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44887"/>
            <a:ext cx="18303001" cy="3831933"/>
            <a:chOff x="0" y="6444887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44887"/>
              <a:ext cx="18303001" cy="38319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0612" y="3597674"/>
            <a:ext cx="5438095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74912" y="7382076"/>
            <a:ext cx="4314286" cy="172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653" y="7245841"/>
            <a:ext cx="4123810" cy="172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3236" y="1958689"/>
            <a:ext cx="4965946" cy="2705804"/>
            <a:chOff x="1433236" y="1958689"/>
            <a:chExt cx="4965946" cy="27058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3236" y="1958689"/>
              <a:ext cx="4965946" cy="2705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2218" y="1113394"/>
            <a:ext cx="5580952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8911" y="3040368"/>
            <a:ext cx="17142278" cy="7442130"/>
            <a:chOff x="508911" y="3040368"/>
            <a:chExt cx="17142278" cy="74421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911" y="3040368"/>
              <a:ext cx="17142278" cy="74421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89753" y="959185"/>
            <a:ext cx="4532025" cy="2081182"/>
            <a:chOff x="12689753" y="959185"/>
            <a:chExt cx="4532025" cy="20811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89753" y="959185"/>
              <a:ext cx="4532025" cy="20811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085714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6050" y="3246694"/>
            <a:ext cx="988571" cy="988571"/>
            <a:chOff x="1626050" y="3246694"/>
            <a:chExt cx="988571" cy="98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050" y="3246694"/>
              <a:ext cx="988571" cy="98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6852" y="3563838"/>
            <a:ext cx="2057143" cy="10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4228" y="3474058"/>
            <a:ext cx="638095" cy="11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7160" y="5142857"/>
            <a:ext cx="988571" cy="988571"/>
            <a:chOff x="1607160" y="5142857"/>
            <a:chExt cx="988571" cy="98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7160" y="5142857"/>
              <a:ext cx="988571" cy="98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7962" y="5460002"/>
            <a:ext cx="2057143" cy="100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5338" y="5370222"/>
            <a:ext cx="638095" cy="1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6050" y="7175176"/>
            <a:ext cx="988571" cy="988571"/>
            <a:chOff x="1626050" y="7175176"/>
            <a:chExt cx="988571" cy="98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6050" y="7175176"/>
              <a:ext cx="988571" cy="98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6852" y="7492321"/>
            <a:ext cx="2466667" cy="10000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64228" y="7402541"/>
            <a:ext cx="638095" cy="1152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62218" y="1113394"/>
            <a:ext cx="3428571" cy="14571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62090" y="4314169"/>
            <a:ext cx="6161905" cy="6000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18381" y="6241449"/>
            <a:ext cx="6371429" cy="10285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08857" y="8261700"/>
            <a:ext cx="6657143" cy="10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25733" y="4272306"/>
            <a:ext cx="6171429" cy="5329978"/>
            <a:chOff x="12825733" y="4272306"/>
            <a:chExt cx="6171429" cy="53299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740000">
              <a:off x="12825733" y="4272306"/>
              <a:ext cx="6171429" cy="53299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53264" y="4436768"/>
            <a:ext cx="2076939" cy="2076939"/>
            <a:chOff x="14153264" y="4436768"/>
            <a:chExt cx="2076939" cy="207693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53264" y="4436768"/>
              <a:ext cx="2076939" cy="20769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68937" y="4729025"/>
            <a:ext cx="845594" cy="1402403"/>
            <a:chOff x="14768937" y="4729025"/>
            <a:chExt cx="845594" cy="140240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68937" y="4729025"/>
              <a:ext cx="845594" cy="1402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0409" y="2802672"/>
            <a:ext cx="9280467" cy="6932829"/>
            <a:chOff x="8490409" y="2802672"/>
            <a:chExt cx="9280467" cy="69328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0409" y="2802672"/>
              <a:ext cx="9280467" cy="69328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8716" y="3115988"/>
            <a:ext cx="2057143" cy="10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6092" y="3026208"/>
            <a:ext cx="638095" cy="1152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9192" y="4938165"/>
            <a:ext cx="3876190" cy="100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6568" y="4848385"/>
            <a:ext cx="638095" cy="11523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8716" y="6972282"/>
            <a:ext cx="2971429" cy="10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6092" y="6882502"/>
            <a:ext cx="638095" cy="11523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62218" y="1113394"/>
            <a:ext cx="7228571" cy="14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32646" y="2875398"/>
            <a:ext cx="1402426" cy="625937"/>
            <a:chOff x="12232646" y="2875398"/>
            <a:chExt cx="1402426" cy="6259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32646" y="2875398"/>
              <a:ext cx="1402426" cy="62593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03737" y="3897940"/>
            <a:ext cx="5571429" cy="6000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52929" y="5678972"/>
            <a:ext cx="6066667" cy="10285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75382" y="7850670"/>
            <a:ext cx="4695238" cy="10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62704" y="3902508"/>
            <a:ext cx="9008172" cy="5494985"/>
            <a:chOff x="8762704" y="3902508"/>
            <a:chExt cx="9008172" cy="54949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62704" y="3902508"/>
              <a:ext cx="9008172" cy="5494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6644" y="2565752"/>
            <a:ext cx="9280467" cy="6024598"/>
            <a:chOff x="8626644" y="2565752"/>
            <a:chExt cx="9280467" cy="6024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6644" y="2565752"/>
              <a:ext cx="9280467" cy="60245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9252" y="2909612"/>
            <a:ext cx="3942857" cy="7904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1390" y="2804594"/>
            <a:ext cx="638095" cy="1152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9252" y="4627026"/>
            <a:ext cx="1228571" cy="7904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1390" y="4522009"/>
            <a:ext cx="638095" cy="11523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62218" y="1113394"/>
            <a:ext cx="2952381" cy="14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54571" y="2721636"/>
            <a:ext cx="1824612" cy="741899"/>
            <a:chOff x="12354571" y="2721636"/>
            <a:chExt cx="1824612" cy="7418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4571" y="2721636"/>
              <a:ext cx="1824612" cy="7418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59767" y="4049995"/>
            <a:ext cx="8614220" cy="4162991"/>
            <a:chOff x="8959767" y="4049995"/>
            <a:chExt cx="8614220" cy="41629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59767" y="4049995"/>
              <a:ext cx="8614220" cy="41629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38299" y="3695487"/>
            <a:ext cx="5066667" cy="5047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19252" y="6152957"/>
            <a:ext cx="1561905" cy="7904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61390" y="6047939"/>
            <a:ext cx="638095" cy="11523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73840" y="7280424"/>
            <a:ext cx="1619048" cy="79047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72137" y="8471376"/>
            <a:ext cx="3390476" cy="7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38299" y="5363580"/>
            <a:ext cx="3542857" cy="5047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7798" y="3045317"/>
            <a:ext cx="1076190" cy="10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57966" y="3054841"/>
            <a:ext cx="2161905" cy="1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15264" y="4018740"/>
            <a:ext cx="6171429" cy="3880286"/>
            <a:chOff x="10015264" y="4018740"/>
            <a:chExt cx="6171429" cy="3880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5264" y="4018740"/>
              <a:ext cx="6171429" cy="3880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9232" y="4018740"/>
            <a:ext cx="6171429" cy="3880286"/>
            <a:chOff x="2879232" y="4018740"/>
            <a:chExt cx="6171429" cy="3880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9232" y="4018740"/>
              <a:ext cx="6171429" cy="38802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62218" y="1113394"/>
            <a:ext cx="2809524" cy="14571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26000" y="8156674"/>
            <a:ext cx="6333333" cy="5238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3043" y="3045317"/>
            <a:ext cx="1295238" cy="10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06925" y="8698365"/>
            <a:ext cx="500691" cy="408970"/>
            <a:chOff x="5706925" y="8698365"/>
            <a:chExt cx="500691" cy="4089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06925" y="8698365"/>
              <a:ext cx="500691" cy="408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52336" y="8703978"/>
            <a:ext cx="500691" cy="408970"/>
            <a:chOff x="12852336" y="8703978"/>
            <a:chExt cx="500691" cy="4089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52336" y="8703978"/>
              <a:ext cx="500691" cy="40897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15935" y="8171812"/>
            <a:ext cx="6476190" cy="5238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82291" y="9169202"/>
            <a:ext cx="4257143" cy="5238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22077" y="9178726"/>
            <a:ext cx="4285714" cy="5238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428571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019"/>
            <a:ext cx="18309852" cy="10299292"/>
            <a:chOff x="-9524" y="-9019"/>
            <a:chExt cx="18309852" cy="102992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019"/>
              <a:ext cx="18309852" cy="102992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2647619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6" y="-135442"/>
            <a:ext cx="5695238" cy="3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2186" y="5972464"/>
            <a:ext cx="1276190" cy="17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22435" y="5969416"/>
            <a:ext cx="1952381" cy="17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57360" y="3599635"/>
            <a:ext cx="1657066" cy="1657066"/>
            <a:chOff x="3457360" y="3599635"/>
            <a:chExt cx="1657066" cy="16570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7360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57253" y="3599635"/>
            <a:ext cx="1657066" cy="1657066"/>
            <a:chOff x="8157253" y="3599635"/>
            <a:chExt cx="1657066" cy="16570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7253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28574" y="3599635"/>
            <a:ext cx="1657066" cy="1657066"/>
            <a:chOff x="12828574" y="3599635"/>
            <a:chExt cx="1657066" cy="16570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28574" y="3599635"/>
              <a:ext cx="1657066" cy="165706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23537" y="4029191"/>
            <a:ext cx="1190476" cy="942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08293" y="4023577"/>
            <a:ext cx="1190476" cy="9428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79614" y="4033606"/>
            <a:ext cx="1190476" cy="9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34137" y="5969416"/>
            <a:ext cx="1657143" cy="17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87291" y="4154235"/>
            <a:ext cx="2883504" cy="547866"/>
            <a:chOff x="5087291" y="4154235"/>
            <a:chExt cx="2883504" cy="5478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87291" y="4154235"/>
              <a:ext cx="2883504" cy="5478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84560" y="4160353"/>
            <a:ext cx="2883504" cy="547866"/>
            <a:chOff x="9784560" y="4160353"/>
            <a:chExt cx="2883504" cy="5478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84560" y="4160353"/>
              <a:ext cx="2883504" cy="5478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7291" y="4154235"/>
            <a:ext cx="2883504" cy="547866"/>
            <a:chOff x="5087291" y="4154235"/>
            <a:chExt cx="2883504" cy="5478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87291" y="4154235"/>
              <a:ext cx="2883504" cy="5478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137" y="0"/>
            <a:ext cx="18270789" cy="10277319"/>
            <a:chOff x="-15137" y="0"/>
            <a:chExt cx="18270789" cy="102773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137" y="0"/>
              <a:ext cx="18270789" cy="102773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2647619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05072" y="6133298"/>
            <a:ext cx="5994324" cy="10331126"/>
            <a:chOff x="-4905072" y="6133298"/>
            <a:chExt cx="5994324" cy="103311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05072" y="6133298"/>
              <a:ext cx="5994324" cy="103311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20459" y="3854516"/>
            <a:ext cx="6247619" cy="25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07561" y="-4915655"/>
            <a:ext cx="5994324" cy="10331126"/>
            <a:chOff x="17007561" y="-4915655"/>
            <a:chExt cx="5994324" cy="103311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7561" y="-4915655"/>
              <a:ext cx="5994324" cy="103311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95109" y="3357337"/>
            <a:ext cx="4965946" cy="2705804"/>
            <a:chOff x="3295109" y="3357337"/>
            <a:chExt cx="4965946" cy="27058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5109" y="3357337"/>
              <a:ext cx="4965946" cy="2705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4766872"/>
            <a:ext cx="3580952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2218" y="1113394"/>
            <a:ext cx="3733333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8247" y="3839776"/>
            <a:ext cx="1145978" cy="1174481"/>
            <a:chOff x="2418247" y="3839776"/>
            <a:chExt cx="1145978" cy="11744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8247" y="3839776"/>
              <a:ext cx="1145978" cy="117448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1445" y="4005834"/>
            <a:ext cx="6952381" cy="27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33333" y="0"/>
            <a:ext cx="6171429" cy="10399243"/>
            <a:chOff x="12133333" y="0"/>
            <a:chExt cx="6171429" cy="10399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33333" y="0"/>
              <a:ext cx="6171429" cy="10399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72742" y="6214657"/>
            <a:ext cx="6171429" cy="4157190"/>
            <a:chOff x="12272742" y="6214657"/>
            <a:chExt cx="6171429" cy="4157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2742" y="6214657"/>
              <a:ext cx="6171429" cy="4157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3785" y="3287409"/>
            <a:ext cx="2847619" cy="1323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20915" y="4533819"/>
            <a:ext cx="1609524" cy="13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20000">
            <a:off x="14155218" y="597115"/>
            <a:ext cx="2476190" cy="13238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82936" y="5304871"/>
            <a:ext cx="2095238" cy="13238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120000">
            <a:off x="12288280" y="1878151"/>
            <a:ext cx="2142857" cy="1323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20000">
            <a:off x="15688998" y="2084949"/>
            <a:ext cx="2152381" cy="1323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504762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8579" y="3655192"/>
            <a:ext cx="5200000" cy="2285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46098" y="6945603"/>
            <a:ext cx="5428571" cy="18857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38455" y="4590237"/>
            <a:ext cx="341760" cy="341736"/>
            <a:chOff x="12438455" y="4590237"/>
            <a:chExt cx="341760" cy="3417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8455" y="4590237"/>
              <a:ext cx="341760" cy="341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1327" y="2944224"/>
            <a:ext cx="8695135" cy="6941440"/>
            <a:chOff x="2051327" y="2944224"/>
            <a:chExt cx="8695135" cy="694144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051327" y="6074841"/>
              <a:ext cx="6542412" cy="3454668"/>
              <a:chOff x="2051327" y="6074841"/>
              <a:chExt cx="6542412" cy="345466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51327" y="6074841"/>
                <a:ext cx="6542412" cy="345466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058518" y="2944224"/>
              <a:ext cx="6546197" cy="3130616"/>
              <a:chOff x="2058518" y="2944224"/>
              <a:chExt cx="6546197" cy="313061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58518" y="2944224"/>
                <a:ext cx="6546197" cy="3130616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5986" y="9690241"/>
              <a:ext cx="4152381" cy="24761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2164539" y="6363549"/>
              <a:ext cx="6304762" cy="3038095"/>
              <a:chOff x="2164539" y="6363549"/>
              <a:chExt cx="6304762" cy="303809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164539" y="6363549"/>
                <a:ext cx="6300419" cy="3032121"/>
                <a:chOff x="2164539" y="6363549"/>
                <a:chExt cx="6300419" cy="303212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64539" y="6363549"/>
                  <a:ext cx="6300419" cy="3032121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2302603" y="6373073"/>
                <a:ext cx="2902913" cy="664671"/>
                <a:chOff x="2302603" y="6373073"/>
                <a:chExt cx="2902913" cy="664671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302603" y="6373073"/>
                  <a:ext cx="2902913" cy="664671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344736" y="6414026"/>
                <a:ext cx="2866667" cy="600000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5552521" y="6381095"/>
                <a:ext cx="2902913" cy="664671"/>
                <a:chOff x="5552521" y="6381095"/>
                <a:chExt cx="2902913" cy="664671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5552521" y="6381095"/>
                  <a:ext cx="2902913" cy="664671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08355" y="6427469"/>
                <a:ext cx="2647619" cy="600000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62218" y="1113394"/>
            <a:ext cx="3838095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4000000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869" y="3079897"/>
            <a:ext cx="1800000" cy="97142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71094" y="3075081"/>
            <a:ext cx="1485714" cy="9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9296" y="4137166"/>
            <a:ext cx="7246197" cy="3762582"/>
            <a:chOff x="1189296" y="4137166"/>
            <a:chExt cx="7246197" cy="37625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9296" y="4137166"/>
              <a:ext cx="7246197" cy="376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92795" y="4129850"/>
            <a:ext cx="7248048" cy="5240717"/>
            <a:chOff x="9492795" y="4129850"/>
            <a:chExt cx="7248048" cy="52407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92795" y="4129850"/>
              <a:ext cx="7248048" cy="524071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4132" y="4120024"/>
            <a:ext cx="352381" cy="3523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68264" y="4110500"/>
            <a:ext cx="352381" cy="352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8777" y="5944518"/>
            <a:ext cx="704762" cy="3523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45195" y="7641293"/>
            <a:ext cx="704762" cy="3523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2763" y="-1072"/>
            <a:ext cx="17509424" cy="10286787"/>
            <a:chOff x="812763" y="-1072"/>
            <a:chExt cx="17509424" cy="10286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763" y="-1072"/>
              <a:ext cx="17509424" cy="102867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58373" y="1934723"/>
            <a:ext cx="4314096" cy="3037901"/>
            <a:chOff x="11958373" y="1934723"/>
            <a:chExt cx="4314096" cy="30379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58373" y="1934723"/>
              <a:ext cx="4314096" cy="3037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2020-08-12T02:33:58Z</dcterms:created>
  <dcterms:modified xsi:type="dcterms:W3CDTF">2020-08-12T02:33:58Z</dcterms:modified>
</cp:coreProperties>
</file>