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6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4.png"/><Relationship Id="rId4" Type="http://schemas.openxmlformats.org/officeDocument/2006/relationships/image" Target="../media/image20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0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5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57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12" Type="http://schemas.openxmlformats.org/officeDocument/2006/relationships/image" Target="../media/image6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0" Type="http://schemas.openxmlformats.org/officeDocument/2006/relationships/image" Target="../media/image78.png"/><Relationship Id="rId4" Type="http://schemas.openxmlformats.org/officeDocument/2006/relationships/image" Target="../media/image74.png"/><Relationship Id="rId9" Type="http://schemas.openxmlformats.org/officeDocument/2006/relationships/image" Target="../media/image66.png"/><Relationship Id="rId1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57.png"/><Relationship Id="rId3" Type="http://schemas.openxmlformats.org/officeDocument/2006/relationships/image" Target="../media/image81.png"/><Relationship Id="rId7" Type="http://schemas.openxmlformats.org/officeDocument/2006/relationships/image" Target="../media/image84.png"/><Relationship Id="rId12" Type="http://schemas.openxmlformats.org/officeDocument/2006/relationships/image" Target="../media/image87.png"/><Relationship Id="rId17" Type="http://schemas.openxmlformats.org/officeDocument/2006/relationships/image" Target="../media/image91.png"/><Relationship Id="rId2" Type="http://schemas.openxmlformats.org/officeDocument/2006/relationships/image" Target="../media/image72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86.png"/><Relationship Id="rId5" Type="http://schemas.openxmlformats.org/officeDocument/2006/relationships/image" Target="../media/image63.png"/><Relationship Id="rId15" Type="http://schemas.openxmlformats.org/officeDocument/2006/relationships/image" Target="../media/image89.png"/><Relationship Id="rId10" Type="http://schemas.openxmlformats.org/officeDocument/2006/relationships/image" Target="../media/image85.png"/><Relationship Id="rId4" Type="http://schemas.openxmlformats.org/officeDocument/2006/relationships/image" Target="../media/image82.png"/><Relationship Id="rId9" Type="http://schemas.openxmlformats.org/officeDocument/2006/relationships/image" Target="../media/image68.png"/><Relationship Id="rId14" Type="http://schemas.openxmlformats.org/officeDocument/2006/relationships/image" Target="../media/image8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3.png"/><Relationship Id="rId4" Type="http://schemas.openxmlformats.org/officeDocument/2006/relationships/image" Target="../media/image9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11" Type="http://schemas.openxmlformats.org/officeDocument/2006/relationships/image" Target="../media/image112.png"/><Relationship Id="rId5" Type="http://schemas.openxmlformats.org/officeDocument/2006/relationships/image" Target="../media/image107.png"/><Relationship Id="rId10" Type="http://schemas.openxmlformats.org/officeDocument/2006/relationships/image" Target="../media/image101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0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4.png"/><Relationship Id="rId4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63.png"/><Relationship Id="rId7" Type="http://schemas.openxmlformats.org/officeDocument/2006/relationships/image" Target="../media/image68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19.png"/><Relationship Id="rId5" Type="http://schemas.openxmlformats.org/officeDocument/2006/relationships/image" Target="../media/image66.png"/><Relationship Id="rId10" Type="http://schemas.openxmlformats.org/officeDocument/2006/relationships/image" Target="../media/image101.png"/><Relationship Id="rId4" Type="http://schemas.openxmlformats.org/officeDocument/2006/relationships/image" Target="../media/image116.png"/><Relationship Id="rId9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6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20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444887"/>
            <a:ext cx="18303001" cy="3831933"/>
            <a:chOff x="0" y="6444887"/>
            <a:chExt cx="18303001" cy="38319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44887"/>
              <a:ext cx="18303001" cy="38319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2067" y="2510587"/>
            <a:ext cx="6323810" cy="28380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0158" y="4586798"/>
            <a:ext cx="7733333" cy="9047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74912" y="7382076"/>
            <a:ext cx="4314286" cy="17238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27965" y="-585596"/>
            <a:ext cx="5680703" cy="6100084"/>
            <a:chOff x="14227965" y="-585596"/>
            <a:chExt cx="5680703" cy="61000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27965" y="-585596"/>
              <a:ext cx="5680703" cy="610008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0158" y="7382076"/>
            <a:ext cx="3323810" cy="17238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137" y="3112032"/>
            <a:ext cx="18300851" cy="5698360"/>
            <a:chOff x="-15137" y="3112032"/>
            <a:chExt cx="18300851" cy="56983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137" y="3112032"/>
              <a:ext cx="18300851" cy="56983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07861" y="3212709"/>
            <a:ext cx="6095238" cy="2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62218" y="1113394"/>
            <a:ext cx="4285714" cy="145714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93659" y="6671131"/>
            <a:ext cx="5342857" cy="2000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6573" y="3112032"/>
            <a:ext cx="6171429" cy="4689770"/>
            <a:chOff x="-26573" y="3112032"/>
            <a:chExt cx="6171429" cy="46897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6573" y="3112032"/>
              <a:ext cx="6171429" cy="46897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23796" y="5238095"/>
            <a:ext cx="6171429" cy="3597848"/>
            <a:chOff x="2323796" y="5238095"/>
            <a:chExt cx="6171429" cy="35978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3796" y="5238095"/>
              <a:ext cx="6171429" cy="35978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50791" y="4264913"/>
            <a:ext cx="6171429" cy="877944"/>
            <a:chOff x="3250791" y="4264913"/>
            <a:chExt cx="6171429" cy="8779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50791" y="4264913"/>
              <a:ext cx="6171429" cy="877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2504762" cy="12666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47619"/>
            <a:ext cx="18290961" cy="10288666"/>
            <a:chOff x="0" y="447619"/>
            <a:chExt cx="18290961" cy="10288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47619"/>
              <a:ext cx="18290961" cy="102886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2218" y="1113394"/>
            <a:ext cx="2866667" cy="14571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3085714" cy="12666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26050" y="3246694"/>
            <a:ext cx="988571" cy="988571"/>
            <a:chOff x="1626050" y="3246694"/>
            <a:chExt cx="988571" cy="98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6050" y="3246694"/>
              <a:ext cx="988571" cy="98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3519" y="4418467"/>
            <a:ext cx="3971429" cy="6285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06852" y="3563838"/>
            <a:ext cx="2057143" cy="1000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64228" y="3474058"/>
            <a:ext cx="638095" cy="11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7160" y="5142857"/>
            <a:ext cx="988571" cy="988571"/>
            <a:chOff x="1607160" y="5142857"/>
            <a:chExt cx="988571" cy="98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7160" y="5142857"/>
              <a:ext cx="988571" cy="9885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14628" y="6314630"/>
            <a:ext cx="3971429" cy="6285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87962" y="5460002"/>
            <a:ext cx="2057143" cy="10000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45338" y="5370222"/>
            <a:ext cx="638095" cy="11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6050" y="7175176"/>
            <a:ext cx="988571" cy="988571"/>
            <a:chOff x="1626050" y="7175176"/>
            <a:chExt cx="988571" cy="98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6050" y="7175176"/>
              <a:ext cx="988571" cy="98857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06852" y="7492321"/>
            <a:ext cx="2466667" cy="10000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64228" y="7402541"/>
            <a:ext cx="638095" cy="11523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33519" y="8498361"/>
            <a:ext cx="7771429" cy="62857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62218" y="1113394"/>
            <a:ext cx="3428571" cy="14571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2504762" cy="12666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84023" y="2041003"/>
            <a:ext cx="6630460" cy="7477559"/>
            <a:chOff x="10384023" y="2041003"/>
            <a:chExt cx="6630460" cy="74775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4023" y="2041003"/>
              <a:ext cx="6630460" cy="74775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70209" y="3614594"/>
            <a:ext cx="6171429" cy="4721143"/>
            <a:chOff x="10670209" y="3614594"/>
            <a:chExt cx="6171429" cy="4721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70209" y="3614594"/>
              <a:ext cx="6171429" cy="4721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0680" y="3777573"/>
            <a:ext cx="4457143" cy="6285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4014" y="2922945"/>
            <a:ext cx="2057143" cy="100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61390" y="2833165"/>
            <a:ext cx="638095" cy="11523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30680" y="5675941"/>
            <a:ext cx="6219048" cy="11047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04014" y="4821313"/>
            <a:ext cx="3876190" cy="10000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1390" y="4731533"/>
            <a:ext cx="638095" cy="11523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30680" y="7776724"/>
            <a:ext cx="4533333" cy="11047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04014" y="6922096"/>
            <a:ext cx="3380952" cy="10000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61390" y="6832316"/>
            <a:ext cx="638095" cy="11523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62218" y="1113394"/>
            <a:ext cx="4638095" cy="14571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84023" y="2041003"/>
            <a:ext cx="6630460" cy="7477559"/>
            <a:chOff x="10384023" y="2041003"/>
            <a:chExt cx="6630460" cy="74775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4023" y="2041003"/>
              <a:ext cx="6630460" cy="747755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0680" y="3558526"/>
            <a:ext cx="6019048" cy="6285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4014" y="2789612"/>
            <a:ext cx="3714286" cy="1000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1390" y="2699832"/>
            <a:ext cx="638095" cy="115238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30680" y="5152131"/>
            <a:ext cx="4266667" cy="6285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04014" y="4373693"/>
            <a:ext cx="4295238" cy="100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61390" y="4283914"/>
            <a:ext cx="638095" cy="11523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1390" y="5841840"/>
            <a:ext cx="638095" cy="11523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66336" y="7397053"/>
            <a:ext cx="638095" cy="11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950729" y="2782274"/>
            <a:ext cx="5608286" cy="6171429"/>
            <a:chOff x="10950729" y="2782274"/>
            <a:chExt cx="5608286" cy="61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50729" y="2782274"/>
              <a:ext cx="5608286" cy="61714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2900" y="8212594"/>
            <a:ext cx="4247619" cy="15809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62218" y="1113394"/>
            <a:ext cx="4628571" cy="145714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47186" y="5944194"/>
            <a:ext cx="3666667" cy="100000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23062" y="7408225"/>
            <a:ext cx="5942857" cy="100000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192900" y="6738629"/>
            <a:ext cx="4923810" cy="6285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2504762" cy="126666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994" y="8270680"/>
            <a:ext cx="3742857" cy="8571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0612" y="3039703"/>
            <a:ext cx="1076190" cy="10476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57966" y="3054841"/>
            <a:ext cx="2161905" cy="10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15264" y="4018740"/>
            <a:ext cx="6171429" cy="3880286"/>
            <a:chOff x="10015264" y="4018740"/>
            <a:chExt cx="6171429" cy="3880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5264" y="4018740"/>
              <a:ext cx="6171429" cy="3880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79232" y="4018740"/>
            <a:ext cx="6171429" cy="3880286"/>
            <a:chOff x="2879232" y="4018740"/>
            <a:chExt cx="6171429" cy="3880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9232" y="4018740"/>
              <a:ext cx="6171429" cy="3880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98917" y="8270680"/>
            <a:ext cx="5104762" cy="15904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62218" y="1113394"/>
            <a:ext cx="2809524" cy="14571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6" y="-135442"/>
            <a:ext cx="5695238" cy="34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2186" y="5972464"/>
            <a:ext cx="1276190" cy="17523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22435" y="5969416"/>
            <a:ext cx="1952381" cy="17523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457360" y="3599635"/>
            <a:ext cx="1657066" cy="1657066"/>
            <a:chOff x="3457360" y="3599635"/>
            <a:chExt cx="1657066" cy="16570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7360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57253" y="3599635"/>
            <a:ext cx="1657066" cy="1657066"/>
            <a:chOff x="8157253" y="3599635"/>
            <a:chExt cx="1657066" cy="16570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7253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28574" y="3599635"/>
            <a:ext cx="1657066" cy="1657066"/>
            <a:chOff x="12828574" y="3599635"/>
            <a:chExt cx="1657066" cy="16570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28574" y="3599635"/>
              <a:ext cx="1657066" cy="165706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23537" y="4029191"/>
            <a:ext cx="1190476" cy="9428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08293" y="4023577"/>
            <a:ext cx="1190476" cy="94285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079614" y="4033606"/>
            <a:ext cx="1190476" cy="9428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34137" y="5969416"/>
            <a:ext cx="1657143" cy="17523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87291" y="4154235"/>
            <a:ext cx="2883504" cy="547866"/>
            <a:chOff x="5087291" y="4154235"/>
            <a:chExt cx="2883504" cy="5478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87291" y="4154235"/>
              <a:ext cx="2883504" cy="5478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84560" y="4160353"/>
            <a:ext cx="2883504" cy="547866"/>
            <a:chOff x="9784560" y="4160353"/>
            <a:chExt cx="2883504" cy="54786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84560" y="4160353"/>
              <a:ext cx="2883504" cy="5478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87291" y="4154235"/>
            <a:ext cx="2883504" cy="547866"/>
            <a:chOff x="5087291" y="4154235"/>
            <a:chExt cx="2883504" cy="54786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87291" y="4154235"/>
              <a:ext cx="2883504" cy="5478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2428571" cy="126666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2566" y="5212453"/>
            <a:ext cx="4771429" cy="10571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6853" y="4338777"/>
            <a:ext cx="2800000" cy="10476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68324" y="5212453"/>
            <a:ext cx="4771429" cy="10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22611" y="4338777"/>
            <a:ext cx="2800000" cy="1047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2566" y="7498167"/>
            <a:ext cx="4771429" cy="10571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6853" y="6624492"/>
            <a:ext cx="2800000" cy="10476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68324" y="7498167"/>
            <a:ext cx="4771429" cy="10571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22611" y="6624492"/>
            <a:ext cx="2800000" cy="10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89785" y="4563964"/>
            <a:ext cx="1274286" cy="1012209"/>
            <a:chOff x="2289785" y="4563964"/>
            <a:chExt cx="1274286" cy="10122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9785" y="4563964"/>
              <a:ext cx="1274286" cy="10122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49127" y="6871804"/>
            <a:ext cx="1114944" cy="1227243"/>
            <a:chOff x="2449127" y="6871804"/>
            <a:chExt cx="1114944" cy="12272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9127" y="6871804"/>
              <a:ext cx="1114944" cy="12272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93333" y="4583012"/>
            <a:ext cx="1431044" cy="1377082"/>
            <a:chOff x="9893333" y="4583012"/>
            <a:chExt cx="1431044" cy="137708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3333" y="4583012"/>
              <a:ext cx="1431044" cy="13770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61586" y="6853899"/>
            <a:ext cx="1429458" cy="1168958"/>
            <a:chOff x="9961586" y="6853899"/>
            <a:chExt cx="1429458" cy="116895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61586" y="6853899"/>
              <a:ext cx="1429458" cy="11689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57143" y="3407143"/>
            <a:ext cx="6171429" cy="3471429"/>
            <a:chOff x="6057143" y="3407143"/>
            <a:chExt cx="6171429" cy="347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7143" y="3407143"/>
              <a:ext cx="6171429" cy="34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18309852" cy="10299292"/>
            <a:chOff x="0" y="0"/>
            <a:chExt cx="18309852" cy="1029929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18309852" cy="1029929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62218" y="1113394"/>
            <a:ext cx="2647619" cy="14571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2566" y="5212453"/>
            <a:ext cx="4771429" cy="10571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6853" y="4338777"/>
            <a:ext cx="2800000" cy="10476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68324" y="5212453"/>
            <a:ext cx="4771429" cy="10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22611" y="4338777"/>
            <a:ext cx="2800000" cy="1047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2566" y="7498167"/>
            <a:ext cx="4771429" cy="10571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6853" y="6624492"/>
            <a:ext cx="2800000" cy="10476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68324" y="7498167"/>
            <a:ext cx="4771429" cy="10571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22611" y="6624492"/>
            <a:ext cx="2800000" cy="10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89785" y="4563964"/>
            <a:ext cx="1274286" cy="1012209"/>
            <a:chOff x="2289785" y="4563964"/>
            <a:chExt cx="1274286" cy="10122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9785" y="4563964"/>
              <a:ext cx="1274286" cy="10122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49127" y="6871804"/>
            <a:ext cx="1114944" cy="1227243"/>
            <a:chOff x="2449127" y="6871804"/>
            <a:chExt cx="1114944" cy="12272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9127" y="6871804"/>
              <a:ext cx="1114944" cy="12272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93333" y="4583012"/>
            <a:ext cx="1431044" cy="1377082"/>
            <a:chOff x="9893333" y="4583012"/>
            <a:chExt cx="1431044" cy="137708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3333" y="4583012"/>
              <a:ext cx="1431044" cy="13770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61586" y="6853899"/>
            <a:ext cx="1429458" cy="1168958"/>
            <a:chOff x="9961586" y="6853899"/>
            <a:chExt cx="1429458" cy="116895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61586" y="6853899"/>
              <a:ext cx="1429458" cy="11689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18270789" cy="10277319"/>
            <a:chOff x="0" y="0"/>
            <a:chExt cx="18270789" cy="1027731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18270789" cy="1027731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62218" y="1113394"/>
            <a:ext cx="2647619" cy="14571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2428571" cy="126666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4014" y="2894374"/>
            <a:ext cx="2466667" cy="100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1390" y="2804594"/>
            <a:ext cx="638095" cy="11523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4014" y="4611789"/>
            <a:ext cx="4714286" cy="100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1390" y="4522009"/>
            <a:ext cx="638095" cy="11523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04014" y="6322096"/>
            <a:ext cx="3152381" cy="1000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1390" y="6232316"/>
            <a:ext cx="638095" cy="115238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04014" y="8061311"/>
            <a:ext cx="1180952" cy="10000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6336" y="7939910"/>
            <a:ext cx="638095" cy="11523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62218" y="1113394"/>
            <a:ext cx="2828571" cy="14571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05072" y="6133298"/>
            <a:ext cx="5994324" cy="10331126"/>
            <a:chOff x="-4905072" y="6133298"/>
            <a:chExt cx="5994324" cy="103311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05072" y="6133298"/>
              <a:ext cx="5994324" cy="103311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9567" y="3650667"/>
            <a:ext cx="6247619" cy="3895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25652" y="1130283"/>
            <a:ext cx="7770065" cy="8343694"/>
            <a:chOff x="1625652" y="1130283"/>
            <a:chExt cx="7770065" cy="83436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5652" y="1130283"/>
              <a:ext cx="7770065" cy="83436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007561" y="-4915655"/>
            <a:ext cx="5994324" cy="10331126"/>
            <a:chOff x="17007561" y="-4915655"/>
            <a:chExt cx="5994324" cy="1033112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07561" y="-4915655"/>
              <a:ext cx="5994324" cy="103311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4766872"/>
            <a:ext cx="3580952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2218" y="1113394"/>
            <a:ext cx="3733333" cy="14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8247" y="3839776"/>
            <a:ext cx="1145978" cy="1174481"/>
            <a:chOff x="2418247" y="3839776"/>
            <a:chExt cx="1145978" cy="11744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8247" y="3839776"/>
              <a:ext cx="1145978" cy="117448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1445" y="4005834"/>
            <a:ext cx="7352381" cy="27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33333" y="0"/>
            <a:ext cx="6171429" cy="10399243"/>
            <a:chOff x="12133333" y="0"/>
            <a:chExt cx="6171429" cy="103992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33333" y="0"/>
              <a:ext cx="6171429" cy="103992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72742" y="6214657"/>
            <a:ext cx="6171429" cy="4157190"/>
            <a:chOff x="12272742" y="6214657"/>
            <a:chExt cx="6171429" cy="41571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72742" y="6214657"/>
              <a:ext cx="6171429" cy="415719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93785" y="3287409"/>
            <a:ext cx="2847619" cy="13238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320915" y="4533819"/>
            <a:ext cx="1609524" cy="13238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120000">
            <a:off x="14155218" y="597115"/>
            <a:ext cx="2476190" cy="13238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82936" y="5304871"/>
            <a:ext cx="2095238" cy="13238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-120000">
            <a:off x="12288280" y="1878151"/>
            <a:ext cx="2142857" cy="13238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120000">
            <a:off x="15688998" y="2084949"/>
            <a:ext cx="2152381" cy="13238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3504762" cy="12666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9236" y="6278776"/>
            <a:ext cx="6542412" cy="3454668"/>
            <a:chOff x="2539236" y="6278776"/>
            <a:chExt cx="6542412" cy="34546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9236" y="6278776"/>
              <a:ext cx="6542412" cy="34546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19934" y="3602654"/>
            <a:ext cx="5361905" cy="22857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976" y="6864493"/>
            <a:ext cx="5638095" cy="1885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33493" y="2992924"/>
            <a:ext cx="6546197" cy="3130616"/>
            <a:chOff x="2533493" y="2992924"/>
            <a:chExt cx="6546197" cy="313061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3493" y="2992924"/>
              <a:ext cx="6546197" cy="31306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8152" y="6490049"/>
            <a:ext cx="6300419" cy="3032121"/>
            <a:chOff x="2658152" y="6490049"/>
            <a:chExt cx="6300419" cy="30321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8152" y="6490049"/>
              <a:ext cx="6300419" cy="30321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19809" y="4518651"/>
            <a:ext cx="341760" cy="341736"/>
            <a:chOff x="13119809" y="4518651"/>
            <a:chExt cx="341760" cy="34173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19809" y="4518651"/>
              <a:ext cx="341760" cy="34173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62218" y="1113394"/>
            <a:ext cx="3838095" cy="14571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30447" y="9775405"/>
            <a:ext cx="3971429" cy="4476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4000000" cy="12666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04762" y="3474286"/>
            <a:ext cx="1693333" cy="3276190"/>
            <a:chOff x="9504762" y="3474286"/>
            <a:chExt cx="1693333" cy="32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4762" y="3474286"/>
              <a:ext cx="1693333" cy="32761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4319" y="5605903"/>
            <a:ext cx="647619" cy="1409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3987515"/>
            <a:ext cx="9826444" cy="4819784"/>
            <a:chOff x="0" y="3987515"/>
            <a:chExt cx="9826444" cy="48197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987515"/>
              <a:ext cx="9826444" cy="481978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2218" y="1113394"/>
            <a:ext cx="4285714" cy="14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3968467"/>
            <a:ext cx="9847042" cy="4877394"/>
            <a:chOff x="0" y="3968467"/>
            <a:chExt cx="9847042" cy="48773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3968467"/>
              <a:ext cx="9847042" cy="48773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0961" cy="10288666"/>
            <a:chOff x="0" y="0"/>
            <a:chExt cx="18290961" cy="10288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0961" cy="102886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2218" y="1113394"/>
            <a:ext cx="4285714" cy="1457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사용자 지정</PresentationFormat>
  <Paragraphs>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유주연</cp:lastModifiedBy>
  <cp:revision>2</cp:revision>
  <dcterms:created xsi:type="dcterms:W3CDTF">2020-08-10T22:15:48Z</dcterms:created>
  <dcterms:modified xsi:type="dcterms:W3CDTF">2020-08-10T15:39:39Z</dcterms:modified>
</cp:coreProperties>
</file>