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9048" y="6472989"/>
            <a:ext cx="18648083" cy="3831933"/>
            <a:chOff x="-259048" y="6472989"/>
            <a:chExt cx="18648083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9048" y="6472989"/>
              <a:ext cx="18648083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2068" y="2510587"/>
            <a:ext cx="6619048" cy="28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0158" y="7424409"/>
            <a:ext cx="3123810" cy="16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25332" y="7659834"/>
            <a:ext cx="2980952" cy="13428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17625" y="3597544"/>
            <a:ext cx="5923810" cy="9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03900" y="6780924"/>
            <a:ext cx="3771429" cy="20952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54896" y="3290545"/>
            <a:ext cx="1639147" cy="1386104"/>
            <a:chOff x="2154896" y="3290545"/>
            <a:chExt cx="1639147" cy="1386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4896" y="3290545"/>
              <a:ext cx="1639147" cy="1386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80060" y="6047228"/>
            <a:ext cx="1639147" cy="1386104"/>
            <a:chOff x="13580060" y="6047228"/>
            <a:chExt cx="1639147" cy="13861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0060" y="6047228"/>
              <a:ext cx="1639147" cy="13861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42073" y="4378550"/>
            <a:ext cx="12314286" cy="2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3867" y="3999029"/>
            <a:ext cx="2247619" cy="9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118" y="924789"/>
            <a:ext cx="3428571" cy="14571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47900"/>
            <a:ext cx="12115800" cy="7617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64" y="7131687"/>
            <a:ext cx="8628571" cy="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755422" y="-160"/>
            <a:ext cx="8530132" cy="10316190"/>
            <a:chOff x="9755422" y="-160"/>
            <a:chExt cx="8530132" cy="1031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5422" y="-160"/>
              <a:ext cx="8530132" cy="103161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39826" y="7131687"/>
            <a:ext cx="6571429" cy="7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063257" y="1408409"/>
            <a:ext cx="3914782" cy="3914782"/>
            <a:chOff x="12063257" y="1408409"/>
            <a:chExt cx="3914782" cy="39147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3257" y="1408409"/>
              <a:ext cx="3914782" cy="39147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53280" y="3861851"/>
            <a:ext cx="1210158" cy="1210158"/>
            <a:chOff x="1953280" y="3861851"/>
            <a:chExt cx="1210158" cy="12101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3280" y="3861851"/>
              <a:ext cx="1210158" cy="12101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83468" y="3861851"/>
            <a:ext cx="1210158" cy="1210158"/>
            <a:chOff x="3983468" y="3861851"/>
            <a:chExt cx="1210158" cy="12101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3468" y="3861851"/>
              <a:ext cx="1210158" cy="12101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3893" y="3861851"/>
            <a:ext cx="1210158" cy="1210158"/>
            <a:chOff x="6003893" y="3861851"/>
            <a:chExt cx="1210158" cy="12101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3893" y="3861851"/>
              <a:ext cx="1210158" cy="12101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3348" y="3255564"/>
            <a:ext cx="3590476" cy="395238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58671" y="3567242"/>
            <a:ext cx="1799377" cy="1799377"/>
            <a:chOff x="1658671" y="3567242"/>
            <a:chExt cx="1799377" cy="17993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8671" y="3567242"/>
              <a:ext cx="1799377" cy="17993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88859" y="3584807"/>
            <a:ext cx="1799377" cy="1799377"/>
            <a:chOff x="3688859" y="3584807"/>
            <a:chExt cx="1799377" cy="17993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8859" y="3584807"/>
              <a:ext cx="1799377" cy="17993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709283" y="3584807"/>
            <a:ext cx="1799377" cy="1799377"/>
            <a:chOff x="5709283" y="3584807"/>
            <a:chExt cx="1799377" cy="17993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9283" y="3584807"/>
              <a:ext cx="1799377" cy="179937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1118" y="924789"/>
            <a:ext cx="6266667" cy="14571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35865" y="8133980"/>
            <a:ext cx="6428571" cy="7904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8741" y="8133980"/>
            <a:ext cx="7895238" cy="79047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5817" y="6171302"/>
            <a:ext cx="5276190" cy="7904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30858" y="6171302"/>
            <a:ext cx="5438095" cy="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3867" y="3999029"/>
            <a:ext cx="2247619" cy="9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83048" y="5522704"/>
            <a:ext cx="2228571" cy="41428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1118" y="924789"/>
            <a:ext cx="6466667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91287" y="3733488"/>
            <a:ext cx="1780899" cy="1825193"/>
            <a:chOff x="13791287" y="3733488"/>
            <a:chExt cx="1780899" cy="18251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91287" y="3733488"/>
              <a:ext cx="1780899" cy="18251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75410" y="3876345"/>
            <a:ext cx="882539" cy="882539"/>
            <a:chOff x="14575410" y="3876345"/>
            <a:chExt cx="882539" cy="88253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75410" y="3876345"/>
              <a:ext cx="882539" cy="8825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2230" y="3919889"/>
            <a:ext cx="1452391" cy="1452391"/>
            <a:chOff x="13922230" y="3919889"/>
            <a:chExt cx="1452391" cy="14523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22230" y="3919889"/>
              <a:ext cx="1452391" cy="1452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55039" y="3733488"/>
            <a:ext cx="1780899" cy="1825193"/>
            <a:chOff x="2555039" y="3733488"/>
            <a:chExt cx="1780899" cy="18251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039" y="3733488"/>
              <a:ext cx="1780899" cy="18251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52408" y="3733488"/>
            <a:ext cx="1780899" cy="1825193"/>
            <a:chOff x="8252408" y="3733488"/>
            <a:chExt cx="1780899" cy="18251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2408" y="3733488"/>
              <a:ext cx="1780899" cy="18251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19683" y="3856333"/>
            <a:ext cx="1646347" cy="1646347"/>
            <a:chOff x="8319683" y="3856333"/>
            <a:chExt cx="1646347" cy="16463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9683" y="3856333"/>
              <a:ext cx="1646347" cy="16463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449184" y="3733488"/>
            <a:ext cx="1780899" cy="1825193"/>
            <a:chOff x="5449184" y="3733488"/>
            <a:chExt cx="1780899" cy="18251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184" y="3733488"/>
              <a:ext cx="1780899" cy="18251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8227" y="3838765"/>
            <a:ext cx="1554524" cy="1554524"/>
            <a:chOff x="2668227" y="3838765"/>
            <a:chExt cx="1554524" cy="1554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8227" y="3838765"/>
              <a:ext cx="1554524" cy="1554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88436" y="3894888"/>
            <a:ext cx="1502394" cy="1502394"/>
            <a:chOff x="5588436" y="3894888"/>
            <a:chExt cx="1502394" cy="15023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8436" y="3894888"/>
              <a:ext cx="1502394" cy="15023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05838" y="3733488"/>
            <a:ext cx="1780899" cy="1825193"/>
            <a:chOff x="11005838" y="3733488"/>
            <a:chExt cx="1780899" cy="18251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5838" y="3733488"/>
              <a:ext cx="1780899" cy="18251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11905" y="3939135"/>
            <a:ext cx="1526437" cy="1526437"/>
            <a:chOff x="11111905" y="3939135"/>
            <a:chExt cx="1526437" cy="15264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11905" y="3939135"/>
              <a:ext cx="1526437" cy="15264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3298" y="5501539"/>
            <a:ext cx="2038095" cy="34666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88308" y="5501540"/>
            <a:ext cx="2133333" cy="212381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02633" y="5501540"/>
            <a:ext cx="2142857" cy="2123810"/>
          </a:xfrm>
          <a:prstGeom prst="rect">
            <a:avLst/>
          </a:prstGeom>
        </p:spPr>
      </p:pic>
      <p:pic>
        <p:nvPicPr>
          <p:cNvPr id="3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961124" y="5522704"/>
            <a:ext cx="3228571" cy="34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63281" y="2441796"/>
            <a:ext cx="3126302" cy="1012475"/>
            <a:chOff x="7563281" y="2441796"/>
            <a:chExt cx="3126302" cy="10124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281" y="2441796"/>
              <a:ext cx="3126302" cy="10124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8698" y="2446390"/>
            <a:ext cx="2200000" cy="1085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54191" y="7013565"/>
            <a:ext cx="3126302" cy="1012475"/>
            <a:chOff x="4454191" y="7013565"/>
            <a:chExt cx="3126302" cy="10124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191" y="7013565"/>
              <a:ext cx="3126302" cy="101247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9608" y="7023893"/>
            <a:ext cx="2571429" cy="10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89583" y="7017390"/>
            <a:ext cx="3126302" cy="1012475"/>
            <a:chOff x="10689583" y="7017390"/>
            <a:chExt cx="3126302" cy="10124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9583" y="7017390"/>
              <a:ext cx="3126302" cy="10124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45000" y="7040839"/>
            <a:ext cx="2571429" cy="10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98189" y="8513318"/>
            <a:ext cx="3126302" cy="1012475"/>
            <a:chOff x="10698189" y="8513318"/>
            <a:chExt cx="3126302" cy="10124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189" y="8513318"/>
              <a:ext cx="3126302" cy="101247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45000" y="8524603"/>
            <a:ext cx="2704762" cy="10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63281" y="3871753"/>
            <a:ext cx="3126302" cy="1012475"/>
            <a:chOff x="7563281" y="3871753"/>
            <a:chExt cx="3126302" cy="101247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281" y="3871753"/>
              <a:ext cx="3126302" cy="101247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14983" y="3892333"/>
            <a:ext cx="2447619" cy="10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63281" y="5358395"/>
            <a:ext cx="3126302" cy="1012475"/>
            <a:chOff x="7563281" y="5358395"/>
            <a:chExt cx="3126302" cy="101247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281" y="5358395"/>
              <a:ext cx="3126302" cy="101247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79612" y="5377196"/>
            <a:ext cx="3190476" cy="1085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118" y="924789"/>
            <a:ext cx="7476190" cy="14571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22420" y="5566180"/>
            <a:ext cx="857143" cy="7142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38687" y="5584860"/>
            <a:ext cx="809524" cy="71428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8932608" y="3529476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8932608" y="4995000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2055139" y="8157845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>
            <a:off x="11926543" y="6421623"/>
            <a:ext cx="541675" cy="271429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5746504" y="6421623"/>
            <a:ext cx="541675" cy="271429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6843576" y="5475964"/>
            <a:ext cx="122968" cy="829641"/>
          </a:xfrm>
          <a:prstGeom prst="rect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11292119" y="5475964"/>
            <a:ext cx="122968" cy="829641"/>
          </a:xfrm>
          <a:prstGeom prst="rect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118" y="924790"/>
            <a:ext cx="8790476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46897" y="3076716"/>
            <a:ext cx="3185837" cy="1031755"/>
            <a:chOff x="7446897" y="3076716"/>
            <a:chExt cx="3185837" cy="10317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897" y="3076716"/>
              <a:ext cx="3185837" cy="10317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5273" y="3336773"/>
            <a:ext cx="2047619" cy="60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46897" y="4533905"/>
            <a:ext cx="3185837" cy="1031755"/>
            <a:chOff x="7446897" y="4533905"/>
            <a:chExt cx="3185837" cy="103175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897" y="4533905"/>
              <a:ext cx="3185837" cy="103175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1487" y="4554877"/>
            <a:ext cx="2657143" cy="11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46897" y="6048856"/>
            <a:ext cx="3185837" cy="1031755"/>
            <a:chOff x="7446897" y="6048856"/>
            <a:chExt cx="3185837" cy="10317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897" y="6048856"/>
              <a:ext cx="3185837" cy="10317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1634" y="6068016"/>
            <a:ext cx="2409524" cy="11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28571" y="7623509"/>
            <a:ext cx="5820496" cy="1885008"/>
            <a:chOff x="6228571" y="7623509"/>
            <a:chExt cx="5820496" cy="18850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8571" y="7623509"/>
              <a:ext cx="5820496" cy="1885008"/>
            </a:xfrm>
            <a:prstGeom prst="rect">
              <a:avLst/>
            </a:prstGeom>
          </p:spPr>
        </p:pic>
      </p:grpSp>
      <p:sp>
        <p:nvSpPr>
          <p:cNvPr id="15" name="오른쪽 화살표 14"/>
          <p:cNvSpPr/>
          <p:nvPr/>
        </p:nvSpPr>
        <p:spPr>
          <a:xfrm rot="5400000">
            <a:off x="8860863" y="4179744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8860863" y="5683428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8860863" y="7218751"/>
            <a:ext cx="284483" cy="271428"/>
          </a:xfrm>
          <a:prstGeom prst="rightArrow">
            <a:avLst/>
          </a:prstGeom>
          <a:solidFill>
            <a:srgbClr val="FBA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04097" y="7840855"/>
            <a:ext cx="5590476" cy="16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3867" y="3999029"/>
            <a:ext cx="2247619" cy="9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4757" y="3037192"/>
            <a:ext cx="1761905" cy="11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67750" y="4346676"/>
            <a:ext cx="4000000" cy="79047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1118" y="924789"/>
            <a:ext cx="2647619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29912" y="3815571"/>
            <a:ext cx="3825889" cy="3825889"/>
            <a:chOff x="7229912" y="3815571"/>
            <a:chExt cx="3825889" cy="3825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912" y="3815571"/>
              <a:ext cx="3825889" cy="3825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86958" y="4375002"/>
            <a:ext cx="2711798" cy="2707027"/>
            <a:chOff x="7786958" y="4375002"/>
            <a:chExt cx="2711798" cy="27070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6958" y="4375002"/>
              <a:ext cx="2711798" cy="27070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34757" y="6511973"/>
            <a:ext cx="1761905" cy="11238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94881" y="7919253"/>
            <a:ext cx="4285714" cy="7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43561" y="3028696"/>
            <a:ext cx="1761905" cy="1123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25017" y="4346676"/>
            <a:ext cx="4333333" cy="7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3561" y="6511973"/>
            <a:ext cx="1761905" cy="11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8914" y="7919253"/>
            <a:ext cx="4380952" cy="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06000" y="3802784"/>
            <a:ext cx="1304173" cy="4524517"/>
            <a:chOff x="10602670" y="3802784"/>
            <a:chExt cx="1304173" cy="4524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2670" y="3802784"/>
              <a:ext cx="1304173" cy="45245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6467" y="2073987"/>
            <a:ext cx="3533333" cy="14571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23607" y="3191196"/>
            <a:ext cx="1510924" cy="65226"/>
            <a:chOff x="1944538" y="3191196"/>
            <a:chExt cx="1510924" cy="652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538" y="3191196"/>
              <a:ext cx="1510924" cy="6522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3597" y="3717072"/>
            <a:ext cx="1095238" cy="4961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4212" y="3914664"/>
            <a:ext cx="2409524" cy="790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04212" y="5085716"/>
            <a:ext cx="2409524" cy="7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04212" y="6375135"/>
            <a:ext cx="2409524" cy="7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04212" y="7591308"/>
            <a:ext cx="1628571" cy="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376" y="5034839"/>
            <a:ext cx="6838095" cy="2219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1118" y="924789"/>
            <a:ext cx="6009524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99999" y="2409380"/>
            <a:ext cx="9217832" cy="7250587"/>
            <a:chOff x="8399999" y="2409380"/>
            <a:chExt cx="9217832" cy="72505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9999" y="2409380"/>
              <a:ext cx="9217832" cy="72505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93774" y="2699463"/>
            <a:ext cx="2690516" cy="2949238"/>
            <a:chOff x="14593774" y="2699463"/>
            <a:chExt cx="2690516" cy="294923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93774" y="2699463"/>
              <a:ext cx="2690516" cy="2949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0529" y="5830010"/>
            <a:ext cx="8423761" cy="3450702"/>
            <a:chOff x="8860529" y="5830010"/>
            <a:chExt cx="8423761" cy="34507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0529" y="5830010"/>
              <a:ext cx="8423761" cy="34507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529" y="2795248"/>
            <a:ext cx="5184311" cy="2853453"/>
            <a:chOff x="8860529" y="2795248"/>
            <a:chExt cx="5184311" cy="28534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0529" y="2795248"/>
              <a:ext cx="5184311" cy="28534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9472" y="4110590"/>
            <a:ext cx="929210" cy="785764"/>
            <a:chOff x="1129472" y="4110590"/>
            <a:chExt cx="929210" cy="78576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9472" y="4110590"/>
              <a:ext cx="929210" cy="7857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32236" y="6296241"/>
            <a:ext cx="903742" cy="772542"/>
            <a:chOff x="6332236" y="6296241"/>
            <a:chExt cx="903742" cy="77254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2236" y="6296241"/>
              <a:ext cx="903742" cy="77254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3955" y="4118644"/>
            <a:ext cx="5428571" cy="18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3867" y="3999029"/>
            <a:ext cx="2247619" cy="9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5954" y="4630665"/>
            <a:ext cx="1410924" cy="800202"/>
            <a:chOff x="4835954" y="4630665"/>
            <a:chExt cx="1410924" cy="800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5954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3843" y="4620764"/>
            <a:ext cx="1180952" cy="9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86855" y="4630665"/>
            <a:ext cx="1410924" cy="800202"/>
            <a:chOff x="8186855" y="4630665"/>
            <a:chExt cx="1410924" cy="800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855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4744" y="4620764"/>
            <a:ext cx="1180952" cy="9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16267" y="4630665"/>
            <a:ext cx="1410924" cy="800202"/>
            <a:chOff x="11616267" y="4630665"/>
            <a:chExt cx="1410924" cy="800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6267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44155" y="4620764"/>
            <a:ext cx="1180952" cy="9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5954" y="7030825"/>
            <a:ext cx="1410924" cy="800202"/>
            <a:chOff x="4835954" y="7030825"/>
            <a:chExt cx="1410924" cy="8002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5954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3843" y="7020924"/>
            <a:ext cx="1180952" cy="9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6855" y="7030825"/>
            <a:ext cx="1410924" cy="800202"/>
            <a:chOff x="8186855" y="7030825"/>
            <a:chExt cx="1410924" cy="8002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855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4744" y="7020924"/>
            <a:ext cx="1180952" cy="9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16267" y="7030825"/>
            <a:ext cx="1410924" cy="800202"/>
            <a:chOff x="11616267" y="7030825"/>
            <a:chExt cx="1410924" cy="8002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6267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44155" y="7020924"/>
            <a:ext cx="1180952" cy="942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1118" y="924789"/>
            <a:ext cx="7542857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5954" y="4630665"/>
            <a:ext cx="1410924" cy="800202"/>
            <a:chOff x="4835954" y="4630665"/>
            <a:chExt cx="1410924" cy="8002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5954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3843" y="4620764"/>
            <a:ext cx="1180952" cy="9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86855" y="4630665"/>
            <a:ext cx="1410924" cy="800202"/>
            <a:chOff x="8186855" y="4630665"/>
            <a:chExt cx="1410924" cy="800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855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4744" y="4620764"/>
            <a:ext cx="1180952" cy="942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616267" y="4630665"/>
            <a:ext cx="1410924" cy="800202"/>
            <a:chOff x="11616267" y="4630665"/>
            <a:chExt cx="1410924" cy="8002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6267" y="4630665"/>
              <a:ext cx="1410924" cy="80020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44155" y="4620764"/>
            <a:ext cx="1180952" cy="9428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5954" y="7030825"/>
            <a:ext cx="1410924" cy="800202"/>
            <a:chOff x="4835954" y="7030825"/>
            <a:chExt cx="1410924" cy="8002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5954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63843" y="7020924"/>
            <a:ext cx="1180952" cy="9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6855" y="7030825"/>
            <a:ext cx="1410924" cy="800202"/>
            <a:chOff x="8186855" y="7030825"/>
            <a:chExt cx="1410924" cy="8002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855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4744" y="7020924"/>
            <a:ext cx="1180952" cy="9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16267" y="7030825"/>
            <a:ext cx="1410924" cy="800202"/>
            <a:chOff x="11616267" y="7030825"/>
            <a:chExt cx="1410924" cy="8002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6267" y="7030825"/>
              <a:ext cx="1410924" cy="8002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744155" y="7020924"/>
            <a:ext cx="1180952" cy="942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95146" y="5585434"/>
            <a:ext cx="2438095" cy="942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6046" y="5585434"/>
            <a:ext cx="2219048" cy="9428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86517" y="5585434"/>
            <a:ext cx="3104762" cy="9428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95146" y="7935327"/>
            <a:ext cx="2600000" cy="94285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46046" y="7935327"/>
            <a:ext cx="2247619" cy="94285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75458" y="7935327"/>
            <a:ext cx="2247619" cy="94285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1118" y="924789"/>
            <a:ext cx="7542857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406" y="3367187"/>
            <a:ext cx="18254902" cy="3032615"/>
            <a:chOff x="15406" y="3367187"/>
            <a:chExt cx="18254902" cy="30326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" y="3367187"/>
              <a:ext cx="18254902" cy="30326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013" y="6650840"/>
            <a:ext cx="9019048" cy="2047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0149" y="6670047"/>
            <a:ext cx="6133333" cy="2704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2728" y="5062322"/>
            <a:ext cx="3723810" cy="12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9198" y="5062320"/>
            <a:ext cx="3723810" cy="12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1118" y="924789"/>
            <a:ext cx="3066667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1118" y="924789"/>
            <a:ext cx="945714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4428168"/>
            <a:ext cx="18283793" cy="9524"/>
            <a:chOff x="0" y="4428168"/>
            <a:chExt cx="18283793" cy="95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28168"/>
              <a:ext cx="18283793" cy="95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2004" y="5404981"/>
            <a:ext cx="1914286" cy="27428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9486" y="5404981"/>
            <a:ext cx="1895238" cy="34190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63997" y="5404981"/>
            <a:ext cx="2171429" cy="341904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27736" y="5404981"/>
            <a:ext cx="2209524" cy="27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7465" y="3730019"/>
            <a:ext cx="1412838" cy="1412838"/>
            <a:chOff x="1507465" y="3730019"/>
            <a:chExt cx="1412838" cy="14128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7465" y="3730019"/>
              <a:ext cx="1412838" cy="14128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1811" y="3730019"/>
            <a:ext cx="1412838" cy="1412838"/>
            <a:chOff x="5051811" y="3730019"/>
            <a:chExt cx="1412838" cy="14128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1811" y="3730019"/>
              <a:ext cx="1412838" cy="14128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96158" y="3730019"/>
            <a:ext cx="1412838" cy="1412838"/>
            <a:chOff x="8596158" y="3730019"/>
            <a:chExt cx="1412838" cy="14128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96158" y="3730019"/>
              <a:ext cx="1412838" cy="1412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40505" y="3730019"/>
            <a:ext cx="1412838" cy="1412838"/>
            <a:chOff x="12140505" y="3730019"/>
            <a:chExt cx="1412838" cy="14128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0505" y="3730019"/>
              <a:ext cx="1412838" cy="14128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26172" y="3710812"/>
            <a:ext cx="1412838" cy="1412838"/>
            <a:chOff x="15426172" y="3710812"/>
            <a:chExt cx="1412838" cy="141283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26172" y="3710812"/>
              <a:ext cx="1412838" cy="141283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61447" y="5404981"/>
            <a:ext cx="2295238" cy="2742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30814" y="4089130"/>
            <a:ext cx="1466667" cy="79047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61092" y="4089130"/>
            <a:ext cx="1466667" cy="7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24242" y="4089130"/>
            <a:ext cx="1466667" cy="79047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49785" y="4089130"/>
            <a:ext cx="1466667" cy="7904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435452" y="4078192"/>
            <a:ext cx="1466667" cy="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449" y="3193074"/>
            <a:ext cx="17208529" cy="6232288"/>
            <a:chOff x="537449" y="3193074"/>
            <a:chExt cx="17208529" cy="62322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449" y="3193074"/>
              <a:ext cx="17208529" cy="62322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0048" y="4343076"/>
            <a:ext cx="3733488" cy="769623"/>
            <a:chOff x="920048" y="4343076"/>
            <a:chExt cx="3733488" cy="769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048" y="4343076"/>
              <a:ext cx="3733488" cy="7696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4350" y="4264644"/>
            <a:ext cx="2642163" cy="1365640"/>
            <a:chOff x="4914350" y="4264644"/>
            <a:chExt cx="2642163" cy="13656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350" y="4264644"/>
              <a:ext cx="2642163" cy="13656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7117" y="5418311"/>
            <a:ext cx="3706419" cy="3309303"/>
            <a:chOff x="947117" y="5418311"/>
            <a:chExt cx="3706419" cy="33093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117" y="5418311"/>
              <a:ext cx="3706419" cy="33093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41889" y="5845224"/>
            <a:ext cx="2614260" cy="2882390"/>
            <a:chOff x="4941889" y="5845224"/>
            <a:chExt cx="2614260" cy="28823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1889" y="5845224"/>
              <a:ext cx="2614260" cy="28823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9140" y="4226228"/>
            <a:ext cx="8905331" cy="4445054"/>
            <a:chOff x="8189140" y="4226228"/>
            <a:chExt cx="8905331" cy="44450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9140" y="4226228"/>
              <a:ext cx="8905331" cy="444505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118" y="924789"/>
            <a:ext cx="8895238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80281" y="4336215"/>
            <a:ext cx="8352336" cy="5438611"/>
            <a:chOff x="8780281" y="4336215"/>
            <a:chExt cx="8352336" cy="5438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0281" y="4336215"/>
              <a:ext cx="8352336" cy="5438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2910" y="4336215"/>
            <a:ext cx="7122449" cy="5412467"/>
            <a:chOff x="1152910" y="4336215"/>
            <a:chExt cx="7122449" cy="54124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910" y="4336215"/>
              <a:ext cx="7122449" cy="5412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08995" y="2526416"/>
            <a:ext cx="11323622" cy="1610892"/>
            <a:chOff x="5808995" y="2526416"/>
            <a:chExt cx="11323622" cy="16108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8995" y="2526416"/>
              <a:ext cx="11323622" cy="16108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1118" y="924789"/>
            <a:ext cx="4590476" cy="1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10</cp:revision>
  <dcterms:created xsi:type="dcterms:W3CDTF">2020-07-31T00:05:45Z</dcterms:created>
  <dcterms:modified xsi:type="dcterms:W3CDTF">2020-07-31T00:19:43Z</dcterms:modified>
</cp:coreProperties>
</file>