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8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0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235" autoAdjust="0"/>
  </p:normalViewPr>
  <p:slideViewPr>
    <p:cSldViewPr>
      <p:cViewPr varScale="1">
        <p:scale>
          <a:sx n="49" d="100"/>
          <a:sy n="49" d="100"/>
        </p:scale>
        <p:origin x="197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22C1D-6A26-4587-8FAD-775572188AE7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6E5C7-45D1-4A15-982F-4366D21770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17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안녕하세요 </a:t>
            </a:r>
            <a:r>
              <a:rPr lang="en-US" altLang="ko-KR"/>
              <a:t>1</a:t>
            </a:r>
            <a:r>
              <a:rPr lang="ko-KR" altLang="en-US"/>
              <a:t>조 발표자 조정현입니다</a:t>
            </a:r>
            <a:r>
              <a:rPr lang="en-US" altLang="ko-KR"/>
              <a:t>. </a:t>
            </a:r>
          </a:p>
          <a:p>
            <a:r>
              <a:rPr lang="ko-KR" altLang="en-US"/>
              <a:t>저희조는 신어 오픈 </a:t>
            </a:r>
            <a:r>
              <a:rPr lang="en-US" altLang="ko-KR"/>
              <a:t>API</a:t>
            </a:r>
            <a:r>
              <a:rPr lang="ko-KR" altLang="en-US"/>
              <a:t>개발 및 웹 백과사전 구축을 주제로 발표를 진행하겠습니다</a:t>
            </a:r>
            <a:r>
              <a:rPr lang="en-US" altLang="ko-KR"/>
              <a:t>. 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6E5C7-45D1-4A15-982F-4366D217708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217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9. </a:t>
            </a:r>
            <a:r>
              <a:rPr lang="ko-KR" altLang="en-US"/>
              <a:t>다음으로 데이터 수집에 대해서 말씀드리겠습니다</a:t>
            </a:r>
            <a:r>
              <a:rPr lang="en-US" altLang="ko-KR"/>
              <a:t>.</a:t>
            </a:r>
          </a:p>
          <a:p>
            <a:r>
              <a:rPr lang="ko-KR" altLang="en-US"/>
              <a:t>수집 기간은 </a:t>
            </a:r>
            <a:r>
              <a:rPr lang="en-US" altLang="ko-KR"/>
              <a:t>2019</a:t>
            </a:r>
            <a:r>
              <a:rPr lang="ko-KR" altLang="en-US"/>
              <a:t>년부터 </a:t>
            </a:r>
            <a:r>
              <a:rPr lang="en-US" altLang="ko-KR"/>
              <a:t>2020</a:t>
            </a:r>
            <a:r>
              <a:rPr lang="ko-KR" altLang="en-US"/>
              <a:t>년까지 </a:t>
            </a:r>
            <a:r>
              <a:rPr lang="en-US" altLang="ko-KR"/>
              <a:t>1200</a:t>
            </a:r>
            <a:r>
              <a:rPr lang="ko-KR" altLang="en-US"/>
              <a:t>만 개입니다</a:t>
            </a:r>
            <a:r>
              <a:rPr lang="en-US" altLang="ko-KR"/>
              <a:t>. </a:t>
            </a:r>
            <a:r>
              <a:rPr lang="ko-KR" altLang="en-US"/>
              <a:t>앞으로 새로운 신어를 감지하기 위해 주기적으로 데이터를 수집할 예정입니다</a:t>
            </a:r>
            <a:r>
              <a:rPr lang="en-US" altLang="ko-KR"/>
              <a:t>.  </a:t>
            </a:r>
            <a:r>
              <a:rPr lang="ko-KR" altLang="en-US"/>
              <a:t>편향이 생기지 않도록 정치</a:t>
            </a:r>
            <a:r>
              <a:rPr lang="en-US" altLang="ko-KR"/>
              <a:t>, </a:t>
            </a:r>
            <a:r>
              <a:rPr lang="ko-KR" altLang="en-US"/>
              <a:t>쇼핑</a:t>
            </a:r>
            <a:r>
              <a:rPr lang="en-US" altLang="ko-KR"/>
              <a:t>, </a:t>
            </a:r>
            <a:r>
              <a:rPr lang="ko-KR" altLang="en-US"/>
              <a:t>유머</a:t>
            </a:r>
            <a:r>
              <a:rPr lang="en-US" altLang="ko-KR"/>
              <a:t>, </a:t>
            </a:r>
            <a:r>
              <a:rPr lang="ko-KR" altLang="en-US"/>
              <a:t>육아</a:t>
            </a:r>
            <a:r>
              <a:rPr lang="en-US" altLang="ko-KR"/>
              <a:t>, </a:t>
            </a:r>
            <a:r>
              <a:rPr lang="ko-KR" altLang="en-US"/>
              <a:t>오락 등 다양한 성격을 가진 </a:t>
            </a:r>
            <a:r>
              <a:rPr lang="en-US" altLang="ko-KR"/>
              <a:t>9</a:t>
            </a:r>
            <a:r>
              <a:rPr lang="ko-KR" altLang="en-US"/>
              <a:t>개 커뮤니티에서 게시글의 제목</a:t>
            </a:r>
            <a:r>
              <a:rPr lang="en-US" altLang="ko-KR"/>
              <a:t>, </a:t>
            </a:r>
            <a:r>
              <a:rPr lang="ko-KR" altLang="en-US"/>
              <a:t>작성일자</a:t>
            </a:r>
            <a:r>
              <a:rPr lang="en-US" altLang="ko-KR"/>
              <a:t>, </a:t>
            </a:r>
            <a:r>
              <a:rPr lang="ko-KR" altLang="en-US"/>
              <a:t>커뮤니티 출처를 수집하였습니다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6E5C7-45D1-4A15-982F-4366D217708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11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10. </a:t>
            </a:r>
            <a:r>
              <a:rPr lang="ko-KR" altLang="en-US"/>
              <a:t>다음으로 저희 프로젝트 모델에 관해서 설명하겠습니다</a:t>
            </a:r>
            <a:r>
              <a:rPr lang="en-US" altLang="ko-KR"/>
              <a:t>. </a:t>
            </a:r>
          </a:p>
          <a:p>
            <a:r>
              <a:rPr lang="ko-KR" altLang="en-US"/>
              <a:t>첫 번째로 신어 감지 모델 및 자동 분류 모델입니다</a:t>
            </a:r>
            <a:r>
              <a:rPr lang="en-US" altLang="ko-KR"/>
              <a:t>. </a:t>
            </a:r>
            <a:r>
              <a:rPr lang="ko-KR" altLang="en-US"/>
              <a:t>웹크롤러를 이용하여 </a:t>
            </a:r>
            <a:r>
              <a:rPr lang="en-US" altLang="ko-KR"/>
              <a:t>9</a:t>
            </a:r>
            <a:r>
              <a:rPr lang="ko-KR" altLang="en-US"/>
              <a:t>개 커뮤니티에서 게시글을 수집합니다</a:t>
            </a:r>
            <a:r>
              <a:rPr lang="en-US" altLang="ko-KR"/>
              <a:t>. </a:t>
            </a:r>
            <a:r>
              <a:rPr lang="ko-KR" altLang="en-US"/>
              <a:t>수집한 데이터를 가지고 </a:t>
            </a:r>
            <a:r>
              <a:rPr lang="en-US" altLang="ko-KR"/>
              <a:t>cohesion </a:t>
            </a:r>
            <a:r>
              <a:rPr lang="ko-KR" altLang="en-US"/>
              <a:t>값과 </a:t>
            </a:r>
            <a:r>
              <a:rPr lang="en-US" altLang="ko-KR"/>
              <a:t>branching entropy </a:t>
            </a:r>
            <a:r>
              <a:rPr lang="ko-KR" altLang="en-US"/>
              <a:t>값을 기준으로 용어를 토큰화 합니다</a:t>
            </a:r>
            <a:r>
              <a:rPr lang="en-US" altLang="ko-KR"/>
              <a:t>. </a:t>
            </a:r>
            <a:r>
              <a:rPr lang="ko-KR" altLang="en-US"/>
              <a:t>이때</a:t>
            </a:r>
            <a:r>
              <a:rPr lang="en-US" altLang="ko-KR"/>
              <a:t>, cohesion </a:t>
            </a:r>
            <a:r>
              <a:rPr lang="ko-KR" altLang="en-US"/>
              <a:t>값은 음절의 조건부 확률을 통해 구할 수 있고 </a:t>
            </a:r>
            <a:r>
              <a:rPr lang="en-US" altLang="ko-KR"/>
              <a:t>branching entropy </a:t>
            </a:r>
            <a:r>
              <a:rPr lang="ko-KR" altLang="en-US"/>
              <a:t>값은 확률분포의 엔트로피를 통해 구할 수 있습니다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다음으로 해당 용어가 국립국어원 전자사전에 있으면 신어가 아니라고 판단하고 국립국어원 전자사전에 없으면 신어 후보로 지정합니다</a:t>
            </a:r>
            <a:r>
              <a:rPr lang="en-US" altLang="ko-KR"/>
              <a:t>. </a:t>
            </a:r>
            <a:r>
              <a:rPr lang="ko-KR" altLang="en-US"/>
              <a:t>신어 후보를 </a:t>
            </a:r>
            <a:r>
              <a:rPr lang="en-US" altLang="ko-KR"/>
              <a:t>labeling</a:t>
            </a:r>
            <a:r>
              <a:rPr lang="ko-KR" altLang="en-US"/>
              <a:t>하여 신어를 분류한 뒤 </a:t>
            </a:r>
            <a:r>
              <a:rPr lang="en-US" altLang="ko-KR"/>
              <a:t>10</a:t>
            </a:r>
            <a:r>
              <a:rPr lang="ko-KR" altLang="en-US"/>
              <a:t>가지 통계값에 따른 모델 학습을 통해 신어 자동 분류 모델을 만듭니다</a:t>
            </a:r>
            <a:r>
              <a:rPr lang="en-US" altLang="ko-KR"/>
              <a:t>. </a:t>
            </a:r>
            <a:r>
              <a:rPr lang="ko-KR" altLang="en-US"/>
              <a:t>이후부터는 추가로 들어오는 신어 후보에 대해서 분류화 모델을 활용하여 신어 판별을 진행합니다</a:t>
            </a:r>
            <a:r>
              <a:rPr lang="en-US" altLang="ko-KR"/>
              <a:t>. 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6E5C7-45D1-4A15-982F-4366D217708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217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11. </a:t>
            </a:r>
            <a:r>
              <a:rPr lang="ko-KR" altLang="en-US"/>
              <a:t>두 번째 신어 분석 모델입니다</a:t>
            </a:r>
            <a:r>
              <a:rPr lang="en-US" altLang="ko-KR"/>
              <a:t>. </a:t>
            </a:r>
            <a:r>
              <a:rPr lang="ko-KR" altLang="en-US"/>
              <a:t>첫 번째 모델에서 감지된 신어가 포함된 </a:t>
            </a:r>
            <a:r>
              <a:rPr lang="en-US" altLang="ko-KR"/>
              <a:t>text </a:t>
            </a:r>
            <a:r>
              <a:rPr lang="ko-KR" altLang="en-US"/>
              <a:t>데이터를 가져옵니다</a:t>
            </a:r>
            <a:r>
              <a:rPr lang="en-US" altLang="ko-KR"/>
              <a:t>. </a:t>
            </a:r>
            <a:r>
              <a:rPr lang="ko-KR" altLang="en-US"/>
              <a:t>가져온 </a:t>
            </a:r>
            <a:r>
              <a:rPr lang="en-US" altLang="ko-KR"/>
              <a:t>text </a:t>
            </a:r>
            <a:r>
              <a:rPr lang="ko-KR" altLang="en-US"/>
              <a:t>데이터를 단어 임베딩합니다</a:t>
            </a:r>
            <a:r>
              <a:rPr lang="en-US" altLang="ko-KR"/>
              <a:t>. </a:t>
            </a:r>
            <a:r>
              <a:rPr lang="ko-KR" altLang="en-US"/>
              <a:t>이후 준지도 학습을 통한 감성 분석 및 </a:t>
            </a:r>
            <a:r>
              <a:rPr lang="en-US" altLang="ko-KR"/>
              <a:t>LSTM</a:t>
            </a:r>
            <a:r>
              <a:rPr lang="ko-KR" altLang="en-US"/>
              <a:t>을 통한 예문을 출력합니다</a:t>
            </a:r>
            <a:r>
              <a:rPr lang="en-US" altLang="ko-KR"/>
              <a:t>. </a:t>
            </a:r>
            <a:r>
              <a:rPr lang="ko-KR" altLang="en-US"/>
              <a:t>마지막으로 웹에서 보여줄 커뮤니티별 사용 비율 및 전체 빈도를 시각화합니다</a:t>
            </a:r>
            <a:r>
              <a:rPr lang="en-US" altLang="ko-KR"/>
              <a:t>. 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6E5C7-45D1-4A15-982F-4366D217708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248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12. </a:t>
            </a:r>
            <a:r>
              <a:rPr lang="ko-KR" altLang="en-US"/>
              <a:t>다음은 저희 프로젝트 구현 결과에 대해서 말씀드리겠습니다</a:t>
            </a:r>
            <a:r>
              <a:rPr lang="en-US" altLang="ko-KR"/>
              <a:t>.</a:t>
            </a:r>
          </a:p>
          <a:p>
            <a:r>
              <a:rPr lang="ko-KR" altLang="en-US"/>
              <a:t>보시는 바와 같이 신어 </a:t>
            </a:r>
            <a:r>
              <a:rPr lang="en-US" altLang="ko-KR"/>
              <a:t>API</a:t>
            </a:r>
            <a:r>
              <a:rPr lang="ko-KR" altLang="en-US"/>
              <a:t>를 제공하고 웹서비스를 제공할 예정입니다</a:t>
            </a:r>
            <a:r>
              <a:rPr lang="en-US" altLang="ko-KR"/>
              <a:t>. </a:t>
            </a:r>
          </a:p>
          <a:p>
            <a:r>
              <a:rPr lang="ko-KR" altLang="en-US"/>
              <a:t>저희가 구현할 웹서비스에서 궁금한 신어를 검색하게 되면 이해를 돕기 위한 예문을 제공합니다</a:t>
            </a:r>
            <a:r>
              <a:rPr lang="en-US" altLang="ko-KR"/>
              <a:t>. </a:t>
            </a:r>
            <a:r>
              <a:rPr lang="ko-KR" altLang="en-US"/>
              <a:t>그리고 감성분석을 통해 나온 결과로 해당 단어가 얼마나 긍정적인지 부정적인지 보여줍니다</a:t>
            </a:r>
            <a:r>
              <a:rPr lang="en-US" altLang="ko-KR"/>
              <a:t>. </a:t>
            </a:r>
            <a:r>
              <a:rPr lang="ko-KR" altLang="en-US"/>
              <a:t>하단에는 커뮤니티별로 단어의 사용 빈도를 보여주며</a:t>
            </a:r>
            <a:r>
              <a:rPr lang="en-US" altLang="ko-KR"/>
              <a:t>, </a:t>
            </a:r>
            <a:r>
              <a:rPr lang="ko-KR" altLang="en-US"/>
              <a:t>어느 커뮤니티에서 해당 단어가 주로 사용되는지 알 수 있습니다</a:t>
            </a:r>
            <a:r>
              <a:rPr lang="en-US" altLang="ko-KR"/>
              <a:t>. </a:t>
            </a:r>
            <a:r>
              <a:rPr lang="ko-KR" altLang="en-US"/>
              <a:t>그 옆에 </a:t>
            </a:r>
            <a:r>
              <a:rPr lang="en-US" altLang="ko-KR"/>
              <a:t>8</a:t>
            </a:r>
            <a:r>
              <a:rPr lang="ko-KR" altLang="en-US"/>
              <a:t>월의 신조어와 같이 매달 새롭게 감지되는 신조어도 제공할 예정입니다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6E5C7-45D1-4A15-982F-4366D217708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955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13. </a:t>
            </a:r>
            <a:r>
              <a:rPr lang="ko-KR" altLang="en-US"/>
              <a:t>저희 프로젝트를 통한 기대효과를 정리하면 다음과 같습니다</a:t>
            </a:r>
            <a:r>
              <a:rPr lang="en-US" altLang="ko-KR"/>
              <a:t>. </a:t>
            </a:r>
          </a:p>
          <a:p>
            <a:r>
              <a:rPr lang="ko-KR" altLang="en-US"/>
              <a:t>앞에서 말씀드린 것처럼 언어학 측면에서는 사람들의 언어생활을 분석하는 데 도움이 됩니다</a:t>
            </a:r>
            <a:r>
              <a:rPr lang="en-US" altLang="ko-KR"/>
              <a:t>. </a:t>
            </a:r>
          </a:p>
          <a:p>
            <a:r>
              <a:rPr lang="ko-KR" altLang="en-US"/>
              <a:t>또한</a:t>
            </a:r>
            <a:r>
              <a:rPr lang="en-US" altLang="ko-KR"/>
              <a:t>, </a:t>
            </a:r>
            <a:r>
              <a:rPr lang="ko-KR" altLang="en-US"/>
              <a:t>신어 </a:t>
            </a:r>
            <a:r>
              <a:rPr lang="en-US" altLang="ko-KR"/>
              <a:t>DB</a:t>
            </a:r>
            <a:r>
              <a:rPr lang="ko-KR" altLang="en-US"/>
              <a:t>화를 통해 자연어처리 연구에 기여할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기존의 자연어처리 연구는 커뮤니티 상의 데이터를 분석하는 과정에서 컴퓨터가 줄임말이나 합성어와 같은 새로운 단어를 인식하는 것에 어려움이 있습니다</a:t>
            </a:r>
            <a:r>
              <a:rPr lang="en-US" altLang="ko-KR"/>
              <a:t>. </a:t>
            </a:r>
            <a:r>
              <a:rPr lang="ko-KR" altLang="en-US"/>
              <a:t>이 때문에 연구자가 수동으로 단어를 개별적으로 지정 해야하는 번거로움이 있는데 분석을 하기도 전에 많은 시간이 소요되곤 합니다</a:t>
            </a:r>
            <a:r>
              <a:rPr lang="en-US" altLang="ko-KR"/>
              <a:t>. </a:t>
            </a:r>
            <a:r>
              <a:rPr lang="ko-KR" altLang="en-US"/>
              <a:t>이프로젝트를 통해 신조어를 어느정도 자동으로 감지하고 데이터를 </a:t>
            </a:r>
            <a:r>
              <a:rPr lang="en-US" altLang="ko-KR"/>
              <a:t>DB</a:t>
            </a:r>
            <a:r>
              <a:rPr lang="ko-KR" altLang="en-US"/>
              <a:t>화시킨다면 </a:t>
            </a:r>
            <a:r>
              <a:rPr lang="en-US" altLang="ko-KR"/>
              <a:t>"</a:t>
            </a:r>
            <a:r>
              <a:rPr lang="ko-KR" altLang="en-US"/>
              <a:t>특히 자연어처리 분야</a:t>
            </a:r>
            <a:r>
              <a:rPr lang="en-US" altLang="ko-KR"/>
              <a:t>"</a:t>
            </a:r>
            <a:r>
              <a:rPr lang="ko-KR" altLang="en-US"/>
              <a:t>에서 유용하게 활용될거라 생각합니다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둘째로 사회적 측면에서보면</a:t>
            </a:r>
            <a:r>
              <a:rPr lang="en-US" altLang="ko-KR"/>
              <a:t>,</a:t>
            </a:r>
          </a:p>
          <a:p>
            <a:r>
              <a:rPr lang="ko-KR" altLang="en-US"/>
              <a:t>빠르게 등장하는 신어들을 신속하게 </a:t>
            </a:r>
            <a:r>
              <a:rPr lang="en-US" altLang="ko-KR"/>
              <a:t>DB</a:t>
            </a:r>
            <a:r>
              <a:rPr lang="ko-KR" altLang="en-US"/>
              <a:t>화 할 수 있어서 특정 집단 문화를 이해하는데 도움이 되며 당대 문화의 특수성과 다양성을 이해할 수 있습니다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셋째</a:t>
            </a:r>
            <a:r>
              <a:rPr lang="en-US" altLang="ko-KR"/>
              <a:t>, </a:t>
            </a:r>
            <a:r>
              <a:rPr lang="ko-KR" altLang="en-US"/>
              <a:t>공적인 측면에서 보면</a:t>
            </a:r>
            <a:r>
              <a:rPr lang="en-US" altLang="ko-KR"/>
              <a:t>,</a:t>
            </a:r>
          </a:p>
          <a:p>
            <a:r>
              <a:rPr lang="ko-KR" altLang="en-US"/>
              <a:t>방송통신위원회와 같은 정부 기관에서 금칙어나 부적절한 언어를 사람이 수동으로 검열해야 하는데 이러한 과정에서 감성분석을 통해 주관적인 단어해석을 객관화할 수 있으며 시간 단축도 가능해질 겁니다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6E5C7-45D1-4A15-982F-4366D217708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162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14. </a:t>
            </a:r>
            <a:r>
              <a:rPr lang="ko-KR" altLang="en-US"/>
              <a:t>마지막으로 기업의 입장에선 마케팅 효과를 기대할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롯데제과의 경우 젊은 층의 수요를 확대하고 브랜드 경쟁력을 강화하기 위해 </a:t>
            </a:r>
            <a:r>
              <a:rPr lang="en-US" altLang="ko-KR"/>
              <a:t>42</a:t>
            </a:r>
            <a:r>
              <a:rPr lang="ko-KR" altLang="en-US"/>
              <a:t>년동안 유지해온 롯데샌드 과자를 줄임말인 롯샌으로 변경하는 모습을 보였으며</a:t>
            </a:r>
            <a:r>
              <a:rPr lang="en-US" altLang="ko-KR"/>
              <a:t>,</a:t>
            </a:r>
          </a:p>
          <a:p>
            <a:r>
              <a:rPr lang="ko-KR" altLang="en-US"/>
              <a:t>신세계</a:t>
            </a:r>
            <a:r>
              <a:rPr lang="en-US" altLang="ko-KR"/>
              <a:t>, </a:t>
            </a:r>
            <a:r>
              <a:rPr lang="ko-KR" altLang="en-US"/>
              <a:t>치킨매니아</a:t>
            </a:r>
            <a:r>
              <a:rPr lang="en-US" altLang="ko-KR"/>
              <a:t>, </a:t>
            </a:r>
            <a:r>
              <a:rPr lang="ko-KR" altLang="en-US"/>
              <a:t>팔도 등의 여러기업에서 신조어를 통한 마케팅 전략으로 매출을 증가시켰습니다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이렇듯 기업은 사회의 트렌드를 내포하고 있는 신어 분석을 통해 큰 비용을 들이지 않고도</a:t>
            </a:r>
          </a:p>
          <a:p>
            <a:r>
              <a:rPr lang="ko-KR" altLang="en-US"/>
              <a:t>세련된 이미지를 적용하고 젊은층 수요를 확대할 수 있다고 생각합니다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6E5C7-45D1-4A15-982F-4366D217708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18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15. </a:t>
            </a:r>
            <a:r>
              <a:rPr lang="ko-KR" altLang="en-US"/>
              <a:t>이상으로 발표를 마치겠습니다</a:t>
            </a:r>
            <a:r>
              <a:rPr lang="en-US" altLang="ko-KR"/>
              <a:t>. </a:t>
            </a:r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6E5C7-45D1-4A15-982F-4366D217708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08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발표순서는 다음과 같이 소개</a:t>
            </a:r>
            <a:r>
              <a:rPr lang="en-US" altLang="ko-KR"/>
              <a:t>, </a:t>
            </a:r>
            <a:r>
              <a:rPr lang="ko-KR" altLang="en-US"/>
              <a:t>배경 및 필요성</a:t>
            </a:r>
            <a:r>
              <a:rPr lang="en-US" altLang="ko-KR"/>
              <a:t>, </a:t>
            </a:r>
            <a:r>
              <a:rPr lang="ko-KR" altLang="en-US"/>
              <a:t>분석개요</a:t>
            </a:r>
            <a:r>
              <a:rPr lang="en-US" altLang="ko-KR"/>
              <a:t>, </a:t>
            </a:r>
            <a:r>
              <a:rPr lang="ko-KR" altLang="en-US"/>
              <a:t>데이터 수집</a:t>
            </a:r>
            <a:r>
              <a:rPr lang="en-US" altLang="ko-KR"/>
              <a:t>, </a:t>
            </a:r>
            <a:r>
              <a:rPr lang="ko-KR" altLang="en-US"/>
              <a:t>구현방법 및 구현결과와 기대효과 순서로 진행하겠습니다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6E5C7-45D1-4A15-982F-4366D217708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524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6E5C7-45D1-4A15-982F-4366D217708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711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저희 프로젝트를 </a:t>
            </a:r>
            <a:r>
              <a:rPr lang="en-US" altLang="ko-KR"/>
              <a:t>3</a:t>
            </a:r>
            <a:r>
              <a:rPr lang="ko-KR" altLang="en-US"/>
              <a:t>가지로 간단히 표현하면 다음과 같습니다</a:t>
            </a:r>
            <a:r>
              <a:rPr lang="en-US" altLang="ko-KR"/>
              <a:t>. </a:t>
            </a:r>
          </a:p>
          <a:p>
            <a:r>
              <a:rPr lang="ko-KR" altLang="en-US"/>
              <a:t>첫 번째</a:t>
            </a:r>
            <a:r>
              <a:rPr lang="en-US" altLang="ko-KR"/>
              <a:t>, </a:t>
            </a:r>
            <a:r>
              <a:rPr lang="ko-KR" altLang="en-US"/>
              <a:t>신어 감지 모델 및 자동 분류 모델과 신어 예문 추출 모델을 개발합니다</a:t>
            </a:r>
            <a:r>
              <a:rPr lang="en-US" altLang="ko-KR"/>
              <a:t>.</a:t>
            </a:r>
          </a:p>
          <a:p>
            <a:r>
              <a:rPr lang="ko-KR" altLang="en-US"/>
              <a:t>두 번째</a:t>
            </a:r>
            <a:r>
              <a:rPr lang="en-US" altLang="ko-KR"/>
              <a:t>, </a:t>
            </a:r>
            <a:r>
              <a:rPr lang="ko-KR" altLang="en-US"/>
              <a:t>신어 </a:t>
            </a:r>
            <a:r>
              <a:rPr lang="en-US" altLang="ko-KR"/>
              <a:t>DB </a:t>
            </a:r>
            <a:r>
              <a:rPr lang="ko-KR" altLang="en-US"/>
              <a:t>구축 및 오픈 </a:t>
            </a:r>
            <a:r>
              <a:rPr lang="en-US" altLang="ko-KR"/>
              <a:t>API</a:t>
            </a:r>
            <a:r>
              <a:rPr lang="ko-KR" altLang="en-US"/>
              <a:t>를 제공합니다</a:t>
            </a:r>
            <a:r>
              <a:rPr lang="en-US" altLang="ko-KR"/>
              <a:t>.</a:t>
            </a:r>
          </a:p>
          <a:p>
            <a:r>
              <a:rPr lang="ko-KR" altLang="en-US"/>
              <a:t>마지막으로 구축된 </a:t>
            </a:r>
            <a:r>
              <a:rPr lang="en-US" altLang="ko-KR"/>
              <a:t>DB</a:t>
            </a:r>
            <a:r>
              <a:rPr lang="ko-KR" altLang="en-US"/>
              <a:t>를 가지고 웹 서비스를 제공할 예정입니다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6E5C7-45D1-4A15-982F-4366D217708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645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4. </a:t>
            </a:r>
            <a:r>
              <a:rPr lang="ko-KR" altLang="en-US"/>
              <a:t>다음으로 프로젝트 배경에 관해서 설명하겠습니다</a:t>
            </a:r>
            <a:r>
              <a:rPr lang="en-US" altLang="ko-KR"/>
              <a:t>. </a:t>
            </a:r>
          </a:p>
          <a:p>
            <a:r>
              <a:rPr lang="ko-KR" altLang="en-US"/>
              <a:t>카카오톡</a:t>
            </a:r>
            <a:r>
              <a:rPr lang="en-US" altLang="ko-KR"/>
              <a:t>, </a:t>
            </a:r>
            <a:r>
              <a:rPr lang="ko-KR" altLang="en-US"/>
              <a:t>페이스북</a:t>
            </a:r>
            <a:r>
              <a:rPr lang="en-US" altLang="ko-KR"/>
              <a:t>, </a:t>
            </a:r>
            <a:r>
              <a:rPr lang="ko-KR" altLang="en-US"/>
              <a:t>유튜브와 같은 인터넷 서비스가 발달하여 인터넷에서 신어의 사용이 증가하고 있습니다</a:t>
            </a:r>
            <a:r>
              <a:rPr lang="en-US" altLang="ko-KR"/>
              <a:t>. </a:t>
            </a:r>
            <a:r>
              <a:rPr lang="ko-KR" altLang="en-US"/>
              <a:t>실제로 설문 조사에 따르면 주로 인터넷</a:t>
            </a:r>
            <a:r>
              <a:rPr lang="en-US" altLang="ko-KR"/>
              <a:t>/SNS</a:t>
            </a:r>
            <a:r>
              <a:rPr lang="ko-KR" altLang="en-US"/>
              <a:t>에서 신어를 사용한다는 대답이 대부분 이었습니다</a:t>
            </a:r>
            <a:r>
              <a:rPr lang="en-US" altLang="ko-KR"/>
              <a:t>. </a:t>
            </a:r>
            <a:r>
              <a:rPr lang="ko-KR" altLang="en-US"/>
              <a:t>따라서 현시대 사람들의 언어생활을 이해하기 위해서는 인터넷 신어에 대한 분석이 필요합니다</a:t>
            </a:r>
            <a:r>
              <a:rPr lang="en-US" altLang="ko-KR"/>
              <a:t>. </a:t>
            </a:r>
            <a:r>
              <a:rPr lang="ko-KR" altLang="en-US"/>
              <a:t>이를 위해서는 어떤 신어들이 얼마나 많이 사용되는지 알아야 하고 각 신어들를 컴퓨터가 이해할 수 있어야만 합니다</a:t>
            </a:r>
            <a:r>
              <a:rPr lang="en-US" altLang="ko-KR"/>
              <a:t>. </a:t>
            </a:r>
            <a:r>
              <a:rPr lang="ko-KR" altLang="en-US"/>
              <a:t>이를 위해서 신어에 대한 분석결과를 제공하는 </a:t>
            </a:r>
            <a:r>
              <a:rPr lang="en-US" altLang="ko-KR"/>
              <a:t>API</a:t>
            </a:r>
            <a:r>
              <a:rPr lang="ko-KR" altLang="en-US"/>
              <a:t>를 제공하고자 프로젝트를 기획하였습니다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6E5C7-45D1-4A15-982F-4366D217708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353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다음으로 프로젝트 필요성에 관해서 설명하겠습니다</a:t>
            </a:r>
            <a:r>
              <a:rPr lang="en-US" altLang="ko-KR"/>
              <a:t>. </a:t>
            </a:r>
          </a:p>
          <a:p>
            <a:r>
              <a:rPr lang="ko-KR" altLang="en-US"/>
              <a:t>인터넷 신어는 언어학적으로 봤을 때 사회적으로 의미가 있다고 판단되어 하나의 단어로 인정받은 경우가 많습니다</a:t>
            </a:r>
            <a:r>
              <a:rPr lang="en-US" altLang="ko-KR"/>
              <a:t>. </a:t>
            </a:r>
            <a:r>
              <a:rPr lang="ko-KR" altLang="en-US"/>
              <a:t>이들의 공통점은 이 언어를 사용했던 당시의 사회적인 특성을 잘 반영하고 있다는 점입니다</a:t>
            </a:r>
            <a:r>
              <a:rPr lang="en-US" altLang="ko-KR"/>
              <a:t>. </a:t>
            </a:r>
            <a:r>
              <a:rPr lang="ko-KR" altLang="en-US"/>
              <a:t>이러한 언어의 사회성 때문에 인터넷 신어는 분석해야 할 대상입니다</a:t>
            </a:r>
            <a:r>
              <a:rPr lang="en-US" altLang="ko-KR"/>
              <a:t>. </a:t>
            </a:r>
            <a:r>
              <a:rPr lang="ko-KR" altLang="en-US"/>
              <a:t>하지만</a:t>
            </a:r>
            <a:r>
              <a:rPr lang="en-US" altLang="ko-KR"/>
              <a:t>, </a:t>
            </a:r>
            <a:r>
              <a:rPr lang="ko-KR" altLang="en-US"/>
              <a:t>신어에 대해 정리된 바가 없어서 분석에 어려움을 겪고 있다고 합니다</a:t>
            </a:r>
            <a:r>
              <a:rPr lang="en-US" altLang="ko-KR"/>
              <a:t>. 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6E5C7-45D1-4A15-982F-4366D217708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81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6. </a:t>
            </a:r>
            <a:r>
              <a:rPr lang="ko-KR" altLang="en-US"/>
              <a:t>다음으로 프로젝트 필요성에 관해서 설명하겠습니다</a:t>
            </a:r>
            <a:r>
              <a:rPr lang="en-US" altLang="ko-KR"/>
              <a:t>. </a:t>
            </a:r>
          </a:p>
          <a:p>
            <a:r>
              <a:rPr lang="ko-KR" altLang="en-US"/>
              <a:t>기존의 형태소 분석기들은 신어를 하나의 단어로 인식하지 못하는 문제가 있습니다</a:t>
            </a:r>
            <a:r>
              <a:rPr lang="en-US" altLang="ko-KR"/>
              <a:t>. </a:t>
            </a:r>
            <a:r>
              <a:rPr lang="ko-KR" altLang="en-US"/>
              <a:t>예를들어 보시는 것처럼 </a:t>
            </a:r>
            <a:r>
              <a:rPr lang="en-US" altLang="ko-KR"/>
              <a:t>konlpy</a:t>
            </a:r>
            <a:r>
              <a:rPr lang="ko-KR" altLang="en-US"/>
              <a:t>와 </a:t>
            </a:r>
            <a:r>
              <a:rPr lang="en-US" altLang="ko-KR"/>
              <a:t>kahiii </a:t>
            </a:r>
            <a:r>
              <a:rPr lang="ko-KR" altLang="en-US"/>
              <a:t>형태소 분석기의 경우 ‘언컨택시대’라는 신어를 하나의 명사로 분류하지 못하는 것을 알 수 있습니다</a:t>
            </a:r>
            <a:r>
              <a:rPr lang="en-US" altLang="ko-KR"/>
              <a:t>. </a:t>
            </a:r>
            <a:r>
              <a:rPr lang="ko-KR" altLang="en-US"/>
              <a:t>저희는 이러한 신어를 하나의 명사로 인식할 수 있도록 신어 </a:t>
            </a:r>
            <a:r>
              <a:rPr lang="en-US" altLang="ko-KR"/>
              <a:t>API</a:t>
            </a:r>
            <a:r>
              <a:rPr lang="ko-KR" altLang="en-US"/>
              <a:t>를 제공하는 것이 목표입니다</a:t>
            </a:r>
            <a:r>
              <a:rPr lang="en-US" altLang="ko-KR"/>
              <a:t>. </a:t>
            </a:r>
            <a:r>
              <a:rPr lang="ko-KR" altLang="en-US"/>
              <a:t>신어 </a:t>
            </a:r>
            <a:r>
              <a:rPr lang="en-US" altLang="ko-KR"/>
              <a:t>API</a:t>
            </a:r>
            <a:r>
              <a:rPr lang="ko-KR" altLang="en-US"/>
              <a:t>를 제공하면 하나의 단어로 컴퓨터가 인식할 수 있게 되고 이를 통해 다양한 문장들을 정확히 해석할 수 있게 됩니다</a:t>
            </a:r>
            <a:r>
              <a:rPr lang="en-US" altLang="ko-KR"/>
              <a:t>. </a:t>
            </a:r>
            <a:r>
              <a:rPr lang="ko-KR" altLang="en-US"/>
              <a:t>따라서 자연어처리 연구에 이바지하는 바가 크다고 생각합니다</a:t>
            </a:r>
            <a:r>
              <a:rPr lang="en-US" altLang="ko-KR"/>
              <a:t>. 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6E5C7-45D1-4A15-982F-4366D217708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1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7. </a:t>
            </a:r>
            <a:r>
              <a:rPr lang="ko-KR" altLang="en-US"/>
              <a:t>보시는 것처럼 나무위키</a:t>
            </a:r>
            <a:r>
              <a:rPr lang="en-US" altLang="ko-KR"/>
              <a:t>, </a:t>
            </a:r>
            <a:r>
              <a:rPr lang="ko-KR" altLang="en-US"/>
              <a:t>위키백과</a:t>
            </a:r>
            <a:r>
              <a:rPr lang="en-US" altLang="ko-KR"/>
              <a:t>,</a:t>
            </a:r>
            <a:r>
              <a:rPr lang="ko-KR" altLang="en-US"/>
              <a:t>네이버 사전에서 일부 신조어에 대한 정보를 얻을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그러나</a:t>
            </a:r>
            <a:r>
              <a:rPr lang="en-US" altLang="ko-KR"/>
              <a:t>, </a:t>
            </a:r>
            <a:r>
              <a:rPr lang="ko-KR" altLang="en-US"/>
              <a:t>기존의 사전들은 사이트의 관리자나 인터넷 사용자가 직접 정보를 등록하다 보니 </a:t>
            </a:r>
          </a:p>
          <a:p>
            <a:r>
              <a:rPr lang="ko-KR" altLang="en-US"/>
              <a:t>빠르게 생성되는 신조어에 대한 정보는 확인이 불가합니다</a:t>
            </a:r>
            <a:r>
              <a:rPr lang="en-US" altLang="ko-KR"/>
              <a:t>, </a:t>
            </a:r>
            <a:r>
              <a:rPr lang="ko-KR" altLang="en-US"/>
              <a:t>하지만 저희 프로젝트는 자동화 시스템을 통해 신어에 대한 최신 데이터를 확보할 수 있고 딥러닝을 통해 신어에 대한 정보를 분석하여 제공할 수 있다는 장점이 있습니다</a:t>
            </a:r>
            <a:r>
              <a:rPr lang="en-US" altLang="ko-KR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6E5C7-45D1-4A15-982F-4366D217708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283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r>
              <a:rPr lang="en-US" altLang="ko-KR"/>
              <a:t>8. </a:t>
            </a:r>
            <a:r>
              <a:rPr lang="ko-KR" altLang="en-US"/>
              <a:t>저희 프로젝트의 자동화 시스템 구성도는 다음과 같습니다</a:t>
            </a:r>
            <a:r>
              <a:rPr lang="en-US" altLang="ko-KR"/>
              <a:t>. </a:t>
            </a:r>
            <a:r>
              <a:rPr lang="ko-KR" altLang="en-US"/>
              <a:t>데이터 수집</a:t>
            </a:r>
            <a:r>
              <a:rPr lang="en-US" altLang="ko-KR"/>
              <a:t>, </a:t>
            </a:r>
            <a:r>
              <a:rPr lang="ko-KR" altLang="en-US"/>
              <a:t>전처리</a:t>
            </a:r>
            <a:r>
              <a:rPr lang="en-US" altLang="ko-KR"/>
              <a:t>, </a:t>
            </a:r>
            <a:r>
              <a:rPr lang="ko-KR" altLang="en-US"/>
              <a:t>데이터 분석 및 모델링 및 활용을 보시는 바와 같이 할 예정입니다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6E5C7-45D1-4A15-982F-4366D217708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012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15.png"/><Relationship Id="rId3" Type="http://schemas.openxmlformats.org/officeDocument/2006/relationships/image" Target="../media/image21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16.png"/><Relationship Id="rId4" Type="http://schemas.openxmlformats.org/officeDocument/2006/relationships/image" Target="../media/image55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88.png"/><Relationship Id="rId4" Type="http://schemas.openxmlformats.org/officeDocument/2006/relationships/image" Target="../media/image8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8.png"/><Relationship Id="rId18" Type="http://schemas.openxmlformats.org/officeDocument/2006/relationships/image" Target="../media/image15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96.png"/><Relationship Id="rId5" Type="http://schemas.openxmlformats.org/officeDocument/2006/relationships/image" Target="../media/image91.png"/><Relationship Id="rId15" Type="http://schemas.openxmlformats.org/officeDocument/2006/relationships/image" Target="../media/image100.png"/><Relationship Id="rId10" Type="http://schemas.openxmlformats.org/officeDocument/2006/relationships/image" Target="../media/image84.png"/><Relationship Id="rId19" Type="http://schemas.openxmlformats.org/officeDocument/2006/relationships/image" Target="../media/image1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9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03.png"/><Relationship Id="rId4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0.png"/><Relationship Id="rId3" Type="http://schemas.openxmlformats.org/officeDocument/2006/relationships/image" Target="../media/image104.png"/><Relationship Id="rId7" Type="http://schemas.openxmlformats.org/officeDocument/2006/relationships/image" Target="../media/image93.png"/><Relationship Id="rId12" Type="http://schemas.openxmlformats.org/officeDocument/2006/relationships/image" Target="../media/image109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png"/><Relationship Id="rId11" Type="http://schemas.openxmlformats.org/officeDocument/2006/relationships/image" Target="../media/image108.png"/><Relationship Id="rId5" Type="http://schemas.openxmlformats.org/officeDocument/2006/relationships/image" Target="../media/image91.png"/><Relationship Id="rId15" Type="http://schemas.openxmlformats.org/officeDocument/2006/relationships/image" Target="../media/image112.png"/><Relationship Id="rId10" Type="http://schemas.openxmlformats.org/officeDocument/2006/relationships/image" Target="../media/image84.png"/><Relationship Id="rId4" Type="http://schemas.openxmlformats.org/officeDocument/2006/relationships/image" Target="../media/image105.png"/><Relationship Id="rId9" Type="http://schemas.openxmlformats.org/officeDocument/2006/relationships/image" Target="../media/image95.png"/><Relationship Id="rId14" Type="http://schemas.openxmlformats.org/officeDocument/2006/relationships/image" Target="../media/image1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119.png"/><Relationship Id="rId18" Type="http://schemas.openxmlformats.org/officeDocument/2006/relationships/image" Target="../media/image124.png"/><Relationship Id="rId3" Type="http://schemas.openxmlformats.org/officeDocument/2006/relationships/image" Target="../media/image113.png"/><Relationship Id="rId7" Type="http://schemas.openxmlformats.org/officeDocument/2006/relationships/image" Target="../media/image93.png"/><Relationship Id="rId12" Type="http://schemas.openxmlformats.org/officeDocument/2006/relationships/image" Target="../media/image95.png"/><Relationship Id="rId17" Type="http://schemas.openxmlformats.org/officeDocument/2006/relationships/image" Target="../media/image123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2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11" Type="http://schemas.openxmlformats.org/officeDocument/2006/relationships/image" Target="../media/image118.png"/><Relationship Id="rId5" Type="http://schemas.openxmlformats.org/officeDocument/2006/relationships/image" Target="../media/image91.png"/><Relationship Id="rId15" Type="http://schemas.openxmlformats.org/officeDocument/2006/relationships/image" Target="../media/image121.png"/><Relationship Id="rId10" Type="http://schemas.openxmlformats.org/officeDocument/2006/relationships/image" Target="../media/image117.png"/><Relationship Id="rId19" Type="http://schemas.openxmlformats.org/officeDocument/2006/relationships/image" Target="../media/image15.png"/><Relationship Id="rId4" Type="http://schemas.openxmlformats.org/officeDocument/2006/relationships/image" Target="../media/image114.png"/><Relationship Id="rId9" Type="http://schemas.openxmlformats.org/officeDocument/2006/relationships/image" Target="../media/image116.png"/><Relationship Id="rId14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5" Type="http://schemas.openxmlformats.org/officeDocument/2006/relationships/image" Target="../media/image15.png"/><Relationship Id="rId10" Type="http://schemas.openxmlformats.org/officeDocument/2006/relationships/image" Target="../media/image132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49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12" Type="http://schemas.openxmlformats.org/officeDocument/2006/relationships/image" Target="../media/image148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png"/><Relationship Id="rId11" Type="http://schemas.openxmlformats.org/officeDocument/2006/relationships/image" Target="../media/image147.png"/><Relationship Id="rId5" Type="http://schemas.openxmlformats.org/officeDocument/2006/relationships/image" Target="../media/image142.png"/><Relationship Id="rId15" Type="http://schemas.openxmlformats.org/officeDocument/2006/relationships/image" Target="../media/image16.png"/><Relationship Id="rId10" Type="http://schemas.openxmlformats.org/officeDocument/2006/relationships/image" Target="../media/image127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4.png"/><Relationship Id="rId11" Type="http://schemas.openxmlformats.org/officeDocument/2006/relationships/image" Target="../media/image127.png"/><Relationship Id="rId5" Type="http://schemas.openxmlformats.org/officeDocument/2006/relationships/image" Target="../media/image153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16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17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4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4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5" Type="http://schemas.openxmlformats.org/officeDocument/2006/relationships/image" Target="../media/image16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21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45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2.png"/><Relationship Id="rId5" Type="http://schemas.openxmlformats.org/officeDocument/2006/relationships/image" Target="../media/image48.png"/><Relationship Id="rId10" Type="http://schemas.openxmlformats.org/officeDocument/2006/relationships/image" Target="../media/image51.png"/><Relationship Id="rId4" Type="http://schemas.openxmlformats.org/officeDocument/2006/relationships/image" Target="../media/image47.png"/><Relationship Id="rId9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5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21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15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591300"/>
            <a:ext cx="18303001" cy="3831933"/>
            <a:chOff x="0" y="6444887"/>
            <a:chExt cx="18303001" cy="38319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444887"/>
              <a:ext cx="18303001" cy="38319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5850" y="3597674"/>
            <a:ext cx="5314286" cy="9047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474912" y="7382076"/>
            <a:ext cx="4314286" cy="172381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6106" y="7382076"/>
            <a:ext cx="4123810" cy="17238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40446" y="1692153"/>
            <a:ext cx="6171429" cy="3948181"/>
            <a:chOff x="1240446" y="1692153"/>
            <a:chExt cx="6171429" cy="394818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0446" y="1692153"/>
              <a:ext cx="6171429" cy="39481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03768" y="-349257"/>
            <a:ext cx="4895238" cy="527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62218" y="1113394"/>
            <a:ext cx="4285714" cy="1457143"/>
          </a:xfrm>
          <a:prstGeom prst="rect">
            <a:avLst/>
          </a:prstGeom>
        </p:spPr>
      </p:pic>
      <p:grpSp>
        <p:nvGrpSpPr>
          <p:cNvPr id="9" name="그룹 1001">
            <a:extLst>
              <a:ext uri="{FF2B5EF4-FFF2-40B4-BE49-F238E27FC236}">
                <a16:creationId xmlns:a16="http://schemas.microsoft.com/office/drawing/2014/main" id="{10C3BE43-DBFF-4998-BCC3-E62746D3F9B3}"/>
              </a:ext>
            </a:extLst>
          </p:cNvPr>
          <p:cNvGrpSpPr/>
          <p:nvPr/>
        </p:nvGrpSpPr>
        <p:grpSpPr>
          <a:xfrm>
            <a:off x="792805" y="-160"/>
            <a:ext cx="17556531" cy="10316190"/>
            <a:chOff x="792805" y="-160"/>
            <a:chExt cx="17556531" cy="10316190"/>
          </a:xfrm>
        </p:grpSpPr>
        <p:pic>
          <p:nvPicPr>
            <p:cNvPr id="10" name="Object 2">
              <a:extLst>
                <a:ext uri="{FF2B5EF4-FFF2-40B4-BE49-F238E27FC236}">
                  <a16:creationId xmlns:a16="http://schemas.microsoft.com/office/drawing/2014/main" id="{3A0662AA-CE97-467E-9AD4-3F8081971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5664" y="7131687"/>
              <a:ext cx="8161905" cy="790476"/>
            </a:xfrm>
            <a:prstGeom prst="rect">
              <a:avLst/>
            </a:prstGeom>
          </p:spPr>
        </p:pic>
        <p:grpSp>
          <p:nvGrpSpPr>
            <p:cNvPr id="11" name="그룹 1002">
              <a:extLst>
                <a:ext uri="{FF2B5EF4-FFF2-40B4-BE49-F238E27FC236}">
                  <a16:creationId xmlns:a16="http://schemas.microsoft.com/office/drawing/2014/main" id="{D88185F7-A5DB-476C-9C17-F563A8E796F9}"/>
                </a:ext>
              </a:extLst>
            </p:cNvPr>
            <p:cNvGrpSpPr/>
            <p:nvPr/>
          </p:nvGrpSpPr>
          <p:grpSpPr>
            <a:xfrm>
              <a:off x="9755422" y="-160"/>
              <a:ext cx="8530132" cy="10316190"/>
              <a:chOff x="9755422" y="-160"/>
              <a:chExt cx="8530132" cy="10316190"/>
            </a:xfrm>
          </p:grpSpPr>
          <p:pic>
            <p:nvPicPr>
              <p:cNvPr id="32" name="Object 4">
                <a:extLst>
                  <a:ext uri="{FF2B5EF4-FFF2-40B4-BE49-F238E27FC236}">
                    <a16:creationId xmlns:a16="http://schemas.microsoft.com/office/drawing/2014/main" id="{341EE85A-B4DE-446A-B7F4-2AFA88E19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755422" y="-160"/>
                <a:ext cx="8530132" cy="10316190"/>
              </a:xfrm>
              <a:prstGeom prst="rect">
                <a:avLst/>
              </a:prstGeom>
            </p:spPr>
          </p:pic>
        </p:grpSp>
        <p:pic>
          <p:nvPicPr>
            <p:cNvPr id="12" name="Object 6">
              <a:extLst>
                <a:ext uri="{FF2B5EF4-FFF2-40B4-BE49-F238E27FC236}">
                  <a16:creationId xmlns:a16="http://schemas.microsoft.com/office/drawing/2014/main" id="{53EC1B06-ED96-40AA-80A1-AA2A2F9A8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39826" y="7131687"/>
              <a:ext cx="6571429" cy="790476"/>
            </a:xfrm>
            <a:prstGeom prst="rect">
              <a:avLst/>
            </a:prstGeom>
          </p:spPr>
        </p:pic>
        <p:grpSp>
          <p:nvGrpSpPr>
            <p:cNvPr id="13" name="그룹 1003">
              <a:extLst>
                <a:ext uri="{FF2B5EF4-FFF2-40B4-BE49-F238E27FC236}">
                  <a16:creationId xmlns:a16="http://schemas.microsoft.com/office/drawing/2014/main" id="{3EEF5123-67A3-4323-805B-97EBC318DE0F}"/>
                </a:ext>
              </a:extLst>
            </p:cNvPr>
            <p:cNvGrpSpPr/>
            <p:nvPr/>
          </p:nvGrpSpPr>
          <p:grpSpPr>
            <a:xfrm>
              <a:off x="12063257" y="1408409"/>
              <a:ext cx="3914782" cy="3914782"/>
              <a:chOff x="12063257" y="1408409"/>
              <a:chExt cx="3914782" cy="3914782"/>
            </a:xfrm>
          </p:grpSpPr>
          <p:pic>
            <p:nvPicPr>
              <p:cNvPr id="31" name="Object 8">
                <a:extLst>
                  <a:ext uri="{FF2B5EF4-FFF2-40B4-BE49-F238E27FC236}">
                    <a16:creationId xmlns:a16="http://schemas.microsoft.com/office/drawing/2014/main" id="{33643260-9489-4E11-B2B2-894EC2CA30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063257" y="1408409"/>
                <a:ext cx="3914782" cy="3914782"/>
              </a:xfrm>
              <a:prstGeom prst="rect">
                <a:avLst/>
              </a:prstGeom>
            </p:spPr>
          </p:pic>
        </p:grpSp>
        <p:grpSp>
          <p:nvGrpSpPr>
            <p:cNvPr id="14" name="그룹 1004">
              <a:extLst>
                <a:ext uri="{FF2B5EF4-FFF2-40B4-BE49-F238E27FC236}">
                  <a16:creationId xmlns:a16="http://schemas.microsoft.com/office/drawing/2014/main" id="{8AD8DBB7-4BF5-4828-839E-D59BF182B25F}"/>
                </a:ext>
              </a:extLst>
            </p:cNvPr>
            <p:cNvGrpSpPr/>
            <p:nvPr/>
          </p:nvGrpSpPr>
          <p:grpSpPr>
            <a:xfrm>
              <a:off x="1953280" y="3861851"/>
              <a:ext cx="1210158" cy="1210158"/>
              <a:chOff x="1953280" y="3861851"/>
              <a:chExt cx="1210158" cy="1210158"/>
            </a:xfrm>
          </p:grpSpPr>
          <p:pic>
            <p:nvPicPr>
              <p:cNvPr id="30" name="Object 11">
                <a:extLst>
                  <a:ext uri="{FF2B5EF4-FFF2-40B4-BE49-F238E27FC236}">
                    <a16:creationId xmlns:a16="http://schemas.microsoft.com/office/drawing/2014/main" id="{0D6E5AF6-4159-431E-9D3E-A76484DC32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953280" y="3861851"/>
                <a:ext cx="1210158" cy="1210158"/>
              </a:xfrm>
              <a:prstGeom prst="rect">
                <a:avLst/>
              </a:prstGeom>
            </p:spPr>
          </p:pic>
        </p:grpSp>
        <p:grpSp>
          <p:nvGrpSpPr>
            <p:cNvPr id="15" name="그룹 1005">
              <a:extLst>
                <a:ext uri="{FF2B5EF4-FFF2-40B4-BE49-F238E27FC236}">
                  <a16:creationId xmlns:a16="http://schemas.microsoft.com/office/drawing/2014/main" id="{E92B63FE-B8EE-48FF-9BC0-024176FF7960}"/>
                </a:ext>
              </a:extLst>
            </p:cNvPr>
            <p:cNvGrpSpPr/>
            <p:nvPr/>
          </p:nvGrpSpPr>
          <p:grpSpPr>
            <a:xfrm>
              <a:off x="3983468" y="3861851"/>
              <a:ext cx="1210158" cy="1210158"/>
              <a:chOff x="3983468" y="3861851"/>
              <a:chExt cx="1210158" cy="1210158"/>
            </a:xfrm>
          </p:grpSpPr>
          <p:pic>
            <p:nvPicPr>
              <p:cNvPr id="29" name="Object 14">
                <a:extLst>
                  <a:ext uri="{FF2B5EF4-FFF2-40B4-BE49-F238E27FC236}">
                    <a16:creationId xmlns:a16="http://schemas.microsoft.com/office/drawing/2014/main" id="{7AF26B27-4EC6-4294-9AEA-194EC77B57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983468" y="3861851"/>
                <a:ext cx="1210158" cy="1210158"/>
              </a:xfrm>
              <a:prstGeom prst="rect">
                <a:avLst/>
              </a:prstGeom>
            </p:spPr>
          </p:pic>
        </p:grpSp>
        <p:grpSp>
          <p:nvGrpSpPr>
            <p:cNvPr id="16" name="그룹 1006">
              <a:extLst>
                <a:ext uri="{FF2B5EF4-FFF2-40B4-BE49-F238E27FC236}">
                  <a16:creationId xmlns:a16="http://schemas.microsoft.com/office/drawing/2014/main" id="{92A283B9-6F23-4F48-9882-9F466F39F6E0}"/>
                </a:ext>
              </a:extLst>
            </p:cNvPr>
            <p:cNvGrpSpPr/>
            <p:nvPr/>
          </p:nvGrpSpPr>
          <p:grpSpPr>
            <a:xfrm>
              <a:off x="6003893" y="3861851"/>
              <a:ext cx="1210158" cy="1210158"/>
              <a:chOff x="6003893" y="3861851"/>
              <a:chExt cx="1210158" cy="1210158"/>
            </a:xfrm>
          </p:grpSpPr>
          <p:pic>
            <p:nvPicPr>
              <p:cNvPr id="28" name="Object 17">
                <a:extLst>
                  <a:ext uri="{FF2B5EF4-FFF2-40B4-BE49-F238E27FC236}">
                    <a16:creationId xmlns:a16="http://schemas.microsoft.com/office/drawing/2014/main" id="{27655238-A3D2-464E-BD95-60A7F94806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003893" y="3861851"/>
                <a:ext cx="1210158" cy="1210158"/>
              </a:xfrm>
              <a:prstGeom prst="rect">
                <a:avLst/>
              </a:prstGeom>
            </p:spPr>
          </p:pic>
        </p:grpSp>
        <p:pic>
          <p:nvPicPr>
            <p:cNvPr id="17" name="Object 19">
              <a:extLst>
                <a:ext uri="{FF2B5EF4-FFF2-40B4-BE49-F238E27FC236}">
                  <a16:creationId xmlns:a16="http://schemas.microsoft.com/office/drawing/2014/main" id="{A8FDA4B3-A466-4087-9DDA-414FD5C89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33348" y="3255564"/>
              <a:ext cx="3590476" cy="3952381"/>
            </a:xfrm>
            <a:prstGeom prst="rect">
              <a:avLst/>
            </a:prstGeom>
          </p:spPr>
        </p:pic>
        <p:grpSp>
          <p:nvGrpSpPr>
            <p:cNvPr id="18" name="그룹 1007">
              <a:extLst>
                <a:ext uri="{FF2B5EF4-FFF2-40B4-BE49-F238E27FC236}">
                  <a16:creationId xmlns:a16="http://schemas.microsoft.com/office/drawing/2014/main" id="{1DC292CB-468C-4454-A800-CF9893C657D3}"/>
                </a:ext>
              </a:extLst>
            </p:cNvPr>
            <p:cNvGrpSpPr/>
            <p:nvPr/>
          </p:nvGrpSpPr>
          <p:grpSpPr>
            <a:xfrm>
              <a:off x="1658671" y="3567242"/>
              <a:ext cx="1799377" cy="1799377"/>
              <a:chOff x="1658671" y="3567242"/>
              <a:chExt cx="1799377" cy="1799377"/>
            </a:xfrm>
          </p:grpSpPr>
          <p:pic>
            <p:nvPicPr>
              <p:cNvPr id="27" name="Object 21">
                <a:extLst>
                  <a:ext uri="{FF2B5EF4-FFF2-40B4-BE49-F238E27FC236}">
                    <a16:creationId xmlns:a16="http://schemas.microsoft.com/office/drawing/2014/main" id="{36E1C2ED-7B68-40AA-ABE0-CDD8BECE7B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658671" y="3567242"/>
                <a:ext cx="1799377" cy="1799377"/>
              </a:xfrm>
              <a:prstGeom prst="rect">
                <a:avLst/>
              </a:prstGeom>
            </p:spPr>
          </p:pic>
        </p:grpSp>
        <p:grpSp>
          <p:nvGrpSpPr>
            <p:cNvPr id="19" name="그룹 1008">
              <a:extLst>
                <a:ext uri="{FF2B5EF4-FFF2-40B4-BE49-F238E27FC236}">
                  <a16:creationId xmlns:a16="http://schemas.microsoft.com/office/drawing/2014/main" id="{2F0A6917-0E2A-4380-B8D8-16436FC52F6E}"/>
                </a:ext>
              </a:extLst>
            </p:cNvPr>
            <p:cNvGrpSpPr/>
            <p:nvPr/>
          </p:nvGrpSpPr>
          <p:grpSpPr>
            <a:xfrm>
              <a:off x="3688859" y="3584807"/>
              <a:ext cx="1799377" cy="1799377"/>
              <a:chOff x="3688859" y="3584807"/>
              <a:chExt cx="1799377" cy="1799377"/>
            </a:xfrm>
          </p:grpSpPr>
          <p:pic>
            <p:nvPicPr>
              <p:cNvPr id="26" name="Object 24">
                <a:extLst>
                  <a:ext uri="{FF2B5EF4-FFF2-40B4-BE49-F238E27FC236}">
                    <a16:creationId xmlns:a16="http://schemas.microsoft.com/office/drawing/2014/main" id="{BB01647A-4CA8-416A-A0B5-DA009CDF6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688859" y="3584807"/>
                <a:ext cx="1799377" cy="1799377"/>
              </a:xfrm>
              <a:prstGeom prst="rect">
                <a:avLst/>
              </a:prstGeom>
            </p:spPr>
          </p:pic>
        </p:grpSp>
        <p:grpSp>
          <p:nvGrpSpPr>
            <p:cNvPr id="20" name="그룹 1009">
              <a:extLst>
                <a:ext uri="{FF2B5EF4-FFF2-40B4-BE49-F238E27FC236}">
                  <a16:creationId xmlns:a16="http://schemas.microsoft.com/office/drawing/2014/main" id="{8B474683-A196-42DE-A66F-BFA6F27606BC}"/>
                </a:ext>
              </a:extLst>
            </p:cNvPr>
            <p:cNvGrpSpPr/>
            <p:nvPr/>
          </p:nvGrpSpPr>
          <p:grpSpPr>
            <a:xfrm>
              <a:off x="5709283" y="3584807"/>
              <a:ext cx="1799377" cy="1799377"/>
              <a:chOff x="5709283" y="3584807"/>
              <a:chExt cx="1799377" cy="1799377"/>
            </a:xfrm>
          </p:grpSpPr>
          <p:pic>
            <p:nvPicPr>
              <p:cNvPr id="25" name="Object 27">
                <a:extLst>
                  <a:ext uri="{FF2B5EF4-FFF2-40B4-BE49-F238E27FC236}">
                    <a16:creationId xmlns:a16="http://schemas.microsoft.com/office/drawing/2014/main" id="{573C6EE6-0FE1-4F14-84D3-EFAF494381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709283" y="3584807"/>
                <a:ext cx="1799377" cy="1799377"/>
              </a:xfrm>
              <a:prstGeom prst="rect">
                <a:avLst/>
              </a:prstGeom>
            </p:spPr>
          </p:pic>
        </p:grpSp>
        <p:pic>
          <p:nvPicPr>
            <p:cNvPr id="21" name="Object 29">
              <a:extLst>
                <a:ext uri="{FF2B5EF4-FFF2-40B4-BE49-F238E27FC236}">
                  <a16:creationId xmlns:a16="http://schemas.microsoft.com/office/drawing/2014/main" id="{DE6A1708-BCE1-4B37-A038-0EB86D50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59674" y="8133980"/>
              <a:ext cx="6247619" cy="790476"/>
            </a:xfrm>
            <a:prstGeom prst="rect">
              <a:avLst/>
            </a:prstGeom>
          </p:spPr>
        </p:pic>
        <p:pic>
          <p:nvPicPr>
            <p:cNvPr id="22" name="Object 30">
              <a:extLst>
                <a:ext uri="{FF2B5EF4-FFF2-40B4-BE49-F238E27FC236}">
                  <a16:creationId xmlns:a16="http://schemas.microsoft.com/office/drawing/2014/main" id="{3FC5EB47-3201-4B1C-BD88-4F8F1CC9D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38741" y="8133980"/>
              <a:ext cx="7895238" cy="790476"/>
            </a:xfrm>
            <a:prstGeom prst="rect">
              <a:avLst/>
            </a:prstGeom>
          </p:spPr>
        </p:pic>
        <p:pic>
          <p:nvPicPr>
            <p:cNvPr id="23" name="Object 31">
              <a:extLst>
                <a:ext uri="{FF2B5EF4-FFF2-40B4-BE49-F238E27FC236}">
                  <a16:creationId xmlns:a16="http://schemas.microsoft.com/office/drawing/2014/main" id="{3D7A0821-C530-4762-8888-914138151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55817" y="6171302"/>
              <a:ext cx="5276190" cy="790476"/>
            </a:xfrm>
            <a:prstGeom prst="rect">
              <a:avLst/>
            </a:prstGeom>
          </p:spPr>
        </p:pic>
        <p:pic>
          <p:nvPicPr>
            <p:cNvPr id="24" name="Object 32">
              <a:extLst>
                <a:ext uri="{FF2B5EF4-FFF2-40B4-BE49-F238E27FC236}">
                  <a16:creationId xmlns:a16="http://schemas.microsoft.com/office/drawing/2014/main" id="{8D5866AE-31A5-4405-8607-C5FB3E8E2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30858" y="6171303"/>
              <a:ext cx="5057143" cy="790476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2AFD720-92FD-42C9-AF43-B6D9BCCE12D4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32437" r="15051" b="35883"/>
          <a:stretch/>
        </p:blipFill>
        <p:spPr>
          <a:xfrm>
            <a:off x="15163800" y="28948"/>
            <a:ext cx="1524000" cy="466352"/>
          </a:xfrm>
          <a:prstGeom prst="rect">
            <a:avLst/>
          </a:prstGeom>
        </p:spPr>
      </p:pic>
      <p:pic>
        <p:nvPicPr>
          <p:cNvPr id="5" name="그림 4" descr="표지판, 앉아있는, 음식, 기차이(가) 표시된 사진&#10;&#10;자동 생성된 설명">
            <a:extLst>
              <a:ext uri="{FF2B5EF4-FFF2-40B4-BE49-F238E27FC236}">
                <a16:creationId xmlns:a16="http://schemas.microsoft.com/office/drawing/2014/main" id="{9255AD1B-6A84-4329-8751-A9C9E4E5A28B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2672" r="1674" b="750"/>
          <a:stretch/>
        </p:blipFill>
        <p:spPr>
          <a:xfrm>
            <a:off x="16687800" y="43232"/>
            <a:ext cx="1551045" cy="5282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4" y="3957523"/>
            <a:ext cx="2571429" cy="2923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011" y="3976173"/>
            <a:ext cx="1419048" cy="12666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1" y="4766872"/>
            <a:ext cx="2504762" cy="126666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99A0342-DA81-44D3-A7C0-6670FF13ADC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32437" r="15051" b="35883"/>
          <a:stretch/>
        </p:blipFill>
        <p:spPr>
          <a:xfrm>
            <a:off x="15163800" y="28948"/>
            <a:ext cx="1524000" cy="466352"/>
          </a:xfrm>
          <a:prstGeom prst="rect">
            <a:avLst/>
          </a:prstGeom>
        </p:spPr>
      </p:pic>
      <p:pic>
        <p:nvPicPr>
          <p:cNvPr id="4" name="그림 3" descr="표지판, 앉아있는, 음식, 기차이(가) 표시된 사진&#10;&#10;자동 생성된 설명">
            <a:extLst>
              <a:ext uri="{FF2B5EF4-FFF2-40B4-BE49-F238E27FC236}">
                <a16:creationId xmlns:a16="http://schemas.microsoft.com/office/drawing/2014/main" id="{208BD61E-9591-403E-9F22-4BF753FDB9A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2672" r="1674" b="750"/>
          <a:stretch/>
        </p:blipFill>
        <p:spPr>
          <a:xfrm>
            <a:off x="16687800" y="43232"/>
            <a:ext cx="1551045" cy="5282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03769" y="-349258"/>
            <a:ext cx="4895238" cy="527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62218" y="1113394"/>
            <a:ext cx="5580952" cy="14571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08911" y="3040368"/>
            <a:ext cx="17142278" cy="7442130"/>
            <a:chOff x="508911" y="3040368"/>
            <a:chExt cx="17142278" cy="744213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8911" y="3040368"/>
              <a:ext cx="17142278" cy="744213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89753" y="959185"/>
            <a:ext cx="4532025" cy="2081182"/>
            <a:chOff x="12689753" y="959185"/>
            <a:chExt cx="4532025" cy="208118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89753" y="959185"/>
              <a:ext cx="4532025" cy="2081182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E2CA912D-595F-433F-B3CA-70934B41920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32437" r="15051" b="35883"/>
          <a:stretch/>
        </p:blipFill>
        <p:spPr>
          <a:xfrm>
            <a:off x="15163800" y="28948"/>
            <a:ext cx="1524000" cy="466352"/>
          </a:xfrm>
          <a:prstGeom prst="rect">
            <a:avLst/>
          </a:prstGeom>
        </p:spPr>
      </p:pic>
      <p:pic>
        <p:nvPicPr>
          <p:cNvPr id="6" name="그림 5" descr="표지판, 앉아있는, 음식, 기차이(가) 표시된 사진&#10;&#10;자동 생성된 설명">
            <a:extLst>
              <a:ext uri="{FF2B5EF4-FFF2-40B4-BE49-F238E27FC236}">
                <a16:creationId xmlns:a16="http://schemas.microsoft.com/office/drawing/2014/main" id="{15C64883-0337-4170-BBEA-806CB2AC43C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2672" r="1674" b="750"/>
          <a:stretch/>
        </p:blipFill>
        <p:spPr>
          <a:xfrm>
            <a:off x="16687800" y="43232"/>
            <a:ext cx="1551045" cy="52826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4" y="3957523"/>
            <a:ext cx="2571429" cy="2923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011" y="3976173"/>
            <a:ext cx="1419048" cy="12666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1" y="4766872"/>
            <a:ext cx="3085714" cy="126666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C73BFF1-9BA2-44BC-9A17-A85AB2D5DB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32437" r="15051" b="35883"/>
          <a:stretch/>
        </p:blipFill>
        <p:spPr>
          <a:xfrm>
            <a:off x="15163800" y="28948"/>
            <a:ext cx="1524000" cy="466352"/>
          </a:xfrm>
          <a:prstGeom prst="rect">
            <a:avLst/>
          </a:prstGeom>
        </p:spPr>
      </p:pic>
      <p:pic>
        <p:nvPicPr>
          <p:cNvPr id="4" name="그림 3" descr="표지판, 앉아있는, 음식, 기차이(가) 표시된 사진&#10;&#10;자동 생성된 설명">
            <a:extLst>
              <a:ext uri="{FF2B5EF4-FFF2-40B4-BE49-F238E27FC236}">
                <a16:creationId xmlns:a16="http://schemas.microsoft.com/office/drawing/2014/main" id="{F56EB09C-0FDF-41B5-A9A8-6000ED62417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2672" r="1674" b="750"/>
          <a:stretch/>
        </p:blipFill>
        <p:spPr>
          <a:xfrm>
            <a:off x="16687800" y="43232"/>
            <a:ext cx="1551045" cy="5282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26050" y="3246694"/>
            <a:ext cx="988571" cy="988571"/>
            <a:chOff x="1626050" y="3246694"/>
            <a:chExt cx="988571" cy="98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6050" y="3246694"/>
              <a:ext cx="988571" cy="9885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06852" y="3563838"/>
            <a:ext cx="2057143" cy="10000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64228" y="3474058"/>
            <a:ext cx="638095" cy="11523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07160" y="5142857"/>
            <a:ext cx="988571" cy="988571"/>
            <a:chOff x="1607160" y="5142857"/>
            <a:chExt cx="988571" cy="988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7160" y="5142857"/>
              <a:ext cx="988571" cy="98857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87962" y="5460002"/>
            <a:ext cx="2057143" cy="10000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45338" y="5370222"/>
            <a:ext cx="638095" cy="11523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26050" y="7175176"/>
            <a:ext cx="988571" cy="988571"/>
            <a:chOff x="1626050" y="7175176"/>
            <a:chExt cx="988571" cy="988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6050" y="7175176"/>
              <a:ext cx="988571" cy="98857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06852" y="7492321"/>
            <a:ext cx="2466667" cy="100000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64228" y="7402541"/>
            <a:ext cx="638095" cy="115238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303769" y="-349258"/>
            <a:ext cx="4895238" cy="52761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62218" y="1113394"/>
            <a:ext cx="3428571" cy="145714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850662" y="4302741"/>
            <a:ext cx="7704762" cy="75238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06953" y="6230021"/>
            <a:ext cx="9533333" cy="7523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797429" y="8250271"/>
            <a:ext cx="8323810" cy="128571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825733" y="4272306"/>
            <a:ext cx="6171429" cy="5329978"/>
            <a:chOff x="12825733" y="4272306"/>
            <a:chExt cx="6171429" cy="532997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740000">
              <a:off x="12825733" y="4272306"/>
              <a:ext cx="6171429" cy="53299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153264" y="4436768"/>
            <a:ext cx="2076939" cy="2076939"/>
            <a:chOff x="14153264" y="4436768"/>
            <a:chExt cx="2076939" cy="207693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153264" y="4436768"/>
              <a:ext cx="2076939" cy="207693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68937" y="4729025"/>
            <a:ext cx="845594" cy="1402403"/>
            <a:chOff x="14768937" y="4729025"/>
            <a:chExt cx="845594" cy="140240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68937" y="4729025"/>
              <a:ext cx="845594" cy="1402403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C5DF5639-551D-435E-A1E5-6B73464602E5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32437" r="15051" b="35883"/>
          <a:stretch/>
        </p:blipFill>
        <p:spPr>
          <a:xfrm>
            <a:off x="15163800" y="28948"/>
            <a:ext cx="1524000" cy="466352"/>
          </a:xfrm>
          <a:prstGeom prst="rect">
            <a:avLst/>
          </a:prstGeom>
        </p:spPr>
      </p:pic>
      <p:pic>
        <p:nvPicPr>
          <p:cNvPr id="4" name="그림 3" descr="표지판, 앉아있는, 음식, 기차이(가) 표시된 사진&#10;&#10;자동 생성된 설명">
            <a:extLst>
              <a:ext uri="{FF2B5EF4-FFF2-40B4-BE49-F238E27FC236}">
                <a16:creationId xmlns:a16="http://schemas.microsoft.com/office/drawing/2014/main" id="{08D93692-A216-48F6-85CE-78E43A1EE62A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2672" r="1674" b="750"/>
          <a:stretch/>
        </p:blipFill>
        <p:spPr>
          <a:xfrm>
            <a:off x="16687800" y="43232"/>
            <a:ext cx="1551045" cy="52826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4" y="3957523"/>
            <a:ext cx="2571429" cy="2923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011" y="3976173"/>
            <a:ext cx="1419048" cy="12666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1" y="4766872"/>
            <a:ext cx="2504762" cy="126666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CEF6202-D8AD-42B3-BCE7-DDD77B614F2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32437" r="15051" b="35883"/>
          <a:stretch/>
        </p:blipFill>
        <p:spPr>
          <a:xfrm>
            <a:off x="15163800" y="28948"/>
            <a:ext cx="1524000" cy="466352"/>
          </a:xfrm>
          <a:prstGeom prst="rect">
            <a:avLst/>
          </a:prstGeom>
        </p:spPr>
      </p:pic>
      <p:pic>
        <p:nvPicPr>
          <p:cNvPr id="4" name="그림 3" descr="표지판, 앉아있는, 음식, 기차이(가) 표시된 사진&#10;&#10;자동 생성된 설명">
            <a:extLst>
              <a:ext uri="{FF2B5EF4-FFF2-40B4-BE49-F238E27FC236}">
                <a16:creationId xmlns:a16="http://schemas.microsoft.com/office/drawing/2014/main" id="{0B3B40C1-7EEC-436B-BFD7-2A345FEE11A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2672" r="1674" b="750"/>
          <a:stretch/>
        </p:blipFill>
        <p:spPr>
          <a:xfrm>
            <a:off x="16687800" y="43232"/>
            <a:ext cx="1551045" cy="52826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20000" y="2570537"/>
            <a:ext cx="10439400" cy="7164965"/>
            <a:chOff x="8490409" y="2802672"/>
            <a:chExt cx="9280467" cy="69328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90409" y="2802672"/>
              <a:ext cx="9280467" cy="69328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8424" y="3115988"/>
            <a:ext cx="2057143" cy="10000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3026208"/>
            <a:ext cx="638095" cy="115238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14371" y="4926932"/>
            <a:ext cx="3876190" cy="100000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6613" y="4848385"/>
            <a:ext cx="638095" cy="115238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28424" y="6972282"/>
            <a:ext cx="2971429" cy="10000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5108" y="6882502"/>
            <a:ext cx="638095" cy="115238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303769" y="-349258"/>
            <a:ext cx="4895238" cy="52761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62218" y="1113394"/>
            <a:ext cx="7228571" cy="145714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83445" y="3897940"/>
            <a:ext cx="5571429" cy="60000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55090" y="7850670"/>
            <a:ext cx="4695238" cy="1028571"/>
          </a:xfrm>
          <a:prstGeom prst="rect">
            <a:avLst/>
          </a:prstGeom>
        </p:spPr>
      </p:pic>
      <p:pic>
        <p:nvPicPr>
          <p:cNvPr id="4" name="그림 3" descr="텍스트, 스크린샷, 모니터, 표지판이(가) 표시된 사진&#10;&#10;자동 생성된 설명">
            <a:extLst>
              <a:ext uri="{FF2B5EF4-FFF2-40B4-BE49-F238E27FC236}">
                <a16:creationId xmlns:a16="http://schemas.microsoft.com/office/drawing/2014/main" id="{7C1B6ADA-786A-4F5A-A601-A0DA3A51DD2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3" t="15926" r="13333" b="2593"/>
          <a:stretch/>
        </p:blipFill>
        <p:spPr>
          <a:xfrm>
            <a:off x="7702086" y="3238500"/>
            <a:ext cx="10223756" cy="6399351"/>
          </a:xfrm>
          <a:prstGeom prst="rect">
            <a:avLst/>
          </a:prstGeom>
        </p:spPr>
      </p:pic>
      <p:pic>
        <p:nvPicPr>
          <p:cNvPr id="13" name="그림 12" descr="텍스트, 스크린샷, 모니터, 표지판이(가) 표시된 사진&#10;&#10;자동 생성된 설명">
            <a:extLst>
              <a:ext uri="{FF2B5EF4-FFF2-40B4-BE49-F238E27FC236}">
                <a16:creationId xmlns:a16="http://schemas.microsoft.com/office/drawing/2014/main" id="{8EC1ED70-6504-4D30-8D2E-B95E9E10D6D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91" t="3315" r="61494" b="88717"/>
          <a:stretch/>
        </p:blipFill>
        <p:spPr>
          <a:xfrm>
            <a:off x="11658601" y="2617561"/>
            <a:ext cx="1523999" cy="625909"/>
          </a:xfrm>
          <a:prstGeom prst="rect">
            <a:avLst/>
          </a:prstGeom>
        </p:spPr>
      </p:pic>
      <p:pic>
        <p:nvPicPr>
          <p:cNvPr id="15" name="Object 16">
            <a:extLst>
              <a:ext uri="{FF2B5EF4-FFF2-40B4-BE49-F238E27FC236}">
                <a16:creationId xmlns:a16="http://schemas.microsoft.com/office/drawing/2014/main" id="{971BACCE-2FB8-4B05-AE4E-9A3DFC101078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12268" y="5679788"/>
            <a:ext cx="6066667" cy="102857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E67ECA3-7C93-4013-9B06-06152C9F570B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32437" r="15051" b="35883"/>
          <a:stretch/>
        </p:blipFill>
        <p:spPr>
          <a:xfrm>
            <a:off x="15163800" y="38100"/>
            <a:ext cx="1524000" cy="466352"/>
          </a:xfrm>
          <a:prstGeom prst="rect">
            <a:avLst/>
          </a:prstGeom>
        </p:spPr>
      </p:pic>
      <p:pic>
        <p:nvPicPr>
          <p:cNvPr id="14" name="그림 13" descr="표지판, 앉아있는, 음식, 기차이(가) 표시된 사진&#10;&#10;자동 생성된 설명">
            <a:extLst>
              <a:ext uri="{FF2B5EF4-FFF2-40B4-BE49-F238E27FC236}">
                <a16:creationId xmlns:a16="http://schemas.microsoft.com/office/drawing/2014/main" id="{40DDCDB5-FD7A-4D51-B789-84370710EC6A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2672" r="1674" b="750"/>
          <a:stretch/>
        </p:blipFill>
        <p:spPr>
          <a:xfrm>
            <a:off x="16687800" y="52384"/>
            <a:ext cx="1551045" cy="52826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1001">
            <a:extLst>
              <a:ext uri="{FF2B5EF4-FFF2-40B4-BE49-F238E27FC236}">
                <a16:creationId xmlns:a16="http://schemas.microsoft.com/office/drawing/2014/main" id="{13823689-AFCB-4005-8661-DF9ED43E03C0}"/>
              </a:ext>
            </a:extLst>
          </p:cNvPr>
          <p:cNvGrpSpPr/>
          <p:nvPr/>
        </p:nvGrpSpPr>
        <p:grpSpPr>
          <a:xfrm>
            <a:off x="7982738" y="3215372"/>
            <a:ext cx="9924374" cy="5814327"/>
            <a:chOff x="8626644" y="2565752"/>
            <a:chExt cx="9280467" cy="6024598"/>
          </a:xfrm>
        </p:grpSpPr>
        <p:pic>
          <p:nvPicPr>
            <p:cNvPr id="24" name="Object 2">
              <a:extLst>
                <a:ext uri="{FF2B5EF4-FFF2-40B4-BE49-F238E27FC236}">
                  <a16:creationId xmlns:a16="http://schemas.microsoft.com/office/drawing/2014/main" id="{668038AF-5DF0-4B93-8EDB-E00ACF22A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6644" y="2565752"/>
              <a:ext cx="9280467" cy="6024598"/>
            </a:xfrm>
            <a:prstGeom prst="rect">
              <a:avLst/>
            </a:prstGeom>
          </p:spPr>
        </p:pic>
      </p:grpSp>
      <p:pic>
        <p:nvPicPr>
          <p:cNvPr id="25" name="Object 4">
            <a:extLst>
              <a:ext uri="{FF2B5EF4-FFF2-40B4-BE49-F238E27FC236}">
                <a16:creationId xmlns:a16="http://schemas.microsoft.com/office/drawing/2014/main" id="{F65842CB-EBF4-40D3-91A9-9180D458CBA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09728" y="3348962"/>
            <a:ext cx="3942857" cy="790476"/>
          </a:xfrm>
          <a:prstGeom prst="rect">
            <a:avLst/>
          </a:prstGeom>
        </p:spPr>
      </p:pic>
      <p:pic>
        <p:nvPicPr>
          <p:cNvPr id="26" name="Object 5">
            <a:extLst>
              <a:ext uri="{FF2B5EF4-FFF2-40B4-BE49-F238E27FC236}">
                <a16:creationId xmlns:a16="http://schemas.microsoft.com/office/drawing/2014/main" id="{CABD91E6-4D94-4880-BE59-CE6A00ADB28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1866" y="3215373"/>
            <a:ext cx="638095" cy="1152381"/>
          </a:xfrm>
          <a:prstGeom prst="rect">
            <a:avLst/>
          </a:prstGeom>
        </p:spPr>
      </p:pic>
      <p:pic>
        <p:nvPicPr>
          <p:cNvPr id="27" name="Object 6">
            <a:extLst>
              <a:ext uri="{FF2B5EF4-FFF2-40B4-BE49-F238E27FC236}">
                <a16:creationId xmlns:a16="http://schemas.microsoft.com/office/drawing/2014/main" id="{7E5B3761-A9A0-4CCC-9F06-66AD9766DF83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09728" y="5199710"/>
            <a:ext cx="1228571" cy="790476"/>
          </a:xfrm>
          <a:prstGeom prst="rect">
            <a:avLst/>
          </a:prstGeom>
        </p:spPr>
      </p:pic>
      <p:pic>
        <p:nvPicPr>
          <p:cNvPr id="28" name="Object 7">
            <a:extLst>
              <a:ext uri="{FF2B5EF4-FFF2-40B4-BE49-F238E27FC236}">
                <a16:creationId xmlns:a16="http://schemas.microsoft.com/office/drawing/2014/main" id="{63871E81-ADE3-420C-B638-70E426CC44C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1866" y="4999454"/>
            <a:ext cx="638095" cy="1152381"/>
          </a:xfrm>
          <a:prstGeom prst="rect">
            <a:avLst/>
          </a:prstGeom>
        </p:spPr>
      </p:pic>
      <p:pic>
        <p:nvPicPr>
          <p:cNvPr id="29" name="Object 8">
            <a:extLst>
              <a:ext uri="{FF2B5EF4-FFF2-40B4-BE49-F238E27FC236}">
                <a16:creationId xmlns:a16="http://schemas.microsoft.com/office/drawing/2014/main" id="{BFB9EAC3-E04F-4195-A29E-38868FFA3C73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375959" y="-349258"/>
            <a:ext cx="4895238" cy="5276190"/>
          </a:xfrm>
          <a:prstGeom prst="rect">
            <a:avLst/>
          </a:prstGeom>
        </p:spPr>
      </p:pic>
      <p:pic>
        <p:nvPicPr>
          <p:cNvPr id="30" name="Object 9">
            <a:extLst>
              <a:ext uri="{FF2B5EF4-FFF2-40B4-BE49-F238E27FC236}">
                <a16:creationId xmlns:a16="http://schemas.microsoft.com/office/drawing/2014/main" id="{B1517E18-18F6-47F8-9B68-5140B9A164A6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62218" y="1113394"/>
            <a:ext cx="2952381" cy="1457143"/>
          </a:xfrm>
          <a:prstGeom prst="rect">
            <a:avLst/>
          </a:prstGeom>
        </p:spPr>
      </p:pic>
      <p:pic>
        <p:nvPicPr>
          <p:cNvPr id="33" name="Object 13">
            <a:extLst>
              <a:ext uri="{FF2B5EF4-FFF2-40B4-BE49-F238E27FC236}">
                <a16:creationId xmlns:a16="http://schemas.microsoft.com/office/drawing/2014/main" id="{2C7D2033-9BFB-48AB-96AF-CF7CDCC2036E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21156" y="3984361"/>
            <a:ext cx="6076190" cy="1028571"/>
          </a:xfrm>
          <a:prstGeom prst="rect">
            <a:avLst/>
          </a:prstGeom>
        </p:spPr>
      </p:pic>
      <p:pic>
        <p:nvPicPr>
          <p:cNvPr id="34" name="Object 14">
            <a:extLst>
              <a:ext uri="{FF2B5EF4-FFF2-40B4-BE49-F238E27FC236}">
                <a16:creationId xmlns:a16="http://schemas.microsoft.com/office/drawing/2014/main" id="{46BA10E4-F180-4A18-922E-8FA2DB6751B2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09728" y="6649450"/>
            <a:ext cx="1561905" cy="790476"/>
          </a:xfrm>
          <a:prstGeom prst="rect">
            <a:avLst/>
          </a:prstGeom>
        </p:spPr>
      </p:pic>
      <p:pic>
        <p:nvPicPr>
          <p:cNvPr id="35" name="Object 15">
            <a:extLst>
              <a:ext uri="{FF2B5EF4-FFF2-40B4-BE49-F238E27FC236}">
                <a16:creationId xmlns:a16="http://schemas.microsoft.com/office/drawing/2014/main" id="{1AFC5F20-69DF-41B3-82E6-3D47018965DC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51866" y="6449194"/>
            <a:ext cx="638095" cy="1152381"/>
          </a:xfrm>
          <a:prstGeom prst="rect">
            <a:avLst/>
          </a:prstGeom>
        </p:spPr>
      </p:pic>
      <p:pic>
        <p:nvPicPr>
          <p:cNvPr id="36" name="Object 16">
            <a:extLst>
              <a:ext uri="{FF2B5EF4-FFF2-40B4-BE49-F238E27FC236}">
                <a16:creationId xmlns:a16="http://schemas.microsoft.com/office/drawing/2014/main" id="{B77880C3-2122-4992-BFB0-8CE57464BC56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64316" y="7415013"/>
            <a:ext cx="1619048" cy="790476"/>
          </a:xfrm>
          <a:prstGeom prst="rect">
            <a:avLst/>
          </a:prstGeom>
        </p:spPr>
      </p:pic>
      <p:pic>
        <p:nvPicPr>
          <p:cNvPr id="37" name="Object 17">
            <a:extLst>
              <a:ext uri="{FF2B5EF4-FFF2-40B4-BE49-F238E27FC236}">
                <a16:creationId xmlns:a16="http://schemas.microsoft.com/office/drawing/2014/main" id="{D056A25A-8952-485E-B5AF-678C5F0CF66D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62614" y="8196440"/>
            <a:ext cx="3390476" cy="790476"/>
          </a:xfrm>
          <a:prstGeom prst="rect">
            <a:avLst/>
          </a:prstGeom>
        </p:spPr>
      </p:pic>
      <p:pic>
        <p:nvPicPr>
          <p:cNvPr id="38" name="Object 18">
            <a:extLst>
              <a:ext uri="{FF2B5EF4-FFF2-40B4-BE49-F238E27FC236}">
                <a16:creationId xmlns:a16="http://schemas.microsoft.com/office/drawing/2014/main" id="{E9748A1D-4279-4087-8DAE-9364BC4B8212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821156" y="5795311"/>
            <a:ext cx="3666667" cy="600000"/>
          </a:xfrm>
          <a:prstGeom prst="rect">
            <a:avLst/>
          </a:prstGeom>
        </p:spPr>
      </p:pic>
      <p:pic>
        <p:nvPicPr>
          <p:cNvPr id="39" name="Object 19">
            <a:extLst>
              <a:ext uri="{FF2B5EF4-FFF2-40B4-BE49-F238E27FC236}">
                <a16:creationId xmlns:a16="http://schemas.microsoft.com/office/drawing/2014/main" id="{6EABB148-C5D3-47D3-A8C4-A3703A47F937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411280" y="6791794"/>
            <a:ext cx="1638095" cy="600000"/>
          </a:xfrm>
          <a:prstGeom prst="rect">
            <a:avLst/>
          </a:prstGeom>
        </p:spPr>
      </p:pic>
      <p:pic>
        <p:nvPicPr>
          <p:cNvPr id="40" name="Object 20">
            <a:extLst>
              <a:ext uri="{FF2B5EF4-FFF2-40B4-BE49-F238E27FC236}">
                <a16:creationId xmlns:a16="http://schemas.microsoft.com/office/drawing/2014/main" id="{70AA269E-359D-450E-A987-41217CA25A60}"/>
              </a:ext>
            </a:extLst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468755" y="7528836"/>
            <a:ext cx="990476" cy="600000"/>
          </a:xfrm>
          <a:prstGeom prst="rect">
            <a:avLst/>
          </a:prstGeom>
        </p:spPr>
      </p:pic>
      <p:pic>
        <p:nvPicPr>
          <p:cNvPr id="4" name="그림 3" descr="모니터, 시계, 화면, 앉아있는이(가) 표시된 사진&#10;&#10;자동 생성된 설명">
            <a:extLst>
              <a:ext uri="{FF2B5EF4-FFF2-40B4-BE49-F238E27FC236}">
                <a16:creationId xmlns:a16="http://schemas.microsoft.com/office/drawing/2014/main" id="{FE6C97B9-04B6-4E76-8B35-03E3B3E63FD4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1" t="32555" r="20833" b="20235"/>
          <a:stretch/>
        </p:blipFill>
        <p:spPr>
          <a:xfrm>
            <a:off x="8086454" y="4446432"/>
            <a:ext cx="9787440" cy="4438019"/>
          </a:xfrm>
          <a:prstGeom prst="rect">
            <a:avLst/>
          </a:prstGeom>
        </p:spPr>
      </p:pic>
      <p:pic>
        <p:nvPicPr>
          <p:cNvPr id="11" name="그림 10" descr="모니터, 시계, 화면, 앉아있는이(가) 표시된 사진&#10;&#10;자동 생성된 설명">
            <a:extLst>
              <a:ext uri="{FF2B5EF4-FFF2-40B4-BE49-F238E27FC236}">
                <a16:creationId xmlns:a16="http://schemas.microsoft.com/office/drawing/2014/main" id="{B0C80838-CC3A-40D5-BF20-2DF314F0660F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8" t="18965" r="50863" b="72626"/>
          <a:stretch/>
        </p:blipFill>
        <p:spPr>
          <a:xfrm>
            <a:off x="12027674" y="3348961"/>
            <a:ext cx="1905000" cy="79047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7AB01C7-F597-4501-9E9B-189AD0C4E7E3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32437" r="15051" b="35883"/>
          <a:stretch/>
        </p:blipFill>
        <p:spPr>
          <a:xfrm>
            <a:off x="15163800" y="28948"/>
            <a:ext cx="1524000" cy="466352"/>
          </a:xfrm>
          <a:prstGeom prst="rect">
            <a:avLst/>
          </a:prstGeom>
        </p:spPr>
      </p:pic>
      <p:pic>
        <p:nvPicPr>
          <p:cNvPr id="3" name="그림 2" descr="표지판, 앉아있는, 음식, 기차이(가) 표시된 사진&#10;&#10;자동 생성된 설명">
            <a:extLst>
              <a:ext uri="{FF2B5EF4-FFF2-40B4-BE49-F238E27FC236}">
                <a16:creationId xmlns:a16="http://schemas.microsoft.com/office/drawing/2014/main" id="{C3B1BDFB-BA4D-4239-A707-AA75086A7210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2672" r="1674" b="750"/>
          <a:stretch/>
        </p:blipFill>
        <p:spPr>
          <a:xfrm>
            <a:off x="16687800" y="43232"/>
            <a:ext cx="1551045" cy="52826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6555" y="2033662"/>
            <a:ext cx="1076190" cy="10476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43857" y="2033662"/>
            <a:ext cx="2161905" cy="104761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721696" y="-707917"/>
            <a:ext cx="4895238" cy="527619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44290" y="754735"/>
            <a:ext cx="2809524" cy="145714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69762" y="8088703"/>
            <a:ext cx="5752381" cy="117142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91801" y="2033662"/>
            <a:ext cx="1295238" cy="10476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355379" y="9168134"/>
            <a:ext cx="500691" cy="408970"/>
            <a:chOff x="4355379" y="9168134"/>
            <a:chExt cx="500691" cy="40897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55379" y="9168134"/>
              <a:ext cx="500691" cy="4089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97598" y="9154125"/>
            <a:ext cx="500691" cy="408970"/>
            <a:chOff x="12897598" y="9154125"/>
            <a:chExt cx="500691" cy="40897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97598" y="9154125"/>
              <a:ext cx="500691" cy="40897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659484" y="8131842"/>
            <a:ext cx="6533333" cy="117142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28300" y="9533744"/>
            <a:ext cx="4628571" cy="68571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951440" y="9514133"/>
            <a:ext cx="4628571" cy="6857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72426" y="2861578"/>
            <a:ext cx="7352511" cy="4613701"/>
            <a:chOff x="9472426" y="2861578"/>
            <a:chExt cx="7352511" cy="461370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72426" y="2861578"/>
              <a:ext cx="7352511" cy="46137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0487" y="2861578"/>
            <a:ext cx="6171429" cy="5045143"/>
            <a:chOff x="1510487" y="2861578"/>
            <a:chExt cx="6171429" cy="50451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10487" y="2861578"/>
              <a:ext cx="6171429" cy="5045143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9B5236E9-A823-4A2C-AEA7-B232D2B1476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32437" r="15051" b="35883"/>
          <a:stretch/>
        </p:blipFill>
        <p:spPr>
          <a:xfrm>
            <a:off x="15163800" y="28948"/>
            <a:ext cx="1524000" cy="466352"/>
          </a:xfrm>
          <a:prstGeom prst="rect">
            <a:avLst/>
          </a:prstGeom>
        </p:spPr>
      </p:pic>
      <p:pic>
        <p:nvPicPr>
          <p:cNvPr id="10" name="그림 9" descr="표지판, 앉아있는, 음식, 기차이(가) 표시된 사진&#10;&#10;자동 생성된 설명">
            <a:extLst>
              <a:ext uri="{FF2B5EF4-FFF2-40B4-BE49-F238E27FC236}">
                <a16:creationId xmlns:a16="http://schemas.microsoft.com/office/drawing/2014/main" id="{8F45E298-9F6C-4847-A618-DCF655538D40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2672" r="1674" b="750"/>
          <a:stretch/>
        </p:blipFill>
        <p:spPr>
          <a:xfrm>
            <a:off x="16687800" y="43232"/>
            <a:ext cx="1551045" cy="52826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4" y="3957523"/>
            <a:ext cx="2571429" cy="2923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011" y="3976173"/>
            <a:ext cx="1419048" cy="12666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1" y="4766872"/>
            <a:ext cx="2428571" cy="126666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7231D12-3085-4B17-8052-1E07AB2E167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32437" r="15051" b="35883"/>
          <a:stretch/>
        </p:blipFill>
        <p:spPr>
          <a:xfrm>
            <a:off x="15163800" y="28948"/>
            <a:ext cx="1524000" cy="466352"/>
          </a:xfrm>
          <a:prstGeom prst="rect">
            <a:avLst/>
          </a:prstGeom>
        </p:spPr>
      </p:pic>
      <p:pic>
        <p:nvPicPr>
          <p:cNvPr id="4" name="그림 3" descr="표지판, 앉아있는, 음식, 기차이(가) 표시된 사진&#10;&#10;자동 생성된 설명">
            <a:extLst>
              <a:ext uri="{FF2B5EF4-FFF2-40B4-BE49-F238E27FC236}">
                <a16:creationId xmlns:a16="http://schemas.microsoft.com/office/drawing/2014/main" id="{A8D76BB4-F41F-4730-BBCA-D9981339474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2672" r="1674" b="750"/>
          <a:stretch/>
        </p:blipFill>
        <p:spPr>
          <a:xfrm>
            <a:off x="16687800" y="43232"/>
            <a:ext cx="1551045" cy="5282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6" y="-135442"/>
            <a:ext cx="5695238" cy="34285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52186" y="5972464"/>
            <a:ext cx="1276190" cy="175238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22435" y="5969416"/>
            <a:ext cx="1952381" cy="17523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457360" y="3599635"/>
            <a:ext cx="1657066" cy="1657066"/>
            <a:chOff x="3457360" y="3599635"/>
            <a:chExt cx="1657066" cy="16570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57360" y="3599635"/>
              <a:ext cx="1657066" cy="16570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57253" y="3599635"/>
            <a:ext cx="1657066" cy="1657066"/>
            <a:chOff x="8157253" y="3599635"/>
            <a:chExt cx="1657066" cy="16570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57253" y="3599635"/>
              <a:ext cx="1657066" cy="16570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828574" y="3599635"/>
            <a:ext cx="1657066" cy="1657066"/>
            <a:chOff x="12828574" y="3599635"/>
            <a:chExt cx="1657066" cy="165706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28574" y="3599635"/>
              <a:ext cx="1657066" cy="165706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23537" y="4029191"/>
            <a:ext cx="1190476" cy="94285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08293" y="4023577"/>
            <a:ext cx="1190476" cy="94285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079614" y="4033606"/>
            <a:ext cx="1190476" cy="94285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834137" y="5969416"/>
            <a:ext cx="1657143" cy="17523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087291" y="4154235"/>
            <a:ext cx="2883504" cy="547866"/>
            <a:chOff x="5087291" y="4154235"/>
            <a:chExt cx="2883504" cy="54786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87291" y="4154235"/>
              <a:ext cx="2883504" cy="54786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784560" y="4160353"/>
            <a:ext cx="2883504" cy="547866"/>
            <a:chOff x="9784560" y="4160353"/>
            <a:chExt cx="2883504" cy="54786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84560" y="4160353"/>
              <a:ext cx="2883504" cy="54786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087291" y="4154235"/>
            <a:ext cx="2883504" cy="547866"/>
            <a:chOff x="5087291" y="4154235"/>
            <a:chExt cx="2883504" cy="54786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87291" y="4154235"/>
              <a:ext cx="2883504" cy="547866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9C4C9A1-FB62-459F-8067-29B0488A35A3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32437" r="15051" b="35883"/>
          <a:stretch/>
        </p:blipFill>
        <p:spPr>
          <a:xfrm>
            <a:off x="15163800" y="38100"/>
            <a:ext cx="1524000" cy="466352"/>
          </a:xfrm>
          <a:prstGeom prst="rect">
            <a:avLst/>
          </a:prstGeom>
        </p:spPr>
      </p:pic>
      <p:pic>
        <p:nvPicPr>
          <p:cNvPr id="7" name="그림 6" descr="표지판, 앉아있는, 음식, 기차이(가) 표시된 사진&#10;&#10;자동 생성된 설명">
            <a:extLst>
              <a:ext uri="{FF2B5EF4-FFF2-40B4-BE49-F238E27FC236}">
                <a16:creationId xmlns:a16="http://schemas.microsoft.com/office/drawing/2014/main" id="{6784ED41-2D88-4B6C-AFA5-5F71138A7115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2672" r="1674" b="750"/>
          <a:stretch/>
        </p:blipFill>
        <p:spPr>
          <a:xfrm>
            <a:off x="16687800" y="52384"/>
            <a:ext cx="1551045" cy="52826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1">
            <a:extLst>
              <a:ext uri="{FF2B5EF4-FFF2-40B4-BE49-F238E27FC236}">
                <a16:creationId xmlns:a16="http://schemas.microsoft.com/office/drawing/2014/main" id="{9B0D4561-BD95-4601-B15B-F8B32FD467F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34757" y="3037192"/>
            <a:ext cx="1761905" cy="1123810"/>
          </a:xfrm>
          <a:prstGeom prst="rect">
            <a:avLst/>
          </a:prstGeom>
        </p:spPr>
      </p:pic>
      <p:pic>
        <p:nvPicPr>
          <p:cNvPr id="8" name="Object 2">
            <a:extLst>
              <a:ext uri="{FF2B5EF4-FFF2-40B4-BE49-F238E27FC236}">
                <a16:creationId xmlns:a16="http://schemas.microsoft.com/office/drawing/2014/main" id="{EC243731-C42B-4E70-BF36-DB92382F7C8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67750" y="4346676"/>
            <a:ext cx="4000000" cy="790476"/>
          </a:xfrm>
          <a:prstGeom prst="rect">
            <a:avLst/>
          </a:prstGeom>
        </p:spPr>
      </p:pic>
      <p:pic>
        <p:nvPicPr>
          <p:cNvPr id="9" name="Object 3">
            <a:extLst>
              <a:ext uri="{FF2B5EF4-FFF2-40B4-BE49-F238E27FC236}">
                <a16:creationId xmlns:a16="http://schemas.microsoft.com/office/drawing/2014/main" id="{4D814649-AA1F-4399-B284-C2D67BF5E78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19751" y="978971"/>
            <a:ext cx="2647619" cy="1457143"/>
          </a:xfrm>
          <a:prstGeom prst="rect">
            <a:avLst/>
          </a:prstGeom>
        </p:spPr>
      </p:pic>
      <p:grpSp>
        <p:nvGrpSpPr>
          <p:cNvPr id="10" name="그룹 1001">
            <a:extLst>
              <a:ext uri="{FF2B5EF4-FFF2-40B4-BE49-F238E27FC236}">
                <a16:creationId xmlns:a16="http://schemas.microsoft.com/office/drawing/2014/main" id="{EC793E42-A8DC-44A4-BC08-ADAFC1C515BC}"/>
              </a:ext>
            </a:extLst>
          </p:cNvPr>
          <p:cNvGrpSpPr/>
          <p:nvPr/>
        </p:nvGrpSpPr>
        <p:grpSpPr>
          <a:xfrm>
            <a:off x="7229912" y="3815571"/>
            <a:ext cx="3825889" cy="3825889"/>
            <a:chOff x="7229912" y="3815571"/>
            <a:chExt cx="3825889" cy="3825889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34D0400D-63F8-40A8-BDE3-2A890244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29912" y="3815571"/>
              <a:ext cx="3825889" cy="3825889"/>
            </a:xfrm>
            <a:prstGeom prst="rect">
              <a:avLst/>
            </a:prstGeom>
          </p:spPr>
        </p:pic>
      </p:grpSp>
      <p:grpSp>
        <p:nvGrpSpPr>
          <p:cNvPr id="12" name="그룹 1002">
            <a:extLst>
              <a:ext uri="{FF2B5EF4-FFF2-40B4-BE49-F238E27FC236}">
                <a16:creationId xmlns:a16="http://schemas.microsoft.com/office/drawing/2014/main" id="{02570A14-E48D-4008-A327-3392493A7CF2}"/>
              </a:ext>
            </a:extLst>
          </p:cNvPr>
          <p:cNvGrpSpPr/>
          <p:nvPr/>
        </p:nvGrpSpPr>
        <p:grpSpPr>
          <a:xfrm>
            <a:off x="7786958" y="4375002"/>
            <a:ext cx="2711798" cy="2707027"/>
            <a:chOff x="7786958" y="4375002"/>
            <a:chExt cx="2711798" cy="2707027"/>
          </a:xfrm>
        </p:grpSpPr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554C05FC-8D3C-4905-A4E5-FFDEB2D59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86958" y="4375002"/>
              <a:ext cx="2711798" cy="2707027"/>
            </a:xfrm>
            <a:prstGeom prst="rect">
              <a:avLst/>
            </a:prstGeom>
          </p:spPr>
        </p:pic>
      </p:grpSp>
      <p:pic>
        <p:nvPicPr>
          <p:cNvPr id="14" name="Object 10">
            <a:extLst>
              <a:ext uri="{FF2B5EF4-FFF2-40B4-BE49-F238E27FC236}">
                <a16:creationId xmlns:a16="http://schemas.microsoft.com/office/drawing/2014/main" id="{12417964-0903-40E9-B9F5-C51B7D3AF27F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34757" y="6511973"/>
            <a:ext cx="1761905" cy="1123810"/>
          </a:xfrm>
          <a:prstGeom prst="rect">
            <a:avLst/>
          </a:prstGeom>
        </p:spPr>
      </p:pic>
      <p:pic>
        <p:nvPicPr>
          <p:cNvPr id="15" name="Object 11">
            <a:extLst>
              <a:ext uri="{FF2B5EF4-FFF2-40B4-BE49-F238E27FC236}">
                <a16:creationId xmlns:a16="http://schemas.microsoft.com/office/drawing/2014/main" id="{173619F0-6937-4F15-89BF-3C4006782194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194881" y="7919253"/>
            <a:ext cx="4285714" cy="790476"/>
          </a:xfrm>
          <a:prstGeom prst="rect">
            <a:avLst/>
          </a:prstGeom>
        </p:spPr>
      </p:pic>
      <p:pic>
        <p:nvPicPr>
          <p:cNvPr id="2" name="Object 3">
            <a:extLst>
              <a:ext uri="{FF2B5EF4-FFF2-40B4-BE49-F238E27FC236}">
                <a16:creationId xmlns:a16="http://schemas.microsoft.com/office/drawing/2014/main" id="{DFF562A1-2001-4CC4-97D6-DDBB873142F6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391468" y="-419100"/>
            <a:ext cx="4895238" cy="5276190"/>
          </a:xfrm>
          <a:prstGeom prst="rect">
            <a:avLst/>
          </a:prstGeom>
        </p:spPr>
      </p:pic>
      <p:pic>
        <p:nvPicPr>
          <p:cNvPr id="4" name="Object 12">
            <a:extLst>
              <a:ext uri="{FF2B5EF4-FFF2-40B4-BE49-F238E27FC236}">
                <a16:creationId xmlns:a16="http://schemas.microsoft.com/office/drawing/2014/main" id="{19970EA0-839A-4E0C-9D33-52885B3F7FE9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443561" y="3028696"/>
            <a:ext cx="1761905" cy="1123810"/>
          </a:xfrm>
          <a:prstGeom prst="rect">
            <a:avLst/>
          </a:prstGeom>
        </p:spPr>
      </p:pic>
      <p:pic>
        <p:nvPicPr>
          <p:cNvPr id="22" name="Object 13">
            <a:extLst>
              <a:ext uri="{FF2B5EF4-FFF2-40B4-BE49-F238E27FC236}">
                <a16:creationId xmlns:a16="http://schemas.microsoft.com/office/drawing/2014/main" id="{20F3B8C9-F27E-4993-9545-DDD9415B3C05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25504" y="4030950"/>
            <a:ext cx="3923810" cy="1419048"/>
          </a:xfrm>
          <a:prstGeom prst="rect">
            <a:avLst/>
          </a:prstGeom>
        </p:spPr>
      </p:pic>
      <p:pic>
        <p:nvPicPr>
          <p:cNvPr id="24" name="Object 14">
            <a:extLst>
              <a:ext uri="{FF2B5EF4-FFF2-40B4-BE49-F238E27FC236}">
                <a16:creationId xmlns:a16="http://schemas.microsoft.com/office/drawing/2014/main" id="{58734570-99C3-4B87-9EB0-02B76EB533A8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443561" y="6511973"/>
            <a:ext cx="1761905" cy="112381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89A1F09-FB4A-4E83-8332-A38FF80E19A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32437" r="15051" b="35883"/>
          <a:stretch/>
        </p:blipFill>
        <p:spPr>
          <a:xfrm>
            <a:off x="15163800" y="28948"/>
            <a:ext cx="1524000" cy="466352"/>
          </a:xfrm>
          <a:prstGeom prst="rect">
            <a:avLst/>
          </a:prstGeom>
        </p:spPr>
      </p:pic>
      <p:pic>
        <p:nvPicPr>
          <p:cNvPr id="5" name="그림 4" descr="표지판, 앉아있는, 음식, 기차이(가) 표시된 사진&#10;&#10;자동 생성된 설명">
            <a:extLst>
              <a:ext uri="{FF2B5EF4-FFF2-40B4-BE49-F238E27FC236}">
                <a16:creationId xmlns:a16="http://schemas.microsoft.com/office/drawing/2014/main" id="{E9C30F4E-5C4C-4441-B274-B61669A8210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2672" r="1674" b="750"/>
          <a:stretch/>
        </p:blipFill>
        <p:spPr>
          <a:xfrm>
            <a:off x="16687800" y="43232"/>
            <a:ext cx="1551045" cy="528268"/>
          </a:xfrm>
          <a:prstGeom prst="rect">
            <a:avLst/>
          </a:prstGeom>
        </p:spPr>
      </p:pic>
      <p:pic>
        <p:nvPicPr>
          <p:cNvPr id="6" name="Object 15">
            <a:extLst>
              <a:ext uri="{FF2B5EF4-FFF2-40B4-BE49-F238E27FC236}">
                <a16:creationId xmlns:a16="http://schemas.microsoft.com/office/drawing/2014/main" id="{32D9452D-6357-46AC-A683-1B66E1922DC3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95941" y="7604967"/>
            <a:ext cx="5457143" cy="141904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1">
            <a:extLst>
              <a:ext uri="{FF2B5EF4-FFF2-40B4-BE49-F238E27FC236}">
                <a16:creationId xmlns:a16="http://schemas.microsoft.com/office/drawing/2014/main" id="{35CCCE98-F0A0-46F7-BB80-C07C32F7A68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376" y="5034839"/>
            <a:ext cx="6838095" cy="2219048"/>
          </a:xfrm>
          <a:prstGeom prst="rect">
            <a:avLst/>
          </a:prstGeom>
        </p:spPr>
      </p:pic>
      <p:pic>
        <p:nvPicPr>
          <p:cNvPr id="8" name="Object 2">
            <a:extLst>
              <a:ext uri="{FF2B5EF4-FFF2-40B4-BE49-F238E27FC236}">
                <a16:creationId xmlns:a16="http://schemas.microsoft.com/office/drawing/2014/main" id="{04A58458-5D86-4834-9B83-899BD094A3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3876" y="1019357"/>
            <a:ext cx="6009524" cy="1457143"/>
          </a:xfrm>
          <a:prstGeom prst="rect">
            <a:avLst/>
          </a:prstGeom>
        </p:spPr>
      </p:pic>
      <p:grpSp>
        <p:nvGrpSpPr>
          <p:cNvPr id="9" name="그룹 1001">
            <a:extLst>
              <a:ext uri="{FF2B5EF4-FFF2-40B4-BE49-F238E27FC236}">
                <a16:creationId xmlns:a16="http://schemas.microsoft.com/office/drawing/2014/main" id="{D4F62C0E-47C9-410C-8410-CC3029889EE8}"/>
              </a:ext>
            </a:extLst>
          </p:cNvPr>
          <p:cNvGrpSpPr/>
          <p:nvPr/>
        </p:nvGrpSpPr>
        <p:grpSpPr>
          <a:xfrm>
            <a:off x="8399999" y="2409380"/>
            <a:ext cx="9217832" cy="7250587"/>
            <a:chOff x="8399999" y="2409380"/>
            <a:chExt cx="9217832" cy="7250587"/>
          </a:xfrm>
        </p:grpSpPr>
        <p:pic>
          <p:nvPicPr>
            <p:cNvPr id="10" name="Object 4">
              <a:extLst>
                <a:ext uri="{FF2B5EF4-FFF2-40B4-BE49-F238E27FC236}">
                  <a16:creationId xmlns:a16="http://schemas.microsoft.com/office/drawing/2014/main" id="{5FEF099D-0F8E-4920-8D97-D79273A62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99999" y="2409380"/>
              <a:ext cx="9217832" cy="7250587"/>
            </a:xfrm>
            <a:prstGeom prst="rect">
              <a:avLst/>
            </a:prstGeom>
          </p:spPr>
        </p:pic>
      </p:grpSp>
      <p:grpSp>
        <p:nvGrpSpPr>
          <p:cNvPr id="11" name="그룹 1002">
            <a:extLst>
              <a:ext uri="{FF2B5EF4-FFF2-40B4-BE49-F238E27FC236}">
                <a16:creationId xmlns:a16="http://schemas.microsoft.com/office/drawing/2014/main" id="{1C3E8D57-0B09-467A-91EE-B239E1BEE323}"/>
              </a:ext>
            </a:extLst>
          </p:cNvPr>
          <p:cNvGrpSpPr/>
          <p:nvPr/>
        </p:nvGrpSpPr>
        <p:grpSpPr>
          <a:xfrm>
            <a:off x="14593774" y="2699463"/>
            <a:ext cx="2690516" cy="2949238"/>
            <a:chOff x="14593774" y="2699463"/>
            <a:chExt cx="2690516" cy="2949238"/>
          </a:xfrm>
        </p:grpSpPr>
        <p:pic>
          <p:nvPicPr>
            <p:cNvPr id="12" name="Object 7">
              <a:extLst>
                <a:ext uri="{FF2B5EF4-FFF2-40B4-BE49-F238E27FC236}">
                  <a16:creationId xmlns:a16="http://schemas.microsoft.com/office/drawing/2014/main" id="{A28B49B8-E667-4BC9-BF9D-D089D24AB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93774" y="2699463"/>
              <a:ext cx="2690516" cy="2949238"/>
            </a:xfrm>
            <a:prstGeom prst="rect">
              <a:avLst/>
            </a:prstGeom>
          </p:spPr>
        </p:pic>
      </p:grpSp>
      <p:grpSp>
        <p:nvGrpSpPr>
          <p:cNvPr id="13" name="그룹 1003">
            <a:extLst>
              <a:ext uri="{FF2B5EF4-FFF2-40B4-BE49-F238E27FC236}">
                <a16:creationId xmlns:a16="http://schemas.microsoft.com/office/drawing/2014/main" id="{1840E54B-D391-4E1A-88AE-1D080DD439FD}"/>
              </a:ext>
            </a:extLst>
          </p:cNvPr>
          <p:cNvGrpSpPr/>
          <p:nvPr/>
        </p:nvGrpSpPr>
        <p:grpSpPr>
          <a:xfrm>
            <a:off x="8860529" y="5830010"/>
            <a:ext cx="8423761" cy="3450702"/>
            <a:chOff x="8860529" y="5830010"/>
            <a:chExt cx="8423761" cy="3450702"/>
          </a:xfrm>
        </p:grpSpPr>
        <p:pic>
          <p:nvPicPr>
            <p:cNvPr id="14" name="Object 10">
              <a:extLst>
                <a:ext uri="{FF2B5EF4-FFF2-40B4-BE49-F238E27FC236}">
                  <a16:creationId xmlns:a16="http://schemas.microsoft.com/office/drawing/2014/main" id="{AEC85E9C-C405-4579-8E92-DD1D8F334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60529" y="5830010"/>
              <a:ext cx="8423761" cy="3450702"/>
            </a:xfrm>
            <a:prstGeom prst="rect">
              <a:avLst/>
            </a:prstGeom>
          </p:spPr>
        </p:pic>
      </p:grpSp>
      <p:grpSp>
        <p:nvGrpSpPr>
          <p:cNvPr id="15" name="그룹 1004">
            <a:extLst>
              <a:ext uri="{FF2B5EF4-FFF2-40B4-BE49-F238E27FC236}">
                <a16:creationId xmlns:a16="http://schemas.microsoft.com/office/drawing/2014/main" id="{193CD296-3409-4744-BAB3-1B472E42DC3B}"/>
              </a:ext>
            </a:extLst>
          </p:cNvPr>
          <p:cNvGrpSpPr/>
          <p:nvPr/>
        </p:nvGrpSpPr>
        <p:grpSpPr>
          <a:xfrm>
            <a:off x="8860529" y="2795248"/>
            <a:ext cx="5184311" cy="2853453"/>
            <a:chOff x="8860529" y="2795248"/>
            <a:chExt cx="5184311" cy="2853453"/>
          </a:xfrm>
        </p:grpSpPr>
        <p:pic>
          <p:nvPicPr>
            <p:cNvPr id="16" name="Object 13">
              <a:extLst>
                <a:ext uri="{FF2B5EF4-FFF2-40B4-BE49-F238E27FC236}">
                  <a16:creationId xmlns:a16="http://schemas.microsoft.com/office/drawing/2014/main" id="{80835677-8137-4391-A113-1CA459808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60529" y="2795248"/>
              <a:ext cx="5184311" cy="2853453"/>
            </a:xfrm>
            <a:prstGeom prst="rect">
              <a:avLst/>
            </a:prstGeom>
          </p:spPr>
        </p:pic>
      </p:grpSp>
      <p:grpSp>
        <p:nvGrpSpPr>
          <p:cNvPr id="17" name="그룹 1005">
            <a:extLst>
              <a:ext uri="{FF2B5EF4-FFF2-40B4-BE49-F238E27FC236}">
                <a16:creationId xmlns:a16="http://schemas.microsoft.com/office/drawing/2014/main" id="{30EEA9B9-1139-4B6F-BC28-D96783C29CD2}"/>
              </a:ext>
            </a:extLst>
          </p:cNvPr>
          <p:cNvGrpSpPr/>
          <p:nvPr/>
        </p:nvGrpSpPr>
        <p:grpSpPr>
          <a:xfrm>
            <a:off x="1129472" y="4110590"/>
            <a:ext cx="929210" cy="785764"/>
            <a:chOff x="1129472" y="4110590"/>
            <a:chExt cx="929210" cy="785764"/>
          </a:xfrm>
        </p:grpSpPr>
        <p:pic>
          <p:nvPicPr>
            <p:cNvPr id="18" name="Object 16">
              <a:extLst>
                <a:ext uri="{FF2B5EF4-FFF2-40B4-BE49-F238E27FC236}">
                  <a16:creationId xmlns:a16="http://schemas.microsoft.com/office/drawing/2014/main" id="{C3A087FD-F293-434C-A81A-0058ADA5A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9472" y="4110590"/>
              <a:ext cx="929210" cy="785764"/>
            </a:xfrm>
            <a:prstGeom prst="rect">
              <a:avLst/>
            </a:prstGeom>
          </p:spPr>
        </p:pic>
      </p:grpSp>
      <p:grpSp>
        <p:nvGrpSpPr>
          <p:cNvPr id="19" name="그룹 1006">
            <a:extLst>
              <a:ext uri="{FF2B5EF4-FFF2-40B4-BE49-F238E27FC236}">
                <a16:creationId xmlns:a16="http://schemas.microsoft.com/office/drawing/2014/main" id="{8F023E9D-64CA-4B55-BA1A-C68A441CA552}"/>
              </a:ext>
            </a:extLst>
          </p:cNvPr>
          <p:cNvGrpSpPr/>
          <p:nvPr/>
        </p:nvGrpSpPr>
        <p:grpSpPr>
          <a:xfrm>
            <a:off x="6332236" y="6296241"/>
            <a:ext cx="903742" cy="772542"/>
            <a:chOff x="6332236" y="6296241"/>
            <a:chExt cx="903742" cy="772542"/>
          </a:xfrm>
        </p:grpSpPr>
        <p:pic>
          <p:nvPicPr>
            <p:cNvPr id="20" name="Object 19">
              <a:extLst>
                <a:ext uri="{FF2B5EF4-FFF2-40B4-BE49-F238E27FC236}">
                  <a16:creationId xmlns:a16="http://schemas.microsoft.com/office/drawing/2014/main" id="{2E290E5F-1F88-4AE3-A73A-6A57508E1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32236" y="6296241"/>
              <a:ext cx="903742" cy="772542"/>
            </a:xfrm>
            <a:prstGeom prst="rect">
              <a:avLst/>
            </a:prstGeom>
          </p:spPr>
        </p:pic>
      </p:grpSp>
      <p:pic>
        <p:nvPicPr>
          <p:cNvPr id="2" name="Object 3">
            <a:extLst>
              <a:ext uri="{FF2B5EF4-FFF2-40B4-BE49-F238E27FC236}">
                <a16:creationId xmlns:a16="http://schemas.microsoft.com/office/drawing/2014/main" id="{CCDF66AB-E4D5-49BF-B941-B89A8767E442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381000" y="-419100"/>
            <a:ext cx="4895238" cy="527619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0EC2724-3A05-475A-B049-9940D4D2378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32437" r="15051" b="35883"/>
          <a:stretch/>
        </p:blipFill>
        <p:spPr>
          <a:xfrm>
            <a:off x="15163800" y="28948"/>
            <a:ext cx="1524000" cy="466352"/>
          </a:xfrm>
          <a:prstGeom prst="rect">
            <a:avLst/>
          </a:prstGeom>
        </p:spPr>
      </p:pic>
      <p:pic>
        <p:nvPicPr>
          <p:cNvPr id="4" name="그림 3" descr="표지판, 앉아있는, 음식, 기차이(가) 표시된 사진&#10;&#10;자동 생성된 설명">
            <a:extLst>
              <a:ext uri="{FF2B5EF4-FFF2-40B4-BE49-F238E27FC236}">
                <a16:creationId xmlns:a16="http://schemas.microsoft.com/office/drawing/2014/main" id="{4BC2D332-86F9-4908-B069-D1C869F58BB4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2672" r="1674" b="750"/>
          <a:stretch/>
        </p:blipFill>
        <p:spPr>
          <a:xfrm>
            <a:off x="16687800" y="43232"/>
            <a:ext cx="1551045" cy="52826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05072" y="6133298"/>
            <a:ext cx="5994324" cy="10331126"/>
            <a:chOff x="-4905072" y="6133298"/>
            <a:chExt cx="5994324" cy="103311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905072" y="6133298"/>
              <a:ext cx="5994324" cy="1033112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20459" y="3854516"/>
            <a:ext cx="6247619" cy="25333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007561" y="-4915655"/>
            <a:ext cx="5994324" cy="10331126"/>
            <a:chOff x="17007561" y="-4915655"/>
            <a:chExt cx="5994324" cy="1033112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07561" y="-4915655"/>
              <a:ext cx="5994324" cy="10331126"/>
            </a:xfrm>
            <a:prstGeom prst="rect">
              <a:avLst/>
            </a:prstGeom>
          </p:spPr>
        </p:pic>
      </p:grpSp>
      <p:pic>
        <p:nvPicPr>
          <p:cNvPr id="2" name="그림 1" descr="시계이(가) 표시된 사진&#10;&#10;자동 생성된 설명">
            <a:extLst>
              <a:ext uri="{FF2B5EF4-FFF2-40B4-BE49-F238E27FC236}">
                <a16:creationId xmlns:a16="http://schemas.microsoft.com/office/drawing/2014/main" id="{12BA8344-91E7-4D1E-B781-020BD1A885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100" y="3607830"/>
            <a:ext cx="4901700" cy="31358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011" y="3976173"/>
            <a:ext cx="1419048" cy="126666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1" y="4766872"/>
            <a:ext cx="3580952" cy="12666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56934" y="3957523"/>
            <a:ext cx="2571429" cy="292381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B0EB409-369F-407F-B14D-66649A52FB6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32437" r="15051" b="35883"/>
          <a:stretch/>
        </p:blipFill>
        <p:spPr>
          <a:xfrm>
            <a:off x="15163800" y="28948"/>
            <a:ext cx="1524000" cy="466352"/>
          </a:xfrm>
          <a:prstGeom prst="rect">
            <a:avLst/>
          </a:prstGeom>
        </p:spPr>
      </p:pic>
      <p:pic>
        <p:nvPicPr>
          <p:cNvPr id="4" name="그림 3" descr="표지판, 앉아있는, 음식, 기차이(가) 표시된 사진&#10;&#10;자동 생성된 설명">
            <a:extLst>
              <a:ext uri="{FF2B5EF4-FFF2-40B4-BE49-F238E27FC236}">
                <a16:creationId xmlns:a16="http://schemas.microsoft.com/office/drawing/2014/main" id="{F7C38325-E050-4426-AFB9-BA3165CE258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2672" r="1674" b="750"/>
          <a:stretch/>
        </p:blipFill>
        <p:spPr>
          <a:xfrm>
            <a:off x="16687800" y="43232"/>
            <a:ext cx="1551045" cy="5282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03768" y="-349257"/>
            <a:ext cx="4895238" cy="52761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62218" y="1113394"/>
            <a:ext cx="3733333" cy="14571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73936" y="3188011"/>
            <a:ext cx="1145978" cy="1174481"/>
            <a:chOff x="1673936" y="3188011"/>
            <a:chExt cx="1145978" cy="11744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3936" y="3188011"/>
              <a:ext cx="1145978" cy="11744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33333" y="0"/>
            <a:ext cx="6171429" cy="10399243"/>
            <a:chOff x="12133333" y="0"/>
            <a:chExt cx="6171429" cy="1039924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33333" y="0"/>
              <a:ext cx="6171429" cy="103992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72742" y="6214657"/>
            <a:ext cx="6171429" cy="4157190"/>
            <a:chOff x="12272742" y="6214657"/>
            <a:chExt cx="6171429" cy="41571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72742" y="6214657"/>
              <a:ext cx="6171429" cy="415719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793785" y="3287409"/>
            <a:ext cx="2847619" cy="132381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320915" y="4533819"/>
            <a:ext cx="1609524" cy="132381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-120000">
            <a:off x="14155218" y="597115"/>
            <a:ext cx="2476190" cy="13238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682936" y="5304871"/>
            <a:ext cx="2095238" cy="132381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-120000">
            <a:off x="12288280" y="1878151"/>
            <a:ext cx="2142857" cy="132381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-120000">
            <a:off x="15688998" y="2084949"/>
            <a:ext cx="2152381" cy="132381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104944" y="3472721"/>
            <a:ext cx="6965761" cy="170011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143851" y="5657616"/>
            <a:ext cx="7611177" cy="99960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223852" y="7141999"/>
            <a:ext cx="4100748" cy="9996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F0EA4BF-FFBA-48DC-B923-F5F4891597A6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32437" r="15051" b="35883"/>
          <a:stretch/>
        </p:blipFill>
        <p:spPr>
          <a:xfrm>
            <a:off x="15163800" y="28948"/>
            <a:ext cx="1524000" cy="466352"/>
          </a:xfrm>
          <a:prstGeom prst="rect">
            <a:avLst/>
          </a:prstGeom>
        </p:spPr>
      </p:pic>
      <p:pic>
        <p:nvPicPr>
          <p:cNvPr id="6" name="그림 5" descr="표지판, 앉아있는, 음식, 기차이(가) 표시된 사진&#10;&#10;자동 생성된 설명">
            <a:extLst>
              <a:ext uri="{FF2B5EF4-FFF2-40B4-BE49-F238E27FC236}">
                <a16:creationId xmlns:a16="http://schemas.microsoft.com/office/drawing/2014/main" id="{9D3691C0-0494-4C9D-847D-94E3FCF049EC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2672" r="1674" b="750"/>
          <a:stretch/>
        </p:blipFill>
        <p:spPr>
          <a:xfrm>
            <a:off x="16687800" y="43232"/>
            <a:ext cx="1551045" cy="5282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4" y="3957523"/>
            <a:ext cx="2571429" cy="2923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011" y="3976173"/>
            <a:ext cx="1419048" cy="12666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1" y="4766872"/>
            <a:ext cx="3504762" cy="126666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E6AC516-3B82-4B47-AD48-4570B6604A7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32437" r="15051" b="35883"/>
          <a:stretch/>
        </p:blipFill>
        <p:spPr>
          <a:xfrm>
            <a:off x="15163800" y="28948"/>
            <a:ext cx="1524000" cy="466352"/>
          </a:xfrm>
          <a:prstGeom prst="rect">
            <a:avLst/>
          </a:prstGeom>
        </p:spPr>
      </p:pic>
      <p:pic>
        <p:nvPicPr>
          <p:cNvPr id="4" name="그림 3" descr="표지판, 앉아있는, 음식, 기차이(가) 표시된 사진&#10;&#10;자동 생성된 설명">
            <a:extLst>
              <a:ext uri="{FF2B5EF4-FFF2-40B4-BE49-F238E27FC236}">
                <a16:creationId xmlns:a16="http://schemas.microsoft.com/office/drawing/2014/main" id="{F56E3B58-4578-465D-BB1D-44684F5387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2672" r="1674" b="750"/>
          <a:stretch/>
        </p:blipFill>
        <p:spPr>
          <a:xfrm>
            <a:off x="16687800" y="43232"/>
            <a:ext cx="1551045" cy="5282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1001">
            <a:extLst>
              <a:ext uri="{FF2B5EF4-FFF2-40B4-BE49-F238E27FC236}">
                <a16:creationId xmlns:a16="http://schemas.microsoft.com/office/drawing/2014/main" id="{1A80B637-9653-46A5-8FE2-CB05352926F0}"/>
              </a:ext>
            </a:extLst>
          </p:cNvPr>
          <p:cNvGrpSpPr/>
          <p:nvPr/>
        </p:nvGrpSpPr>
        <p:grpSpPr>
          <a:xfrm>
            <a:off x="508911" y="3904833"/>
            <a:ext cx="5265459" cy="3467694"/>
            <a:chOff x="508911" y="3904833"/>
            <a:chExt cx="5265459" cy="3467694"/>
          </a:xfrm>
        </p:grpSpPr>
        <p:pic>
          <p:nvPicPr>
            <p:cNvPr id="10" name="Object 2">
              <a:extLst>
                <a:ext uri="{FF2B5EF4-FFF2-40B4-BE49-F238E27FC236}">
                  <a16:creationId xmlns:a16="http://schemas.microsoft.com/office/drawing/2014/main" id="{755619E4-C5E8-44AB-8658-5F1E3B3A5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911" y="3904833"/>
              <a:ext cx="5265459" cy="3467694"/>
            </a:xfrm>
            <a:prstGeom prst="rect">
              <a:avLst/>
            </a:prstGeom>
          </p:spPr>
        </p:pic>
      </p:grpSp>
      <p:pic>
        <p:nvPicPr>
          <p:cNvPr id="11" name="Object 4">
            <a:extLst>
              <a:ext uri="{FF2B5EF4-FFF2-40B4-BE49-F238E27FC236}">
                <a16:creationId xmlns:a16="http://schemas.microsoft.com/office/drawing/2014/main" id="{5B5D3E3B-5851-4921-BB7D-CD4393E7971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50559" y="9945246"/>
            <a:ext cx="4552381" cy="295238"/>
          </a:xfrm>
          <a:prstGeom prst="rect">
            <a:avLst/>
          </a:prstGeom>
        </p:spPr>
      </p:pic>
      <p:grpSp>
        <p:nvGrpSpPr>
          <p:cNvPr id="12" name="그룹 1002">
            <a:extLst>
              <a:ext uri="{FF2B5EF4-FFF2-40B4-BE49-F238E27FC236}">
                <a16:creationId xmlns:a16="http://schemas.microsoft.com/office/drawing/2014/main" id="{B71CBE10-928E-4B50-9C1C-53911B87277B}"/>
              </a:ext>
            </a:extLst>
          </p:cNvPr>
          <p:cNvGrpSpPr/>
          <p:nvPr/>
        </p:nvGrpSpPr>
        <p:grpSpPr>
          <a:xfrm>
            <a:off x="5828971" y="3927966"/>
            <a:ext cx="3395346" cy="3468145"/>
            <a:chOff x="5828971" y="3927966"/>
            <a:chExt cx="3395346" cy="3468145"/>
          </a:xfrm>
        </p:grpSpPr>
        <p:grpSp>
          <p:nvGrpSpPr>
            <p:cNvPr id="13" name="그룹 1003">
              <a:extLst>
                <a:ext uri="{FF2B5EF4-FFF2-40B4-BE49-F238E27FC236}">
                  <a16:creationId xmlns:a16="http://schemas.microsoft.com/office/drawing/2014/main" id="{D05AE48F-8795-4790-988E-2088AC5DA25D}"/>
                </a:ext>
              </a:extLst>
            </p:cNvPr>
            <p:cNvGrpSpPr/>
            <p:nvPr/>
          </p:nvGrpSpPr>
          <p:grpSpPr>
            <a:xfrm>
              <a:off x="5828971" y="3927966"/>
              <a:ext cx="3395346" cy="3468145"/>
              <a:chOff x="5828971" y="3927966"/>
              <a:chExt cx="3395346" cy="3468145"/>
            </a:xfrm>
          </p:grpSpPr>
          <p:pic>
            <p:nvPicPr>
              <p:cNvPr id="19" name="Object 7">
                <a:extLst>
                  <a:ext uri="{FF2B5EF4-FFF2-40B4-BE49-F238E27FC236}">
                    <a16:creationId xmlns:a16="http://schemas.microsoft.com/office/drawing/2014/main" id="{80A35E3D-8752-45AF-B7E6-340E50748C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828971" y="3927966"/>
                <a:ext cx="3395346" cy="3468145"/>
              </a:xfrm>
              <a:prstGeom prst="rect">
                <a:avLst/>
              </a:prstGeom>
            </p:spPr>
          </p:pic>
        </p:grpSp>
        <p:grpSp>
          <p:nvGrpSpPr>
            <p:cNvPr id="14" name="그룹 1004">
              <a:extLst>
                <a:ext uri="{FF2B5EF4-FFF2-40B4-BE49-F238E27FC236}">
                  <a16:creationId xmlns:a16="http://schemas.microsoft.com/office/drawing/2014/main" id="{9ED4C3A4-75A9-47D5-B7D5-056C615A4028}"/>
                </a:ext>
              </a:extLst>
            </p:cNvPr>
            <p:cNvGrpSpPr/>
            <p:nvPr/>
          </p:nvGrpSpPr>
          <p:grpSpPr>
            <a:xfrm>
              <a:off x="5942625" y="4152594"/>
              <a:ext cx="3197321" cy="3032937"/>
              <a:chOff x="5942625" y="4152594"/>
              <a:chExt cx="3197321" cy="3032937"/>
            </a:xfrm>
          </p:grpSpPr>
          <p:pic>
            <p:nvPicPr>
              <p:cNvPr id="18" name="Object 10">
                <a:extLst>
                  <a:ext uri="{FF2B5EF4-FFF2-40B4-BE49-F238E27FC236}">
                    <a16:creationId xmlns:a16="http://schemas.microsoft.com/office/drawing/2014/main" id="{22715BC3-C8CF-482F-8929-27CC7BF83B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942625" y="4152594"/>
                <a:ext cx="3197321" cy="3032937"/>
              </a:xfrm>
              <a:prstGeom prst="rect">
                <a:avLst/>
              </a:prstGeom>
            </p:spPr>
          </p:pic>
        </p:grpSp>
        <p:grpSp>
          <p:nvGrpSpPr>
            <p:cNvPr id="15" name="그룹 1005">
              <a:extLst>
                <a:ext uri="{FF2B5EF4-FFF2-40B4-BE49-F238E27FC236}">
                  <a16:creationId xmlns:a16="http://schemas.microsoft.com/office/drawing/2014/main" id="{D435D4DC-196E-4FE1-BD1A-FCCCC1755D29}"/>
                </a:ext>
              </a:extLst>
            </p:cNvPr>
            <p:cNvGrpSpPr/>
            <p:nvPr/>
          </p:nvGrpSpPr>
          <p:grpSpPr>
            <a:xfrm>
              <a:off x="6081228" y="4151142"/>
              <a:ext cx="2914238" cy="667264"/>
              <a:chOff x="6081228" y="4151142"/>
              <a:chExt cx="2914238" cy="667264"/>
            </a:xfrm>
          </p:grpSpPr>
          <p:pic>
            <p:nvPicPr>
              <p:cNvPr id="17" name="Object 13">
                <a:extLst>
                  <a:ext uri="{FF2B5EF4-FFF2-40B4-BE49-F238E27FC236}">
                    <a16:creationId xmlns:a16="http://schemas.microsoft.com/office/drawing/2014/main" id="{C7ED8B2B-C8F8-4DB2-99CE-11D4701939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081228" y="4151142"/>
                <a:ext cx="2914238" cy="667264"/>
              </a:xfrm>
              <a:prstGeom prst="rect">
                <a:avLst/>
              </a:prstGeom>
            </p:spPr>
          </p:pic>
        </p:grpSp>
        <p:pic>
          <p:nvPicPr>
            <p:cNvPr id="16" name="Object 15">
              <a:extLst>
                <a:ext uri="{FF2B5EF4-FFF2-40B4-BE49-F238E27FC236}">
                  <a16:creationId xmlns:a16="http://schemas.microsoft.com/office/drawing/2014/main" id="{BBCAD245-BF75-45DE-AA63-467D1A3EA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23525" y="4192255"/>
              <a:ext cx="2876190" cy="600000"/>
            </a:xfrm>
            <a:prstGeom prst="rect">
              <a:avLst/>
            </a:prstGeom>
          </p:spPr>
        </p:pic>
      </p:grpSp>
      <p:pic>
        <p:nvPicPr>
          <p:cNvPr id="20" name="Object 17">
            <a:extLst>
              <a:ext uri="{FF2B5EF4-FFF2-40B4-BE49-F238E27FC236}">
                <a16:creationId xmlns:a16="http://schemas.microsoft.com/office/drawing/2014/main" id="{A14A8881-FFD9-4E54-90D9-9E0FD6FEDAF2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303768" y="-349257"/>
            <a:ext cx="4895238" cy="5276190"/>
          </a:xfrm>
          <a:prstGeom prst="rect">
            <a:avLst/>
          </a:prstGeom>
        </p:spPr>
      </p:pic>
      <p:pic>
        <p:nvPicPr>
          <p:cNvPr id="21" name="Object 18">
            <a:extLst>
              <a:ext uri="{FF2B5EF4-FFF2-40B4-BE49-F238E27FC236}">
                <a16:creationId xmlns:a16="http://schemas.microsoft.com/office/drawing/2014/main" id="{664C6703-8AF5-49AC-BA0A-6BFA2071CB8D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62218" y="1113394"/>
            <a:ext cx="3838095" cy="1457143"/>
          </a:xfrm>
          <a:prstGeom prst="rect">
            <a:avLst/>
          </a:prstGeom>
        </p:spPr>
      </p:pic>
      <p:pic>
        <p:nvPicPr>
          <p:cNvPr id="22" name="Object 19">
            <a:extLst>
              <a:ext uri="{FF2B5EF4-FFF2-40B4-BE49-F238E27FC236}">
                <a16:creationId xmlns:a16="http://schemas.microsoft.com/office/drawing/2014/main" id="{3177701A-907C-4D1E-9648-6199ABA76D8C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07521" y="2998992"/>
            <a:ext cx="7580952" cy="2666667"/>
          </a:xfrm>
          <a:prstGeom prst="rect">
            <a:avLst/>
          </a:prstGeom>
        </p:spPr>
      </p:pic>
      <p:grpSp>
        <p:nvGrpSpPr>
          <p:cNvPr id="24" name="그룹 1006">
            <a:extLst>
              <a:ext uri="{FF2B5EF4-FFF2-40B4-BE49-F238E27FC236}">
                <a16:creationId xmlns:a16="http://schemas.microsoft.com/office/drawing/2014/main" id="{C346EFE8-7515-43B3-86D7-F83D88D9E0B5}"/>
              </a:ext>
            </a:extLst>
          </p:cNvPr>
          <p:cNvGrpSpPr/>
          <p:nvPr/>
        </p:nvGrpSpPr>
        <p:grpSpPr>
          <a:xfrm>
            <a:off x="13514672" y="4075392"/>
            <a:ext cx="341760" cy="341736"/>
            <a:chOff x="13514672" y="4075392"/>
            <a:chExt cx="341760" cy="341736"/>
          </a:xfrm>
        </p:grpSpPr>
        <p:pic>
          <p:nvPicPr>
            <p:cNvPr id="25" name="Object 22">
              <a:extLst>
                <a:ext uri="{FF2B5EF4-FFF2-40B4-BE49-F238E27FC236}">
                  <a16:creationId xmlns:a16="http://schemas.microsoft.com/office/drawing/2014/main" id="{E551D58A-D34A-475C-B668-FCF77DC05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514672" y="4075392"/>
              <a:ext cx="341760" cy="341736"/>
            </a:xfrm>
            <a:prstGeom prst="rect">
              <a:avLst/>
            </a:prstGeom>
          </p:spPr>
        </p:pic>
      </p:grpSp>
      <p:pic>
        <p:nvPicPr>
          <p:cNvPr id="6" name="Object 20">
            <a:extLst>
              <a:ext uri="{FF2B5EF4-FFF2-40B4-BE49-F238E27FC236}">
                <a16:creationId xmlns:a16="http://schemas.microsoft.com/office/drawing/2014/main" id="{3E4F867F-F37D-4D73-A03D-FBA38F58CA0A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798927" y="6579024"/>
            <a:ext cx="8438095" cy="241904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73AC368-036F-4645-B536-480D86DB8257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32437" r="15051" b="35883"/>
          <a:stretch/>
        </p:blipFill>
        <p:spPr>
          <a:xfrm>
            <a:off x="15163800" y="28948"/>
            <a:ext cx="1524000" cy="466352"/>
          </a:xfrm>
          <a:prstGeom prst="rect">
            <a:avLst/>
          </a:prstGeom>
        </p:spPr>
      </p:pic>
      <p:pic>
        <p:nvPicPr>
          <p:cNvPr id="3" name="그림 2" descr="표지판, 앉아있는, 음식, 기차이(가) 표시된 사진&#10;&#10;자동 생성된 설명">
            <a:extLst>
              <a:ext uri="{FF2B5EF4-FFF2-40B4-BE49-F238E27FC236}">
                <a16:creationId xmlns:a16="http://schemas.microsoft.com/office/drawing/2014/main" id="{3B6904B9-5CE1-46BE-8BE1-1BF1354EDE1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2672" r="1674" b="750"/>
          <a:stretch/>
        </p:blipFill>
        <p:spPr>
          <a:xfrm>
            <a:off x="16687800" y="43232"/>
            <a:ext cx="1551045" cy="5282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42217" y="3878191"/>
            <a:ext cx="1145978" cy="1174481"/>
            <a:chOff x="5642217" y="3878191"/>
            <a:chExt cx="1145978" cy="11744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2217" y="3878191"/>
              <a:ext cx="1145978" cy="11744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6934" y="3957523"/>
            <a:ext cx="2571429" cy="2923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011" y="3976173"/>
            <a:ext cx="1419048" cy="12666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01011" y="4766872"/>
            <a:ext cx="4000000" cy="126666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14A64B5-8BCD-454B-81C7-07F636E073D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32437" r="15051" b="35883"/>
          <a:stretch/>
        </p:blipFill>
        <p:spPr>
          <a:xfrm>
            <a:off x="15163800" y="28948"/>
            <a:ext cx="1524000" cy="466352"/>
          </a:xfrm>
          <a:prstGeom prst="rect">
            <a:avLst/>
          </a:prstGeom>
        </p:spPr>
      </p:pic>
      <p:pic>
        <p:nvPicPr>
          <p:cNvPr id="4" name="그림 3" descr="표지판, 앉아있는, 음식, 기차이(가) 표시된 사진&#10;&#10;자동 생성된 설명">
            <a:extLst>
              <a:ext uri="{FF2B5EF4-FFF2-40B4-BE49-F238E27FC236}">
                <a16:creationId xmlns:a16="http://schemas.microsoft.com/office/drawing/2014/main" id="{73C1B2B8-F45A-409E-AB4F-87D1AA0F45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2672" r="1674" b="750"/>
          <a:stretch/>
        </p:blipFill>
        <p:spPr>
          <a:xfrm>
            <a:off x="16687800" y="43232"/>
            <a:ext cx="1551045" cy="5282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78751" y="2615385"/>
            <a:ext cx="8371049" cy="7176315"/>
            <a:chOff x="10056106" y="2797831"/>
            <a:chExt cx="8675849" cy="71763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6106" y="2797831"/>
              <a:ext cx="8675849" cy="717631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5138" y="4336597"/>
            <a:ext cx="7180952" cy="11523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5138" y="6791312"/>
            <a:ext cx="5676190" cy="320952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9424" y="3179474"/>
            <a:ext cx="2647619" cy="126666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9424" y="5843525"/>
            <a:ext cx="2647619" cy="126666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303768" y="-349257"/>
            <a:ext cx="4895238" cy="52761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62218" y="1113394"/>
            <a:ext cx="3838095" cy="145714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678310" y="3022330"/>
            <a:ext cx="6866667" cy="2295238"/>
          </a:xfrm>
          <a:prstGeom prst="rect">
            <a:avLst/>
          </a:prstGeom>
        </p:spPr>
      </p:pic>
      <p:pic>
        <p:nvPicPr>
          <p:cNvPr id="12" name="그림 11" descr="개체, 시계, 측정기이(가) 표시된 사진&#10;&#10;자동 생성된 설명">
            <a:extLst>
              <a:ext uri="{FF2B5EF4-FFF2-40B4-BE49-F238E27FC236}">
                <a16:creationId xmlns:a16="http://schemas.microsoft.com/office/drawing/2014/main" id="{94EF873E-43FF-4ED9-8152-E68A2790C8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310" y="6182699"/>
            <a:ext cx="7068710" cy="21916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77796C4-9D3D-4840-8C10-F3A9BA6BC2C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32437" r="15051" b="35883"/>
          <a:stretch/>
        </p:blipFill>
        <p:spPr>
          <a:xfrm>
            <a:off x="15163800" y="28948"/>
            <a:ext cx="1524000" cy="466352"/>
          </a:xfrm>
          <a:prstGeom prst="rect">
            <a:avLst/>
          </a:prstGeom>
        </p:spPr>
      </p:pic>
      <p:pic>
        <p:nvPicPr>
          <p:cNvPr id="4" name="그림 3" descr="표지판, 앉아있는, 음식, 기차이(가) 표시된 사진&#10;&#10;자동 생성된 설명">
            <a:extLst>
              <a:ext uri="{FF2B5EF4-FFF2-40B4-BE49-F238E27FC236}">
                <a16:creationId xmlns:a16="http://schemas.microsoft.com/office/drawing/2014/main" id="{DA793B3A-9434-47E2-837F-CA60E0DEF5A4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2672" r="1674" b="750"/>
          <a:stretch/>
        </p:blipFill>
        <p:spPr>
          <a:xfrm>
            <a:off x="16687800" y="43232"/>
            <a:ext cx="1551045" cy="52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7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7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769188" y="3084827"/>
            <a:ext cx="9258824" cy="6560272"/>
            <a:chOff x="8769188" y="3084827"/>
            <a:chExt cx="9258824" cy="65602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9188" y="3084827"/>
              <a:ext cx="9258824" cy="65602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3352" y="3056256"/>
            <a:ext cx="8390122" cy="6560272"/>
            <a:chOff x="293352" y="3056256"/>
            <a:chExt cx="8390122" cy="656027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352" y="3056256"/>
              <a:ext cx="8390122" cy="656027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03768" y="-349257"/>
            <a:ext cx="4895238" cy="52761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62218" y="1113394"/>
            <a:ext cx="4285714" cy="14571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740059" y="8163261"/>
            <a:ext cx="1857143" cy="12095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05677" y="3059617"/>
            <a:ext cx="8366938" cy="6588964"/>
            <a:chOff x="305677" y="3059617"/>
            <a:chExt cx="8366938" cy="658896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5677" y="3059617"/>
              <a:ext cx="8366938" cy="658896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35220" y="3049973"/>
            <a:ext cx="9254168" cy="3591717"/>
            <a:chOff x="8735220" y="3049973"/>
            <a:chExt cx="9254168" cy="359171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35220" y="3049973"/>
              <a:ext cx="9254168" cy="359171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30572" y="8163261"/>
            <a:ext cx="2247619" cy="12095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542857" y="3764457"/>
            <a:ext cx="1240476" cy="448429"/>
            <a:chOff x="3542857" y="3764457"/>
            <a:chExt cx="1240476" cy="448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42857" y="3764457"/>
              <a:ext cx="1240476" cy="448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276190" y="3739060"/>
            <a:ext cx="1240476" cy="448429"/>
            <a:chOff x="11276190" y="3739060"/>
            <a:chExt cx="1240476" cy="4484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76190" y="3739060"/>
              <a:ext cx="1240476" cy="448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59607" y="4410101"/>
            <a:ext cx="346742" cy="389899"/>
            <a:chOff x="859607" y="4410101"/>
            <a:chExt cx="346742" cy="38989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9607" y="4410101"/>
              <a:ext cx="346742" cy="38989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59607" y="4800578"/>
            <a:ext cx="346742" cy="389899"/>
            <a:chOff x="859607" y="4800578"/>
            <a:chExt cx="346742" cy="38989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9607" y="4800578"/>
              <a:ext cx="346742" cy="38989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9607" y="5190476"/>
            <a:ext cx="346742" cy="389899"/>
            <a:chOff x="859607" y="5190476"/>
            <a:chExt cx="346742" cy="38989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9607" y="5190476"/>
              <a:ext cx="346742" cy="38989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59607" y="5580375"/>
            <a:ext cx="346742" cy="527562"/>
            <a:chOff x="859607" y="5580375"/>
            <a:chExt cx="346742" cy="52756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9607" y="5580375"/>
              <a:ext cx="346742" cy="52756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97306" y="5815873"/>
            <a:ext cx="250313" cy="286362"/>
            <a:chOff x="1197306" y="5815873"/>
            <a:chExt cx="250313" cy="28636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97306" y="5815873"/>
              <a:ext cx="250313" cy="28636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288889" y="5580375"/>
            <a:ext cx="571429" cy="356041"/>
            <a:chOff x="11288889" y="5580375"/>
            <a:chExt cx="571429" cy="356041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288889" y="5580375"/>
              <a:ext cx="571429" cy="35604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809923" y="5580375"/>
            <a:ext cx="390077" cy="356041"/>
            <a:chOff x="12809923" y="5580375"/>
            <a:chExt cx="390077" cy="35604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809923" y="5580375"/>
              <a:ext cx="390077" cy="35604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009923" y="5567676"/>
            <a:ext cx="339283" cy="356041"/>
            <a:chOff x="14009923" y="5567676"/>
            <a:chExt cx="339283" cy="35604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009923" y="5567676"/>
              <a:ext cx="339283" cy="35604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5282913" y="5580375"/>
            <a:ext cx="399627" cy="356041"/>
            <a:chOff x="15282913" y="5580375"/>
            <a:chExt cx="399627" cy="356041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282913" y="5580375"/>
              <a:ext cx="399627" cy="356041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226663A-40C6-4384-A3C3-35316E683108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9" t="32437" r="15051" b="35883"/>
          <a:stretch/>
        </p:blipFill>
        <p:spPr>
          <a:xfrm>
            <a:off x="15163800" y="28948"/>
            <a:ext cx="1524000" cy="466352"/>
          </a:xfrm>
          <a:prstGeom prst="rect">
            <a:avLst/>
          </a:prstGeom>
        </p:spPr>
      </p:pic>
      <p:pic>
        <p:nvPicPr>
          <p:cNvPr id="4" name="그림 3" descr="표지판, 앉아있는, 음식, 기차이(가) 표시된 사진&#10;&#10;자동 생성된 설명">
            <a:extLst>
              <a:ext uri="{FF2B5EF4-FFF2-40B4-BE49-F238E27FC236}">
                <a16:creationId xmlns:a16="http://schemas.microsoft.com/office/drawing/2014/main" id="{EC98D91B-CCC6-4E22-A598-74FF862907A0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2672" r="1674" b="750"/>
          <a:stretch/>
        </p:blipFill>
        <p:spPr>
          <a:xfrm>
            <a:off x="16687800" y="43232"/>
            <a:ext cx="1551045" cy="5282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938</Words>
  <Application>Microsoft Office PowerPoint</Application>
  <PresentationFormat>사용자 지정</PresentationFormat>
  <Paragraphs>71</Paragraphs>
  <Slides>22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서 민영</cp:lastModifiedBy>
  <cp:revision>18</cp:revision>
  <dcterms:created xsi:type="dcterms:W3CDTF">2020-08-12T22:02:10Z</dcterms:created>
  <dcterms:modified xsi:type="dcterms:W3CDTF">2020-08-12T23:54:40Z</dcterms:modified>
</cp:coreProperties>
</file>