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4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12" Type="http://schemas.openxmlformats.org/officeDocument/2006/relationships/image" Target="../media/image65.png"/><Relationship Id="rId2" Type="http://schemas.openxmlformats.org/officeDocument/2006/relationships/image" Target="../media/image7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5" Type="http://schemas.openxmlformats.org/officeDocument/2006/relationships/image" Target="../media/image54.png"/><Relationship Id="rId10" Type="http://schemas.openxmlformats.org/officeDocument/2006/relationships/image" Target="../media/image76.png"/><Relationship Id="rId4" Type="http://schemas.openxmlformats.org/officeDocument/2006/relationships/image" Target="../media/image72.png"/><Relationship Id="rId9" Type="http://schemas.openxmlformats.org/officeDocument/2006/relationships/image" Target="../media/image63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9.png"/><Relationship Id="rId3" Type="http://schemas.openxmlformats.org/officeDocument/2006/relationships/image" Target="../media/image72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17" Type="http://schemas.openxmlformats.org/officeDocument/2006/relationships/image" Target="../media/image89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88.png"/><Relationship Id="rId10" Type="http://schemas.openxmlformats.org/officeDocument/2006/relationships/image" Target="../media/image85.png"/><Relationship Id="rId4" Type="http://schemas.openxmlformats.org/officeDocument/2006/relationships/image" Target="../media/image81.png"/><Relationship Id="rId9" Type="http://schemas.openxmlformats.org/officeDocument/2006/relationships/image" Target="../media/image84.png"/><Relationship Id="rId1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2.png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113.png"/><Relationship Id="rId5" Type="http://schemas.openxmlformats.org/officeDocument/2006/relationships/image" Target="../media/image63.png"/><Relationship Id="rId10" Type="http://schemas.openxmlformats.org/officeDocument/2006/relationships/image" Target="../media/image99.png"/><Relationship Id="rId4" Type="http://schemas.openxmlformats.org/officeDocument/2006/relationships/image" Target="../media/image83.png"/><Relationship Id="rId9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001" y="6591300"/>
            <a:ext cx="18303001" cy="3831933"/>
            <a:chOff x="0" y="6378221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8221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067" y="2510587"/>
            <a:ext cx="6323810" cy="28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0158" y="4586798"/>
            <a:ext cx="7733333" cy="904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4912" y="7382076"/>
            <a:ext cx="4314286" cy="17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27965" y="-585596"/>
            <a:ext cx="5680703" cy="6100084"/>
            <a:chOff x="14227965" y="-585596"/>
            <a:chExt cx="5680703" cy="6100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7965" y="-585596"/>
              <a:ext cx="5680703" cy="61000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0158" y="7382076"/>
            <a:ext cx="3323810" cy="1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8596" y="3987515"/>
            <a:ext cx="8561256" cy="4811121"/>
            <a:chOff x="9748596" y="3987515"/>
            <a:chExt cx="8561256" cy="4811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8596" y="3987515"/>
              <a:ext cx="8561256" cy="48111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9242" y="4491016"/>
            <a:ext cx="5361905" cy="37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3987515"/>
            <a:ext cx="9826444" cy="4819784"/>
            <a:chOff x="0" y="3987515"/>
            <a:chExt cx="9826444" cy="48197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87515"/>
              <a:ext cx="9826444" cy="48197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47619"/>
            <a:ext cx="18290961" cy="10288666"/>
            <a:chOff x="0" y="447619"/>
            <a:chExt cx="18290961" cy="10288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7619"/>
              <a:ext cx="18290961" cy="10288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2866667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085714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6050" y="3246694"/>
            <a:ext cx="988571" cy="988571"/>
            <a:chOff x="1626050" y="3246694"/>
            <a:chExt cx="988571" cy="98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3246694"/>
              <a:ext cx="988571" cy="98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3519" y="4418467"/>
            <a:ext cx="4038095" cy="62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6852" y="3563838"/>
            <a:ext cx="2057143" cy="100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228" y="3474058"/>
            <a:ext cx="638095" cy="11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7160" y="5142857"/>
            <a:ext cx="988571" cy="988571"/>
            <a:chOff x="1607160" y="5142857"/>
            <a:chExt cx="988571" cy="98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160" y="5142857"/>
              <a:ext cx="988571" cy="98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4628" y="6314630"/>
            <a:ext cx="7171429" cy="11047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87962" y="5460002"/>
            <a:ext cx="2466667" cy="100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5338" y="5370222"/>
            <a:ext cx="638095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6050" y="7175176"/>
            <a:ext cx="988571" cy="988571"/>
            <a:chOff x="1626050" y="7175176"/>
            <a:chExt cx="988571" cy="98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7175176"/>
              <a:ext cx="988571" cy="98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6852" y="7492321"/>
            <a:ext cx="3380952" cy="10000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64228" y="7402541"/>
            <a:ext cx="638095" cy="11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99140" y="3403966"/>
            <a:ext cx="4662145" cy="4759782"/>
            <a:chOff x="11799140" y="3403966"/>
            <a:chExt cx="4662145" cy="47597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99140" y="3403966"/>
              <a:ext cx="4662145" cy="475978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33519" y="8498361"/>
            <a:ext cx="8028571" cy="6285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62218" y="1113394"/>
            <a:ext cx="3428571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84023" y="2041003"/>
            <a:ext cx="6630460" cy="7477559"/>
            <a:chOff x="10384023" y="2041003"/>
            <a:chExt cx="6630460" cy="74775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4023" y="2041003"/>
              <a:ext cx="6630460" cy="74775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0209" y="3614594"/>
            <a:ext cx="6171429" cy="4721143"/>
            <a:chOff x="10670209" y="3614594"/>
            <a:chExt cx="6171429" cy="4721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0209" y="3614594"/>
              <a:ext cx="6171429" cy="4721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5918" y="3764240"/>
            <a:ext cx="4295238" cy="4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014" y="2894374"/>
            <a:ext cx="2057143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1390" y="2804594"/>
            <a:ext cx="638095" cy="11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5918" y="5481655"/>
            <a:ext cx="6876190" cy="4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4014" y="4611789"/>
            <a:ext cx="3876190" cy="100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1390" y="4522009"/>
            <a:ext cx="638095" cy="11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45918" y="7191962"/>
            <a:ext cx="3066667" cy="7333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4014" y="6322096"/>
            <a:ext cx="3380952" cy="10000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1390" y="6232316"/>
            <a:ext cx="638095" cy="1152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04014" y="8061311"/>
            <a:ext cx="1971429" cy="10000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66336" y="7939910"/>
            <a:ext cx="638095" cy="11523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62218" y="1113394"/>
            <a:ext cx="4638095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84023" y="2041003"/>
            <a:ext cx="6630460" cy="7477559"/>
            <a:chOff x="10384023" y="2041003"/>
            <a:chExt cx="6630460" cy="74775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4023" y="2041003"/>
              <a:ext cx="6630460" cy="74775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5918" y="3764240"/>
            <a:ext cx="4295238" cy="4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4014" y="2894374"/>
            <a:ext cx="2466667" cy="100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1390" y="2804594"/>
            <a:ext cx="638095" cy="11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5918" y="5481655"/>
            <a:ext cx="6876190" cy="4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4014" y="4611789"/>
            <a:ext cx="4714286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1390" y="4522009"/>
            <a:ext cx="638095" cy="11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45918" y="7191962"/>
            <a:ext cx="1428571" cy="4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04014" y="6322096"/>
            <a:ext cx="3152381" cy="100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61390" y="6232316"/>
            <a:ext cx="638095" cy="11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4014" y="8061311"/>
            <a:ext cx="1180952" cy="10000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6336" y="7939910"/>
            <a:ext cx="638095" cy="11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50729" y="2782274"/>
            <a:ext cx="5608286" cy="6171429"/>
            <a:chOff x="10950729" y="2782274"/>
            <a:chExt cx="5608286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50729" y="2782274"/>
              <a:ext cx="5608286" cy="61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08137" y="8942118"/>
            <a:ext cx="2342857" cy="41904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62218" y="1113394"/>
            <a:ext cx="5942857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994" y="8270680"/>
            <a:ext cx="1771429" cy="8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0612" y="3039703"/>
            <a:ext cx="1076190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57966" y="3054841"/>
            <a:ext cx="2161905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15264" y="4018740"/>
            <a:ext cx="6171429" cy="3880286"/>
            <a:chOff x="10015264" y="4018740"/>
            <a:chExt cx="6171429" cy="3880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5264" y="4018740"/>
              <a:ext cx="6171429" cy="3880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9232" y="4018740"/>
            <a:ext cx="6171429" cy="3880286"/>
            <a:chOff x="2879232" y="4018740"/>
            <a:chExt cx="6171429" cy="3880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9232" y="4018740"/>
              <a:ext cx="6171429" cy="3880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98917" y="8270680"/>
            <a:ext cx="1771429" cy="857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2218" y="1113394"/>
            <a:ext cx="2809524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6" y="-135442"/>
            <a:ext cx="5695238" cy="34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4428168"/>
            <a:ext cx="18283793" cy="9524"/>
            <a:chOff x="-9524" y="4428168"/>
            <a:chExt cx="18283793" cy="95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4" y="4428168"/>
              <a:ext cx="18283793" cy="95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2186" y="5972464"/>
            <a:ext cx="1276190" cy="17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2435" y="5969416"/>
            <a:ext cx="1952381" cy="17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57360" y="3599635"/>
            <a:ext cx="1657066" cy="1657066"/>
            <a:chOff x="3457360" y="3599635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36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57253" y="3599635"/>
            <a:ext cx="1657066" cy="1657066"/>
            <a:chOff x="8157253" y="3599635"/>
            <a:chExt cx="1657066" cy="16570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7253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28574" y="3599635"/>
            <a:ext cx="1657066" cy="1657066"/>
            <a:chOff x="12828574" y="3599635"/>
            <a:chExt cx="1657066" cy="16570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8574" y="3599635"/>
              <a:ext cx="1657066" cy="165706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3537" y="4029191"/>
            <a:ext cx="1190476" cy="9428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08293" y="4023577"/>
            <a:ext cx="1190476" cy="9428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79614" y="4033606"/>
            <a:ext cx="1190476" cy="9428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4137" y="5969416"/>
            <a:ext cx="1657143" cy="17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4560" y="4160353"/>
            <a:ext cx="2883504" cy="547866"/>
            <a:chOff x="9784560" y="4160353"/>
            <a:chExt cx="2883504" cy="5478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84560" y="4160353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5212453"/>
            <a:ext cx="4771429" cy="10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4338777"/>
            <a:ext cx="2800000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5212453"/>
            <a:ext cx="4771429" cy="10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4338777"/>
            <a:ext cx="2800000" cy="10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7498167"/>
            <a:ext cx="4771429" cy="10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6624492"/>
            <a:ext cx="2800000" cy="10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7498167"/>
            <a:ext cx="4771429" cy="10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6624492"/>
            <a:ext cx="2800000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89785" y="4563964"/>
            <a:ext cx="1274286" cy="1012209"/>
            <a:chOff x="2289785" y="4563964"/>
            <a:chExt cx="1274286" cy="10122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9785" y="4563964"/>
              <a:ext cx="1274286" cy="10122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9127" y="6871804"/>
            <a:ext cx="1114944" cy="1227243"/>
            <a:chOff x="2449127" y="6871804"/>
            <a:chExt cx="1114944" cy="12272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127" y="6871804"/>
              <a:ext cx="1114944" cy="1227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93333" y="4583012"/>
            <a:ext cx="1431044" cy="1377082"/>
            <a:chOff x="9893333" y="4583012"/>
            <a:chExt cx="1431044" cy="13770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3333" y="4583012"/>
              <a:ext cx="1431044" cy="13770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61586" y="6853899"/>
            <a:ext cx="1429458" cy="1168958"/>
            <a:chOff x="9961586" y="6853899"/>
            <a:chExt cx="1429458" cy="11689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1586" y="6853899"/>
              <a:ext cx="1429458" cy="11689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3407143"/>
            <a:ext cx="6171429" cy="3471429"/>
            <a:chOff x="6057143" y="3407143"/>
            <a:chExt cx="6171429" cy="34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3407143"/>
              <a:ext cx="6171429" cy="34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8309852" cy="10299292"/>
            <a:chOff x="0" y="0"/>
            <a:chExt cx="18309852" cy="102992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8309852" cy="1029929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2647619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5212453"/>
            <a:ext cx="4771429" cy="10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4338777"/>
            <a:ext cx="2800000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5212453"/>
            <a:ext cx="4771429" cy="10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4338777"/>
            <a:ext cx="2800000" cy="10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7498167"/>
            <a:ext cx="4771429" cy="10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6624492"/>
            <a:ext cx="2800000" cy="10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7498167"/>
            <a:ext cx="4771429" cy="10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6624492"/>
            <a:ext cx="2800000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89785" y="4563964"/>
            <a:ext cx="1274286" cy="1012209"/>
            <a:chOff x="2289785" y="4563964"/>
            <a:chExt cx="1274286" cy="10122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9785" y="4563964"/>
              <a:ext cx="1274286" cy="10122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9127" y="6871804"/>
            <a:ext cx="1114944" cy="1227243"/>
            <a:chOff x="2449127" y="6871804"/>
            <a:chExt cx="1114944" cy="12272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127" y="6871804"/>
              <a:ext cx="1114944" cy="1227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93333" y="4583012"/>
            <a:ext cx="1431044" cy="1377082"/>
            <a:chOff x="9893333" y="4583012"/>
            <a:chExt cx="1431044" cy="13770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3333" y="4583012"/>
              <a:ext cx="1431044" cy="13770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61586" y="6853899"/>
            <a:ext cx="1429458" cy="1168958"/>
            <a:chOff x="9961586" y="6853899"/>
            <a:chExt cx="1429458" cy="11689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1586" y="6853899"/>
              <a:ext cx="1429458" cy="11689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70789" cy="10277319"/>
            <a:chOff x="0" y="0"/>
            <a:chExt cx="18270789" cy="102773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8270789" cy="102773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2218" y="1113394"/>
            <a:ext cx="2647619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4014" y="2894374"/>
            <a:ext cx="2466667" cy="10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1390" y="2804594"/>
            <a:ext cx="638095" cy="11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4014" y="4611789"/>
            <a:ext cx="4714286" cy="100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1390" y="4522009"/>
            <a:ext cx="638095" cy="11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4014" y="6322096"/>
            <a:ext cx="3152381" cy="100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390" y="6232316"/>
            <a:ext cx="638095" cy="11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4014" y="8061311"/>
            <a:ext cx="1180952" cy="100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6336" y="7939910"/>
            <a:ext cx="638095" cy="115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2828571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05072" y="6133298"/>
            <a:ext cx="5994324" cy="10331126"/>
            <a:chOff x="-4905072" y="6133298"/>
            <a:chExt cx="5994324" cy="10331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05072" y="6133298"/>
              <a:ext cx="5994324" cy="10331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9567" y="3650667"/>
            <a:ext cx="6247619" cy="38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5652" y="1130283"/>
            <a:ext cx="7770065" cy="8343694"/>
            <a:chOff x="1625652" y="1130283"/>
            <a:chExt cx="7770065" cy="8343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5652" y="1130283"/>
              <a:ext cx="7770065" cy="83436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07561" y="-4915655"/>
            <a:ext cx="5994324" cy="10331126"/>
            <a:chOff x="17007561" y="-4915655"/>
            <a:chExt cx="5994324" cy="103311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07561" y="-4915655"/>
              <a:ext cx="5994324" cy="10331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4766872"/>
            <a:ext cx="3580952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218" y="1113394"/>
            <a:ext cx="3733333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8247" y="3839776"/>
            <a:ext cx="1145978" cy="1174481"/>
            <a:chOff x="2418247" y="3839776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247" y="3839776"/>
              <a:ext cx="1145978" cy="117448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1445" y="4005834"/>
            <a:ext cx="7352381" cy="27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2771" y="0"/>
            <a:ext cx="6171429" cy="10399243"/>
            <a:chOff x="12114286" y="0"/>
            <a:chExt cx="6171429" cy="10399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4286" y="0"/>
              <a:ext cx="6171429" cy="10399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2742" y="6214657"/>
            <a:ext cx="6171429" cy="4157190"/>
            <a:chOff x="12272742" y="6214657"/>
            <a:chExt cx="6171429" cy="4157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742" y="6214657"/>
              <a:ext cx="6171429" cy="4157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3785" y="3287409"/>
            <a:ext cx="2847619" cy="13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20915" y="4533819"/>
            <a:ext cx="1609524" cy="1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20000">
            <a:off x="14155218" y="597115"/>
            <a:ext cx="2476190" cy="13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82936" y="5304871"/>
            <a:ext cx="2095238" cy="1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20000">
            <a:off x="12288280" y="1878151"/>
            <a:ext cx="2142857" cy="13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20000">
            <a:off x="15688998" y="2084949"/>
            <a:ext cx="2152381" cy="13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9236" y="6278776"/>
            <a:ext cx="6542412" cy="3454668"/>
            <a:chOff x="2539236" y="6278776"/>
            <a:chExt cx="6542412" cy="34546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9236" y="6278776"/>
              <a:ext cx="6542412" cy="34546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19934" y="3821702"/>
            <a:ext cx="5361905" cy="22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7453" y="7112112"/>
            <a:ext cx="5628571" cy="1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3493" y="2992924"/>
            <a:ext cx="6546197" cy="3130616"/>
            <a:chOff x="2533493" y="2992924"/>
            <a:chExt cx="6546197" cy="31306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3493" y="2992924"/>
              <a:ext cx="6546197" cy="31306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8152" y="6490049"/>
            <a:ext cx="6300419" cy="3032121"/>
            <a:chOff x="2658152" y="6490049"/>
            <a:chExt cx="6300419" cy="30321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8152" y="6490049"/>
              <a:ext cx="6300419" cy="30321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19809" y="4756746"/>
            <a:ext cx="341760" cy="341736"/>
            <a:chOff x="13119809" y="4756746"/>
            <a:chExt cx="341760" cy="3417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19809" y="4756746"/>
              <a:ext cx="341760" cy="3417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2218" y="1113394"/>
            <a:ext cx="3838095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4000000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04762" y="3474286"/>
            <a:ext cx="1693333" cy="3276190"/>
            <a:chOff x="9504762" y="3474286"/>
            <a:chExt cx="1693333" cy="32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4762" y="3474286"/>
              <a:ext cx="1693333" cy="32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4319" y="5605903"/>
            <a:ext cx="752381" cy="1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3987515"/>
            <a:ext cx="9826444" cy="4819784"/>
            <a:chOff x="0" y="3987515"/>
            <a:chExt cx="9826444" cy="48197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87515"/>
              <a:ext cx="9826444" cy="48197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3968467"/>
            <a:ext cx="9847042" cy="4877394"/>
            <a:chOff x="0" y="3968467"/>
            <a:chExt cx="9847042" cy="48773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968467"/>
              <a:ext cx="9847042" cy="4877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0961" cy="10288666"/>
            <a:chOff x="0" y="0"/>
            <a:chExt cx="18290961" cy="10288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0961" cy="10288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유주연</cp:lastModifiedBy>
  <cp:revision>3</cp:revision>
  <dcterms:created xsi:type="dcterms:W3CDTF">2020-08-10T03:24:29Z</dcterms:created>
  <dcterms:modified xsi:type="dcterms:W3CDTF">2020-08-09T18:25:31Z</dcterms:modified>
</cp:coreProperties>
</file>