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D2F9-5D0A-47B4-86B1-9798EC93F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964B97-8133-4606-8CC4-CD2CF6F70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80186-4899-4A05-8E84-B6B2C4B9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1DFC-AEE0-438D-AC06-5D0A97B761C9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07B50B-73E8-463C-9218-6641DA86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0352C-31C3-4C0C-9577-0B314419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BEB9-EFB7-47D5-90A0-7771BAB1AB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16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F400C-D542-42BA-9366-5AF33A0B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27A4BA-4CA7-4FFA-839B-BD3E7112E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6D8075-F96F-42DA-8702-175E39C4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1DFC-AEE0-438D-AC06-5D0A97B761C9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CACDBF-0904-4C38-A240-C6F28469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659479-7474-4374-AA7F-E2AF9A3D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BEB9-EFB7-47D5-90A0-7771BAB1AB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64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9EB6E5-D93D-4796-A543-8799C4167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90F4C5-AF17-496D-8368-111FF3481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0735A6-6381-4412-B0B1-3B4ACE45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1DFC-AEE0-438D-AC06-5D0A97B761C9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034D08-D74E-4463-BC24-899FF988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6CE852-5CD9-4D69-9B97-2C0FC03E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BEB9-EFB7-47D5-90A0-7771BAB1AB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2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99688-2BC3-4484-B722-ABB85636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1B1C9-A109-4283-A2E5-7C57E1C5C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6F25AE-BED6-495C-9F99-F3BA54F1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1DFC-AEE0-438D-AC06-5D0A97B761C9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74370E-115A-40BD-85C3-9CB05486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74D4EC-C125-4442-BD56-ED772E07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BEB9-EFB7-47D5-90A0-7771BAB1AB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69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07B22-9186-4903-9A9C-E50384AC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40254A-3E68-4303-BC0E-CCCC4F9F5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74D375-3A25-4DFF-9215-150D5E14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1DFC-AEE0-438D-AC06-5D0A97B761C9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C5D07F-CD03-4671-B563-8B502C11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69118F-78E9-47E8-97BC-2E3F6312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BEB9-EFB7-47D5-90A0-7771BAB1AB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72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82F44-3D73-48ED-B499-6874EB55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C07CFE-AF24-414E-8309-BACF7A790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79B6F6-9C1B-4B70-8C7F-72C603229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CB18A4-2D42-477E-9E19-051230E3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1DFC-AEE0-438D-AC06-5D0A97B761C9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E7E55F-B59F-4A72-B989-0A51CB5E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6F178A-A190-47D3-B870-21BAED8D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BEB9-EFB7-47D5-90A0-7771BAB1AB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66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41122-2AE5-4BE8-AD16-C0D2437DC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A4DF60-05AA-4E65-BB2D-D6717317F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729417-0919-4590-ACD7-7A6EE1152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10FF3D-F8BD-497F-B86C-C60CF5E96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844EFF-7EA4-4D9D-B81F-64C0C211F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5D9A56-6260-49A5-9AAE-69E5871C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1DFC-AEE0-438D-AC06-5D0A97B761C9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66F7AA-50CB-4392-B865-FE3ADF4A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E3F884-FDB7-4007-92DA-DB4C2FEB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BEB9-EFB7-47D5-90A0-7771BAB1AB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90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C934B-D763-45F6-B6E4-790E1AE4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5F4091-EE81-47DC-83B8-37DCD252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1DFC-AEE0-438D-AC06-5D0A97B761C9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BFA8C9-4E78-4606-9BDC-758EC0B1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405C38-6253-4D29-B150-7E9BD878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BEB9-EFB7-47D5-90A0-7771BAB1AB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07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96D18D-27F4-447E-B2AB-579DE829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1DFC-AEE0-438D-AC06-5D0A97B761C9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C88833-D25B-4E20-8676-447A0AB1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EA3549-547E-4FFD-B276-5CB8FD5F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BEB9-EFB7-47D5-90A0-7771BAB1AB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61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3D478-85C6-4D1C-9801-768E7F8C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CF8FD3-2DD7-4BD0-B5CD-B79BDBC85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7D1B36-1437-41F9-BA0C-05D7656C6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A7F2F8-8B79-4B00-8079-AB3263C8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1DFC-AEE0-438D-AC06-5D0A97B761C9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02647-8BBF-4C2C-A516-236D0270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E3F86D-532D-4495-80DB-42CF8973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BEB9-EFB7-47D5-90A0-7771BAB1AB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64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BF7F3-8CCB-475D-B068-08C546E0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3378B90-1D83-45D5-B8DD-F1C17D908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197B6A-B428-4036-A196-FDD5941A4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13480C-CBD8-4939-8DE6-82881EBF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1DFC-AEE0-438D-AC06-5D0A97B761C9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BE32E5-3306-4E09-9F2E-96529308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0DE713-380A-4F3F-8E18-A5B12C9F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BEB9-EFB7-47D5-90A0-7771BAB1AB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61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85B3F-2149-483D-9A4A-74A3A83D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A4EFB0-3220-4355-A0A1-E9CE84AD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49A7DB-CE20-4FE5-AAED-49D19EA60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51DFC-AEE0-438D-AC06-5D0A97B761C9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436CF5-51EC-4CD4-B576-F904AE1C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4995E1-9F5A-48BA-A4BE-EDBEAE57D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9BEB9-EFB7-47D5-90A0-7771BAB1AB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13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EFED479-FC29-448B-8CE9-96EBE600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44" y="479804"/>
            <a:ext cx="10371719" cy="5898391"/>
          </a:xfrm>
          <a:prstGeom prst="rect">
            <a:avLst/>
          </a:prstGeom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461920D-3321-44A1-8262-4CF1ECC78452}"/>
              </a:ext>
            </a:extLst>
          </p:cNvPr>
          <p:cNvSpPr/>
          <p:nvPr/>
        </p:nvSpPr>
        <p:spPr>
          <a:xfrm>
            <a:off x="944880" y="780288"/>
            <a:ext cx="402336" cy="2194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B321BE9-5A44-4394-80CD-4928021F42D0}"/>
              </a:ext>
            </a:extLst>
          </p:cNvPr>
          <p:cNvSpPr/>
          <p:nvPr/>
        </p:nvSpPr>
        <p:spPr>
          <a:xfrm>
            <a:off x="1345380" y="780288"/>
            <a:ext cx="1153980" cy="2194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6FA2631-504D-4010-9229-8B5A74676556}"/>
              </a:ext>
            </a:extLst>
          </p:cNvPr>
          <p:cNvSpPr/>
          <p:nvPr/>
        </p:nvSpPr>
        <p:spPr>
          <a:xfrm>
            <a:off x="1103376" y="1304544"/>
            <a:ext cx="445008" cy="6888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3215C01-9545-4DEC-B329-1F8EF9DC2AA1}"/>
              </a:ext>
            </a:extLst>
          </p:cNvPr>
          <p:cNvSpPr/>
          <p:nvPr/>
        </p:nvSpPr>
        <p:spPr>
          <a:xfrm>
            <a:off x="1103376" y="3429000"/>
            <a:ext cx="402336" cy="17038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CADB25E-AEF3-4C4C-B528-EB4F8E32DD4D}"/>
              </a:ext>
            </a:extLst>
          </p:cNvPr>
          <p:cNvSpPr/>
          <p:nvPr/>
        </p:nvSpPr>
        <p:spPr>
          <a:xfrm>
            <a:off x="987552" y="5254752"/>
            <a:ext cx="4511040" cy="4267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21BCE0A-D7C6-432E-9916-29C6730EE7A6}"/>
              </a:ext>
            </a:extLst>
          </p:cNvPr>
          <p:cNvSpPr/>
          <p:nvPr/>
        </p:nvSpPr>
        <p:spPr>
          <a:xfrm>
            <a:off x="993648" y="5754624"/>
            <a:ext cx="1158240" cy="3352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AF32310-3E50-4CAA-92E8-F5421681A97D}"/>
              </a:ext>
            </a:extLst>
          </p:cNvPr>
          <p:cNvSpPr/>
          <p:nvPr/>
        </p:nvSpPr>
        <p:spPr>
          <a:xfrm>
            <a:off x="1548384" y="1304544"/>
            <a:ext cx="3852672" cy="38282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2A6CE26-4739-46CF-937A-25CA9B938E9F}"/>
              </a:ext>
            </a:extLst>
          </p:cNvPr>
          <p:cNvSpPr/>
          <p:nvPr/>
        </p:nvSpPr>
        <p:spPr>
          <a:xfrm>
            <a:off x="5559552" y="1731264"/>
            <a:ext cx="1139952" cy="7863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F9549B3-5606-43A1-B0BD-A45E2B86232F}"/>
              </a:ext>
            </a:extLst>
          </p:cNvPr>
          <p:cNvSpPr/>
          <p:nvPr/>
        </p:nvSpPr>
        <p:spPr>
          <a:xfrm>
            <a:off x="6847937" y="1304544"/>
            <a:ext cx="445008" cy="6888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A7E4548C-E26C-4645-8468-223F3B96E60F}"/>
              </a:ext>
            </a:extLst>
          </p:cNvPr>
          <p:cNvSpPr/>
          <p:nvPr/>
        </p:nvSpPr>
        <p:spPr>
          <a:xfrm>
            <a:off x="6847937" y="3429000"/>
            <a:ext cx="402336" cy="17038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95DF11F2-6790-441A-8FCB-90134A05BAD4}"/>
              </a:ext>
            </a:extLst>
          </p:cNvPr>
          <p:cNvSpPr/>
          <p:nvPr/>
        </p:nvSpPr>
        <p:spPr>
          <a:xfrm>
            <a:off x="6732113" y="5254752"/>
            <a:ext cx="4511040" cy="4267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93BF8D5C-FDC5-4673-BF7B-297C00F717EB}"/>
              </a:ext>
            </a:extLst>
          </p:cNvPr>
          <p:cNvSpPr/>
          <p:nvPr/>
        </p:nvSpPr>
        <p:spPr>
          <a:xfrm>
            <a:off x="6738209" y="5754624"/>
            <a:ext cx="1158240" cy="3352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76F1BD40-25FA-463E-9548-FE6321404F55}"/>
              </a:ext>
            </a:extLst>
          </p:cNvPr>
          <p:cNvSpPr/>
          <p:nvPr/>
        </p:nvSpPr>
        <p:spPr>
          <a:xfrm>
            <a:off x="7292945" y="1304544"/>
            <a:ext cx="3852672" cy="38282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3BBCD064-E73A-4375-BB11-ABB2F93451E7}"/>
              </a:ext>
            </a:extLst>
          </p:cNvPr>
          <p:cNvSpPr/>
          <p:nvPr/>
        </p:nvSpPr>
        <p:spPr>
          <a:xfrm>
            <a:off x="6034128" y="1648968"/>
            <a:ext cx="1908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E36F3A52-4F5F-4A62-8B51-E2CF71492021}"/>
              </a:ext>
            </a:extLst>
          </p:cNvPr>
          <p:cNvSpPr/>
          <p:nvPr/>
        </p:nvSpPr>
        <p:spPr>
          <a:xfrm>
            <a:off x="2403960" y="697230"/>
            <a:ext cx="1908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5763792B-DB04-41DE-8120-281E8D990B90}"/>
              </a:ext>
            </a:extLst>
          </p:cNvPr>
          <p:cNvSpPr/>
          <p:nvPr/>
        </p:nvSpPr>
        <p:spPr>
          <a:xfrm>
            <a:off x="898344" y="692128"/>
            <a:ext cx="1908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397A0467-583B-4AC1-96C6-E4AD92CA4CA0}"/>
              </a:ext>
            </a:extLst>
          </p:cNvPr>
          <p:cNvSpPr/>
          <p:nvPr/>
        </p:nvSpPr>
        <p:spPr>
          <a:xfrm>
            <a:off x="1027038" y="1252855"/>
            <a:ext cx="1908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58F97EA4-17FF-4FC8-8DA1-2F995B7E681A}"/>
              </a:ext>
            </a:extLst>
          </p:cNvPr>
          <p:cNvSpPr/>
          <p:nvPr/>
        </p:nvSpPr>
        <p:spPr>
          <a:xfrm>
            <a:off x="6802218" y="1252855"/>
            <a:ext cx="1908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7603658B-6D9F-47B5-89EB-CE0BB4B298C2}"/>
              </a:ext>
            </a:extLst>
          </p:cNvPr>
          <p:cNvSpPr/>
          <p:nvPr/>
        </p:nvSpPr>
        <p:spPr>
          <a:xfrm>
            <a:off x="8644426" y="1553718"/>
            <a:ext cx="1908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792210F4-B313-4792-A66D-A30E9535426F}"/>
              </a:ext>
            </a:extLst>
          </p:cNvPr>
          <p:cNvSpPr/>
          <p:nvPr/>
        </p:nvSpPr>
        <p:spPr>
          <a:xfrm>
            <a:off x="4422808" y="1540764"/>
            <a:ext cx="1908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8EFD0E1-E028-4129-B700-18C0ADBBCD17}"/>
              </a:ext>
            </a:extLst>
          </p:cNvPr>
          <p:cNvSpPr/>
          <p:nvPr/>
        </p:nvSpPr>
        <p:spPr>
          <a:xfrm>
            <a:off x="5400672" y="5385943"/>
            <a:ext cx="1908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391BADAE-EB10-45AC-8EA0-7BCEF1C680D5}"/>
              </a:ext>
            </a:extLst>
          </p:cNvPr>
          <p:cNvSpPr/>
          <p:nvPr/>
        </p:nvSpPr>
        <p:spPr>
          <a:xfrm>
            <a:off x="6633863" y="5385943"/>
            <a:ext cx="1908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F670702B-3B76-4741-A8A5-A35A32A8D126}"/>
              </a:ext>
            </a:extLst>
          </p:cNvPr>
          <p:cNvSpPr/>
          <p:nvPr/>
        </p:nvSpPr>
        <p:spPr>
          <a:xfrm>
            <a:off x="6657137" y="5972747"/>
            <a:ext cx="1908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6B5F5F98-A688-4321-A1DA-55EB9229A045}"/>
              </a:ext>
            </a:extLst>
          </p:cNvPr>
          <p:cNvSpPr/>
          <p:nvPr/>
        </p:nvSpPr>
        <p:spPr>
          <a:xfrm>
            <a:off x="2063019" y="5994654"/>
            <a:ext cx="1908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6B462969-4CA5-4CA2-A497-A4CB98812353}"/>
              </a:ext>
            </a:extLst>
          </p:cNvPr>
          <p:cNvSpPr/>
          <p:nvPr/>
        </p:nvSpPr>
        <p:spPr>
          <a:xfrm>
            <a:off x="1007976" y="3372612"/>
            <a:ext cx="1908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EC93D0CF-3B48-472F-9F9D-CE802260064C}"/>
              </a:ext>
            </a:extLst>
          </p:cNvPr>
          <p:cNvSpPr/>
          <p:nvPr/>
        </p:nvSpPr>
        <p:spPr>
          <a:xfrm>
            <a:off x="6784241" y="3323971"/>
            <a:ext cx="1908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75CE4CD4-7A8C-4BC6-8552-CE1314917056}"/>
              </a:ext>
            </a:extLst>
          </p:cNvPr>
          <p:cNvCxnSpPr>
            <a:cxnSpLocks/>
          </p:cNvCxnSpPr>
          <p:nvPr/>
        </p:nvCxnSpPr>
        <p:spPr>
          <a:xfrm flipH="1" flipV="1">
            <a:off x="134215" y="2445512"/>
            <a:ext cx="965499" cy="1015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63853C01-CACF-4BD0-A5E1-0BD01F183D54}"/>
              </a:ext>
            </a:extLst>
          </p:cNvPr>
          <p:cNvCxnSpPr>
            <a:cxnSpLocks/>
            <a:endCxn id="106" idx="3"/>
          </p:cNvCxnSpPr>
          <p:nvPr/>
        </p:nvCxnSpPr>
        <p:spPr>
          <a:xfrm flipH="1" flipV="1">
            <a:off x="181019" y="2391436"/>
            <a:ext cx="6631164" cy="990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0D5887D5-36F9-4D5C-BEBE-B9C22C9E78B3}"/>
              </a:ext>
            </a:extLst>
          </p:cNvPr>
          <p:cNvCxnSpPr>
            <a:cxnSpLocks/>
          </p:cNvCxnSpPr>
          <p:nvPr/>
        </p:nvCxnSpPr>
        <p:spPr>
          <a:xfrm flipH="1" flipV="1">
            <a:off x="5983050" y="-632017"/>
            <a:ext cx="146354" cy="2314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CB17356F-5B45-4768-B6B8-7A4744FACB6F}"/>
              </a:ext>
            </a:extLst>
          </p:cNvPr>
          <p:cNvCxnSpPr>
            <a:cxnSpLocks/>
          </p:cNvCxnSpPr>
          <p:nvPr/>
        </p:nvCxnSpPr>
        <p:spPr>
          <a:xfrm flipH="1" flipV="1">
            <a:off x="35014" y="-228580"/>
            <a:ext cx="965499" cy="1015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8BA5C29C-0159-4867-AC11-1672B90E2BE1}"/>
              </a:ext>
            </a:extLst>
          </p:cNvPr>
          <p:cNvCxnSpPr>
            <a:cxnSpLocks/>
          </p:cNvCxnSpPr>
          <p:nvPr/>
        </p:nvCxnSpPr>
        <p:spPr>
          <a:xfrm flipH="1" flipV="1">
            <a:off x="1770342" y="-746950"/>
            <a:ext cx="714032" cy="1506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1E3BBA5B-56F4-4047-A634-09F605C7F654}"/>
              </a:ext>
            </a:extLst>
          </p:cNvPr>
          <p:cNvCxnSpPr>
            <a:cxnSpLocks/>
          </p:cNvCxnSpPr>
          <p:nvPr/>
        </p:nvCxnSpPr>
        <p:spPr>
          <a:xfrm flipV="1">
            <a:off x="1146327" y="-81927"/>
            <a:ext cx="7326216" cy="14124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AF2AFD68-F372-44A7-9D03-4A33546EB8DB}"/>
              </a:ext>
            </a:extLst>
          </p:cNvPr>
          <p:cNvCxnSpPr>
            <a:cxnSpLocks/>
          </p:cNvCxnSpPr>
          <p:nvPr/>
        </p:nvCxnSpPr>
        <p:spPr>
          <a:xfrm flipV="1">
            <a:off x="6898414" y="-65343"/>
            <a:ext cx="1649566" cy="1425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2CEA62AB-4005-4D03-8972-3849F2AAE62B}"/>
              </a:ext>
            </a:extLst>
          </p:cNvPr>
          <p:cNvCxnSpPr>
            <a:cxnSpLocks/>
          </p:cNvCxnSpPr>
          <p:nvPr/>
        </p:nvCxnSpPr>
        <p:spPr>
          <a:xfrm flipV="1">
            <a:off x="8710468" y="35141"/>
            <a:ext cx="3223137" cy="1638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9412F463-F211-4BDE-8455-A548F2CCAC80}"/>
              </a:ext>
            </a:extLst>
          </p:cNvPr>
          <p:cNvCxnSpPr>
            <a:cxnSpLocks/>
          </p:cNvCxnSpPr>
          <p:nvPr/>
        </p:nvCxnSpPr>
        <p:spPr>
          <a:xfrm flipV="1">
            <a:off x="4535780" y="-38269"/>
            <a:ext cx="7295324" cy="16719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55E58CE1-79AA-42C0-A138-625BADA63806}"/>
              </a:ext>
            </a:extLst>
          </p:cNvPr>
          <p:cNvCxnSpPr>
            <a:cxnSpLocks/>
          </p:cNvCxnSpPr>
          <p:nvPr/>
        </p:nvCxnSpPr>
        <p:spPr>
          <a:xfrm>
            <a:off x="5496677" y="5479659"/>
            <a:ext cx="2087631" cy="16709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5A9E654E-1B43-48A2-90FD-14557746E34F}"/>
              </a:ext>
            </a:extLst>
          </p:cNvPr>
          <p:cNvCxnSpPr>
            <a:cxnSpLocks/>
          </p:cNvCxnSpPr>
          <p:nvPr/>
        </p:nvCxnSpPr>
        <p:spPr>
          <a:xfrm>
            <a:off x="6728052" y="5483299"/>
            <a:ext cx="965641" cy="15645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70551DC2-6B6A-4BAD-9155-B93E6D6EE0BE}"/>
              </a:ext>
            </a:extLst>
          </p:cNvPr>
          <p:cNvCxnSpPr>
            <a:cxnSpLocks/>
          </p:cNvCxnSpPr>
          <p:nvPr/>
        </p:nvCxnSpPr>
        <p:spPr>
          <a:xfrm flipH="1">
            <a:off x="246202" y="6090372"/>
            <a:ext cx="1912544" cy="1112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BF469399-5C6A-4BDF-8943-E6D5BEE2AB90}"/>
              </a:ext>
            </a:extLst>
          </p:cNvPr>
          <p:cNvCxnSpPr>
            <a:cxnSpLocks/>
          </p:cNvCxnSpPr>
          <p:nvPr/>
        </p:nvCxnSpPr>
        <p:spPr>
          <a:xfrm flipH="1">
            <a:off x="348703" y="6074262"/>
            <a:ext cx="6399275" cy="12246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1FB1787-D3F0-40E3-9A28-E46473F01266}"/>
              </a:ext>
            </a:extLst>
          </p:cNvPr>
          <p:cNvSpPr txBox="1"/>
          <p:nvPr/>
        </p:nvSpPr>
        <p:spPr>
          <a:xfrm>
            <a:off x="11844835" y="-45788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BEE4AE4-D079-438C-9409-E0897EF4A19B}"/>
              </a:ext>
            </a:extLst>
          </p:cNvPr>
          <p:cNvSpPr txBox="1"/>
          <p:nvPr/>
        </p:nvSpPr>
        <p:spPr>
          <a:xfrm>
            <a:off x="-291466" y="-671921"/>
            <a:ext cx="434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BC1D82C-DF40-4B44-A244-105C4A570A72}"/>
              </a:ext>
            </a:extLst>
          </p:cNvPr>
          <p:cNvSpPr txBox="1"/>
          <p:nvPr/>
        </p:nvSpPr>
        <p:spPr>
          <a:xfrm>
            <a:off x="1575417" y="-130509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FDCD20-2E85-4BC1-88F0-01CE9942C715}"/>
              </a:ext>
            </a:extLst>
          </p:cNvPr>
          <p:cNvSpPr txBox="1"/>
          <p:nvPr/>
        </p:nvSpPr>
        <p:spPr>
          <a:xfrm>
            <a:off x="5789821" y="-114813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5D948AD-921B-4011-81BE-01048EC97F86}"/>
              </a:ext>
            </a:extLst>
          </p:cNvPr>
          <p:cNvSpPr txBox="1"/>
          <p:nvPr/>
        </p:nvSpPr>
        <p:spPr>
          <a:xfrm>
            <a:off x="8472543" y="-46321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8683286-BAB1-4CE3-A64C-9647F401AA3B}"/>
              </a:ext>
            </a:extLst>
          </p:cNvPr>
          <p:cNvSpPr txBox="1"/>
          <p:nvPr/>
        </p:nvSpPr>
        <p:spPr>
          <a:xfrm>
            <a:off x="-208831" y="2099048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4D025BA-0972-440F-BE7D-2C3414BB6FB3}"/>
              </a:ext>
            </a:extLst>
          </p:cNvPr>
          <p:cNvSpPr txBox="1"/>
          <p:nvPr/>
        </p:nvSpPr>
        <p:spPr>
          <a:xfrm>
            <a:off x="-13906" y="710691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5EBD6E-D7C9-4C38-AD7B-565FC8C2F189}"/>
              </a:ext>
            </a:extLst>
          </p:cNvPr>
          <p:cNvSpPr txBox="1"/>
          <p:nvPr/>
        </p:nvSpPr>
        <p:spPr>
          <a:xfrm>
            <a:off x="7569683" y="700241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13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199227-00E0-46ED-8A64-B270EBB54B8C}"/>
              </a:ext>
            </a:extLst>
          </p:cNvPr>
          <p:cNvSpPr/>
          <p:nvPr/>
        </p:nvSpPr>
        <p:spPr>
          <a:xfrm>
            <a:off x="802433" y="830424"/>
            <a:ext cx="3069771" cy="4928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354C44C-24D0-4748-BB5F-EC62336778DA}"/>
              </a:ext>
            </a:extLst>
          </p:cNvPr>
          <p:cNvSpPr/>
          <p:nvPr/>
        </p:nvSpPr>
        <p:spPr>
          <a:xfrm>
            <a:off x="802433" y="485191"/>
            <a:ext cx="150222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6D97222-8BA0-49CD-B157-178E517731AA}"/>
              </a:ext>
            </a:extLst>
          </p:cNvPr>
          <p:cNvSpPr/>
          <p:nvPr/>
        </p:nvSpPr>
        <p:spPr>
          <a:xfrm>
            <a:off x="6385249" y="830424"/>
            <a:ext cx="3069771" cy="4155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24D50CD-22AA-455D-AE45-F378E72C7597}"/>
              </a:ext>
            </a:extLst>
          </p:cNvPr>
          <p:cNvSpPr/>
          <p:nvPr/>
        </p:nvSpPr>
        <p:spPr>
          <a:xfrm>
            <a:off x="6385249" y="485191"/>
            <a:ext cx="150222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86ACE-1C61-41B8-847A-AFC9E092D7C3}"/>
              </a:ext>
            </a:extLst>
          </p:cNvPr>
          <p:cNvSpPr txBox="1"/>
          <p:nvPr/>
        </p:nvSpPr>
        <p:spPr>
          <a:xfrm>
            <a:off x="1296955" y="475860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UI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93924C-9F2E-4C06-8FAB-D40D55275BF6}"/>
              </a:ext>
            </a:extLst>
          </p:cNvPr>
          <p:cNvSpPr txBox="1"/>
          <p:nvPr/>
        </p:nvSpPr>
        <p:spPr>
          <a:xfrm>
            <a:off x="6763141" y="485191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7CC5C04-DE3C-4B21-9A03-BF006A486665}"/>
              </a:ext>
            </a:extLst>
          </p:cNvPr>
          <p:cNvSpPr/>
          <p:nvPr/>
        </p:nvSpPr>
        <p:spPr>
          <a:xfrm>
            <a:off x="6763141" y="1450517"/>
            <a:ext cx="2149151" cy="3041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DBA726-40CE-4BF5-B3D1-1D8C44BBFF51}"/>
              </a:ext>
            </a:extLst>
          </p:cNvPr>
          <p:cNvSpPr/>
          <p:nvPr/>
        </p:nvSpPr>
        <p:spPr>
          <a:xfrm>
            <a:off x="6763141" y="1105284"/>
            <a:ext cx="150222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81C4BC-B849-4202-81A9-141D07D667A9}"/>
              </a:ext>
            </a:extLst>
          </p:cNvPr>
          <p:cNvSpPr txBox="1"/>
          <p:nvPr/>
        </p:nvSpPr>
        <p:spPr>
          <a:xfrm>
            <a:off x="7141033" y="1105284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BE7C1E0-7FA0-42A9-801E-3AD7CD9271A0}"/>
              </a:ext>
            </a:extLst>
          </p:cNvPr>
          <p:cNvSpPr/>
          <p:nvPr/>
        </p:nvSpPr>
        <p:spPr>
          <a:xfrm>
            <a:off x="1230085" y="1444677"/>
            <a:ext cx="2149151" cy="85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5D7D8A5-3092-423F-B9C9-BA94049ACE02}"/>
              </a:ext>
            </a:extLst>
          </p:cNvPr>
          <p:cNvSpPr/>
          <p:nvPr/>
        </p:nvSpPr>
        <p:spPr>
          <a:xfrm>
            <a:off x="1230085" y="1099443"/>
            <a:ext cx="150222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F91A3-144D-4AE7-8FE9-1A3DBE9789BC}"/>
              </a:ext>
            </a:extLst>
          </p:cNvPr>
          <p:cNvSpPr txBox="1"/>
          <p:nvPr/>
        </p:nvSpPr>
        <p:spPr>
          <a:xfrm>
            <a:off x="1426806" y="1090113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MainForm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7C56506-FA71-4A85-9244-85C2495A1B67}"/>
              </a:ext>
            </a:extLst>
          </p:cNvPr>
          <p:cNvSpPr/>
          <p:nvPr/>
        </p:nvSpPr>
        <p:spPr>
          <a:xfrm>
            <a:off x="1230085" y="3001347"/>
            <a:ext cx="2149151" cy="85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F5BE12C-1F8D-4A12-BE9E-550AC2EC08B3}"/>
              </a:ext>
            </a:extLst>
          </p:cNvPr>
          <p:cNvSpPr/>
          <p:nvPr/>
        </p:nvSpPr>
        <p:spPr>
          <a:xfrm>
            <a:off x="1230085" y="2656113"/>
            <a:ext cx="150222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CBD67D-AABE-4E48-BBC3-4CEA383C5A5E}"/>
              </a:ext>
            </a:extLst>
          </p:cNvPr>
          <p:cNvSpPr txBox="1"/>
          <p:nvPr/>
        </p:nvSpPr>
        <p:spPr>
          <a:xfrm>
            <a:off x="1419031" y="2656113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ResultForm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64A93BF-888E-49BB-A6B9-D3B2D21574F3}"/>
              </a:ext>
            </a:extLst>
          </p:cNvPr>
          <p:cNvSpPr/>
          <p:nvPr/>
        </p:nvSpPr>
        <p:spPr>
          <a:xfrm>
            <a:off x="1230085" y="4554503"/>
            <a:ext cx="2149151" cy="85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5ED8E68-3E35-4060-990A-5E3083067368}"/>
              </a:ext>
            </a:extLst>
          </p:cNvPr>
          <p:cNvSpPr/>
          <p:nvPr/>
        </p:nvSpPr>
        <p:spPr>
          <a:xfrm>
            <a:off x="1230085" y="4209269"/>
            <a:ext cx="150222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031B4C-8639-4F0C-88A7-B7F63F88E608}"/>
              </a:ext>
            </a:extLst>
          </p:cNvPr>
          <p:cNvSpPr txBox="1"/>
          <p:nvPr/>
        </p:nvSpPr>
        <p:spPr>
          <a:xfrm>
            <a:off x="1230085" y="4209269"/>
            <a:ext cx="16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AboutProgram</a:t>
            </a:r>
            <a:endParaRPr lang="ru-RU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2F2E4AA-3CF5-4B22-9CE6-6C56E2215A42}"/>
              </a:ext>
            </a:extLst>
          </p:cNvPr>
          <p:cNvCxnSpPr/>
          <p:nvPr/>
        </p:nvCxnSpPr>
        <p:spPr>
          <a:xfrm>
            <a:off x="3872204" y="1872330"/>
            <a:ext cx="251304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71DD2AC-8294-4322-80A4-D262330E3C0E}"/>
              </a:ext>
            </a:extLst>
          </p:cNvPr>
          <p:cNvSpPr/>
          <p:nvPr/>
        </p:nvSpPr>
        <p:spPr>
          <a:xfrm>
            <a:off x="6878217" y="1954719"/>
            <a:ext cx="1892921" cy="85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722A388-3114-488C-BB55-BA077EB901AC}"/>
              </a:ext>
            </a:extLst>
          </p:cNvPr>
          <p:cNvSpPr/>
          <p:nvPr/>
        </p:nvSpPr>
        <p:spPr>
          <a:xfrm>
            <a:off x="6878217" y="1609485"/>
            <a:ext cx="1323127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08A44F-6E56-4C7D-8D0B-A94C2574F73F}"/>
              </a:ext>
            </a:extLst>
          </p:cNvPr>
          <p:cNvSpPr txBox="1"/>
          <p:nvPr/>
        </p:nvSpPr>
        <p:spPr>
          <a:xfrm>
            <a:off x="7274059" y="1600064"/>
            <a:ext cx="61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C3D124D-4340-4190-90A3-2BA0A226EFCF}"/>
              </a:ext>
            </a:extLst>
          </p:cNvPr>
          <p:cNvSpPr/>
          <p:nvPr/>
        </p:nvSpPr>
        <p:spPr>
          <a:xfrm>
            <a:off x="6878217" y="3383163"/>
            <a:ext cx="1892921" cy="85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850042C1-C9DC-44BD-8667-62BC4A07CDF1}"/>
              </a:ext>
            </a:extLst>
          </p:cNvPr>
          <p:cNvSpPr/>
          <p:nvPr/>
        </p:nvSpPr>
        <p:spPr>
          <a:xfrm>
            <a:off x="6878217" y="3037929"/>
            <a:ext cx="1323127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E58FFF-5AED-4420-939C-62B5D31AFBF6}"/>
              </a:ext>
            </a:extLst>
          </p:cNvPr>
          <p:cNvSpPr txBox="1"/>
          <p:nvPr/>
        </p:nvSpPr>
        <p:spPr>
          <a:xfrm>
            <a:off x="7274059" y="3028508"/>
            <a:ext cx="61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8156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</Words>
  <Application>Microsoft Office PowerPoint</Application>
  <PresentationFormat>Широкоэкранный</PresentationFormat>
  <Paragraphs>16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Шипунов</dc:creator>
  <cp:lastModifiedBy>Никита Шипунов</cp:lastModifiedBy>
  <cp:revision>10</cp:revision>
  <dcterms:created xsi:type="dcterms:W3CDTF">2020-05-01T14:24:08Z</dcterms:created>
  <dcterms:modified xsi:type="dcterms:W3CDTF">2020-05-13T13:13:58Z</dcterms:modified>
</cp:coreProperties>
</file>