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5" r:id="rId2"/>
    <p:sldMasterId id="2147483908" r:id="rId3"/>
  </p:sldMasterIdLst>
  <p:notesMasterIdLst>
    <p:notesMasterId r:id="rId18"/>
  </p:notesMasterIdLst>
  <p:handoutMasterIdLst>
    <p:handoutMasterId r:id="rId19"/>
  </p:handoutMasterIdLst>
  <p:sldIdLst>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jamin Wolch" initials="BW"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939B"/>
    <a:srgbClr val="CBAB55"/>
    <a:srgbClr val="D31145"/>
    <a:srgbClr val="27318B"/>
    <a:srgbClr val="A7A9AC"/>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780415-37F7-41A6-8AFF-84A17EE2721C}">
  <a:tblStyle styleId="{F7780415-37F7-41A6-8AFF-84A17EE2721C}" styleName="SpaceX Table">
    <a:wholeTbl>
      <a:tcTxStyle>
        <a:fontRef idx="minor">
          <a:scrgbClr r="0" g="0" b="0"/>
        </a:fontRef>
        <a:schemeClr val="tx1"/>
      </a:tcTxStyle>
      <a:tcStyle>
        <a:tcBdr>
          <a:left>
            <a:ln>
              <a:noFill/>
            </a:ln>
          </a:left>
          <a:right>
            <a:ln>
              <a:noFill/>
            </a:ln>
          </a:right>
          <a:top>
            <a:ln>
              <a:noFill/>
            </a:ln>
          </a:top>
          <a:bottom>
            <a:ln>
              <a:noFill/>
            </a:ln>
          </a:bottom>
          <a:insideH>
            <a:ln w="12700" cmpd="sng">
              <a:solidFill>
                <a:schemeClr val="tx1"/>
              </a:solidFill>
            </a:ln>
          </a:insideH>
          <a:insideV>
            <a:ln>
              <a:noFill/>
            </a:ln>
          </a:insideV>
        </a:tcBdr>
        <a:fill>
          <a:noFill/>
        </a:fill>
      </a:tcStyle>
    </a:wholeTbl>
    <a:band1H>
      <a:tcStyle>
        <a:tcBdr/>
        <a:fill>
          <a:no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73" autoAdjust="0"/>
  </p:normalViewPr>
  <p:slideViewPr>
    <p:cSldViewPr snapToObjects="1">
      <p:cViewPr varScale="1">
        <p:scale>
          <a:sx n="97" d="100"/>
          <a:sy n="97" d="100"/>
        </p:scale>
        <p:origin x="96" y="315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Objects="1" showGuides="1">
      <p:cViewPr varScale="1">
        <p:scale>
          <a:sx n="96" d="100"/>
          <a:sy n="96" d="100"/>
        </p:scale>
        <p:origin x="-3558"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7" tIns="46659" rIns="93317" bIns="46659"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17" tIns="46659" rIns="93317" bIns="46659" rtlCol="0"/>
          <a:lstStyle>
            <a:lvl1pPr algn="r">
              <a:defRPr sz="1200"/>
            </a:lvl1pPr>
          </a:lstStyle>
          <a:p>
            <a:fld id="{7992CFB9-8407-465F-A0AF-C7870A731649}" type="datetimeFigureOut">
              <a:rPr lang="en-US" smtClean="0"/>
              <a:t>7/23/2016</a:t>
            </a:fld>
            <a:endParaRPr lang="en-US" dirty="0"/>
          </a:p>
        </p:txBody>
      </p:sp>
      <p:sp>
        <p:nvSpPr>
          <p:cNvPr id="4" name="Footer Placeholder 3"/>
          <p:cNvSpPr>
            <a:spLocks noGrp="1"/>
          </p:cNvSpPr>
          <p:nvPr>
            <p:ph type="ftr" sz="quarter" idx="2"/>
          </p:nvPr>
        </p:nvSpPr>
        <p:spPr>
          <a:xfrm>
            <a:off x="0" y="8842030"/>
            <a:ext cx="3043343" cy="465455"/>
          </a:xfrm>
          <a:prstGeom prst="rect">
            <a:avLst/>
          </a:prstGeom>
        </p:spPr>
        <p:txBody>
          <a:bodyPr vert="horz" lIns="93317" tIns="46659" rIns="93317" bIns="4665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lIns="93317" tIns="46659" rIns="93317" bIns="46659" rtlCol="0" anchor="b"/>
          <a:lstStyle>
            <a:lvl1pPr algn="r">
              <a:defRPr sz="1200"/>
            </a:lvl1pPr>
          </a:lstStyle>
          <a:p>
            <a:fld id="{F9623973-3BE5-43EE-A7A0-D41DAEEEE617}" type="slidenum">
              <a:rPr lang="en-US" smtClean="0"/>
              <a:t>‹#›</a:t>
            </a:fld>
            <a:endParaRPr lang="en-US" dirty="0"/>
          </a:p>
        </p:txBody>
      </p:sp>
    </p:spTree>
    <p:extLst>
      <p:ext uri="{BB962C8B-B14F-4D97-AF65-F5344CB8AC3E}">
        <p14:creationId xmlns:p14="http://schemas.microsoft.com/office/powerpoint/2010/main" val="2384700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7" tIns="46659" rIns="93317" bIns="46659"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17" tIns="46659" rIns="93317" bIns="46659" rtlCol="0"/>
          <a:lstStyle>
            <a:lvl1pPr algn="r">
              <a:defRPr sz="1200"/>
            </a:lvl1pPr>
          </a:lstStyle>
          <a:p>
            <a:fld id="{7BE71A36-0D75-41B1-8DB6-CA600CD107CA}" type="datetimeFigureOut">
              <a:rPr lang="en-US" smtClean="0"/>
              <a:t>7/23/2016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17" tIns="46659" rIns="93317" bIns="46659"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7" tIns="46659" rIns="93317" bIns="4665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5455"/>
          </a:xfrm>
          <a:prstGeom prst="rect">
            <a:avLst/>
          </a:prstGeom>
        </p:spPr>
        <p:txBody>
          <a:bodyPr vert="horz" lIns="93317" tIns="46659" rIns="93317" bIns="4665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7" tIns="46659" rIns="93317" bIns="46659" rtlCol="0" anchor="b"/>
          <a:lstStyle>
            <a:lvl1pPr algn="r">
              <a:defRPr sz="1200"/>
            </a:lvl1pPr>
          </a:lstStyle>
          <a:p>
            <a:fld id="{1D8FC15E-5CEC-4EE4-B1D4-314AA725371E}" type="slidenum">
              <a:rPr lang="en-US" smtClean="0"/>
              <a:t>‹#›</a:t>
            </a:fld>
            <a:endParaRPr lang="en-US" dirty="0"/>
          </a:p>
        </p:txBody>
      </p:sp>
    </p:spTree>
    <p:extLst>
      <p:ext uri="{BB962C8B-B14F-4D97-AF65-F5344CB8AC3E}">
        <p14:creationId xmlns:p14="http://schemas.microsoft.com/office/powerpoint/2010/main" val="27550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alcon with Fairing Cover/Conclusion">
    <p:spTree>
      <p:nvGrpSpPr>
        <p:cNvPr id="1" name=""/>
        <p:cNvGrpSpPr/>
        <p:nvPr/>
      </p:nvGrpSpPr>
      <p:grpSpPr>
        <a:xfrm>
          <a:off x="0" y="0"/>
          <a:ext cx="0" cy="0"/>
          <a:chOff x="0" y="0"/>
          <a:chExt cx="0" cy="0"/>
        </a:xfrm>
      </p:grpSpPr>
      <p:pic>
        <p:nvPicPr>
          <p:cNvPr id="10" name="Picture 9" descr="C:\Users\bwolch\AppData\Local\Microsoft\Windows\Temporary Internet Files\Content.Outlook\DQJ2AIFL\Day_Launch_Horizontal_PP.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795" t="7344" r="8844"/>
          <a:stretch/>
        </p:blipFill>
        <p:spPr bwMode="auto">
          <a:xfrm>
            <a:off x="-2287" y="-1"/>
            <a:ext cx="9146287" cy="68580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a:spLocks noChangeArrowheads="1"/>
          </p:cNvSpPr>
          <p:nvPr userDrawn="1"/>
        </p:nvSpPr>
        <p:spPr bwMode="auto">
          <a:xfrm>
            <a:off x="1563" y="4228977"/>
            <a:ext cx="9144000" cy="1450975"/>
          </a:xfrm>
          <a:prstGeom prst="rect">
            <a:avLst/>
          </a:prstGeom>
          <a:solidFill>
            <a:schemeClr val="bg1">
              <a:alpha val="78822"/>
            </a:schemeClr>
          </a:solidFill>
          <a:ln>
            <a:noFill/>
          </a:ln>
          <a:effectLst>
            <a:outerShdw blurRad="40000" dist="23000" dir="5400000" rotWithShape="0">
              <a:srgbClr val="808080">
                <a:alpha val="34999"/>
              </a:srgbClr>
            </a:outerShdw>
          </a:effectLst>
          <a:extLst/>
        </p:spPr>
        <p:txBody>
          <a:bodyPr anchor="ctr"/>
          <a:lstStyle/>
          <a:p>
            <a:pPr algn="ctr">
              <a:defRPr/>
            </a:pPr>
            <a:endParaRPr lang="en-US" dirty="0">
              <a:solidFill>
                <a:schemeClr val="lt1"/>
              </a:solidFill>
              <a:latin typeface="+mn-lt"/>
              <a:ea typeface="+mn-ea"/>
            </a:endParaRPr>
          </a:p>
        </p:txBody>
      </p:sp>
      <p:sp>
        <p:nvSpPr>
          <p:cNvPr id="19" name="Text Placeholder 18"/>
          <p:cNvSpPr>
            <a:spLocks noGrp="1"/>
          </p:cNvSpPr>
          <p:nvPr>
            <p:ph type="body" sz="quarter" idx="13" hasCustomPrompt="1"/>
          </p:nvPr>
        </p:nvSpPr>
        <p:spPr>
          <a:xfrm>
            <a:off x="502920" y="4335657"/>
            <a:ext cx="8584248" cy="541143"/>
          </a:xfrm>
        </p:spPr>
        <p:txBody>
          <a:bodyPr>
            <a:normAutofit/>
          </a:bodyPr>
          <a:lstStyle>
            <a:lvl1pPr marL="0" indent="0">
              <a:buNone/>
              <a:defRPr sz="3200" cap="all" baseline="0">
                <a:solidFill>
                  <a:schemeClr val="tx1"/>
                </a:solidFill>
              </a:defRPr>
            </a:lvl1pPr>
          </a:lstStyle>
          <a:p>
            <a:pPr lvl="0"/>
            <a:r>
              <a:rPr lang="en-US" cap="all" baseline="0" dirty="0" smtClean="0"/>
              <a:t>Presentation Title</a:t>
            </a:r>
            <a:endParaRPr lang="en-US" dirty="0"/>
          </a:p>
        </p:txBody>
      </p:sp>
      <p:sp>
        <p:nvSpPr>
          <p:cNvPr id="23" name="Text Placeholder 22"/>
          <p:cNvSpPr>
            <a:spLocks noGrp="1"/>
          </p:cNvSpPr>
          <p:nvPr>
            <p:ph type="body" sz="quarter" idx="15" hasCustomPrompt="1"/>
          </p:nvPr>
        </p:nvSpPr>
        <p:spPr>
          <a:xfrm>
            <a:off x="502920" y="5192712"/>
            <a:ext cx="4983479" cy="455613"/>
          </a:xfrm>
        </p:spPr>
        <p:txBody>
          <a:bodyPr>
            <a:noAutofit/>
          </a:bodyPr>
          <a:lstStyle>
            <a:lvl1pPr marL="0" indent="0">
              <a:buNone/>
              <a:defRPr sz="2000" baseline="0">
                <a:solidFill>
                  <a:schemeClr val="tx1"/>
                </a:solidFill>
              </a:defRPr>
            </a:lvl1pPr>
            <a:lvl2pPr>
              <a:defRPr sz="11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dirty="0" smtClean="0"/>
              <a:t>Presentation Month, Day, Year</a:t>
            </a:r>
            <a:endParaRPr lang="en-US" dirty="0"/>
          </a:p>
        </p:txBody>
      </p:sp>
      <p:sp>
        <p:nvSpPr>
          <p:cNvPr id="25" name="Text Placeholder 24"/>
          <p:cNvSpPr>
            <a:spLocks noGrp="1"/>
          </p:cNvSpPr>
          <p:nvPr>
            <p:ph type="body" sz="quarter" idx="16" hasCustomPrompt="1"/>
          </p:nvPr>
        </p:nvSpPr>
        <p:spPr>
          <a:xfrm>
            <a:off x="125303" y="5737102"/>
            <a:ext cx="8869680" cy="1041523"/>
          </a:xfrm>
        </p:spPr>
        <p:txBody>
          <a:bodyPr anchor="b">
            <a:normAutofit/>
          </a:bodyPr>
          <a:lstStyle>
            <a:lvl1pPr marL="0" indent="0">
              <a:buNone/>
              <a:defRPr sz="1000" baseline="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en-US" dirty="0" smtClean="0"/>
              <a:t>Required proprietary markings</a:t>
            </a:r>
            <a:endParaRPr lang="en-US" dirty="0"/>
          </a:p>
        </p:txBody>
      </p:sp>
      <p:pic>
        <p:nvPicPr>
          <p:cNvPr id="11" name="Picture 4" descr="SpaceX_Logo_BLU_GRY_on_Clear.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339840" y="5173132"/>
            <a:ext cx="2651760" cy="32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20"/>
          <p:cNvSpPr>
            <a:spLocks noGrp="1"/>
          </p:cNvSpPr>
          <p:nvPr>
            <p:ph type="body" sz="quarter" idx="14" hasCustomPrompt="1"/>
          </p:nvPr>
        </p:nvSpPr>
        <p:spPr>
          <a:xfrm>
            <a:off x="502920" y="4819331"/>
            <a:ext cx="8336280" cy="457200"/>
          </a:xfrm>
        </p:spPr>
        <p:txBody>
          <a:bodyPr/>
          <a:lstStyle>
            <a:lvl1pPr marL="0" indent="0">
              <a:buNone/>
              <a:defRPr baseline="0">
                <a:solidFill>
                  <a:schemeClr val="accent2"/>
                </a:solidFill>
              </a:defRPr>
            </a:lvl1pPr>
          </a:lstStyle>
          <a:p>
            <a:pPr lvl="0"/>
            <a:r>
              <a:rPr lang="en-US" dirty="0" smtClean="0"/>
              <a:t>Subtitle, Presenter Name(s) (optional)</a:t>
            </a:r>
            <a:endParaRPr lang="en-US" dirty="0"/>
          </a:p>
        </p:txBody>
      </p:sp>
    </p:spTree>
    <p:extLst>
      <p:ext uri="{BB962C8B-B14F-4D97-AF65-F5344CB8AC3E}">
        <p14:creationId xmlns:p14="http://schemas.microsoft.com/office/powerpoint/2010/main" val="1932170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Mar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200242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Small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3" hasCustomPrompt="1"/>
          </p:nvPr>
        </p:nvSpPr>
        <p:spPr>
          <a:xfrm>
            <a:off x="457200" y="1143000"/>
            <a:ext cx="8229600" cy="4419600"/>
          </a:xfrm>
        </p:spPr>
        <p:txBody>
          <a:bodyPr/>
          <a:lstStyle>
            <a:lvl1pPr>
              <a:defRPr/>
            </a:lvl1pPr>
          </a:lstStyle>
          <a:p>
            <a:r>
              <a:rPr lang="en-US" dirty="0" smtClean="0"/>
              <a:t>Use the “crop” tool to center your image within this box </a:t>
            </a:r>
            <a:endParaRPr lang="en-US" dirty="0"/>
          </a:p>
        </p:txBody>
      </p:sp>
      <p:sp>
        <p:nvSpPr>
          <p:cNvPr id="9" name="Text Placeholder 8"/>
          <p:cNvSpPr>
            <a:spLocks noGrp="1"/>
          </p:cNvSpPr>
          <p:nvPr>
            <p:ph type="body" sz="quarter" idx="14" hasCustomPrompt="1"/>
          </p:nvPr>
        </p:nvSpPr>
        <p:spPr>
          <a:xfrm>
            <a:off x="457200" y="5562600"/>
            <a:ext cx="8229600" cy="457200"/>
          </a:xfrm>
        </p:spPr>
        <p:txBody>
          <a:bodyPr>
            <a:noAutofit/>
          </a:bodyPr>
          <a:lstStyle>
            <a:lvl1pPr marL="0" indent="0">
              <a:buNone/>
              <a:defRPr sz="1800" b="1"/>
            </a:lvl1pPr>
            <a:lvl2pPr>
              <a:defRPr sz="1600" b="1"/>
            </a:lvl2pPr>
            <a:lvl3pPr>
              <a:defRPr sz="1600" b="1"/>
            </a:lvl3pPr>
            <a:lvl4pPr>
              <a:defRPr sz="1400" b="1"/>
            </a:lvl4pPr>
            <a:lvl5pPr>
              <a:defRPr sz="1200" b="1"/>
            </a:lvl5pPr>
          </a:lstStyle>
          <a:p>
            <a:pPr lvl="0"/>
            <a:r>
              <a:rPr lang="en-US" dirty="0" smtClean="0"/>
              <a:t>Small caption</a:t>
            </a:r>
          </a:p>
        </p:txBody>
      </p:sp>
    </p:spTree>
    <p:extLst>
      <p:ext uri="{BB962C8B-B14F-4D97-AF65-F5344CB8AC3E}">
        <p14:creationId xmlns:p14="http://schemas.microsoft.com/office/powerpoint/2010/main" val="951444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Video: Click to edit Master title style</a:t>
            </a:r>
            <a:endParaRPr lang="en-US" dirty="0"/>
          </a:p>
        </p:txBody>
      </p:sp>
      <p:sp>
        <p:nvSpPr>
          <p:cNvPr id="7" name="Media Placeholder 6"/>
          <p:cNvSpPr>
            <a:spLocks noGrp="1"/>
          </p:cNvSpPr>
          <p:nvPr>
            <p:ph type="media" sz="quarter" idx="13" hasCustomPrompt="1"/>
          </p:nvPr>
        </p:nvSpPr>
        <p:spPr>
          <a:xfrm>
            <a:off x="0" y="944880"/>
            <a:ext cx="9144000" cy="5029200"/>
          </a:xfrm>
        </p:spPr>
        <p:txBody>
          <a:bodyPr/>
          <a:lstStyle>
            <a:lvl1pPr>
              <a:defRPr/>
            </a:lvl1pPr>
          </a:lstStyle>
          <a:p>
            <a:r>
              <a:rPr lang="en-US" dirty="0" smtClean="0"/>
              <a:t>Run your screen capture the full width of the slide</a:t>
            </a:r>
            <a:endParaRPr lang="en-US" dirty="0"/>
          </a:p>
        </p:txBody>
      </p:sp>
      <p:sp>
        <p:nvSpPr>
          <p:cNvPr id="9" name="Text Placeholder 8"/>
          <p:cNvSpPr>
            <a:spLocks noGrp="1"/>
          </p:cNvSpPr>
          <p:nvPr>
            <p:ph type="body" sz="quarter" idx="14" hasCustomPrompt="1"/>
          </p:nvPr>
        </p:nvSpPr>
        <p:spPr>
          <a:xfrm>
            <a:off x="6553200" y="1143000"/>
            <a:ext cx="2133599" cy="230832"/>
          </a:xfrm>
        </p:spPr>
        <p:txBody>
          <a:bodyPr>
            <a:noAutofit/>
          </a:bodyPr>
          <a:lstStyle>
            <a:lvl1pPr marL="0" indent="0" algn="r">
              <a:buNone/>
              <a:defRPr sz="900" b="0" baseline="0">
                <a:solidFill>
                  <a:schemeClr val="tx1"/>
                </a:solidFill>
              </a:defRPr>
            </a:lvl1pPr>
            <a:lvl2pPr>
              <a:defRPr sz="900" b="0">
                <a:solidFill>
                  <a:schemeClr val="tx1"/>
                </a:solidFill>
              </a:defRPr>
            </a:lvl2pPr>
            <a:lvl3pPr>
              <a:defRPr sz="900" b="0">
                <a:solidFill>
                  <a:schemeClr val="tx1"/>
                </a:solidFill>
              </a:defRPr>
            </a:lvl3pPr>
            <a:lvl4pPr>
              <a:defRPr sz="900" b="0">
                <a:solidFill>
                  <a:schemeClr val="tx1"/>
                </a:solidFill>
              </a:defRPr>
            </a:lvl4pPr>
            <a:lvl5pPr>
              <a:defRPr sz="900" b="0">
                <a:solidFill>
                  <a:schemeClr val="tx1"/>
                </a:solidFill>
              </a:defRPr>
            </a:lvl5pPr>
          </a:lstStyle>
          <a:p>
            <a:pPr lvl="0"/>
            <a:r>
              <a:rPr lang="en-US" dirty="0" smtClean="0"/>
              <a:t>Total Running Time: XX min XX sec</a:t>
            </a:r>
            <a:endParaRPr lang="en-US" dirty="0"/>
          </a:p>
        </p:txBody>
      </p:sp>
    </p:spTree>
    <p:extLst>
      <p:ext uri="{BB962C8B-B14F-4D97-AF65-F5344CB8AC3E}">
        <p14:creationId xmlns:p14="http://schemas.microsoft.com/office/powerpoint/2010/main" val="1412899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ooter and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3108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435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First-Level 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457200" y="1143000"/>
            <a:ext cx="8229600" cy="5029200"/>
          </a:xfrm>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8097414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lcon with Fairing Cover/Conclusion">
    <p:spTree>
      <p:nvGrpSpPr>
        <p:cNvPr id="1" name=""/>
        <p:cNvGrpSpPr/>
        <p:nvPr/>
      </p:nvGrpSpPr>
      <p:grpSpPr>
        <a:xfrm>
          <a:off x="0" y="0"/>
          <a:ext cx="0" cy="0"/>
          <a:chOff x="0" y="0"/>
          <a:chExt cx="0" cy="0"/>
        </a:xfrm>
      </p:grpSpPr>
      <p:pic>
        <p:nvPicPr>
          <p:cNvPr id="3" name="Picture 2" descr="C:\Users\bwolch\AppData\Local\Microsoft\Windows\Temporary Internet Files\Content.Outlook\DQJ2AIFL\Day_Launch_Horizontal_PP.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795" t="7344" r="8844"/>
          <a:stretch/>
        </p:blipFill>
        <p:spPr bwMode="auto">
          <a:xfrm>
            <a:off x="-2287" y="-1"/>
            <a:ext cx="9146287" cy="68580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a:spLocks noChangeArrowheads="1"/>
          </p:cNvSpPr>
          <p:nvPr userDrawn="1"/>
        </p:nvSpPr>
        <p:spPr bwMode="auto">
          <a:xfrm>
            <a:off x="1563" y="4228977"/>
            <a:ext cx="9144000" cy="1450975"/>
          </a:xfrm>
          <a:prstGeom prst="rect">
            <a:avLst/>
          </a:prstGeom>
          <a:solidFill>
            <a:schemeClr val="bg1">
              <a:alpha val="78822"/>
            </a:schemeClr>
          </a:solidFill>
          <a:ln>
            <a:noFill/>
          </a:ln>
          <a:effectLst>
            <a:outerShdw blurRad="40000" dist="23000" dir="5400000" rotWithShape="0">
              <a:srgbClr val="808080">
                <a:alpha val="34999"/>
              </a:srgbClr>
            </a:outerShdw>
          </a:effectLst>
          <a:extLst/>
        </p:spPr>
        <p:txBody>
          <a:bodyPr anchor="ctr"/>
          <a:lstStyle/>
          <a:p>
            <a:pPr algn="ctr">
              <a:defRPr/>
            </a:pPr>
            <a:endParaRPr lang="en-US" dirty="0">
              <a:solidFill>
                <a:schemeClr val="lt1"/>
              </a:solidFill>
              <a:latin typeface="+mn-lt"/>
              <a:ea typeface="+mn-ea"/>
            </a:endParaRPr>
          </a:p>
        </p:txBody>
      </p:sp>
      <p:sp>
        <p:nvSpPr>
          <p:cNvPr id="19" name="Text Placeholder 18"/>
          <p:cNvSpPr>
            <a:spLocks noGrp="1"/>
          </p:cNvSpPr>
          <p:nvPr>
            <p:ph type="body" sz="quarter" idx="13" hasCustomPrompt="1"/>
          </p:nvPr>
        </p:nvSpPr>
        <p:spPr>
          <a:xfrm>
            <a:off x="502920" y="4335657"/>
            <a:ext cx="8584248" cy="541143"/>
          </a:xfrm>
        </p:spPr>
        <p:txBody>
          <a:bodyPr>
            <a:normAutofit/>
          </a:bodyPr>
          <a:lstStyle>
            <a:lvl1pPr marL="0" indent="0">
              <a:buNone/>
              <a:defRPr sz="3200" cap="all" baseline="0">
                <a:solidFill>
                  <a:schemeClr val="tx1"/>
                </a:solidFill>
              </a:defRPr>
            </a:lvl1pPr>
          </a:lstStyle>
          <a:p>
            <a:pPr lvl="0"/>
            <a:r>
              <a:rPr lang="en-US" cap="all" baseline="0" dirty="0" smtClean="0"/>
              <a:t>Presentation Title</a:t>
            </a:r>
            <a:endParaRPr lang="en-US" dirty="0"/>
          </a:p>
        </p:txBody>
      </p:sp>
      <p:sp>
        <p:nvSpPr>
          <p:cNvPr id="21" name="Text Placeholder 20"/>
          <p:cNvSpPr>
            <a:spLocks noGrp="1"/>
          </p:cNvSpPr>
          <p:nvPr>
            <p:ph type="body" sz="quarter" idx="14" hasCustomPrompt="1"/>
          </p:nvPr>
        </p:nvSpPr>
        <p:spPr>
          <a:xfrm>
            <a:off x="502920" y="4819331"/>
            <a:ext cx="8336280" cy="457200"/>
          </a:xfrm>
        </p:spPr>
        <p:txBody>
          <a:bodyPr/>
          <a:lstStyle>
            <a:lvl1pPr marL="0" indent="0">
              <a:buNone/>
              <a:defRPr baseline="0">
                <a:solidFill>
                  <a:schemeClr val="accent1"/>
                </a:solidFill>
              </a:defRPr>
            </a:lvl1pPr>
          </a:lstStyle>
          <a:p>
            <a:pPr lvl="0"/>
            <a:r>
              <a:rPr lang="en-US" dirty="0" smtClean="0"/>
              <a:t>Subtitle, Presenter Name(s) (optional)</a:t>
            </a:r>
            <a:endParaRPr lang="en-US" dirty="0"/>
          </a:p>
        </p:txBody>
      </p:sp>
      <p:sp>
        <p:nvSpPr>
          <p:cNvPr id="23" name="Text Placeholder 22"/>
          <p:cNvSpPr>
            <a:spLocks noGrp="1"/>
          </p:cNvSpPr>
          <p:nvPr>
            <p:ph type="body" sz="quarter" idx="15" hasCustomPrompt="1"/>
          </p:nvPr>
        </p:nvSpPr>
        <p:spPr>
          <a:xfrm>
            <a:off x="502920" y="5192712"/>
            <a:ext cx="4983479" cy="455613"/>
          </a:xfrm>
        </p:spPr>
        <p:txBody>
          <a:bodyPr>
            <a:noAutofit/>
          </a:bodyPr>
          <a:lstStyle>
            <a:lvl1pPr marL="0" indent="0">
              <a:buNone/>
              <a:defRPr sz="2000" baseline="0">
                <a:solidFill>
                  <a:schemeClr val="tx1"/>
                </a:solidFill>
              </a:defRPr>
            </a:lvl1pPr>
            <a:lvl2pPr>
              <a:defRPr sz="11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dirty="0" smtClean="0"/>
              <a:t>Presentation Month, Day, Year</a:t>
            </a:r>
            <a:endParaRPr lang="en-US" dirty="0"/>
          </a:p>
        </p:txBody>
      </p:sp>
      <p:sp>
        <p:nvSpPr>
          <p:cNvPr id="25" name="Text Placeholder 24"/>
          <p:cNvSpPr>
            <a:spLocks noGrp="1"/>
          </p:cNvSpPr>
          <p:nvPr>
            <p:ph type="body" sz="quarter" idx="16" hasCustomPrompt="1"/>
          </p:nvPr>
        </p:nvSpPr>
        <p:spPr>
          <a:xfrm>
            <a:off x="125303" y="5737102"/>
            <a:ext cx="8869680" cy="1041523"/>
          </a:xfrm>
        </p:spPr>
        <p:txBody>
          <a:bodyPr anchor="b">
            <a:normAutofit/>
          </a:bodyPr>
          <a:lstStyle>
            <a:lvl1pPr marL="0" indent="0">
              <a:buNone/>
              <a:defRPr sz="1000" baseline="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en-US" dirty="0" smtClean="0"/>
              <a:t>Required proprietary markings</a:t>
            </a:r>
            <a:endParaRPr lang="en-US" dirty="0"/>
          </a:p>
        </p:txBody>
      </p:sp>
      <p:pic>
        <p:nvPicPr>
          <p:cNvPr id="9" name="Picture 5" descr="spacex_logo-white_gray.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339840" y="5162550"/>
            <a:ext cx="2651760" cy="32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718377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ragon in Orbit Cover/Conclusion">
    <p:spTree>
      <p:nvGrpSpPr>
        <p:cNvPr id="1" name=""/>
        <p:cNvGrpSpPr/>
        <p:nvPr/>
      </p:nvGrpSpPr>
      <p:grpSpPr>
        <a:xfrm>
          <a:off x="0" y="0"/>
          <a:ext cx="0" cy="0"/>
          <a:chOff x="0" y="0"/>
          <a:chExt cx="0" cy="0"/>
        </a:xfrm>
      </p:grpSpPr>
      <p:pic>
        <p:nvPicPr>
          <p:cNvPr id="3074" name="Picture 2" descr="C:\Users\bwolch\AppData\Local\Microsoft\Windows\Temporary Internet Files\Content.Outlook\DQJ2AIFL\CRS4_Dragon_Orbit_2PP (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959" r="4190"/>
          <a:stretch/>
        </p:blipFill>
        <p:spPr bwMode="auto">
          <a:xfrm>
            <a:off x="1563" y="0"/>
            <a:ext cx="9142437"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a:spLocks noChangeArrowheads="1"/>
          </p:cNvSpPr>
          <p:nvPr userDrawn="1"/>
        </p:nvSpPr>
        <p:spPr bwMode="auto">
          <a:xfrm>
            <a:off x="1563" y="4228977"/>
            <a:ext cx="9144000" cy="1450975"/>
          </a:xfrm>
          <a:prstGeom prst="rect">
            <a:avLst/>
          </a:prstGeom>
          <a:solidFill>
            <a:schemeClr val="bg1">
              <a:alpha val="78822"/>
            </a:schemeClr>
          </a:solidFill>
          <a:ln>
            <a:noFill/>
          </a:ln>
          <a:effectLst>
            <a:outerShdw blurRad="40000" dist="23000" dir="5400000" rotWithShape="0">
              <a:srgbClr val="808080">
                <a:alpha val="34999"/>
              </a:srgbClr>
            </a:outerShdw>
          </a:effectLst>
          <a:extLst/>
        </p:spPr>
        <p:txBody>
          <a:bodyPr anchor="ctr"/>
          <a:lstStyle/>
          <a:p>
            <a:pPr algn="ctr">
              <a:defRPr/>
            </a:pPr>
            <a:endParaRPr lang="en-US" dirty="0">
              <a:solidFill>
                <a:schemeClr val="lt1"/>
              </a:solidFill>
              <a:latin typeface="+mn-lt"/>
              <a:ea typeface="+mn-ea"/>
            </a:endParaRPr>
          </a:p>
        </p:txBody>
      </p:sp>
      <p:sp>
        <p:nvSpPr>
          <p:cNvPr id="19" name="Text Placeholder 18"/>
          <p:cNvSpPr>
            <a:spLocks noGrp="1"/>
          </p:cNvSpPr>
          <p:nvPr>
            <p:ph type="body" sz="quarter" idx="13" hasCustomPrompt="1"/>
          </p:nvPr>
        </p:nvSpPr>
        <p:spPr>
          <a:xfrm>
            <a:off x="502920" y="4335657"/>
            <a:ext cx="8584248" cy="541143"/>
          </a:xfrm>
        </p:spPr>
        <p:txBody>
          <a:bodyPr>
            <a:normAutofit/>
          </a:bodyPr>
          <a:lstStyle>
            <a:lvl1pPr marL="0" indent="0">
              <a:buNone/>
              <a:defRPr sz="3200" cap="all" baseline="0">
                <a:solidFill>
                  <a:schemeClr val="tx1"/>
                </a:solidFill>
              </a:defRPr>
            </a:lvl1pPr>
          </a:lstStyle>
          <a:p>
            <a:pPr lvl="0"/>
            <a:r>
              <a:rPr lang="en-US" cap="all" baseline="0" dirty="0" smtClean="0"/>
              <a:t>Presentation Title</a:t>
            </a:r>
            <a:endParaRPr lang="en-US" dirty="0"/>
          </a:p>
        </p:txBody>
      </p:sp>
      <p:sp>
        <p:nvSpPr>
          <p:cNvPr id="21" name="Text Placeholder 20"/>
          <p:cNvSpPr>
            <a:spLocks noGrp="1"/>
          </p:cNvSpPr>
          <p:nvPr>
            <p:ph type="body" sz="quarter" idx="14" hasCustomPrompt="1"/>
          </p:nvPr>
        </p:nvSpPr>
        <p:spPr>
          <a:xfrm>
            <a:off x="502920" y="4819331"/>
            <a:ext cx="8336280" cy="457200"/>
          </a:xfrm>
        </p:spPr>
        <p:txBody>
          <a:bodyPr/>
          <a:lstStyle>
            <a:lvl1pPr marL="0" indent="0">
              <a:buNone/>
              <a:defRPr baseline="0">
                <a:solidFill>
                  <a:schemeClr val="accent1"/>
                </a:solidFill>
              </a:defRPr>
            </a:lvl1pPr>
          </a:lstStyle>
          <a:p>
            <a:pPr lvl="0"/>
            <a:r>
              <a:rPr lang="en-US" dirty="0" smtClean="0"/>
              <a:t>Subtitle, Presenter Name(s) (optional)</a:t>
            </a:r>
            <a:endParaRPr lang="en-US" dirty="0"/>
          </a:p>
        </p:txBody>
      </p:sp>
      <p:sp>
        <p:nvSpPr>
          <p:cNvPr id="23" name="Text Placeholder 22"/>
          <p:cNvSpPr>
            <a:spLocks noGrp="1"/>
          </p:cNvSpPr>
          <p:nvPr>
            <p:ph type="body" sz="quarter" idx="15" hasCustomPrompt="1"/>
          </p:nvPr>
        </p:nvSpPr>
        <p:spPr>
          <a:xfrm>
            <a:off x="502920" y="5192712"/>
            <a:ext cx="4983479" cy="455613"/>
          </a:xfrm>
        </p:spPr>
        <p:txBody>
          <a:bodyPr>
            <a:noAutofit/>
          </a:bodyPr>
          <a:lstStyle>
            <a:lvl1pPr marL="0" indent="0">
              <a:buNone/>
              <a:defRPr sz="2000" baseline="0">
                <a:solidFill>
                  <a:schemeClr val="tx1"/>
                </a:solidFill>
              </a:defRPr>
            </a:lvl1pPr>
            <a:lvl2pPr>
              <a:defRPr sz="11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dirty="0" smtClean="0"/>
              <a:t>Presentation Month, Day, Year</a:t>
            </a:r>
            <a:endParaRPr lang="en-US" dirty="0"/>
          </a:p>
        </p:txBody>
      </p:sp>
      <p:sp>
        <p:nvSpPr>
          <p:cNvPr id="25" name="Text Placeholder 24"/>
          <p:cNvSpPr>
            <a:spLocks noGrp="1"/>
          </p:cNvSpPr>
          <p:nvPr>
            <p:ph type="body" sz="quarter" idx="16" hasCustomPrompt="1"/>
          </p:nvPr>
        </p:nvSpPr>
        <p:spPr>
          <a:xfrm>
            <a:off x="125303" y="5737102"/>
            <a:ext cx="8869680" cy="1041523"/>
          </a:xfrm>
        </p:spPr>
        <p:txBody>
          <a:bodyPr anchor="b">
            <a:normAutofit/>
          </a:bodyPr>
          <a:lstStyle>
            <a:lvl1pPr marL="0" indent="0">
              <a:buNone/>
              <a:defRPr sz="1000" baseline="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en-US" dirty="0" smtClean="0"/>
              <a:t>Required proprietary markings</a:t>
            </a:r>
            <a:endParaRPr lang="en-US" dirty="0"/>
          </a:p>
        </p:txBody>
      </p:sp>
      <p:pic>
        <p:nvPicPr>
          <p:cNvPr id="11" name="Picture 5" descr="spacex_logo-white_gray.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339840" y="5162550"/>
            <a:ext cx="2651760" cy="32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988661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ulti-Level 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457200" y="1143000"/>
            <a:ext cx="82296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8583724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Text Placeholder 6"/>
          <p:cNvSpPr>
            <a:spLocks noGrp="1"/>
          </p:cNvSpPr>
          <p:nvPr>
            <p:ph type="body" sz="quarter" idx="13"/>
          </p:nvPr>
        </p:nvSpPr>
        <p:spPr>
          <a:xfrm>
            <a:off x="457200" y="1295400"/>
            <a:ext cx="82296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7" hasCustomPrompt="1"/>
          </p:nvPr>
        </p:nvSpPr>
        <p:spPr>
          <a:xfrm>
            <a:off x="457200" y="838200"/>
            <a:ext cx="8229600" cy="304800"/>
          </a:xfrm>
        </p:spPr>
        <p:txBody>
          <a:bodyPr>
            <a:noAutofit/>
          </a:bodyPr>
          <a:lstStyle>
            <a:lvl1pPr marL="0" indent="0">
              <a:buNone/>
              <a:defRPr sz="2000" baseline="0">
                <a:solidFill>
                  <a:schemeClr val="accent1"/>
                </a:solidFill>
              </a:defRPr>
            </a:lvl1pPr>
          </a:lstStyle>
          <a:p>
            <a:pPr lvl="0"/>
            <a:r>
              <a:rPr lang="en-US" dirty="0" smtClean="0"/>
              <a:t>Click to add an optional subtitle</a:t>
            </a:r>
            <a:endParaRPr lang="en-US" dirty="0"/>
          </a:p>
        </p:txBody>
      </p:sp>
    </p:spTree>
    <p:extLst>
      <p:ext uri="{BB962C8B-B14F-4D97-AF65-F5344CB8AC3E}">
        <p14:creationId xmlns:p14="http://schemas.microsoft.com/office/powerpoint/2010/main" val="1640747536"/>
      </p:ext>
    </p:extLst>
  </p:cSld>
  <p:clrMapOvr>
    <a:masterClrMapping/>
  </p:clrMapOvr>
  <p:timing>
    <p:tnLst>
      <p:par>
        <p:cTn id="1" dur="indefinite" restart="never" nodeType="tmRoot"/>
      </p:par>
    </p:tnLst>
  </p:timing>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ragon in Orbit Cover/Conclusion">
    <p:spTree>
      <p:nvGrpSpPr>
        <p:cNvPr id="1" name=""/>
        <p:cNvGrpSpPr/>
        <p:nvPr/>
      </p:nvGrpSpPr>
      <p:grpSpPr>
        <a:xfrm>
          <a:off x="0" y="0"/>
          <a:ext cx="0" cy="0"/>
          <a:chOff x="0" y="0"/>
          <a:chExt cx="0" cy="0"/>
        </a:xfrm>
      </p:grpSpPr>
      <p:pic>
        <p:nvPicPr>
          <p:cNvPr id="10" name="Picture 2" descr="C:\Users\bwolch\AppData\Local\Microsoft\Windows\Temporary Internet Files\Content.Outlook\DQJ2AIFL\CRS4_Dragon_Orbit_2PP (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959" r="4190"/>
          <a:stretch/>
        </p:blipFill>
        <p:spPr bwMode="auto">
          <a:xfrm>
            <a:off x="1563" y="0"/>
            <a:ext cx="9142437"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a:spLocks noChangeArrowheads="1"/>
          </p:cNvSpPr>
          <p:nvPr userDrawn="1"/>
        </p:nvSpPr>
        <p:spPr bwMode="auto">
          <a:xfrm>
            <a:off x="1563" y="4228977"/>
            <a:ext cx="9144000" cy="1450975"/>
          </a:xfrm>
          <a:prstGeom prst="rect">
            <a:avLst/>
          </a:prstGeom>
          <a:solidFill>
            <a:schemeClr val="bg1">
              <a:alpha val="78822"/>
            </a:schemeClr>
          </a:solidFill>
          <a:ln>
            <a:noFill/>
          </a:ln>
          <a:effectLst>
            <a:outerShdw blurRad="40000" dist="23000" dir="5400000" rotWithShape="0">
              <a:srgbClr val="808080">
                <a:alpha val="34999"/>
              </a:srgbClr>
            </a:outerShdw>
          </a:effectLst>
          <a:extLst/>
        </p:spPr>
        <p:txBody>
          <a:bodyPr anchor="ctr"/>
          <a:lstStyle/>
          <a:p>
            <a:pPr algn="ctr">
              <a:defRPr/>
            </a:pPr>
            <a:endParaRPr lang="en-US" dirty="0">
              <a:solidFill>
                <a:schemeClr val="lt1"/>
              </a:solidFill>
              <a:latin typeface="+mn-lt"/>
              <a:ea typeface="+mn-ea"/>
            </a:endParaRPr>
          </a:p>
        </p:txBody>
      </p:sp>
      <p:sp>
        <p:nvSpPr>
          <p:cNvPr id="15" name="Text Placeholder 18"/>
          <p:cNvSpPr>
            <a:spLocks noGrp="1"/>
          </p:cNvSpPr>
          <p:nvPr>
            <p:ph type="body" sz="quarter" idx="13" hasCustomPrompt="1"/>
          </p:nvPr>
        </p:nvSpPr>
        <p:spPr>
          <a:xfrm>
            <a:off x="502920" y="4335657"/>
            <a:ext cx="8584248" cy="541143"/>
          </a:xfrm>
        </p:spPr>
        <p:txBody>
          <a:bodyPr>
            <a:normAutofit/>
          </a:bodyPr>
          <a:lstStyle>
            <a:lvl1pPr marL="0" indent="0">
              <a:buNone/>
              <a:defRPr sz="3200" cap="all" baseline="0">
                <a:solidFill>
                  <a:schemeClr val="tx1"/>
                </a:solidFill>
              </a:defRPr>
            </a:lvl1pPr>
          </a:lstStyle>
          <a:p>
            <a:pPr lvl="0"/>
            <a:r>
              <a:rPr lang="en-US" cap="all" baseline="0" dirty="0" smtClean="0"/>
              <a:t>Presentation Title</a:t>
            </a:r>
            <a:endParaRPr lang="en-US" dirty="0"/>
          </a:p>
        </p:txBody>
      </p:sp>
      <p:sp>
        <p:nvSpPr>
          <p:cNvPr id="16" name="Text Placeholder 20"/>
          <p:cNvSpPr>
            <a:spLocks noGrp="1"/>
          </p:cNvSpPr>
          <p:nvPr>
            <p:ph type="body" sz="quarter" idx="14" hasCustomPrompt="1"/>
          </p:nvPr>
        </p:nvSpPr>
        <p:spPr>
          <a:xfrm>
            <a:off x="502920" y="4819331"/>
            <a:ext cx="8336280" cy="457200"/>
          </a:xfrm>
        </p:spPr>
        <p:txBody>
          <a:bodyPr/>
          <a:lstStyle>
            <a:lvl1pPr marL="0" indent="0">
              <a:buNone/>
              <a:defRPr baseline="0">
                <a:solidFill>
                  <a:schemeClr val="accent2"/>
                </a:solidFill>
              </a:defRPr>
            </a:lvl1pPr>
          </a:lstStyle>
          <a:p>
            <a:pPr lvl="0"/>
            <a:r>
              <a:rPr lang="en-US" dirty="0" smtClean="0"/>
              <a:t>Subtitle, Presenter Name(s) (optional)</a:t>
            </a:r>
            <a:endParaRPr lang="en-US" dirty="0"/>
          </a:p>
        </p:txBody>
      </p:sp>
      <p:sp>
        <p:nvSpPr>
          <p:cNvPr id="17" name="Text Placeholder 22"/>
          <p:cNvSpPr>
            <a:spLocks noGrp="1"/>
          </p:cNvSpPr>
          <p:nvPr>
            <p:ph type="body" sz="quarter" idx="15" hasCustomPrompt="1"/>
          </p:nvPr>
        </p:nvSpPr>
        <p:spPr>
          <a:xfrm>
            <a:off x="502920" y="5192712"/>
            <a:ext cx="4983479" cy="455613"/>
          </a:xfrm>
        </p:spPr>
        <p:txBody>
          <a:bodyPr>
            <a:noAutofit/>
          </a:bodyPr>
          <a:lstStyle>
            <a:lvl1pPr marL="0" indent="0">
              <a:buNone/>
              <a:defRPr sz="2000" baseline="0">
                <a:solidFill>
                  <a:schemeClr val="tx1"/>
                </a:solidFill>
              </a:defRPr>
            </a:lvl1pPr>
            <a:lvl2pPr>
              <a:defRPr sz="11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dirty="0" smtClean="0"/>
              <a:t>Presentation Month, Day, Year</a:t>
            </a:r>
            <a:endParaRPr lang="en-US" dirty="0"/>
          </a:p>
        </p:txBody>
      </p:sp>
      <p:sp>
        <p:nvSpPr>
          <p:cNvPr id="18" name="Text Placeholder 24"/>
          <p:cNvSpPr>
            <a:spLocks noGrp="1"/>
          </p:cNvSpPr>
          <p:nvPr>
            <p:ph type="body" sz="quarter" idx="16" hasCustomPrompt="1"/>
          </p:nvPr>
        </p:nvSpPr>
        <p:spPr>
          <a:xfrm>
            <a:off x="125303" y="5737102"/>
            <a:ext cx="8869680" cy="1041523"/>
          </a:xfrm>
        </p:spPr>
        <p:txBody>
          <a:bodyPr anchor="b">
            <a:normAutofit/>
          </a:bodyPr>
          <a:lstStyle>
            <a:lvl1pPr marL="0" indent="0">
              <a:buNone/>
              <a:defRPr sz="1000" baseline="0">
                <a:solidFill>
                  <a:schemeClr val="bg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en-US" dirty="0" smtClean="0"/>
              <a:t>Required proprietary markings</a:t>
            </a:r>
            <a:endParaRPr lang="en-US" dirty="0"/>
          </a:p>
        </p:txBody>
      </p:sp>
      <p:pic>
        <p:nvPicPr>
          <p:cNvPr id="9" name="Picture 4" descr="SpaceX_Logo_BLU_GRY_on_Clear.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339840" y="5173132"/>
            <a:ext cx="2651760" cy="32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7055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andard Paragraph Forma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457200" y="1143000"/>
            <a:ext cx="8229600" cy="4953000"/>
          </a:xfrm>
        </p:spPr>
        <p:txBody>
          <a:bodyPr/>
          <a:lstStyle>
            <a:lvl1pPr marL="0" indent="0">
              <a:buNone/>
              <a:defRPr>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149229457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jor Section Break">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6858000"/>
          </a:xfrm>
        </p:spPr>
        <p:txBody>
          <a:bodyPr/>
          <a:lstStyle>
            <a:lvl1pPr>
              <a:defRPr baseline="0"/>
            </a:lvl1pPr>
          </a:lstStyle>
          <a:p>
            <a:r>
              <a:rPr lang="en-US" dirty="0" smtClean="0"/>
              <a:t>If available, use either one picture or a collage of images to cover the entire area</a:t>
            </a:r>
            <a:endParaRPr lang="en-US" dirty="0"/>
          </a:p>
        </p:txBody>
      </p:sp>
      <p:sp>
        <p:nvSpPr>
          <p:cNvPr id="13" name="Text Placeholder 12"/>
          <p:cNvSpPr>
            <a:spLocks noGrp="1"/>
          </p:cNvSpPr>
          <p:nvPr>
            <p:ph type="body" sz="quarter" idx="14" hasCustomPrompt="1"/>
          </p:nvPr>
        </p:nvSpPr>
        <p:spPr>
          <a:xfrm>
            <a:off x="0" y="3819525"/>
            <a:ext cx="9144000" cy="1449387"/>
          </a:xfrm>
          <a:solidFill>
            <a:schemeClr val="bg1">
              <a:alpha val="79000"/>
            </a:schemeClr>
          </a:solidFill>
        </p:spPr>
        <p:txBody>
          <a:bodyPr rIns="137160" anchor="ctr">
            <a:noAutofit/>
          </a:bodyPr>
          <a:lstStyle>
            <a:lvl1pPr marL="0" indent="0" algn="r">
              <a:buNone/>
              <a:defRPr sz="3200" baseline="0">
                <a:solidFill>
                  <a:schemeClr val="tx1"/>
                </a:solidFill>
              </a:defRPr>
            </a:lvl1pPr>
            <a:lvl2pPr>
              <a:defRPr sz="3200">
                <a:solidFill>
                  <a:schemeClr val="tx1"/>
                </a:solidFill>
              </a:defRPr>
            </a:lvl2pPr>
            <a:lvl3pPr>
              <a:defRPr sz="3200">
                <a:solidFill>
                  <a:schemeClr val="tx1"/>
                </a:solidFill>
              </a:defRPr>
            </a:lvl3pPr>
            <a:lvl4pPr>
              <a:defRPr sz="3200">
                <a:solidFill>
                  <a:schemeClr val="tx1"/>
                </a:solidFill>
              </a:defRPr>
            </a:lvl4pPr>
            <a:lvl5pPr>
              <a:defRPr sz="3200">
                <a:solidFill>
                  <a:schemeClr val="tx1"/>
                </a:solidFill>
              </a:defRPr>
            </a:lvl5pPr>
          </a:lstStyle>
          <a:p>
            <a:pPr lvl="0"/>
            <a:r>
              <a:rPr lang="en-US" dirty="0" smtClean="0"/>
              <a:t>Subject of Topic that Follows</a:t>
            </a:r>
            <a:endParaRPr lang="en-US" dirty="0"/>
          </a:p>
        </p:txBody>
      </p:sp>
    </p:spTree>
    <p:extLst>
      <p:ext uri="{BB962C8B-B14F-4D97-AF65-F5344CB8AC3E}">
        <p14:creationId xmlns:p14="http://schemas.microsoft.com/office/powerpoint/2010/main" val="131616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ual/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Picture Placeholder 5"/>
          <p:cNvSpPr>
            <a:spLocks noGrp="1"/>
          </p:cNvSpPr>
          <p:nvPr>
            <p:ph type="pic" sz="quarter" idx="11" hasCustomPrompt="1"/>
          </p:nvPr>
        </p:nvSpPr>
        <p:spPr>
          <a:xfrm>
            <a:off x="1219200" y="2686050"/>
            <a:ext cx="2743200" cy="3505200"/>
          </a:xfrm>
        </p:spPr>
        <p:txBody>
          <a:bodyPr/>
          <a:lstStyle>
            <a:lvl1pPr>
              <a:defRPr/>
            </a:lvl1pPr>
          </a:lstStyle>
          <a:p>
            <a:r>
              <a:rPr lang="en-US" dirty="0" smtClean="0"/>
              <a:t>Use the “crop” tool to center your image within this box</a:t>
            </a:r>
            <a:endParaRPr lang="en-US" dirty="0"/>
          </a:p>
        </p:txBody>
      </p:sp>
      <p:sp>
        <p:nvSpPr>
          <p:cNvPr id="12" name="Picture Placeholder 11"/>
          <p:cNvSpPr>
            <a:spLocks noGrp="1"/>
          </p:cNvSpPr>
          <p:nvPr>
            <p:ph type="pic" sz="quarter" idx="13" hasCustomPrompt="1"/>
          </p:nvPr>
        </p:nvSpPr>
        <p:spPr>
          <a:xfrm>
            <a:off x="5181600" y="2686050"/>
            <a:ext cx="2743200" cy="3505200"/>
          </a:xfrm>
        </p:spPr>
        <p:txBody>
          <a:bodyPr/>
          <a:lstStyle>
            <a:lvl1pPr>
              <a:defRPr baseline="0"/>
            </a:lvl1pPr>
          </a:lstStyle>
          <a:p>
            <a:r>
              <a:rPr lang="en-US" dirty="0" smtClean="0"/>
              <a:t>Use the “crop” tool to center your image within this box</a:t>
            </a:r>
            <a:endParaRPr lang="en-US" dirty="0"/>
          </a:p>
        </p:txBody>
      </p:sp>
      <p:sp>
        <p:nvSpPr>
          <p:cNvPr id="14" name="Text Placeholder 13"/>
          <p:cNvSpPr>
            <a:spLocks noGrp="1"/>
          </p:cNvSpPr>
          <p:nvPr>
            <p:ph type="body" sz="quarter" idx="14" hasCustomPrompt="1"/>
          </p:nvPr>
        </p:nvSpPr>
        <p:spPr>
          <a:xfrm>
            <a:off x="1219200" y="2209800"/>
            <a:ext cx="2743200" cy="476250"/>
          </a:xfrm>
        </p:spPr>
        <p:txBody>
          <a:bodyPr>
            <a:normAutofit/>
          </a:bodyPr>
          <a:lstStyle>
            <a:lvl1pPr marL="0" indent="0" algn="ctr">
              <a:buNone/>
              <a:defRPr sz="2000" b="1" baseline="0"/>
            </a:lvl1pPr>
          </a:lstStyle>
          <a:p>
            <a:pPr lvl="0"/>
            <a:r>
              <a:rPr lang="en-US" dirty="0" smtClean="0"/>
              <a:t>Large caption</a:t>
            </a:r>
            <a:endParaRPr lang="en-US" dirty="0"/>
          </a:p>
        </p:txBody>
      </p:sp>
      <p:sp>
        <p:nvSpPr>
          <p:cNvPr id="15" name="Text Placeholder 13"/>
          <p:cNvSpPr>
            <a:spLocks noGrp="1"/>
          </p:cNvSpPr>
          <p:nvPr>
            <p:ph type="body" sz="quarter" idx="15" hasCustomPrompt="1"/>
          </p:nvPr>
        </p:nvSpPr>
        <p:spPr>
          <a:xfrm>
            <a:off x="5181600" y="2209800"/>
            <a:ext cx="2743200" cy="476250"/>
          </a:xfrm>
        </p:spPr>
        <p:txBody>
          <a:bodyPr>
            <a:normAutofit/>
          </a:bodyPr>
          <a:lstStyle>
            <a:lvl1pPr marL="0" indent="0" algn="ctr">
              <a:buNone/>
              <a:defRPr sz="2000" b="1" baseline="0"/>
            </a:lvl1pPr>
          </a:lstStyle>
          <a:p>
            <a:pPr lvl="0"/>
            <a:r>
              <a:rPr lang="en-US" dirty="0" smtClean="0"/>
              <a:t>Large caption</a:t>
            </a:r>
            <a:endParaRPr lang="en-US" dirty="0"/>
          </a:p>
        </p:txBody>
      </p:sp>
      <p:sp>
        <p:nvSpPr>
          <p:cNvPr id="4" name="Text Placeholder 3"/>
          <p:cNvSpPr>
            <a:spLocks noGrp="1"/>
          </p:cNvSpPr>
          <p:nvPr>
            <p:ph type="body" sz="quarter" idx="16" hasCustomPrompt="1"/>
          </p:nvPr>
        </p:nvSpPr>
        <p:spPr>
          <a:xfrm>
            <a:off x="457200" y="1143000"/>
            <a:ext cx="8229600" cy="1066800"/>
          </a:xfrm>
        </p:spPr>
        <p:txBody>
          <a:bodyPr/>
          <a:lstStyle>
            <a:lvl3pPr marL="228600" indent="-228600">
              <a:defRPr baseline="0"/>
            </a:lvl3pPr>
          </a:lstStyle>
          <a:p>
            <a:pPr lvl="2"/>
            <a:r>
              <a:rPr lang="en-US" dirty="0" smtClean="0"/>
              <a:t>Bullet item</a:t>
            </a:r>
          </a:p>
          <a:p>
            <a:pPr lvl="2"/>
            <a:r>
              <a:rPr lang="en-US" dirty="0" smtClean="0"/>
              <a:t>Bullet item</a:t>
            </a:r>
          </a:p>
          <a:p>
            <a:pPr lvl="2"/>
            <a:r>
              <a:rPr lang="en-US" dirty="0" smtClean="0"/>
              <a:t>Bullet item</a:t>
            </a:r>
          </a:p>
        </p:txBody>
      </p:sp>
    </p:spTree>
    <p:extLst>
      <p:ext uri="{BB962C8B-B14F-4D97-AF65-F5344CB8AC3E}">
        <p14:creationId xmlns:p14="http://schemas.microsoft.com/office/powerpoint/2010/main" val="422018099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s with Large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41012"/>
            <a:ext cx="8229600" cy="749588"/>
          </a:xfrm>
        </p:spPr>
        <p:txBody>
          <a:bodyPr/>
          <a:lstStyle/>
          <a:p>
            <a:r>
              <a:rPr lang="en-US" smtClean="0"/>
              <a:t>Click to edit Master title style</a:t>
            </a:r>
            <a:endParaRPr lang="en-US"/>
          </a:p>
        </p:txBody>
      </p:sp>
      <p:sp>
        <p:nvSpPr>
          <p:cNvPr id="7" name="Picture Placeholder 6"/>
          <p:cNvSpPr>
            <a:spLocks noGrp="1"/>
          </p:cNvSpPr>
          <p:nvPr>
            <p:ph type="pic" sz="quarter" idx="13" hasCustomPrompt="1"/>
          </p:nvPr>
        </p:nvSpPr>
        <p:spPr>
          <a:xfrm>
            <a:off x="457200" y="1663700"/>
            <a:ext cx="2560320" cy="4114800"/>
          </a:xfrm>
        </p:spPr>
        <p:txBody>
          <a:bodyPr/>
          <a:lstStyle>
            <a:lvl1pPr>
              <a:defRPr baseline="0"/>
            </a:lvl1pPr>
          </a:lstStyle>
          <a:p>
            <a:r>
              <a:rPr lang="en-US" dirty="0" smtClean="0"/>
              <a:t>Use the “crop” tool to center your image within this box</a:t>
            </a:r>
            <a:endParaRPr lang="en-US" dirty="0"/>
          </a:p>
        </p:txBody>
      </p:sp>
      <p:sp>
        <p:nvSpPr>
          <p:cNvPr id="9" name="Picture Placeholder 8"/>
          <p:cNvSpPr>
            <a:spLocks noGrp="1"/>
          </p:cNvSpPr>
          <p:nvPr>
            <p:ph type="pic" sz="quarter" idx="14" hasCustomPrompt="1"/>
          </p:nvPr>
        </p:nvSpPr>
        <p:spPr>
          <a:xfrm>
            <a:off x="3291840" y="1663700"/>
            <a:ext cx="2560320" cy="4114800"/>
          </a:xfrm>
        </p:spPr>
        <p:txBody>
          <a:bodyPr/>
          <a:lstStyle>
            <a:lvl1pPr>
              <a:defRPr baseline="0"/>
            </a:lvl1pPr>
          </a:lstStyle>
          <a:p>
            <a:r>
              <a:rPr lang="en-US" dirty="0" smtClean="0"/>
              <a:t>Use the “crop” tool to center your image within this box</a:t>
            </a:r>
            <a:endParaRPr lang="en-US" dirty="0"/>
          </a:p>
        </p:txBody>
      </p:sp>
      <p:sp>
        <p:nvSpPr>
          <p:cNvPr id="11" name="Picture Placeholder 10"/>
          <p:cNvSpPr>
            <a:spLocks noGrp="1"/>
          </p:cNvSpPr>
          <p:nvPr>
            <p:ph type="pic" sz="quarter" idx="15" hasCustomPrompt="1"/>
          </p:nvPr>
        </p:nvSpPr>
        <p:spPr>
          <a:xfrm>
            <a:off x="6126480" y="1663700"/>
            <a:ext cx="2560320" cy="4114800"/>
          </a:xfrm>
        </p:spPr>
        <p:txBody>
          <a:bodyPr/>
          <a:lstStyle>
            <a:lvl1pPr>
              <a:defRPr/>
            </a:lvl1pPr>
          </a:lstStyle>
          <a:p>
            <a:r>
              <a:rPr lang="en-US" dirty="0" smtClean="0"/>
              <a:t>Use the “crop” tool to center your image within this box</a:t>
            </a:r>
            <a:endParaRPr lang="en-US" dirty="0"/>
          </a:p>
        </p:txBody>
      </p:sp>
      <p:sp>
        <p:nvSpPr>
          <p:cNvPr id="13" name="Text Placeholder 12"/>
          <p:cNvSpPr>
            <a:spLocks noGrp="1"/>
          </p:cNvSpPr>
          <p:nvPr>
            <p:ph type="body" sz="quarter" idx="16" hasCustomPrompt="1"/>
          </p:nvPr>
        </p:nvSpPr>
        <p:spPr>
          <a:xfrm>
            <a:off x="457200" y="1143000"/>
            <a:ext cx="2560320" cy="520700"/>
          </a:xfrm>
        </p:spPr>
        <p:txBody>
          <a:bodyPr>
            <a:normAutofit/>
          </a:bodyPr>
          <a:lstStyle>
            <a:lvl1pPr marL="0" indent="0" algn="ctr">
              <a:buNone/>
              <a:defRPr sz="2000" b="1" baseline="0">
                <a:latin typeface="+mj-lt"/>
              </a:defRPr>
            </a:lvl1pPr>
          </a:lstStyle>
          <a:p>
            <a:pPr lvl="0"/>
            <a:r>
              <a:rPr lang="en-US" dirty="0" smtClean="0"/>
              <a:t>Large caption</a:t>
            </a:r>
          </a:p>
        </p:txBody>
      </p:sp>
      <p:sp>
        <p:nvSpPr>
          <p:cNvPr id="16" name="Text Placeholder 15"/>
          <p:cNvSpPr>
            <a:spLocks noGrp="1"/>
          </p:cNvSpPr>
          <p:nvPr>
            <p:ph type="body" sz="quarter" idx="17" hasCustomPrompt="1"/>
          </p:nvPr>
        </p:nvSpPr>
        <p:spPr>
          <a:xfrm>
            <a:off x="3292475" y="1143000"/>
            <a:ext cx="2559050" cy="520700"/>
          </a:xfrm>
        </p:spPr>
        <p:txBody>
          <a:bodyPr>
            <a:normAutofit/>
          </a:bodyPr>
          <a:lstStyle>
            <a:lvl1pPr marL="0" indent="0" algn="ctr">
              <a:buNone/>
              <a:defRPr sz="2000" b="1" baseline="0"/>
            </a:lvl1pPr>
          </a:lstStyle>
          <a:p>
            <a:pPr lvl="0"/>
            <a:r>
              <a:rPr lang="en-US" dirty="0" smtClean="0"/>
              <a:t>Large caption</a:t>
            </a:r>
            <a:endParaRPr lang="en-US" dirty="0"/>
          </a:p>
        </p:txBody>
      </p:sp>
      <p:sp>
        <p:nvSpPr>
          <p:cNvPr id="18" name="Text Placeholder 17"/>
          <p:cNvSpPr>
            <a:spLocks noGrp="1"/>
          </p:cNvSpPr>
          <p:nvPr>
            <p:ph type="body" sz="quarter" idx="18" hasCustomPrompt="1"/>
          </p:nvPr>
        </p:nvSpPr>
        <p:spPr>
          <a:xfrm>
            <a:off x="6126163" y="1143000"/>
            <a:ext cx="2560637" cy="520700"/>
          </a:xfrm>
        </p:spPr>
        <p:txBody>
          <a:bodyPr>
            <a:normAutofit/>
          </a:bodyPr>
          <a:lstStyle>
            <a:lvl1pPr marL="0" indent="0" algn="ctr">
              <a:buNone/>
              <a:defRPr sz="2000" b="1" baseline="0"/>
            </a:lvl1pPr>
          </a:lstStyle>
          <a:p>
            <a:pPr lvl="0"/>
            <a:r>
              <a:rPr lang="en-US" sz="2000" b="1" dirty="0" smtClean="0"/>
              <a:t>Large caption</a:t>
            </a:r>
            <a:endParaRPr lang="en-US" dirty="0"/>
          </a:p>
        </p:txBody>
      </p:sp>
    </p:spTree>
    <p:extLst>
      <p:ext uri="{BB962C8B-B14F-4D97-AF65-F5344CB8AC3E}">
        <p14:creationId xmlns:p14="http://schemas.microsoft.com/office/powerpoint/2010/main" val="151738444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3163"/>
          </a:xfrm>
        </p:spPr>
        <p:txBody>
          <a:bodyPr/>
          <a:lstStyle>
            <a:lvl1pPr>
              <a:defRPr sz="2800">
                <a:solidFill>
                  <a:schemeClr val="accent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038600" cy="4983163"/>
          </a:xfrm>
        </p:spPr>
        <p:txBody>
          <a:bodyPr/>
          <a:lstStyle>
            <a:lvl1pPr>
              <a:defRPr sz="2800">
                <a:solidFill>
                  <a:schemeClr val="accent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953289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Mar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012631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Small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3" hasCustomPrompt="1"/>
          </p:nvPr>
        </p:nvSpPr>
        <p:spPr>
          <a:xfrm>
            <a:off x="457200" y="1143000"/>
            <a:ext cx="8229600" cy="4419600"/>
          </a:xfrm>
        </p:spPr>
        <p:txBody>
          <a:bodyPr/>
          <a:lstStyle>
            <a:lvl1pPr>
              <a:defRPr/>
            </a:lvl1pPr>
          </a:lstStyle>
          <a:p>
            <a:r>
              <a:rPr lang="en-US" dirty="0" smtClean="0"/>
              <a:t>Use the “crop” tool to center your image within this box</a:t>
            </a:r>
            <a:endParaRPr lang="en-US" dirty="0"/>
          </a:p>
        </p:txBody>
      </p:sp>
      <p:sp>
        <p:nvSpPr>
          <p:cNvPr id="9" name="Text Placeholder 8"/>
          <p:cNvSpPr>
            <a:spLocks noGrp="1"/>
          </p:cNvSpPr>
          <p:nvPr>
            <p:ph type="body" sz="quarter" idx="14" hasCustomPrompt="1"/>
          </p:nvPr>
        </p:nvSpPr>
        <p:spPr>
          <a:xfrm>
            <a:off x="457200" y="5562600"/>
            <a:ext cx="8229600" cy="457200"/>
          </a:xfrm>
        </p:spPr>
        <p:txBody>
          <a:bodyPr>
            <a:noAutofit/>
          </a:bodyPr>
          <a:lstStyle>
            <a:lvl1pPr marL="0" indent="0">
              <a:buNone/>
              <a:defRPr sz="1800" b="1"/>
            </a:lvl1pPr>
            <a:lvl2pPr>
              <a:defRPr sz="1600" b="1"/>
            </a:lvl2pPr>
            <a:lvl3pPr>
              <a:defRPr sz="1600" b="1"/>
            </a:lvl3pPr>
            <a:lvl4pPr>
              <a:defRPr sz="1400" b="1"/>
            </a:lvl4pPr>
            <a:lvl5pPr>
              <a:defRPr sz="1200" b="1"/>
            </a:lvl5pPr>
          </a:lstStyle>
          <a:p>
            <a:pPr lvl="0"/>
            <a:r>
              <a:rPr lang="en-US" dirty="0" smtClean="0"/>
              <a:t>Small caption</a:t>
            </a:r>
          </a:p>
        </p:txBody>
      </p:sp>
    </p:spTree>
    <p:extLst>
      <p:ext uri="{BB962C8B-B14F-4D97-AF65-F5344CB8AC3E}">
        <p14:creationId xmlns:p14="http://schemas.microsoft.com/office/powerpoint/2010/main" val="267221187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Video: Click to edit Master title style</a:t>
            </a:r>
            <a:endParaRPr lang="en-US" dirty="0"/>
          </a:p>
        </p:txBody>
      </p:sp>
      <p:sp>
        <p:nvSpPr>
          <p:cNvPr id="7" name="Media Placeholder 6"/>
          <p:cNvSpPr>
            <a:spLocks noGrp="1"/>
          </p:cNvSpPr>
          <p:nvPr>
            <p:ph type="media" sz="quarter" idx="13" hasCustomPrompt="1"/>
          </p:nvPr>
        </p:nvSpPr>
        <p:spPr>
          <a:xfrm>
            <a:off x="0" y="944880"/>
            <a:ext cx="9144000" cy="5029200"/>
          </a:xfrm>
        </p:spPr>
        <p:txBody>
          <a:bodyPr/>
          <a:lstStyle>
            <a:lvl1pPr>
              <a:defRPr baseline="0"/>
            </a:lvl1pPr>
          </a:lstStyle>
          <a:p>
            <a:r>
              <a:rPr lang="en-US" dirty="0" smtClean="0"/>
              <a:t>Run your screen capture the full width of the slide</a:t>
            </a:r>
            <a:endParaRPr lang="en-US" dirty="0"/>
          </a:p>
        </p:txBody>
      </p:sp>
      <p:sp>
        <p:nvSpPr>
          <p:cNvPr id="9" name="Text Placeholder 8"/>
          <p:cNvSpPr>
            <a:spLocks noGrp="1"/>
          </p:cNvSpPr>
          <p:nvPr>
            <p:ph type="body" sz="quarter" idx="14" hasCustomPrompt="1"/>
          </p:nvPr>
        </p:nvSpPr>
        <p:spPr>
          <a:xfrm>
            <a:off x="6553200" y="1143000"/>
            <a:ext cx="2133599" cy="230832"/>
          </a:xfrm>
        </p:spPr>
        <p:txBody>
          <a:bodyPr>
            <a:noAutofit/>
          </a:bodyPr>
          <a:lstStyle>
            <a:lvl1pPr marL="0" indent="0" algn="r">
              <a:buNone/>
              <a:defRPr sz="900" b="0" baseline="0">
                <a:solidFill>
                  <a:schemeClr val="tx1"/>
                </a:solidFill>
              </a:defRPr>
            </a:lvl1pPr>
            <a:lvl2pPr>
              <a:defRPr sz="900" b="0">
                <a:solidFill>
                  <a:schemeClr val="tx1"/>
                </a:solidFill>
              </a:defRPr>
            </a:lvl2pPr>
            <a:lvl3pPr>
              <a:defRPr sz="900" b="0">
                <a:solidFill>
                  <a:schemeClr val="tx1"/>
                </a:solidFill>
              </a:defRPr>
            </a:lvl3pPr>
            <a:lvl4pPr>
              <a:defRPr sz="900" b="0">
                <a:solidFill>
                  <a:schemeClr val="tx1"/>
                </a:solidFill>
              </a:defRPr>
            </a:lvl4pPr>
            <a:lvl5pPr>
              <a:defRPr sz="900" b="0">
                <a:solidFill>
                  <a:schemeClr val="tx1"/>
                </a:solidFill>
              </a:defRPr>
            </a:lvl5pPr>
          </a:lstStyle>
          <a:p>
            <a:pPr lvl="0"/>
            <a:r>
              <a:rPr lang="en-US" dirty="0" smtClean="0"/>
              <a:t>Total Running Time: XX min XX sec</a:t>
            </a:r>
            <a:endParaRPr lang="en-US" dirty="0"/>
          </a:p>
        </p:txBody>
      </p:sp>
    </p:spTree>
    <p:extLst>
      <p:ext uri="{BB962C8B-B14F-4D97-AF65-F5344CB8AC3E}">
        <p14:creationId xmlns:p14="http://schemas.microsoft.com/office/powerpoint/2010/main" val="192301457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Footer and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3470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7675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ulti-Level 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Text Placeholder 6"/>
          <p:cNvSpPr>
            <a:spLocks noGrp="1"/>
          </p:cNvSpPr>
          <p:nvPr>
            <p:ph type="body" sz="quarter" idx="13"/>
          </p:nvPr>
        </p:nvSpPr>
        <p:spPr>
          <a:xfrm>
            <a:off x="457200" y="11430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9151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D920D2-C3D5-4788-A106-0E8C2D229960}" type="datetimeFigureOut">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a:t>
            </a:fld>
            <a:endParaRPr lang="en-US"/>
          </a:p>
        </p:txBody>
      </p:sp>
    </p:spTree>
    <p:extLst>
      <p:ext uri="{BB962C8B-B14F-4D97-AF65-F5344CB8AC3E}">
        <p14:creationId xmlns:p14="http://schemas.microsoft.com/office/powerpoint/2010/main" val="474696103"/>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920D2-C3D5-4788-A106-0E8C2D229960}" type="datetimeFigureOut">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a:t>
            </a:fld>
            <a:endParaRPr lang="en-US"/>
          </a:p>
        </p:txBody>
      </p:sp>
    </p:spTree>
    <p:extLst>
      <p:ext uri="{BB962C8B-B14F-4D97-AF65-F5344CB8AC3E}">
        <p14:creationId xmlns:p14="http://schemas.microsoft.com/office/powerpoint/2010/main" val="693534806"/>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D920D2-C3D5-4788-A106-0E8C2D229960}" type="datetimeFigureOut">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a:t>
            </a:fld>
            <a:endParaRPr lang="en-US"/>
          </a:p>
        </p:txBody>
      </p:sp>
    </p:spTree>
    <p:extLst>
      <p:ext uri="{BB962C8B-B14F-4D97-AF65-F5344CB8AC3E}">
        <p14:creationId xmlns:p14="http://schemas.microsoft.com/office/powerpoint/2010/main" val="4020474995"/>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D920D2-C3D5-4788-A106-0E8C2D229960}" type="datetimeFigureOut">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2D132-ADE6-4E9C-A8DD-67C30D40F145}" type="slidenum">
              <a:rPr lang="en-US" smtClean="0"/>
              <a:t>‹#›</a:t>
            </a:fld>
            <a:endParaRPr lang="en-US"/>
          </a:p>
        </p:txBody>
      </p:sp>
    </p:spTree>
    <p:extLst>
      <p:ext uri="{BB962C8B-B14F-4D97-AF65-F5344CB8AC3E}">
        <p14:creationId xmlns:p14="http://schemas.microsoft.com/office/powerpoint/2010/main" val="268417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D920D2-C3D5-4788-A106-0E8C2D229960}" type="datetimeFigureOut">
              <a:rPr lang="en-US" smtClean="0"/>
              <a:t>7/23/2016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2D132-ADE6-4E9C-A8DD-67C30D40F145}" type="slidenum">
              <a:rPr lang="en-US" smtClean="0"/>
              <a:t>‹#›</a:t>
            </a:fld>
            <a:endParaRPr lang="en-US"/>
          </a:p>
        </p:txBody>
      </p:sp>
    </p:spTree>
    <p:extLst>
      <p:ext uri="{BB962C8B-B14F-4D97-AF65-F5344CB8AC3E}">
        <p14:creationId xmlns:p14="http://schemas.microsoft.com/office/powerpoint/2010/main" val="3946454214"/>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920D2-C3D5-4788-A106-0E8C2D229960}" type="datetimeFigureOut">
              <a:rPr lang="en-US" smtClean="0"/>
              <a:t>7/23/2016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2D132-ADE6-4E9C-A8DD-67C30D40F145}" type="slidenum">
              <a:rPr lang="en-US" smtClean="0"/>
              <a:t>‹#›</a:t>
            </a:fld>
            <a:endParaRPr lang="en-US"/>
          </a:p>
        </p:txBody>
      </p:sp>
    </p:spTree>
    <p:extLst>
      <p:ext uri="{BB962C8B-B14F-4D97-AF65-F5344CB8AC3E}">
        <p14:creationId xmlns:p14="http://schemas.microsoft.com/office/powerpoint/2010/main" val="2060019516"/>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920D2-C3D5-4788-A106-0E8C2D229960}" type="datetimeFigureOut">
              <a:rPr lang="en-US" smtClean="0"/>
              <a:t>7/23/2016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02D132-ADE6-4E9C-A8DD-67C30D40F145}" type="slidenum">
              <a:rPr lang="en-US" smtClean="0"/>
              <a:t>‹#›</a:t>
            </a:fld>
            <a:endParaRPr lang="en-US"/>
          </a:p>
        </p:txBody>
      </p:sp>
    </p:spTree>
    <p:extLst>
      <p:ext uri="{BB962C8B-B14F-4D97-AF65-F5344CB8AC3E}">
        <p14:creationId xmlns:p14="http://schemas.microsoft.com/office/powerpoint/2010/main" val="5045216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920D2-C3D5-4788-A106-0E8C2D229960}" type="datetimeFigureOut">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2D132-ADE6-4E9C-A8DD-67C30D40F145}" type="slidenum">
              <a:rPr lang="en-US" smtClean="0"/>
              <a:t>‹#›</a:t>
            </a:fld>
            <a:endParaRPr lang="en-US"/>
          </a:p>
        </p:txBody>
      </p:sp>
    </p:spTree>
    <p:extLst>
      <p:ext uri="{BB962C8B-B14F-4D97-AF65-F5344CB8AC3E}">
        <p14:creationId xmlns:p14="http://schemas.microsoft.com/office/powerpoint/2010/main" val="97423459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920D2-C3D5-4788-A106-0E8C2D229960}" type="datetimeFigureOut">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2D132-ADE6-4E9C-A8DD-67C30D40F145}" type="slidenum">
              <a:rPr lang="en-US" smtClean="0"/>
              <a:t>‹#›</a:t>
            </a:fld>
            <a:endParaRPr lang="en-US"/>
          </a:p>
        </p:txBody>
      </p:sp>
    </p:spTree>
    <p:extLst>
      <p:ext uri="{BB962C8B-B14F-4D97-AF65-F5344CB8AC3E}">
        <p14:creationId xmlns:p14="http://schemas.microsoft.com/office/powerpoint/2010/main" val="2119357571"/>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920D2-C3D5-4788-A106-0E8C2D229960}" type="datetimeFigureOut">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a:t>
            </a:fld>
            <a:endParaRPr lang="en-US"/>
          </a:p>
        </p:txBody>
      </p:sp>
    </p:spTree>
    <p:extLst>
      <p:ext uri="{BB962C8B-B14F-4D97-AF65-F5344CB8AC3E}">
        <p14:creationId xmlns:p14="http://schemas.microsoft.com/office/powerpoint/2010/main" val="397078527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Text Placeholder 6"/>
          <p:cNvSpPr>
            <a:spLocks noGrp="1"/>
          </p:cNvSpPr>
          <p:nvPr>
            <p:ph type="body" sz="quarter" idx="13"/>
          </p:nvPr>
        </p:nvSpPr>
        <p:spPr>
          <a:xfrm>
            <a:off x="457200" y="1295400"/>
            <a:ext cx="8229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7" hasCustomPrompt="1"/>
          </p:nvPr>
        </p:nvSpPr>
        <p:spPr>
          <a:xfrm>
            <a:off x="457200" y="838200"/>
            <a:ext cx="8229600" cy="304800"/>
          </a:xfrm>
        </p:spPr>
        <p:txBody>
          <a:bodyPr>
            <a:noAutofit/>
          </a:bodyPr>
          <a:lstStyle>
            <a:lvl1pPr marL="0" indent="0">
              <a:buNone/>
              <a:defRPr sz="2000" baseline="0">
                <a:solidFill>
                  <a:schemeClr val="bg1">
                    <a:lumMod val="50000"/>
                  </a:schemeClr>
                </a:solidFill>
              </a:defRPr>
            </a:lvl1pPr>
          </a:lstStyle>
          <a:p>
            <a:pPr lvl="0"/>
            <a:r>
              <a:rPr lang="en-US" dirty="0" smtClean="0"/>
              <a:t>Click to add an optional subtitle</a:t>
            </a:r>
            <a:endParaRPr lang="en-US" dirty="0"/>
          </a:p>
        </p:txBody>
      </p:sp>
    </p:spTree>
    <p:extLst>
      <p:ext uri="{BB962C8B-B14F-4D97-AF65-F5344CB8AC3E}">
        <p14:creationId xmlns:p14="http://schemas.microsoft.com/office/powerpoint/2010/main" val="332092618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920D2-C3D5-4788-A106-0E8C2D229960}" type="datetimeFigureOut">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a:t>
            </a:fld>
            <a:endParaRPr lang="en-US"/>
          </a:p>
        </p:txBody>
      </p:sp>
    </p:spTree>
    <p:extLst>
      <p:ext uri="{BB962C8B-B14F-4D97-AF65-F5344CB8AC3E}">
        <p14:creationId xmlns:p14="http://schemas.microsoft.com/office/powerpoint/2010/main" val="295684182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Paragraph Forma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457200" y="1143000"/>
            <a:ext cx="8229600" cy="4953000"/>
          </a:xfrm>
        </p:spPr>
        <p:txBody>
          <a:bodyPr/>
          <a:lstStyle>
            <a:lvl1pPr marL="0" indent="0">
              <a:buNone/>
              <a:defRPr>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98396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jor Section Break">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6858000"/>
          </a:xfrm>
        </p:spPr>
        <p:txBody>
          <a:bodyPr/>
          <a:lstStyle>
            <a:lvl1pPr>
              <a:defRPr baseline="0"/>
            </a:lvl1pPr>
          </a:lstStyle>
          <a:p>
            <a:r>
              <a:rPr lang="en-US" dirty="0" smtClean="0"/>
              <a:t>If available, use either one picture or a collage of images to cover the entire area</a:t>
            </a:r>
            <a:endParaRPr lang="en-US" dirty="0"/>
          </a:p>
        </p:txBody>
      </p:sp>
      <p:sp>
        <p:nvSpPr>
          <p:cNvPr id="13" name="Text Placeholder 12"/>
          <p:cNvSpPr>
            <a:spLocks noGrp="1"/>
          </p:cNvSpPr>
          <p:nvPr>
            <p:ph type="body" sz="quarter" idx="14" hasCustomPrompt="1"/>
          </p:nvPr>
        </p:nvSpPr>
        <p:spPr>
          <a:xfrm>
            <a:off x="0" y="3819525"/>
            <a:ext cx="9144000" cy="1449387"/>
          </a:xfrm>
          <a:solidFill>
            <a:schemeClr val="bg1">
              <a:alpha val="79000"/>
            </a:schemeClr>
          </a:solidFill>
        </p:spPr>
        <p:txBody>
          <a:bodyPr rIns="137160" anchor="ctr">
            <a:noAutofit/>
          </a:bodyPr>
          <a:lstStyle>
            <a:lvl1pPr marL="0" indent="0" algn="r">
              <a:buNone/>
              <a:defRPr sz="3200" baseline="0">
                <a:solidFill>
                  <a:schemeClr val="tx1"/>
                </a:solidFill>
              </a:defRPr>
            </a:lvl1pPr>
            <a:lvl2pPr>
              <a:defRPr sz="3200">
                <a:solidFill>
                  <a:schemeClr val="tx1"/>
                </a:solidFill>
              </a:defRPr>
            </a:lvl2pPr>
            <a:lvl3pPr>
              <a:defRPr sz="3200">
                <a:solidFill>
                  <a:schemeClr val="tx1"/>
                </a:solidFill>
              </a:defRPr>
            </a:lvl3pPr>
            <a:lvl4pPr>
              <a:defRPr sz="3200">
                <a:solidFill>
                  <a:schemeClr val="tx1"/>
                </a:solidFill>
              </a:defRPr>
            </a:lvl4pPr>
            <a:lvl5pPr>
              <a:defRPr sz="3200">
                <a:solidFill>
                  <a:schemeClr val="tx1"/>
                </a:solidFill>
              </a:defRPr>
            </a:lvl5pPr>
          </a:lstStyle>
          <a:p>
            <a:pPr lvl="0"/>
            <a:r>
              <a:rPr lang="en-US" dirty="0" smtClean="0"/>
              <a:t>Subject of Topic that Follows</a:t>
            </a:r>
            <a:endParaRPr lang="en-US" dirty="0"/>
          </a:p>
        </p:txBody>
      </p:sp>
    </p:spTree>
    <p:extLst>
      <p:ext uri="{BB962C8B-B14F-4D97-AF65-F5344CB8AC3E}">
        <p14:creationId xmlns:p14="http://schemas.microsoft.com/office/powerpoint/2010/main" val="318331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Picture Placeholder 5"/>
          <p:cNvSpPr>
            <a:spLocks noGrp="1"/>
          </p:cNvSpPr>
          <p:nvPr>
            <p:ph type="pic" sz="quarter" idx="11" hasCustomPrompt="1"/>
          </p:nvPr>
        </p:nvSpPr>
        <p:spPr>
          <a:xfrm>
            <a:off x="1219200" y="2686050"/>
            <a:ext cx="2743200" cy="3505200"/>
          </a:xfrm>
        </p:spPr>
        <p:txBody>
          <a:bodyPr/>
          <a:lstStyle>
            <a:lvl1pPr>
              <a:defRPr baseline="0"/>
            </a:lvl1pPr>
          </a:lstStyle>
          <a:p>
            <a:r>
              <a:rPr lang="en-US" dirty="0" smtClean="0"/>
              <a:t>Use the “crop” tool to center your image within this box</a:t>
            </a:r>
            <a:endParaRPr lang="en-US" dirty="0"/>
          </a:p>
        </p:txBody>
      </p:sp>
      <p:sp>
        <p:nvSpPr>
          <p:cNvPr id="12" name="Picture Placeholder 11"/>
          <p:cNvSpPr>
            <a:spLocks noGrp="1"/>
          </p:cNvSpPr>
          <p:nvPr>
            <p:ph type="pic" sz="quarter" idx="13" hasCustomPrompt="1"/>
          </p:nvPr>
        </p:nvSpPr>
        <p:spPr>
          <a:xfrm>
            <a:off x="5181600" y="2686050"/>
            <a:ext cx="2743200" cy="3505200"/>
          </a:xfrm>
        </p:spPr>
        <p:txBody>
          <a:bodyPr/>
          <a:lstStyle>
            <a:lvl1pPr>
              <a:defRPr/>
            </a:lvl1pPr>
          </a:lstStyle>
          <a:p>
            <a:r>
              <a:rPr lang="en-US" dirty="0" smtClean="0"/>
              <a:t>Use the “crop” tool to center your image within this box</a:t>
            </a:r>
            <a:endParaRPr lang="en-US" dirty="0"/>
          </a:p>
        </p:txBody>
      </p:sp>
      <p:sp>
        <p:nvSpPr>
          <p:cNvPr id="14" name="Text Placeholder 13"/>
          <p:cNvSpPr>
            <a:spLocks noGrp="1"/>
          </p:cNvSpPr>
          <p:nvPr>
            <p:ph type="body" sz="quarter" idx="14" hasCustomPrompt="1"/>
          </p:nvPr>
        </p:nvSpPr>
        <p:spPr>
          <a:xfrm>
            <a:off x="1219200" y="2209800"/>
            <a:ext cx="2743200" cy="476250"/>
          </a:xfrm>
        </p:spPr>
        <p:txBody>
          <a:bodyPr>
            <a:normAutofit/>
          </a:bodyPr>
          <a:lstStyle>
            <a:lvl1pPr marL="0" indent="0" algn="ctr">
              <a:buNone/>
              <a:defRPr sz="2000" b="1" baseline="0">
                <a:solidFill>
                  <a:schemeClr val="accent2"/>
                </a:solidFill>
              </a:defRPr>
            </a:lvl1pPr>
          </a:lstStyle>
          <a:p>
            <a:pPr lvl="0"/>
            <a:r>
              <a:rPr lang="en-US" dirty="0" smtClean="0"/>
              <a:t>Large caption</a:t>
            </a:r>
            <a:endParaRPr lang="en-US" dirty="0"/>
          </a:p>
        </p:txBody>
      </p:sp>
      <p:sp>
        <p:nvSpPr>
          <p:cNvPr id="15" name="Text Placeholder 13"/>
          <p:cNvSpPr>
            <a:spLocks noGrp="1"/>
          </p:cNvSpPr>
          <p:nvPr>
            <p:ph type="body" sz="quarter" idx="15" hasCustomPrompt="1"/>
          </p:nvPr>
        </p:nvSpPr>
        <p:spPr>
          <a:xfrm>
            <a:off x="5181600" y="2209800"/>
            <a:ext cx="2743200" cy="476250"/>
          </a:xfrm>
        </p:spPr>
        <p:txBody>
          <a:bodyPr>
            <a:normAutofit/>
          </a:bodyPr>
          <a:lstStyle>
            <a:lvl1pPr marL="0" indent="0" algn="ctr">
              <a:buNone/>
              <a:defRPr sz="2000" b="1" baseline="0">
                <a:solidFill>
                  <a:schemeClr val="accent2"/>
                </a:solidFill>
              </a:defRPr>
            </a:lvl1pPr>
          </a:lstStyle>
          <a:p>
            <a:pPr lvl="0"/>
            <a:r>
              <a:rPr lang="en-US" dirty="0" smtClean="0"/>
              <a:t>Large caption</a:t>
            </a:r>
            <a:endParaRPr lang="en-US" dirty="0"/>
          </a:p>
        </p:txBody>
      </p:sp>
      <p:sp>
        <p:nvSpPr>
          <p:cNvPr id="7" name="Text Placeholder 6"/>
          <p:cNvSpPr>
            <a:spLocks noGrp="1"/>
          </p:cNvSpPr>
          <p:nvPr>
            <p:ph type="body" sz="quarter" idx="17" hasCustomPrompt="1"/>
          </p:nvPr>
        </p:nvSpPr>
        <p:spPr>
          <a:xfrm>
            <a:off x="457200" y="1143000"/>
            <a:ext cx="8229600" cy="1066800"/>
          </a:xfrm>
        </p:spPr>
        <p:txBody>
          <a:bodyPr/>
          <a:lstStyle>
            <a:lvl3pPr marL="228600" indent="-228600">
              <a:defRPr>
                <a:solidFill>
                  <a:schemeClr val="tx1"/>
                </a:solidFill>
                <a:latin typeface="+mn-lt"/>
              </a:defRPr>
            </a:lvl3pPr>
          </a:lstStyle>
          <a:p>
            <a:pPr lvl="2"/>
            <a:r>
              <a:rPr lang="en-US" dirty="0" smtClean="0"/>
              <a:t>Bullet item</a:t>
            </a:r>
          </a:p>
          <a:p>
            <a:pPr lvl="2"/>
            <a:r>
              <a:rPr lang="en-US" dirty="0" smtClean="0"/>
              <a:t>Bullet item</a:t>
            </a:r>
          </a:p>
          <a:p>
            <a:pPr lvl="2"/>
            <a:r>
              <a:rPr lang="en-US" dirty="0" smtClean="0"/>
              <a:t>Bullet item</a:t>
            </a:r>
          </a:p>
        </p:txBody>
      </p:sp>
    </p:spTree>
    <p:extLst>
      <p:ext uri="{BB962C8B-B14F-4D97-AF65-F5344CB8AC3E}">
        <p14:creationId xmlns:p14="http://schemas.microsoft.com/office/powerpoint/2010/main" val="18877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s with Large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41012"/>
            <a:ext cx="8229600" cy="749588"/>
          </a:xfrm>
        </p:spPr>
        <p:txBody>
          <a:bodyPr/>
          <a:lstStyle/>
          <a:p>
            <a:r>
              <a:rPr lang="en-US" smtClean="0"/>
              <a:t>Click to edit Master title style</a:t>
            </a:r>
            <a:endParaRPr lang="en-US"/>
          </a:p>
        </p:txBody>
      </p:sp>
      <p:sp>
        <p:nvSpPr>
          <p:cNvPr id="7" name="Picture Placeholder 6"/>
          <p:cNvSpPr>
            <a:spLocks noGrp="1"/>
          </p:cNvSpPr>
          <p:nvPr>
            <p:ph type="pic" sz="quarter" idx="13" hasCustomPrompt="1"/>
          </p:nvPr>
        </p:nvSpPr>
        <p:spPr>
          <a:xfrm>
            <a:off x="457200" y="1663700"/>
            <a:ext cx="2560320" cy="4114800"/>
          </a:xfrm>
        </p:spPr>
        <p:txBody>
          <a:bodyPr/>
          <a:lstStyle>
            <a:lvl1pPr>
              <a:defRPr baseline="0"/>
            </a:lvl1pPr>
          </a:lstStyle>
          <a:p>
            <a:r>
              <a:rPr lang="en-US" dirty="0" smtClean="0"/>
              <a:t>Use the “crop” tool to center your image within this box </a:t>
            </a:r>
            <a:endParaRPr lang="en-US" dirty="0"/>
          </a:p>
        </p:txBody>
      </p:sp>
      <p:sp>
        <p:nvSpPr>
          <p:cNvPr id="9" name="Picture Placeholder 8"/>
          <p:cNvSpPr>
            <a:spLocks noGrp="1"/>
          </p:cNvSpPr>
          <p:nvPr>
            <p:ph type="pic" sz="quarter" idx="14" hasCustomPrompt="1"/>
          </p:nvPr>
        </p:nvSpPr>
        <p:spPr>
          <a:xfrm>
            <a:off x="3291840" y="1663700"/>
            <a:ext cx="2560320" cy="41148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stStyle>
          <a:p>
            <a:r>
              <a:rPr lang="en-US" dirty="0" smtClean="0"/>
              <a:t>Use the “crop” tool to center your image within this box </a:t>
            </a:r>
          </a:p>
          <a:p>
            <a:endParaRPr lang="en-US" dirty="0"/>
          </a:p>
        </p:txBody>
      </p:sp>
      <p:sp>
        <p:nvSpPr>
          <p:cNvPr id="11" name="Picture Placeholder 10"/>
          <p:cNvSpPr>
            <a:spLocks noGrp="1"/>
          </p:cNvSpPr>
          <p:nvPr>
            <p:ph type="pic" sz="quarter" idx="15" hasCustomPrompt="1"/>
          </p:nvPr>
        </p:nvSpPr>
        <p:spPr>
          <a:xfrm>
            <a:off x="6126480" y="1663700"/>
            <a:ext cx="2560320" cy="41148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stStyle>
          <a:p>
            <a:r>
              <a:rPr lang="en-US" dirty="0" smtClean="0"/>
              <a:t>Use the “crop” tool to center your image within this box </a:t>
            </a:r>
          </a:p>
          <a:p>
            <a:endParaRPr lang="en-US" dirty="0"/>
          </a:p>
        </p:txBody>
      </p:sp>
      <p:sp>
        <p:nvSpPr>
          <p:cNvPr id="13" name="Text Placeholder 12"/>
          <p:cNvSpPr>
            <a:spLocks noGrp="1"/>
          </p:cNvSpPr>
          <p:nvPr>
            <p:ph type="body" sz="quarter" idx="16" hasCustomPrompt="1"/>
          </p:nvPr>
        </p:nvSpPr>
        <p:spPr>
          <a:xfrm>
            <a:off x="457200" y="1143000"/>
            <a:ext cx="2560320" cy="520700"/>
          </a:xfrm>
        </p:spPr>
        <p:txBody>
          <a:bodyPr>
            <a:normAutofit/>
          </a:bodyPr>
          <a:lstStyle>
            <a:lvl1pPr marL="0" indent="0" algn="ctr">
              <a:buNone/>
              <a:defRPr sz="2000" b="1" baseline="0">
                <a:solidFill>
                  <a:schemeClr val="accent2"/>
                </a:solidFill>
                <a:latin typeface="+mj-lt"/>
              </a:defRPr>
            </a:lvl1pPr>
          </a:lstStyle>
          <a:p>
            <a:pPr lvl="0"/>
            <a:r>
              <a:rPr lang="en-US" dirty="0" smtClean="0"/>
              <a:t>Large caption</a:t>
            </a:r>
          </a:p>
        </p:txBody>
      </p:sp>
      <p:sp>
        <p:nvSpPr>
          <p:cNvPr id="16" name="Text Placeholder 15"/>
          <p:cNvSpPr>
            <a:spLocks noGrp="1"/>
          </p:cNvSpPr>
          <p:nvPr>
            <p:ph type="body" sz="quarter" idx="17" hasCustomPrompt="1"/>
          </p:nvPr>
        </p:nvSpPr>
        <p:spPr>
          <a:xfrm>
            <a:off x="3292475" y="1143000"/>
            <a:ext cx="2559050" cy="520700"/>
          </a:xfrm>
        </p:spPr>
        <p:txBody>
          <a:bodyPr>
            <a:normAutofit/>
          </a:bodyPr>
          <a:lstStyle>
            <a:lvl1pPr marL="0" indent="0" algn="ctr">
              <a:buNone/>
              <a:defRPr sz="2000" b="1" baseline="0">
                <a:solidFill>
                  <a:schemeClr val="accent2"/>
                </a:solidFill>
              </a:defRPr>
            </a:lvl1pPr>
          </a:lstStyle>
          <a:p>
            <a:pPr lvl="0"/>
            <a:r>
              <a:rPr lang="en-US" dirty="0" smtClean="0"/>
              <a:t>Large caption</a:t>
            </a:r>
            <a:endParaRPr lang="en-US" dirty="0"/>
          </a:p>
        </p:txBody>
      </p:sp>
      <p:sp>
        <p:nvSpPr>
          <p:cNvPr id="18" name="Text Placeholder 17"/>
          <p:cNvSpPr>
            <a:spLocks noGrp="1"/>
          </p:cNvSpPr>
          <p:nvPr>
            <p:ph type="body" sz="quarter" idx="18" hasCustomPrompt="1"/>
          </p:nvPr>
        </p:nvSpPr>
        <p:spPr>
          <a:xfrm>
            <a:off x="6126163" y="1143000"/>
            <a:ext cx="2560637" cy="520700"/>
          </a:xfrm>
        </p:spPr>
        <p:txBody>
          <a:bodyPr>
            <a:normAutofit/>
          </a:bodyPr>
          <a:lstStyle>
            <a:lvl1pPr marL="0" indent="0" algn="ctr">
              <a:buNone/>
              <a:defRPr sz="2000" b="1" baseline="0">
                <a:solidFill>
                  <a:schemeClr val="accent2"/>
                </a:solidFill>
              </a:defRPr>
            </a:lvl1pPr>
          </a:lstStyle>
          <a:p>
            <a:pPr lvl="0"/>
            <a:r>
              <a:rPr lang="en-US" sz="2000" b="1" dirty="0" smtClean="0"/>
              <a:t>Large caption</a:t>
            </a:r>
            <a:endParaRPr lang="en-US" dirty="0"/>
          </a:p>
        </p:txBody>
      </p:sp>
    </p:spTree>
    <p:extLst>
      <p:ext uri="{BB962C8B-B14F-4D97-AF65-F5344CB8AC3E}">
        <p14:creationId xmlns:p14="http://schemas.microsoft.com/office/powerpoint/2010/main" val="998543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3163"/>
          </a:xfrm>
        </p:spPr>
        <p:txBody>
          <a:bodyPr/>
          <a:lstStyle>
            <a:lvl1pPr>
              <a:defRPr sz="2800">
                <a:solidFill>
                  <a:schemeClr val="accent2"/>
                </a:solidFill>
              </a:defRPr>
            </a:lvl1pPr>
            <a:lvl2pPr>
              <a:defRPr sz="2400"/>
            </a:lvl2pPr>
            <a:lvl3pPr>
              <a:defRPr sz="22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43000"/>
            <a:ext cx="4038600" cy="4983163"/>
          </a:xfrm>
        </p:spPr>
        <p:txBody>
          <a:bodyPr/>
          <a:lstStyle>
            <a:lvl1pPr>
              <a:defRPr sz="2800">
                <a:solidFill>
                  <a:schemeClr val="accent2"/>
                </a:solidFill>
              </a:defRPr>
            </a:lvl1pPr>
            <a:lvl2pPr>
              <a:defRPr sz="2400"/>
            </a:lvl2pPr>
            <a:lvl3pPr>
              <a:defRPr sz="22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03351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76200" y="6356350"/>
            <a:ext cx="838201" cy="365125"/>
          </a:xfrm>
          <a:prstGeom prst="rect">
            <a:avLst/>
          </a:prstGeom>
          <a:noFill/>
        </p:spPr>
        <p:txBody>
          <a:bodyPr wrap="square" rtlCol="0" anchor="t" anchorCtr="0">
            <a:noAutofit/>
          </a:bodyPr>
          <a:lstStyle/>
          <a:p>
            <a:pPr algn="r"/>
            <a:fld id="{9BEB4130-FDA0-4AEE-BE01-3EF98AB729D5}" type="datetime1">
              <a:rPr lang="en-US" sz="800" smtClean="0"/>
              <a:t>7/23/2016</a:t>
            </a:fld>
            <a:endParaRPr lang="en-US" sz="800" dirty="0" smtClean="0"/>
          </a:p>
        </p:txBody>
      </p:sp>
      <p:pic>
        <p:nvPicPr>
          <p:cNvPr id="1030" name="Picture 6" descr="C:\Users\amartinez\Desktop\Presentation project\spacex swoosh white background.png"/>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5486400" y="6102350"/>
            <a:ext cx="3657600" cy="755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41012"/>
            <a:ext cx="8229600" cy="749588"/>
          </a:xfrm>
          <a:prstGeom prst="rect">
            <a:avLst/>
          </a:prstGeom>
        </p:spPr>
        <p:txBody>
          <a:bodyPr vert="horz" lIns="91440" tIns="45720" rIns="91440" bIns="45720" rtlCol="0" anchor="ctr"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5495924" y="6356350"/>
            <a:ext cx="752475" cy="355600"/>
          </a:xfrm>
          <a:prstGeom prst="rect">
            <a:avLst/>
          </a:prstGeom>
          <a:noFill/>
        </p:spPr>
        <p:txBody>
          <a:bodyPr wrap="none" rtlCol="0" anchor="t" anchorCtr="0">
            <a:noAutofit/>
          </a:bodyPr>
          <a:lstStyle/>
          <a:p>
            <a:pPr algn="l"/>
            <a:fld id="{FAC240A4-1A29-4B21-9556-0807976FF15E}" type="slidenum">
              <a:rPr lang="en-US" sz="800" smtClean="0"/>
              <a:pPr algn="l"/>
              <a:t>‹#›</a:t>
            </a:fld>
            <a:endParaRPr lang="en-US" sz="800" dirty="0" smtClean="0"/>
          </a:p>
        </p:txBody>
      </p:sp>
    </p:spTree>
    <p:extLst>
      <p:ext uri="{BB962C8B-B14F-4D97-AF65-F5344CB8AC3E}">
        <p14:creationId xmlns:p14="http://schemas.microsoft.com/office/powerpoint/2010/main" val="2213218846"/>
      </p:ext>
    </p:extLst>
  </p:cSld>
  <p:clrMap bg1="lt1" tx1="dk1" bg2="lt2" tx2="dk2" accent1="accent1" accent2="accent2" accent3="accent3" accent4="accent4" accent5="accent5" accent6="accent6" hlink="hlink" folHlink="folHlink"/>
  <p:sldLayoutIdLst>
    <p:sldLayoutId id="2147483907" r:id="rId1"/>
    <p:sldLayoutId id="2147483899" r:id="rId2"/>
    <p:sldLayoutId id="2147483673" r:id="rId3"/>
    <p:sldLayoutId id="2147483875" r:id="rId4"/>
    <p:sldLayoutId id="2147483674" r:id="rId5"/>
    <p:sldLayoutId id="2147483684" r:id="rId6"/>
    <p:sldLayoutId id="2147483873" r:id="rId7"/>
    <p:sldLayoutId id="2147483675" r:id="rId8"/>
    <p:sldLayoutId id="2147483652" r:id="rId9"/>
    <p:sldLayoutId id="2147483654" r:id="rId10"/>
    <p:sldLayoutId id="2147483676" r:id="rId11"/>
    <p:sldLayoutId id="2147483678" r:id="rId12"/>
    <p:sldLayoutId id="2147483655" r:id="rId13"/>
    <p:sldLayoutId id="2147483650" r:id="rId14"/>
    <p:sldLayoutId id="2147483877" r:id="rId15"/>
  </p:sldLayoutIdLst>
  <p:timing>
    <p:tnLst>
      <p:par>
        <p:cTn id="1" dur="indefinite" restart="never" nodeType="tmRoot"/>
      </p:par>
    </p:tnLst>
  </p:timing>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8" name="Picture 2" descr="C:\Users\amartinez\Desktop\Presentation project\spacex swoosh black background.png"/>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5486400" y="5943600"/>
            <a:ext cx="36576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41012"/>
            <a:ext cx="8229600" cy="749588"/>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p:nvSpPr>
        <p:spPr>
          <a:xfrm>
            <a:off x="76200" y="6356350"/>
            <a:ext cx="838201" cy="365125"/>
          </a:xfrm>
          <a:prstGeom prst="rect">
            <a:avLst/>
          </a:prstGeom>
          <a:noFill/>
        </p:spPr>
        <p:txBody>
          <a:bodyPr wrap="square" rtlCol="0" anchor="t" anchorCtr="0">
            <a:noAutofit/>
          </a:bodyPr>
          <a:lstStyle/>
          <a:p>
            <a:pPr algn="r"/>
            <a:fld id="{E87025E5-CC4D-4B7F-854E-75B31307A5A3}" type="datetime1">
              <a:rPr lang="en-US" sz="800" smtClean="0"/>
              <a:t>7/23/2016</a:t>
            </a:fld>
            <a:endParaRPr lang="en-US" sz="800" dirty="0" smtClean="0"/>
          </a:p>
        </p:txBody>
      </p:sp>
      <p:sp>
        <p:nvSpPr>
          <p:cNvPr id="11" name="TextBox 10"/>
          <p:cNvSpPr txBox="1"/>
          <p:nvPr/>
        </p:nvSpPr>
        <p:spPr>
          <a:xfrm>
            <a:off x="5495924" y="6356350"/>
            <a:ext cx="676275" cy="355600"/>
          </a:xfrm>
          <a:prstGeom prst="rect">
            <a:avLst/>
          </a:prstGeom>
          <a:noFill/>
        </p:spPr>
        <p:txBody>
          <a:bodyPr wrap="none" rtlCol="0" anchor="t" anchorCtr="0">
            <a:noAutofit/>
          </a:bodyPr>
          <a:lstStyle/>
          <a:p>
            <a:pPr algn="l"/>
            <a:fld id="{FAC240A4-1A29-4B21-9556-0807976FF15E}" type="slidenum">
              <a:rPr lang="en-US" sz="800" smtClean="0"/>
              <a:pPr algn="l"/>
              <a:t>‹#›</a:t>
            </a:fld>
            <a:endParaRPr lang="en-US" sz="800" dirty="0" smtClean="0"/>
          </a:p>
        </p:txBody>
      </p:sp>
    </p:spTree>
    <p:extLst>
      <p:ext uri="{BB962C8B-B14F-4D97-AF65-F5344CB8AC3E}">
        <p14:creationId xmlns:p14="http://schemas.microsoft.com/office/powerpoint/2010/main" val="2792269346"/>
      </p:ext>
    </p:extLst>
  </p:cSld>
  <p:clrMap bg1="dk1" tx1="lt1" bg2="dk2" tx2="lt2" accent1="accent1" accent2="accent2" accent3="accent3" accent4="accent4" accent5="accent5" accent6="accent6" hlink="hlink" folHlink="folHlink"/>
  <p:sldLayoutIdLst>
    <p:sldLayoutId id="2147483905" r:id="rId1"/>
    <p:sldLayoutId id="2147483902" r:id="rId2"/>
    <p:sldLayoutId id="2147483692" r:id="rId3"/>
    <p:sldLayoutId id="2147483876" r:id="rId4"/>
    <p:sldLayoutId id="2147483693" r:id="rId5"/>
    <p:sldLayoutId id="2147483694" r:id="rId6"/>
    <p:sldLayoutId id="2147483874" r:id="rId7"/>
    <p:sldLayoutId id="2147483697" r:id="rId8"/>
    <p:sldLayoutId id="2147483695" r:id="rId9"/>
    <p:sldLayoutId id="2147483696" r:id="rId10"/>
    <p:sldLayoutId id="2147483698" r:id="rId11"/>
    <p:sldLayoutId id="2147483700" r:id="rId12"/>
    <p:sldLayoutId id="2147483701" r:id="rId13"/>
    <p:sldLayoutId id="2147483686" r:id="rId14"/>
  </p:sldLayoutIdLst>
  <p:timing>
    <p:tnLst>
      <p:par>
        <p:cTn id="1" dur="indefinite" restart="never" nodeType="tmRoot"/>
      </p:par>
    </p:tnLst>
  </p:timing>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5D920D2-C3D5-4788-A106-0E8C2D229960}" type="datetimeFigureOut">
              <a:rPr lang="en-US" smtClean="0"/>
              <a:t>7/23/2016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02D132-ADE6-4E9C-A8DD-67C30D40F145}" type="slidenum">
              <a:rPr lang="en-US" smtClean="0"/>
              <a:t>‹#›</a:t>
            </a:fld>
            <a:endParaRPr lang="en-US"/>
          </a:p>
        </p:txBody>
      </p:sp>
    </p:spTree>
    <p:extLst>
      <p:ext uri="{BB962C8B-B14F-4D97-AF65-F5344CB8AC3E}">
        <p14:creationId xmlns:p14="http://schemas.microsoft.com/office/powerpoint/2010/main" val="2306308263"/>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LabVIEW Environment</a:t>
            </a:r>
            <a:endParaRPr lang="en-US" dirty="0"/>
          </a:p>
        </p:txBody>
      </p:sp>
      <p:sp>
        <p:nvSpPr>
          <p:cNvPr id="3" name="Subtitle 2"/>
          <p:cNvSpPr>
            <a:spLocks noGrp="1"/>
          </p:cNvSpPr>
          <p:nvPr>
            <p:ph type="subTitle" idx="1"/>
          </p:nvPr>
        </p:nvSpPr>
        <p:spPr/>
        <p:txBody>
          <a:bodyPr/>
          <a:lstStyle/>
          <a:p>
            <a:r>
              <a:rPr lang="en-US" dirty="0" smtClean="0"/>
              <a:t>07/23/2016</a:t>
            </a:r>
            <a:endParaRPr lang="en-US" dirty="0"/>
          </a:p>
        </p:txBody>
      </p:sp>
    </p:spTree>
    <p:extLst>
      <p:ext uri="{BB962C8B-B14F-4D97-AF65-F5344CB8AC3E}">
        <p14:creationId xmlns:p14="http://schemas.microsoft.com/office/powerpoint/2010/main" val="413609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LabVIEW VIs</a:t>
            </a:r>
            <a:endParaRPr lang="en-US" dirty="0"/>
          </a:p>
        </p:txBody>
      </p:sp>
      <p:sp>
        <p:nvSpPr>
          <p:cNvPr id="3" name="Content Placeholder 2"/>
          <p:cNvSpPr>
            <a:spLocks noGrp="1"/>
          </p:cNvSpPr>
          <p:nvPr>
            <p:ph idx="1"/>
          </p:nvPr>
        </p:nvSpPr>
        <p:spPr/>
        <p:txBody>
          <a:bodyPr/>
          <a:lstStyle/>
          <a:p>
            <a:r>
              <a:rPr lang="en-US" dirty="0" smtClean="0"/>
              <a:t>Open “example_vi_2.vi” from LabVIEW fundamentals, see if you can fix all the problems causing the broken run arrow and get the VI to run successfully</a:t>
            </a:r>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10</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6050" y="3219450"/>
            <a:ext cx="3278121" cy="2957513"/>
          </a:xfrm>
          <a:prstGeom prst="rect">
            <a:avLst/>
          </a:prstGeom>
        </p:spPr>
      </p:pic>
    </p:spTree>
    <p:extLst>
      <p:ext uri="{BB962C8B-B14F-4D97-AF65-F5344CB8AC3E}">
        <p14:creationId xmlns:p14="http://schemas.microsoft.com/office/powerpoint/2010/main" val="337544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LabVIEW VIs</a:t>
            </a:r>
            <a:endParaRPr lang="en-US" dirty="0"/>
          </a:p>
        </p:txBody>
      </p:sp>
      <p:sp>
        <p:nvSpPr>
          <p:cNvPr id="3" name="Content Placeholder 2"/>
          <p:cNvSpPr>
            <a:spLocks noGrp="1"/>
          </p:cNvSpPr>
          <p:nvPr>
            <p:ph idx="1"/>
          </p:nvPr>
        </p:nvSpPr>
        <p:spPr/>
        <p:txBody>
          <a:bodyPr/>
          <a:lstStyle/>
          <a:p>
            <a:r>
              <a:rPr lang="en-US" dirty="0" smtClean="0"/>
              <a:t>When LabVIEW VIs don’t do what we expect them to do, we need to do something called “debugging”</a:t>
            </a:r>
          </a:p>
          <a:p>
            <a:r>
              <a:rPr lang="en-US" dirty="0" smtClean="0"/>
              <a:t>Problems that show up while our programs are running are called “bugs”</a:t>
            </a:r>
          </a:p>
          <a:p>
            <a:r>
              <a:rPr lang="en-US" dirty="0" smtClean="0"/>
              <a:t>LabVIEW has a whole set of tools to help us debug Vis</a:t>
            </a:r>
          </a:p>
          <a:p>
            <a:r>
              <a:rPr lang="en-US" dirty="0" smtClean="0"/>
              <a:t>The debug menu has a light bulb for “highlight execution”, this will trace where the VI is running graphically</a:t>
            </a:r>
          </a:p>
          <a:p>
            <a:r>
              <a:rPr lang="en-US" dirty="0" smtClean="0"/>
              <a:t>The item to the right of the lightbulb is “retain wire values”, this will save the last value of every wire in memory so you can look at them after you run</a:t>
            </a:r>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11</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5148119"/>
            <a:ext cx="3105583" cy="1028844"/>
          </a:xfrm>
          <a:prstGeom prst="rect">
            <a:avLst/>
          </a:prstGeom>
        </p:spPr>
      </p:pic>
    </p:spTree>
    <p:extLst>
      <p:ext uri="{BB962C8B-B14F-4D97-AF65-F5344CB8AC3E}">
        <p14:creationId xmlns:p14="http://schemas.microsoft.com/office/powerpoint/2010/main" val="338867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LabVIEW VIs</a:t>
            </a:r>
            <a:endParaRPr lang="en-US" dirty="0"/>
          </a:p>
        </p:txBody>
      </p:sp>
      <p:sp>
        <p:nvSpPr>
          <p:cNvPr id="3" name="Content Placeholder 2"/>
          <p:cNvSpPr>
            <a:spLocks noGrp="1"/>
          </p:cNvSpPr>
          <p:nvPr>
            <p:ph idx="1"/>
          </p:nvPr>
        </p:nvSpPr>
        <p:spPr/>
        <p:txBody>
          <a:bodyPr/>
          <a:lstStyle/>
          <a:p>
            <a:r>
              <a:rPr lang="en-US" dirty="0" smtClean="0"/>
              <a:t>The next three buttons to the left of “retain wire values” are the single stepping buttons</a:t>
            </a:r>
          </a:p>
          <a:p>
            <a:r>
              <a:rPr lang="en-US" dirty="0" smtClean="0"/>
              <a:t>Clicking the single stepping buttons will allow you to manually step through your block diagram one node at a time</a:t>
            </a:r>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12</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343400"/>
            <a:ext cx="3105583" cy="1028844"/>
          </a:xfrm>
          <a:prstGeom prst="rect">
            <a:avLst/>
          </a:prstGeom>
        </p:spPr>
      </p:pic>
    </p:spTree>
    <p:extLst>
      <p:ext uri="{BB962C8B-B14F-4D97-AF65-F5344CB8AC3E}">
        <p14:creationId xmlns:p14="http://schemas.microsoft.com/office/powerpoint/2010/main" val="183456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LabVIEW VIs</a:t>
            </a:r>
            <a:endParaRPr lang="en-US" dirty="0"/>
          </a:p>
        </p:txBody>
      </p:sp>
      <p:sp>
        <p:nvSpPr>
          <p:cNvPr id="3" name="Content Placeholder 2"/>
          <p:cNvSpPr>
            <a:spLocks noGrp="1"/>
          </p:cNvSpPr>
          <p:nvPr>
            <p:ph idx="1"/>
          </p:nvPr>
        </p:nvSpPr>
        <p:spPr/>
        <p:txBody>
          <a:bodyPr/>
          <a:lstStyle/>
          <a:p>
            <a:r>
              <a:rPr lang="en-US" dirty="0" smtClean="0"/>
              <a:t>The final two debugging tools are called “probes” and “breakpoints”</a:t>
            </a:r>
          </a:p>
          <a:p>
            <a:r>
              <a:rPr lang="en-US" dirty="0" smtClean="0"/>
              <a:t>Probes let you examine the value of a wire on your diagram while it is running</a:t>
            </a:r>
          </a:p>
          <a:p>
            <a:r>
              <a:rPr lang="en-US" dirty="0" smtClean="0"/>
              <a:t>Breakpoints let you stop your VI when it hits a point that you decide</a:t>
            </a:r>
          </a:p>
          <a:p>
            <a:r>
              <a:rPr lang="en-US" dirty="0" smtClean="0"/>
              <a:t>Breakpoints look like small red dots and probes are circular numbers</a:t>
            </a:r>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13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194" y="3847173"/>
            <a:ext cx="3467100" cy="2996079"/>
          </a:xfrm>
          <a:prstGeom prst="rect">
            <a:avLst/>
          </a:prstGeom>
        </p:spPr>
      </p:pic>
    </p:spTree>
    <p:extLst>
      <p:ext uri="{BB962C8B-B14F-4D97-AF65-F5344CB8AC3E}">
        <p14:creationId xmlns:p14="http://schemas.microsoft.com/office/powerpoint/2010/main" val="488902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LabVIEW VIs</a:t>
            </a:r>
            <a:endParaRPr lang="en-US" dirty="0"/>
          </a:p>
        </p:txBody>
      </p:sp>
      <p:sp>
        <p:nvSpPr>
          <p:cNvPr id="3" name="Content Placeholder 2"/>
          <p:cNvSpPr>
            <a:spLocks noGrp="1"/>
          </p:cNvSpPr>
          <p:nvPr>
            <p:ph idx="1"/>
          </p:nvPr>
        </p:nvSpPr>
        <p:spPr>
          <a:xfrm>
            <a:off x="628650" y="1454916"/>
            <a:ext cx="7886700" cy="4351338"/>
          </a:xfrm>
        </p:spPr>
        <p:txBody>
          <a:bodyPr>
            <a:normAutofit fontScale="92500"/>
          </a:bodyPr>
          <a:lstStyle/>
          <a:p>
            <a:r>
              <a:rPr lang="en-US" dirty="0" smtClean="0"/>
              <a:t>Open “example_vi_3” from the LabVIEW fundamentals project</a:t>
            </a:r>
          </a:p>
          <a:p>
            <a:r>
              <a:rPr lang="en-US" dirty="0" smtClean="0"/>
              <a:t>Try the following exercises:</a:t>
            </a:r>
          </a:p>
          <a:p>
            <a:pPr marL="0" indent="0">
              <a:buNone/>
            </a:pPr>
            <a:endParaRPr lang="en-US" dirty="0" smtClean="0"/>
          </a:p>
          <a:p>
            <a:pPr marL="457200" indent="-457200">
              <a:buFont typeface="+mj-lt"/>
              <a:buAutoNum type="arabicPeriod"/>
            </a:pPr>
            <a:r>
              <a:rPr lang="en-US" dirty="0" smtClean="0"/>
              <a:t>Run the VI normally, what is the output?</a:t>
            </a:r>
          </a:p>
          <a:p>
            <a:pPr marL="457200" indent="-457200">
              <a:buFont typeface="+mj-lt"/>
              <a:buAutoNum type="arabicPeriod"/>
            </a:pPr>
            <a:r>
              <a:rPr lang="en-US" dirty="0" smtClean="0"/>
              <a:t>Click the “highlight execution” lightbulb and then run the VI, what do you notice? (Make sure you watch the block diagram)</a:t>
            </a:r>
          </a:p>
          <a:p>
            <a:pPr marL="457200" indent="-457200">
              <a:buFont typeface="+mj-lt"/>
              <a:buAutoNum type="arabicPeriod"/>
            </a:pPr>
            <a:r>
              <a:rPr lang="en-US" dirty="0" smtClean="0"/>
              <a:t>Leave highlight execution on and click the “single stepping” button (shown below), what do you notice?</a:t>
            </a:r>
          </a:p>
          <a:p>
            <a:pPr marL="457200" indent="-457200">
              <a:buFont typeface="+mj-lt"/>
              <a:buAutoNum type="arabicPeriod"/>
            </a:pPr>
            <a:r>
              <a:rPr lang="en-US" dirty="0" smtClean="0"/>
              <a:t>Right click the wire named </a:t>
            </a:r>
            <a:r>
              <a:rPr lang="en-US" dirty="0"/>
              <a:t>P</a:t>
            </a:r>
            <a:r>
              <a:rPr lang="en-US" dirty="0" smtClean="0"/>
              <a:t>oint A and select “Breakpoint -&gt; Set Breakpoint”, run the VI.  What happens?</a:t>
            </a:r>
          </a:p>
          <a:p>
            <a:pPr marL="457200" indent="-457200">
              <a:buFont typeface="+mj-lt"/>
              <a:buAutoNum type="arabicPeriod"/>
            </a:pPr>
            <a:r>
              <a:rPr lang="en-US" dirty="0" smtClean="0"/>
              <a:t>Right click the wire named Point C and select “Probe”, run the VI.  What happens?</a:t>
            </a:r>
          </a:p>
          <a:p>
            <a:pPr marL="457200" indent="-457200">
              <a:buFont typeface="+mj-lt"/>
              <a:buAutoNum type="arabicPeriod"/>
            </a:pPr>
            <a:r>
              <a:rPr lang="en-US" dirty="0" smtClean="0"/>
              <a:t>Can you find out what the values of Points A, B and C are as the VI runs?</a:t>
            </a:r>
          </a:p>
          <a:p>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14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168" y="3830585"/>
            <a:ext cx="409632" cy="390580"/>
          </a:xfrm>
          <a:prstGeom prst="rect">
            <a:avLst/>
          </a:prstGeom>
        </p:spPr>
      </p:pic>
    </p:spTree>
    <p:extLst>
      <p:ext uri="{BB962C8B-B14F-4D97-AF65-F5344CB8AC3E}">
        <p14:creationId xmlns:p14="http://schemas.microsoft.com/office/powerpoint/2010/main" val="408943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Project</a:t>
            </a:r>
            <a:endParaRPr lang="en-US" dirty="0"/>
          </a:p>
        </p:txBody>
      </p:sp>
      <p:sp>
        <p:nvSpPr>
          <p:cNvPr id="3" name="Content Placeholder 2"/>
          <p:cNvSpPr>
            <a:spLocks noGrp="1"/>
          </p:cNvSpPr>
          <p:nvPr>
            <p:ph idx="1"/>
          </p:nvPr>
        </p:nvSpPr>
        <p:spPr/>
        <p:txBody>
          <a:bodyPr/>
          <a:lstStyle/>
          <a:p>
            <a:r>
              <a:rPr lang="en-US" dirty="0" smtClean="0"/>
              <a:t>A LabVIEW project is a folder to organize a collection of VIs that work together</a:t>
            </a:r>
          </a:p>
          <a:p>
            <a:r>
              <a:rPr lang="en-US" dirty="0" smtClean="0"/>
              <a:t>Projects are very important for staying organized</a:t>
            </a:r>
          </a:p>
          <a:p>
            <a:r>
              <a:rPr lang="en-US" dirty="0" smtClean="0"/>
              <a:t>You can add VIs to your project by right clicking on “My Computer”</a:t>
            </a:r>
            <a:endParaRPr lang="en-US" dirty="0"/>
          </a:p>
        </p:txBody>
      </p:sp>
      <p:sp>
        <p:nvSpPr>
          <p:cNvPr id="4" name="Date Placeholder 3"/>
          <p:cNvSpPr>
            <a:spLocks noGrp="1"/>
          </p:cNvSpPr>
          <p:nvPr>
            <p:ph type="dt" sz="half" idx="10"/>
          </p:nvPr>
        </p:nvSpPr>
        <p:spPr/>
        <p:txBody>
          <a:bodyPr/>
          <a:lstStyle/>
          <a:p>
            <a:fld id="{23DB86A6-B599-4998-BCFD-AB058B24F70E}"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50" y="3399132"/>
            <a:ext cx="2240265" cy="2591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3429000"/>
            <a:ext cx="2143733" cy="2561221"/>
          </a:xfrm>
          <a:prstGeom prst="rect">
            <a:avLst/>
          </a:prstGeom>
        </p:spPr>
      </p:pic>
    </p:spTree>
    <p:extLst>
      <p:ext uri="{BB962C8B-B14F-4D97-AF65-F5344CB8AC3E}">
        <p14:creationId xmlns:p14="http://schemas.microsoft.com/office/powerpoint/2010/main" val="324339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VIs</a:t>
            </a:r>
            <a:endParaRPr lang="en-US" dirty="0"/>
          </a:p>
        </p:txBody>
      </p:sp>
      <p:sp>
        <p:nvSpPr>
          <p:cNvPr id="3" name="Content Placeholder 2"/>
          <p:cNvSpPr>
            <a:spLocks noGrp="1"/>
          </p:cNvSpPr>
          <p:nvPr>
            <p:ph idx="1"/>
          </p:nvPr>
        </p:nvSpPr>
        <p:spPr/>
        <p:txBody>
          <a:bodyPr/>
          <a:lstStyle/>
          <a:p>
            <a:r>
              <a:rPr lang="en-US" dirty="0" smtClean="0"/>
              <a:t>VI = “Virtual Instrument”</a:t>
            </a:r>
          </a:p>
          <a:p>
            <a:r>
              <a:rPr lang="en-US" dirty="0" smtClean="0"/>
              <a:t>Every VI has a front panel and a block diagram</a:t>
            </a:r>
          </a:p>
          <a:p>
            <a:r>
              <a:rPr lang="en-US" dirty="0" smtClean="0"/>
              <a:t>You can quickly switch between them with the following commands:</a:t>
            </a:r>
          </a:p>
          <a:p>
            <a:pPr lvl="1"/>
            <a:r>
              <a:rPr lang="en-US" dirty="0" smtClean="0"/>
              <a:t>CONTROL + E (Show opposite panel)</a:t>
            </a:r>
          </a:p>
          <a:p>
            <a:pPr lvl="1"/>
            <a:r>
              <a:rPr lang="en-US" dirty="0" smtClean="0"/>
              <a:t>CONTROL + T (View panels next to each other)</a:t>
            </a:r>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810000"/>
            <a:ext cx="3777205" cy="228551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7805" y="3810000"/>
            <a:ext cx="3443874" cy="2285515"/>
          </a:xfrm>
          <a:prstGeom prst="rect">
            <a:avLst/>
          </a:prstGeom>
        </p:spPr>
      </p:pic>
    </p:spTree>
    <p:extLst>
      <p:ext uri="{BB962C8B-B14F-4D97-AF65-F5344CB8AC3E}">
        <p14:creationId xmlns:p14="http://schemas.microsoft.com/office/powerpoint/2010/main" val="75004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in LabVIEW VIs</a:t>
            </a:r>
            <a:endParaRPr lang="en-US" dirty="0"/>
          </a:p>
        </p:txBody>
      </p:sp>
      <p:sp>
        <p:nvSpPr>
          <p:cNvPr id="3" name="Content Placeholder 2"/>
          <p:cNvSpPr>
            <a:spLocks noGrp="1"/>
          </p:cNvSpPr>
          <p:nvPr>
            <p:ph idx="1"/>
          </p:nvPr>
        </p:nvSpPr>
        <p:spPr/>
        <p:txBody>
          <a:bodyPr/>
          <a:lstStyle/>
          <a:p>
            <a:r>
              <a:rPr lang="en-US" dirty="0" smtClean="0"/>
              <a:t>When you press CONTROL + H on a LabVIEW VI, the help window will appear</a:t>
            </a:r>
          </a:p>
          <a:p>
            <a:r>
              <a:rPr lang="en-US" dirty="0" smtClean="0"/>
              <a:t>When the help window is open, hover over any item and it will tell you more information about it</a:t>
            </a:r>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4</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358152"/>
            <a:ext cx="5105400" cy="2789314"/>
          </a:xfrm>
          <a:prstGeom prst="rect">
            <a:avLst/>
          </a:prstGeom>
        </p:spPr>
      </p:pic>
    </p:spTree>
    <p:extLst>
      <p:ext uri="{BB962C8B-B14F-4D97-AF65-F5344CB8AC3E}">
        <p14:creationId xmlns:p14="http://schemas.microsoft.com/office/powerpoint/2010/main" val="341354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in LabVIEW VIs</a:t>
            </a:r>
            <a:endParaRPr lang="en-US" dirty="0"/>
          </a:p>
        </p:txBody>
      </p:sp>
      <p:sp>
        <p:nvSpPr>
          <p:cNvPr id="3" name="Content Placeholder 2"/>
          <p:cNvSpPr>
            <a:spLocks noGrp="1"/>
          </p:cNvSpPr>
          <p:nvPr>
            <p:ph idx="1"/>
          </p:nvPr>
        </p:nvSpPr>
        <p:spPr/>
        <p:txBody>
          <a:bodyPr/>
          <a:lstStyle/>
          <a:p>
            <a:r>
              <a:rPr lang="en-US" dirty="0" smtClean="0"/>
              <a:t>When looking at an item on the block diagram, any input listed on a node will be BOLD if it is required to be wired, if the input is not BOLD the input is not optional</a:t>
            </a:r>
          </a:p>
          <a:p>
            <a:r>
              <a:rPr lang="en-US" dirty="0" smtClean="0"/>
              <a:t>Optional inputs usually have a default value that is listed in the description</a:t>
            </a:r>
          </a:p>
          <a:p>
            <a:r>
              <a:rPr lang="en-US" dirty="0" smtClean="0"/>
              <a:t>Forgetting to wire a BOLD input will cause a broken run arrow on your VI</a:t>
            </a:r>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5</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0" y="3976922"/>
            <a:ext cx="4191000" cy="2289735"/>
          </a:xfrm>
          <a:prstGeom prst="rect">
            <a:avLst/>
          </a:prstGeom>
        </p:spPr>
      </p:pic>
    </p:spTree>
    <p:extLst>
      <p:ext uri="{BB962C8B-B14F-4D97-AF65-F5344CB8AC3E}">
        <p14:creationId xmlns:p14="http://schemas.microsoft.com/office/powerpoint/2010/main" val="414306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in LabVIEW VIs</a:t>
            </a:r>
            <a:endParaRPr lang="en-US" dirty="0"/>
          </a:p>
        </p:txBody>
      </p:sp>
      <p:sp>
        <p:nvSpPr>
          <p:cNvPr id="3" name="Content Placeholder 2"/>
          <p:cNvSpPr>
            <a:spLocks noGrp="1"/>
          </p:cNvSpPr>
          <p:nvPr>
            <p:ph idx="1"/>
          </p:nvPr>
        </p:nvSpPr>
        <p:spPr/>
        <p:txBody>
          <a:bodyPr/>
          <a:lstStyle/>
          <a:p>
            <a:r>
              <a:rPr lang="en-US" dirty="0" smtClean="0"/>
              <a:t>You can also press “detailed help” in the hovering help window to bring up the page from the LabVIEW manual that covers the element you are interested in</a:t>
            </a:r>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6</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358152"/>
            <a:ext cx="5105400" cy="2789314"/>
          </a:xfrm>
          <a:prstGeom prst="rect">
            <a:avLst/>
          </a:prstGeom>
        </p:spPr>
      </p:pic>
    </p:spTree>
    <p:extLst>
      <p:ext uri="{BB962C8B-B14F-4D97-AF65-F5344CB8AC3E}">
        <p14:creationId xmlns:p14="http://schemas.microsoft.com/office/powerpoint/2010/main" val="350401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in LabVIEW VIs</a:t>
            </a:r>
            <a:endParaRPr lang="en-US" dirty="0"/>
          </a:p>
        </p:txBody>
      </p:sp>
      <p:sp>
        <p:nvSpPr>
          <p:cNvPr id="3" name="Content Placeholder 2"/>
          <p:cNvSpPr>
            <a:spLocks noGrp="1"/>
          </p:cNvSpPr>
          <p:nvPr>
            <p:ph idx="1"/>
          </p:nvPr>
        </p:nvSpPr>
        <p:spPr/>
        <p:txBody>
          <a:bodyPr/>
          <a:lstStyle/>
          <a:p>
            <a:r>
              <a:rPr lang="en-US" dirty="0" smtClean="0"/>
              <a:t>Open up example_vi_1.vi from the project “</a:t>
            </a:r>
            <a:r>
              <a:rPr lang="en-US" dirty="0" err="1" smtClean="0"/>
              <a:t>Labview</a:t>
            </a:r>
            <a:r>
              <a:rPr lang="en-US" dirty="0" smtClean="0"/>
              <a:t> </a:t>
            </a:r>
            <a:r>
              <a:rPr lang="en-US" dirty="0" err="1" smtClean="0"/>
              <a:t>Fundamentals.lvproj</a:t>
            </a:r>
            <a:r>
              <a:rPr lang="en-US" dirty="0" smtClean="0"/>
              <a:t>”</a:t>
            </a:r>
          </a:p>
          <a:p>
            <a:r>
              <a:rPr lang="en-US" dirty="0" smtClean="0"/>
              <a:t>Using the help window, can you predict what the VI will do?</a:t>
            </a:r>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7</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358152"/>
            <a:ext cx="5105400" cy="2789314"/>
          </a:xfrm>
          <a:prstGeom prst="rect">
            <a:avLst/>
          </a:prstGeom>
        </p:spPr>
      </p:pic>
    </p:spTree>
    <p:extLst>
      <p:ext uri="{BB962C8B-B14F-4D97-AF65-F5344CB8AC3E}">
        <p14:creationId xmlns:p14="http://schemas.microsoft.com/office/powerpoint/2010/main" val="416509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LabVIEW VIs</a:t>
            </a:r>
            <a:endParaRPr lang="en-US" dirty="0"/>
          </a:p>
        </p:txBody>
      </p:sp>
      <p:sp>
        <p:nvSpPr>
          <p:cNvPr id="3" name="Content Placeholder 2"/>
          <p:cNvSpPr>
            <a:spLocks noGrp="1"/>
          </p:cNvSpPr>
          <p:nvPr>
            <p:ph idx="1"/>
          </p:nvPr>
        </p:nvSpPr>
        <p:spPr/>
        <p:txBody>
          <a:bodyPr/>
          <a:lstStyle/>
          <a:p>
            <a:r>
              <a:rPr lang="en-US" dirty="0" smtClean="0"/>
              <a:t>At the top of every LabVIEW VI we have a menu of options for running our code</a:t>
            </a:r>
          </a:p>
          <a:p>
            <a:r>
              <a:rPr lang="en-US" dirty="0" smtClean="0"/>
              <a:t>The “run arrow” will tell the VI to run 1 time</a:t>
            </a:r>
          </a:p>
          <a:p>
            <a:r>
              <a:rPr lang="en-US" dirty="0" smtClean="0"/>
              <a:t>The “run continuously arrow” will tell the VI to run until we stop it, think of this like “auto loop”</a:t>
            </a:r>
          </a:p>
          <a:p>
            <a:r>
              <a:rPr lang="en-US" dirty="0" smtClean="0"/>
              <a:t>The “stop button” will forcefully abort our VI if it is running</a:t>
            </a:r>
          </a:p>
          <a:p>
            <a:r>
              <a:rPr lang="en-US" dirty="0" smtClean="0"/>
              <a:t>The “pause button” will freeze our VI in place, holding it exactly where it was running when we pressed the button</a:t>
            </a:r>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996" y="4724400"/>
            <a:ext cx="5068007" cy="1133633"/>
          </a:xfrm>
          <a:prstGeom prst="rect">
            <a:avLst/>
          </a:prstGeom>
        </p:spPr>
      </p:pic>
    </p:spTree>
    <p:extLst>
      <p:ext uri="{BB962C8B-B14F-4D97-AF65-F5344CB8AC3E}">
        <p14:creationId xmlns:p14="http://schemas.microsoft.com/office/powerpoint/2010/main" val="317082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LabVIEW VIs</a:t>
            </a:r>
            <a:endParaRPr lang="en-US" dirty="0"/>
          </a:p>
        </p:txBody>
      </p:sp>
      <p:sp>
        <p:nvSpPr>
          <p:cNvPr id="3" name="Content Placeholder 2"/>
          <p:cNvSpPr>
            <a:spLocks noGrp="1"/>
          </p:cNvSpPr>
          <p:nvPr>
            <p:ph idx="1"/>
          </p:nvPr>
        </p:nvSpPr>
        <p:spPr/>
        <p:txBody>
          <a:bodyPr/>
          <a:lstStyle/>
          <a:p>
            <a:r>
              <a:rPr lang="en-US" dirty="0" smtClean="0"/>
              <a:t>If there is something wrong with our LabVIEW VI we will get a “broken run arrow”</a:t>
            </a:r>
          </a:p>
          <a:p>
            <a:r>
              <a:rPr lang="en-US" dirty="0" smtClean="0"/>
              <a:t>This means that there is a problem on the block diagram that must be fixed</a:t>
            </a:r>
          </a:p>
          <a:p>
            <a:r>
              <a:rPr lang="en-US" dirty="0" smtClean="0"/>
              <a:t>If we click the broken run arrow we can get more info about the problem</a:t>
            </a:r>
            <a:endParaRPr lang="en-US" dirty="0"/>
          </a:p>
        </p:txBody>
      </p:sp>
      <p:sp>
        <p:nvSpPr>
          <p:cNvPr id="4" name="Date Placeholder 3"/>
          <p:cNvSpPr>
            <a:spLocks noGrp="1"/>
          </p:cNvSpPr>
          <p:nvPr>
            <p:ph type="dt" sz="half" idx="10"/>
          </p:nvPr>
        </p:nvSpPr>
        <p:spPr/>
        <p:txBody>
          <a:bodyPr/>
          <a:lstStyle/>
          <a:p>
            <a:fld id="{7D43BCA8-4736-419B-9986-A6FF8D3B74EE}"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2D132-ADE6-4E9C-A8DD-67C30D40F145}" type="slidenum">
              <a:rPr lang="en-US" smtClean="0"/>
              <a:t>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02" y="4504133"/>
            <a:ext cx="4763165" cy="117173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473" y="3898237"/>
            <a:ext cx="2800496" cy="2368420"/>
          </a:xfrm>
          <a:prstGeom prst="rect">
            <a:avLst/>
          </a:prstGeom>
        </p:spPr>
      </p:pic>
    </p:spTree>
    <p:extLst>
      <p:ext uri="{BB962C8B-B14F-4D97-AF65-F5344CB8AC3E}">
        <p14:creationId xmlns:p14="http://schemas.microsoft.com/office/powerpoint/2010/main" val="914603103"/>
      </p:ext>
    </p:extLst>
  </p:cSld>
  <p:clrMapOvr>
    <a:masterClrMapping/>
  </p:clrMapOvr>
</p:sld>
</file>

<file path=ppt/theme/theme1.xml><?xml version="1.0" encoding="utf-8"?>
<a:theme xmlns:a="http://schemas.openxmlformats.org/drawingml/2006/main" name="SpaceX Template v2">
  <a:themeElements>
    <a:clrScheme name="SpaceX Presentation">
      <a:dk1>
        <a:sysClr val="windowText" lastClr="000000"/>
      </a:dk1>
      <a:lt1>
        <a:sysClr val="window" lastClr="FFFFFF"/>
      </a:lt1>
      <a:dk2>
        <a:srgbClr val="000000"/>
      </a:dk2>
      <a:lt2>
        <a:srgbClr val="FFFFFF"/>
      </a:lt2>
      <a:accent1>
        <a:srgbClr val="BFBFBF"/>
      </a:accent1>
      <a:accent2>
        <a:srgbClr val="005288"/>
      </a:accent2>
      <a:accent3>
        <a:srgbClr val="006EB8"/>
      </a:accent3>
      <a:accent4>
        <a:srgbClr val="008BEA"/>
      </a:accent4>
      <a:accent5>
        <a:srgbClr val="3BB0FF"/>
      </a:accent5>
      <a:accent6>
        <a:srgbClr val="ABD5FF"/>
      </a:accent6>
      <a:hlink>
        <a:srgbClr val="BFBFBF"/>
      </a:hlink>
      <a:folHlink>
        <a:srgbClr val="0070C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SpaceX Template v2 [Read-Only]" id="{9CE75B9B-D714-4D2C-9E5F-980236B0D0E0}" vid="{090D735D-0DBE-4173-8CC3-95AD80912D3A}"/>
    </a:ext>
  </a:extLst>
</a:theme>
</file>

<file path=ppt/theme/theme2.xml><?xml version="1.0" encoding="utf-8"?>
<a:theme xmlns:a="http://schemas.openxmlformats.org/drawingml/2006/main" name="SpaceX Black">
  <a:themeElements>
    <a:clrScheme name="SpaceX Presentation">
      <a:dk1>
        <a:sysClr val="windowText" lastClr="000000"/>
      </a:dk1>
      <a:lt1>
        <a:sysClr val="window" lastClr="FFFFFF"/>
      </a:lt1>
      <a:dk2>
        <a:srgbClr val="000000"/>
      </a:dk2>
      <a:lt2>
        <a:srgbClr val="FFFFFF"/>
      </a:lt2>
      <a:accent1>
        <a:srgbClr val="BFBFBF"/>
      </a:accent1>
      <a:accent2>
        <a:srgbClr val="005288"/>
      </a:accent2>
      <a:accent3>
        <a:srgbClr val="006EB8"/>
      </a:accent3>
      <a:accent4>
        <a:srgbClr val="008BEA"/>
      </a:accent4>
      <a:accent5>
        <a:srgbClr val="3BB0FF"/>
      </a:accent5>
      <a:accent6>
        <a:srgbClr val="ABD5FF"/>
      </a:accent6>
      <a:hlink>
        <a:srgbClr val="BFBFBF"/>
      </a:hlink>
      <a:folHlink>
        <a:srgbClr val="0070C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SpaceX Template v2 [Read-Only]" id="{9CE75B9B-D714-4D2C-9E5F-980236B0D0E0}" vid="{68BD062A-617A-4BA3-814A-18117A010D7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58</TotalTime>
  <Words>811</Words>
  <Application>Microsoft Office PowerPoint</Application>
  <PresentationFormat>On-screen Show (4:3)</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14</vt:i4>
      </vt:variant>
    </vt:vector>
  </HeadingPairs>
  <TitlesOfParts>
    <vt:vector size="20" baseType="lpstr">
      <vt:lpstr>Arial</vt:lpstr>
      <vt:lpstr>Calibri</vt:lpstr>
      <vt:lpstr>Calibri Light</vt:lpstr>
      <vt:lpstr>SpaceX Template v2</vt:lpstr>
      <vt:lpstr>SpaceX Black</vt:lpstr>
      <vt:lpstr>Office Theme</vt:lpstr>
      <vt:lpstr>The LabVIEW Environment</vt:lpstr>
      <vt:lpstr>LabVIEW Project</vt:lpstr>
      <vt:lpstr>LabVIEW VIs</vt:lpstr>
      <vt:lpstr>Getting Help in LabVIEW VIs</vt:lpstr>
      <vt:lpstr>Getting Help in LabVIEW VIs</vt:lpstr>
      <vt:lpstr>Getting Help in LabVIEW VIs</vt:lpstr>
      <vt:lpstr>Getting Help in LabVIEW VIs</vt:lpstr>
      <vt:lpstr>Running LabVIEW VIs</vt:lpstr>
      <vt:lpstr>Running LabVIEW VIs</vt:lpstr>
      <vt:lpstr>Running LabVIEW VIs</vt:lpstr>
      <vt:lpstr>Debugging LabVIEW VIs</vt:lpstr>
      <vt:lpstr>Debugging LabVIEW VIs</vt:lpstr>
      <vt:lpstr>Debugging LabVIEW VIs</vt:lpstr>
      <vt:lpstr>Debugging LabVIEW VIs</vt:lpstr>
    </vt:vector>
  </TitlesOfParts>
  <Company>Space Exploration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LabVIEW Environment</dc:title>
  <dc:creator>Owen Search</dc:creator>
  <cp:lastModifiedBy>Owen Search</cp:lastModifiedBy>
  <cp:revision>6</cp:revision>
  <cp:lastPrinted>2015-04-17T17:12:58Z</cp:lastPrinted>
  <dcterms:created xsi:type="dcterms:W3CDTF">2016-07-23T14:32:12Z</dcterms:created>
  <dcterms:modified xsi:type="dcterms:W3CDTF">2016-07-23T15:30:30Z</dcterms:modified>
</cp:coreProperties>
</file>