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Lst>
  <p:sldSz cx="18288000" cy="10287000"/>
  <p:notesSz cx="6858000" cy="9144000"/>
  <p:embeddedFontLst>
    <p:embeddedFont>
      <p:font typeface="Bahnschrift Condensed" panose="020B0502040204020203" pitchFamily="34" charset="0"/>
      <p:regular r:id="rId15"/>
      <p:bold r:id="rId16"/>
    </p:embeddedFont>
    <p:embeddedFont>
      <p:font typeface="DM Sans" pitchFamily="2" charset="0"/>
      <p:regular r:id="rId17"/>
    </p:embeddedFont>
    <p:embeddedFont>
      <p:font typeface="DM Sans Bold" charset="0"/>
      <p:regular r:id="rId18"/>
    </p:embeddedFont>
    <p:embeddedFont>
      <p:font typeface="Kollektif Bold" panose="020B0604020202020204" charset="0"/>
      <p:regular r:id="rId19"/>
    </p:embeddedFont>
    <p:embeddedFont>
      <p:font typeface="Martel Sans" panose="020B0604020202020204" charset="0"/>
      <p:regular r:id="rId20"/>
    </p:embeddedFont>
    <p:embeddedFont>
      <p:font typeface="Roca One Ultra-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528"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DCS024 Kinshuk Sharely" userId="2f9e96901b033840" providerId="LiveId" clId="{C315CFED-0516-4E51-9A3B-98403227D29D}"/>
    <pc:docChg chg="undo custSel addSld delSld modSld sldOrd">
      <pc:chgData name="20DCS024 Kinshuk Sharely" userId="2f9e96901b033840" providerId="LiveId" clId="{C315CFED-0516-4E51-9A3B-98403227D29D}" dt="2024-04-18T05:27:16.693" v="242" actId="1076"/>
      <pc:docMkLst>
        <pc:docMk/>
      </pc:docMkLst>
      <pc:sldChg chg="addSp delSp modSp mod">
        <pc:chgData name="20DCS024 Kinshuk Sharely" userId="2f9e96901b033840" providerId="LiveId" clId="{C315CFED-0516-4E51-9A3B-98403227D29D}" dt="2024-04-18T05:27:16.693" v="242" actId="1076"/>
        <pc:sldMkLst>
          <pc:docMk/>
          <pc:sldMk cId="0" sldId="256"/>
        </pc:sldMkLst>
        <pc:spChg chg="mod">
          <ac:chgData name="20DCS024 Kinshuk Sharely" userId="2f9e96901b033840" providerId="LiveId" clId="{C315CFED-0516-4E51-9A3B-98403227D29D}" dt="2024-04-18T04:22:31.133" v="213" actId="1076"/>
          <ac:spMkLst>
            <pc:docMk/>
            <pc:sldMk cId="0" sldId="256"/>
            <ac:spMk id="8" creationId="{00000000-0000-0000-0000-000000000000}"/>
          </ac:spMkLst>
        </pc:spChg>
        <pc:spChg chg="add del mod">
          <ac:chgData name="20DCS024 Kinshuk Sharely" userId="2f9e96901b033840" providerId="LiveId" clId="{C315CFED-0516-4E51-9A3B-98403227D29D}" dt="2024-04-18T05:27:16.693" v="242" actId="1076"/>
          <ac:spMkLst>
            <pc:docMk/>
            <pc:sldMk cId="0" sldId="256"/>
            <ac:spMk id="11" creationId="{00000000-0000-0000-0000-000000000000}"/>
          </ac:spMkLst>
        </pc:spChg>
        <pc:spChg chg="add del mod">
          <ac:chgData name="20DCS024 Kinshuk Sharely" userId="2f9e96901b033840" providerId="LiveId" clId="{C315CFED-0516-4E51-9A3B-98403227D29D}" dt="2024-04-18T05:27:16.693" v="242" actId="1076"/>
          <ac:spMkLst>
            <pc:docMk/>
            <pc:sldMk cId="0" sldId="256"/>
            <ac:spMk id="14" creationId="{00000000-0000-0000-0000-000000000000}"/>
          </ac:spMkLst>
        </pc:spChg>
        <pc:spChg chg="add del mod">
          <ac:chgData name="20DCS024 Kinshuk Sharely" userId="2f9e96901b033840" providerId="LiveId" clId="{C315CFED-0516-4E51-9A3B-98403227D29D}" dt="2024-04-18T05:27:16.693" v="242" actId="1076"/>
          <ac:spMkLst>
            <pc:docMk/>
            <pc:sldMk cId="0" sldId="256"/>
            <ac:spMk id="15" creationId="{00000000-0000-0000-0000-000000000000}"/>
          </ac:spMkLst>
        </pc:spChg>
        <pc:spChg chg="add del mod">
          <ac:chgData name="20DCS024 Kinshuk Sharely" userId="2f9e96901b033840" providerId="LiveId" clId="{C315CFED-0516-4E51-9A3B-98403227D29D}" dt="2024-04-18T05:27:16.693" v="242" actId="1076"/>
          <ac:spMkLst>
            <pc:docMk/>
            <pc:sldMk cId="0" sldId="256"/>
            <ac:spMk id="16" creationId="{00000000-0000-0000-0000-000000000000}"/>
          </ac:spMkLst>
        </pc:spChg>
        <pc:spChg chg="add del mod">
          <ac:chgData name="20DCS024 Kinshuk Sharely" userId="2f9e96901b033840" providerId="LiveId" clId="{C315CFED-0516-4E51-9A3B-98403227D29D}" dt="2024-04-18T05:27:16.693" v="242" actId="1076"/>
          <ac:spMkLst>
            <pc:docMk/>
            <pc:sldMk cId="0" sldId="256"/>
            <ac:spMk id="17" creationId="{00000000-0000-0000-0000-000000000000}"/>
          </ac:spMkLst>
        </pc:spChg>
        <pc:spChg chg="mod">
          <ac:chgData name="20DCS024 Kinshuk Sharely" userId="2f9e96901b033840" providerId="LiveId" clId="{C315CFED-0516-4E51-9A3B-98403227D29D}" dt="2024-04-18T05:27:15.647" v="240" actId="1076"/>
          <ac:spMkLst>
            <pc:docMk/>
            <pc:sldMk cId="0" sldId="256"/>
            <ac:spMk id="18" creationId="{00000000-0000-0000-0000-000000000000}"/>
          </ac:spMkLst>
        </pc:spChg>
        <pc:spChg chg="add del mod">
          <ac:chgData name="20DCS024 Kinshuk Sharely" userId="2f9e96901b033840" providerId="LiveId" clId="{C315CFED-0516-4E51-9A3B-98403227D29D}" dt="2024-04-18T05:27:16.693" v="242" actId="1076"/>
          <ac:spMkLst>
            <pc:docMk/>
            <pc:sldMk cId="0" sldId="256"/>
            <ac:spMk id="19" creationId="{00000000-0000-0000-0000-000000000000}"/>
          </ac:spMkLst>
        </pc:spChg>
        <pc:spChg chg="add del mod">
          <ac:chgData name="20DCS024 Kinshuk Sharely" userId="2f9e96901b033840" providerId="LiveId" clId="{C315CFED-0516-4E51-9A3B-98403227D29D}" dt="2024-04-18T05:27:16.693" v="242" actId="1076"/>
          <ac:spMkLst>
            <pc:docMk/>
            <pc:sldMk cId="0" sldId="256"/>
            <ac:spMk id="20" creationId="{00000000-0000-0000-0000-000000000000}"/>
          </ac:spMkLst>
        </pc:spChg>
        <pc:spChg chg="mod">
          <ac:chgData name="20DCS024 Kinshuk Sharely" userId="2f9e96901b033840" providerId="LiveId" clId="{C315CFED-0516-4E51-9A3B-98403227D29D}" dt="2024-04-18T04:15:50.093" v="123" actId="20577"/>
          <ac:spMkLst>
            <pc:docMk/>
            <pc:sldMk cId="0" sldId="256"/>
            <ac:spMk id="33" creationId="{00000000-0000-0000-0000-000000000000}"/>
          </ac:spMkLst>
        </pc:spChg>
        <pc:spChg chg="mod">
          <ac:chgData name="20DCS024 Kinshuk Sharely" userId="2f9e96901b033840" providerId="LiveId" clId="{C315CFED-0516-4E51-9A3B-98403227D29D}" dt="2024-04-18T04:16:40.207" v="134" actId="2711"/>
          <ac:spMkLst>
            <pc:docMk/>
            <pc:sldMk cId="0" sldId="256"/>
            <ac:spMk id="43" creationId="{00000000-0000-0000-0000-000000000000}"/>
          </ac:spMkLst>
        </pc:spChg>
        <pc:spChg chg="mod">
          <ac:chgData name="20DCS024 Kinshuk Sharely" userId="2f9e96901b033840" providerId="LiveId" clId="{C315CFED-0516-4E51-9A3B-98403227D29D}" dt="2024-04-18T04:15:35.065" v="116"/>
          <ac:spMkLst>
            <pc:docMk/>
            <pc:sldMk cId="0" sldId="256"/>
            <ac:spMk id="45" creationId="{8F899EF8-F770-0D7B-AEA3-C18827C40ADF}"/>
          </ac:spMkLst>
        </pc:spChg>
        <pc:spChg chg="mod">
          <ac:chgData name="20DCS024 Kinshuk Sharely" userId="2f9e96901b033840" providerId="LiveId" clId="{C315CFED-0516-4E51-9A3B-98403227D29D}" dt="2024-04-18T04:15:35.065" v="116"/>
          <ac:spMkLst>
            <pc:docMk/>
            <pc:sldMk cId="0" sldId="256"/>
            <ac:spMk id="46" creationId="{0E7AF155-71E9-C669-207C-827ACFAD800F}"/>
          </ac:spMkLst>
        </pc:spChg>
        <pc:spChg chg="add del">
          <ac:chgData name="20DCS024 Kinshuk Sharely" userId="2f9e96901b033840" providerId="LiveId" clId="{C315CFED-0516-4E51-9A3B-98403227D29D}" dt="2024-04-18T05:26:49.577" v="228" actId="22"/>
          <ac:spMkLst>
            <pc:docMk/>
            <pc:sldMk cId="0" sldId="256"/>
            <ac:spMk id="48" creationId="{0293EC4F-6A43-B073-BB02-069D4DEB1CD6}"/>
          </ac:spMkLst>
        </pc:spChg>
        <pc:spChg chg="add del mod">
          <ac:chgData name="20DCS024 Kinshuk Sharely" userId="2f9e96901b033840" providerId="LiveId" clId="{C315CFED-0516-4E51-9A3B-98403227D29D}" dt="2024-04-18T05:27:14.490" v="239" actId="1076"/>
          <ac:spMkLst>
            <pc:docMk/>
            <pc:sldMk cId="0" sldId="256"/>
            <ac:spMk id="49" creationId="{6D712A74-E2EA-8867-35EC-5C02F453673C}"/>
          </ac:spMkLst>
        </pc:spChg>
        <pc:grpChg chg="mod">
          <ac:chgData name="20DCS024 Kinshuk Sharely" userId="2f9e96901b033840" providerId="LiveId" clId="{C315CFED-0516-4E51-9A3B-98403227D29D}" dt="2024-04-18T04:16:52.181" v="139" actId="1076"/>
          <ac:grpSpMkLst>
            <pc:docMk/>
            <pc:sldMk cId="0" sldId="256"/>
            <ac:grpSpMk id="32" creationId="{00000000-0000-0000-0000-000000000000}"/>
          </ac:grpSpMkLst>
        </pc:grpChg>
        <pc:grpChg chg="add mod ord">
          <ac:chgData name="20DCS024 Kinshuk Sharely" userId="2f9e96901b033840" providerId="LiveId" clId="{C315CFED-0516-4E51-9A3B-98403227D29D}" dt="2024-04-18T04:16:48.397" v="138" actId="14100"/>
          <ac:grpSpMkLst>
            <pc:docMk/>
            <pc:sldMk cId="0" sldId="256"/>
            <ac:grpSpMk id="44" creationId="{275998BE-163F-DCDB-0FB4-413652DB29D5}"/>
          </ac:grpSpMkLst>
        </pc:grpChg>
      </pc:sldChg>
      <pc:sldChg chg="modSp mod">
        <pc:chgData name="20DCS024 Kinshuk Sharely" userId="2f9e96901b033840" providerId="LiveId" clId="{C315CFED-0516-4E51-9A3B-98403227D29D}" dt="2024-04-18T04:21:44.821" v="198" actId="20577"/>
        <pc:sldMkLst>
          <pc:docMk/>
          <pc:sldMk cId="0" sldId="257"/>
        </pc:sldMkLst>
        <pc:spChg chg="mod">
          <ac:chgData name="20DCS024 Kinshuk Sharely" userId="2f9e96901b033840" providerId="LiveId" clId="{C315CFED-0516-4E51-9A3B-98403227D29D}" dt="2024-04-18T04:21:44.821" v="198" actId="20577"/>
          <ac:spMkLst>
            <pc:docMk/>
            <pc:sldMk cId="0" sldId="257"/>
            <ac:spMk id="16" creationId="{00000000-0000-0000-0000-000000000000}"/>
          </ac:spMkLst>
        </pc:spChg>
      </pc:sldChg>
      <pc:sldChg chg="delSp modSp mod ord">
        <pc:chgData name="20DCS024 Kinshuk Sharely" userId="2f9e96901b033840" providerId="LiveId" clId="{C315CFED-0516-4E51-9A3B-98403227D29D}" dt="2024-04-18T04:21:47.294" v="200"/>
        <pc:sldMkLst>
          <pc:docMk/>
          <pc:sldMk cId="0" sldId="258"/>
        </pc:sldMkLst>
        <pc:spChg chg="mod">
          <ac:chgData name="20DCS024 Kinshuk Sharely" userId="2f9e96901b033840" providerId="LiveId" clId="{C315CFED-0516-4E51-9A3B-98403227D29D}" dt="2024-04-18T04:20:44.626" v="169" actId="1076"/>
          <ac:spMkLst>
            <pc:docMk/>
            <pc:sldMk cId="0" sldId="258"/>
            <ac:spMk id="10" creationId="{00000000-0000-0000-0000-000000000000}"/>
          </ac:spMkLst>
        </pc:spChg>
        <pc:spChg chg="mod">
          <ac:chgData name="20DCS024 Kinshuk Sharely" userId="2f9e96901b033840" providerId="LiveId" clId="{C315CFED-0516-4E51-9A3B-98403227D29D}" dt="2024-04-18T04:21:27.756" v="187" actId="1076"/>
          <ac:spMkLst>
            <pc:docMk/>
            <pc:sldMk cId="0" sldId="258"/>
            <ac:spMk id="11" creationId="{00000000-0000-0000-0000-000000000000}"/>
          </ac:spMkLst>
        </pc:spChg>
        <pc:spChg chg="del">
          <ac:chgData name="20DCS024 Kinshuk Sharely" userId="2f9e96901b033840" providerId="LiveId" clId="{C315CFED-0516-4E51-9A3B-98403227D29D}" dt="2024-04-18T04:20:34.776" v="166" actId="478"/>
          <ac:spMkLst>
            <pc:docMk/>
            <pc:sldMk cId="0" sldId="258"/>
            <ac:spMk id="22" creationId="{00000000-0000-0000-0000-000000000000}"/>
          </ac:spMkLst>
        </pc:spChg>
        <pc:spChg chg="del">
          <ac:chgData name="20DCS024 Kinshuk Sharely" userId="2f9e96901b033840" providerId="LiveId" clId="{C315CFED-0516-4E51-9A3B-98403227D29D}" dt="2024-04-18T04:20:34.776" v="166" actId="478"/>
          <ac:spMkLst>
            <pc:docMk/>
            <pc:sldMk cId="0" sldId="258"/>
            <ac:spMk id="23" creationId="{00000000-0000-0000-0000-000000000000}"/>
          </ac:spMkLst>
        </pc:spChg>
        <pc:spChg chg="del">
          <ac:chgData name="20DCS024 Kinshuk Sharely" userId="2f9e96901b033840" providerId="LiveId" clId="{C315CFED-0516-4E51-9A3B-98403227D29D}" dt="2024-04-18T04:20:34.776" v="166" actId="478"/>
          <ac:spMkLst>
            <pc:docMk/>
            <pc:sldMk cId="0" sldId="258"/>
            <ac:spMk id="24" creationId="{00000000-0000-0000-0000-000000000000}"/>
          </ac:spMkLst>
        </pc:spChg>
        <pc:spChg chg="mod">
          <ac:chgData name="20DCS024 Kinshuk Sharely" userId="2f9e96901b033840" providerId="LiveId" clId="{C315CFED-0516-4E51-9A3B-98403227D29D}" dt="2024-04-18T04:20:39.122" v="167" actId="1076"/>
          <ac:spMkLst>
            <pc:docMk/>
            <pc:sldMk cId="0" sldId="258"/>
            <ac:spMk id="25" creationId="{00000000-0000-0000-0000-000000000000}"/>
          </ac:spMkLst>
        </pc:spChg>
        <pc:spChg chg="mod">
          <ac:chgData name="20DCS024 Kinshuk Sharely" userId="2f9e96901b033840" providerId="LiveId" clId="{C315CFED-0516-4E51-9A3B-98403227D29D}" dt="2024-04-18T04:20:40.777" v="168" actId="1076"/>
          <ac:spMkLst>
            <pc:docMk/>
            <pc:sldMk cId="0" sldId="258"/>
            <ac:spMk id="26" creationId="{00000000-0000-0000-0000-000000000000}"/>
          </ac:spMkLst>
        </pc:spChg>
      </pc:sldChg>
      <pc:sldChg chg="modSp mod">
        <pc:chgData name="20DCS024 Kinshuk Sharely" userId="2f9e96901b033840" providerId="LiveId" clId="{C315CFED-0516-4E51-9A3B-98403227D29D}" dt="2024-04-18T04:21:53.333" v="202" actId="123"/>
        <pc:sldMkLst>
          <pc:docMk/>
          <pc:sldMk cId="0" sldId="261"/>
        </pc:sldMkLst>
        <pc:spChg chg="mod">
          <ac:chgData name="20DCS024 Kinshuk Sharely" userId="2f9e96901b033840" providerId="LiveId" clId="{C315CFED-0516-4E51-9A3B-98403227D29D}" dt="2024-04-18T04:21:51.702" v="201" actId="123"/>
          <ac:spMkLst>
            <pc:docMk/>
            <pc:sldMk cId="0" sldId="261"/>
            <ac:spMk id="7" creationId="{00000000-0000-0000-0000-000000000000}"/>
          </ac:spMkLst>
        </pc:spChg>
        <pc:spChg chg="mod">
          <ac:chgData name="20DCS024 Kinshuk Sharely" userId="2f9e96901b033840" providerId="LiveId" clId="{C315CFED-0516-4E51-9A3B-98403227D29D}" dt="2024-04-18T04:21:53.333" v="202" actId="123"/>
          <ac:spMkLst>
            <pc:docMk/>
            <pc:sldMk cId="0" sldId="261"/>
            <ac:spMk id="10" creationId="{00000000-0000-0000-0000-000000000000}"/>
          </ac:spMkLst>
        </pc:spChg>
      </pc:sldChg>
      <pc:sldChg chg="modSp mod">
        <pc:chgData name="20DCS024 Kinshuk Sharely" userId="2f9e96901b033840" providerId="LiveId" clId="{C315CFED-0516-4E51-9A3B-98403227D29D}" dt="2024-04-18T04:22:07.556" v="208" actId="14100"/>
        <pc:sldMkLst>
          <pc:docMk/>
          <pc:sldMk cId="0" sldId="262"/>
        </pc:sldMkLst>
        <pc:spChg chg="mod">
          <ac:chgData name="20DCS024 Kinshuk Sharely" userId="2f9e96901b033840" providerId="LiveId" clId="{C315CFED-0516-4E51-9A3B-98403227D29D}" dt="2024-04-18T04:21:59.202" v="206" actId="123"/>
          <ac:spMkLst>
            <pc:docMk/>
            <pc:sldMk cId="0" sldId="262"/>
            <ac:spMk id="7" creationId="{00000000-0000-0000-0000-000000000000}"/>
          </ac:spMkLst>
        </pc:spChg>
        <pc:spChg chg="mod">
          <ac:chgData name="20DCS024 Kinshuk Sharely" userId="2f9e96901b033840" providerId="LiveId" clId="{C315CFED-0516-4E51-9A3B-98403227D29D}" dt="2024-04-18T04:22:07.556" v="208" actId="14100"/>
          <ac:spMkLst>
            <pc:docMk/>
            <pc:sldMk cId="0" sldId="262"/>
            <ac:spMk id="10" creationId="{00000000-0000-0000-0000-000000000000}"/>
          </ac:spMkLst>
        </pc:spChg>
      </pc:sldChg>
      <pc:sldChg chg="addSp delSp modSp mod">
        <pc:chgData name="20DCS024 Kinshuk Sharely" userId="2f9e96901b033840" providerId="LiveId" clId="{C315CFED-0516-4E51-9A3B-98403227D29D}" dt="2024-04-18T04:11:53.045" v="102" actId="1076"/>
        <pc:sldMkLst>
          <pc:docMk/>
          <pc:sldMk cId="0" sldId="263"/>
        </pc:sldMkLst>
        <pc:spChg chg="del mod">
          <ac:chgData name="20DCS024 Kinshuk Sharely" userId="2f9e96901b033840" providerId="LiveId" clId="{C315CFED-0516-4E51-9A3B-98403227D29D}" dt="2024-04-18T04:03:41.119" v="73" actId="478"/>
          <ac:spMkLst>
            <pc:docMk/>
            <pc:sldMk cId="0" sldId="263"/>
            <ac:spMk id="9" creationId="{00000000-0000-0000-0000-000000000000}"/>
          </ac:spMkLst>
        </pc:spChg>
        <pc:spChg chg="mod">
          <ac:chgData name="20DCS024 Kinshuk Sharely" userId="2f9e96901b033840" providerId="LiveId" clId="{C315CFED-0516-4E51-9A3B-98403227D29D}" dt="2024-04-18T04:04:14.540" v="79" actId="1076"/>
          <ac:spMkLst>
            <pc:docMk/>
            <pc:sldMk cId="0" sldId="263"/>
            <ac:spMk id="29" creationId="{00000000-0000-0000-0000-000000000000}"/>
          </ac:spMkLst>
        </pc:spChg>
        <pc:grpChg chg="mod">
          <ac:chgData name="20DCS024 Kinshuk Sharely" userId="2f9e96901b033840" providerId="LiveId" clId="{C315CFED-0516-4E51-9A3B-98403227D29D}" dt="2024-04-18T04:04:25.539" v="81" actId="1076"/>
          <ac:grpSpMkLst>
            <pc:docMk/>
            <pc:sldMk cId="0" sldId="263"/>
            <ac:grpSpMk id="18" creationId="{00000000-0000-0000-0000-000000000000}"/>
          </ac:grpSpMkLst>
        </pc:grpChg>
        <pc:grpChg chg="mod">
          <ac:chgData name="20DCS024 Kinshuk Sharely" userId="2f9e96901b033840" providerId="LiveId" clId="{C315CFED-0516-4E51-9A3B-98403227D29D}" dt="2024-04-18T04:04:29.637" v="82" actId="1076"/>
          <ac:grpSpMkLst>
            <pc:docMk/>
            <pc:sldMk cId="0" sldId="263"/>
            <ac:grpSpMk id="21" creationId="{00000000-0000-0000-0000-000000000000}"/>
          </ac:grpSpMkLst>
        </pc:grpChg>
        <pc:grpChg chg="mod">
          <ac:chgData name="20DCS024 Kinshuk Sharely" userId="2f9e96901b033840" providerId="LiveId" clId="{C315CFED-0516-4E51-9A3B-98403227D29D}" dt="2024-04-18T04:04:01.517" v="77" actId="1076"/>
          <ac:grpSpMkLst>
            <pc:docMk/>
            <pc:sldMk cId="0" sldId="263"/>
            <ac:grpSpMk id="24" creationId="{00000000-0000-0000-0000-000000000000}"/>
          </ac:grpSpMkLst>
        </pc:grpChg>
        <pc:grpChg chg="mod">
          <ac:chgData name="20DCS024 Kinshuk Sharely" userId="2f9e96901b033840" providerId="LiveId" clId="{C315CFED-0516-4E51-9A3B-98403227D29D}" dt="2024-04-18T04:04:19.859" v="80" actId="1076"/>
          <ac:grpSpMkLst>
            <pc:docMk/>
            <pc:sldMk cId="0" sldId="263"/>
            <ac:grpSpMk id="27" creationId="{00000000-0000-0000-0000-000000000000}"/>
          </ac:grpSpMkLst>
        </pc:grpChg>
        <pc:picChg chg="add del mod ord">
          <ac:chgData name="20DCS024 Kinshuk Sharely" userId="2f9e96901b033840" providerId="LiveId" clId="{C315CFED-0516-4E51-9A3B-98403227D29D}" dt="2024-04-18T04:03:23.417" v="68" actId="478"/>
          <ac:picMkLst>
            <pc:docMk/>
            <pc:sldMk cId="0" sldId="263"/>
            <ac:picMk id="31" creationId="{8316D85F-CBC8-8F65-741A-B4FBAA1553C7}"/>
          </ac:picMkLst>
        </pc:picChg>
        <pc:picChg chg="add del mod ord">
          <ac:chgData name="20DCS024 Kinshuk Sharely" userId="2f9e96901b033840" providerId="LiveId" clId="{C315CFED-0516-4E51-9A3B-98403227D29D}" dt="2024-04-18T04:11:40.256" v="96" actId="478"/>
          <ac:picMkLst>
            <pc:docMk/>
            <pc:sldMk cId="0" sldId="263"/>
            <ac:picMk id="33" creationId="{8151E8DA-3592-DF58-7B61-EED10E8B8ABE}"/>
          </ac:picMkLst>
        </pc:picChg>
        <pc:picChg chg="add mod ord">
          <ac:chgData name="20DCS024 Kinshuk Sharely" userId="2f9e96901b033840" providerId="LiveId" clId="{C315CFED-0516-4E51-9A3B-98403227D29D}" dt="2024-04-18T04:11:53.045" v="102" actId="1076"/>
          <ac:picMkLst>
            <pc:docMk/>
            <pc:sldMk cId="0" sldId="263"/>
            <ac:picMk id="35" creationId="{D73CBCB3-A7EB-7DF8-03EC-9A9DCD4A5EE3}"/>
          </ac:picMkLst>
        </pc:picChg>
      </pc:sldChg>
      <pc:sldChg chg="addSp delSp modSp mod">
        <pc:chgData name="20DCS024 Kinshuk Sharely" userId="2f9e96901b033840" providerId="LiveId" clId="{C315CFED-0516-4E51-9A3B-98403227D29D}" dt="2024-04-18T04:12:28.594" v="108" actId="1076"/>
        <pc:sldMkLst>
          <pc:docMk/>
          <pc:sldMk cId="0" sldId="264"/>
        </pc:sldMkLst>
        <pc:spChg chg="del">
          <ac:chgData name="20DCS024 Kinshuk Sharely" userId="2f9e96901b033840" providerId="LiveId" clId="{C315CFED-0516-4E51-9A3B-98403227D29D}" dt="2024-04-18T04:05:10.369" v="88" actId="478"/>
          <ac:spMkLst>
            <pc:docMk/>
            <pc:sldMk cId="0" sldId="264"/>
            <ac:spMk id="14" creationId="{00000000-0000-0000-0000-000000000000}"/>
          </ac:spMkLst>
        </pc:spChg>
        <pc:picChg chg="add del mod">
          <ac:chgData name="20DCS024 Kinshuk Sharely" userId="2f9e96901b033840" providerId="LiveId" clId="{C315CFED-0516-4E51-9A3B-98403227D29D}" dt="2024-04-18T04:12:21.933" v="104" actId="478"/>
          <ac:picMkLst>
            <pc:docMk/>
            <pc:sldMk cId="0" sldId="264"/>
            <ac:picMk id="16" creationId="{E3637276-8572-BB30-C21A-2770342A0E41}"/>
          </ac:picMkLst>
        </pc:picChg>
        <pc:picChg chg="add mod">
          <ac:chgData name="20DCS024 Kinshuk Sharely" userId="2f9e96901b033840" providerId="LiveId" clId="{C315CFED-0516-4E51-9A3B-98403227D29D}" dt="2024-04-18T04:12:28.594" v="108" actId="1076"/>
          <ac:picMkLst>
            <pc:docMk/>
            <pc:sldMk cId="0" sldId="264"/>
            <ac:picMk id="18" creationId="{C28A5401-5A2F-4D31-0ADD-17BF1514CE95}"/>
          </ac:picMkLst>
        </pc:picChg>
      </pc:sldChg>
      <pc:sldChg chg="addSp delSp modSp mod">
        <pc:chgData name="20DCS024 Kinshuk Sharely" userId="2f9e96901b033840" providerId="LiveId" clId="{C315CFED-0516-4E51-9A3B-98403227D29D}" dt="2024-04-18T04:13:10.192" v="114" actId="1076"/>
        <pc:sldMkLst>
          <pc:docMk/>
          <pc:sldMk cId="0" sldId="265"/>
        </pc:sldMkLst>
        <pc:spChg chg="del">
          <ac:chgData name="20DCS024 Kinshuk Sharely" userId="2f9e96901b033840" providerId="LiveId" clId="{C315CFED-0516-4E51-9A3B-98403227D29D}" dt="2024-04-18T04:06:21.588" v="94" actId="478"/>
          <ac:spMkLst>
            <pc:docMk/>
            <pc:sldMk cId="0" sldId="265"/>
            <ac:spMk id="13" creationId="{00000000-0000-0000-0000-000000000000}"/>
          </ac:spMkLst>
        </pc:spChg>
        <pc:picChg chg="add del mod">
          <ac:chgData name="20DCS024 Kinshuk Sharely" userId="2f9e96901b033840" providerId="LiveId" clId="{C315CFED-0516-4E51-9A3B-98403227D29D}" dt="2024-04-18T04:13:03.004" v="109" actId="478"/>
          <ac:picMkLst>
            <pc:docMk/>
            <pc:sldMk cId="0" sldId="265"/>
            <ac:picMk id="16" creationId="{35DD7D1A-485D-E3ED-9171-06D92C54EEBE}"/>
          </ac:picMkLst>
        </pc:picChg>
        <pc:picChg chg="add mod">
          <ac:chgData name="20DCS024 Kinshuk Sharely" userId="2f9e96901b033840" providerId="LiveId" clId="{C315CFED-0516-4E51-9A3B-98403227D29D}" dt="2024-04-18T04:13:10.192" v="114" actId="1076"/>
          <ac:picMkLst>
            <pc:docMk/>
            <pc:sldMk cId="0" sldId="265"/>
            <ac:picMk id="18" creationId="{CF6100E5-3E4B-6448-96D8-AE37C29412FE}"/>
          </ac:picMkLst>
        </pc:picChg>
      </pc:sldChg>
      <pc:sldChg chg="new del">
        <pc:chgData name="20DCS024 Kinshuk Sharely" userId="2f9e96901b033840" providerId="LiveId" clId="{C315CFED-0516-4E51-9A3B-98403227D29D}" dt="2024-04-18T04:20:21.881" v="142" actId="47"/>
        <pc:sldMkLst>
          <pc:docMk/>
          <pc:sldMk cId="2963507253" sldId="268"/>
        </pc:sldMkLst>
      </pc:sldChg>
      <pc:sldChg chg="modSp add mod">
        <pc:chgData name="20DCS024 Kinshuk Sharely" userId="2f9e96901b033840" providerId="LiveId" clId="{C315CFED-0516-4E51-9A3B-98403227D29D}" dt="2024-04-18T04:49:25.873" v="223" actId="20577"/>
        <pc:sldMkLst>
          <pc:docMk/>
          <pc:sldMk cId="1034657264" sldId="269"/>
        </pc:sldMkLst>
        <pc:spChg chg="mod">
          <ac:chgData name="20DCS024 Kinshuk Sharely" userId="2f9e96901b033840" providerId="LiveId" clId="{C315CFED-0516-4E51-9A3B-98403227D29D}" dt="2024-04-18T04:49:25.873" v="223" actId="20577"/>
          <ac:spMkLst>
            <pc:docMk/>
            <pc:sldMk cId="1034657264" sldId="269"/>
            <ac:spMk id="11"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44" name="Group 6">
            <a:extLst>
              <a:ext uri="{FF2B5EF4-FFF2-40B4-BE49-F238E27FC236}">
                <a16:creationId xmlns:a16="http://schemas.microsoft.com/office/drawing/2014/main" id="{275998BE-163F-DCDB-0FB4-413652DB29D5}"/>
              </a:ext>
            </a:extLst>
          </p:cNvPr>
          <p:cNvGrpSpPr/>
          <p:nvPr/>
        </p:nvGrpSpPr>
        <p:grpSpPr>
          <a:xfrm>
            <a:off x="2237941" y="228676"/>
            <a:ext cx="1855830" cy="855133"/>
            <a:chOff x="0" y="0"/>
            <a:chExt cx="728232" cy="406400"/>
          </a:xfrm>
        </p:grpSpPr>
        <p:sp>
          <p:nvSpPr>
            <p:cNvPr id="45" name="Freeform 7">
              <a:extLst>
                <a:ext uri="{FF2B5EF4-FFF2-40B4-BE49-F238E27FC236}">
                  <a16:creationId xmlns:a16="http://schemas.microsoft.com/office/drawing/2014/main" id="{8F899EF8-F770-0D7B-AEA3-C18827C40ADF}"/>
                </a:ext>
              </a:extLst>
            </p:cNvPr>
            <p:cNvSpPr/>
            <p:nvPr/>
          </p:nvSpPr>
          <p:spPr>
            <a:xfrm>
              <a:off x="0" y="0"/>
              <a:ext cx="728232" cy="406400"/>
            </a:xfrm>
            <a:custGeom>
              <a:avLst/>
              <a:gdLst/>
              <a:ahLst/>
              <a:cxnLst/>
              <a:rect l="l" t="t" r="r" b="b"/>
              <a:pathLst>
                <a:path w="728232" h="406400">
                  <a:moveTo>
                    <a:pt x="525032" y="0"/>
                  </a:moveTo>
                  <a:cubicBezTo>
                    <a:pt x="637257" y="0"/>
                    <a:pt x="728232" y="90976"/>
                    <a:pt x="728232" y="203200"/>
                  </a:cubicBezTo>
                  <a:cubicBezTo>
                    <a:pt x="728232" y="315424"/>
                    <a:pt x="637257" y="406400"/>
                    <a:pt x="525032" y="406400"/>
                  </a:cubicBezTo>
                  <a:lnTo>
                    <a:pt x="203200" y="406400"/>
                  </a:lnTo>
                  <a:cubicBezTo>
                    <a:pt x="90976" y="406400"/>
                    <a:pt x="0" y="315424"/>
                    <a:pt x="0" y="203200"/>
                  </a:cubicBezTo>
                  <a:cubicBezTo>
                    <a:pt x="0" y="90976"/>
                    <a:pt x="90976" y="0"/>
                    <a:pt x="203200" y="0"/>
                  </a:cubicBezTo>
                  <a:close/>
                </a:path>
              </a:pathLst>
            </a:custGeom>
            <a:solidFill>
              <a:srgbClr val="E6D4CF"/>
            </a:solidFill>
          </p:spPr>
        </p:sp>
        <p:sp>
          <p:nvSpPr>
            <p:cNvPr id="46" name="TextBox 8">
              <a:extLst>
                <a:ext uri="{FF2B5EF4-FFF2-40B4-BE49-F238E27FC236}">
                  <a16:creationId xmlns:a16="http://schemas.microsoft.com/office/drawing/2014/main" id="{0E7AF155-71E9-C669-207C-827ACFAD800F}"/>
                </a:ext>
              </a:extLst>
            </p:cNvPr>
            <p:cNvSpPr txBox="1"/>
            <p:nvPr/>
          </p:nvSpPr>
          <p:spPr>
            <a:xfrm>
              <a:off x="0" y="-38100"/>
              <a:ext cx="728232" cy="444500"/>
            </a:xfrm>
            <a:prstGeom prst="rect">
              <a:avLst/>
            </a:prstGeom>
          </p:spPr>
          <p:txBody>
            <a:bodyPr lIns="50800" tIns="50800" rIns="50800" bIns="50800" rtlCol="0" anchor="ctr"/>
            <a:lstStyle/>
            <a:p>
              <a:pPr algn="ctr">
                <a:lnSpc>
                  <a:spcPts val="2659"/>
                </a:lnSpc>
              </a:pPr>
              <a:endParaRPr/>
            </a:p>
          </p:txBody>
        </p:sp>
      </p:grpSp>
      <p:grpSp>
        <p:nvGrpSpPr>
          <p:cNvPr id="2" name="Group 2"/>
          <p:cNvGrpSpPr/>
          <p:nvPr/>
        </p:nvGrpSpPr>
        <p:grpSpPr>
          <a:xfrm rot="-2700000">
            <a:off x="11762923" y="6637051"/>
            <a:ext cx="7415398" cy="4918802"/>
            <a:chOff x="0" y="0"/>
            <a:chExt cx="660400" cy="438058"/>
          </a:xfrm>
        </p:grpSpPr>
        <p:sp>
          <p:nvSpPr>
            <p:cNvPr id="3" name="Freeform 3"/>
            <p:cNvSpPr/>
            <p:nvPr/>
          </p:nvSpPr>
          <p:spPr>
            <a:xfrm>
              <a:off x="0" y="0"/>
              <a:ext cx="660400" cy="438058"/>
            </a:xfrm>
            <a:custGeom>
              <a:avLst/>
              <a:gdLst/>
              <a:ahLst/>
              <a:cxnLst/>
              <a:rect l="l" t="t" r="r" b="b"/>
              <a:pathLst>
                <a:path w="660400" h="43805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0178"/>
                  </a:cubicBezTo>
                  <a:lnTo>
                    <a:pt x="660400" y="438058"/>
                  </a:lnTo>
                  <a:lnTo>
                    <a:pt x="0" y="438058"/>
                  </a:lnTo>
                  <a:lnTo>
                    <a:pt x="0" y="320265"/>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292008"/>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3988080" y="7694392"/>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071826" y="8188103"/>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396915" y="83497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3574321" y="3253861"/>
            <a:ext cx="10584382" cy="2154436"/>
          </a:xfrm>
          <a:prstGeom prst="rect">
            <a:avLst/>
          </a:prstGeom>
        </p:spPr>
        <p:txBody>
          <a:bodyPr wrap="square" lIns="0" tIns="0" rIns="0" bIns="0" rtlCol="0" anchor="t">
            <a:spAutoFit/>
          </a:bodyPr>
          <a:lstStyle/>
          <a:p>
            <a:pPr algn="ctr">
              <a:lnSpc>
                <a:spcPts val="8400"/>
              </a:lnSpc>
            </a:pPr>
            <a:r>
              <a:rPr lang="en-US" sz="8400" dirty="0">
                <a:solidFill>
                  <a:srgbClr val="227C9D"/>
                </a:solidFill>
                <a:latin typeface="Kollektif Bold"/>
              </a:rPr>
              <a:t>AUTOMATIC PLANT WATERING SYSTEM</a:t>
            </a:r>
          </a:p>
        </p:txBody>
      </p:sp>
      <p:sp>
        <p:nvSpPr>
          <p:cNvPr id="9" name="TextBox 9"/>
          <p:cNvSpPr txBox="1"/>
          <p:nvPr/>
        </p:nvSpPr>
        <p:spPr>
          <a:xfrm>
            <a:off x="13190186" y="8220704"/>
            <a:ext cx="5307753" cy="1037596"/>
          </a:xfrm>
          <a:prstGeom prst="rect">
            <a:avLst/>
          </a:prstGeom>
        </p:spPr>
        <p:txBody>
          <a:bodyPr lIns="0" tIns="0" rIns="0" bIns="0" rtlCol="0" anchor="t">
            <a:spAutoFit/>
          </a:bodyPr>
          <a:lstStyle/>
          <a:p>
            <a:pPr>
              <a:lnSpc>
                <a:spcPts val="4070"/>
              </a:lnSpc>
            </a:pPr>
            <a:r>
              <a:rPr lang="en-US" sz="3700" dirty="0">
                <a:solidFill>
                  <a:srgbClr val="545454"/>
                </a:solidFill>
                <a:latin typeface="DM Sans"/>
              </a:rPr>
              <a:t>Name : Kinshuk Sharely</a:t>
            </a:r>
          </a:p>
          <a:p>
            <a:pPr>
              <a:lnSpc>
                <a:spcPts val="4070"/>
              </a:lnSpc>
            </a:pPr>
            <a:r>
              <a:rPr lang="en-US" sz="3700" dirty="0">
                <a:solidFill>
                  <a:srgbClr val="545454"/>
                </a:solidFill>
                <a:latin typeface="DM Sans"/>
              </a:rPr>
              <a:t>Roll No : 20DCS024</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2" name="Group 32"/>
          <p:cNvGrpSpPr/>
          <p:nvPr/>
        </p:nvGrpSpPr>
        <p:grpSpPr>
          <a:xfrm rot="2700000">
            <a:off x="-1453864" y="-29084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dirty="0"/>
            </a:p>
          </p:txBody>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43" name="TextBox 43"/>
          <p:cNvSpPr txBox="1"/>
          <p:nvPr/>
        </p:nvSpPr>
        <p:spPr>
          <a:xfrm>
            <a:off x="1905178" y="405082"/>
            <a:ext cx="2538920" cy="527965"/>
          </a:xfrm>
          <a:prstGeom prst="rect">
            <a:avLst/>
          </a:prstGeom>
        </p:spPr>
        <p:txBody>
          <a:bodyPr wrap="square" lIns="0" tIns="0" rIns="0" bIns="0" rtlCol="0" anchor="t">
            <a:spAutoFit/>
          </a:bodyPr>
          <a:lstStyle/>
          <a:p>
            <a:pPr algn="ctr">
              <a:lnSpc>
                <a:spcPts val="4459"/>
              </a:lnSpc>
            </a:pPr>
            <a:r>
              <a:rPr lang="en-US" sz="3600" dirty="0">
                <a:solidFill>
                  <a:srgbClr val="227C9D"/>
                </a:solidFill>
                <a:latin typeface="Bahnschrift Condensed" panose="020B0502040204020203" pitchFamily="34" charset="0"/>
              </a:rPr>
              <a:t>CS - 744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0342" y="343937"/>
            <a:ext cx="5081781" cy="901222"/>
          </a:xfrm>
          <a:prstGeom prst="rect">
            <a:avLst/>
          </a:prstGeom>
        </p:spPr>
        <p:txBody>
          <a:bodyPr lIns="0" tIns="0" rIns="0" bIns="0" rtlCol="0" anchor="t">
            <a:spAutoFit/>
          </a:bodyPr>
          <a:lstStyle/>
          <a:p>
            <a:pPr>
              <a:lnSpc>
                <a:spcPts val="5915"/>
              </a:lnSpc>
            </a:pPr>
            <a:r>
              <a:rPr lang="en-US" sz="5974">
                <a:solidFill>
                  <a:srgbClr val="227C9D"/>
                </a:solidFill>
                <a:latin typeface="Kollektif Bold"/>
              </a:rPr>
              <a:t>SIMULATION</a:t>
            </a:r>
          </a:p>
        </p:txBody>
      </p:sp>
      <p:grpSp>
        <p:nvGrpSpPr>
          <p:cNvPr id="3" name="Group 3"/>
          <p:cNvGrpSpPr/>
          <p:nvPr/>
        </p:nvGrpSpPr>
        <p:grpSpPr>
          <a:xfrm rot="2700000">
            <a:off x="-2693793" y="7510422"/>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6" name="Group 6"/>
          <p:cNvGrpSpPr/>
          <p:nvPr/>
        </p:nvGrpSpPr>
        <p:grpSpPr>
          <a:xfrm rot="-2700000">
            <a:off x="14034654" y="-4091495"/>
            <a:ext cx="7415398" cy="3565095"/>
            <a:chOff x="0" y="0"/>
            <a:chExt cx="660400" cy="317500"/>
          </a:xfrm>
        </p:grpSpPr>
        <p:sp>
          <p:nvSpPr>
            <p:cNvPr id="7" name="Freeform 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8" name="TextBox 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9" name="AutoShape 9"/>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3" name="AutoShape 13"/>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pic>
        <p:nvPicPr>
          <p:cNvPr id="18" name="Picture 17">
            <a:extLst>
              <a:ext uri="{FF2B5EF4-FFF2-40B4-BE49-F238E27FC236}">
                <a16:creationId xmlns:a16="http://schemas.microsoft.com/office/drawing/2014/main" id="{C28A5401-5A2F-4D31-0ADD-17BF1514CE95}"/>
              </a:ext>
            </a:extLst>
          </p:cNvPr>
          <p:cNvPicPr>
            <a:picLocks noChangeAspect="1"/>
          </p:cNvPicPr>
          <p:nvPr/>
        </p:nvPicPr>
        <p:blipFill>
          <a:blip r:embed="rId2"/>
          <a:stretch>
            <a:fillRect/>
          </a:stretch>
        </p:blipFill>
        <p:spPr>
          <a:xfrm>
            <a:off x="3124200" y="1654234"/>
            <a:ext cx="11588019" cy="82185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4" name="TextBox 14"/>
          <p:cNvSpPr txBox="1"/>
          <p:nvPr/>
        </p:nvSpPr>
        <p:spPr>
          <a:xfrm>
            <a:off x="750342" y="343937"/>
            <a:ext cx="5081781" cy="901222"/>
          </a:xfrm>
          <a:prstGeom prst="rect">
            <a:avLst/>
          </a:prstGeom>
        </p:spPr>
        <p:txBody>
          <a:bodyPr lIns="0" tIns="0" rIns="0" bIns="0" rtlCol="0" anchor="t">
            <a:spAutoFit/>
          </a:bodyPr>
          <a:lstStyle/>
          <a:p>
            <a:pPr>
              <a:lnSpc>
                <a:spcPts val="5915"/>
              </a:lnSpc>
            </a:pPr>
            <a:r>
              <a:rPr lang="en-US" sz="5974">
                <a:solidFill>
                  <a:srgbClr val="227C9D"/>
                </a:solidFill>
                <a:latin typeface="Kollektif Bold"/>
              </a:rPr>
              <a:t>SIMULATION</a:t>
            </a:r>
          </a:p>
        </p:txBody>
      </p:sp>
      <p:pic>
        <p:nvPicPr>
          <p:cNvPr id="18" name="Picture 17">
            <a:extLst>
              <a:ext uri="{FF2B5EF4-FFF2-40B4-BE49-F238E27FC236}">
                <a16:creationId xmlns:a16="http://schemas.microsoft.com/office/drawing/2014/main" id="{CF6100E5-3E4B-6448-96D8-AE37C29412FE}"/>
              </a:ext>
            </a:extLst>
          </p:cNvPr>
          <p:cNvPicPr>
            <a:picLocks noChangeAspect="1"/>
          </p:cNvPicPr>
          <p:nvPr/>
        </p:nvPicPr>
        <p:blipFill>
          <a:blip r:embed="rId2"/>
          <a:stretch>
            <a:fillRect/>
          </a:stretch>
        </p:blipFill>
        <p:spPr>
          <a:xfrm>
            <a:off x="2298452" y="1207059"/>
            <a:ext cx="12905725" cy="86082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35408" y="606361"/>
            <a:ext cx="6622327" cy="1020680"/>
          </a:xfrm>
          <a:prstGeom prst="rect">
            <a:avLst/>
          </a:prstGeom>
        </p:spPr>
        <p:txBody>
          <a:bodyPr lIns="0" tIns="0" rIns="0" bIns="0" rtlCol="0" anchor="t">
            <a:spAutoFit/>
          </a:bodyPr>
          <a:lstStyle/>
          <a:p>
            <a:pPr>
              <a:lnSpc>
                <a:spcPts val="6699"/>
              </a:lnSpc>
            </a:pPr>
            <a:r>
              <a:rPr lang="en-US" sz="6766">
                <a:solidFill>
                  <a:srgbClr val="FE6D73"/>
                </a:solidFill>
                <a:latin typeface="Kollektif Bold"/>
              </a:rPr>
              <a:t>REFERENCES</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1625713" y="1892402"/>
            <a:ext cx="14398693" cy="1673733"/>
          </a:xfrm>
          <a:prstGeom prst="rect">
            <a:avLst/>
          </a:prstGeom>
        </p:spPr>
        <p:txBody>
          <a:bodyPr lIns="0" tIns="0" rIns="0" bIns="0" rtlCol="0" anchor="t">
            <a:spAutoFit/>
          </a:bodyPr>
          <a:lstStyle/>
          <a:p>
            <a:pPr marL="582928" lvl="1" indent="-291464">
              <a:lnSpc>
                <a:spcPts val="4535"/>
              </a:lnSpc>
              <a:buFont typeface="Arial"/>
              <a:buChar char="•"/>
            </a:pPr>
            <a:r>
              <a:rPr lang="en-US" sz="2699" spc="53">
                <a:solidFill>
                  <a:srgbClr val="545454"/>
                </a:solidFill>
                <a:latin typeface="DM Sans"/>
              </a:rPr>
              <a:t>https://luckyarduino.blogspot.com/2022/05/</a:t>
            </a:r>
          </a:p>
          <a:p>
            <a:pPr marL="582928" lvl="1" indent="-291464">
              <a:lnSpc>
                <a:spcPts val="4535"/>
              </a:lnSpc>
              <a:buFont typeface="Arial"/>
              <a:buChar char="•"/>
            </a:pPr>
            <a:r>
              <a:rPr lang="en-US" sz="2699" spc="53">
                <a:solidFill>
                  <a:srgbClr val="545454"/>
                </a:solidFill>
                <a:latin typeface="DM Sans"/>
              </a:rPr>
              <a:t>https://www.youtube.com/watch?v=ZxQf2L-UWEA</a:t>
            </a:r>
          </a:p>
          <a:p>
            <a:pPr marL="582928" lvl="1" indent="-291464">
              <a:lnSpc>
                <a:spcPts val="4535"/>
              </a:lnSpc>
              <a:buFont typeface="Arial"/>
              <a:buChar char="•"/>
            </a:pPr>
            <a:r>
              <a:rPr lang="en-US" sz="2699" spc="53">
                <a:solidFill>
                  <a:srgbClr val="545454"/>
                </a:solidFill>
                <a:latin typeface="DM Sans"/>
              </a:rPr>
              <a:t>https://components.omron.com/sg-en/products/basicknowledge/relays/basics</a:t>
            </a:r>
          </a:p>
        </p:txBody>
      </p:sp>
      <p:grpSp>
        <p:nvGrpSpPr>
          <p:cNvPr id="16" name="Group 16"/>
          <p:cNvGrpSpPr/>
          <p:nvPr/>
        </p:nvGrpSpPr>
        <p:grpSpPr>
          <a:xfrm>
            <a:off x="13648451" y="6760914"/>
            <a:ext cx="8847511" cy="8855676"/>
            <a:chOff x="0" y="0"/>
            <a:chExt cx="11796681" cy="11807568"/>
          </a:xfrm>
        </p:grpSpPr>
        <p:grpSp>
          <p:nvGrpSpPr>
            <p:cNvPr id="17" name="Group 17"/>
            <p:cNvGrpSpPr/>
            <p:nvPr/>
          </p:nvGrpSpPr>
          <p:grpSpPr>
            <a:xfrm rot="2700000">
              <a:off x="1676828" y="2799524"/>
              <a:ext cx="9887197" cy="4753460"/>
              <a:chOff x="0" y="0"/>
              <a:chExt cx="660400" cy="317500"/>
            </a:xfrm>
          </p:grpSpPr>
          <p:sp>
            <p:nvSpPr>
              <p:cNvPr id="18" name="Freeform 1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9" name="TextBox 1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0" name="AutoShape 20"/>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1" name="AutoShape 21"/>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2" name="AutoShape 22"/>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3" name="AutoShape 23"/>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4" name="AutoShape 24"/>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5" name="AutoShape 25"/>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26" name="AutoShape 26"/>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27" name="AutoShape 27"/>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28" name="AutoShape 28"/>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8865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6469404"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538559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592749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5400000" flipH="1" flipV="1">
            <a:off x="17204191"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3" name="Group 13"/>
          <p:cNvGrpSpPr/>
          <p:nvPr/>
        </p:nvGrpSpPr>
        <p:grpSpPr>
          <a:xfrm>
            <a:off x="3321750" y="2341839"/>
            <a:ext cx="8136835" cy="6541353"/>
            <a:chOff x="0" y="0"/>
            <a:chExt cx="2143035" cy="1722825"/>
          </a:xfrm>
        </p:grpSpPr>
        <p:sp>
          <p:nvSpPr>
            <p:cNvPr id="14" name="Freeform 14"/>
            <p:cNvSpPr/>
            <p:nvPr/>
          </p:nvSpPr>
          <p:spPr>
            <a:xfrm>
              <a:off x="0" y="0"/>
              <a:ext cx="2143035" cy="1722825"/>
            </a:xfrm>
            <a:custGeom>
              <a:avLst/>
              <a:gdLst/>
              <a:ahLst/>
              <a:cxnLst/>
              <a:rect l="l" t="t" r="r" b="b"/>
              <a:pathLst>
                <a:path w="2143035" h="1722825">
                  <a:moveTo>
                    <a:pt x="48525" y="0"/>
                  </a:moveTo>
                  <a:lnTo>
                    <a:pt x="2094510" y="0"/>
                  </a:lnTo>
                  <a:cubicBezTo>
                    <a:pt x="2107380" y="0"/>
                    <a:pt x="2119722" y="5112"/>
                    <a:pt x="2128822" y="14213"/>
                  </a:cubicBezTo>
                  <a:cubicBezTo>
                    <a:pt x="2137922" y="23313"/>
                    <a:pt x="2143035" y="35655"/>
                    <a:pt x="2143035" y="48525"/>
                  </a:cubicBezTo>
                  <a:lnTo>
                    <a:pt x="2143035" y="1674301"/>
                  </a:lnTo>
                  <a:cubicBezTo>
                    <a:pt x="2143035" y="1687170"/>
                    <a:pt x="2137922" y="1699513"/>
                    <a:pt x="2128822" y="1708613"/>
                  </a:cubicBezTo>
                  <a:cubicBezTo>
                    <a:pt x="2119722" y="1717713"/>
                    <a:pt x="2107380" y="1722825"/>
                    <a:pt x="2094510" y="1722825"/>
                  </a:cubicBezTo>
                  <a:lnTo>
                    <a:pt x="48525" y="1722825"/>
                  </a:lnTo>
                  <a:cubicBezTo>
                    <a:pt x="35655" y="1722825"/>
                    <a:pt x="23313" y="1717713"/>
                    <a:pt x="14213" y="1708613"/>
                  </a:cubicBezTo>
                  <a:cubicBezTo>
                    <a:pt x="5112" y="1699513"/>
                    <a:pt x="0" y="1687170"/>
                    <a:pt x="0" y="1674301"/>
                  </a:cubicBezTo>
                  <a:lnTo>
                    <a:pt x="0" y="48525"/>
                  </a:lnTo>
                  <a:cubicBezTo>
                    <a:pt x="0" y="35655"/>
                    <a:pt x="5112" y="23313"/>
                    <a:pt x="14213" y="14213"/>
                  </a:cubicBezTo>
                  <a:cubicBezTo>
                    <a:pt x="23313" y="5112"/>
                    <a:pt x="35655" y="0"/>
                    <a:pt x="48525" y="0"/>
                  </a:cubicBezTo>
                  <a:close/>
                </a:path>
              </a:pathLst>
            </a:custGeom>
            <a:solidFill>
              <a:srgbClr val="227C9D"/>
            </a:solidFill>
          </p:spPr>
        </p:sp>
        <p:sp>
          <p:nvSpPr>
            <p:cNvPr id="15" name="TextBox 15"/>
            <p:cNvSpPr txBox="1"/>
            <p:nvPr/>
          </p:nvSpPr>
          <p:spPr>
            <a:xfrm>
              <a:off x="0" y="19050"/>
              <a:ext cx="2143035" cy="1703775"/>
            </a:xfrm>
            <a:prstGeom prst="rect">
              <a:avLst/>
            </a:prstGeom>
          </p:spPr>
          <p:txBody>
            <a:bodyPr lIns="50800" tIns="50800" rIns="50800" bIns="50800" rtlCol="0" anchor="ctr"/>
            <a:lstStyle/>
            <a:p>
              <a:pPr algn="ctr">
                <a:lnSpc>
                  <a:spcPts val="2553"/>
                </a:lnSpc>
              </a:pPr>
              <a:endParaRPr/>
            </a:p>
          </p:txBody>
        </p:sp>
      </p:grpSp>
      <p:sp>
        <p:nvSpPr>
          <p:cNvPr id="16" name="TextBox 16"/>
          <p:cNvSpPr txBox="1"/>
          <p:nvPr/>
        </p:nvSpPr>
        <p:spPr>
          <a:xfrm>
            <a:off x="3321750" y="2184228"/>
            <a:ext cx="7022795" cy="6330451"/>
          </a:xfrm>
          <a:prstGeom prst="rect">
            <a:avLst/>
          </a:prstGeom>
        </p:spPr>
        <p:txBody>
          <a:bodyPr lIns="0" tIns="0" rIns="0" bIns="0" rtlCol="0" anchor="t">
            <a:spAutoFit/>
          </a:bodyPr>
          <a:lstStyle/>
          <a:p>
            <a:pPr marL="863601" lvl="1" indent="-431801">
              <a:lnSpc>
                <a:spcPts val="7200"/>
              </a:lnSpc>
              <a:buFont typeface="Arial"/>
              <a:buChar char="•"/>
            </a:pPr>
            <a:r>
              <a:rPr lang="en-US" sz="4000" dirty="0">
                <a:solidFill>
                  <a:srgbClr val="FFFFFF"/>
                </a:solidFill>
                <a:latin typeface="Kollektif Bold"/>
              </a:rPr>
              <a:t>INTRODUCTION</a:t>
            </a:r>
          </a:p>
          <a:p>
            <a:pPr marL="863601" lvl="1" indent="-431801">
              <a:lnSpc>
                <a:spcPts val="7200"/>
              </a:lnSpc>
              <a:buFont typeface="Arial"/>
              <a:buChar char="•"/>
            </a:pPr>
            <a:r>
              <a:rPr lang="en-US" sz="4000" dirty="0">
                <a:solidFill>
                  <a:srgbClr val="FFFFFF"/>
                </a:solidFill>
                <a:latin typeface="Kollektif Bold"/>
              </a:rPr>
              <a:t>TINKERCAD</a:t>
            </a:r>
          </a:p>
          <a:p>
            <a:pPr marL="863601" lvl="1" indent="-431801">
              <a:lnSpc>
                <a:spcPts val="7200"/>
              </a:lnSpc>
              <a:buFont typeface="Arial"/>
              <a:buChar char="•"/>
            </a:pPr>
            <a:r>
              <a:rPr lang="en-US" sz="4000" dirty="0">
                <a:solidFill>
                  <a:srgbClr val="FFFFFF"/>
                </a:solidFill>
                <a:latin typeface="Kollektif Bold"/>
              </a:rPr>
              <a:t>COMPONENTS USED</a:t>
            </a:r>
          </a:p>
          <a:p>
            <a:pPr marL="863601" lvl="1" indent="-431801">
              <a:lnSpc>
                <a:spcPts val="7200"/>
              </a:lnSpc>
              <a:buFont typeface="Arial"/>
              <a:buChar char="•"/>
            </a:pPr>
            <a:r>
              <a:rPr lang="en-US" sz="4000" dirty="0">
                <a:solidFill>
                  <a:srgbClr val="FFFFFF"/>
                </a:solidFill>
                <a:latin typeface="Kollektif Bold"/>
              </a:rPr>
              <a:t>IMPLEMENTATION</a:t>
            </a:r>
          </a:p>
          <a:p>
            <a:pPr marL="863601" lvl="1" indent="-431801">
              <a:lnSpc>
                <a:spcPts val="7200"/>
              </a:lnSpc>
              <a:buFont typeface="Arial"/>
              <a:buChar char="•"/>
            </a:pPr>
            <a:r>
              <a:rPr lang="en-US" sz="4000" dirty="0">
                <a:solidFill>
                  <a:srgbClr val="FFFFFF"/>
                </a:solidFill>
                <a:latin typeface="Kollektif Bold"/>
              </a:rPr>
              <a:t>HARDWARE SETUP</a:t>
            </a:r>
          </a:p>
          <a:p>
            <a:pPr marL="863601" lvl="1" indent="-431801">
              <a:lnSpc>
                <a:spcPts val="7200"/>
              </a:lnSpc>
              <a:buFont typeface="Arial"/>
              <a:buChar char="•"/>
            </a:pPr>
            <a:r>
              <a:rPr lang="en-US" sz="4000" dirty="0">
                <a:solidFill>
                  <a:srgbClr val="FFFFFF"/>
                </a:solidFill>
                <a:latin typeface="Kollektif Bold"/>
              </a:rPr>
              <a:t>SIMULATION</a:t>
            </a:r>
          </a:p>
          <a:p>
            <a:pPr marL="863601" lvl="1" indent="-431801">
              <a:lnSpc>
                <a:spcPts val="7200"/>
              </a:lnSpc>
              <a:buFont typeface="Arial"/>
              <a:buChar char="•"/>
            </a:pPr>
            <a:r>
              <a:rPr lang="en-US" sz="4000" dirty="0">
                <a:solidFill>
                  <a:srgbClr val="FFFFFF"/>
                </a:solidFill>
                <a:latin typeface="Kollektif Bold"/>
              </a:rPr>
              <a:t>REFERENCES</a:t>
            </a:r>
          </a:p>
        </p:txBody>
      </p:sp>
      <p:sp>
        <p:nvSpPr>
          <p:cNvPr id="17" name="TextBox 17"/>
          <p:cNvSpPr txBox="1"/>
          <p:nvPr/>
        </p:nvSpPr>
        <p:spPr>
          <a:xfrm>
            <a:off x="3562890" y="591685"/>
            <a:ext cx="4280188" cy="15208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INDEX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556604" y="810192"/>
            <a:ext cx="12866041" cy="15208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 INTRODUCTION</a:t>
            </a:r>
          </a:p>
        </p:txBody>
      </p:sp>
      <p:sp>
        <p:nvSpPr>
          <p:cNvPr id="11" name="TextBox 11"/>
          <p:cNvSpPr txBox="1"/>
          <p:nvPr/>
        </p:nvSpPr>
        <p:spPr>
          <a:xfrm>
            <a:off x="2517795" y="3101068"/>
            <a:ext cx="10419390" cy="3824765"/>
          </a:xfrm>
          <a:prstGeom prst="rect">
            <a:avLst/>
          </a:prstGeom>
        </p:spPr>
        <p:txBody>
          <a:bodyPr lIns="0" tIns="0" rIns="0" bIns="0" rtlCol="0" anchor="t">
            <a:spAutoFit/>
          </a:bodyPr>
          <a:lstStyle/>
          <a:p>
            <a:pPr algn="just">
              <a:lnSpc>
                <a:spcPts val="4312"/>
              </a:lnSpc>
            </a:pPr>
            <a:r>
              <a:rPr lang="en-US" sz="2800" dirty="0">
                <a:solidFill>
                  <a:srgbClr val="545454"/>
                </a:solidFill>
                <a:latin typeface="DM Sans"/>
              </a:rPr>
              <a:t>Nowadays due to the busy schedules, people often forget to water their plants. So this project uses smart technology to automatically water plants, ensuring they stay healthy and happy. With just a few simple steps, this system can be set up which will keep the plants hydrated without the hassle of manual watering. Let's dive in and discover how our project can make plant care easier !</a:t>
            </a:r>
          </a:p>
        </p:txBody>
      </p:sp>
      <p:grpSp>
        <p:nvGrpSpPr>
          <p:cNvPr id="12" name="Group 12"/>
          <p:cNvGrpSpPr/>
          <p:nvPr/>
        </p:nvGrpSpPr>
        <p:grpSpPr>
          <a:xfrm rot="2700000">
            <a:off x="-3805689" y="-3559715"/>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4268303" y="-2740166"/>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4482250" y="-2427489"/>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4661851" y="-2069019"/>
            <a:ext cx="4867141" cy="4867141"/>
          </a:xfrm>
          <a:prstGeom prst="line">
            <a:avLst/>
          </a:prstGeom>
          <a:ln w="28575" cap="flat">
            <a:solidFill>
              <a:srgbClr val="8CA9AD"/>
            </a:solidFill>
            <a:prstDash val="solid"/>
            <a:headEnd type="none" w="sm" len="sm"/>
            <a:tailEnd type="none" w="sm" len="sm"/>
          </a:ln>
        </p:spPr>
      </p:sp>
      <p:sp>
        <p:nvSpPr>
          <p:cNvPr id="18" name="Freeform 18"/>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Freeform 23"/>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4" name="Freeform 24"/>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6" name="Freeform 26"/>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Freeform 28"/>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9" name="Freeform 29"/>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Freeform 30"/>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Freeform 31"/>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3" name="Freeform 33"/>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03465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1915908" y="646779"/>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 TINKERCAD</a:t>
            </a:r>
          </a:p>
        </p:txBody>
      </p:sp>
      <p:sp>
        <p:nvSpPr>
          <p:cNvPr id="11" name="TextBox 11"/>
          <p:cNvSpPr txBox="1"/>
          <p:nvPr/>
        </p:nvSpPr>
        <p:spPr>
          <a:xfrm>
            <a:off x="3643281" y="3358981"/>
            <a:ext cx="10419390" cy="2462213"/>
          </a:xfrm>
          <a:prstGeom prst="rect">
            <a:avLst/>
          </a:prstGeom>
        </p:spPr>
        <p:txBody>
          <a:bodyPr lIns="0" tIns="0" rIns="0" bIns="0" rtlCol="0" anchor="t">
            <a:spAutoFit/>
          </a:bodyPr>
          <a:lstStyle/>
          <a:p>
            <a:pPr algn="just"/>
            <a:r>
              <a:rPr lang="en-IN" sz="3200" b="0" i="0" dirty="0" err="1">
                <a:solidFill>
                  <a:srgbClr val="545454"/>
                </a:solidFill>
                <a:effectLst/>
                <a:latin typeface="YAD1aU3sLnI 0"/>
              </a:rPr>
              <a:t>Tinkercad</a:t>
            </a:r>
            <a:r>
              <a:rPr lang="en-IN" sz="3200" b="0" i="0" dirty="0">
                <a:solidFill>
                  <a:srgbClr val="545454"/>
                </a:solidFill>
                <a:effectLst/>
                <a:latin typeface="YAD1aU3sLnI 0"/>
              </a:rPr>
              <a:t> Simulator is an online platform that provides a virtual</a:t>
            </a:r>
            <a:r>
              <a:rPr lang="en-IN" sz="3200" dirty="0">
                <a:solidFill>
                  <a:srgbClr val="545454"/>
                </a:solidFill>
                <a:latin typeface="YAD1aU3sLnI 0"/>
              </a:rPr>
              <a:t> </a:t>
            </a:r>
            <a:r>
              <a:rPr lang="en-IN" sz="3200" b="0" i="0" dirty="0">
                <a:solidFill>
                  <a:srgbClr val="545454"/>
                </a:solidFill>
                <a:effectLst/>
                <a:latin typeface="YAD1aU3sLnI 0"/>
              </a:rPr>
              <a:t>environment for simulating and testing Arduino and Raspberry Pi</a:t>
            </a:r>
            <a:r>
              <a:rPr lang="en-IN" sz="3200" dirty="0">
                <a:solidFill>
                  <a:srgbClr val="545454"/>
                </a:solidFill>
                <a:latin typeface="YAD1aU3sLnI 0"/>
              </a:rPr>
              <a:t> </a:t>
            </a:r>
            <a:r>
              <a:rPr lang="en-IN" sz="3200" b="0" i="0" dirty="0">
                <a:solidFill>
                  <a:srgbClr val="545454"/>
                </a:solidFill>
                <a:effectLst/>
                <a:latin typeface="YAD1aU3sLnI 0"/>
              </a:rPr>
              <a:t>projects. It allows users to design, code, and simulate electronic</a:t>
            </a:r>
            <a:r>
              <a:rPr lang="en-IN" sz="3200" dirty="0">
                <a:solidFill>
                  <a:srgbClr val="545454"/>
                </a:solidFill>
                <a:latin typeface="YAD1aU3sLnI 0"/>
              </a:rPr>
              <a:t> </a:t>
            </a:r>
            <a:r>
              <a:rPr lang="en-IN" sz="3200" b="0" i="0" dirty="0">
                <a:solidFill>
                  <a:srgbClr val="545454"/>
                </a:solidFill>
                <a:effectLst/>
                <a:latin typeface="YAD1aU3sLnI 0"/>
              </a:rPr>
              <a:t>circuits and microcontroller-based projects without the need for</a:t>
            </a:r>
            <a:r>
              <a:rPr lang="en-IN" sz="3200" dirty="0">
                <a:solidFill>
                  <a:srgbClr val="545454"/>
                </a:solidFill>
                <a:latin typeface="YAD1aU3sLnI 0"/>
              </a:rPr>
              <a:t> </a:t>
            </a:r>
            <a:r>
              <a:rPr lang="en-IN" sz="3200" b="0" i="0" dirty="0">
                <a:solidFill>
                  <a:srgbClr val="545454"/>
                </a:solidFill>
                <a:effectLst/>
                <a:latin typeface="YAD1aU3sLnI 0"/>
              </a:rPr>
              <a:t>physical hardware</a:t>
            </a:r>
            <a:endParaRPr lang="en-IN" sz="3200" dirty="0">
              <a:solidFill>
                <a:srgbClr val="545454"/>
              </a:solidFill>
              <a:effectLst/>
              <a:latin typeface="YAD1aU3sLnI 0"/>
            </a:endParaRPr>
          </a:p>
        </p:txBody>
      </p:sp>
      <p:grpSp>
        <p:nvGrpSpPr>
          <p:cNvPr id="12" name="Group 12"/>
          <p:cNvGrpSpPr/>
          <p:nvPr/>
        </p:nvGrpSpPr>
        <p:grpSpPr>
          <a:xfrm rot="2700000">
            <a:off x="-3805689" y="-3559715"/>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4268303" y="-2740166"/>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4482250" y="-2427489"/>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4661851" y="-2069019"/>
            <a:ext cx="4867141" cy="4867141"/>
          </a:xfrm>
          <a:prstGeom prst="line">
            <a:avLst/>
          </a:prstGeom>
          <a:ln w="28575" cap="flat">
            <a:solidFill>
              <a:srgbClr val="8CA9AD"/>
            </a:solidFill>
            <a:prstDash val="solid"/>
            <a:headEnd type="none" w="sm" len="sm"/>
            <a:tailEnd type="none" w="sm" len="sm"/>
          </a:ln>
        </p:spPr>
      </p:sp>
      <p:sp>
        <p:nvSpPr>
          <p:cNvPr id="18" name="Freeform 18"/>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Freeform 25"/>
          <p:cNvSpPr/>
          <p:nvPr/>
        </p:nvSpPr>
        <p:spPr>
          <a:xfrm rot="5400000" flipH="1" flipV="1">
            <a:off x="15036573" y="-113845"/>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6" name="Freeform 26"/>
          <p:cNvSpPr/>
          <p:nvPr/>
        </p:nvSpPr>
        <p:spPr>
          <a:xfrm rot="-10800000" flipH="1" flipV="1">
            <a:off x="15036573"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Freeform 28"/>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9" name="Freeform 29"/>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Freeform 30"/>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Freeform 31"/>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3" name="Freeform 33"/>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03478" y="1565920"/>
            <a:ext cx="10753655" cy="1005498"/>
          </a:xfrm>
          <a:prstGeom prst="rect">
            <a:avLst/>
          </a:prstGeom>
        </p:spPr>
        <p:txBody>
          <a:bodyPr lIns="0" tIns="0" rIns="0" bIns="0" rtlCol="0" anchor="t">
            <a:spAutoFit/>
          </a:bodyPr>
          <a:lstStyle/>
          <a:p>
            <a:pPr algn="ctr">
              <a:lnSpc>
                <a:spcPts val="6599"/>
              </a:lnSpc>
            </a:pPr>
            <a:r>
              <a:rPr lang="en-US" sz="6666">
                <a:solidFill>
                  <a:srgbClr val="227C9D"/>
                </a:solidFill>
                <a:latin typeface="Kollektif Bold"/>
              </a:rPr>
              <a:t>COMPONENTS USED</a:t>
            </a:r>
          </a:p>
        </p:txBody>
      </p:sp>
      <p:grpSp>
        <p:nvGrpSpPr>
          <p:cNvPr id="3" name="Group 3"/>
          <p:cNvGrpSpPr/>
          <p:nvPr/>
        </p:nvGrpSpPr>
        <p:grpSpPr>
          <a:xfrm rot="2700000">
            <a:off x="-1376391" y="-3093321"/>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7" name="AutoShape 7"/>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8" name="AutoShape 8"/>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9" name="AutoShape 9"/>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0" name="AutoShape 10"/>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1" name="AutoShape 11"/>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2" name="AutoShape 12"/>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3" name="AutoShape 13"/>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10617037" y="3986104"/>
            <a:ext cx="4240096" cy="3646483"/>
          </a:xfrm>
          <a:custGeom>
            <a:avLst/>
            <a:gdLst/>
            <a:ahLst/>
            <a:cxnLst/>
            <a:rect l="l" t="t" r="r" b="b"/>
            <a:pathLst>
              <a:path w="4240096" h="3646483">
                <a:moveTo>
                  <a:pt x="0" y="0"/>
                </a:moveTo>
                <a:lnTo>
                  <a:pt x="4240096" y="0"/>
                </a:lnTo>
                <a:lnTo>
                  <a:pt x="4240096" y="3646483"/>
                </a:lnTo>
                <a:lnTo>
                  <a:pt x="0" y="3646483"/>
                </a:lnTo>
                <a:lnTo>
                  <a:pt x="0" y="0"/>
                </a:lnTo>
                <a:close/>
              </a:path>
            </a:pathLst>
          </a:custGeom>
          <a:blipFill>
            <a:blip r:embed="rId8"/>
            <a:stretch>
              <a:fillRect/>
            </a:stretch>
          </a:blipFill>
        </p:spPr>
      </p:sp>
      <p:sp>
        <p:nvSpPr>
          <p:cNvPr id="19" name="Freeform 19"/>
          <p:cNvSpPr/>
          <p:nvPr/>
        </p:nvSpPr>
        <p:spPr>
          <a:xfrm>
            <a:off x="2726256" y="3570994"/>
            <a:ext cx="5660557" cy="4245417"/>
          </a:xfrm>
          <a:custGeom>
            <a:avLst/>
            <a:gdLst/>
            <a:ahLst/>
            <a:cxnLst/>
            <a:rect l="l" t="t" r="r" b="b"/>
            <a:pathLst>
              <a:path w="5660557" h="4245417">
                <a:moveTo>
                  <a:pt x="0" y="0"/>
                </a:moveTo>
                <a:lnTo>
                  <a:pt x="5660557" y="0"/>
                </a:lnTo>
                <a:lnTo>
                  <a:pt x="5660557" y="4245417"/>
                </a:lnTo>
                <a:lnTo>
                  <a:pt x="0" y="4245417"/>
                </a:lnTo>
                <a:lnTo>
                  <a:pt x="0" y="0"/>
                </a:lnTo>
                <a:close/>
              </a:path>
            </a:pathLst>
          </a:custGeom>
          <a:blipFill>
            <a:blip r:embed="rId9"/>
            <a:stretch>
              <a:fillRect/>
            </a:stretch>
          </a:blipFill>
        </p:spPr>
      </p:sp>
      <p:sp>
        <p:nvSpPr>
          <p:cNvPr id="20" name="TextBox 20"/>
          <p:cNvSpPr txBox="1"/>
          <p:nvPr/>
        </p:nvSpPr>
        <p:spPr>
          <a:xfrm>
            <a:off x="9732308" y="7806886"/>
            <a:ext cx="6450454" cy="495300"/>
          </a:xfrm>
          <a:prstGeom prst="rect">
            <a:avLst/>
          </a:prstGeom>
        </p:spPr>
        <p:txBody>
          <a:bodyPr lIns="0" tIns="0" rIns="0" bIns="0" rtlCol="0" anchor="t">
            <a:spAutoFit/>
          </a:bodyPr>
          <a:lstStyle/>
          <a:p>
            <a:pPr algn="ctr">
              <a:lnSpc>
                <a:spcPts val="3840"/>
              </a:lnSpc>
            </a:pPr>
            <a:r>
              <a:rPr lang="en-US" sz="3200">
                <a:solidFill>
                  <a:srgbClr val="545454"/>
                </a:solidFill>
                <a:latin typeface="DM Sans Bold"/>
              </a:rPr>
              <a:t>Humidity Sensor</a:t>
            </a:r>
          </a:p>
        </p:txBody>
      </p:sp>
      <p:sp>
        <p:nvSpPr>
          <p:cNvPr id="21" name="TextBox 21"/>
          <p:cNvSpPr txBox="1"/>
          <p:nvPr/>
        </p:nvSpPr>
        <p:spPr>
          <a:xfrm>
            <a:off x="2331308" y="7922079"/>
            <a:ext cx="6450454" cy="495300"/>
          </a:xfrm>
          <a:prstGeom prst="rect">
            <a:avLst/>
          </a:prstGeom>
        </p:spPr>
        <p:txBody>
          <a:bodyPr lIns="0" tIns="0" rIns="0" bIns="0" rtlCol="0" anchor="t">
            <a:spAutoFit/>
          </a:bodyPr>
          <a:lstStyle/>
          <a:p>
            <a:pPr algn="ctr">
              <a:lnSpc>
                <a:spcPts val="3840"/>
              </a:lnSpc>
            </a:pPr>
            <a:r>
              <a:rPr lang="en-US" sz="3200">
                <a:solidFill>
                  <a:srgbClr val="545454"/>
                </a:solidFill>
                <a:latin typeface="DM Sans Bold"/>
              </a:rPr>
              <a:t>Arduino UNO R3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03478" y="1565920"/>
            <a:ext cx="10753655" cy="1005498"/>
          </a:xfrm>
          <a:prstGeom prst="rect">
            <a:avLst/>
          </a:prstGeom>
        </p:spPr>
        <p:txBody>
          <a:bodyPr lIns="0" tIns="0" rIns="0" bIns="0" rtlCol="0" anchor="t">
            <a:spAutoFit/>
          </a:bodyPr>
          <a:lstStyle/>
          <a:p>
            <a:pPr algn="ctr">
              <a:lnSpc>
                <a:spcPts val="6599"/>
              </a:lnSpc>
            </a:pPr>
            <a:r>
              <a:rPr lang="en-US" sz="6666" dirty="0">
                <a:solidFill>
                  <a:srgbClr val="227C9D"/>
                </a:solidFill>
                <a:latin typeface="Kollektif Bold"/>
              </a:rPr>
              <a:t>COMPONENTS USED</a:t>
            </a:r>
          </a:p>
        </p:txBody>
      </p:sp>
      <p:grpSp>
        <p:nvGrpSpPr>
          <p:cNvPr id="3" name="Group 3"/>
          <p:cNvGrpSpPr/>
          <p:nvPr/>
        </p:nvGrpSpPr>
        <p:grpSpPr>
          <a:xfrm rot="2700000">
            <a:off x="-1376391" y="-3093321"/>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7" name="AutoShape 7"/>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8" name="AutoShape 8"/>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9" name="AutoShape 9"/>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0" name="AutoShape 10"/>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1" name="AutoShape 11"/>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2" name="AutoShape 12"/>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3" name="AutoShape 13"/>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5859815" y="3474158"/>
            <a:ext cx="5272951" cy="3131101"/>
          </a:xfrm>
          <a:custGeom>
            <a:avLst/>
            <a:gdLst/>
            <a:ahLst/>
            <a:cxnLst/>
            <a:rect l="l" t="t" r="r" b="b"/>
            <a:pathLst>
              <a:path w="5272951" h="3131101">
                <a:moveTo>
                  <a:pt x="0" y="0"/>
                </a:moveTo>
                <a:lnTo>
                  <a:pt x="5272951" y="0"/>
                </a:lnTo>
                <a:lnTo>
                  <a:pt x="5272951" y="3131102"/>
                </a:lnTo>
                <a:lnTo>
                  <a:pt x="0" y="3131102"/>
                </a:lnTo>
                <a:lnTo>
                  <a:pt x="0" y="0"/>
                </a:lnTo>
                <a:close/>
              </a:path>
            </a:pathLst>
          </a:custGeom>
          <a:blipFill>
            <a:blip r:embed="rId8"/>
            <a:stretch>
              <a:fillRect l="-5485" t="-1650" r="-1653"/>
            </a:stretch>
          </a:blipFill>
        </p:spPr>
      </p:sp>
      <p:sp>
        <p:nvSpPr>
          <p:cNvPr id="19" name="Freeform 19"/>
          <p:cNvSpPr/>
          <p:nvPr/>
        </p:nvSpPr>
        <p:spPr>
          <a:xfrm>
            <a:off x="339655" y="3077758"/>
            <a:ext cx="4589867" cy="3442400"/>
          </a:xfrm>
          <a:custGeom>
            <a:avLst/>
            <a:gdLst/>
            <a:ahLst/>
            <a:cxnLst/>
            <a:rect l="l" t="t" r="r" b="b"/>
            <a:pathLst>
              <a:path w="4589867" h="3442400">
                <a:moveTo>
                  <a:pt x="0" y="0"/>
                </a:moveTo>
                <a:lnTo>
                  <a:pt x="4589867" y="0"/>
                </a:lnTo>
                <a:lnTo>
                  <a:pt x="4589867" y="3442400"/>
                </a:lnTo>
                <a:lnTo>
                  <a:pt x="0" y="3442400"/>
                </a:lnTo>
                <a:lnTo>
                  <a:pt x="0" y="0"/>
                </a:lnTo>
                <a:close/>
              </a:path>
            </a:pathLst>
          </a:custGeom>
          <a:blipFill>
            <a:blip r:embed="rId9"/>
            <a:stretch>
              <a:fillRect l="-6093" r="-6093"/>
            </a:stretch>
          </a:blipFill>
        </p:spPr>
      </p:sp>
      <p:sp>
        <p:nvSpPr>
          <p:cNvPr id="20" name="Freeform 20"/>
          <p:cNvSpPr/>
          <p:nvPr/>
        </p:nvSpPr>
        <p:spPr>
          <a:xfrm>
            <a:off x="12505260" y="3077758"/>
            <a:ext cx="3677502" cy="3677502"/>
          </a:xfrm>
          <a:custGeom>
            <a:avLst/>
            <a:gdLst/>
            <a:ahLst/>
            <a:cxnLst/>
            <a:rect l="l" t="t" r="r" b="b"/>
            <a:pathLst>
              <a:path w="3677502" h="3677502">
                <a:moveTo>
                  <a:pt x="0" y="0"/>
                </a:moveTo>
                <a:lnTo>
                  <a:pt x="3677502" y="0"/>
                </a:lnTo>
                <a:lnTo>
                  <a:pt x="3677502" y="3677502"/>
                </a:lnTo>
                <a:lnTo>
                  <a:pt x="0" y="3677502"/>
                </a:lnTo>
                <a:lnTo>
                  <a:pt x="0" y="0"/>
                </a:lnTo>
                <a:close/>
              </a:path>
            </a:pathLst>
          </a:custGeom>
          <a:blipFill>
            <a:blip r:embed="rId10"/>
            <a:stretch>
              <a:fillRect/>
            </a:stretch>
          </a:blipFill>
        </p:spPr>
      </p:sp>
      <p:sp>
        <p:nvSpPr>
          <p:cNvPr id="21" name="TextBox 21"/>
          <p:cNvSpPr txBox="1"/>
          <p:nvPr/>
        </p:nvSpPr>
        <p:spPr>
          <a:xfrm>
            <a:off x="5271064" y="7014634"/>
            <a:ext cx="6450454" cy="495300"/>
          </a:xfrm>
          <a:prstGeom prst="rect">
            <a:avLst/>
          </a:prstGeom>
        </p:spPr>
        <p:txBody>
          <a:bodyPr lIns="0" tIns="0" rIns="0" bIns="0" rtlCol="0" anchor="t">
            <a:spAutoFit/>
          </a:bodyPr>
          <a:lstStyle/>
          <a:p>
            <a:pPr algn="ctr">
              <a:lnSpc>
                <a:spcPts val="3840"/>
              </a:lnSpc>
            </a:pPr>
            <a:r>
              <a:rPr lang="en-US" sz="3200">
                <a:solidFill>
                  <a:srgbClr val="545454"/>
                </a:solidFill>
                <a:latin typeface="DM Sans Bold"/>
              </a:rPr>
              <a:t>LCD 16X2</a:t>
            </a:r>
          </a:p>
        </p:txBody>
      </p:sp>
      <p:sp>
        <p:nvSpPr>
          <p:cNvPr id="22" name="TextBox 22"/>
          <p:cNvSpPr txBox="1"/>
          <p:nvPr/>
        </p:nvSpPr>
        <p:spPr>
          <a:xfrm>
            <a:off x="-590638" y="7014634"/>
            <a:ext cx="6450454" cy="495300"/>
          </a:xfrm>
          <a:prstGeom prst="rect">
            <a:avLst/>
          </a:prstGeom>
        </p:spPr>
        <p:txBody>
          <a:bodyPr lIns="0" tIns="0" rIns="0" bIns="0" rtlCol="0" anchor="t">
            <a:spAutoFit/>
          </a:bodyPr>
          <a:lstStyle/>
          <a:p>
            <a:pPr algn="ctr">
              <a:lnSpc>
                <a:spcPts val="3840"/>
              </a:lnSpc>
            </a:pPr>
            <a:r>
              <a:rPr lang="en-US" sz="3200">
                <a:solidFill>
                  <a:srgbClr val="545454"/>
                </a:solidFill>
                <a:latin typeface="DM Sans Bold"/>
              </a:rPr>
              <a:t>DC motor</a:t>
            </a:r>
          </a:p>
        </p:txBody>
      </p:sp>
      <p:sp>
        <p:nvSpPr>
          <p:cNvPr id="23" name="TextBox 23"/>
          <p:cNvSpPr txBox="1"/>
          <p:nvPr/>
        </p:nvSpPr>
        <p:spPr>
          <a:xfrm>
            <a:off x="11358022" y="7014634"/>
            <a:ext cx="6450454" cy="495300"/>
          </a:xfrm>
          <a:prstGeom prst="rect">
            <a:avLst/>
          </a:prstGeom>
        </p:spPr>
        <p:txBody>
          <a:bodyPr lIns="0" tIns="0" rIns="0" bIns="0" rtlCol="0" anchor="t">
            <a:spAutoFit/>
          </a:bodyPr>
          <a:lstStyle/>
          <a:p>
            <a:pPr algn="ctr">
              <a:lnSpc>
                <a:spcPts val="3840"/>
              </a:lnSpc>
            </a:pPr>
            <a:r>
              <a:rPr lang="en-US" sz="3200">
                <a:solidFill>
                  <a:srgbClr val="545454"/>
                </a:solidFill>
                <a:latin typeface="DM Sans Bold"/>
              </a:rPr>
              <a:t>RELAY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553980" y="251471"/>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IMPLEMENTATION</a:t>
            </a:r>
          </a:p>
        </p:txBody>
      </p:sp>
      <p:sp>
        <p:nvSpPr>
          <p:cNvPr id="6" name="TextBox 6"/>
          <p:cNvSpPr txBox="1"/>
          <p:nvPr/>
        </p:nvSpPr>
        <p:spPr>
          <a:xfrm>
            <a:off x="2768015" y="2544782"/>
            <a:ext cx="6367732" cy="795020"/>
          </a:xfrm>
          <a:prstGeom prst="rect">
            <a:avLst/>
          </a:prstGeom>
        </p:spPr>
        <p:txBody>
          <a:bodyPr lIns="0" tIns="0" rIns="0" bIns="0" rtlCol="0" anchor="t">
            <a:spAutoFit/>
          </a:bodyPr>
          <a:lstStyle/>
          <a:p>
            <a:pPr marL="1014731" lvl="1" indent="-507365">
              <a:lnSpc>
                <a:spcPts val="6580"/>
              </a:lnSpc>
              <a:buAutoNum type="arabicPeriod"/>
            </a:pPr>
            <a:r>
              <a:rPr lang="en-US" sz="4700">
                <a:solidFill>
                  <a:srgbClr val="000000"/>
                </a:solidFill>
                <a:latin typeface="Alatsi Bold"/>
              </a:rPr>
              <a:t>Sensor Monitoring</a:t>
            </a:r>
          </a:p>
        </p:txBody>
      </p:sp>
      <p:sp>
        <p:nvSpPr>
          <p:cNvPr id="7" name="TextBox 7"/>
          <p:cNvSpPr txBox="1"/>
          <p:nvPr/>
        </p:nvSpPr>
        <p:spPr>
          <a:xfrm>
            <a:off x="3260980" y="3404848"/>
            <a:ext cx="13811402" cy="2221057"/>
          </a:xfrm>
          <a:prstGeom prst="rect">
            <a:avLst/>
          </a:prstGeom>
        </p:spPr>
        <p:txBody>
          <a:bodyPr lIns="0" tIns="0" rIns="0" bIns="0" rtlCol="0" anchor="t">
            <a:spAutoFit/>
          </a:bodyPr>
          <a:lstStyle/>
          <a:p>
            <a:pPr marL="673870" lvl="1" indent="-336935" algn="just">
              <a:lnSpc>
                <a:spcPts val="4369"/>
              </a:lnSpc>
              <a:buFont typeface="Arial"/>
              <a:buChar char="•"/>
            </a:pPr>
            <a:r>
              <a:rPr lang="en-US" sz="3121" dirty="0">
                <a:solidFill>
                  <a:srgbClr val="000000"/>
                </a:solidFill>
                <a:latin typeface="Alatsi Bold"/>
              </a:rPr>
              <a:t>The project utilizes humidity sensor to detect when the soil have enough moisture levels to support adequate plant health and growth.</a:t>
            </a:r>
          </a:p>
          <a:p>
            <a:pPr marL="673870" lvl="1" indent="-336935">
              <a:lnSpc>
                <a:spcPts val="4369"/>
              </a:lnSpc>
              <a:buFont typeface="Arial"/>
              <a:buChar char="•"/>
            </a:pPr>
            <a:r>
              <a:rPr lang="en-US" sz="3121" dirty="0">
                <a:solidFill>
                  <a:srgbClr val="000000"/>
                </a:solidFill>
                <a:latin typeface="Alatsi Bold"/>
              </a:rPr>
              <a:t> It typically contains a material that changes its electrical conductivity in response to changes in humidity levels.</a:t>
            </a:r>
          </a:p>
        </p:txBody>
      </p:sp>
      <p:sp>
        <p:nvSpPr>
          <p:cNvPr id="8" name="TextBox 8"/>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CS - 744</a:t>
            </a:r>
          </a:p>
        </p:txBody>
      </p:sp>
      <p:sp>
        <p:nvSpPr>
          <p:cNvPr id="9" name="TextBox 9"/>
          <p:cNvSpPr txBox="1"/>
          <p:nvPr/>
        </p:nvSpPr>
        <p:spPr>
          <a:xfrm>
            <a:off x="3260980" y="6029351"/>
            <a:ext cx="5381802" cy="795020"/>
          </a:xfrm>
          <a:prstGeom prst="rect">
            <a:avLst/>
          </a:prstGeom>
        </p:spPr>
        <p:txBody>
          <a:bodyPr lIns="0" tIns="0" rIns="0" bIns="0" rtlCol="0" anchor="t">
            <a:spAutoFit/>
          </a:bodyPr>
          <a:lstStyle/>
          <a:p>
            <a:pPr>
              <a:lnSpc>
                <a:spcPts val="6580"/>
              </a:lnSpc>
            </a:pPr>
            <a:r>
              <a:rPr lang="en-US" sz="4700">
                <a:solidFill>
                  <a:srgbClr val="000000"/>
                </a:solidFill>
                <a:latin typeface="Alatsi Bold"/>
              </a:rPr>
              <a:t>2. Hardware Setup</a:t>
            </a:r>
          </a:p>
        </p:txBody>
      </p:sp>
      <p:sp>
        <p:nvSpPr>
          <p:cNvPr id="10" name="TextBox 10"/>
          <p:cNvSpPr txBox="1"/>
          <p:nvPr/>
        </p:nvSpPr>
        <p:spPr>
          <a:xfrm>
            <a:off x="3260980" y="6938671"/>
            <a:ext cx="14231280" cy="2221057"/>
          </a:xfrm>
          <a:prstGeom prst="rect">
            <a:avLst/>
          </a:prstGeom>
        </p:spPr>
        <p:txBody>
          <a:bodyPr lIns="0" tIns="0" rIns="0" bIns="0" rtlCol="0" anchor="t">
            <a:spAutoFit/>
          </a:bodyPr>
          <a:lstStyle/>
          <a:p>
            <a:pPr marL="673870" lvl="1" indent="-336935">
              <a:lnSpc>
                <a:spcPts val="4369"/>
              </a:lnSpc>
              <a:buFont typeface="Arial"/>
              <a:buChar char="•"/>
            </a:pPr>
            <a:r>
              <a:rPr lang="en-US" sz="3121" dirty="0">
                <a:solidFill>
                  <a:srgbClr val="000000"/>
                </a:solidFill>
                <a:latin typeface="Alatsi Bold"/>
              </a:rPr>
              <a:t>The sensor is connected to the microcontroller through an analog pin (A0)</a:t>
            </a:r>
          </a:p>
          <a:p>
            <a:pPr marL="673870" lvl="1" indent="-336935" algn="just">
              <a:lnSpc>
                <a:spcPts val="4369"/>
              </a:lnSpc>
              <a:buFont typeface="Arial"/>
              <a:buChar char="•"/>
            </a:pPr>
            <a:r>
              <a:rPr lang="en-US" sz="3121" dirty="0">
                <a:solidFill>
                  <a:srgbClr val="000000"/>
                </a:solidFill>
                <a:latin typeface="Alatsi Bold"/>
              </a:rPr>
              <a:t>The LCD is also connected to the microcontroller through various Digital Pins</a:t>
            </a:r>
          </a:p>
          <a:p>
            <a:pPr marL="673870" lvl="1" indent="-336935">
              <a:lnSpc>
                <a:spcPts val="4369"/>
              </a:lnSpc>
              <a:buFont typeface="Arial"/>
              <a:buChar char="•"/>
            </a:pPr>
            <a:r>
              <a:rPr lang="en-US" sz="3121" dirty="0">
                <a:solidFill>
                  <a:srgbClr val="000000"/>
                </a:solidFill>
                <a:latin typeface="Alatsi Bold"/>
              </a:rPr>
              <a:t>The DC motor is connected to a relay which is used to turn it ON/OFF depending on the signal that is provided by the microcontroller to it.</a:t>
            </a:r>
          </a:p>
        </p:txBody>
      </p:sp>
      <p:sp>
        <p:nvSpPr>
          <p:cNvPr id="11" name="AutoShape 1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12" name="AutoShape 1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13" name="Group 13"/>
          <p:cNvGrpSpPr/>
          <p:nvPr/>
        </p:nvGrpSpPr>
        <p:grpSpPr>
          <a:xfrm>
            <a:off x="16227443" y="-423217"/>
            <a:ext cx="2892545" cy="1673225"/>
            <a:chOff x="0" y="0"/>
            <a:chExt cx="1405107" cy="812800"/>
          </a:xfrm>
        </p:grpSpPr>
        <p:sp>
          <p:nvSpPr>
            <p:cNvPr id="14" name="Freeform 14"/>
            <p:cNvSpPr/>
            <p:nvPr/>
          </p:nvSpPr>
          <p:spPr>
            <a:xfrm>
              <a:off x="0" y="0"/>
              <a:ext cx="1405107" cy="812800"/>
            </a:xfrm>
            <a:custGeom>
              <a:avLst/>
              <a:gdLst/>
              <a:ahLst/>
              <a:cxnLst/>
              <a:rect l="l" t="t" r="r" b="b"/>
              <a:pathLst>
                <a:path w="1405107" h="812800">
                  <a:moveTo>
                    <a:pt x="468622" y="793731"/>
                  </a:moveTo>
                  <a:cubicBezTo>
                    <a:pt x="540658" y="805245"/>
                    <a:pt x="622554" y="812800"/>
                    <a:pt x="702932" y="812800"/>
                  </a:cubicBezTo>
                  <a:cubicBezTo>
                    <a:pt x="783312" y="812800"/>
                    <a:pt x="860658" y="806323"/>
                    <a:pt x="931934" y="794809"/>
                  </a:cubicBezTo>
                  <a:cubicBezTo>
                    <a:pt x="933453" y="794450"/>
                    <a:pt x="934969" y="794450"/>
                    <a:pt x="936485" y="794090"/>
                  </a:cubicBezTo>
                  <a:cubicBezTo>
                    <a:pt x="1204160" y="748035"/>
                    <a:pt x="1401316" y="626421"/>
                    <a:pt x="1405107" y="484298"/>
                  </a:cubicBezTo>
                  <a:lnTo>
                    <a:pt x="1405107" y="0"/>
                  </a:lnTo>
                  <a:lnTo>
                    <a:pt x="0" y="0"/>
                  </a:lnTo>
                  <a:lnTo>
                    <a:pt x="0" y="483939"/>
                  </a:lnTo>
                  <a:cubicBezTo>
                    <a:pt x="3791" y="627140"/>
                    <a:pt x="197913" y="748755"/>
                    <a:pt x="468622" y="793731"/>
                  </a:cubicBezTo>
                  <a:close/>
                </a:path>
              </a:pathLst>
            </a:custGeom>
            <a:solidFill>
              <a:srgbClr val="9FC3D0"/>
            </a:solidFill>
          </p:spPr>
        </p:sp>
        <p:sp>
          <p:nvSpPr>
            <p:cNvPr id="15" name="TextBox 15"/>
            <p:cNvSpPr txBox="1"/>
            <p:nvPr/>
          </p:nvSpPr>
          <p:spPr>
            <a:xfrm>
              <a:off x="0" y="-47625"/>
              <a:ext cx="1405107" cy="733425"/>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627362" y="-1040527"/>
            <a:ext cx="5526747" cy="1872004"/>
          </a:xfrm>
          <a:custGeom>
            <a:avLst/>
            <a:gdLst/>
            <a:ahLst/>
            <a:cxnLst/>
            <a:rect l="l" t="t" r="r" b="b"/>
            <a:pathLst>
              <a:path w="5526747" h="1872004">
                <a:moveTo>
                  <a:pt x="0" y="0"/>
                </a:moveTo>
                <a:lnTo>
                  <a:pt x="5526748" y="0"/>
                </a:lnTo>
                <a:lnTo>
                  <a:pt x="5526748" y="1872004"/>
                </a:lnTo>
                <a:lnTo>
                  <a:pt x="0" y="18720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553980" y="251471"/>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IMPLEMENTATION</a:t>
            </a:r>
          </a:p>
        </p:txBody>
      </p:sp>
      <p:sp>
        <p:nvSpPr>
          <p:cNvPr id="6" name="TextBox 6"/>
          <p:cNvSpPr txBox="1"/>
          <p:nvPr/>
        </p:nvSpPr>
        <p:spPr>
          <a:xfrm>
            <a:off x="3036273" y="2387328"/>
            <a:ext cx="5874767" cy="795020"/>
          </a:xfrm>
          <a:prstGeom prst="rect">
            <a:avLst/>
          </a:prstGeom>
        </p:spPr>
        <p:txBody>
          <a:bodyPr lIns="0" tIns="0" rIns="0" bIns="0" rtlCol="0" anchor="t">
            <a:spAutoFit/>
          </a:bodyPr>
          <a:lstStyle/>
          <a:p>
            <a:pPr>
              <a:lnSpc>
                <a:spcPts val="6580"/>
              </a:lnSpc>
            </a:pPr>
            <a:r>
              <a:rPr lang="en-US" sz="4700">
                <a:solidFill>
                  <a:srgbClr val="000000"/>
                </a:solidFill>
                <a:latin typeface="Alatsi Bold"/>
              </a:rPr>
              <a:t>3. Data Processing</a:t>
            </a:r>
          </a:p>
        </p:txBody>
      </p:sp>
      <p:sp>
        <p:nvSpPr>
          <p:cNvPr id="7" name="TextBox 7"/>
          <p:cNvSpPr txBox="1"/>
          <p:nvPr/>
        </p:nvSpPr>
        <p:spPr>
          <a:xfrm>
            <a:off x="3028020" y="3247394"/>
            <a:ext cx="13811402" cy="2221057"/>
          </a:xfrm>
          <a:prstGeom prst="rect">
            <a:avLst/>
          </a:prstGeom>
        </p:spPr>
        <p:txBody>
          <a:bodyPr lIns="0" tIns="0" rIns="0" bIns="0" rtlCol="0" anchor="t">
            <a:spAutoFit/>
          </a:bodyPr>
          <a:lstStyle/>
          <a:p>
            <a:pPr marL="673870" lvl="1" indent="-336935" algn="just">
              <a:lnSpc>
                <a:spcPts val="4369"/>
              </a:lnSpc>
              <a:buFont typeface="Arial"/>
              <a:buChar char="•"/>
            </a:pPr>
            <a:r>
              <a:rPr lang="en-US" sz="3121" dirty="0">
                <a:solidFill>
                  <a:srgbClr val="000000"/>
                </a:solidFill>
                <a:latin typeface="Alatsi Bold"/>
              </a:rPr>
              <a:t>The microcontroller continuously monitors the sensor’s readings.</a:t>
            </a:r>
          </a:p>
          <a:p>
            <a:pPr marL="673870" lvl="1" indent="-336935" algn="just">
              <a:lnSpc>
                <a:spcPts val="4369"/>
              </a:lnSpc>
              <a:buFont typeface="Arial"/>
              <a:buChar char="•"/>
            </a:pPr>
            <a:r>
              <a:rPr lang="en-US" sz="3121" dirty="0">
                <a:solidFill>
                  <a:srgbClr val="000000"/>
                </a:solidFill>
                <a:latin typeface="Alatsi Bold"/>
              </a:rPr>
              <a:t>The readings are directly printed on the LCD.</a:t>
            </a:r>
          </a:p>
          <a:p>
            <a:pPr marL="673870" lvl="1" indent="-336935" algn="just">
              <a:lnSpc>
                <a:spcPts val="4369"/>
              </a:lnSpc>
              <a:buFont typeface="Arial"/>
              <a:buChar char="•"/>
            </a:pPr>
            <a:r>
              <a:rPr lang="en-US" sz="3121" dirty="0">
                <a:solidFill>
                  <a:srgbClr val="000000"/>
                </a:solidFill>
                <a:latin typeface="Alatsi Bold"/>
              </a:rPr>
              <a:t>If the humidity value if lower than 40% then signal will be sent to the relay which will ultimately turn on the high voltage DC Motor.</a:t>
            </a:r>
          </a:p>
        </p:txBody>
      </p:sp>
      <p:sp>
        <p:nvSpPr>
          <p:cNvPr id="8" name="TextBox 8"/>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CS - 744</a:t>
            </a:r>
          </a:p>
        </p:txBody>
      </p:sp>
      <p:sp>
        <p:nvSpPr>
          <p:cNvPr id="9" name="TextBox 9"/>
          <p:cNvSpPr txBox="1"/>
          <p:nvPr/>
        </p:nvSpPr>
        <p:spPr>
          <a:xfrm>
            <a:off x="3028020" y="5871897"/>
            <a:ext cx="5381802" cy="795020"/>
          </a:xfrm>
          <a:prstGeom prst="rect">
            <a:avLst/>
          </a:prstGeom>
        </p:spPr>
        <p:txBody>
          <a:bodyPr lIns="0" tIns="0" rIns="0" bIns="0" rtlCol="0" anchor="t">
            <a:spAutoFit/>
          </a:bodyPr>
          <a:lstStyle/>
          <a:p>
            <a:pPr>
              <a:lnSpc>
                <a:spcPts val="6580"/>
              </a:lnSpc>
            </a:pPr>
            <a:r>
              <a:rPr lang="en-US" sz="4700">
                <a:solidFill>
                  <a:srgbClr val="000000"/>
                </a:solidFill>
                <a:latin typeface="Alatsi Bold"/>
              </a:rPr>
              <a:t>4. System Activation</a:t>
            </a:r>
          </a:p>
        </p:txBody>
      </p:sp>
      <p:sp>
        <p:nvSpPr>
          <p:cNvPr id="10" name="TextBox 10"/>
          <p:cNvSpPr txBox="1"/>
          <p:nvPr/>
        </p:nvSpPr>
        <p:spPr>
          <a:xfrm>
            <a:off x="3028020" y="6781217"/>
            <a:ext cx="13811402" cy="2785314"/>
          </a:xfrm>
          <a:prstGeom prst="rect">
            <a:avLst/>
          </a:prstGeom>
        </p:spPr>
        <p:txBody>
          <a:bodyPr wrap="square" lIns="0" tIns="0" rIns="0" bIns="0" rtlCol="0" anchor="t">
            <a:spAutoFit/>
          </a:bodyPr>
          <a:lstStyle/>
          <a:p>
            <a:pPr marL="673870" lvl="1" indent="-336935" algn="just">
              <a:lnSpc>
                <a:spcPts val="4369"/>
              </a:lnSpc>
              <a:buFont typeface="Arial"/>
              <a:buChar char="•"/>
            </a:pPr>
            <a:r>
              <a:rPr lang="en-US" sz="3121" dirty="0">
                <a:solidFill>
                  <a:srgbClr val="000000"/>
                </a:solidFill>
                <a:latin typeface="Alatsi Bold"/>
              </a:rPr>
              <a:t>Upon detection of Lower Humidity levels the DC Motor starts which acts as a water pump.</a:t>
            </a:r>
          </a:p>
          <a:p>
            <a:pPr marL="673870" lvl="1" indent="-336935" algn="just">
              <a:lnSpc>
                <a:spcPts val="4369"/>
              </a:lnSpc>
              <a:buFont typeface="Arial"/>
              <a:buChar char="•"/>
            </a:pPr>
            <a:r>
              <a:rPr lang="en-US" sz="3121" dirty="0">
                <a:solidFill>
                  <a:srgbClr val="000000"/>
                </a:solidFill>
                <a:latin typeface="Alatsi Bold"/>
              </a:rPr>
              <a:t>As the moisture levels in the soil reach the threshold levels the microcontroller sends the signal to relay and the DC Motor stops.</a:t>
            </a:r>
          </a:p>
          <a:p>
            <a:pPr marL="673870" lvl="1" indent="-336935" algn="just">
              <a:lnSpc>
                <a:spcPts val="4369"/>
              </a:lnSpc>
              <a:buFont typeface="Arial"/>
              <a:buChar char="•"/>
            </a:pPr>
            <a:r>
              <a:rPr lang="en-US" sz="3121" dirty="0">
                <a:solidFill>
                  <a:srgbClr val="000000"/>
                </a:solidFill>
                <a:latin typeface="Alatsi Bold"/>
              </a:rPr>
              <a:t>All this can also be seen in the LCD Display.</a:t>
            </a:r>
          </a:p>
        </p:txBody>
      </p:sp>
      <p:sp>
        <p:nvSpPr>
          <p:cNvPr id="11" name="AutoShape 11"/>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12" name="AutoShape 12"/>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13" name="Group 13"/>
          <p:cNvGrpSpPr/>
          <p:nvPr/>
        </p:nvGrpSpPr>
        <p:grpSpPr>
          <a:xfrm>
            <a:off x="16227443" y="-423217"/>
            <a:ext cx="2892545" cy="1673225"/>
            <a:chOff x="0" y="0"/>
            <a:chExt cx="1405107" cy="812800"/>
          </a:xfrm>
        </p:grpSpPr>
        <p:sp>
          <p:nvSpPr>
            <p:cNvPr id="14" name="Freeform 14"/>
            <p:cNvSpPr/>
            <p:nvPr/>
          </p:nvSpPr>
          <p:spPr>
            <a:xfrm>
              <a:off x="0" y="0"/>
              <a:ext cx="1405107" cy="812800"/>
            </a:xfrm>
            <a:custGeom>
              <a:avLst/>
              <a:gdLst/>
              <a:ahLst/>
              <a:cxnLst/>
              <a:rect l="l" t="t" r="r" b="b"/>
              <a:pathLst>
                <a:path w="1405107" h="812800">
                  <a:moveTo>
                    <a:pt x="468622" y="793731"/>
                  </a:moveTo>
                  <a:cubicBezTo>
                    <a:pt x="540658" y="805245"/>
                    <a:pt x="622554" y="812800"/>
                    <a:pt x="702932" y="812800"/>
                  </a:cubicBezTo>
                  <a:cubicBezTo>
                    <a:pt x="783312" y="812800"/>
                    <a:pt x="860658" y="806323"/>
                    <a:pt x="931934" y="794809"/>
                  </a:cubicBezTo>
                  <a:cubicBezTo>
                    <a:pt x="933453" y="794450"/>
                    <a:pt x="934969" y="794450"/>
                    <a:pt x="936485" y="794090"/>
                  </a:cubicBezTo>
                  <a:cubicBezTo>
                    <a:pt x="1204160" y="748035"/>
                    <a:pt x="1401316" y="626421"/>
                    <a:pt x="1405107" y="484298"/>
                  </a:cubicBezTo>
                  <a:lnTo>
                    <a:pt x="1405107" y="0"/>
                  </a:lnTo>
                  <a:lnTo>
                    <a:pt x="0" y="0"/>
                  </a:lnTo>
                  <a:lnTo>
                    <a:pt x="0" y="483939"/>
                  </a:lnTo>
                  <a:cubicBezTo>
                    <a:pt x="3791" y="627140"/>
                    <a:pt x="197913" y="748755"/>
                    <a:pt x="468622" y="793731"/>
                  </a:cubicBezTo>
                  <a:close/>
                </a:path>
              </a:pathLst>
            </a:custGeom>
            <a:solidFill>
              <a:srgbClr val="9FC3D0"/>
            </a:solidFill>
          </p:spPr>
        </p:sp>
        <p:sp>
          <p:nvSpPr>
            <p:cNvPr id="15" name="TextBox 15"/>
            <p:cNvSpPr txBox="1"/>
            <p:nvPr/>
          </p:nvSpPr>
          <p:spPr>
            <a:xfrm>
              <a:off x="0" y="-47625"/>
              <a:ext cx="1405107" cy="733425"/>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627362" y="-1040527"/>
            <a:ext cx="5526747" cy="1872004"/>
          </a:xfrm>
          <a:custGeom>
            <a:avLst/>
            <a:gdLst/>
            <a:ahLst/>
            <a:cxnLst/>
            <a:rect l="l" t="t" r="r" b="b"/>
            <a:pathLst>
              <a:path w="5526747" h="1872004">
                <a:moveTo>
                  <a:pt x="0" y="0"/>
                </a:moveTo>
                <a:lnTo>
                  <a:pt x="5526748" y="0"/>
                </a:lnTo>
                <a:lnTo>
                  <a:pt x="5526748" y="1872004"/>
                </a:lnTo>
                <a:lnTo>
                  <a:pt x="0" y="18720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5F8F9">
                <a:alpha val="100000"/>
              </a:srgbClr>
            </a:gs>
            <a:gs pos="100000">
              <a:srgbClr val="F4F4F4">
                <a:alpha val="100000"/>
              </a:srgbClr>
            </a:gs>
          </a:gsLst>
          <a:lin ang="270000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D73CBCB3-A7EB-7DF8-03EC-9A9DCD4A5EE3}"/>
              </a:ext>
            </a:extLst>
          </p:cNvPr>
          <p:cNvPicPr>
            <a:picLocks noChangeAspect="1"/>
          </p:cNvPicPr>
          <p:nvPr/>
        </p:nvPicPr>
        <p:blipFill>
          <a:blip r:embed="rId2"/>
          <a:stretch>
            <a:fillRect/>
          </a:stretch>
        </p:blipFill>
        <p:spPr>
          <a:xfrm>
            <a:off x="2375277" y="1649756"/>
            <a:ext cx="11747126" cy="8356084"/>
          </a:xfrm>
          <a:prstGeom prst="rect">
            <a:avLst/>
          </a:prstGeom>
        </p:spPr>
      </p:pic>
      <p:grpSp>
        <p:nvGrpSpPr>
          <p:cNvPr id="2" name="Group 2"/>
          <p:cNvGrpSpPr/>
          <p:nvPr/>
        </p:nvGrpSpPr>
        <p:grpSpPr>
          <a:xfrm>
            <a:off x="15952779" y="-2335221"/>
            <a:ext cx="4670443" cy="467044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9BA"/>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787138" y="175943"/>
            <a:ext cx="1285360" cy="1148791"/>
          </a:xfrm>
          <a:custGeom>
            <a:avLst/>
            <a:gdLst/>
            <a:ahLst/>
            <a:cxnLst/>
            <a:rect l="l" t="t" r="r" b="b"/>
            <a:pathLst>
              <a:path w="1285360" h="1148791">
                <a:moveTo>
                  <a:pt x="0" y="0"/>
                </a:moveTo>
                <a:lnTo>
                  <a:pt x="1285361" y="0"/>
                </a:lnTo>
                <a:lnTo>
                  <a:pt x="1285361" y="1148791"/>
                </a:lnTo>
                <a:lnTo>
                  <a:pt x="0" y="11487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5952779" y="9258300"/>
            <a:ext cx="3381787" cy="1887252"/>
            <a:chOff x="0" y="0"/>
            <a:chExt cx="728232" cy="406400"/>
          </a:xfrm>
        </p:grpSpPr>
        <p:sp>
          <p:nvSpPr>
            <p:cNvPr id="7" name="Freeform 7"/>
            <p:cNvSpPr/>
            <p:nvPr/>
          </p:nvSpPr>
          <p:spPr>
            <a:xfrm>
              <a:off x="0" y="0"/>
              <a:ext cx="728232" cy="406400"/>
            </a:xfrm>
            <a:custGeom>
              <a:avLst/>
              <a:gdLst/>
              <a:ahLst/>
              <a:cxnLst/>
              <a:rect l="l" t="t" r="r" b="b"/>
              <a:pathLst>
                <a:path w="728232" h="406400">
                  <a:moveTo>
                    <a:pt x="525032" y="0"/>
                  </a:moveTo>
                  <a:cubicBezTo>
                    <a:pt x="637257" y="0"/>
                    <a:pt x="728232" y="90976"/>
                    <a:pt x="728232" y="203200"/>
                  </a:cubicBezTo>
                  <a:cubicBezTo>
                    <a:pt x="728232" y="315424"/>
                    <a:pt x="637257" y="406400"/>
                    <a:pt x="525032" y="406400"/>
                  </a:cubicBezTo>
                  <a:lnTo>
                    <a:pt x="203200" y="406400"/>
                  </a:lnTo>
                  <a:cubicBezTo>
                    <a:pt x="90976" y="406400"/>
                    <a:pt x="0" y="315424"/>
                    <a:pt x="0" y="203200"/>
                  </a:cubicBezTo>
                  <a:cubicBezTo>
                    <a:pt x="0" y="90976"/>
                    <a:pt x="90976" y="0"/>
                    <a:pt x="203200" y="0"/>
                  </a:cubicBezTo>
                  <a:close/>
                </a:path>
              </a:pathLst>
            </a:custGeom>
            <a:solidFill>
              <a:srgbClr val="E6D4CF"/>
            </a:solidFill>
          </p:spPr>
        </p:sp>
        <p:sp>
          <p:nvSpPr>
            <p:cNvPr id="8" name="TextBox 8"/>
            <p:cNvSpPr txBox="1"/>
            <p:nvPr/>
          </p:nvSpPr>
          <p:spPr>
            <a:xfrm>
              <a:off x="0" y="-38100"/>
              <a:ext cx="728232" cy="444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7897104" y="3555092"/>
            <a:ext cx="1018202" cy="473914"/>
            <a:chOff x="0" y="0"/>
            <a:chExt cx="268168" cy="124817"/>
          </a:xfrm>
        </p:grpSpPr>
        <p:sp>
          <p:nvSpPr>
            <p:cNvPr id="11" name="Freeform 11"/>
            <p:cNvSpPr/>
            <p:nvPr/>
          </p:nvSpPr>
          <p:spPr>
            <a:xfrm>
              <a:off x="0" y="0"/>
              <a:ext cx="268168" cy="124817"/>
            </a:xfrm>
            <a:custGeom>
              <a:avLst/>
              <a:gdLst/>
              <a:ahLst/>
              <a:cxnLst/>
              <a:rect l="l" t="t" r="r" b="b"/>
              <a:pathLst>
                <a:path w="268168" h="124817">
                  <a:moveTo>
                    <a:pt x="62408" y="0"/>
                  </a:moveTo>
                  <a:lnTo>
                    <a:pt x="205760" y="0"/>
                  </a:lnTo>
                  <a:cubicBezTo>
                    <a:pt x="222312" y="0"/>
                    <a:pt x="238186" y="6575"/>
                    <a:pt x="249889" y="18279"/>
                  </a:cubicBezTo>
                  <a:cubicBezTo>
                    <a:pt x="261593" y="29983"/>
                    <a:pt x="268168" y="45857"/>
                    <a:pt x="268168" y="62408"/>
                  </a:cubicBezTo>
                  <a:lnTo>
                    <a:pt x="268168" y="62408"/>
                  </a:lnTo>
                  <a:cubicBezTo>
                    <a:pt x="268168" y="96876"/>
                    <a:pt x="240227" y="124817"/>
                    <a:pt x="205760" y="124817"/>
                  </a:cubicBezTo>
                  <a:lnTo>
                    <a:pt x="62408" y="124817"/>
                  </a:lnTo>
                  <a:cubicBezTo>
                    <a:pt x="45857" y="124817"/>
                    <a:pt x="29983" y="118242"/>
                    <a:pt x="18279" y="106538"/>
                  </a:cubicBezTo>
                  <a:cubicBezTo>
                    <a:pt x="6575" y="94834"/>
                    <a:pt x="0" y="78960"/>
                    <a:pt x="0" y="62408"/>
                  </a:cubicBezTo>
                  <a:lnTo>
                    <a:pt x="0" y="62408"/>
                  </a:lnTo>
                  <a:cubicBezTo>
                    <a:pt x="0" y="45857"/>
                    <a:pt x="6575" y="29983"/>
                    <a:pt x="18279" y="18279"/>
                  </a:cubicBezTo>
                  <a:cubicBezTo>
                    <a:pt x="29983" y="6575"/>
                    <a:pt x="45857" y="0"/>
                    <a:pt x="62408" y="0"/>
                  </a:cubicBezTo>
                  <a:close/>
                </a:path>
              </a:pathLst>
            </a:custGeom>
            <a:solidFill>
              <a:srgbClr val="000000"/>
            </a:solidFill>
          </p:spPr>
        </p:sp>
        <p:sp>
          <p:nvSpPr>
            <p:cNvPr id="12" name="TextBox 12"/>
            <p:cNvSpPr txBox="1"/>
            <p:nvPr/>
          </p:nvSpPr>
          <p:spPr>
            <a:xfrm>
              <a:off x="0" y="19050"/>
              <a:ext cx="268168" cy="105767"/>
            </a:xfrm>
            <a:prstGeom prst="rect">
              <a:avLst/>
            </a:prstGeom>
          </p:spPr>
          <p:txBody>
            <a:bodyPr lIns="50800" tIns="50800" rIns="50800" bIns="50800" rtlCol="0" anchor="ctr"/>
            <a:lstStyle/>
            <a:p>
              <a:pPr algn="ctr">
                <a:lnSpc>
                  <a:spcPts val="1887"/>
                </a:lnSpc>
              </a:pPr>
              <a:r>
                <a:rPr lang="en-US" sz="1700">
                  <a:solidFill>
                    <a:srgbClr val="FFFFFF"/>
                  </a:solidFill>
                  <a:latin typeface="DM Sans"/>
                </a:rPr>
                <a:t>RELAY</a:t>
              </a:r>
            </a:p>
          </p:txBody>
        </p:sp>
      </p:grpSp>
      <p:sp>
        <p:nvSpPr>
          <p:cNvPr id="13" name="TextBox 13"/>
          <p:cNvSpPr txBox="1"/>
          <p:nvPr/>
        </p:nvSpPr>
        <p:spPr>
          <a:xfrm>
            <a:off x="1085225" y="359501"/>
            <a:ext cx="9560936" cy="1195522"/>
          </a:xfrm>
          <a:prstGeom prst="rect">
            <a:avLst/>
          </a:prstGeom>
        </p:spPr>
        <p:txBody>
          <a:bodyPr lIns="0" tIns="0" rIns="0" bIns="0" rtlCol="0" anchor="t">
            <a:spAutoFit/>
          </a:bodyPr>
          <a:lstStyle/>
          <a:p>
            <a:pPr algn="ctr">
              <a:lnSpc>
                <a:spcPts val="9705"/>
              </a:lnSpc>
            </a:pPr>
            <a:r>
              <a:rPr lang="en-US" sz="6932">
                <a:solidFill>
                  <a:srgbClr val="865545"/>
                </a:solidFill>
                <a:latin typeface="Roca One Ultra-Bold"/>
              </a:rPr>
              <a:t>HARDWARE SETUP</a:t>
            </a:r>
          </a:p>
        </p:txBody>
      </p:sp>
      <p:sp>
        <p:nvSpPr>
          <p:cNvPr id="14" name="TextBox 14"/>
          <p:cNvSpPr txBox="1"/>
          <p:nvPr/>
        </p:nvSpPr>
        <p:spPr>
          <a:xfrm>
            <a:off x="13119373" y="9603455"/>
            <a:ext cx="4729595" cy="396240"/>
          </a:xfrm>
          <a:prstGeom prst="rect">
            <a:avLst/>
          </a:prstGeom>
        </p:spPr>
        <p:txBody>
          <a:bodyPr lIns="0" tIns="0" rIns="0" bIns="0" rtlCol="0" anchor="t">
            <a:spAutoFit/>
          </a:bodyPr>
          <a:lstStyle/>
          <a:p>
            <a:pPr algn="r">
              <a:lnSpc>
                <a:spcPts val="3359"/>
              </a:lnSpc>
            </a:pPr>
            <a:r>
              <a:rPr lang="en-US" sz="2400">
                <a:solidFill>
                  <a:srgbClr val="000000"/>
                </a:solidFill>
                <a:latin typeface="Martel Sans"/>
              </a:rPr>
              <a:t>CS - 744</a:t>
            </a:r>
          </a:p>
        </p:txBody>
      </p:sp>
      <p:grpSp>
        <p:nvGrpSpPr>
          <p:cNvPr id="15" name="Group 15"/>
          <p:cNvGrpSpPr/>
          <p:nvPr/>
        </p:nvGrpSpPr>
        <p:grpSpPr>
          <a:xfrm>
            <a:off x="11269831" y="1555024"/>
            <a:ext cx="1537798" cy="838412"/>
            <a:chOff x="0" y="0"/>
            <a:chExt cx="405017" cy="220816"/>
          </a:xfrm>
        </p:grpSpPr>
        <p:sp>
          <p:nvSpPr>
            <p:cNvPr id="16" name="Freeform 16"/>
            <p:cNvSpPr/>
            <p:nvPr/>
          </p:nvSpPr>
          <p:spPr>
            <a:xfrm>
              <a:off x="0" y="0"/>
              <a:ext cx="405017" cy="220816"/>
            </a:xfrm>
            <a:custGeom>
              <a:avLst/>
              <a:gdLst/>
              <a:ahLst/>
              <a:cxnLst/>
              <a:rect l="l" t="t" r="r" b="b"/>
              <a:pathLst>
                <a:path w="405017" h="220816">
                  <a:moveTo>
                    <a:pt x="110408" y="0"/>
                  </a:moveTo>
                  <a:lnTo>
                    <a:pt x="294609" y="0"/>
                  </a:lnTo>
                  <a:cubicBezTo>
                    <a:pt x="323891" y="0"/>
                    <a:pt x="351974" y="11632"/>
                    <a:pt x="372679" y="32338"/>
                  </a:cubicBezTo>
                  <a:cubicBezTo>
                    <a:pt x="393385" y="53043"/>
                    <a:pt x="405017" y="81126"/>
                    <a:pt x="405017" y="110408"/>
                  </a:cubicBezTo>
                  <a:lnTo>
                    <a:pt x="405017" y="110408"/>
                  </a:lnTo>
                  <a:cubicBezTo>
                    <a:pt x="405017" y="139690"/>
                    <a:pt x="393385" y="167773"/>
                    <a:pt x="372679" y="188478"/>
                  </a:cubicBezTo>
                  <a:cubicBezTo>
                    <a:pt x="351974" y="209184"/>
                    <a:pt x="323891" y="220816"/>
                    <a:pt x="294609" y="220816"/>
                  </a:cubicBezTo>
                  <a:lnTo>
                    <a:pt x="110408" y="220816"/>
                  </a:lnTo>
                  <a:cubicBezTo>
                    <a:pt x="81126" y="220816"/>
                    <a:pt x="53043" y="209184"/>
                    <a:pt x="32338" y="188478"/>
                  </a:cubicBezTo>
                  <a:cubicBezTo>
                    <a:pt x="11632" y="167773"/>
                    <a:pt x="0" y="139690"/>
                    <a:pt x="0" y="110408"/>
                  </a:cubicBezTo>
                  <a:lnTo>
                    <a:pt x="0" y="110408"/>
                  </a:lnTo>
                  <a:cubicBezTo>
                    <a:pt x="0" y="81126"/>
                    <a:pt x="11632" y="53043"/>
                    <a:pt x="32338" y="32338"/>
                  </a:cubicBezTo>
                  <a:cubicBezTo>
                    <a:pt x="53043" y="11632"/>
                    <a:pt x="81126" y="0"/>
                    <a:pt x="110408" y="0"/>
                  </a:cubicBezTo>
                  <a:close/>
                </a:path>
              </a:pathLst>
            </a:custGeom>
            <a:solidFill>
              <a:srgbClr val="000000"/>
            </a:solidFill>
          </p:spPr>
        </p:sp>
        <p:sp>
          <p:nvSpPr>
            <p:cNvPr id="17" name="TextBox 17"/>
            <p:cNvSpPr txBox="1"/>
            <p:nvPr/>
          </p:nvSpPr>
          <p:spPr>
            <a:xfrm>
              <a:off x="0" y="19050"/>
              <a:ext cx="405017" cy="201766"/>
            </a:xfrm>
            <a:prstGeom prst="rect">
              <a:avLst/>
            </a:prstGeom>
          </p:spPr>
          <p:txBody>
            <a:bodyPr lIns="50800" tIns="50800" rIns="50800" bIns="50800" rtlCol="0" anchor="ctr"/>
            <a:lstStyle/>
            <a:p>
              <a:pPr algn="ctr">
                <a:lnSpc>
                  <a:spcPts val="2553"/>
                </a:lnSpc>
              </a:pPr>
              <a:r>
                <a:rPr lang="en-US" sz="2300">
                  <a:solidFill>
                    <a:srgbClr val="FFFFFF"/>
                  </a:solidFill>
                  <a:latin typeface="DM Sans"/>
                </a:rPr>
                <a:t>DC MOTOR</a:t>
              </a:r>
            </a:p>
          </p:txBody>
        </p:sp>
      </p:grpSp>
      <p:grpSp>
        <p:nvGrpSpPr>
          <p:cNvPr id="18" name="Group 18"/>
          <p:cNvGrpSpPr/>
          <p:nvPr/>
        </p:nvGrpSpPr>
        <p:grpSpPr>
          <a:xfrm>
            <a:off x="14345428" y="5129981"/>
            <a:ext cx="1537798" cy="838412"/>
            <a:chOff x="0" y="0"/>
            <a:chExt cx="405017" cy="220816"/>
          </a:xfrm>
        </p:grpSpPr>
        <p:sp>
          <p:nvSpPr>
            <p:cNvPr id="19" name="Freeform 19"/>
            <p:cNvSpPr/>
            <p:nvPr/>
          </p:nvSpPr>
          <p:spPr>
            <a:xfrm>
              <a:off x="0" y="0"/>
              <a:ext cx="405017" cy="220816"/>
            </a:xfrm>
            <a:custGeom>
              <a:avLst/>
              <a:gdLst/>
              <a:ahLst/>
              <a:cxnLst/>
              <a:rect l="l" t="t" r="r" b="b"/>
              <a:pathLst>
                <a:path w="405017" h="220816">
                  <a:moveTo>
                    <a:pt x="110408" y="0"/>
                  </a:moveTo>
                  <a:lnTo>
                    <a:pt x="294609" y="0"/>
                  </a:lnTo>
                  <a:cubicBezTo>
                    <a:pt x="323891" y="0"/>
                    <a:pt x="351974" y="11632"/>
                    <a:pt x="372679" y="32338"/>
                  </a:cubicBezTo>
                  <a:cubicBezTo>
                    <a:pt x="393385" y="53043"/>
                    <a:pt x="405017" y="81126"/>
                    <a:pt x="405017" y="110408"/>
                  </a:cubicBezTo>
                  <a:lnTo>
                    <a:pt x="405017" y="110408"/>
                  </a:lnTo>
                  <a:cubicBezTo>
                    <a:pt x="405017" y="139690"/>
                    <a:pt x="393385" y="167773"/>
                    <a:pt x="372679" y="188478"/>
                  </a:cubicBezTo>
                  <a:cubicBezTo>
                    <a:pt x="351974" y="209184"/>
                    <a:pt x="323891" y="220816"/>
                    <a:pt x="294609" y="220816"/>
                  </a:cubicBezTo>
                  <a:lnTo>
                    <a:pt x="110408" y="220816"/>
                  </a:lnTo>
                  <a:cubicBezTo>
                    <a:pt x="81126" y="220816"/>
                    <a:pt x="53043" y="209184"/>
                    <a:pt x="32338" y="188478"/>
                  </a:cubicBezTo>
                  <a:cubicBezTo>
                    <a:pt x="11632" y="167773"/>
                    <a:pt x="0" y="139690"/>
                    <a:pt x="0" y="110408"/>
                  </a:cubicBezTo>
                  <a:lnTo>
                    <a:pt x="0" y="110408"/>
                  </a:lnTo>
                  <a:cubicBezTo>
                    <a:pt x="0" y="81126"/>
                    <a:pt x="11632" y="53043"/>
                    <a:pt x="32338" y="32338"/>
                  </a:cubicBezTo>
                  <a:cubicBezTo>
                    <a:pt x="53043" y="11632"/>
                    <a:pt x="81126" y="0"/>
                    <a:pt x="110408" y="0"/>
                  </a:cubicBezTo>
                  <a:close/>
                </a:path>
              </a:pathLst>
            </a:custGeom>
            <a:solidFill>
              <a:srgbClr val="000000"/>
            </a:solidFill>
          </p:spPr>
        </p:sp>
        <p:sp>
          <p:nvSpPr>
            <p:cNvPr id="20" name="TextBox 20"/>
            <p:cNvSpPr txBox="1"/>
            <p:nvPr/>
          </p:nvSpPr>
          <p:spPr>
            <a:xfrm>
              <a:off x="0" y="19050"/>
              <a:ext cx="405017" cy="201766"/>
            </a:xfrm>
            <a:prstGeom prst="rect">
              <a:avLst/>
            </a:prstGeom>
          </p:spPr>
          <p:txBody>
            <a:bodyPr lIns="50800" tIns="50800" rIns="50800" bIns="50800" rtlCol="0" anchor="ctr"/>
            <a:lstStyle/>
            <a:p>
              <a:pPr algn="ctr">
                <a:lnSpc>
                  <a:spcPts val="2553"/>
                </a:lnSpc>
              </a:pPr>
              <a:r>
                <a:rPr lang="en-US" sz="2300" dirty="0">
                  <a:solidFill>
                    <a:srgbClr val="FFFFFF"/>
                  </a:solidFill>
                  <a:latin typeface="DM Sans"/>
                </a:rPr>
                <a:t>HUMIDITY</a:t>
              </a:r>
            </a:p>
            <a:p>
              <a:pPr algn="ctr">
                <a:lnSpc>
                  <a:spcPts val="2553"/>
                </a:lnSpc>
              </a:pPr>
              <a:r>
                <a:rPr lang="en-US" sz="2300" dirty="0">
                  <a:solidFill>
                    <a:srgbClr val="FFFFFF"/>
                  </a:solidFill>
                  <a:latin typeface="DM Sans"/>
                </a:rPr>
                <a:t>SENSOR</a:t>
              </a:r>
            </a:p>
          </p:txBody>
        </p:sp>
      </p:grpSp>
      <p:grpSp>
        <p:nvGrpSpPr>
          <p:cNvPr id="21" name="Group 21"/>
          <p:cNvGrpSpPr/>
          <p:nvPr/>
        </p:nvGrpSpPr>
        <p:grpSpPr>
          <a:xfrm>
            <a:off x="12951505" y="8799182"/>
            <a:ext cx="1537798" cy="838412"/>
            <a:chOff x="0" y="0"/>
            <a:chExt cx="405017" cy="220816"/>
          </a:xfrm>
        </p:grpSpPr>
        <p:sp>
          <p:nvSpPr>
            <p:cNvPr id="22" name="Freeform 22"/>
            <p:cNvSpPr/>
            <p:nvPr/>
          </p:nvSpPr>
          <p:spPr>
            <a:xfrm>
              <a:off x="0" y="0"/>
              <a:ext cx="405017" cy="220816"/>
            </a:xfrm>
            <a:custGeom>
              <a:avLst/>
              <a:gdLst/>
              <a:ahLst/>
              <a:cxnLst/>
              <a:rect l="l" t="t" r="r" b="b"/>
              <a:pathLst>
                <a:path w="405017" h="220816">
                  <a:moveTo>
                    <a:pt x="110408" y="0"/>
                  </a:moveTo>
                  <a:lnTo>
                    <a:pt x="294609" y="0"/>
                  </a:lnTo>
                  <a:cubicBezTo>
                    <a:pt x="323891" y="0"/>
                    <a:pt x="351974" y="11632"/>
                    <a:pt x="372679" y="32338"/>
                  </a:cubicBezTo>
                  <a:cubicBezTo>
                    <a:pt x="393385" y="53043"/>
                    <a:pt x="405017" y="81126"/>
                    <a:pt x="405017" y="110408"/>
                  </a:cubicBezTo>
                  <a:lnTo>
                    <a:pt x="405017" y="110408"/>
                  </a:lnTo>
                  <a:cubicBezTo>
                    <a:pt x="405017" y="139690"/>
                    <a:pt x="393385" y="167773"/>
                    <a:pt x="372679" y="188478"/>
                  </a:cubicBezTo>
                  <a:cubicBezTo>
                    <a:pt x="351974" y="209184"/>
                    <a:pt x="323891" y="220816"/>
                    <a:pt x="294609" y="220816"/>
                  </a:cubicBezTo>
                  <a:lnTo>
                    <a:pt x="110408" y="220816"/>
                  </a:lnTo>
                  <a:cubicBezTo>
                    <a:pt x="81126" y="220816"/>
                    <a:pt x="53043" y="209184"/>
                    <a:pt x="32338" y="188478"/>
                  </a:cubicBezTo>
                  <a:cubicBezTo>
                    <a:pt x="11632" y="167773"/>
                    <a:pt x="0" y="139690"/>
                    <a:pt x="0" y="110408"/>
                  </a:cubicBezTo>
                  <a:lnTo>
                    <a:pt x="0" y="110408"/>
                  </a:lnTo>
                  <a:cubicBezTo>
                    <a:pt x="0" y="81126"/>
                    <a:pt x="11632" y="53043"/>
                    <a:pt x="32338" y="32338"/>
                  </a:cubicBezTo>
                  <a:cubicBezTo>
                    <a:pt x="53043" y="11632"/>
                    <a:pt x="81126" y="0"/>
                    <a:pt x="110408" y="0"/>
                  </a:cubicBezTo>
                  <a:close/>
                </a:path>
              </a:pathLst>
            </a:custGeom>
            <a:solidFill>
              <a:srgbClr val="000000"/>
            </a:solidFill>
          </p:spPr>
        </p:sp>
        <p:sp>
          <p:nvSpPr>
            <p:cNvPr id="23" name="TextBox 23"/>
            <p:cNvSpPr txBox="1"/>
            <p:nvPr/>
          </p:nvSpPr>
          <p:spPr>
            <a:xfrm>
              <a:off x="0" y="19050"/>
              <a:ext cx="405017" cy="201766"/>
            </a:xfrm>
            <a:prstGeom prst="rect">
              <a:avLst/>
            </a:prstGeom>
          </p:spPr>
          <p:txBody>
            <a:bodyPr lIns="50800" tIns="50800" rIns="50800" bIns="50800" rtlCol="0" anchor="ctr"/>
            <a:lstStyle/>
            <a:p>
              <a:pPr algn="ctr">
                <a:lnSpc>
                  <a:spcPts val="2553"/>
                </a:lnSpc>
              </a:pPr>
              <a:r>
                <a:rPr lang="en-US" sz="2300">
                  <a:solidFill>
                    <a:srgbClr val="FFFFFF"/>
                  </a:solidFill>
                  <a:latin typeface="DM Sans"/>
                </a:rPr>
                <a:t>LCD 16X2</a:t>
              </a:r>
            </a:p>
          </p:txBody>
        </p:sp>
      </p:grpSp>
      <p:grpSp>
        <p:nvGrpSpPr>
          <p:cNvPr id="24" name="Group 24"/>
          <p:cNvGrpSpPr/>
          <p:nvPr/>
        </p:nvGrpSpPr>
        <p:grpSpPr>
          <a:xfrm>
            <a:off x="5562600" y="8456268"/>
            <a:ext cx="1537798" cy="838412"/>
            <a:chOff x="0" y="0"/>
            <a:chExt cx="405017" cy="220816"/>
          </a:xfrm>
        </p:grpSpPr>
        <p:sp>
          <p:nvSpPr>
            <p:cNvPr id="25" name="Freeform 25"/>
            <p:cNvSpPr/>
            <p:nvPr/>
          </p:nvSpPr>
          <p:spPr>
            <a:xfrm>
              <a:off x="0" y="0"/>
              <a:ext cx="405017" cy="220816"/>
            </a:xfrm>
            <a:custGeom>
              <a:avLst/>
              <a:gdLst/>
              <a:ahLst/>
              <a:cxnLst/>
              <a:rect l="l" t="t" r="r" b="b"/>
              <a:pathLst>
                <a:path w="405017" h="220816">
                  <a:moveTo>
                    <a:pt x="110408" y="0"/>
                  </a:moveTo>
                  <a:lnTo>
                    <a:pt x="294609" y="0"/>
                  </a:lnTo>
                  <a:cubicBezTo>
                    <a:pt x="323891" y="0"/>
                    <a:pt x="351974" y="11632"/>
                    <a:pt x="372679" y="32338"/>
                  </a:cubicBezTo>
                  <a:cubicBezTo>
                    <a:pt x="393385" y="53043"/>
                    <a:pt x="405017" y="81126"/>
                    <a:pt x="405017" y="110408"/>
                  </a:cubicBezTo>
                  <a:lnTo>
                    <a:pt x="405017" y="110408"/>
                  </a:lnTo>
                  <a:cubicBezTo>
                    <a:pt x="405017" y="139690"/>
                    <a:pt x="393385" y="167773"/>
                    <a:pt x="372679" y="188478"/>
                  </a:cubicBezTo>
                  <a:cubicBezTo>
                    <a:pt x="351974" y="209184"/>
                    <a:pt x="323891" y="220816"/>
                    <a:pt x="294609" y="220816"/>
                  </a:cubicBezTo>
                  <a:lnTo>
                    <a:pt x="110408" y="220816"/>
                  </a:lnTo>
                  <a:cubicBezTo>
                    <a:pt x="81126" y="220816"/>
                    <a:pt x="53043" y="209184"/>
                    <a:pt x="32338" y="188478"/>
                  </a:cubicBezTo>
                  <a:cubicBezTo>
                    <a:pt x="11632" y="167773"/>
                    <a:pt x="0" y="139690"/>
                    <a:pt x="0" y="110408"/>
                  </a:cubicBezTo>
                  <a:lnTo>
                    <a:pt x="0" y="110408"/>
                  </a:lnTo>
                  <a:cubicBezTo>
                    <a:pt x="0" y="81126"/>
                    <a:pt x="11632" y="53043"/>
                    <a:pt x="32338" y="32338"/>
                  </a:cubicBezTo>
                  <a:cubicBezTo>
                    <a:pt x="53043" y="11632"/>
                    <a:pt x="81126" y="0"/>
                    <a:pt x="110408" y="0"/>
                  </a:cubicBezTo>
                  <a:close/>
                </a:path>
              </a:pathLst>
            </a:custGeom>
            <a:solidFill>
              <a:srgbClr val="000000"/>
            </a:solidFill>
          </p:spPr>
        </p:sp>
        <p:sp>
          <p:nvSpPr>
            <p:cNvPr id="26" name="TextBox 26"/>
            <p:cNvSpPr txBox="1"/>
            <p:nvPr/>
          </p:nvSpPr>
          <p:spPr>
            <a:xfrm>
              <a:off x="0" y="19050"/>
              <a:ext cx="405017" cy="201766"/>
            </a:xfrm>
            <a:prstGeom prst="rect">
              <a:avLst/>
            </a:prstGeom>
          </p:spPr>
          <p:txBody>
            <a:bodyPr lIns="50800" tIns="50800" rIns="50800" bIns="50800" rtlCol="0" anchor="ctr"/>
            <a:lstStyle/>
            <a:p>
              <a:pPr algn="ctr">
                <a:lnSpc>
                  <a:spcPts val="2553"/>
                </a:lnSpc>
              </a:pPr>
              <a:r>
                <a:rPr lang="en-US" sz="2300">
                  <a:solidFill>
                    <a:srgbClr val="FFFFFF"/>
                  </a:solidFill>
                  <a:latin typeface="DM Sans"/>
                </a:rPr>
                <a:t>UNO R3</a:t>
              </a:r>
            </a:p>
          </p:txBody>
        </p:sp>
      </p:grpSp>
      <p:grpSp>
        <p:nvGrpSpPr>
          <p:cNvPr id="27" name="Group 27"/>
          <p:cNvGrpSpPr/>
          <p:nvPr/>
        </p:nvGrpSpPr>
        <p:grpSpPr>
          <a:xfrm>
            <a:off x="3958145" y="1963206"/>
            <a:ext cx="1567584" cy="860460"/>
            <a:chOff x="-7845" y="0"/>
            <a:chExt cx="412862" cy="226623"/>
          </a:xfrm>
        </p:grpSpPr>
        <p:sp>
          <p:nvSpPr>
            <p:cNvPr id="28" name="Freeform 28"/>
            <p:cNvSpPr/>
            <p:nvPr/>
          </p:nvSpPr>
          <p:spPr>
            <a:xfrm>
              <a:off x="0" y="0"/>
              <a:ext cx="405017" cy="220816"/>
            </a:xfrm>
            <a:custGeom>
              <a:avLst/>
              <a:gdLst/>
              <a:ahLst/>
              <a:cxnLst/>
              <a:rect l="l" t="t" r="r" b="b"/>
              <a:pathLst>
                <a:path w="405017" h="220816">
                  <a:moveTo>
                    <a:pt x="110408" y="0"/>
                  </a:moveTo>
                  <a:lnTo>
                    <a:pt x="294609" y="0"/>
                  </a:lnTo>
                  <a:cubicBezTo>
                    <a:pt x="323891" y="0"/>
                    <a:pt x="351974" y="11632"/>
                    <a:pt x="372679" y="32338"/>
                  </a:cubicBezTo>
                  <a:cubicBezTo>
                    <a:pt x="393385" y="53043"/>
                    <a:pt x="405017" y="81126"/>
                    <a:pt x="405017" y="110408"/>
                  </a:cubicBezTo>
                  <a:lnTo>
                    <a:pt x="405017" y="110408"/>
                  </a:lnTo>
                  <a:cubicBezTo>
                    <a:pt x="405017" y="139690"/>
                    <a:pt x="393385" y="167773"/>
                    <a:pt x="372679" y="188478"/>
                  </a:cubicBezTo>
                  <a:cubicBezTo>
                    <a:pt x="351974" y="209184"/>
                    <a:pt x="323891" y="220816"/>
                    <a:pt x="294609" y="220816"/>
                  </a:cubicBezTo>
                  <a:lnTo>
                    <a:pt x="110408" y="220816"/>
                  </a:lnTo>
                  <a:cubicBezTo>
                    <a:pt x="81126" y="220816"/>
                    <a:pt x="53043" y="209184"/>
                    <a:pt x="32338" y="188478"/>
                  </a:cubicBezTo>
                  <a:cubicBezTo>
                    <a:pt x="11632" y="167773"/>
                    <a:pt x="0" y="139690"/>
                    <a:pt x="0" y="110408"/>
                  </a:cubicBezTo>
                  <a:lnTo>
                    <a:pt x="0" y="110408"/>
                  </a:lnTo>
                  <a:cubicBezTo>
                    <a:pt x="0" y="81126"/>
                    <a:pt x="11632" y="53043"/>
                    <a:pt x="32338" y="32338"/>
                  </a:cubicBezTo>
                  <a:cubicBezTo>
                    <a:pt x="53043" y="11632"/>
                    <a:pt x="81126" y="0"/>
                    <a:pt x="110408" y="0"/>
                  </a:cubicBezTo>
                  <a:close/>
                </a:path>
              </a:pathLst>
            </a:custGeom>
            <a:solidFill>
              <a:srgbClr val="000000"/>
            </a:solidFill>
          </p:spPr>
        </p:sp>
        <p:sp>
          <p:nvSpPr>
            <p:cNvPr id="29" name="TextBox 29"/>
            <p:cNvSpPr txBox="1"/>
            <p:nvPr/>
          </p:nvSpPr>
          <p:spPr>
            <a:xfrm>
              <a:off x="-7845" y="24857"/>
              <a:ext cx="405017" cy="201766"/>
            </a:xfrm>
            <a:prstGeom prst="rect">
              <a:avLst/>
            </a:prstGeom>
          </p:spPr>
          <p:txBody>
            <a:bodyPr lIns="50800" tIns="50800" rIns="50800" bIns="50800" rtlCol="0" anchor="ctr"/>
            <a:lstStyle/>
            <a:p>
              <a:pPr algn="ctr">
                <a:lnSpc>
                  <a:spcPts val="2553"/>
                </a:lnSpc>
              </a:pPr>
              <a:r>
                <a:rPr lang="en-US" sz="2300" dirty="0">
                  <a:solidFill>
                    <a:srgbClr val="FFFFFF"/>
                  </a:solidFill>
                  <a:latin typeface="DM Sans"/>
                </a:rPr>
                <a:t>POWER</a:t>
              </a:r>
            </a:p>
            <a:p>
              <a:pPr algn="ctr">
                <a:lnSpc>
                  <a:spcPts val="2553"/>
                </a:lnSpc>
              </a:pPr>
              <a:r>
                <a:rPr lang="en-US" sz="2300" dirty="0">
                  <a:solidFill>
                    <a:srgbClr val="FFFFFF"/>
                  </a:solidFill>
                  <a:latin typeface="DM Sans"/>
                </a:rPr>
                <a:t>SUPPLY</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435</Words>
  <Application>Microsoft Office PowerPoint</Application>
  <PresentationFormat>Custom</PresentationFormat>
  <Paragraphs>59</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DM Sans</vt:lpstr>
      <vt:lpstr>Kollektif Bold</vt:lpstr>
      <vt:lpstr>Alatsi Bold</vt:lpstr>
      <vt:lpstr>YAD1aU3sLnI 0</vt:lpstr>
      <vt:lpstr>Bahnschrift Condensed</vt:lpstr>
      <vt:lpstr>Arial</vt:lpstr>
      <vt:lpstr>Calibri</vt:lpstr>
      <vt:lpstr>DM Sans Bold</vt:lpstr>
      <vt:lpstr>Martel Sans</vt:lpstr>
      <vt:lpstr>Roca One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machine</dc:title>
  <cp:lastModifiedBy>20DCS024 Kinshuk Sharely</cp:lastModifiedBy>
  <cp:revision>1</cp:revision>
  <dcterms:created xsi:type="dcterms:W3CDTF">2006-08-16T00:00:00Z</dcterms:created>
  <dcterms:modified xsi:type="dcterms:W3CDTF">2024-04-18T09:11:12Z</dcterms:modified>
  <dc:identifier>DAGCrAqEoEU</dc:identifier>
</cp:coreProperties>
</file>