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E305-F3E3-4BB5-A76D-30458E14E29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9028"/>
            <a:ext cx="9144000" cy="835226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 smtClean="0"/>
              <a:t>دلیل انتخاب متدولوژی آبشاری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pPr algn="r" rtl="1">
              <a:lnSpc>
                <a:spcPct val="200000"/>
              </a:lnSpc>
            </a:pPr>
            <a:r>
              <a:rPr lang="fa-IR" dirty="0" smtClean="0"/>
              <a:t>1. اين نوع سايت قبلاً چند بار پياده سازي شده است.</a:t>
            </a:r>
          </a:p>
          <a:p>
            <a:pPr algn="r" rtl="1">
              <a:lnSpc>
                <a:spcPct val="200000"/>
              </a:lnSpc>
            </a:pPr>
            <a:r>
              <a:rPr lang="fa-IR" dirty="0" smtClean="0"/>
              <a:t>2. نيازمندي ها مشخص هستند و تقريباً هيچ نياز مبهمي وجود ندارد.</a:t>
            </a:r>
          </a:p>
          <a:p>
            <a:pPr algn="r" rtl="1">
              <a:lnSpc>
                <a:spcPct val="200000"/>
              </a:lnSpc>
            </a:pPr>
            <a:r>
              <a:rPr lang="fa-IR" dirty="0" smtClean="0"/>
              <a:t>3. منابع کافي و تجارب قبلي به صورت رايگان موجود هستند.</a:t>
            </a:r>
          </a:p>
          <a:p>
            <a:pPr algn="r" rtl="1">
              <a:lnSpc>
                <a:spcPct val="200000"/>
              </a:lnSpc>
            </a:pPr>
            <a:r>
              <a:rPr lang="fa-IR" dirty="0" smtClean="0"/>
              <a:t>4. تکنولوژي هاي مورد نياز براي ساخت اين سايت مشخص هستند.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6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9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1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ابزار مورد استفاده و دلیل انتخاب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pPr algn="r" rtl="1">
              <a:lnSpc>
                <a:spcPct val="200000"/>
              </a:lnSpc>
            </a:pPr>
            <a:r>
              <a:rPr lang="fa-IR" b="1" dirty="0" smtClean="0"/>
              <a:t>نرم افزار دریم ویور(</a:t>
            </a:r>
            <a:r>
              <a:rPr lang="en-US" b="1" dirty="0" err="1" smtClean="0"/>
              <a:t>DreamWeaver</a:t>
            </a:r>
            <a:r>
              <a:rPr lang="fa-IR" b="1" dirty="0" smtClean="0"/>
              <a:t>)</a:t>
            </a:r>
            <a:endParaRPr lang="en-US" b="1" dirty="0" smtClean="0"/>
          </a:p>
          <a:p>
            <a:pPr algn="r" rtl="1">
              <a:lnSpc>
                <a:spcPct val="200000"/>
              </a:lnSpc>
            </a:pPr>
            <a:r>
              <a:rPr lang="fa-IR" b="1" dirty="0" smtClean="0"/>
              <a:t>پایگاه داده </a:t>
            </a:r>
            <a:r>
              <a:rPr lang="en-US" b="1" dirty="0" smtClean="0"/>
              <a:t>MySQL</a:t>
            </a:r>
            <a:endParaRPr lang="fa-IR" b="1" dirty="0" smtClean="0"/>
          </a:p>
          <a:p>
            <a:pPr algn="r" rtl="1">
              <a:lnSpc>
                <a:spcPct val="200000"/>
              </a:lnSpc>
            </a:pPr>
            <a:r>
              <a:rPr lang="fa-IR" b="1" dirty="0" smtClean="0"/>
              <a:t>جنگو(</a:t>
            </a:r>
            <a:r>
              <a:rPr lang="en-US" b="1" dirty="0" err="1" smtClean="0"/>
              <a:t>django</a:t>
            </a:r>
            <a:r>
              <a:rPr lang="fa-IR" b="1" dirty="0" smtClean="0"/>
              <a:t>)</a:t>
            </a:r>
            <a:endParaRPr lang="en-US" b="1" dirty="0" smtClean="0"/>
          </a:p>
          <a:p>
            <a:pPr algn="r" rtl="1">
              <a:lnSpc>
                <a:spcPct val="200000"/>
              </a:lnSpc>
            </a:pPr>
            <a:r>
              <a:rPr lang="fa-IR" b="1" dirty="0" smtClean="0"/>
              <a:t>اکلیپس(</a:t>
            </a:r>
            <a:r>
              <a:rPr lang="en-US" b="1" dirty="0" smtClean="0"/>
              <a:t>Eclipse</a:t>
            </a:r>
            <a:r>
              <a:rPr lang="fa-IR" b="1" dirty="0" smtClean="0"/>
              <a:t>)</a:t>
            </a:r>
            <a:endParaRPr lang="fa-IR" b="1" dirty="0"/>
          </a:p>
          <a:p>
            <a:pPr algn="r" rtl="1">
              <a:lnSpc>
                <a:spcPct val="2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55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نرم افزار دریم ویور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دریم ویور  نرم‌افزار قدرتمند و غنی است که اکثر طراحان برای طراحی های وب خود از آن استفاده می کنند.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محیط ویرایشگر فوق حرفه ای این برنامه با تفکیک کردن کدهای مختلف، کد نویسی را آسان می نماید.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امکان ویرایش صفحات </a:t>
            </a:r>
            <a:r>
              <a:rPr lang="en-US" dirty="0" smtClean="0"/>
              <a:t>html , asp , </a:t>
            </a:r>
            <a:r>
              <a:rPr lang="en-US" dirty="0" err="1" smtClean="0"/>
              <a:t>php</a:t>
            </a:r>
            <a:r>
              <a:rPr lang="en-US" dirty="0" smtClean="0"/>
              <a:t> , </a:t>
            </a:r>
            <a:r>
              <a:rPr lang="en-US" dirty="0" err="1" smtClean="0"/>
              <a:t>aspx</a:t>
            </a:r>
            <a:r>
              <a:rPr lang="en-US" dirty="0" smtClean="0"/>
              <a:t> , </a:t>
            </a:r>
            <a:r>
              <a:rPr lang="en-US" dirty="0" err="1" smtClean="0"/>
              <a:t>css</a:t>
            </a:r>
            <a:r>
              <a:rPr lang="en-US" dirty="0" smtClean="0"/>
              <a:t> , </a:t>
            </a:r>
            <a:r>
              <a:rPr lang="en-US" dirty="0" err="1" smtClean="0"/>
              <a:t>js</a:t>
            </a:r>
            <a:r>
              <a:rPr lang="en-US" dirty="0" smtClean="0"/>
              <a:t> , </a:t>
            </a:r>
            <a:r>
              <a:rPr lang="en-US" dirty="0" err="1" smtClean="0"/>
              <a:t>jsp</a:t>
            </a:r>
            <a:r>
              <a:rPr lang="fa-IR" dirty="0" smtClean="0"/>
              <a:t> و ...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امکان برقراری ارتباط میان برنامه های نوشته شده با بانک های اطلاعاتی معروف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امکان آپلود صفحات بر روی هاست و سرور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پشتیبنی از تایپ فارسی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7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پایگاه داده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مقیاس‌پذیری و قابلیت انعطاف</a:t>
            </a:r>
            <a:r>
              <a:rPr lang="en-US" dirty="0" smtClean="0"/>
              <a:t> </a:t>
            </a:r>
            <a:endParaRPr lang="fa-IR" dirty="0" smtClean="0"/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پشتیبانی از تراکنش‌ها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آسان بودن مدیریت</a:t>
            </a:r>
            <a:endParaRPr lang="en-US" dirty="0" smtClean="0"/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در دسترس‌بودن بالا</a:t>
            </a:r>
            <a:endParaRPr lang="en-US" dirty="0" smtClean="0"/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متن باز بودن</a:t>
            </a:r>
            <a:endParaRPr lang="en-US" dirty="0" smtClean="0"/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امنیت بالا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0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 smtClean="0"/>
              <a:t>جنگو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اکلیپس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pPr algn="r" rtl="1"/>
            <a:r>
              <a:rPr lang="fa-IR" dirty="0" smtClean="0"/>
              <a:t>برای کدهای پایتون (جنگو) از نرم افزار اکلیپس استفاده می شود.</a:t>
            </a:r>
          </a:p>
          <a:p>
            <a:pPr algn="r" rtl="1"/>
            <a:r>
              <a:rPr lang="fa-IR" dirty="0" smtClean="0"/>
              <a:t>دلایل استفاده:</a:t>
            </a:r>
          </a:p>
          <a:p>
            <a:pPr algn="r" rtl="1"/>
            <a:r>
              <a:rPr lang="fa-IR" dirty="0" smtClean="0"/>
              <a:t>پشتیبانی از پایتون(پلاگین </a:t>
            </a:r>
            <a:r>
              <a:rPr lang="en-US" dirty="0" err="1" smtClean="0"/>
              <a:t>pydev</a:t>
            </a:r>
            <a:r>
              <a:rPr lang="fa-IR" dirty="0" smtClean="0"/>
              <a:t>)</a:t>
            </a:r>
          </a:p>
          <a:p>
            <a:pPr algn="r" rtl="1"/>
            <a:r>
              <a:rPr lang="fa-IR" smtClean="0"/>
              <a:t>خطایابی قوی</a:t>
            </a:r>
            <a:endParaRPr lang="fa-IR" dirty="0" smtClean="0"/>
          </a:p>
          <a:p>
            <a:pPr algn="r" rtl="1"/>
            <a:r>
              <a:rPr lang="fa-IR" dirty="0" smtClean="0"/>
              <a:t>کدنویسی آسان</a:t>
            </a:r>
          </a:p>
          <a:p>
            <a:pPr algn="r" rtl="1"/>
            <a:r>
              <a:rPr lang="fa-IR" dirty="0" smtClean="0"/>
              <a:t>پشتیبانی از زبان های برنامه نویسی تحت وب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2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9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8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2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دلیل انتخاب متدولوژی آبشاری</vt:lpstr>
      <vt:lpstr>ابزار مورد استفاده و دلیل انتخاب</vt:lpstr>
      <vt:lpstr>نرم افزار دریم ویور</vt:lpstr>
      <vt:lpstr>پایگاه داده MySQL</vt:lpstr>
      <vt:lpstr>جنگو</vt:lpstr>
      <vt:lpstr>اکلیپس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دلیل انتخاب متدولوژی آبشاری</dc:title>
  <dc:creator>ahmad</dc:creator>
  <cp:lastModifiedBy>ahmad</cp:lastModifiedBy>
  <cp:revision>8</cp:revision>
  <dcterms:created xsi:type="dcterms:W3CDTF">2014-10-30T16:51:47Z</dcterms:created>
  <dcterms:modified xsi:type="dcterms:W3CDTF">2014-10-30T19:00:12Z</dcterms:modified>
</cp:coreProperties>
</file>