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5" r:id="rId5"/>
    <p:sldId id="266" r:id="rId6"/>
    <p:sldId id="260" r:id="rId7"/>
    <p:sldId id="261" r:id="rId8"/>
    <p:sldId id="262" r:id="rId9"/>
    <p:sldId id="263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CDE4E-EDF1-42EE-BACD-E6C66660B94B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EA2B2-10AD-4C93-A8FD-0184E338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引号</a:t>
            </a:r>
            <a:r>
              <a:rPr lang="en-US" altLang="zh-CN" dirty="0"/>
              <a:t>quotation marks is to prevent encoding</a:t>
            </a:r>
            <a:r>
              <a:rPr lang="en-US" altLang="zh-CN" baseline="0" dirty="0"/>
              <a:t> problems so as other symbol.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EA2B2-10AD-4C93-A8FD-0184E33872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1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6/12/2018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8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6/12/2018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6/12/2018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79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6/12/2018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9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6/12/2018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3129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6/12/2018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62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6/12/2018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790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6/12/2018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6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6/12/2018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6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6/12/2018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1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6/12/2018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1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6/12/2018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2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6/12/2018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4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6/12/2018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8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6/12/2018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59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6/12/2018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2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6/12/2018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5FCBEF"/>
                </a:solidFill>
              </a:rPr>
              <a:pPr defTabSz="457200"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89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index.j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43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" name="内容占位符 2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9" y="258636"/>
            <a:ext cx="4891748" cy="2624219"/>
          </a:xfr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05" y="1570745"/>
            <a:ext cx="6522129" cy="34988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3035048"/>
            <a:ext cx="6368723" cy="341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6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22" y="2676427"/>
            <a:ext cx="6367243" cy="3415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20" y="397940"/>
            <a:ext cx="5713248" cy="30649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55" y="698370"/>
            <a:ext cx="6265392" cy="336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1974" y="2045208"/>
            <a:ext cx="2925402" cy="1320800"/>
          </a:xfrm>
        </p:spPr>
        <p:txBody>
          <a:bodyPr/>
          <a:lstStyle/>
          <a:p>
            <a:pPr algn="ctr"/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01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Create a </a:t>
            </a:r>
            <a:r>
              <a:rPr lang="en-US" altLang="zh-CN" dirty="0" err="1"/>
              <a:t>DreamHouse</a:t>
            </a:r>
            <a:r>
              <a:rPr lang="en-US" altLang="zh-CN" dirty="0"/>
              <a:t> Database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6619578" cy="3880773"/>
          </a:xfrm>
        </p:spPr>
        <p:txBody>
          <a:bodyPr/>
          <a:lstStyle/>
          <a:p>
            <a:r>
              <a:rPr lang="en-US" altLang="zh-CN" dirty="0"/>
              <a:t>I choose the case </a:t>
            </a:r>
            <a:r>
              <a:rPr lang="en-US" altLang="zh-CN" dirty="0" err="1"/>
              <a:t>DreamHouse</a:t>
            </a:r>
            <a:r>
              <a:rPr lang="en-US" altLang="zh-CN" dirty="0"/>
              <a:t> in Appendix A.</a:t>
            </a:r>
          </a:p>
          <a:p>
            <a:r>
              <a:rPr lang="en-US" altLang="zh-CN" dirty="0"/>
              <a:t>I use a create script file database.txt to create the database and insert some data by using </a:t>
            </a:r>
            <a:r>
              <a:rPr lang="en-US" altLang="zh-CN" dirty="0" err="1"/>
              <a:t>pgAdmin</a:t>
            </a:r>
            <a:r>
              <a:rPr lang="en-US" altLang="zh-CN" dirty="0"/>
              <a:t> III.</a:t>
            </a:r>
          </a:p>
          <a:p>
            <a:endParaRPr lang="en-US" altLang="zh-CN" dirty="0"/>
          </a:p>
          <a:p>
            <a:r>
              <a:rPr lang="en-US" altLang="zh-CN" dirty="0"/>
              <a:t>And I create two users “branch” for password 1234 and “staff” for password 5678.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82" y="705711"/>
            <a:ext cx="3636706" cy="53356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198" y="4379977"/>
            <a:ext cx="3400858" cy="19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3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About configure IDEA-IU environment 	(JDBC)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 downloaded the tomcat7.0 and configure the environment variable.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 update my idea-</a:t>
            </a:r>
            <a:r>
              <a:rPr lang="en-US" altLang="zh-CN" dirty="0" err="1"/>
              <a:t>iu</a:t>
            </a:r>
            <a:r>
              <a:rPr lang="en-US" altLang="zh-CN" dirty="0"/>
              <a:t> version.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22" y="2813685"/>
            <a:ext cx="5029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48057"/>
            <a:ext cx="8596668" cy="5593306"/>
          </a:xfrm>
        </p:spPr>
        <p:txBody>
          <a:bodyPr/>
          <a:lstStyle/>
          <a:p>
            <a:r>
              <a:rPr lang="en-US" altLang="zh-CN" dirty="0"/>
              <a:t>Create a web application and put .jar in.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And I modify other settings.</a:t>
            </a:r>
            <a:endParaRPr lang="zh-CN" altLang="en-US" dirty="0"/>
          </a:p>
          <a:p>
            <a:r>
              <a:rPr lang="en-US" altLang="zh-CN" dirty="0"/>
              <a:t>File-&gt;project structure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643" y="512445"/>
            <a:ext cx="4086225" cy="1809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83420"/>
            <a:ext cx="10058400" cy="295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5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3326" y="304357"/>
            <a:ext cx="8596668" cy="3880773"/>
          </a:xfrm>
        </p:spPr>
        <p:txBody>
          <a:bodyPr/>
          <a:lstStyle/>
          <a:p>
            <a:r>
              <a:rPr lang="en-US" altLang="zh-CN" dirty="0"/>
              <a:t>Set my server.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7" y="884906"/>
            <a:ext cx="8491671" cy="56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5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About </a:t>
            </a:r>
            <a:r>
              <a:rPr lang="en-US" altLang="zh-CN" dirty="0" err="1"/>
              <a:t>jsp</a:t>
            </a:r>
            <a:r>
              <a:rPr lang="en-US" altLang="zh-CN" dirty="0"/>
              <a:t> source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See the project.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930400"/>
            <a:ext cx="7340295" cy="393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9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、</a:t>
            </a:r>
            <a:r>
              <a:rPr lang="en-US" altLang="zh-CN" dirty="0"/>
              <a:t>html5 and CSS to fix the 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See the project.</a:t>
            </a:r>
          </a:p>
          <a:p>
            <a:r>
              <a:rPr lang="en-US" altLang="zh-CN" dirty="0">
                <a:hlinkClick r:id="rId2"/>
              </a:rPr>
              <a:t>Demonstration.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、</a:t>
            </a:r>
            <a:r>
              <a:rPr lang="en-US" altLang="zh-CN" dirty="0"/>
              <a:t>Java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See the project.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25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About demonstration of the DBMA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引号</a:t>
            </a:r>
            <a:r>
              <a:rPr lang="en-US" altLang="zh-CN" dirty="0"/>
              <a:t>) Quotation marks is to prevent encoding problems so as other symbol.</a:t>
            </a:r>
          </a:p>
          <a:p>
            <a:r>
              <a:rPr lang="en-US" altLang="zh-CN" dirty="0"/>
              <a:t>And I found that all data tables have some </a:t>
            </a:r>
            <a:r>
              <a:rPr lang="en-US" altLang="zh-CN" dirty="0" err="1"/>
              <a:t>fkey</a:t>
            </a:r>
            <a:r>
              <a:rPr lang="en-US" altLang="zh-CN" dirty="0"/>
              <a:t> so that it cannot be used, and to do more high level delete is beyond my capability.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73946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204</Words>
  <Application>Microsoft Office PowerPoint</Application>
  <PresentationFormat>宽屏</PresentationFormat>
  <Paragraphs>31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Presentation</vt:lpstr>
      <vt:lpstr>1、Create a DreamHouse Database</vt:lpstr>
      <vt:lpstr>2、About configure IDEA-IU environment  (JDBC)</vt:lpstr>
      <vt:lpstr>PowerPoint 演示文稿</vt:lpstr>
      <vt:lpstr>PowerPoint 演示文稿</vt:lpstr>
      <vt:lpstr>3、About jsp source code</vt:lpstr>
      <vt:lpstr>3.1、html5 and CSS to fix the UI</vt:lpstr>
      <vt:lpstr>3.2、Java code</vt:lpstr>
      <vt:lpstr>4、About demonstration of the DBMA</vt:lpstr>
      <vt:lpstr>PowerPoint 演示文稿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Bill Goo</dc:creator>
  <cp:lastModifiedBy>Goo Bill</cp:lastModifiedBy>
  <cp:revision>10</cp:revision>
  <dcterms:created xsi:type="dcterms:W3CDTF">2016-06-19T16:40:30Z</dcterms:created>
  <dcterms:modified xsi:type="dcterms:W3CDTF">2018-06-12T02:23:22Z</dcterms:modified>
</cp:coreProperties>
</file>