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/>
    <p:restoredTop sz="94643"/>
  </p:normalViewPr>
  <p:slideViewPr>
    <p:cSldViewPr snapToGrid="0" snapToObjects="1">
      <p:cViewPr>
        <p:scale>
          <a:sx n="160" d="100"/>
          <a:sy n="160" d="100"/>
        </p:scale>
        <p:origin x="-560" y="-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3ACF-3E38-E245-8118-10ECACC4D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81734-4A9E-DB41-8121-C9638D0A0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7A0D-B584-7E45-9064-44F378B4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2BCB-706E-FF41-8205-102A8150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0D4A-2DF6-D243-BBB7-EB99064F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634C-4B95-1B4C-AF48-F4BFBAB4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75CCD-8431-7147-AEC1-39401F32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EF53-BEAC-634F-8789-BB3674BC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2282-2B46-AF49-AB31-C7C73B12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E3F2-9C65-EB40-8F60-1B7DADB4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A7F92-3FF6-A54C-8532-C8AEF464A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76CE9-2A9D-E244-9C65-819CA93D5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6F07-2FB7-7845-A9DF-7BD682E2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32B0-C73B-E945-8E72-C106CC45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C9DE-5ADB-9148-B866-A800439F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0FF6-3E71-844D-9516-9199084F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A4E0-75D9-EF46-AD5D-33A1E684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0BA8-0840-174A-BC38-903E0611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5581-BFDB-714B-8ED7-7E6A77B4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20E6-7F97-924B-B7FF-1ADCE651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A482-F4DE-464A-BD87-2125D5D2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DFA42-2DA9-CB47-8452-48B8A2C3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1C00-7A6E-5446-A6F2-5F85155B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0CC5-E300-6B45-BD83-D281BE1F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590A-4F36-1C49-B096-7AFCFE4C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1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12E8-0174-CE44-9AF6-CCD2895D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8852-83F1-924A-84B5-A5DD0784E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1D96E-2410-8542-8FCD-A9F079A1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B1364-3D46-0C4B-82BD-4A2D5CE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47D5B-F09D-4C4F-BD7A-4A6702E2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984B5-167A-9C4F-870C-FCFDD837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1F06-A966-B042-8404-1F357B55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DE050-EA20-484D-8024-E75990DC0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BE666-96A0-2A42-A803-60A429459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3B0D6-64C5-AD41-88FC-932BA8C53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11E84-1994-5F4C-ADC9-5F28AD9B3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56986-180E-F84C-8A0A-AEBF7449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5A285-563F-FC42-97A4-6CF8C467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F8C42-7264-C244-87EB-FA351C9F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9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8FBE-A7AB-B144-9327-3B4EAAF6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30EBB-E2D0-C84E-AE19-5ACD2EF3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B80FE-31DC-5746-997D-ABCF6491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051F7-CAE6-0845-95B0-89027A32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0D6A-C762-2247-ADB8-B2A138F1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7157C-D2CF-9E47-9E02-52C5B177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053DB-803F-0349-897C-CB42F154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D33-B4DB-D548-92D2-6982BA01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395E-4988-3847-8EB2-87CC8245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0040-48B9-7342-A72E-21DF8D79C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C82B-5475-0644-BD73-FB6A0711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A395-BBC1-9F4D-9B1F-73700A2F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84D0B-EE57-6E46-B200-93E780A1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3197-D6C1-304B-A2A9-34F274D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5402-3613-B049-B771-3668C0C0A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ADA2A-9675-7A4F-A193-388A406C8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520D1-2726-2B4A-88E8-2305E253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D567-4C53-794D-B274-C128D693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C5136-3E79-1846-A845-F0A41EE5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3E0C7-C2CC-534F-A93C-35301DC8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083CB-95BF-DE4C-A69D-C7082C24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452F0-323C-4145-8B98-C09AF8889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7DBB-0357-3D42-8A12-9DF2FF39C54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39058-B9A9-244A-8B8B-DEAB3353B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FB55-FA90-3948-B50C-166914D39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F980-6095-F743-8F04-E5D74DE41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3.emf"/><Relationship Id="rId7" Type="http://schemas.openxmlformats.org/officeDocument/2006/relationships/image" Target="../media/image2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3.emf"/><Relationship Id="rId7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3.emf"/><Relationship Id="rId7" Type="http://schemas.openxmlformats.org/officeDocument/2006/relationships/image" Target="../media/image2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13.emf"/><Relationship Id="rId7" Type="http://schemas.openxmlformats.org/officeDocument/2006/relationships/image" Target="../media/image23.emf"/><Relationship Id="rId12" Type="http://schemas.openxmlformats.org/officeDocument/2006/relationships/image" Target="../media/image2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28.emf"/><Relationship Id="rId5" Type="http://schemas.openxmlformats.org/officeDocument/2006/relationships/image" Target="../media/image21.emf"/><Relationship Id="rId10" Type="http://schemas.openxmlformats.org/officeDocument/2006/relationships/image" Target="../media/image24.emf"/><Relationship Id="rId4" Type="http://schemas.openxmlformats.org/officeDocument/2006/relationships/image" Target="../media/image20.emf"/><Relationship Id="rId9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6BB2032-7673-CF41-9153-AC8F1F7C44AF}"/>
              </a:ext>
            </a:extLst>
          </p:cNvPr>
          <p:cNvGrpSpPr/>
          <p:nvPr/>
        </p:nvGrpSpPr>
        <p:grpSpPr>
          <a:xfrm>
            <a:off x="4272013" y="3628725"/>
            <a:ext cx="3091313" cy="827774"/>
            <a:chOff x="2077453" y="2541070"/>
            <a:chExt cx="3091313" cy="82777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D56CF2-7699-FA42-BA3E-489EC6B0440D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57" y="2541070"/>
              <a:ext cx="3089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12249DE-8F62-9B49-9B1D-5DFBF48D8B50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43" y="3367238"/>
              <a:ext cx="415491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17FEAC8-BBEA-524C-BD90-65C9EADCB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848" y="2983832"/>
              <a:ext cx="0" cy="38501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B07813-7818-9F4F-8DA9-1FCA145D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8245" y="2550695"/>
              <a:ext cx="0" cy="7972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9B89883-E88D-A04E-B224-B532A4643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099" y="2550695"/>
              <a:ext cx="1530417" cy="8085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B3DA77-174B-874D-9E9A-60480E0BC2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453" y="2549090"/>
              <a:ext cx="1530417" cy="8085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AAF7EB-A770-7049-8C44-1AE2BF58E2F9}"/>
              </a:ext>
            </a:extLst>
          </p:cNvPr>
          <p:cNvGrpSpPr/>
          <p:nvPr/>
        </p:nvGrpSpPr>
        <p:grpSpPr>
          <a:xfrm rot="20510233">
            <a:off x="4145279" y="3646372"/>
            <a:ext cx="3091313" cy="827774"/>
            <a:chOff x="2077453" y="2541070"/>
            <a:chExt cx="3091313" cy="82777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994DA8-C3F8-7541-98B7-F77ED396C17A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57" y="2541070"/>
              <a:ext cx="30897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568625-304D-FA4D-8C10-B0FF11305BEF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43" y="3367238"/>
              <a:ext cx="415491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FA6270-BC26-3940-AB17-BBC290AD0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848" y="2983832"/>
              <a:ext cx="0" cy="385012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C7F7894-899A-9740-A1C4-B0A6483A0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8245" y="2550695"/>
              <a:ext cx="0" cy="7972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E091B3-B137-C74F-BCF2-4E4373401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099" y="2550695"/>
              <a:ext cx="1530417" cy="8085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A21F38B-A6B6-3849-9346-810C593103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453" y="2549090"/>
              <a:ext cx="1530417" cy="8085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5E3E7910-5260-6040-B374-0B987373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11" y="4305701"/>
            <a:ext cx="88900" cy="1524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AAFB40-ACBB-7A47-B320-56B756EBDF81}"/>
              </a:ext>
            </a:extLst>
          </p:cNvPr>
          <p:cNvCxnSpPr>
            <a:cxnSpLocks/>
          </p:cNvCxnSpPr>
          <p:nvPr/>
        </p:nvCxnSpPr>
        <p:spPr>
          <a:xfrm flipV="1">
            <a:off x="5821680" y="2156059"/>
            <a:ext cx="1156636" cy="227958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E5CD43E-BAB1-5041-AA39-6E2E5E13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902" y="1976388"/>
            <a:ext cx="127000" cy="1524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A00D975-773E-EF44-813F-C40AA7CA6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006" y="2997067"/>
            <a:ext cx="203200" cy="2286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29EAA55-2ED9-6646-B1AE-09FD01879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622" y="2727558"/>
            <a:ext cx="190500" cy="22860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766650-DCEA-8A41-90EC-5ED2B363ABB2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412606" y="3225667"/>
            <a:ext cx="795689" cy="374181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70D9E8-B619-E349-9A07-D6088DDD2C1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5970872" y="2956158"/>
            <a:ext cx="352926" cy="403059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9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5C45DD-CAAC-E64D-88ED-62D72CDC3C63}"/>
              </a:ext>
            </a:extLst>
          </p:cNvPr>
          <p:cNvSpPr/>
          <p:nvPr/>
        </p:nvSpPr>
        <p:spPr>
          <a:xfrm>
            <a:off x="4063663" y="2578142"/>
            <a:ext cx="1034143" cy="5007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4063662" y="1750374"/>
            <a:ext cx="1034143" cy="5007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1F819-9649-E74A-92A1-AF8D8B594E85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3238719" y="2824166"/>
            <a:ext cx="824944" cy="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endCxn id="7" idx="1"/>
          </p:cNvCxnSpPr>
          <p:nvPr/>
        </p:nvCxnSpPr>
        <p:spPr>
          <a:xfrm>
            <a:off x="3214577" y="2000745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5767276" y="2251117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21ABDF-0407-6443-8C38-0D28F95B19FA}"/>
              </a:ext>
            </a:extLst>
          </p:cNvPr>
          <p:cNvCxnSpPr>
            <a:stCxn id="7" idx="3"/>
          </p:cNvCxnSpPr>
          <p:nvPr/>
        </p:nvCxnSpPr>
        <p:spPr>
          <a:xfrm flipV="1">
            <a:off x="5097805" y="2000745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endCxn id="12" idx="0"/>
          </p:cNvCxnSpPr>
          <p:nvPr/>
        </p:nvCxnSpPr>
        <p:spPr>
          <a:xfrm>
            <a:off x="5946890" y="2000745"/>
            <a:ext cx="0" cy="250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/>
          <p:nvPr/>
        </p:nvCxnSpPr>
        <p:spPr>
          <a:xfrm flipV="1">
            <a:off x="5125019" y="2839399"/>
            <a:ext cx="821871" cy="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endCxn id="12" idx="4"/>
          </p:cNvCxnSpPr>
          <p:nvPr/>
        </p:nvCxnSpPr>
        <p:spPr>
          <a:xfrm flipV="1">
            <a:off x="5946890" y="2578142"/>
            <a:ext cx="0" cy="261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/>
          <p:nvPr/>
        </p:nvCxnSpPr>
        <p:spPr>
          <a:xfrm>
            <a:off x="6126504" y="2411314"/>
            <a:ext cx="849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85" y="2084272"/>
            <a:ext cx="152400" cy="15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85" y="2600384"/>
            <a:ext cx="152400" cy="152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8C40DF-D492-EF44-B2E2-549A9EA9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760" y="1917553"/>
            <a:ext cx="800100" cy="215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85E0A3-F998-AF4E-A88F-2CC516B6F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194" y="2714994"/>
            <a:ext cx="774700" cy="215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3827721" y="6018028"/>
            <a:ext cx="287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Complementary_filter_naive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92EBCD-3CA1-934A-95E4-7404DE3EBFC1}"/>
              </a:ext>
            </a:extLst>
          </p:cNvPr>
          <p:cNvSpPr/>
          <p:nvPr/>
        </p:nvSpPr>
        <p:spPr>
          <a:xfrm>
            <a:off x="2669981" y="2499081"/>
            <a:ext cx="568738" cy="6501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F77F088-33EC-1C47-AFE7-455135B69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224" y="2611337"/>
            <a:ext cx="114300" cy="4318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89A633-26B3-6049-9DC9-3942F49F54D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019631" y="2824166"/>
            <a:ext cx="650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97F5B30-EAA6-A84C-9C37-9E66042B2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7337" y="2530668"/>
            <a:ext cx="558800" cy="190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1BCEC7A-9B39-0A49-8285-C822BA0EC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303" y="1972587"/>
            <a:ext cx="1397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60E95F-24FF-0E48-AAE9-72AFEEF61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3501" y="2397208"/>
            <a:ext cx="558800" cy="330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FF9F8E-3694-654A-8F8D-FB482252CC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187" y="1622729"/>
            <a:ext cx="584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3578488" y="1814170"/>
            <a:ext cx="748964" cy="4930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2936736" y="2060718"/>
            <a:ext cx="641752" cy="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2577508" y="1900241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757122" y="2227266"/>
            <a:ext cx="0" cy="603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>
            <a:cxnSpLocks/>
          </p:cNvCxnSpPr>
          <p:nvPr/>
        </p:nvCxnSpPr>
        <p:spPr>
          <a:xfrm>
            <a:off x="7354111" y="2052535"/>
            <a:ext cx="0" cy="7684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137144" y="2063754"/>
            <a:ext cx="440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>
            <a:cxnSpLocks/>
            <a:stCxn id="7" idx="3"/>
            <a:endCxn id="28" idx="2"/>
          </p:cNvCxnSpPr>
          <p:nvPr/>
        </p:nvCxnSpPr>
        <p:spPr>
          <a:xfrm flipV="1">
            <a:off x="4327452" y="2057570"/>
            <a:ext cx="486438" cy="3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723" y="1667566"/>
            <a:ext cx="152400" cy="15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24" y="2154495"/>
            <a:ext cx="152400" cy="152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3827721" y="6018028"/>
            <a:ext cx="16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Feedback_loop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90CD17-CB4A-9240-BE1E-48A51FD3A7D2}"/>
              </a:ext>
            </a:extLst>
          </p:cNvPr>
          <p:cNvSpPr/>
          <p:nvPr/>
        </p:nvSpPr>
        <p:spPr>
          <a:xfrm>
            <a:off x="4813890" y="1894057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FAD3-D98A-CE4B-A97D-A38519199096}"/>
              </a:ext>
            </a:extLst>
          </p:cNvPr>
          <p:cNvSpPr/>
          <p:nvPr/>
        </p:nvSpPr>
        <p:spPr>
          <a:xfrm>
            <a:off x="5520777" y="1810928"/>
            <a:ext cx="748964" cy="4930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1B7C32-E23E-954C-8C2F-C233544F3BD7}"/>
              </a:ext>
            </a:extLst>
          </p:cNvPr>
          <p:cNvCxnSpPr>
            <a:cxnSpLocks/>
            <a:stCxn id="28" idx="6"/>
            <a:endCxn id="31" idx="1"/>
          </p:cNvCxnSpPr>
          <p:nvPr/>
        </p:nvCxnSpPr>
        <p:spPr>
          <a:xfrm flipV="1">
            <a:off x="5173118" y="2057476"/>
            <a:ext cx="347659" cy="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776A14-9401-ED47-96E6-3A843D47DEDB}"/>
              </a:ext>
            </a:extLst>
          </p:cNvPr>
          <p:cNvCxnSpPr>
            <a:cxnSpLocks/>
            <a:stCxn id="31" idx="3"/>
            <a:endCxn id="38" idx="2"/>
          </p:cNvCxnSpPr>
          <p:nvPr/>
        </p:nvCxnSpPr>
        <p:spPr>
          <a:xfrm flipV="1">
            <a:off x="6269741" y="2054328"/>
            <a:ext cx="515619" cy="3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610B7BA-E624-1642-8FA2-BE02F4D6FF39}"/>
              </a:ext>
            </a:extLst>
          </p:cNvPr>
          <p:cNvSpPr/>
          <p:nvPr/>
        </p:nvSpPr>
        <p:spPr>
          <a:xfrm>
            <a:off x="6785360" y="1890815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655D1-CECF-C745-852E-12503462789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144588" y="2054328"/>
            <a:ext cx="4721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BE277-62E6-AB44-B98D-0466AE3DC12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964974" y="1400783"/>
            <a:ext cx="0" cy="490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1C6A37-33AE-794C-9820-2038451CA55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993504" y="1332689"/>
            <a:ext cx="0" cy="56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8F693B-A9D2-7042-9F82-35A708EF93E1}"/>
              </a:ext>
            </a:extLst>
          </p:cNvPr>
          <p:cNvCxnSpPr>
            <a:cxnSpLocks/>
          </p:cNvCxnSpPr>
          <p:nvPr/>
        </p:nvCxnSpPr>
        <p:spPr>
          <a:xfrm flipH="1">
            <a:off x="2752928" y="2821022"/>
            <a:ext cx="461091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51E6000-58E1-0B40-88DD-D950104A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77" y="1684325"/>
            <a:ext cx="152400" cy="1524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7E825AC-518E-2342-8B5F-5264D110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22" y="2151252"/>
            <a:ext cx="152400" cy="1524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26692AF-9C12-5745-AF38-2E70CA20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39" y="1820512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188BBDE-92B8-0F43-A304-2F069CFE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16" y="2346257"/>
            <a:ext cx="139700" cy="25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DA3215B-E685-D54C-82A9-AB7C08313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142" y="1988361"/>
            <a:ext cx="393700" cy="2159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5A363E6-BBB1-F747-8207-7BB287A9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792" y="1978633"/>
            <a:ext cx="393700" cy="2159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320CAF2-5124-6C4A-AC25-6BF7A1FC7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026" y="1760841"/>
            <a:ext cx="139700" cy="1651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CCC4A2B-050C-9641-A877-32D54AC82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878" y="1857713"/>
            <a:ext cx="127000" cy="127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3DCF9EB-9E09-6440-A09E-5431BB2B15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7516" y="1164887"/>
            <a:ext cx="190500" cy="2286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C35D302-5555-E546-B8A8-4AC6466159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2636" y="1203798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3578488" y="1814170"/>
            <a:ext cx="748964" cy="4930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2936736" y="2060718"/>
            <a:ext cx="641752" cy="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2577508" y="1900241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757122" y="2227266"/>
            <a:ext cx="0" cy="603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>
            <a:cxnSpLocks/>
          </p:cNvCxnSpPr>
          <p:nvPr/>
        </p:nvCxnSpPr>
        <p:spPr>
          <a:xfrm>
            <a:off x="7354111" y="2052535"/>
            <a:ext cx="0" cy="7684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137144" y="2063754"/>
            <a:ext cx="440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 flipV="1">
            <a:off x="4327452" y="2057476"/>
            <a:ext cx="1193325" cy="3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723" y="1667566"/>
            <a:ext cx="152400" cy="15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24" y="2154495"/>
            <a:ext cx="152400" cy="152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3827721" y="6018028"/>
            <a:ext cx="290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Complementary_filter_roll_1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FAD3-D98A-CE4B-A97D-A38519199096}"/>
              </a:ext>
            </a:extLst>
          </p:cNvPr>
          <p:cNvSpPr/>
          <p:nvPr/>
        </p:nvSpPr>
        <p:spPr>
          <a:xfrm>
            <a:off x="5520777" y="1810928"/>
            <a:ext cx="748964" cy="4930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776A14-9401-ED47-96E6-3A843D47DEDB}"/>
              </a:ext>
            </a:extLst>
          </p:cNvPr>
          <p:cNvCxnSpPr>
            <a:cxnSpLocks/>
            <a:stCxn id="31" idx="3"/>
            <a:endCxn id="38" idx="2"/>
          </p:cNvCxnSpPr>
          <p:nvPr/>
        </p:nvCxnSpPr>
        <p:spPr>
          <a:xfrm flipV="1">
            <a:off x="6269741" y="2054328"/>
            <a:ext cx="515619" cy="3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610B7BA-E624-1642-8FA2-BE02F4D6FF39}"/>
              </a:ext>
            </a:extLst>
          </p:cNvPr>
          <p:cNvSpPr/>
          <p:nvPr/>
        </p:nvSpPr>
        <p:spPr>
          <a:xfrm>
            <a:off x="6785360" y="1890815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655D1-CECF-C745-852E-12503462789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144588" y="2054328"/>
            <a:ext cx="4721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BE277-62E6-AB44-B98D-0466AE3DC12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964974" y="1400783"/>
            <a:ext cx="0" cy="490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8F693B-A9D2-7042-9F82-35A708EF93E1}"/>
              </a:ext>
            </a:extLst>
          </p:cNvPr>
          <p:cNvCxnSpPr>
            <a:cxnSpLocks/>
          </p:cNvCxnSpPr>
          <p:nvPr/>
        </p:nvCxnSpPr>
        <p:spPr>
          <a:xfrm flipH="1">
            <a:off x="2752928" y="2821022"/>
            <a:ext cx="461091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26692AF-9C12-5745-AF38-2E70CA20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39" y="1820512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188BBDE-92B8-0F43-A304-2F069CFE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16" y="2346257"/>
            <a:ext cx="139700" cy="25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DA3215B-E685-D54C-82A9-AB7C08313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142" y="1988361"/>
            <a:ext cx="393700" cy="2159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5A363E6-BBB1-F747-8207-7BB287A97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792" y="1978633"/>
            <a:ext cx="3937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D7144-28B8-0745-A8B6-F2A0A9731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933" y="1632625"/>
            <a:ext cx="1397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45756-567A-CF4E-B4E5-DE0F1C224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6453" y="1613170"/>
            <a:ext cx="584200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28CE0E-C52E-DE4D-B67D-5453B5C90E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1273" y="938990"/>
            <a:ext cx="558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3773041" y="3059311"/>
            <a:ext cx="748964" cy="4930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3131289" y="3305859"/>
            <a:ext cx="641752" cy="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2772061" y="3145382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951675" y="3472407"/>
            <a:ext cx="0" cy="603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>
            <a:cxnSpLocks/>
          </p:cNvCxnSpPr>
          <p:nvPr/>
        </p:nvCxnSpPr>
        <p:spPr>
          <a:xfrm>
            <a:off x="7548664" y="3297676"/>
            <a:ext cx="0" cy="7684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331697" y="3308895"/>
            <a:ext cx="440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4522005" y="3305859"/>
            <a:ext cx="1193325" cy="3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276" y="2912707"/>
            <a:ext cx="152400" cy="15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077" y="3399636"/>
            <a:ext cx="152400" cy="152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3827721" y="6018028"/>
            <a:ext cx="290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Complementary_filter_roll_2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FAD3-D98A-CE4B-A97D-A38519199096}"/>
              </a:ext>
            </a:extLst>
          </p:cNvPr>
          <p:cNvSpPr/>
          <p:nvPr/>
        </p:nvSpPr>
        <p:spPr>
          <a:xfrm>
            <a:off x="5715330" y="2984112"/>
            <a:ext cx="568738" cy="6501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776A14-9401-ED47-96E6-3A843D47DEDB}"/>
              </a:ext>
            </a:extLst>
          </p:cNvPr>
          <p:cNvCxnSpPr>
            <a:cxnSpLocks/>
            <a:stCxn id="31" idx="3"/>
            <a:endCxn id="38" idx="2"/>
          </p:cNvCxnSpPr>
          <p:nvPr/>
        </p:nvCxnSpPr>
        <p:spPr>
          <a:xfrm>
            <a:off x="6284068" y="3309197"/>
            <a:ext cx="695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610B7BA-E624-1642-8FA2-BE02F4D6FF39}"/>
              </a:ext>
            </a:extLst>
          </p:cNvPr>
          <p:cNvSpPr/>
          <p:nvPr/>
        </p:nvSpPr>
        <p:spPr>
          <a:xfrm>
            <a:off x="6979913" y="3145684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655D1-CECF-C745-852E-12503462789D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339141" y="3309197"/>
            <a:ext cx="4721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BE277-62E6-AB44-B98D-0466AE3DC129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7154048" y="2541544"/>
            <a:ext cx="5479" cy="604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8F693B-A9D2-7042-9F82-35A708EF93E1}"/>
              </a:ext>
            </a:extLst>
          </p:cNvPr>
          <p:cNvCxnSpPr>
            <a:cxnSpLocks/>
          </p:cNvCxnSpPr>
          <p:nvPr/>
        </p:nvCxnSpPr>
        <p:spPr>
          <a:xfrm flipH="1">
            <a:off x="2947481" y="4066163"/>
            <a:ext cx="461091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26692AF-9C12-5745-AF38-2E70CA20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92" y="3065653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188BBDE-92B8-0F43-A304-2F069CFE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469" y="3591398"/>
            <a:ext cx="139700" cy="25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D7144-28B8-0745-A8B6-F2A0A973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486" y="2877766"/>
            <a:ext cx="1397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45756-567A-CF4E-B4E5-DE0F1C224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006" y="2858311"/>
            <a:ext cx="584200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28CE0E-C52E-DE4D-B67D-5453B5C90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081" y="2631603"/>
            <a:ext cx="558800" cy="33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BA8F5-6EA6-074F-8E21-53132D26E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1573" y="3096368"/>
            <a:ext cx="114300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B2EAC-E8EC-BB4B-9206-2AA678B79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2112" y="3220396"/>
            <a:ext cx="177800" cy="2032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C9FFB5-6F6D-0D4B-B93C-CE6FDF851333}"/>
              </a:ext>
            </a:extLst>
          </p:cNvPr>
          <p:cNvSpPr/>
          <p:nvPr/>
        </p:nvSpPr>
        <p:spPr>
          <a:xfrm>
            <a:off x="6869679" y="1891374"/>
            <a:ext cx="568738" cy="6501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78F0CEA-125D-DA4E-A40A-7B7584CE6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5649" y="2003628"/>
            <a:ext cx="114300" cy="4318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FCCA30-C33B-F345-B3ED-03EAA8D6DA7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154048" y="1507787"/>
            <a:ext cx="0" cy="383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DFF2D8F3-BD4A-794C-B85A-174325866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8851" y="1449291"/>
            <a:ext cx="558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8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3549304" y="3059311"/>
            <a:ext cx="748964" cy="4930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3131289" y="3305859"/>
            <a:ext cx="418015" cy="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2772061" y="3145382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951675" y="3472407"/>
            <a:ext cx="0" cy="603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>
            <a:cxnSpLocks/>
          </p:cNvCxnSpPr>
          <p:nvPr/>
        </p:nvCxnSpPr>
        <p:spPr>
          <a:xfrm>
            <a:off x="6585626" y="3321424"/>
            <a:ext cx="0" cy="7350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331697" y="3308895"/>
            <a:ext cx="440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>
            <a:cxnSpLocks/>
            <a:stCxn id="7" idx="3"/>
            <a:endCxn id="38" idx="2"/>
          </p:cNvCxnSpPr>
          <p:nvPr/>
        </p:nvCxnSpPr>
        <p:spPr>
          <a:xfrm>
            <a:off x="4298268" y="3305859"/>
            <a:ext cx="609654" cy="3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95" y="2932162"/>
            <a:ext cx="152400" cy="15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358" y="3399636"/>
            <a:ext cx="152400" cy="152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3827721" y="6018028"/>
            <a:ext cx="290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Complementary_filter_roll_3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FAD3-D98A-CE4B-A97D-A38519199096}"/>
              </a:ext>
            </a:extLst>
          </p:cNvPr>
          <p:cNvSpPr/>
          <p:nvPr/>
        </p:nvSpPr>
        <p:spPr>
          <a:xfrm>
            <a:off x="5715330" y="2984112"/>
            <a:ext cx="568738" cy="6501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10B7BA-E624-1642-8FA2-BE02F4D6FF39}"/>
              </a:ext>
            </a:extLst>
          </p:cNvPr>
          <p:cNvSpPr/>
          <p:nvPr/>
        </p:nvSpPr>
        <p:spPr>
          <a:xfrm>
            <a:off x="4907922" y="3145684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655D1-CECF-C745-852E-12503462789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284068" y="3309197"/>
            <a:ext cx="5933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BE277-62E6-AB44-B98D-0466AE3DC12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087536" y="2519464"/>
            <a:ext cx="0" cy="62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8F693B-A9D2-7042-9F82-35A708EF93E1}"/>
              </a:ext>
            </a:extLst>
          </p:cNvPr>
          <p:cNvCxnSpPr>
            <a:cxnSpLocks/>
          </p:cNvCxnSpPr>
          <p:nvPr/>
        </p:nvCxnSpPr>
        <p:spPr>
          <a:xfrm flipH="1">
            <a:off x="2947481" y="4066163"/>
            <a:ext cx="36478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26692AF-9C12-5745-AF38-2E70CA20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92" y="3065653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188BBDE-92B8-0F43-A304-2F069CFE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469" y="3591398"/>
            <a:ext cx="139700" cy="25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D7144-28B8-0745-A8B6-F2A0A973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92" y="2936132"/>
            <a:ext cx="1397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45756-567A-CF4E-B4E5-DE0F1C224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006" y="2858311"/>
            <a:ext cx="5842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BA8F5-6EA6-074F-8E21-53132D26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573" y="3096368"/>
            <a:ext cx="114300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B2EAC-E8EC-BB4B-9206-2AA678B79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8375" y="3220396"/>
            <a:ext cx="177800" cy="2032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0D7F24-5140-504C-8D36-606118ACB44A}"/>
              </a:ext>
            </a:extLst>
          </p:cNvPr>
          <p:cNvCxnSpPr>
            <a:cxnSpLocks/>
            <a:stCxn id="38" idx="6"/>
            <a:endCxn id="31" idx="1"/>
          </p:cNvCxnSpPr>
          <p:nvPr/>
        </p:nvCxnSpPr>
        <p:spPr>
          <a:xfrm>
            <a:off x="5267150" y="3309197"/>
            <a:ext cx="448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E82B3AC-7983-1B40-83F9-3BE00B4492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1511" y="2451155"/>
            <a:ext cx="558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B259EA-D99D-974A-A580-4C3B859E91AF}"/>
              </a:ext>
            </a:extLst>
          </p:cNvPr>
          <p:cNvSpPr/>
          <p:nvPr/>
        </p:nvSpPr>
        <p:spPr>
          <a:xfrm>
            <a:off x="3549304" y="3138825"/>
            <a:ext cx="338884" cy="3279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6CA9D-E36C-404D-9C8B-B0FD344631D8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2725774" y="3302798"/>
            <a:ext cx="823530" cy="6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5B97-B710-784B-AFDC-A4FCE1CFB5F7}"/>
              </a:ext>
            </a:extLst>
          </p:cNvPr>
          <p:cNvSpPr/>
          <p:nvPr/>
        </p:nvSpPr>
        <p:spPr>
          <a:xfrm>
            <a:off x="2366546" y="3145382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C87593-516D-6A47-91FF-F9A4C2F2D9F4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546160" y="3472407"/>
            <a:ext cx="0" cy="603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91721-E3B6-0941-8304-23C7E963187A}"/>
              </a:ext>
            </a:extLst>
          </p:cNvPr>
          <p:cNvCxnSpPr>
            <a:cxnSpLocks/>
          </p:cNvCxnSpPr>
          <p:nvPr/>
        </p:nvCxnSpPr>
        <p:spPr>
          <a:xfrm>
            <a:off x="6585626" y="3321424"/>
            <a:ext cx="0" cy="7350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F4E7A6-2C92-884E-89F8-DD413FF98B4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926182" y="3308895"/>
            <a:ext cx="440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6E764-4213-0446-B4C0-14EACE217F59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 flipV="1">
            <a:off x="3888188" y="3302570"/>
            <a:ext cx="297490" cy="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27B6C9E-DA06-4E4C-BAE7-3601DC6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95" y="2932162"/>
            <a:ext cx="152400" cy="15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54D58-0D11-6B48-A8C5-57DBFE52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358" y="3399636"/>
            <a:ext cx="152400" cy="152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7DA33D-8BF8-2E43-9318-9CE664D5E144}"/>
              </a:ext>
            </a:extLst>
          </p:cNvPr>
          <p:cNvSpPr txBox="1"/>
          <p:nvPr/>
        </p:nvSpPr>
        <p:spPr>
          <a:xfrm>
            <a:off x="3827721" y="6018028"/>
            <a:ext cx="267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Complementary_filter_roll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FAD3-D98A-CE4B-A97D-A38519199096}"/>
              </a:ext>
            </a:extLst>
          </p:cNvPr>
          <p:cNvSpPr/>
          <p:nvPr/>
        </p:nvSpPr>
        <p:spPr>
          <a:xfrm>
            <a:off x="5715330" y="2984112"/>
            <a:ext cx="568738" cy="6501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10B7BA-E624-1642-8FA2-BE02F4D6FF39}"/>
              </a:ext>
            </a:extLst>
          </p:cNvPr>
          <p:cNvSpPr/>
          <p:nvPr/>
        </p:nvSpPr>
        <p:spPr>
          <a:xfrm>
            <a:off x="4907922" y="3145684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655D1-CECF-C745-852E-12503462789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284068" y="3309197"/>
            <a:ext cx="5933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FBE277-62E6-AB44-B98D-0466AE3DC12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087536" y="2519464"/>
            <a:ext cx="0" cy="626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8F693B-A9D2-7042-9F82-35A708EF93E1}"/>
              </a:ext>
            </a:extLst>
          </p:cNvPr>
          <p:cNvCxnSpPr>
            <a:cxnSpLocks/>
          </p:cNvCxnSpPr>
          <p:nvPr/>
        </p:nvCxnSpPr>
        <p:spPr>
          <a:xfrm flipH="1">
            <a:off x="2552369" y="4066163"/>
            <a:ext cx="404298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26692AF-9C12-5745-AF38-2E70CA20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77" y="3065653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188BBDE-92B8-0F43-A304-2F069CFE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19" y="3026856"/>
            <a:ext cx="139700" cy="25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D7144-28B8-0745-A8B6-F2A0A973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92" y="2936132"/>
            <a:ext cx="1397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45756-567A-CF4E-B4E5-DE0F1C224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491" y="2858311"/>
            <a:ext cx="5842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BA8F5-6EA6-074F-8E21-53132D26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573" y="3096368"/>
            <a:ext cx="114300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B2EAC-E8EC-BB4B-9206-2AA678B79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1398" y="3220397"/>
            <a:ext cx="177800" cy="2032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0D7F24-5140-504C-8D36-606118ACB44A}"/>
              </a:ext>
            </a:extLst>
          </p:cNvPr>
          <p:cNvCxnSpPr>
            <a:cxnSpLocks/>
            <a:stCxn id="38" idx="6"/>
            <a:endCxn id="31" idx="1"/>
          </p:cNvCxnSpPr>
          <p:nvPr/>
        </p:nvCxnSpPr>
        <p:spPr>
          <a:xfrm>
            <a:off x="5267150" y="3309197"/>
            <a:ext cx="448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69C26B3-8CDE-744A-9BD9-E849FD51D977}"/>
              </a:ext>
            </a:extLst>
          </p:cNvPr>
          <p:cNvSpPr/>
          <p:nvPr/>
        </p:nvSpPr>
        <p:spPr>
          <a:xfrm>
            <a:off x="3673170" y="2357284"/>
            <a:ext cx="334286" cy="5687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485F7-07E8-274B-911F-AB13EC042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0679" y="2417970"/>
            <a:ext cx="114300" cy="4318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D4E3512-133D-C344-9B8E-8DFCEEB7FA11}"/>
              </a:ext>
            </a:extLst>
          </p:cNvPr>
          <p:cNvSpPr/>
          <p:nvPr/>
        </p:nvSpPr>
        <p:spPr>
          <a:xfrm>
            <a:off x="2866818" y="2480192"/>
            <a:ext cx="425023" cy="3279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39B6FB-8CC0-0A47-85D6-E8C8F61C8581}"/>
              </a:ext>
            </a:extLst>
          </p:cNvPr>
          <p:cNvSpPr/>
          <p:nvPr/>
        </p:nvSpPr>
        <p:spPr>
          <a:xfrm>
            <a:off x="4185678" y="3139057"/>
            <a:ext cx="359228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E5BF23-0B7B-A14B-9E41-5B20FE67D537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4572000" y="3309197"/>
            <a:ext cx="3359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84270B-F381-8948-A186-730AB5A0811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079330" y="2808137"/>
            <a:ext cx="0" cy="49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C9CB4B-1295-AB42-95EA-8AEBC61FB91E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 flipV="1">
            <a:off x="3291841" y="2641682"/>
            <a:ext cx="381329" cy="2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388F2AA-B4B0-3049-9E00-436F87F774D0}"/>
              </a:ext>
            </a:extLst>
          </p:cNvPr>
          <p:cNvCxnSpPr>
            <a:stCxn id="27" idx="3"/>
            <a:endCxn id="33" idx="0"/>
          </p:cNvCxnSpPr>
          <p:nvPr/>
        </p:nvCxnSpPr>
        <p:spPr>
          <a:xfrm>
            <a:off x="4007456" y="2641682"/>
            <a:ext cx="357836" cy="4973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5EBC2491-F216-D94F-A23F-948FC2BC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889" y="3624529"/>
            <a:ext cx="139700" cy="25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08A99-FC38-7742-A227-655E3CE8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68" y="3361205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61069DA-D296-3A40-B483-68F8B13DCA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7805" y="2562474"/>
            <a:ext cx="317500" cy="190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E74122A-A27D-A846-82C8-722919BBF8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0495" y="2403447"/>
            <a:ext cx="558800" cy="190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B701327-AB6C-3548-B62D-7E2FD890D4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3347" y="2254085"/>
            <a:ext cx="215900" cy="330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0BC7A5A-800D-B04A-A266-8B027B7529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6350" y="3421214"/>
            <a:ext cx="228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1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Beard</dc:creator>
  <cp:lastModifiedBy>Randy Beard</cp:lastModifiedBy>
  <cp:revision>10</cp:revision>
  <dcterms:created xsi:type="dcterms:W3CDTF">2018-05-25T22:06:14Z</dcterms:created>
  <dcterms:modified xsi:type="dcterms:W3CDTF">2018-07-10T17:28:00Z</dcterms:modified>
</cp:coreProperties>
</file>