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57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Information Management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Doing it your way (while knowing other ways)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Public transportation</a:t>
            </a:r>
            <a:endParaRPr lang="" altLang="en-US"/>
          </a:p>
          <a:p>
            <a:r>
              <a:rPr lang="" altLang="en-US"/>
              <a:t>Cars</a:t>
            </a:r>
            <a:endParaRPr lang="" altLang="en-US"/>
          </a:p>
          <a:p>
            <a:r>
              <a:rPr lang="" altLang="en-US"/>
              <a:t>Bicycles</a:t>
            </a:r>
            <a:endParaRPr lang="" altLang="en-US"/>
          </a:p>
          <a:p>
            <a:r>
              <a:rPr lang="" altLang="en-US"/>
              <a:t>On foot</a:t>
            </a:r>
            <a:endParaRPr lang="" altLang="en-US"/>
          </a:p>
          <a:p>
            <a:r>
              <a:rPr lang="" altLang="en-US"/>
              <a:t>Electroscooters... 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Version Control Software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What are Jira tickets?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835" y="1825625"/>
            <a:ext cx="5180965" cy="4351655"/>
          </a:xfrm>
        </p:spPr>
        <p:txBody>
          <a:bodyPr>
            <a:normAutofit fontScale="60000"/>
          </a:bodyPr>
          <a:p>
            <a:r>
              <a:rPr lang="" altLang="en-US" b="1"/>
              <a:t>Jira, </a:t>
            </a:r>
            <a:endParaRPr lang="" altLang="en-US"/>
          </a:p>
          <a:p>
            <a:r>
              <a:rPr lang="en-US"/>
              <a:t>Pivotal Tracker</a:t>
            </a:r>
            <a:endParaRPr lang="en-US"/>
          </a:p>
          <a:p>
            <a:r>
              <a:rPr lang="en-US"/>
              <a:t>Clubhouse</a:t>
            </a:r>
            <a:endParaRPr lang="en-US"/>
          </a:p>
          <a:p>
            <a:r>
              <a:rPr lang="en-US"/>
              <a:t>Asana</a:t>
            </a:r>
            <a:endParaRPr lang="en-US"/>
          </a:p>
          <a:p>
            <a:r>
              <a:rPr lang="en-US"/>
              <a:t>Aha! </a:t>
            </a:r>
            <a:endParaRPr lang="en-US"/>
          </a:p>
          <a:p>
            <a:r>
              <a:rPr lang="" altLang="en-US"/>
              <a:t>Git</a:t>
            </a:r>
            <a:endParaRPr lang="en-US"/>
          </a:p>
          <a:p>
            <a:endParaRPr lang="en-US"/>
          </a:p>
          <a:p>
            <a:r>
              <a:rPr lang="" altLang="en-US"/>
              <a:t>What is “Hands off”</a:t>
            </a:r>
            <a:endParaRPr lang="" altLang="en-US"/>
          </a:p>
          <a:p>
            <a:r>
              <a:rPr lang="" altLang="en-US"/>
              <a:t>https://en.wikipedia.org/wiki/Bug_tracking_system</a:t>
            </a:r>
            <a:endParaRPr lang="" altLang="en-US"/>
          </a:p>
          <a:p>
            <a:r>
              <a:rPr lang="" altLang="en-US"/>
              <a:t>https://en.wikipedia.org/wiki/Task_management</a:t>
            </a:r>
            <a:endParaRPr lang="" altLang="en-US"/>
          </a:p>
          <a:p>
            <a:endParaRPr lang="" altLang="en-US"/>
          </a:p>
        </p:txBody>
      </p:sp>
      <p:pic>
        <p:nvPicPr>
          <p:cNvPr id="4" name="Picture 3" descr="what-is-co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1825625"/>
            <a:ext cx="5647690" cy="2752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Presentation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/>
      <vt:lpstr>Arial Unicode MS</vt:lpstr>
      <vt:lpstr>Calibri</vt:lpstr>
      <vt:lpstr>微软雅黑</vt:lpstr>
      <vt:lpstr>SimHei</vt:lpstr>
      <vt:lpstr>OpenSymbol</vt:lpstr>
      <vt:lpstr>Gubbi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kalvis</dc:creator>
  <cp:lastModifiedBy>kalvis</cp:lastModifiedBy>
  <cp:revision>2</cp:revision>
  <dcterms:created xsi:type="dcterms:W3CDTF">2019-07-24T11:54:38Z</dcterms:created>
  <dcterms:modified xsi:type="dcterms:W3CDTF">2019-07-24T11:54:38Z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