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2F74-6300-431E-8DC6-DE97AE2B7F54}" v="248" dt="2020-10-02T06:24:57.285"/>
    <p1510:client id="{DDCB7A26-7221-4D13-A273-689C89049BC2}" v="83" dt="2020-10-02T05:42:28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jima kinako" userId="e8ddf8f9657da2d9" providerId="Windows Live" clId="Web-{DDCB7A26-7221-4D13-A273-689C89049BC2}"/>
    <pc:docChg chg="addSld modSld">
      <pc:chgData name="iijima kinako" userId="e8ddf8f9657da2d9" providerId="Windows Live" clId="Web-{DDCB7A26-7221-4D13-A273-689C89049BC2}" dt="2020-10-02T05:42:28.656" v="82" actId="1076"/>
      <pc:docMkLst>
        <pc:docMk/>
      </pc:docMkLst>
      <pc:sldChg chg="modSp">
        <pc:chgData name="iijima kinako" userId="e8ddf8f9657da2d9" providerId="Windows Live" clId="Web-{DDCB7A26-7221-4D13-A273-689C89049BC2}" dt="2020-10-02T05:42:28.656" v="82" actId="1076"/>
        <pc:sldMkLst>
          <pc:docMk/>
          <pc:sldMk cId="2128380218" sldId="256"/>
        </pc:sldMkLst>
        <pc:spChg chg="mod">
          <ac:chgData name="iijima kinako" userId="e8ddf8f9657da2d9" providerId="Windows Live" clId="Web-{DDCB7A26-7221-4D13-A273-689C89049BC2}" dt="2020-10-02T05:42:23.250" v="81" actId="14100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iijima kinako" userId="e8ddf8f9657da2d9" providerId="Windows Live" clId="Web-{DDCB7A26-7221-4D13-A273-689C89049BC2}" dt="2020-10-02T05:42:28.656" v="82" actId="1076"/>
          <ac:spMkLst>
            <pc:docMk/>
            <pc:sldMk cId="2128380218" sldId="256"/>
            <ac:spMk id="3" creationId="{00000000-0000-0000-0000-000000000000}"/>
          </ac:spMkLst>
        </pc:spChg>
      </pc:sldChg>
      <pc:sldChg chg="new">
        <pc:chgData name="iijima kinako" userId="e8ddf8f9657da2d9" providerId="Windows Live" clId="Web-{DDCB7A26-7221-4D13-A273-689C89049BC2}" dt="2020-10-02T05:41:26.405" v="26"/>
        <pc:sldMkLst>
          <pc:docMk/>
          <pc:sldMk cId="2692465965" sldId="257"/>
        </pc:sldMkLst>
      </pc:sldChg>
    </pc:docChg>
  </pc:docChgLst>
  <pc:docChgLst>
    <pc:chgData name="iijima kinako" userId="e8ddf8f9657da2d9" providerId="Windows Live" clId="Web-{9C6961D6-E72F-43ED-923B-44FCA04569BE}"/>
    <pc:docChg chg="modSld addMainMaster delMainMaster">
      <pc:chgData name="iijima kinako" userId="e8ddf8f9657da2d9" providerId="Windows Live" clId="Web-{9C6961D6-E72F-43ED-923B-44FCA04569BE}" dt="2020-10-02T05:24:46.882" v="2"/>
      <pc:docMkLst>
        <pc:docMk/>
      </pc:docMkLst>
      <pc:sldChg chg="addSp delSp modSp mod setBg modClrScheme delAnim chgLayout">
        <pc:chgData name="iijima kinako" userId="e8ddf8f9657da2d9" providerId="Windows Live" clId="Web-{9C6961D6-E72F-43ED-923B-44FCA04569BE}" dt="2020-10-02T05:24:46.882" v="2"/>
        <pc:sldMkLst>
          <pc:docMk/>
          <pc:sldMk cId="2128380218" sldId="256"/>
        </pc:sldMkLst>
        <pc:spChg chg="mo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5" creationId="{3A397E3E-B90C-4D82-BAAA-36F7AC6A4565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7" creationId="{7582D135-987B-4B60-98DD-FCAC2EBE0002}"/>
          </ac:spMkLst>
        </pc:spChg>
        <pc:spChg chg="add del">
          <ac:chgData name="iijima kinako" userId="e8ddf8f9657da2d9" providerId="Windows Live" clId="Web-{9C6961D6-E72F-43ED-923B-44FCA04569BE}" dt="2020-10-02T05:24:46.804" v="1"/>
          <ac:spMkLst>
            <pc:docMk/>
            <pc:sldMk cId="2128380218" sldId="256"/>
            <ac:spMk id="9" creationId="{007891EC-4501-44ED-A8C8-B11B6DB767AB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13" creationId="{A27EED08-F758-428D-92F0-868A12EC73FA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15" creationId="{129E7BE5-5357-47DA-9C1C-BFE6E84C3FDE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17" creationId="{1E5A83E3-8A11-4492-BB6E-F5F2240316FB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19" creationId="{F65A9AF0-FB45-4625-A891-9302AB814580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25" creationId="{90A7F83A-9728-4030-8E45-9ECF1ABCCC12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27" creationId="{6B3AD2E3-0AAD-4808-835D-6DB434CD30B0}"/>
          </ac:spMkLst>
        </pc:spChg>
        <pc:spChg chg="add">
          <ac:chgData name="iijima kinako" userId="e8ddf8f9657da2d9" providerId="Windows Live" clId="Web-{9C6961D6-E72F-43ED-923B-44FCA04569BE}" dt="2020-10-02T05:24:46.882" v="2"/>
          <ac:spMkLst>
            <pc:docMk/>
            <pc:sldMk cId="2128380218" sldId="256"/>
            <ac:spMk id="29" creationId="{FF44C53F-67DE-411B-8D73-EEA2966CA86D}"/>
          </ac:spMkLst>
        </pc:spChg>
        <pc:grpChg chg="add">
          <ac:chgData name="iijima kinako" userId="e8ddf8f9657da2d9" providerId="Windows Live" clId="Web-{9C6961D6-E72F-43ED-923B-44FCA04569BE}" dt="2020-10-02T05:24:46.882" v="2"/>
          <ac:grpSpMkLst>
            <pc:docMk/>
            <pc:sldMk cId="2128380218" sldId="256"/>
            <ac:grpSpMk id="21" creationId="{BB7A900B-006E-46F4-831E-5AABAEE45EE1}"/>
          </ac:grpSpMkLst>
        </pc:grpChg>
        <pc:picChg chg="add del">
          <ac:chgData name="iijima kinako" userId="e8ddf8f9657da2d9" providerId="Windows Live" clId="Web-{9C6961D6-E72F-43ED-923B-44FCA04569BE}" dt="2020-10-02T05:24:46.804" v="1"/>
          <ac:picMkLst>
            <pc:docMk/>
            <pc:sldMk cId="2128380218" sldId="256"/>
            <ac:picMk id="4" creationId="{3DC4D070-EB55-4586-B86A-C24BB20A73FA}"/>
          </ac:picMkLst>
        </pc:picChg>
        <pc:picChg chg="add">
          <ac:chgData name="iijima kinako" userId="e8ddf8f9657da2d9" providerId="Windows Live" clId="Web-{9C6961D6-E72F-43ED-923B-44FCA04569BE}" dt="2020-10-02T05:24:46.882" v="2"/>
          <ac:picMkLst>
            <pc:docMk/>
            <pc:sldMk cId="2128380218" sldId="256"/>
            <ac:picMk id="6" creationId="{8564C857-9AD8-4B3F-95C7-A98C7EB3D7FB}"/>
          </ac:picMkLst>
        </pc:picChg>
        <pc:cxnChg chg="add del">
          <ac:chgData name="iijima kinako" userId="e8ddf8f9657da2d9" providerId="Windows Live" clId="Web-{9C6961D6-E72F-43ED-923B-44FCA04569BE}" dt="2020-10-02T05:24:46.804" v="1"/>
          <ac:cxnSpMkLst>
            <pc:docMk/>
            <pc:sldMk cId="2128380218" sldId="256"/>
            <ac:cxnSpMk id="11" creationId="{34E5597F-CE67-4085-9548-E6A8036DA3BB}"/>
          </ac:cxnSpMkLst>
        </pc:cxnChg>
      </pc:sldChg>
      <pc:sldMasterChg chg="add del addSldLayout delSldLayout">
        <pc:chgData name="iijima kinako" userId="e8ddf8f9657da2d9" providerId="Windows Live" clId="Web-{9C6961D6-E72F-43ED-923B-44FCA04569BE}" dt="2020-10-02T05:24:46.882" v="2"/>
        <pc:sldMasterMkLst>
          <pc:docMk/>
          <pc:sldMasterMk cId="2907289730" sldId="2147483648"/>
        </pc:sldMasterMkLst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iijima kinako" userId="e8ddf8f9657da2d9" providerId="Windows Live" clId="Web-{9C6961D6-E72F-43ED-923B-44FCA04569BE}" dt="2020-10-02T05:24:46.882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replId addSldLayout delSldLayout">
        <pc:chgData name="iijima kinako" userId="e8ddf8f9657da2d9" providerId="Windows Live" clId="Web-{9C6961D6-E72F-43ED-923B-44FCA04569BE}" dt="2020-10-02T05:24:46.804" v="1"/>
        <pc:sldMasterMkLst>
          <pc:docMk/>
          <pc:sldMasterMk cId="3439100568" sldId="2147483660"/>
        </pc:sldMasterMkLst>
        <pc:sldLayoutChg chg="add del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3633825080" sldId="2147483661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1197519382" sldId="2147483662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290215003" sldId="2147483663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358932156" sldId="2147483664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1329759399" sldId="2147483665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3557223726" sldId="2147483666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134075965" sldId="2147483667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4093112496" sldId="2147483668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3359921834" sldId="2147483669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364761511" sldId="2147483670"/>
          </pc:sldLayoutMkLst>
        </pc:sldLayoutChg>
        <pc:sldLayoutChg chg="add del replId">
          <pc:chgData name="iijima kinako" userId="e8ddf8f9657da2d9" providerId="Windows Live" clId="Web-{9C6961D6-E72F-43ED-923B-44FCA04569BE}" dt="2020-10-02T05:24:46.804" v="1"/>
          <pc:sldLayoutMkLst>
            <pc:docMk/>
            <pc:sldMasterMk cId="3439100568" sldId="2147483660"/>
            <pc:sldLayoutMk cId="4170775784" sldId="2147483671"/>
          </pc:sldLayoutMkLst>
        </pc:sldLayoutChg>
      </pc:sldMasterChg>
      <pc:sldMasterChg chg="add addSldLayout">
        <pc:chgData name="iijima kinako" userId="e8ddf8f9657da2d9" providerId="Windows Live" clId="Web-{9C6961D6-E72F-43ED-923B-44FCA04569BE}" dt="2020-10-02T05:24:46.882" v="2"/>
        <pc:sldMasterMkLst>
          <pc:docMk/>
          <pc:sldMasterMk cId="2554283388" sldId="2147483686"/>
        </pc:sldMasterMkLst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365416951" sldId="2147483675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777543301" sldId="2147483676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220251530" sldId="2147483677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461287340" sldId="2147483678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2413953142" sldId="2147483679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950423993" sldId="2147483680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368661135" sldId="2147483681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1422873211" sldId="2147483682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2987757827" sldId="2147483683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2578080082" sldId="2147483684"/>
          </pc:sldLayoutMkLst>
        </pc:sldLayoutChg>
        <pc:sldLayoutChg chg="add">
          <pc:chgData name="iijima kinako" userId="e8ddf8f9657da2d9" providerId="Windows Live" clId="Web-{9C6961D6-E72F-43ED-923B-44FCA04569BE}" dt="2020-10-02T05:24:46.882" v="2"/>
          <pc:sldLayoutMkLst>
            <pc:docMk/>
            <pc:sldMasterMk cId="2554283388" sldId="2147483686"/>
            <pc:sldLayoutMk cId="2690491244" sldId="2147483685"/>
          </pc:sldLayoutMkLst>
        </pc:sldLayoutChg>
      </pc:sldMasterChg>
    </pc:docChg>
  </pc:docChgLst>
  <pc:docChgLst>
    <pc:chgData name="iijima kinako" userId="e8ddf8f9657da2d9" providerId="Windows Live" clId="Web-{B8BC2F74-6300-431E-8DC6-DE97AE2B7F54}"/>
    <pc:docChg chg="modSld">
      <pc:chgData name="iijima kinako" userId="e8ddf8f9657da2d9" providerId="Windows Live" clId="Web-{B8BC2F74-6300-431E-8DC6-DE97AE2B7F54}" dt="2020-10-02T06:24:57.285" v="247" actId="20577"/>
      <pc:docMkLst>
        <pc:docMk/>
      </pc:docMkLst>
      <pc:sldChg chg="modSp">
        <pc:chgData name="iijima kinako" userId="e8ddf8f9657da2d9" providerId="Windows Live" clId="Web-{B8BC2F74-6300-431E-8DC6-DE97AE2B7F54}" dt="2020-10-02T06:24:57.284" v="246" actId="20577"/>
        <pc:sldMkLst>
          <pc:docMk/>
          <pc:sldMk cId="2692465965" sldId="257"/>
        </pc:sldMkLst>
        <pc:spChg chg="mod">
          <ac:chgData name="iijima kinako" userId="e8ddf8f9657da2d9" providerId="Windows Live" clId="Web-{B8BC2F74-6300-431E-8DC6-DE97AE2B7F54}" dt="2020-10-02T05:45:22.773" v="3" actId="20577"/>
          <ac:spMkLst>
            <pc:docMk/>
            <pc:sldMk cId="2692465965" sldId="257"/>
            <ac:spMk id="2" creationId="{13DC0612-C4EE-4B6B-BCC1-7C4608BEBF93}"/>
          </ac:spMkLst>
        </pc:spChg>
        <pc:spChg chg="mod">
          <ac:chgData name="iijima kinako" userId="e8ddf8f9657da2d9" providerId="Windows Live" clId="Web-{B8BC2F74-6300-431E-8DC6-DE97AE2B7F54}" dt="2020-10-02T06:24:57.284" v="246" actId="20577"/>
          <ac:spMkLst>
            <pc:docMk/>
            <pc:sldMk cId="2692465965" sldId="257"/>
            <ac:spMk id="3" creationId="{71F26D15-C2AA-4EB8-874D-0A67C2E5CF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564C857-9AD8-4B3F-95C7-A98C7EB3D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7582D135-987B-4B60-98DD-FCAC2EBE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EED08-F758-428D-92F0-868A12EC7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E7BE5-5357-47DA-9C1C-BFE6E84C3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5A9AF0-FB45-4625-A891-9302AB81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7" y="686902"/>
            <a:ext cx="1842603" cy="277779"/>
          </a:xfrm>
          <a:custGeom>
            <a:avLst/>
            <a:gdLst>
              <a:gd name="connsiteX0" fmla="*/ 180458 w 1842603"/>
              <a:gd name="connsiteY0" fmla="*/ 0 h 277779"/>
              <a:gd name="connsiteX1" fmla="*/ 419222 w 1842603"/>
              <a:gd name="connsiteY1" fmla="*/ 238761 h 277779"/>
              <a:gd name="connsiteX2" fmla="*/ 657984 w 1842603"/>
              <a:gd name="connsiteY2" fmla="*/ 0 h 277779"/>
              <a:gd name="connsiteX3" fmla="*/ 896745 w 1842603"/>
              <a:gd name="connsiteY3" fmla="*/ 238761 h 277779"/>
              <a:gd name="connsiteX4" fmla="*/ 1135754 w 1842603"/>
              <a:gd name="connsiteY4" fmla="*/ 0 h 277779"/>
              <a:gd name="connsiteX5" fmla="*/ 1374516 w 1842603"/>
              <a:gd name="connsiteY5" fmla="*/ 238761 h 277779"/>
              <a:gd name="connsiteX6" fmla="*/ 1613277 w 1842603"/>
              <a:gd name="connsiteY6" fmla="*/ 0 h 277779"/>
              <a:gd name="connsiteX7" fmla="*/ 1842603 w 1842603"/>
              <a:gd name="connsiteY7" fmla="*/ 229326 h 277779"/>
              <a:gd name="connsiteX8" fmla="*/ 1842603 w 1842603"/>
              <a:gd name="connsiteY8" fmla="*/ 268073 h 277779"/>
              <a:gd name="connsiteX9" fmla="*/ 1842470 w 1842603"/>
              <a:gd name="connsiteY9" fmla="*/ 268208 h 277779"/>
              <a:gd name="connsiteX10" fmla="*/ 1613277 w 1842603"/>
              <a:gd name="connsiteY10" fmla="*/ 39017 h 277779"/>
              <a:gd name="connsiteX11" fmla="*/ 1374516 w 1842603"/>
              <a:gd name="connsiteY11" fmla="*/ 277779 h 277779"/>
              <a:gd name="connsiteX12" fmla="*/ 1135754 w 1842603"/>
              <a:gd name="connsiteY12" fmla="*/ 39017 h 277779"/>
              <a:gd name="connsiteX13" fmla="*/ 896745 w 1842603"/>
              <a:gd name="connsiteY13" fmla="*/ 277779 h 277779"/>
              <a:gd name="connsiteX14" fmla="*/ 657984 w 1842603"/>
              <a:gd name="connsiteY14" fmla="*/ 39017 h 277779"/>
              <a:gd name="connsiteX15" fmla="*/ 419222 w 1842603"/>
              <a:gd name="connsiteY15" fmla="*/ 277779 h 277779"/>
              <a:gd name="connsiteX16" fmla="*/ 180458 w 1842603"/>
              <a:gd name="connsiteY16" fmla="*/ 39017 h 277779"/>
              <a:gd name="connsiteX17" fmla="*/ 0 w 1842603"/>
              <a:gd name="connsiteY17" fmla="*/ 219475 h 277779"/>
              <a:gd name="connsiteX18" fmla="*/ 0 w 1842603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3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3" y="229326"/>
                </a:lnTo>
                <a:lnTo>
                  <a:pt x="1842603" y="268073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1645693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Meiryo"/>
                <a:ea typeface="Meiryo"/>
              </a:rPr>
              <a:t>AI開発道場</a:t>
            </a:r>
            <a:endParaRPr kumimoji="1" lang="ja-JP" altLang="en-US" sz="4400">
              <a:latin typeface="Meiryo"/>
              <a:ea typeface="Meiryo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93242" y="3150872"/>
            <a:ext cx="4324642" cy="1199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2020年10月14日</a:t>
            </a:r>
          </a:p>
          <a:p>
            <a:r>
              <a:rPr lang="ja-JP" altLang="en-US"/>
              <a:t>井口　黄菜子</a:t>
            </a:r>
            <a:endParaRPr lang="ja-JP" alt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C0612-C4EE-4B6B-BCC1-7C4608BE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72"/>
          </a:xfrm>
        </p:spPr>
        <p:txBody>
          <a:bodyPr>
            <a:normAutofit/>
          </a:bodyPr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26D15-C2AA-4EB8-874D-0A67C2E5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62"/>
            <a:ext cx="10515600" cy="4824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/>
          </a:p>
          <a:p>
            <a:r>
              <a:rPr lang="ja-JP" altLang="en-US"/>
              <a:t>学習の流れ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/>
              <a:t>　①python初級研修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/>
              <a:t>　②pythonデータ加工研究　</a:t>
            </a:r>
          </a:p>
          <a:p>
            <a:pPr marL="0" indent="0">
              <a:buNone/>
            </a:pPr>
            <a:r>
              <a:rPr lang="ja-JP" altLang="en-US"/>
              <a:t>　③AI概要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/>
              <a:t>　③AI開発道場～ライブラリ編～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ea typeface="+mn-lt"/>
                <a:cs typeface="+mn-lt"/>
              </a:rPr>
              <a:t>④</a:t>
            </a:r>
            <a:r>
              <a:rPr lang="ja-JP">
                <a:ea typeface="+mn-lt"/>
                <a:cs typeface="+mn-lt"/>
              </a:rPr>
              <a:t>AI開発道場～</a:t>
            </a:r>
            <a:r>
              <a:rPr lang="ja-JP" altLang="en-US">
                <a:ea typeface="+mn-lt"/>
                <a:cs typeface="+mn-lt"/>
              </a:rPr>
              <a:t>クラウ</a:t>
            </a:r>
            <a:r>
              <a:rPr lang="ja-JP">
                <a:ea typeface="+mn-lt"/>
                <a:cs typeface="+mn-lt"/>
              </a:rPr>
              <a:t>ド編～</a:t>
            </a: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　</a:t>
            </a:r>
            <a:endParaRPr lang="ja-JP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46596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5E2"/>
      </a:lt2>
      <a:accent1>
        <a:srgbClr val="68A3D1"/>
      </a:accent1>
      <a:accent2>
        <a:srgbClr val="67ACAE"/>
      </a:accent2>
      <a:accent3>
        <a:srgbClr val="8390D9"/>
      </a:accent3>
      <a:accent4>
        <a:srgbClr val="D16968"/>
      </a:accent4>
      <a:accent5>
        <a:srgbClr val="D19467"/>
      </a:accent5>
      <a:accent6>
        <a:srgbClr val="B1A358"/>
      </a:accent6>
      <a:hlink>
        <a:srgbClr val="A0795A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FunkyShapesVTI</vt:lpstr>
      <vt:lpstr>AI開発道場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83</cp:revision>
  <dcterms:created xsi:type="dcterms:W3CDTF">2020-10-02T05:24:17Z</dcterms:created>
  <dcterms:modified xsi:type="dcterms:W3CDTF">2020-10-02T06:25:01Z</dcterms:modified>
</cp:coreProperties>
</file>