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122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8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2D82A-C8F8-47C9-A293-EF752DB0982C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8610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/>
              <a:t>Copyright ⓒ Mitsubishi Research Institute DCS Co.,Ltd.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2072-9BEF-4D7E-8735-906A7AB7688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6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7B3F-CE47-4772-B3CC-FC920759ABFB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86104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/>
              <a:t>Copyright ⓒ Mitsubishi Research Institute DCS Co.,Ltd.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EF25-09A8-44D0-81FC-4852DB444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39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8" descr="背景①psd加工のコピー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89992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0"/>
          <p:cNvSpPr>
            <a:spLocks noChangeShapeType="1"/>
          </p:cNvSpPr>
          <p:nvPr userDrawn="1"/>
        </p:nvSpPr>
        <p:spPr bwMode="auto">
          <a:xfrm>
            <a:off x="-39555" y="6400800"/>
            <a:ext cx="9981672" cy="0"/>
          </a:xfrm>
          <a:prstGeom prst="line">
            <a:avLst/>
          </a:prstGeom>
          <a:noFill/>
          <a:ln w="381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31"/>
          <p:cNvSpPr>
            <a:spLocks noChangeShapeType="1"/>
          </p:cNvSpPr>
          <p:nvPr userDrawn="1"/>
        </p:nvSpPr>
        <p:spPr bwMode="auto">
          <a:xfrm>
            <a:off x="-39555" y="6350000"/>
            <a:ext cx="9981672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33" descr="DCSロゴ表紙文字和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4" y="6010276"/>
            <a:ext cx="2632500" cy="24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6" descr="DCSロゴ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79" y="100014"/>
            <a:ext cx="92352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 anchor="t"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43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8939" y="2172496"/>
            <a:ext cx="8255001" cy="4136824"/>
          </a:xfrm>
        </p:spPr>
        <p:txBody>
          <a:bodyPr vert="eaVert"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8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" name="Picture 42" descr="背景世界地図 [更新済み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10" name="Picture 2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4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5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9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457796"/>
            <a:ext cx="2228850" cy="5851525"/>
          </a:xfrm>
        </p:spPr>
        <p:txBody>
          <a:bodyPr vert="eaVert"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457796"/>
            <a:ext cx="6521450" cy="5851525"/>
          </a:xfrm>
        </p:spPr>
        <p:txBody>
          <a:bodyPr vert="eaVert"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7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8939" y="2172496"/>
            <a:ext cx="8255001" cy="4136824"/>
          </a:xfrm>
        </p:spPr>
        <p:txBody>
          <a:bodyPr/>
          <a:lstStyle>
            <a:lvl1pPr>
              <a:buClr>
                <a:schemeClr val="tx2"/>
              </a:buClr>
              <a:defRPr baseline="0">
                <a:latin typeface="+mn-lt"/>
                <a:ea typeface="+mn-ea"/>
              </a:defRPr>
            </a:lvl1pPr>
            <a:lvl2pPr>
              <a:buClr>
                <a:schemeClr val="tx2"/>
              </a:buClr>
              <a:defRPr baseline="0">
                <a:latin typeface="+mn-lt"/>
                <a:ea typeface="+mn-ea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u"/>
              <a:defRPr baseline="0">
                <a:latin typeface="+mn-lt"/>
                <a:ea typeface="+mn-ea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+mn-lt"/>
                <a:ea typeface="+mn-ea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Ø"/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95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300" baseline="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pic>
        <p:nvPicPr>
          <p:cNvPr id="7" name="図 8" descr="背景①psd加工のコピー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889992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30"/>
          <p:cNvSpPr>
            <a:spLocks noChangeShapeType="1"/>
          </p:cNvSpPr>
          <p:nvPr userDrawn="1"/>
        </p:nvSpPr>
        <p:spPr bwMode="auto">
          <a:xfrm>
            <a:off x="-39555" y="6400800"/>
            <a:ext cx="9981672" cy="0"/>
          </a:xfrm>
          <a:prstGeom prst="line">
            <a:avLst/>
          </a:prstGeom>
          <a:noFill/>
          <a:ln w="381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31"/>
          <p:cNvSpPr>
            <a:spLocks noChangeShapeType="1"/>
          </p:cNvSpPr>
          <p:nvPr userDrawn="1"/>
        </p:nvSpPr>
        <p:spPr bwMode="auto">
          <a:xfrm>
            <a:off x="-39555" y="6350000"/>
            <a:ext cx="9981672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" name="Picture 3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79" y="100014"/>
            <a:ext cx="92352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2172496"/>
            <a:ext cx="4375150" cy="413682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2172496"/>
            <a:ext cx="4375150" cy="413682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4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0205" y="2177044"/>
            <a:ext cx="437687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60205" y="2816806"/>
            <a:ext cx="4376870" cy="349615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97016" y="2177044"/>
            <a:ext cx="437859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97016" y="2816806"/>
            <a:ext cx="4378590" cy="3496154"/>
          </a:xfrm>
        </p:spPr>
        <p:txBody>
          <a:bodyPr/>
          <a:lstStyle>
            <a:lvl1pPr>
              <a:defRPr sz="2800" baseline="0">
                <a:latin typeface="+mn-lt"/>
                <a:ea typeface="+mn-ea"/>
              </a:defRPr>
            </a:lvl1pPr>
            <a:lvl2pPr>
              <a:defRPr sz="2300" baseline="0">
                <a:latin typeface="+mn-lt"/>
                <a:ea typeface="+mn-ea"/>
              </a:defRPr>
            </a:lvl2pPr>
            <a:lvl3pPr>
              <a:defRPr sz="1900" baseline="0">
                <a:latin typeface="+mn-lt"/>
                <a:ea typeface="+mn-ea"/>
              </a:defRPr>
            </a:lvl3pPr>
            <a:lvl4pPr>
              <a:defRPr sz="1600" baseline="0">
                <a:latin typeface="+mn-lt"/>
                <a:ea typeface="+mn-ea"/>
              </a:defRPr>
            </a:lvl4pPr>
            <a:lvl5pPr>
              <a:defRPr sz="1600" baseline="0"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748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28939" y="1255220"/>
            <a:ext cx="8255001" cy="7336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5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8" name="Picture 26" descr="DCSロゴ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0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1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2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7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05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2" descr="背景世界地図 [更新済み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11" name="Picture 26" descr="DCSロゴ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3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4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5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16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456207"/>
            <a:ext cx="3259006" cy="1162050"/>
          </a:xfrm>
        </p:spPr>
        <p:txBody>
          <a:bodyPr anchor="b">
            <a:normAutofit/>
          </a:bodyPr>
          <a:lstStyle>
            <a:lvl1pPr algn="l">
              <a:defRPr sz="2300" b="1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456208"/>
            <a:ext cx="5537729" cy="5853113"/>
          </a:xfrm>
        </p:spPr>
        <p:txBody>
          <a:bodyPr/>
          <a:lstStyle>
            <a:lvl1pPr>
              <a:defRPr sz="3300" baseline="0">
                <a:latin typeface="+mn-lt"/>
                <a:ea typeface="+mn-ea"/>
              </a:defRPr>
            </a:lvl1pPr>
            <a:lvl2pPr>
              <a:defRPr sz="2800" baseline="0">
                <a:latin typeface="+mn-lt"/>
                <a:ea typeface="+mn-ea"/>
              </a:defRPr>
            </a:lvl2pPr>
            <a:lvl3pPr>
              <a:defRPr sz="2300" baseline="0">
                <a:latin typeface="+mn-lt"/>
                <a:ea typeface="+mn-ea"/>
              </a:defRPr>
            </a:lvl3pPr>
            <a:lvl4pPr>
              <a:defRPr sz="1900" baseline="0">
                <a:latin typeface="+mn-lt"/>
                <a:ea typeface="+mn-ea"/>
              </a:defRPr>
            </a:lvl4pPr>
            <a:lvl5pPr>
              <a:defRPr sz="1900" baseline="0"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618258"/>
            <a:ext cx="3259006" cy="4691063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337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46"/>
          <p:cNvSpPr>
            <a:spLocks noChangeArrowheads="1"/>
          </p:cNvSpPr>
          <p:nvPr userDrawn="1"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24" name="Picture 26" descr="DCSロゴ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7"/>
          <p:cNvSpPr>
            <a:spLocks noChangeArrowheads="1"/>
          </p:cNvSpPr>
          <p:nvPr userDrawn="1"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6" name="Rectangle 49"/>
          <p:cNvSpPr>
            <a:spLocks noChangeArrowheads="1"/>
          </p:cNvSpPr>
          <p:nvPr userDrawn="1"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7" name="Rectangle 54"/>
          <p:cNvSpPr>
            <a:spLocks noChangeArrowheads="1"/>
          </p:cNvSpPr>
          <p:nvPr userDrawn="1"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8" name="Rectangle 57"/>
          <p:cNvSpPr>
            <a:spLocks noChangeArrowheads="1"/>
          </p:cNvSpPr>
          <p:nvPr userDrawn="1"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9" name="Rectangle 59"/>
          <p:cNvSpPr>
            <a:spLocks noChangeArrowheads="1"/>
          </p:cNvSpPr>
          <p:nvPr userDrawn="1"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3" name="Line 40"/>
          <p:cNvSpPr>
            <a:spLocks noChangeShapeType="1"/>
          </p:cNvSpPr>
          <p:nvPr userDrawn="1"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>
            <a:normAutofit/>
          </a:bodyPr>
          <a:lstStyle>
            <a:lvl1pPr algn="l">
              <a:defRPr sz="2300" b="1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r>
              <a:rPr lang="en-US" altLang="ja-JP" dirty="0"/>
              <a:t>Copyright ⓒ Mitsubishi Research Institute DCS </a:t>
            </a:r>
            <a:r>
              <a:rPr lang="en-US" altLang="ja-JP" dirty="0" err="1"/>
              <a:t>Co.,Ltd</a:t>
            </a:r>
            <a:r>
              <a:rPr lang="en-US" altLang="ja-JP" dirty="0"/>
              <a:t>.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0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37" name="Picture 42" descr="背景世界地図 [更新済み]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5" y="2205039"/>
            <a:ext cx="7076942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8940" y="412751"/>
            <a:ext cx="8255000" cy="65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8939" y="1196752"/>
            <a:ext cx="8255001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6850" y="6492976"/>
            <a:ext cx="6852300" cy="32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rgbClr val="005BAC"/>
                </a:solidFill>
                <a:latin typeface="+mn-lt"/>
                <a:ea typeface="MS UI Gothic" panose="020B0600070205080204" pitchFamily="50" charset="-128"/>
              </a:defRPr>
            </a:lvl1pPr>
          </a:lstStyle>
          <a:p>
            <a:r>
              <a:rPr lang="en-US" altLang="ja-JP"/>
              <a:t>Copyright ⓒ Mitsubishi Research Institute DCS Co.,Ltd.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52763" y="6312960"/>
            <a:ext cx="670800" cy="356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600">
                <a:solidFill>
                  <a:schemeClr val="tx1"/>
                </a:solidFill>
                <a:latin typeface="+mn-lt"/>
                <a:ea typeface="MS UI Gothic" panose="020B0600070205080204" pitchFamily="50" charset="-128"/>
              </a:defRPr>
            </a:lvl1pPr>
          </a:lstStyle>
          <a:p>
            <a:fld id="{544F5329-7F25-4A21-8A53-07B5C26434B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0" y="1"/>
            <a:ext cx="9906000" cy="415925"/>
          </a:xfrm>
          <a:prstGeom prst="rect">
            <a:avLst/>
          </a:prstGeom>
          <a:gradFill rotWithShape="1">
            <a:gsLst>
              <a:gs pos="0">
                <a:srgbClr val="005BAC"/>
              </a:gs>
              <a:gs pos="100000">
                <a:srgbClr val="E0EBF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ja-JP"/>
          </a:p>
        </p:txBody>
      </p:sp>
      <p:pic>
        <p:nvPicPr>
          <p:cNvPr id="26" name="Picture 26" descr="DCSロゴem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456" y="30163"/>
            <a:ext cx="7429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225293" y="206375"/>
            <a:ext cx="225292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-1720" y="-3175"/>
            <a:ext cx="225293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225293" y="412750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448866" y="206375"/>
            <a:ext cx="225292" cy="20955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47147" y="-3175"/>
            <a:ext cx="225293" cy="209550"/>
          </a:xfrm>
          <a:prstGeom prst="rect">
            <a:avLst/>
          </a:prstGeom>
          <a:solidFill>
            <a:srgbClr val="C9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828940" y="1071563"/>
            <a:ext cx="8255000" cy="57150"/>
            <a:chOff x="528" y="888"/>
            <a:chExt cx="4800" cy="36"/>
          </a:xfrm>
        </p:grpSpPr>
        <p:sp>
          <p:nvSpPr>
            <p:cNvPr id="33" name="Line 21"/>
            <p:cNvSpPr>
              <a:spLocks noChangeShapeType="1"/>
            </p:cNvSpPr>
            <p:nvPr userDrawn="1"/>
          </p:nvSpPr>
          <p:spPr bwMode="auto">
            <a:xfrm>
              <a:off x="528" y="888"/>
              <a:ext cx="4800" cy="0"/>
            </a:xfrm>
            <a:prstGeom prst="line">
              <a:avLst/>
            </a:prstGeom>
            <a:noFill/>
            <a:ln w="1905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22"/>
            <p:cNvSpPr>
              <a:spLocks noChangeShapeType="1"/>
            </p:cNvSpPr>
            <p:nvPr userDrawn="1"/>
          </p:nvSpPr>
          <p:spPr bwMode="auto">
            <a:xfrm>
              <a:off x="528" y="924"/>
              <a:ext cx="4800" cy="0"/>
            </a:xfrm>
            <a:prstGeom prst="line">
              <a:avLst/>
            </a:prstGeom>
            <a:noFill/>
            <a:ln w="19050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0" y="6451600"/>
            <a:ext cx="9462294" cy="0"/>
          </a:xfrm>
          <a:prstGeom prst="line">
            <a:avLst/>
          </a:prstGeom>
          <a:noFill/>
          <a:ln w="12700">
            <a:solidFill>
              <a:srgbClr val="005BA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kern="1200">
          <a:solidFill>
            <a:srgbClr val="005BAC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anose="05000000000000000000" pitchFamily="2" charset="2"/>
        <a:buChar char="p"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65000"/>
        <a:buFont typeface="Wingdings" panose="05000000000000000000" pitchFamily="2" charset="2"/>
        <a:buChar char="u"/>
        <a:defRPr kumimoji="1" sz="2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l"/>
        <a:defRPr kumimoji="1" sz="1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Ø"/>
        <a:defRPr kumimoji="1" sz="1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ueda@dcs.co.jp" TargetMode="External"/><Relationship Id="rId2" Type="http://schemas.openxmlformats.org/officeDocument/2006/relationships/hyperlink" Target="mailto:yuiaizawa@dcs.co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52A018-792F-423D-81FB-A9A16F7D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>
                <a:ln>
                  <a:noFill/>
                </a:ln>
                <a:solidFill>
                  <a:srgbClr val="005BAC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Copyright ⓒ Mitsubishi Research Institute DCS Co.,Ltd.</a:t>
            </a:r>
            <a:endParaRPr kumimoji="1" lang="en-US" altLang="ja-JP" sz="1500" b="0" i="0" u="none" strike="noStrike" kern="1200" cap="none" spc="0" normalizeH="0" baseline="0" noProof="0" dirty="0">
              <a:ln>
                <a:noFill/>
              </a:ln>
              <a:solidFill>
                <a:srgbClr val="005BAC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AC7326-FDEB-4952-910A-25C46FBF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4F5329-7F25-4A21-8A53-07B5C26434B5}" type="slidenum">
              <a:rPr kumimoji="1" lang="ja-JP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D754C1A-F563-4B70-B994-26B5A6BAC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64" y="1340768"/>
            <a:ext cx="9273480" cy="733620"/>
          </a:xfrm>
          <a:ln>
            <a:noFill/>
          </a:ln>
        </p:spPr>
        <p:txBody>
          <a:bodyPr/>
          <a:lstStyle/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テスト終了後、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プログラム（ファイル拡張子 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jpynb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）をメールで送付をお願いします。（制限時間 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時間）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6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送付資料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・プログラム名 　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初級修了判定テスト（氏名）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en-US" altLang="ja-JP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jpynb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5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・メール件名   　 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Python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初級修了判定テスト（氏名）</a:t>
            </a:r>
            <a:endParaRPr lang="en-US" altLang="ja-JP" sz="20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・メール送付先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藍澤（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yuiaizawa@dcs.co.jp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0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                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越山（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kueda@dcs.co.jp</a:t>
            </a:r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000" b="1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ja-JP" sz="32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ja-JP" altLang="en-US" sz="2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制限時間より早くテストを終了した方</a:t>
            </a:r>
            <a:r>
              <a:rPr lang="ja-JP" altLang="en-US" sz="20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は、終了した時点</a:t>
            </a:r>
            <a:r>
              <a:rPr lang="ja-JP" altLang="en-US" sz="20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で送付して下さい。またメール本文にテストの所要時間を記入してください。</a:t>
            </a:r>
            <a:endParaRPr lang="en-US" altLang="ja-JP" sz="20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lang="ja-JP" altLang="en-US" sz="2000" dirty="0"/>
          </a:p>
        </p:txBody>
      </p:sp>
      <p:sp>
        <p:nvSpPr>
          <p:cNvPr id="7" name="タイトル 5">
            <a:extLst>
              <a:ext uri="{FF2B5EF4-FFF2-40B4-BE49-F238E27FC236}">
                <a16:creationId xmlns:a16="http://schemas.microsoft.com/office/drawing/2014/main" id="{E392741B-78AC-47F4-8483-0EECA5F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0" y="412751"/>
            <a:ext cx="8255000" cy="6588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修了判定テスト　提出方法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3981022"/>
      </p:ext>
    </p:extLst>
  </p:cSld>
  <p:clrMapOvr>
    <a:masterClrMapping/>
  </p:clrMapOvr>
</p:sld>
</file>

<file path=ppt/theme/theme1.xml><?xml version="1.0" encoding="utf-8"?>
<a:theme xmlns:a="http://schemas.openxmlformats.org/drawingml/2006/main" name="DCS_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4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S_template_16_改_自推企.potx" id="{80524493-8326-4940-8203-E5F0D10122CB}" vid="{BB41F4A6-7647-4643-A208-F2A21585F1D7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A73DCB2C99E7F45B35FDA53999648E5" ma:contentTypeVersion="6" ma:contentTypeDescription="新しいドキュメントを作成します。" ma:contentTypeScope="" ma:versionID="65448d097b077da47b70f5481721a6d4">
  <xsd:schema xmlns:xsd="http://www.w3.org/2001/XMLSchema" xmlns:xs="http://www.w3.org/2001/XMLSchema" xmlns:p="http://schemas.microsoft.com/office/2006/metadata/properties" xmlns:ns2="808b4843-63d5-4688-a79a-c7113ec9e4e8" targetNamespace="http://schemas.microsoft.com/office/2006/metadata/properties" ma:root="true" ma:fieldsID="a7bf83a090fa7241051a14b1b3a5bc70" ns2:_="">
    <xsd:import namespace="808b4843-63d5-4688-a79a-c7113ec9e4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b4843-63d5-4688-a79a-c7113ec9e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73BBC-D5E5-4C3C-A7AE-D5FF73D68065}"/>
</file>

<file path=customXml/itemProps2.xml><?xml version="1.0" encoding="utf-8"?>
<ds:datastoreItem xmlns:ds="http://schemas.openxmlformats.org/officeDocument/2006/customXml" ds:itemID="{BC56CC1B-09D6-45D0-854A-96EA029B109E}"/>
</file>

<file path=customXml/itemProps3.xml><?xml version="1.0" encoding="utf-8"?>
<ds:datastoreItem xmlns:ds="http://schemas.openxmlformats.org/officeDocument/2006/customXml" ds:itemID="{2C046479-E5A6-488D-BAA0-AEA7B985B49D}"/>
</file>

<file path=docProps/app.xml><?xml version="1.0" encoding="utf-8"?>
<Properties xmlns="http://schemas.openxmlformats.org/officeDocument/2006/extended-properties" xmlns:vt="http://schemas.openxmlformats.org/officeDocument/2006/docPropsVTypes">
  <Template>DCS_template_16_改_事推企</Template>
  <TotalTime>761</TotalTime>
  <Words>45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メイリオ</vt:lpstr>
      <vt:lpstr>Arial</vt:lpstr>
      <vt:lpstr>Calibri</vt:lpstr>
      <vt:lpstr>Verdana</vt:lpstr>
      <vt:lpstr>Wingdings</vt:lpstr>
      <vt:lpstr>DCS_template_15</vt:lpstr>
      <vt:lpstr>修了判定テスト　提出方法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Python初級研修 修了判定テスト (2020/6/23)</dc:title>
  <dc:creator>越山　恵子（DCS　データサイエンス事業部）</dc:creator>
  <cp:lastModifiedBy>越山　恵子（DCS　データサイエンス事業部）</cp:lastModifiedBy>
  <cp:revision>18</cp:revision>
  <dcterms:created xsi:type="dcterms:W3CDTF">2020-05-11T06:56:47Z</dcterms:created>
  <dcterms:modified xsi:type="dcterms:W3CDTF">2020-06-19T05:46:06Z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0x0101003A73DCB2C99E7F45B35FDA53999648E5</vt:lpwstr>
  </property>
</Properties>
</file>