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9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7DC81-A4BA-4CB8-A6E8-9023E63A2342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F1730-2F3A-4194-958D-815C133D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F1730-2F3A-4194-958D-815C133D9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F1730-2F3A-4194-958D-815C133D97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1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734A6EA-BBCE-4126-80A1-2A3DE896616D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23AC-5501-4E11-BCDB-991FCC663531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CB44-3E81-404C-8149-DCD1C8268700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FD84-C4D6-423C-8642-879FBE2B4C50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A6BA-2E36-482F-B7C7-34FA38D36DB5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22C7-9CC0-41EB-97B8-1CE5C56AB405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1EAC-4D80-44FB-BFE9-88590211889B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2728-FB81-4B85-96C7-81C34CA8179E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6B1E-8019-4C33-92FE-6ACD5C12A1ED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2F0F-F27C-4B0D-8789-BBD2882FA70B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F6FD-B2D6-44B6-8936-FDA0BB3CFEC0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F7E4-3C58-4868-B9E4-5220B8B2FD53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5F02-E8F9-452C-A29F-B2DF91609F23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3B37-0E13-4854-96FF-B8FAB7D153CF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6524-7118-4242-8D61-6A78D94248A4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E903-4880-4104-B93D-A9AA92C0F982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4C06-7FEE-4A57-9477-0D98B6983F52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66C8E3-AA2D-4BA2-B316-D59123A5006D}" type="datetime1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qtest.com/" TargetMode="External"/><Relationship Id="rId7" Type="http://schemas.openxmlformats.org/officeDocument/2006/relationships/hyperlink" Target="http://www.zimmber.com/" TargetMode="External"/><Relationship Id="rId2" Type="http://schemas.openxmlformats.org/officeDocument/2006/relationships/hyperlink" Target="http://www.brighthubp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housejoy.in/" TargetMode="External"/><Relationship Id="rId5" Type="http://schemas.openxmlformats.org/officeDocument/2006/relationships/hyperlink" Target="http://www.care4home.in/" TargetMode="External"/><Relationship Id="rId4" Type="http://schemas.openxmlformats.org/officeDocument/2006/relationships/hyperlink" Target="http://www.calpoly.ed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6823" y="4722607"/>
            <a:ext cx="177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 : </a:t>
            </a:r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6823" y="5122717"/>
            <a:ext cx="4015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Bhimani Vishva (146020307015)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Chavda Isha (146020307023)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Dhamecha Zankhna (146020307031)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6073" y="4722607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6073" y="5122717"/>
            <a:ext cx="1991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S.P.Parekh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M.B.Kalariya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1868" y="2530917"/>
            <a:ext cx="84561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Home Maintenance Service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78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5517" y="1060295"/>
            <a:ext cx="6917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5517" y="1706626"/>
            <a:ext cx="8163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FOR ACCOUNT</a:t>
            </a:r>
          </a:p>
          <a:p>
            <a:pPr lvl="1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all the required detail for registration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checks that particular Email-Id exist or not if not exist then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into database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“Registered successfully” message display and open Home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1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username or password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from database username exists or not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“Login successfully” message display and open Home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SERVICES</a:t>
            </a:r>
          </a:p>
          <a:p>
            <a:pPr lvl="1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services, related sub service and service provider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details is stored in database and inform the service provider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“Your service is Booked” and client get time for service</a:t>
            </a:r>
          </a:p>
        </p:txBody>
      </p:sp>
    </p:spTree>
    <p:extLst>
      <p:ext uri="{BB962C8B-B14F-4D97-AF65-F5344CB8AC3E}">
        <p14:creationId xmlns:p14="http://schemas.microsoft.com/office/powerpoint/2010/main" val="1815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0208" y="1405565"/>
            <a:ext cx="8163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 SERVICES</a:t>
            </a:r>
          </a:p>
          <a:p>
            <a:pPr lvl="1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Service, Sub Service, Service Provider Name and date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Database and cancel the Entry for that Service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“Cancel Service” Message on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ACCESSORIES FOR SERVICE</a:t>
            </a:r>
          </a:p>
          <a:p>
            <a:pPr lvl="1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accessory name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check from database that the accessory is available or not if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than client can book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“Your accessory is booked” message display on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EMERGENCY SERVICE</a:t>
            </a:r>
          </a:p>
          <a:p>
            <a:pPr lvl="1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Service name and service provider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details is stored in database and inform the service provider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“Your service is Booked” and client get time for service</a:t>
            </a:r>
          </a:p>
        </p:txBody>
      </p:sp>
    </p:spTree>
    <p:extLst>
      <p:ext uri="{BB962C8B-B14F-4D97-AF65-F5344CB8AC3E}">
        <p14:creationId xmlns:p14="http://schemas.microsoft.com/office/powerpoint/2010/main" val="28274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4508" y="1405565"/>
            <a:ext cx="8163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COUPONS &amp; USE COUPONS</a:t>
            </a:r>
          </a:p>
          <a:p>
            <a:pPr lvl="1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coupons code and enter during payment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coupon code is exists and validity not expired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used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coupons</a:t>
            </a: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BOOK AMC(ANNUAL MAINTENANCE CONTRACT)</a:t>
            </a:r>
          </a:p>
          <a:p>
            <a:pPr lvl="1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Service, Sub Service, Service Provider Name and Type of AMC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enter this details in database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“Your AMC Booked” message display on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STAR RATING TO SERVICE PROVIDER PERSON</a:t>
            </a:r>
          </a:p>
          <a:p>
            <a:pPr lvl="1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Email-Id and Select Service Provider name and give star rating to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provider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star rating store in database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“Thanks for giving Star rating” message on Screen</a:t>
            </a:r>
          </a:p>
        </p:txBody>
      </p:sp>
    </p:spTree>
    <p:extLst>
      <p:ext uri="{BB962C8B-B14F-4D97-AF65-F5344CB8AC3E}">
        <p14:creationId xmlns:p14="http://schemas.microsoft.com/office/powerpoint/2010/main" val="17893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7244" y="1561428"/>
            <a:ext cx="8163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FEEDBACK ABOUT SERVICES</a:t>
            </a:r>
          </a:p>
          <a:p>
            <a:pPr lvl="1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User Email-Id, Service Provider name and Feedback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Feedback store in database with date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“Thanks for giving Feedback” message on the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TIPS FOR MAINTENANCE</a:t>
            </a:r>
          </a:p>
          <a:p>
            <a:pPr lvl="1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Object or machine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tips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PROVIDE EXPERT SOLUTION FOR ANY PROBLEM</a:t>
            </a:r>
          </a:p>
          <a:p>
            <a:pPr lvl="1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problem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solutions</a:t>
            </a:r>
          </a:p>
          <a:p>
            <a:pPr lvl="1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solutions</a:t>
            </a:r>
          </a:p>
        </p:txBody>
      </p:sp>
    </p:spTree>
    <p:extLst>
      <p:ext uri="{BB962C8B-B14F-4D97-AF65-F5344CB8AC3E}">
        <p14:creationId xmlns:p14="http://schemas.microsoft.com/office/powerpoint/2010/main" val="19802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677" y="1060295"/>
            <a:ext cx="8097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8677" y="1852374"/>
            <a:ext cx="103905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Nonfunctional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are those that must be provided by any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for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convenience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the user forgets or loses Password, then user can get helps by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“forgot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password” option in the main login window.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typing the password, if the caps lock is on it must be notified.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kept idle for 10 min the session will expire.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validations of user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is provides authentication without this no user can pass.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registered users are allowed to use the application.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is not registered then they can only view this sites but can’t utilize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functionality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 is maintained by giving access to only authenticated user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and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password.</a:t>
            </a:r>
          </a:p>
        </p:txBody>
      </p:sp>
    </p:spTree>
    <p:extLst>
      <p:ext uri="{BB962C8B-B14F-4D97-AF65-F5344CB8AC3E}">
        <p14:creationId xmlns:p14="http://schemas.microsoft.com/office/powerpoint/2010/main" val="1118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8699" y="1060295"/>
            <a:ext cx="99184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maintenance stage, SRS document can be referred for any validations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can be accessed from any personal computers supporting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operating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platform or in android phones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keeps on updating the data according to the transactions that takes place.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also gets message at which time they get service by service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 according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schedule of service provider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TIMELESS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carries out all the operations with consumption of very less time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Reusability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extent to which software components should be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 way that they can be used in applications other than the ones for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they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initially developed.</a:t>
            </a:r>
          </a:p>
          <a:p>
            <a:pPr lvl="1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3441" y="978637"/>
            <a:ext cx="4822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441" y="1624968"/>
            <a:ext cx="101957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main part of the process model.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whole requirements and all problems are analyzed and find out best solution for the problem.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solution examined in terms of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Resource, Cost &amp; Time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examining each solution they pick out best solution for the problem.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time required for creation of each module is also defined.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all this task are not completed as per the schedule then the project may lead to the failure.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algn="just"/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 means to determine whether the software is technically feasible or not.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in which platform it can run &amp; how much time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concerned with specifying equipment and software that will successfully satisfy the user requirement. The technical needs of the system may vary considerably, but might include: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facility to produce outputs in a given time.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under certain conditions.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process a certain volume of transaction at a particular speed.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Facility to communicate data to distant locations.</a:t>
            </a:r>
          </a:p>
        </p:txBody>
      </p:sp>
    </p:spTree>
    <p:extLst>
      <p:ext uri="{BB962C8B-B14F-4D97-AF65-F5344CB8AC3E}">
        <p14:creationId xmlns:p14="http://schemas.microsoft.com/office/powerpoint/2010/main" val="5724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050" y="1230114"/>
            <a:ext cx="96364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examining the technical feasibility the system configuration and types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hardware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are given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and non-functional requirements of Home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Services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implemented in front end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back end as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PHP and MySQL are open source 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it’s Technically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Feasible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can be done by examining estimated cost of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examining system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that we can estimate proposed system cost.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it can be identified that weather it will be affordable or not.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outgoing effort that improves in accuracy at each phase of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charged for the project.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is undertaken for the development as a part of the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Diploma Computer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course curriculum.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front-end and back-end is Open Source so it can be developed at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of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it’s Economically Feasible.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3648" y="1510668"/>
            <a:ext cx="9636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pPr algn="just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mainly related to human organizational and political aspects.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 it will be determined that in which condition it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work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and time required to learn that software.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anybody having little knowledge of computer and online booking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can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use this system.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it’s Operationally Feasible.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24" y="1194955"/>
            <a:ext cx="4241708" cy="49668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59530" y="773933"/>
            <a:ext cx="4737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6847" y="3285069"/>
            <a:ext cx="1622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7750" y="1060295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4715" y="2109354"/>
            <a:ext cx="10084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olden days there is no such resources for getting services for home.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that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we had to ask people to get contact number or their working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address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had to either go to their working place or had to contact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them. Then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will come to our home and provide services. This all things take a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time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not easy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this time is for internet technology. Every people use very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technology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 we develop this portal to provide easily most of the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maintenance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using this home maintenance service website user can get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24x7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at their place. Services provided by our system like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Pest-control, Appliance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repairing, Home cleaning , Medical , Computer repairing , Painting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Carpentry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Plumbing , Mechanical , Electrical, Packers &amp; Movers and also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person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will go to the home to provide service is trustworthy and expert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their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field and also charges for the particular services are prescribed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reasonable.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7301" y="3046079"/>
            <a:ext cx="1760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75" y="1060295"/>
            <a:ext cx="4242816" cy="4965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7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3337" y="3046079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26" y="1060295"/>
            <a:ext cx="4156363" cy="4965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8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1915" y="940187"/>
            <a:ext cx="3403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31" y="940187"/>
            <a:ext cx="576072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4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254" y="842086"/>
            <a:ext cx="5340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064" y="2524989"/>
            <a:ext cx="8001463" cy="36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963254" y="1940214"/>
            <a:ext cx="26356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Level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0001" y="1060295"/>
            <a:ext cx="1451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985838"/>
            <a:ext cx="5760720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 rot="19723524">
            <a:off x="3879531" y="1468220"/>
            <a:ext cx="168973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Service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 rot="19686890">
            <a:off x="3949098" y="1484004"/>
            <a:ext cx="236093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Obtain Service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142883" y="2404445"/>
            <a:ext cx="230441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Accessory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11710" y="2636364"/>
            <a:ext cx="230441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 Accessory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 rot="1850095">
            <a:off x="4021897" y="3522071"/>
            <a:ext cx="236093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Give/Renew AMC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 rot="2654814">
            <a:off x="3861835" y="4433123"/>
            <a:ext cx="236093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Coupons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 rot="1871985">
            <a:off x="6868064" y="1891648"/>
            <a:ext cx="236093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Service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 rot="1891769">
            <a:off x="6640662" y="2087283"/>
            <a:ext cx="236093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Schedule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 rot="19094015">
            <a:off x="6464407" y="2847501"/>
            <a:ext cx="236093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AMC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 rot="18538621">
            <a:off x="6469809" y="3618627"/>
            <a:ext cx="236093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 Payment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7992" y="3155474"/>
            <a:ext cx="2738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 Admin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567" y="775480"/>
            <a:ext cx="4795751" cy="5344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4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4803" y="3155474"/>
            <a:ext cx="2624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 Client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21" y="737553"/>
            <a:ext cx="5057187" cy="5476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164" y="3134692"/>
            <a:ext cx="4476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 Service Provider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76" y="1081499"/>
            <a:ext cx="5760720" cy="4707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0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3570" y="842086"/>
            <a:ext cx="4899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393" y="1587357"/>
            <a:ext cx="4371686" cy="45848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480314" y="3295004"/>
            <a:ext cx="1391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9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7888" y="3107968"/>
            <a:ext cx="12554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51" y="745202"/>
            <a:ext cx="3654021" cy="5572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3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4715" y="1537854"/>
            <a:ext cx="10084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this, customer can register by their e-mail, contact number. They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requested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specific service by clicking on that service and fill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information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residential address, contact-number, area pin-code, e-mail id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Here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customer registered for service they will get a specific time.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the schedule by expert person who will going to provide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service.</a:t>
            </a:r>
          </a:p>
          <a:p>
            <a:pPr algn="just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Proposed System, as per the season discount voucher and cash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coupons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the customer needs to use these coupons they have to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particular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 code. Customer has to payment by credit card or debit card.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reason if any user need to cancel the service then only 50% cash back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given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them from any type of service. In this, Particular person also join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website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work. They can also registered their name by providing digital copy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documents: Passport photo, police verification certificate,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residential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to the particular service provider is given as per their service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rules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company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developed in PHP (Hyper Text Preprocessor) language.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5480" y="3056014"/>
            <a:ext cx="3107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78" y="614105"/>
            <a:ext cx="1919431" cy="5731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084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0427" y="1039935"/>
            <a:ext cx="7126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0427" y="1819496"/>
            <a:ext cx="2178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857" y="2537501"/>
            <a:ext cx="7291779" cy="35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84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9119" y="1196042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21" y="2220392"/>
            <a:ext cx="7123176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71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1407" y="118565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49" y="2235459"/>
            <a:ext cx="7123176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0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421" y="1185651"/>
            <a:ext cx="1622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81" y="2248622"/>
            <a:ext cx="7123176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9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5697" y="936026"/>
            <a:ext cx="2980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REFRENCES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5697" y="1928590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Fundamental of Software Engineering by Rajib Mall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www.Brighthubpm.com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www.reqtest.com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www.Calpoly.edu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www.Care4Home.in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www.Housejoy.in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www.Zimmber.com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7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8046" y="935604"/>
            <a:ext cx="9798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EXISTING SYSTEM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715" y="1872062"/>
            <a:ext cx="10084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Manually 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system Contact Number or Address taken from the peoples after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contact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either by calling them or meet personally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Through Websites 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the service provider’s contact detail is given through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we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contact that person to get service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Other Types of Websites Available that provide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Functionality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by giving Contact Number and Address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charges as per the service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their Reviews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is available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for the service that they provide.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5350" y="1060295"/>
            <a:ext cx="2784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5350" y="2235744"/>
            <a:ext cx="8163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Service Provider (Experience, Background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who wants to work with us they can also join 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book for AMC(Annual Maintenance Contract)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Accessories for service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select emergency service on emergency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solution for any Problem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Maintenance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5131" y="1060295"/>
            <a:ext cx="172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5131" y="2173399"/>
            <a:ext cx="100844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proposed system the client can book services by viewing all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services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its sub services and also in this client can also choose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service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 from whom they want to acquire the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client can give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AMC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Maintenance Contract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services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service provider.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client can give order for accessories related to the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service provider can also login to the system and can go to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service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client in which they are experts.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should also get tips for the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cancel service before the 2 hour of their service providing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give star rating and feedback.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Whenever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is going to book service they should see the feedback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service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 which were provided by other clients and also view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experience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other details.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8131" y="1060295"/>
            <a:ext cx="4172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59071"/>
              </p:ext>
            </p:extLst>
          </p:nvPr>
        </p:nvGraphicFramePr>
        <p:xfrm>
          <a:off x="3381809" y="1999818"/>
          <a:ext cx="5753100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3" imgW="5978160" imgH="4377960" progId="Visio.Drawing.11">
                  <p:embed/>
                </p:oleObj>
              </mc:Choice>
              <mc:Fallback>
                <p:oleObj name="Visio" r:id="rId3" imgW="5978160" imgH="437796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809" y="1999818"/>
                        <a:ext cx="5753100" cy="421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9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3345" y="1050326"/>
            <a:ext cx="6019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CHARACTERISTICS</a:t>
            </a:r>
            <a:endParaRPr lang="en-US" sz="36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4959" y="2433171"/>
            <a:ext cx="8163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as an administrator in the website.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authority having by admin.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He/She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manage the feedback or orders of accessories.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rights like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Remove any service.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of any member.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 and vouchers.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Decline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service provider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2387" y="1435643"/>
            <a:ext cx="8163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register then login and book a services.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give time to the service provider person at which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wants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services.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give feedback.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give star rating to Service Provider for particular Service.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buy accessories from website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SERVICE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 person can also register to the website for doing work.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time</a:t>
            </a:r>
          </a:p>
        </p:txBody>
      </p:sp>
    </p:spTree>
    <p:extLst>
      <p:ext uri="{BB962C8B-B14F-4D97-AF65-F5344CB8AC3E}">
        <p14:creationId xmlns:p14="http://schemas.microsoft.com/office/powerpoint/2010/main" val="10718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</TotalTime>
  <Words>2084</Words>
  <Application>Microsoft Office PowerPoint</Application>
  <PresentationFormat>Widescreen</PresentationFormat>
  <Paragraphs>279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RONAK</dc:creator>
  <cp:lastModifiedBy>RONAK</cp:lastModifiedBy>
  <cp:revision>35</cp:revision>
  <dcterms:created xsi:type="dcterms:W3CDTF">2016-12-03T05:58:18Z</dcterms:created>
  <dcterms:modified xsi:type="dcterms:W3CDTF">2016-12-03T09:03:55Z</dcterms:modified>
</cp:coreProperties>
</file>