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898F-2C8A-474D-A8DD-FA8331B019AF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7FA-2A01-429B-9504-55597902C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71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898F-2C8A-474D-A8DD-FA8331B019AF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7FA-2A01-429B-9504-55597902C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10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898F-2C8A-474D-A8DD-FA8331B019AF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7FA-2A01-429B-9504-55597902C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18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898F-2C8A-474D-A8DD-FA8331B019AF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7FA-2A01-429B-9504-55597902C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33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898F-2C8A-474D-A8DD-FA8331B019AF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7FA-2A01-429B-9504-55597902C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898F-2C8A-474D-A8DD-FA8331B019AF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7FA-2A01-429B-9504-55597902C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13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898F-2C8A-474D-A8DD-FA8331B019AF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7FA-2A01-429B-9504-55597902C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84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898F-2C8A-474D-A8DD-FA8331B019AF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7FA-2A01-429B-9504-55597902C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0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898F-2C8A-474D-A8DD-FA8331B019AF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7FA-2A01-429B-9504-55597902C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2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898F-2C8A-474D-A8DD-FA8331B019AF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7FA-2A01-429B-9504-55597902C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28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898F-2C8A-474D-A8DD-FA8331B019AF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7FA-2A01-429B-9504-55597902C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37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F898F-2C8A-474D-A8DD-FA8331B019AF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2C7FA-2A01-429B-9504-55597902C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20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4286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s</vt:lpstr>
    </vt:vector>
  </TitlesOfParts>
  <Company>Школа 1080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Ноутбук 316</dc:creator>
  <cp:lastModifiedBy>Ноутбук 316</cp:lastModifiedBy>
  <cp:revision>1</cp:revision>
  <dcterms:created xsi:type="dcterms:W3CDTF">2019-11-27T06:27:25Z</dcterms:created>
  <dcterms:modified xsi:type="dcterms:W3CDTF">2019-11-27T06:27:32Z</dcterms:modified>
</cp:coreProperties>
</file>