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BEAC5E-8B22-4A98-8C02-CFDEF71F034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Программа-дисконт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smtClean="0"/>
              <a:t>Кабанов Александр </a:t>
            </a:r>
            <a:r>
              <a:rPr lang="ru-RU" dirty="0" smtClean="0"/>
              <a:t>(9</a:t>
            </a:r>
            <a:r>
              <a:rPr lang="en-US" dirty="0" smtClean="0"/>
              <a:t>“</a:t>
            </a:r>
            <a:r>
              <a:rPr lang="ru-RU" dirty="0" smtClean="0"/>
              <a:t>В</a:t>
            </a:r>
            <a:r>
              <a:rPr lang="en-US" dirty="0" smtClean="0"/>
              <a:t>”)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32656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Гипотеза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Я предполагаю, что моя программа позволит её пользователям высчитывать цену товара и избегать экономических ошибок, значительно влияющих на бюджет. </a:t>
            </a:r>
            <a:endParaRPr lang="ru-RU" sz="2000" dirty="0"/>
          </a:p>
        </p:txBody>
      </p:sp>
      <p:pic>
        <p:nvPicPr>
          <p:cNvPr id="5122" name="Picture 2" descr="Картинки по запросу 3д челове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492896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332656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Цель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000" dirty="0" smtClean="0"/>
              <a:t> Рассказать о разработанной программе по подсчёту цены товара с учётом скидки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08920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00B0F0"/>
                </a:solidFill>
              </a:rPr>
              <a:t>Задачи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789040"/>
            <a:ext cx="76065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/>
              <a:t>Рассказать о таких понятиях как скидка, </a:t>
            </a:r>
            <a:r>
              <a:rPr lang="ru-RU" sz="2000" dirty="0"/>
              <a:t>ц</a:t>
            </a:r>
            <a:r>
              <a:rPr lang="ru-RU" sz="2000" dirty="0" smtClean="0"/>
              <a:t>ена товара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Рассказать о своей программе 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Получить аплодисменты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40466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Понятия</a:t>
            </a:r>
            <a:endParaRPr lang="ru-RU" sz="3200" dirty="0"/>
          </a:p>
        </p:txBody>
      </p:sp>
      <p:sp>
        <p:nvSpPr>
          <p:cNvPr id="1026" name="AutoShape 2" descr="Картинки по запросу картинки ц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Картинки по запросу картинки ц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Картинки по запросу картинки ц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 descr="pr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4392488" cy="4363399"/>
          </a:xfrm>
          <a:prstGeom prst="rect">
            <a:avLst/>
          </a:prstGeom>
        </p:spPr>
      </p:pic>
      <p:pic>
        <p:nvPicPr>
          <p:cNvPr id="1032" name="Picture 8" descr="Картинки по запросу картинки цен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4176464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32.userapi.com/c855432/v855432324/1a2d8f/Nk24b52o36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2400300" cy="3200401"/>
          </a:xfrm>
          <a:prstGeom prst="rect">
            <a:avLst/>
          </a:prstGeom>
          <a:noFill/>
        </p:spPr>
      </p:pic>
      <p:pic>
        <p:nvPicPr>
          <p:cNvPr id="2052" name="Picture 4" descr="https://sun9-40.userapi.com/c855432/v855432955/1aafa5/EhxZLx--Q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340768"/>
            <a:ext cx="2381250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813440">
            <a:off x="1206063" y="892532"/>
            <a:ext cx="6947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</a:t>
            </a:r>
            <a:endParaRPr lang="ru-RU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6488668"/>
            <a:ext cx="19062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 пожалуйста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59</TotalTime>
  <Words>68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Программа-дисконт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Программа-дисконт</dc:title>
  <dc:creator>Наталья</dc:creator>
  <cp:lastModifiedBy>Наталья</cp:lastModifiedBy>
  <cp:revision>7</cp:revision>
  <dcterms:created xsi:type="dcterms:W3CDTF">2019-11-10T18:29:51Z</dcterms:created>
  <dcterms:modified xsi:type="dcterms:W3CDTF">2019-12-22T20:20:28Z</dcterms:modified>
</cp:coreProperties>
</file>