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67" y="-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226D-285B-4649-9DA0-51B125F1EA09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3E1A7-F3BE-49BC-9DEE-457051A0C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2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07950" y="1143000"/>
            <a:ext cx="6461125" cy="3635375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3E1A7-F3BE-49BC-9DEE-457051A0C3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E3C11-B6E2-8F08-E9B6-680ACB1F8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F56CC-7594-F063-5443-9F091C75E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A5EE5-BB8B-85B2-ED75-A914034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C669-2D11-FF3B-686E-404B2E2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60DAD-DE99-7A13-47D0-9EE8B38D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99B21-EE01-9F88-FA13-02796CE9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D53C1-85CF-C79B-D665-655044DDD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59E0-EF1E-A424-94ED-006856B6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F58DD-01F2-7115-66BC-0B468A56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2B88A-552C-2114-7720-0161C0C7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CE8249-1CB7-64FE-AA72-39165B71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55886F-2B9A-ED4D-ED11-15D75B78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92CFA-A179-F073-49A1-AD463374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BE229-F200-18EF-C707-74D3BC76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9F78-61F5-2F0D-0CAD-208AC859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4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E504-53E4-ABD2-FF86-D9904375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E6E8C-F59E-89E3-D7C1-AB2F3452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B7A86-C246-1611-AE8C-C67C2812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19FA-8270-7066-E5CA-2D7C17F9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250F7-3C4C-E202-7988-A150FDFC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5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E596F-E600-CB2E-E1C2-5BC83636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7513F-575C-7E3B-3CD0-1E1ADE2E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773A-0132-E349-3CCD-273208EB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6AAFC-E9CB-189F-407A-15C80401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B558F-D783-7994-551F-00398DA8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CE3D7-C568-895A-E750-ADAD4A2C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A5587-374B-C0A4-7144-309823D2D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ABE49-6237-73E0-305D-162BF26B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6EA2C-8D11-C7E0-C55C-508BDF88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71C47-8C83-DD7F-5D43-B125C4D8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40508-E23B-7324-4D06-0871EAE9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6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8BCA-5FC9-68BD-D273-DE60EF37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4CCA4-D809-7B86-2F21-FB3031424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FD5C5-D1FF-4E6D-9E2A-36E026F6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760879-AB62-4062-20A2-4289E09A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3A78D-585E-7FFE-CCBC-72AC83B53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38AD09-2858-1F4C-8189-0426EC3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3763B1-6067-708D-4B22-6799A00F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348568-7B8C-3839-9035-D6D6E198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5B7E0-194A-9370-BA7E-D94431A6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11ADBA-AC08-E07B-DA10-34CB805C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378EF-4513-042A-AFDA-DAA97798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DB85CF-4A24-FAE5-5A1D-DD99EFFD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7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978F16-F67E-D315-5898-5E0F1845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6682B-0606-2595-BE25-F24144D6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5B4B1-A114-7F3F-98C3-8C04A5E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3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82D84-995E-90D3-9CBF-A9BD1BAA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44F8E-DDA9-CF89-4615-52DEDDD2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21FAD-F5B6-7DF5-667B-E1DDA330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6E889-7C8F-CC2A-41DC-9A43741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B1917-9D77-7691-2241-AFF9B9FC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7F8F0-2468-D563-10F4-4E2E9AE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95A1F-AB2C-7C1F-51B6-DB66F8BB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57B0BC-24AD-7CC8-C19F-DF370881E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6160FD-F8E3-34C5-9F15-1854DE868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871B9-A155-5C18-A2EB-21CC409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F8E18-CBAC-2719-F8B2-557C0D0E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6D6BC-9EFF-C734-8621-2CF1B05B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1B2A0-A605-C393-F8E3-BAEC4973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B486B-8B2A-617D-CBE1-DB6F45D1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E377D-CCE5-D48B-869C-729A46FB6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D2F0C-399A-4FC8-BDA6-8E50D8A382F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BDA14-0E80-BA31-CAB5-61D2B9D14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6DBD9-EFBA-38A7-78F9-AA98B8E1C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5A676-A006-4773-BE36-E34B443E7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FE179-3133-1D7C-6CCA-D8901E3F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44"/>
          <a:stretch/>
        </p:blipFill>
        <p:spPr>
          <a:xfrm>
            <a:off x="9237007" y="2266391"/>
            <a:ext cx="2520696" cy="2671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B1B67-4D79-3099-931E-463087FE92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751"/>
          <a:stretch/>
        </p:blipFill>
        <p:spPr>
          <a:xfrm rot="16200000" flipV="1">
            <a:off x="8211975" y="2043698"/>
            <a:ext cx="965758" cy="1576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AF99D2-6430-B246-D5BE-07C6662237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886" t="12210" r="7524" b="12220"/>
          <a:stretch/>
        </p:blipFill>
        <p:spPr>
          <a:xfrm flipV="1">
            <a:off x="4270573" y="4189536"/>
            <a:ext cx="3854656" cy="25162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183457-0014-6145-B5D7-E68525819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347633" y="392506"/>
            <a:ext cx="2160277" cy="19831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B1BEB3-7AD8-F447-AC7D-2803ABD693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52" y="621524"/>
            <a:ext cx="2939495" cy="3510222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537190E-34CD-5AAE-861F-713DDE6B95D8}"/>
              </a:ext>
            </a:extLst>
          </p:cNvPr>
          <p:cNvCxnSpPr>
            <a:cxnSpLocks/>
          </p:cNvCxnSpPr>
          <p:nvPr/>
        </p:nvCxnSpPr>
        <p:spPr>
          <a:xfrm rot="10800000">
            <a:off x="6227514" y="1001932"/>
            <a:ext cx="1792608" cy="16340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C46CED4-79A6-879B-78B3-E3BEB9AEB5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9655" y="1360904"/>
            <a:ext cx="1881778" cy="786062"/>
          </a:xfrm>
          <a:prstGeom prst="bentConnector3">
            <a:avLst>
              <a:gd name="adj1" fmla="val -111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32E6E08-CDA4-A31F-CC0E-6F48E7BB24E5}"/>
              </a:ext>
            </a:extLst>
          </p:cNvPr>
          <p:cNvCxnSpPr>
            <a:cxnSpLocks/>
          </p:cNvCxnSpPr>
          <p:nvPr/>
        </p:nvCxnSpPr>
        <p:spPr>
          <a:xfrm rot="10800000">
            <a:off x="7887543" y="4477142"/>
            <a:ext cx="2076794" cy="1320235"/>
          </a:xfrm>
          <a:prstGeom prst="bentConnector3">
            <a:avLst>
              <a:gd name="adj1" fmla="val 6181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5CE4A1-2CA4-F120-B9CD-04B7F22EC3FE}"/>
              </a:ext>
            </a:extLst>
          </p:cNvPr>
          <p:cNvSpPr txBox="1"/>
          <p:nvPr/>
        </p:nvSpPr>
        <p:spPr>
          <a:xfrm>
            <a:off x="9929121" y="5565232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(+) 12V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BC9A97A-80C5-7222-6F1E-C39D79409566}"/>
              </a:ext>
            </a:extLst>
          </p:cNvPr>
          <p:cNvCxnSpPr>
            <a:cxnSpLocks/>
          </p:cNvCxnSpPr>
          <p:nvPr/>
        </p:nvCxnSpPr>
        <p:spPr>
          <a:xfrm>
            <a:off x="7879407" y="4339956"/>
            <a:ext cx="2084930" cy="999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0ACE9A-96B2-84BB-F0F0-638D46A816EB}"/>
              </a:ext>
            </a:extLst>
          </p:cNvPr>
          <p:cNvSpPr txBox="1"/>
          <p:nvPr/>
        </p:nvSpPr>
        <p:spPr>
          <a:xfrm>
            <a:off x="9937933" y="5127805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(-) </a:t>
            </a:r>
            <a:endParaRPr lang="ko-KR" altLang="en-US" b="1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FE2E409-C338-3C1E-9F57-CC582D36269A}"/>
              </a:ext>
            </a:extLst>
          </p:cNvPr>
          <p:cNvCxnSpPr>
            <a:cxnSpLocks/>
          </p:cNvCxnSpPr>
          <p:nvPr/>
        </p:nvCxnSpPr>
        <p:spPr>
          <a:xfrm rot="5400000">
            <a:off x="6749604" y="3209854"/>
            <a:ext cx="1685892" cy="838926"/>
          </a:xfrm>
          <a:prstGeom prst="bentConnector3">
            <a:avLst>
              <a:gd name="adj1" fmla="val 93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B157459-34DC-08E7-A1C1-F6610745226C}"/>
              </a:ext>
            </a:extLst>
          </p:cNvPr>
          <p:cNvCxnSpPr>
            <a:cxnSpLocks/>
          </p:cNvCxnSpPr>
          <p:nvPr/>
        </p:nvCxnSpPr>
        <p:spPr>
          <a:xfrm rot="5400000">
            <a:off x="7015539" y="3356289"/>
            <a:ext cx="1482402" cy="484933"/>
          </a:xfrm>
          <a:prstGeom prst="bentConnector3">
            <a:avLst>
              <a:gd name="adj1" fmla="val 139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3" name="그림 72" descr="창의성, 예술이(가) 표시된 사진&#10;&#10;낮은 신뢰도로 자동 생성된 설명">
            <a:extLst>
              <a:ext uri="{FF2B5EF4-FFF2-40B4-BE49-F238E27FC236}">
                <a16:creationId xmlns:a16="http://schemas.microsoft.com/office/drawing/2014/main" id="{AAEF8941-A3FF-F889-9488-4463DF8488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260">
            <a:off x="6594834" y="4433730"/>
            <a:ext cx="142028" cy="529002"/>
          </a:xfrm>
          <a:prstGeom prst="rect">
            <a:avLst/>
          </a:prstGeom>
        </p:spPr>
      </p:pic>
      <p:pic>
        <p:nvPicPr>
          <p:cNvPr id="84" name="그림 83" descr="창의성, 예술이(가) 표시된 사진&#10;&#10;낮은 신뢰도로 자동 생성된 설명">
            <a:extLst>
              <a:ext uri="{FF2B5EF4-FFF2-40B4-BE49-F238E27FC236}">
                <a16:creationId xmlns:a16="http://schemas.microsoft.com/office/drawing/2014/main" id="{C9EFD31A-4B24-2632-66BA-62C8256B62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260">
            <a:off x="6227407" y="4433730"/>
            <a:ext cx="142028" cy="529002"/>
          </a:xfrm>
          <a:prstGeom prst="rect">
            <a:avLst/>
          </a:prstGeom>
        </p:spPr>
      </p:pic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99DBB5D-D169-6A82-A54F-4A40A494B90F}"/>
              </a:ext>
            </a:extLst>
          </p:cNvPr>
          <p:cNvCxnSpPr>
            <a:cxnSpLocks/>
          </p:cNvCxnSpPr>
          <p:nvPr/>
        </p:nvCxnSpPr>
        <p:spPr>
          <a:xfrm rot="5400000">
            <a:off x="6073152" y="3121717"/>
            <a:ext cx="2130748" cy="1746975"/>
          </a:xfrm>
          <a:prstGeom prst="bentConnector3">
            <a:avLst>
              <a:gd name="adj1" fmla="val 16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62537E0-BC80-9259-F00F-5A0F409BED88}"/>
              </a:ext>
            </a:extLst>
          </p:cNvPr>
          <p:cNvCxnSpPr>
            <a:cxnSpLocks/>
          </p:cNvCxnSpPr>
          <p:nvPr/>
        </p:nvCxnSpPr>
        <p:spPr>
          <a:xfrm rot="5400000">
            <a:off x="6282395" y="3335629"/>
            <a:ext cx="2070923" cy="1378975"/>
          </a:xfrm>
          <a:prstGeom prst="bentConnector3">
            <a:avLst>
              <a:gd name="adj1" fmla="val 505"/>
            </a:avLst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288621B-9417-202A-CEA2-D52A6EA2052D}"/>
              </a:ext>
            </a:extLst>
          </p:cNvPr>
          <p:cNvCxnSpPr/>
          <p:nvPr/>
        </p:nvCxnSpPr>
        <p:spPr>
          <a:xfrm>
            <a:off x="3391505" y="3681790"/>
            <a:ext cx="2873533" cy="1494972"/>
          </a:xfrm>
          <a:prstGeom prst="bentConnector3">
            <a:avLst>
              <a:gd name="adj1" fmla="val 9748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E78CFBC9-3070-091F-53E0-7EDDE2E4CD36}"/>
              </a:ext>
            </a:extLst>
          </p:cNvPr>
          <p:cNvCxnSpPr>
            <a:cxnSpLocks/>
          </p:cNvCxnSpPr>
          <p:nvPr/>
        </p:nvCxnSpPr>
        <p:spPr>
          <a:xfrm rot="10800000">
            <a:off x="3502783" y="2002972"/>
            <a:ext cx="2307060" cy="1465943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E88570AF-6196-6614-237D-3FEFC970D8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3019" y="3925484"/>
            <a:ext cx="1707846" cy="794709"/>
          </a:xfrm>
          <a:prstGeom prst="bentConnector3">
            <a:avLst>
              <a:gd name="adj1" fmla="val 5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97A9C6D-5ACE-7D0F-C4F7-DCFAFBEFF713}"/>
              </a:ext>
            </a:extLst>
          </p:cNvPr>
          <p:cNvCxnSpPr>
            <a:cxnSpLocks/>
          </p:cNvCxnSpPr>
          <p:nvPr/>
        </p:nvCxnSpPr>
        <p:spPr>
          <a:xfrm>
            <a:off x="6568569" y="5170957"/>
            <a:ext cx="598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8A7E5B9-E7D0-FBFE-C979-98A8F6798B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7767" y="1692802"/>
            <a:ext cx="1541593" cy="582104"/>
          </a:xfrm>
          <a:prstGeom prst="bentConnector3">
            <a:avLst>
              <a:gd name="adj1" fmla="val 25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15EFC778-CCCE-2713-E627-F996924118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6335" y="1743671"/>
            <a:ext cx="1147171" cy="396901"/>
          </a:xfrm>
          <a:prstGeom prst="bentConnector3">
            <a:avLst>
              <a:gd name="adj1" fmla="val 825"/>
            </a:avLst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3045BA0-CAB4-EBE8-99A1-6B11AFF6624E}"/>
              </a:ext>
            </a:extLst>
          </p:cNvPr>
          <p:cNvCxnSpPr/>
          <p:nvPr/>
        </p:nvCxnSpPr>
        <p:spPr>
          <a:xfrm flipH="1">
            <a:off x="7008424" y="2698535"/>
            <a:ext cx="10116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026ECCC-88E3-0053-494D-F946A69626CE}"/>
              </a:ext>
            </a:extLst>
          </p:cNvPr>
          <p:cNvCxnSpPr>
            <a:cxnSpLocks/>
          </p:cNvCxnSpPr>
          <p:nvPr/>
        </p:nvCxnSpPr>
        <p:spPr>
          <a:xfrm rot="5400000">
            <a:off x="5078652" y="2815396"/>
            <a:ext cx="1849411" cy="1250033"/>
          </a:xfrm>
          <a:prstGeom prst="bentConnector3">
            <a:avLst>
              <a:gd name="adj1" fmla="val -2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220FB1A3-AC4E-D920-85A4-0CA0BE14CBD1}"/>
              </a:ext>
            </a:extLst>
          </p:cNvPr>
          <p:cNvCxnSpPr>
            <a:cxnSpLocks/>
          </p:cNvCxnSpPr>
          <p:nvPr/>
        </p:nvCxnSpPr>
        <p:spPr>
          <a:xfrm rot="5400000">
            <a:off x="5287581" y="2950226"/>
            <a:ext cx="1725938" cy="1318140"/>
          </a:xfrm>
          <a:prstGeom prst="bentConnector3">
            <a:avLst>
              <a:gd name="adj1" fmla="val -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63F83360-E929-68CF-1F55-51906745A07B}"/>
              </a:ext>
            </a:extLst>
          </p:cNvPr>
          <p:cNvCxnSpPr>
            <a:cxnSpLocks/>
          </p:cNvCxnSpPr>
          <p:nvPr/>
        </p:nvCxnSpPr>
        <p:spPr>
          <a:xfrm>
            <a:off x="1174173" y="2929830"/>
            <a:ext cx="3362642" cy="1435288"/>
          </a:xfrm>
          <a:prstGeom prst="bentConnector3">
            <a:avLst>
              <a:gd name="adj1" fmla="val 144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C92D055A-7151-FECB-E809-D75B96F8A0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708072" y="1685377"/>
            <a:ext cx="2873828" cy="489109"/>
          </a:xfrm>
          <a:prstGeom prst="bentConnector3">
            <a:avLst>
              <a:gd name="adj1" fmla="val -147"/>
            </a:avLst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452DE88-ED1A-F041-7E2C-BBF7BBE65744}"/>
              </a:ext>
            </a:extLst>
          </p:cNvPr>
          <p:cNvCxnSpPr>
            <a:cxnSpLocks/>
          </p:cNvCxnSpPr>
          <p:nvPr/>
        </p:nvCxnSpPr>
        <p:spPr>
          <a:xfrm>
            <a:off x="484287" y="509606"/>
            <a:ext cx="4052528" cy="661837"/>
          </a:xfrm>
          <a:prstGeom prst="bentConnector3">
            <a:avLst>
              <a:gd name="adj1" fmla="val 84546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2AC9982-771A-FF0A-A666-75A48CB58E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6811" y="1990668"/>
            <a:ext cx="2109696" cy="642660"/>
          </a:xfrm>
          <a:prstGeom prst="bentConnector3">
            <a:avLst>
              <a:gd name="adj1" fmla="val 99723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1A34C8-8E1B-E68D-FC45-A47BBF370469}"/>
              </a:ext>
            </a:extLst>
          </p:cNvPr>
          <p:cNvCxnSpPr/>
          <p:nvPr/>
        </p:nvCxnSpPr>
        <p:spPr>
          <a:xfrm>
            <a:off x="3382322" y="3366846"/>
            <a:ext cx="52075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8E1D45C-77F3-18BF-01DA-B322BAFC29A5}"/>
              </a:ext>
            </a:extLst>
          </p:cNvPr>
          <p:cNvCxnSpPr>
            <a:cxnSpLocks/>
          </p:cNvCxnSpPr>
          <p:nvPr/>
        </p:nvCxnSpPr>
        <p:spPr>
          <a:xfrm rot="5400000">
            <a:off x="3230196" y="2157633"/>
            <a:ext cx="2123342" cy="497811"/>
          </a:xfrm>
          <a:prstGeom prst="bentConnector3">
            <a:avLst>
              <a:gd name="adj1" fmla="val 1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0C6B4C-3081-9CB4-AEA4-C75D3B8BE1FD}"/>
              </a:ext>
            </a:extLst>
          </p:cNvPr>
          <p:cNvCxnSpPr>
            <a:cxnSpLocks/>
          </p:cNvCxnSpPr>
          <p:nvPr/>
        </p:nvCxnSpPr>
        <p:spPr>
          <a:xfrm>
            <a:off x="3391505" y="3468209"/>
            <a:ext cx="65442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3F38F0-9B6D-AB24-30E5-78CCABB561D4}"/>
              </a:ext>
            </a:extLst>
          </p:cNvPr>
          <p:cNvCxnSpPr>
            <a:cxnSpLocks/>
          </p:cNvCxnSpPr>
          <p:nvPr/>
        </p:nvCxnSpPr>
        <p:spPr>
          <a:xfrm flipH="1">
            <a:off x="1875493" y="6108318"/>
            <a:ext cx="271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ABD60B2-E807-6B03-8525-284D3A4E1198}"/>
              </a:ext>
            </a:extLst>
          </p:cNvPr>
          <p:cNvCxnSpPr>
            <a:cxnSpLocks/>
          </p:cNvCxnSpPr>
          <p:nvPr/>
        </p:nvCxnSpPr>
        <p:spPr>
          <a:xfrm rot="10800000">
            <a:off x="1875493" y="5504348"/>
            <a:ext cx="2583666" cy="48011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8796FB6-ADA0-D300-9CC5-61B24761D0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3569" y="3542056"/>
            <a:ext cx="3637055" cy="778631"/>
          </a:xfrm>
          <a:prstGeom prst="bentConnector3">
            <a:avLst>
              <a:gd name="adj1" fmla="val -175"/>
            </a:avLst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33AE2BA-1C18-380B-84AE-CCD8B230FAA3}"/>
              </a:ext>
            </a:extLst>
          </p:cNvPr>
          <p:cNvCxnSpPr/>
          <p:nvPr/>
        </p:nvCxnSpPr>
        <p:spPr>
          <a:xfrm>
            <a:off x="4273203" y="5742213"/>
            <a:ext cx="330749" cy="7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FCBA8095-7905-0E4C-2A75-D5C247CC59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1" y="3877161"/>
            <a:ext cx="1888392" cy="232650"/>
          </a:xfrm>
          <a:prstGeom prst="bentConnector3">
            <a:avLst>
              <a:gd name="adj1" fmla="val -483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B24DED4-24C8-859E-D6BC-691617392D5C}"/>
              </a:ext>
            </a:extLst>
          </p:cNvPr>
          <p:cNvCxnSpPr>
            <a:cxnSpLocks/>
          </p:cNvCxnSpPr>
          <p:nvPr/>
        </p:nvCxnSpPr>
        <p:spPr>
          <a:xfrm rot="10800000">
            <a:off x="1428593" y="4919285"/>
            <a:ext cx="3038702" cy="945596"/>
          </a:xfrm>
          <a:prstGeom prst="bentConnector3">
            <a:avLst>
              <a:gd name="adj1" fmla="val 330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4FB308-B0C0-35B2-3C7D-C12A13EAF8D6}"/>
              </a:ext>
            </a:extLst>
          </p:cNvPr>
          <p:cNvSpPr txBox="1"/>
          <p:nvPr/>
        </p:nvSpPr>
        <p:spPr>
          <a:xfrm>
            <a:off x="643846" y="590950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(+) HIGH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4C619-7A72-8F24-3B5D-8F2F5838CF66}"/>
              </a:ext>
            </a:extLst>
          </p:cNvPr>
          <p:cNvSpPr txBox="1"/>
          <p:nvPr/>
        </p:nvSpPr>
        <p:spPr>
          <a:xfrm>
            <a:off x="718252" y="5326202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(-) GND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87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Kinam Jeong</dc:creator>
  <cp:lastModifiedBy>Kinam Jeong</cp:lastModifiedBy>
  <cp:revision>19</cp:revision>
  <dcterms:created xsi:type="dcterms:W3CDTF">2024-12-12T07:04:38Z</dcterms:created>
  <dcterms:modified xsi:type="dcterms:W3CDTF">2024-12-12T08:25:21Z</dcterms:modified>
</cp:coreProperties>
</file>