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a harilegasri" userId="e2f9f7908368168c" providerId="LiveId" clId="{8C261B28-CF63-4F5A-A8CF-A241094296B6}"/>
    <pc:docChg chg="undo custSel addSld modSld">
      <pc:chgData name="tata harilegasri" userId="e2f9f7908368168c" providerId="LiveId" clId="{8C261B28-CF63-4F5A-A8CF-A241094296B6}" dt="2024-08-30T10:06:08.916" v="1245"/>
      <pc:docMkLst>
        <pc:docMk/>
      </pc:docMkLst>
      <pc:sldChg chg="modSp mod">
        <pc:chgData name="tata harilegasri" userId="e2f9f7908368168c" providerId="LiveId" clId="{8C261B28-CF63-4F5A-A8CF-A241094296B6}" dt="2024-08-30T10:06:08.916" v="1245"/>
        <pc:sldMkLst>
          <pc:docMk/>
          <pc:sldMk cId="4256228522" sldId="256"/>
        </pc:sldMkLst>
        <pc:spChg chg="mod">
          <ac:chgData name="tata harilegasri" userId="e2f9f7908368168c" providerId="LiveId" clId="{8C261B28-CF63-4F5A-A8CF-A241094296B6}" dt="2024-08-30T10:06:08.916" v="1245"/>
          <ac:spMkLst>
            <pc:docMk/>
            <pc:sldMk cId="4256228522" sldId="256"/>
            <ac:spMk id="3" creationId="{56B66AAF-3D7C-2DA4-FFEE-DBDBA9A7180A}"/>
          </ac:spMkLst>
        </pc:spChg>
      </pc:sldChg>
      <pc:sldChg chg="modSp new mod">
        <pc:chgData name="tata harilegasri" userId="e2f9f7908368168c" providerId="LiveId" clId="{8C261B28-CF63-4F5A-A8CF-A241094296B6}" dt="2024-08-30T08:12:36.055" v="64" actId="14100"/>
        <pc:sldMkLst>
          <pc:docMk/>
          <pc:sldMk cId="2251023764" sldId="263"/>
        </pc:sldMkLst>
        <pc:spChg chg="mod">
          <ac:chgData name="tata harilegasri" userId="e2f9f7908368168c" providerId="LiveId" clId="{8C261B28-CF63-4F5A-A8CF-A241094296B6}" dt="2024-08-30T08:12:32.939" v="63" actId="14100"/>
          <ac:spMkLst>
            <pc:docMk/>
            <pc:sldMk cId="2251023764" sldId="263"/>
            <ac:spMk id="2" creationId="{03233491-CB06-2FA3-9402-226C9C265E76}"/>
          </ac:spMkLst>
        </pc:spChg>
        <pc:spChg chg="mod">
          <ac:chgData name="tata harilegasri" userId="e2f9f7908368168c" providerId="LiveId" clId="{8C261B28-CF63-4F5A-A8CF-A241094296B6}" dt="2024-08-30T08:12:36.055" v="64" actId="14100"/>
          <ac:spMkLst>
            <pc:docMk/>
            <pc:sldMk cId="2251023764" sldId="263"/>
            <ac:spMk id="3" creationId="{1B1577E1-583F-9A28-983A-A4A60C8D762D}"/>
          </ac:spMkLst>
        </pc:spChg>
      </pc:sldChg>
      <pc:sldChg chg="modSp new mod">
        <pc:chgData name="tata harilegasri" userId="e2f9f7908368168c" providerId="LiveId" clId="{8C261B28-CF63-4F5A-A8CF-A241094296B6}" dt="2024-08-30T08:41:36.399" v="149" actId="20577"/>
        <pc:sldMkLst>
          <pc:docMk/>
          <pc:sldMk cId="2409468478" sldId="264"/>
        </pc:sldMkLst>
        <pc:spChg chg="mod">
          <ac:chgData name="tata harilegasri" userId="e2f9f7908368168c" providerId="LiveId" clId="{8C261B28-CF63-4F5A-A8CF-A241094296B6}" dt="2024-08-30T08:41:27.596" v="143" actId="14100"/>
          <ac:spMkLst>
            <pc:docMk/>
            <pc:sldMk cId="2409468478" sldId="264"/>
            <ac:spMk id="2" creationId="{C039A51A-33B7-A5A9-0248-D7A64F013F74}"/>
          </ac:spMkLst>
        </pc:spChg>
        <pc:spChg chg="mod">
          <ac:chgData name="tata harilegasri" userId="e2f9f7908368168c" providerId="LiveId" clId="{8C261B28-CF63-4F5A-A8CF-A241094296B6}" dt="2024-08-30T08:41:36.399" v="149" actId="20577"/>
          <ac:spMkLst>
            <pc:docMk/>
            <pc:sldMk cId="2409468478" sldId="264"/>
            <ac:spMk id="3" creationId="{45E0E804-C404-F7FD-EEA9-BAF1A31534FD}"/>
          </ac:spMkLst>
        </pc:spChg>
      </pc:sldChg>
      <pc:sldChg chg="modSp new mod">
        <pc:chgData name="tata harilegasri" userId="e2f9f7908368168c" providerId="LiveId" clId="{8C261B28-CF63-4F5A-A8CF-A241094296B6}" dt="2024-08-30T09:01:10.521" v="570" actId="27636"/>
        <pc:sldMkLst>
          <pc:docMk/>
          <pc:sldMk cId="3690826631" sldId="265"/>
        </pc:sldMkLst>
        <pc:spChg chg="mod">
          <ac:chgData name="tata harilegasri" userId="e2f9f7908368168c" providerId="LiveId" clId="{8C261B28-CF63-4F5A-A8CF-A241094296B6}" dt="2024-08-30T08:59:43.493" v="556" actId="14100"/>
          <ac:spMkLst>
            <pc:docMk/>
            <pc:sldMk cId="3690826631" sldId="265"/>
            <ac:spMk id="2" creationId="{96E4AB7B-36DC-9B5C-F95F-03E42E901530}"/>
          </ac:spMkLst>
        </pc:spChg>
        <pc:spChg chg="mod">
          <ac:chgData name="tata harilegasri" userId="e2f9f7908368168c" providerId="LiveId" clId="{8C261B28-CF63-4F5A-A8CF-A241094296B6}" dt="2024-08-30T09:01:10.521" v="570" actId="27636"/>
          <ac:spMkLst>
            <pc:docMk/>
            <pc:sldMk cId="3690826631" sldId="265"/>
            <ac:spMk id="3" creationId="{801DDD00-FC7D-EF6C-0FE2-047A37DDAF03}"/>
          </ac:spMkLst>
        </pc:spChg>
      </pc:sldChg>
      <pc:sldChg chg="modSp new mod">
        <pc:chgData name="tata harilegasri" userId="e2f9f7908368168c" providerId="LiveId" clId="{8C261B28-CF63-4F5A-A8CF-A241094296B6}" dt="2024-08-30T09:20:59.133" v="877" actId="14100"/>
        <pc:sldMkLst>
          <pc:docMk/>
          <pc:sldMk cId="2630448890" sldId="266"/>
        </pc:sldMkLst>
        <pc:spChg chg="mod">
          <ac:chgData name="tata harilegasri" userId="e2f9f7908368168c" providerId="LiveId" clId="{8C261B28-CF63-4F5A-A8CF-A241094296B6}" dt="2024-08-30T09:20:51.830" v="876" actId="14100"/>
          <ac:spMkLst>
            <pc:docMk/>
            <pc:sldMk cId="2630448890" sldId="266"/>
            <ac:spMk id="2" creationId="{B72D452E-BF48-3A51-0AE8-D8240D07ACCB}"/>
          </ac:spMkLst>
        </pc:spChg>
        <pc:spChg chg="mod">
          <ac:chgData name="tata harilegasri" userId="e2f9f7908368168c" providerId="LiveId" clId="{8C261B28-CF63-4F5A-A8CF-A241094296B6}" dt="2024-08-30T09:20:59.133" v="877" actId="14100"/>
          <ac:spMkLst>
            <pc:docMk/>
            <pc:sldMk cId="2630448890" sldId="266"/>
            <ac:spMk id="3" creationId="{806D582E-78B3-A59F-9650-F2261BA96B0F}"/>
          </ac:spMkLst>
        </pc:spChg>
      </pc:sldChg>
      <pc:sldChg chg="addSp delSp modSp new mod">
        <pc:chgData name="tata harilegasri" userId="e2f9f7908368168c" providerId="LiveId" clId="{8C261B28-CF63-4F5A-A8CF-A241094296B6}" dt="2024-08-30T09:29:05.814" v="914" actId="1076"/>
        <pc:sldMkLst>
          <pc:docMk/>
          <pc:sldMk cId="200994262" sldId="267"/>
        </pc:sldMkLst>
        <pc:spChg chg="mod">
          <ac:chgData name="tata harilegasri" userId="e2f9f7908368168c" providerId="LiveId" clId="{8C261B28-CF63-4F5A-A8CF-A241094296B6}" dt="2024-08-30T09:23:20.718" v="892" actId="14100"/>
          <ac:spMkLst>
            <pc:docMk/>
            <pc:sldMk cId="200994262" sldId="267"/>
            <ac:spMk id="2" creationId="{0D3DC456-F757-64D2-E219-2813B8F9A19F}"/>
          </ac:spMkLst>
        </pc:spChg>
        <pc:spChg chg="del">
          <ac:chgData name="tata harilegasri" userId="e2f9f7908368168c" providerId="LiveId" clId="{8C261B28-CF63-4F5A-A8CF-A241094296B6}" dt="2024-08-30T09:21:38.248" v="886" actId="931"/>
          <ac:spMkLst>
            <pc:docMk/>
            <pc:sldMk cId="200994262" sldId="267"/>
            <ac:spMk id="3" creationId="{CEAC332E-B3B9-78DD-D183-F1868E07A24C}"/>
          </ac:spMkLst>
        </pc:spChg>
        <pc:spChg chg="add del mod">
          <ac:chgData name="tata harilegasri" userId="e2f9f7908368168c" providerId="LiveId" clId="{8C261B28-CF63-4F5A-A8CF-A241094296B6}" dt="2024-08-30T09:27:14.822" v="907" actId="931"/>
          <ac:spMkLst>
            <pc:docMk/>
            <pc:sldMk cId="200994262" sldId="267"/>
            <ac:spMk id="7" creationId="{D54A1053-E528-6D31-0441-1E4E4E42311B}"/>
          </ac:spMkLst>
        </pc:spChg>
        <pc:picChg chg="add del mod">
          <ac:chgData name="tata harilegasri" userId="e2f9f7908368168c" providerId="LiveId" clId="{8C261B28-CF63-4F5A-A8CF-A241094296B6}" dt="2024-08-30T09:22:49.784" v="887" actId="21"/>
          <ac:picMkLst>
            <pc:docMk/>
            <pc:sldMk cId="200994262" sldId="267"/>
            <ac:picMk id="5" creationId="{BE810C69-10E3-1166-AFA0-0F2C30CEDC58}"/>
          </ac:picMkLst>
        </pc:picChg>
        <pc:picChg chg="add mod">
          <ac:chgData name="tata harilegasri" userId="e2f9f7908368168c" providerId="LiveId" clId="{8C261B28-CF63-4F5A-A8CF-A241094296B6}" dt="2024-08-30T09:29:05.814" v="914" actId="1076"/>
          <ac:picMkLst>
            <pc:docMk/>
            <pc:sldMk cId="200994262" sldId="267"/>
            <ac:picMk id="9" creationId="{81134A97-DF37-AB66-A94B-8E88DD159808}"/>
          </ac:picMkLst>
        </pc:picChg>
        <pc:picChg chg="add mod">
          <ac:chgData name="tata harilegasri" userId="e2f9f7908368168c" providerId="LiveId" clId="{8C261B28-CF63-4F5A-A8CF-A241094296B6}" dt="2024-08-30T09:28:59.406" v="913" actId="1076"/>
          <ac:picMkLst>
            <pc:docMk/>
            <pc:sldMk cId="200994262" sldId="267"/>
            <ac:picMk id="11" creationId="{FF73016C-CCDD-91EB-514C-37106E2B0D51}"/>
          </ac:picMkLst>
        </pc:picChg>
      </pc:sldChg>
      <pc:sldChg chg="addSp delSp modSp new mod">
        <pc:chgData name="tata harilegasri" userId="e2f9f7908368168c" providerId="LiveId" clId="{8C261B28-CF63-4F5A-A8CF-A241094296B6}" dt="2024-08-30T09:29:32.173" v="918" actId="1076"/>
        <pc:sldMkLst>
          <pc:docMk/>
          <pc:sldMk cId="494717825" sldId="268"/>
        </pc:sldMkLst>
        <pc:spChg chg="mod">
          <ac:chgData name="tata harilegasri" userId="e2f9f7908368168c" providerId="LiveId" clId="{8C261B28-CF63-4F5A-A8CF-A241094296B6}" dt="2024-08-30T09:29:22.124" v="916" actId="14100"/>
          <ac:spMkLst>
            <pc:docMk/>
            <pc:sldMk cId="494717825" sldId="268"/>
            <ac:spMk id="2" creationId="{6E98E03F-3531-2CFA-DB93-0BEAA448D398}"/>
          </ac:spMkLst>
        </pc:spChg>
        <pc:spChg chg="del">
          <ac:chgData name="tata harilegasri" userId="e2f9f7908368168c" providerId="LiveId" clId="{8C261B28-CF63-4F5A-A8CF-A241094296B6}" dt="2024-08-30T09:23:40.904" v="906" actId="931"/>
          <ac:spMkLst>
            <pc:docMk/>
            <pc:sldMk cId="494717825" sldId="268"/>
            <ac:spMk id="3" creationId="{AB49218B-DA54-A674-2E17-1C55339A4D9F}"/>
          </ac:spMkLst>
        </pc:spChg>
        <pc:picChg chg="add mod">
          <ac:chgData name="tata harilegasri" userId="e2f9f7908368168c" providerId="LiveId" clId="{8C261B28-CF63-4F5A-A8CF-A241094296B6}" dt="2024-08-30T09:29:32.173" v="918" actId="1076"/>
          <ac:picMkLst>
            <pc:docMk/>
            <pc:sldMk cId="494717825" sldId="268"/>
            <ac:picMk id="5" creationId="{0E5610FE-A452-1EE8-4AD8-9A1CC1FD4D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t>30-08-2024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t>‹#›</a:t>
            </a:fld>
            <a:endParaRPr lang="en-IN"/>
          </a:p>
        </p:txBody>
      </p:sp>
    </p:spTree>
    <p:extLst>
      <p:ext uri="{BB962C8B-B14F-4D97-AF65-F5344CB8AC3E}">
        <p14:creationId xmlns:p14="http://schemas.microsoft.com/office/powerpoint/2010/main"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id="{56B66AAF-3D7C-2DA4-FFEE-DBDBA9A7180A}"/>
              </a:ext>
            </a:extLst>
          </p:cNvPr>
          <p:cNvSpPr>
            <a:spLocks noGrp="1"/>
          </p:cNvSpPr>
          <p:nvPr>
            <p:ph type="subTitle" idx="1"/>
          </p:nvPr>
        </p:nvSpPr>
        <p:spPr>
          <a:xfrm>
            <a:off x="1300900" y="2875175"/>
            <a:ext cx="9926424" cy="2382625"/>
          </a:xfrm>
        </p:spPr>
        <p:txBody>
          <a:bodyPr>
            <a:normAutofit fontScale="92500"/>
          </a:bodyPr>
          <a:lstStyle/>
          <a:p>
            <a:pPr algn="l"/>
            <a:r>
              <a:rPr lang="en-US" dirty="0"/>
              <a:t>STUDENT NAME  : HARSHINI . S</a:t>
            </a:r>
          </a:p>
          <a:p>
            <a:pPr algn="l"/>
            <a:r>
              <a:rPr lang="en-US" dirty="0"/>
              <a:t>REGISTER NO       : 312210802, A9D46FFBD70EB52810D440EE89A56AB9</a:t>
            </a:r>
          </a:p>
          <a:p>
            <a:pPr algn="l"/>
            <a:r>
              <a:rPr lang="en-US" dirty="0"/>
              <a:t>DEPARTMENT       : PG AND RESEARCH DEPARTMENT OF COMMERCE </a:t>
            </a:r>
          </a:p>
          <a:p>
            <a:pPr algn="l"/>
            <a:r>
              <a:rPr lang="en-IN" dirty="0"/>
              <a:t>COLLEGE              : BHAKTAVATSALAM MEMORIAL COLLEGE FOR WOMEN                                      </a:t>
            </a:r>
          </a:p>
        </p:txBody>
      </p:sp>
    </p:spTree>
    <p:extLst>
      <p:ext uri="{BB962C8B-B14F-4D97-AF65-F5344CB8AC3E}">
        <p14:creationId xmlns:p14="http://schemas.microsoft.com/office/powerpoint/2010/main"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id="{FF73016C-CCDD-91EB-514C-37106E2B0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64" y="1722748"/>
            <a:ext cx="7217621" cy="3695700"/>
          </a:xfrm>
        </p:spPr>
      </p:pic>
    </p:spTree>
    <p:extLst>
      <p:ext uri="{BB962C8B-B14F-4D97-AF65-F5344CB8AC3E}">
        <p14:creationId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208</TotalTime>
  <Words>804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Employee data analysis using excel </vt:lpstr>
      <vt:lpstr>Project title </vt:lpstr>
      <vt:lpstr>AGENDA </vt:lpstr>
      <vt:lpstr>PROBLEM STATEMENT </vt:lpstr>
      <vt:lpstr>PROJECT OVERVIEW</vt:lpstr>
      <vt:lpstr>WHO ARE THE END USERS ?</vt:lpstr>
      <vt:lpstr>PowerPoint Presentation</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tata harilegasri</dc:creator>
  <cp:lastModifiedBy>tata harilegasri</cp:lastModifiedBy>
  <cp:revision>1</cp:revision>
  <dcterms:created xsi:type="dcterms:W3CDTF">2024-08-30T06:42:20Z</dcterms:created>
  <dcterms:modified xsi:type="dcterms:W3CDTF">2024-08-30T10:31:33Z</dcterms:modified>
</cp:coreProperties>
</file>