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67"/>
  </p:notesMasterIdLst>
  <p:sldIdLst>
    <p:sldId id="295" r:id="rId2"/>
    <p:sldId id="294" r:id="rId3"/>
    <p:sldId id="257" r:id="rId4"/>
    <p:sldId id="256" r:id="rId5"/>
    <p:sldId id="324" r:id="rId6"/>
    <p:sldId id="326" r:id="rId7"/>
    <p:sldId id="327" r:id="rId8"/>
    <p:sldId id="258" r:id="rId9"/>
    <p:sldId id="329" r:id="rId10"/>
    <p:sldId id="325" r:id="rId11"/>
    <p:sldId id="332" r:id="rId12"/>
    <p:sldId id="333" r:id="rId13"/>
    <p:sldId id="330" r:id="rId14"/>
    <p:sldId id="335" r:id="rId15"/>
    <p:sldId id="336" r:id="rId16"/>
    <p:sldId id="299" r:id="rId17"/>
    <p:sldId id="337" r:id="rId18"/>
    <p:sldId id="338" r:id="rId19"/>
    <p:sldId id="339" r:id="rId20"/>
    <p:sldId id="340" r:id="rId21"/>
    <p:sldId id="341" r:id="rId22"/>
    <p:sldId id="342" r:id="rId23"/>
    <p:sldId id="302" r:id="rId24"/>
    <p:sldId id="343" r:id="rId25"/>
    <p:sldId id="367" r:id="rId26"/>
    <p:sldId id="297" r:id="rId27"/>
    <p:sldId id="365" r:id="rId28"/>
    <p:sldId id="366" r:id="rId29"/>
    <p:sldId id="347" r:id="rId30"/>
    <p:sldId id="348" r:id="rId31"/>
    <p:sldId id="353" r:id="rId32"/>
    <p:sldId id="354" r:id="rId33"/>
    <p:sldId id="355" r:id="rId34"/>
    <p:sldId id="349" r:id="rId35"/>
    <p:sldId id="350" r:id="rId36"/>
    <p:sldId id="351" r:id="rId37"/>
    <p:sldId id="376" r:id="rId38"/>
    <p:sldId id="377" r:id="rId39"/>
    <p:sldId id="375" r:id="rId40"/>
    <p:sldId id="369" r:id="rId41"/>
    <p:sldId id="372" r:id="rId42"/>
    <p:sldId id="386" r:id="rId43"/>
    <p:sldId id="373" r:id="rId44"/>
    <p:sldId id="374" r:id="rId45"/>
    <p:sldId id="379" r:id="rId46"/>
    <p:sldId id="380" r:id="rId47"/>
    <p:sldId id="381" r:id="rId48"/>
    <p:sldId id="382" r:id="rId49"/>
    <p:sldId id="387" r:id="rId50"/>
    <p:sldId id="383" r:id="rId51"/>
    <p:sldId id="384" r:id="rId52"/>
    <p:sldId id="319" r:id="rId53"/>
    <p:sldId id="359" r:id="rId54"/>
    <p:sldId id="320" r:id="rId55"/>
    <p:sldId id="357" r:id="rId56"/>
    <p:sldId id="358" r:id="rId57"/>
    <p:sldId id="322" r:id="rId58"/>
    <p:sldId id="362" r:id="rId59"/>
    <p:sldId id="323" r:id="rId60"/>
    <p:sldId id="360" r:id="rId61"/>
    <p:sldId id="361" r:id="rId62"/>
    <p:sldId id="363" r:id="rId63"/>
    <p:sldId id="385" r:id="rId64"/>
    <p:sldId id="318" r:id="rId65"/>
    <p:sldId id="364" r:id="rId66"/>
  </p:sldIdLst>
  <p:sldSz cx="9144000" cy="5143500" type="screen16x9"/>
  <p:notesSz cx="6858000" cy="9144000"/>
  <p:embeddedFontLst>
    <p:embeddedFont>
      <p:font typeface="Anek Devanagari" panose="020B0604020202020204" charset="0"/>
      <p:regular r:id="rId68"/>
      <p:bold r:id="rId69"/>
    </p:embeddedFont>
    <p:embeddedFont>
      <p:font typeface="Bebas Neue" panose="020B0606020202050201" pitchFamily="34" charset="0"/>
      <p:regular r:id="rId70"/>
    </p:embeddedFont>
    <p:embeddedFont>
      <p:font typeface="Changa One" panose="020B0604020202020204" charset="0"/>
      <p:regular r:id="rId71"/>
      <p:italic r:id="rId72"/>
    </p:embeddedFont>
    <p:embeddedFont>
      <p:font typeface="Red Hat Text" panose="020B0604020202020204" charset="0"/>
      <p:regular r:id="rId73"/>
      <p:bold r:id="rId74"/>
      <p:italic r:id="rId75"/>
      <p:boldItalic r:id="rId7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9">
          <p15:clr>
            <a:srgbClr val="747775"/>
          </p15:clr>
        </p15:guide>
        <p15:guide id="2" orient="horz" pos="1080">
          <p15:clr>
            <a:srgbClr val="747775"/>
          </p15:clr>
        </p15:guide>
        <p15:guide id="3" orient="horz" pos="2903">
          <p15:clr>
            <a:srgbClr val="747775"/>
          </p15:clr>
        </p15:guide>
        <p15:guide id="4" orient="horz" pos="1385">
          <p15:clr>
            <a:srgbClr val="747775"/>
          </p15:clr>
        </p15:guide>
        <p15:guide id="5" pos="531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A68A99-91CD-41F1-B23A-083605728A2B}">
  <a:tblStyle styleId="{5CA68A99-91CD-41F1-B23A-083605728A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67" y="101"/>
      </p:cViewPr>
      <p:guideLst>
        <p:guide pos="449"/>
        <p:guide orient="horz" pos="1080"/>
        <p:guide orient="horz" pos="2903"/>
        <p:guide orient="horz" pos="1385"/>
        <p:guide pos="53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76" Type="http://schemas.openxmlformats.org/officeDocument/2006/relationships/font" Target="fonts/font9.fntdata"/><Relationship Id="rId7" Type="http://schemas.openxmlformats.org/officeDocument/2006/relationships/slide" Target="slides/slide6.xml"/><Relationship Id="rId71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7.fntdata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6.fntdata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5.fntdata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2a91e10fd9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2a91e10fd9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504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2a91e10fd9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2a91e10fd9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276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2a91e10fd9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2a91e10fd9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7014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2a91e10fd9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2a91e10fd9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697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2a91e10fd9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2a91e10fd9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53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2a91e10fd9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2a91e10fd9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316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2a91e10fd9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2a91e10fd9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764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2a91e10fd9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2a91e10fd9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493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2a91e10fd9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2a91e10fd9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0998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2a91e10fd9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2a91e10fd9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3453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2a91e10fd9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2a91e10fd9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455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2a91e10fd9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2a91e10fd9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833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2a91e10fd9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2a91e10fd9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1942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2a91e10fd9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2a91e10fd9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72050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2a91e10fd9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2a91e10fd9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59730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2a91e10fd9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2a91e10fd9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20643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2a91e10fd9_0_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2a91e10fd9_0_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372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2a91e10fd9_0_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2a91e10fd9_0_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12860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2a91e10fd9_0_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2a91e10fd9_0_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4113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2b6e5e73f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2b6e5e73f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47661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2b6e5e73f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2b6e5e73f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49059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2b6e5e73f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2b6e5e73f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9187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2a91e10fd9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2a91e10fd9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2b6e5e73f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2b6e5e73f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48538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2b6e5e73f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2b6e5e73f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92807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2b6e5e73f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2b6e5e73f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49747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2b6e5e73f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2b6e5e73f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23203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2b6e5e73f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2b6e5e73f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97725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2b6e5e73f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2b6e5e73f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79137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2b6e5e73f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2b6e5e73f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96697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2a91e10fd9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2a91e10fd9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208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2a91e10fd9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2a91e10fd9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60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2a91e10fd9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2a91e10fd9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3633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2a91e10fd9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2a91e10fd9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2a91e10fd9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2a91e10fd9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6264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2a91e10fd9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2a91e10fd9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9136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2a91e10fd9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2a91e10fd9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7579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2a91e10fd9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2a91e10fd9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2289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2a91e10fd9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2a91e10fd9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1766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2a91e10fd9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2a91e10fd9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2594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2a91e10fd9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2a91e10fd9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0874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2a91e10fd9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2a91e10fd9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75616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2a91e10fd9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2a91e10fd9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8745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2a91e10fd9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2a91e10fd9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6386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2a91e10fd9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2a91e10fd9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505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2a91e10fd9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2a91e10fd9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27248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2a91e10fd9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2a91e10fd9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93620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2a91e10fd9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2a91e10fd9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854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2a91e10fd9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2a91e10fd9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269244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2a91e10fd9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2a91e10fd9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91101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2a91e10fd9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2a91e10fd9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572584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2a91e10fd9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2a91e10fd9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51106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2a91e10fd9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2a91e10fd9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6748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2a91e10fd9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2a91e10fd9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5501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2a91e10fd9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2a91e10fd9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711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2a91e10fd9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2a91e10fd9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32909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2a91e10fd9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2a91e10fd9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143056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2a91e10fd9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2a91e10fd9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13617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2a91e10fd9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2a91e10fd9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04314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2a91e10fd9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2a91e10fd9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34575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22a9af7c49b_0_1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22a9af7c49b_0_1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61925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2a91e10fd9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2a91e10fd9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445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2a91e10fd9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2a91e10fd9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4154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2a91e10fd9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2a91e10fd9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2a91e10fd9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2a91e10fd9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319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856425" y="1359600"/>
            <a:ext cx="3572400" cy="22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8020300" y="4103438"/>
            <a:ext cx="689225" cy="689350"/>
            <a:chOff x="4621075" y="3451300"/>
            <a:chExt cx="689225" cy="689350"/>
          </a:xfrm>
        </p:grpSpPr>
        <p:sp>
          <p:nvSpPr>
            <p:cNvPr id="11" name="Google Shape;11;p2"/>
            <p:cNvSpPr/>
            <p:nvPr/>
          </p:nvSpPr>
          <p:spPr>
            <a:xfrm>
              <a:off x="4919425" y="3451300"/>
              <a:ext cx="83125" cy="689350"/>
            </a:xfrm>
            <a:custGeom>
              <a:avLst/>
              <a:gdLst/>
              <a:ahLst/>
              <a:cxnLst/>
              <a:rect l="l" t="t" r="r" b="b"/>
              <a:pathLst>
                <a:path w="3325" h="27574" extrusionOk="0">
                  <a:moveTo>
                    <a:pt x="1662" y="1"/>
                  </a:moveTo>
                  <a:lnTo>
                    <a:pt x="0" y="13788"/>
                  </a:lnTo>
                  <a:lnTo>
                    <a:pt x="1662" y="27573"/>
                  </a:lnTo>
                  <a:lnTo>
                    <a:pt x="3325" y="13788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665050" y="3622175"/>
              <a:ext cx="596950" cy="344675"/>
            </a:xfrm>
            <a:custGeom>
              <a:avLst/>
              <a:gdLst/>
              <a:ahLst/>
              <a:cxnLst/>
              <a:rect l="l" t="t" r="r" b="b"/>
              <a:pathLst>
                <a:path w="23878" h="13787" extrusionOk="0">
                  <a:moveTo>
                    <a:pt x="0" y="1"/>
                  </a:moveTo>
                  <a:lnTo>
                    <a:pt x="11108" y="8333"/>
                  </a:lnTo>
                  <a:lnTo>
                    <a:pt x="23878" y="13786"/>
                  </a:lnTo>
                  <a:lnTo>
                    <a:pt x="12770" y="54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665050" y="3619225"/>
              <a:ext cx="596950" cy="344675"/>
            </a:xfrm>
            <a:custGeom>
              <a:avLst/>
              <a:gdLst/>
              <a:ahLst/>
              <a:cxnLst/>
              <a:rect l="l" t="t" r="r" b="b"/>
              <a:pathLst>
                <a:path w="23878" h="13787" extrusionOk="0">
                  <a:moveTo>
                    <a:pt x="23878" y="1"/>
                  </a:moveTo>
                  <a:lnTo>
                    <a:pt x="11108" y="5454"/>
                  </a:lnTo>
                  <a:lnTo>
                    <a:pt x="0" y="13786"/>
                  </a:lnTo>
                  <a:lnTo>
                    <a:pt x="12770" y="8333"/>
                  </a:lnTo>
                  <a:lnTo>
                    <a:pt x="238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3225" y="3493850"/>
              <a:ext cx="336150" cy="601800"/>
            </a:xfrm>
            <a:custGeom>
              <a:avLst/>
              <a:gdLst/>
              <a:ahLst/>
              <a:cxnLst/>
              <a:rect l="l" t="t" r="r" b="b"/>
              <a:pathLst>
                <a:path w="13446" h="24072" extrusionOk="0">
                  <a:moveTo>
                    <a:pt x="13445" y="0"/>
                  </a:moveTo>
                  <a:lnTo>
                    <a:pt x="5271" y="11225"/>
                  </a:lnTo>
                  <a:lnTo>
                    <a:pt x="1" y="24072"/>
                  </a:lnTo>
                  <a:lnTo>
                    <a:pt x="8175" y="12845"/>
                  </a:lnTo>
                  <a:lnTo>
                    <a:pt x="13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787700" y="3498675"/>
              <a:ext cx="353125" cy="592025"/>
            </a:xfrm>
            <a:custGeom>
              <a:avLst/>
              <a:gdLst/>
              <a:ahLst/>
              <a:cxnLst/>
              <a:rect l="l" t="t" r="r" b="b"/>
              <a:pathLst>
                <a:path w="14125" h="23681" extrusionOk="0">
                  <a:moveTo>
                    <a:pt x="0" y="1"/>
                  </a:moveTo>
                  <a:lnTo>
                    <a:pt x="5635" y="12692"/>
                  </a:lnTo>
                  <a:lnTo>
                    <a:pt x="14124" y="23680"/>
                  </a:lnTo>
                  <a:lnTo>
                    <a:pt x="8489" y="109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21075" y="3750525"/>
              <a:ext cx="689225" cy="83150"/>
            </a:xfrm>
            <a:custGeom>
              <a:avLst/>
              <a:gdLst/>
              <a:ahLst/>
              <a:cxnLst/>
              <a:rect l="l" t="t" r="r" b="b"/>
              <a:pathLst>
                <a:path w="27569" h="3326" extrusionOk="0">
                  <a:moveTo>
                    <a:pt x="13760" y="1"/>
                  </a:moveTo>
                  <a:lnTo>
                    <a:pt x="1" y="1860"/>
                  </a:lnTo>
                  <a:lnTo>
                    <a:pt x="13808" y="3325"/>
                  </a:lnTo>
                  <a:lnTo>
                    <a:pt x="27569" y="1467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/>
          <p:nvPr/>
        </p:nvSpPr>
        <p:spPr>
          <a:xfrm rot="931649">
            <a:off x="-745385" y="4148555"/>
            <a:ext cx="2920993" cy="1904996"/>
          </a:xfrm>
          <a:custGeom>
            <a:avLst/>
            <a:gdLst/>
            <a:ahLst/>
            <a:cxnLst/>
            <a:rect l="l" t="t" r="r" b="b"/>
            <a:pathLst>
              <a:path w="116840" h="76200" extrusionOk="0">
                <a:moveTo>
                  <a:pt x="0" y="0"/>
                </a:moveTo>
                <a:cubicBezTo>
                  <a:pt x="11962" y="5233"/>
                  <a:pt x="23807" y="12405"/>
                  <a:pt x="36830" y="13335"/>
                </a:cubicBezTo>
                <a:cubicBezTo>
                  <a:pt x="43348" y="13801"/>
                  <a:pt x="58531" y="10307"/>
                  <a:pt x="54610" y="5080"/>
                </a:cubicBezTo>
                <a:cubicBezTo>
                  <a:pt x="53213" y="3217"/>
                  <a:pt x="48443" y="2900"/>
                  <a:pt x="47625" y="5080"/>
                </a:cubicBezTo>
                <a:cubicBezTo>
                  <a:pt x="44710" y="12852"/>
                  <a:pt x="50010" y="22705"/>
                  <a:pt x="55880" y="28575"/>
                </a:cubicBezTo>
                <a:cubicBezTo>
                  <a:pt x="61402" y="34097"/>
                  <a:pt x="68074" y="39072"/>
                  <a:pt x="75565" y="41275"/>
                </a:cubicBezTo>
                <a:cubicBezTo>
                  <a:pt x="85809" y="44288"/>
                  <a:pt x="97586" y="43299"/>
                  <a:pt x="106680" y="48895"/>
                </a:cubicBezTo>
                <a:cubicBezTo>
                  <a:pt x="114951" y="53985"/>
                  <a:pt x="116840" y="66489"/>
                  <a:pt x="116840" y="7620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8" name="Google Shape;18;p2"/>
          <p:cNvSpPr/>
          <p:nvPr/>
        </p:nvSpPr>
        <p:spPr>
          <a:xfrm>
            <a:off x="7447750" y="-94775"/>
            <a:ext cx="2301875" cy="1279150"/>
          </a:xfrm>
          <a:custGeom>
            <a:avLst/>
            <a:gdLst/>
            <a:ahLst/>
            <a:cxnLst/>
            <a:rect l="l" t="t" r="r" b="b"/>
            <a:pathLst>
              <a:path w="92075" h="51166" extrusionOk="0">
                <a:moveTo>
                  <a:pt x="0" y="0"/>
                </a:moveTo>
                <a:cubicBezTo>
                  <a:pt x="13087" y="10469"/>
                  <a:pt x="27740" y="24780"/>
                  <a:pt x="44450" y="23495"/>
                </a:cubicBezTo>
                <a:cubicBezTo>
                  <a:pt x="47665" y="23248"/>
                  <a:pt x="51898" y="22569"/>
                  <a:pt x="53340" y="19685"/>
                </a:cubicBezTo>
                <a:cubicBezTo>
                  <a:pt x="54003" y="18360"/>
                  <a:pt x="54665" y="15903"/>
                  <a:pt x="53340" y="15240"/>
                </a:cubicBezTo>
                <a:cubicBezTo>
                  <a:pt x="51595" y="14367"/>
                  <a:pt x="48498" y="14765"/>
                  <a:pt x="47625" y="16510"/>
                </a:cubicBezTo>
                <a:cubicBezTo>
                  <a:pt x="45164" y="21432"/>
                  <a:pt x="46007" y="27760"/>
                  <a:pt x="47625" y="33020"/>
                </a:cubicBezTo>
                <a:cubicBezTo>
                  <a:pt x="49958" y="40603"/>
                  <a:pt x="56569" y="47776"/>
                  <a:pt x="64135" y="50165"/>
                </a:cubicBezTo>
                <a:cubicBezTo>
                  <a:pt x="73890" y="53246"/>
                  <a:pt x="92075" y="47695"/>
                  <a:pt x="92075" y="37465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19" name="Google Shape;19;p2"/>
          <p:cNvGrpSpPr/>
          <p:nvPr/>
        </p:nvGrpSpPr>
        <p:grpSpPr>
          <a:xfrm>
            <a:off x="540600" y="418288"/>
            <a:ext cx="349000" cy="349000"/>
            <a:chOff x="6775925" y="3653075"/>
            <a:chExt cx="349000" cy="349000"/>
          </a:xfrm>
        </p:grpSpPr>
        <p:sp>
          <p:nvSpPr>
            <p:cNvPr id="20" name="Google Shape;20;p2"/>
            <p:cNvSpPr/>
            <p:nvPr/>
          </p:nvSpPr>
          <p:spPr>
            <a:xfrm>
              <a:off x="6926975" y="3653075"/>
              <a:ext cx="42100" cy="349000"/>
            </a:xfrm>
            <a:custGeom>
              <a:avLst/>
              <a:gdLst/>
              <a:ahLst/>
              <a:cxnLst/>
              <a:rect l="l" t="t" r="r" b="b"/>
              <a:pathLst>
                <a:path w="1684" h="13960" extrusionOk="0">
                  <a:moveTo>
                    <a:pt x="843" y="1"/>
                  </a:moveTo>
                  <a:lnTo>
                    <a:pt x="1" y="6980"/>
                  </a:lnTo>
                  <a:lnTo>
                    <a:pt x="843" y="13960"/>
                  </a:lnTo>
                  <a:lnTo>
                    <a:pt x="1684" y="6980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98225" y="3739575"/>
              <a:ext cx="302225" cy="174525"/>
            </a:xfrm>
            <a:custGeom>
              <a:avLst/>
              <a:gdLst/>
              <a:ahLst/>
              <a:cxnLst/>
              <a:rect l="l" t="t" r="r" b="b"/>
              <a:pathLst>
                <a:path w="12089" h="6981" extrusionOk="0">
                  <a:moveTo>
                    <a:pt x="0" y="0"/>
                  </a:moveTo>
                  <a:lnTo>
                    <a:pt x="5624" y="4218"/>
                  </a:lnTo>
                  <a:lnTo>
                    <a:pt x="12089" y="6980"/>
                  </a:lnTo>
                  <a:lnTo>
                    <a:pt x="6465" y="2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798225" y="3738075"/>
              <a:ext cx="302225" cy="174525"/>
            </a:xfrm>
            <a:custGeom>
              <a:avLst/>
              <a:gdLst/>
              <a:ahLst/>
              <a:cxnLst/>
              <a:rect l="l" t="t" r="r" b="b"/>
              <a:pathLst>
                <a:path w="12089" h="6981" extrusionOk="0">
                  <a:moveTo>
                    <a:pt x="12089" y="1"/>
                  </a:moveTo>
                  <a:lnTo>
                    <a:pt x="5624" y="2761"/>
                  </a:lnTo>
                  <a:lnTo>
                    <a:pt x="0" y="6980"/>
                  </a:lnTo>
                  <a:lnTo>
                    <a:pt x="6465" y="4220"/>
                  </a:lnTo>
                  <a:lnTo>
                    <a:pt x="120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863125" y="3674600"/>
              <a:ext cx="170175" cy="304700"/>
            </a:xfrm>
            <a:custGeom>
              <a:avLst/>
              <a:gdLst/>
              <a:ahLst/>
              <a:cxnLst/>
              <a:rect l="l" t="t" r="r" b="b"/>
              <a:pathLst>
                <a:path w="6807" h="12188" extrusionOk="0">
                  <a:moveTo>
                    <a:pt x="6806" y="0"/>
                  </a:moveTo>
                  <a:lnTo>
                    <a:pt x="2668" y="5683"/>
                  </a:lnTo>
                  <a:lnTo>
                    <a:pt x="0" y="12187"/>
                  </a:lnTo>
                  <a:lnTo>
                    <a:pt x="4138" y="6504"/>
                  </a:lnTo>
                  <a:lnTo>
                    <a:pt x="6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860300" y="3677050"/>
              <a:ext cx="178800" cy="299750"/>
            </a:xfrm>
            <a:custGeom>
              <a:avLst/>
              <a:gdLst/>
              <a:ahLst/>
              <a:cxnLst/>
              <a:rect l="l" t="t" r="r" b="b"/>
              <a:pathLst>
                <a:path w="7152" h="11990" extrusionOk="0">
                  <a:moveTo>
                    <a:pt x="1" y="1"/>
                  </a:moveTo>
                  <a:lnTo>
                    <a:pt x="2854" y="6425"/>
                  </a:lnTo>
                  <a:lnTo>
                    <a:pt x="7151" y="11990"/>
                  </a:lnTo>
                  <a:lnTo>
                    <a:pt x="4298" y="55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75925" y="3804550"/>
              <a:ext cx="349000" cy="42100"/>
            </a:xfrm>
            <a:custGeom>
              <a:avLst/>
              <a:gdLst/>
              <a:ahLst/>
              <a:cxnLst/>
              <a:rect l="l" t="t" r="r" b="b"/>
              <a:pathLst>
                <a:path w="13960" h="1684" extrusionOk="0">
                  <a:moveTo>
                    <a:pt x="6968" y="1"/>
                  </a:moveTo>
                  <a:lnTo>
                    <a:pt x="1" y="941"/>
                  </a:lnTo>
                  <a:lnTo>
                    <a:pt x="6992" y="1684"/>
                  </a:lnTo>
                  <a:lnTo>
                    <a:pt x="13960" y="743"/>
                  </a:lnTo>
                  <a:lnTo>
                    <a:pt x="69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 rot="-1350792">
            <a:off x="1409630" y="4468334"/>
            <a:ext cx="286278" cy="280353"/>
            <a:chOff x="3535575" y="3714175"/>
            <a:chExt cx="286275" cy="280350"/>
          </a:xfrm>
        </p:grpSpPr>
        <p:sp>
          <p:nvSpPr>
            <p:cNvPr id="27" name="Google Shape;27;p2"/>
            <p:cNvSpPr/>
            <p:nvPr/>
          </p:nvSpPr>
          <p:spPr>
            <a:xfrm>
              <a:off x="3601000" y="3829675"/>
              <a:ext cx="220850" cy="164850"/>
            </a:xfrm>
            <a:custGeom>
              <a:avLst/>
              <a:gdLst/>
              <a:ahLst/>
              <a:cxnLst/>
              <a:rect l="l" t="t" r="r" b="b"/>
              <a:pathLst>
                <a:path w="8834" h="6594" extrusionOk="0">
                  <a:moveTo>
                    <a:pt x="4401" y="1"/>
                  </a:moveTo>
                  <a:lnTo>
                    <a:pt x="1762" y="1559"/>
                  </a:lnTo>
                  <a:cubicBezTo>
                    <a:pt x="1762" y="1559"/>
                    <a:pt x="0" y="4692"/>
                    <a:pt x="2015" y="6323"/>
                  </a:cubicBezTo>
                  <a:cubicBezTo>
                    <a:pt x="2247" y="6510"/>
                    <a:pt x="2442" y="6593"/>
                    <a:pt x="2606" y="6593"/>
                  </a:cubicBezTo>
                  <a:cubicBezTo>
                    <a:pt x="3870" y="6593"/>
                    <a:pt x="3285" y="1672"/>
                    <a:pt x="3285" y="1672"/>
                  </a:cubicBezTo>
                  <a:lnTo>
                    <a:pt x="3285" y="1672"/>
                  </a:lnTo>
                  <a:cubicBezTo>
                    <a:pt x="3285" y="1672"/>
                    <a:pt x="5303" y="3548"/>
                    <a:pt x="6730" y="3548"/>
                  </a:cubicBezTo>
                  <a:cubicBezTo>
                    <a:pt x="7050" y="3548"/>
                    <a:pt x="7340" y="3454"/>
                    <a:pt x="7572" y="3222"/>
                  </a:cubicBezTo>
                  <a:cubicBezTo>
                    <a:pt x="8833" y="1959"/>
                    <a:pt x="4401" y="1"/>
                    <a:pt x="4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535575" y="3714175"/>
              <a:ext cx="177775" cy="149300"/>
            </a:xfrm>
            <a:custGeom>
              <a:avLst/>
              <a:gdLst/>
              <a:ahLst/>
              <a:cxnLst/>
              <a:rect l="l" t="t" r="r" b="b"/>
              <a:pathLst>
                <a:path w="7111" h="5972" extrusionOk="0">
                  <a:moveTo>
                    <a:pt x="5694" y="1"/>
                  </a:moveTo>
                  <a:cubicBezTo>
                    <a:pt x="5615" y="1"/>
                    <a:pt x="5530" y="15"/>
                    <a:pt x="5439" y="44"/>
                  </a:cubicBezTo>
                  <a:cubicBezTo>
                    <a:pt x="3739" y="588"/>
                    <a:pt x="4855" y="4565"/>
                    <a:pt x="4855" y="4565"/>
                  </a:cubicBezTo>
                  <a:cubicBezTo>
                    <a:pt x="4855" y="4565"/>
                    <a:pt x="2014" y="2647"/>
                    <a:pt x="725" y="2647"/>
                  </a:cubicBezTo>
                  <a:cubicBezTo>
                    <a:pt x="263" y="2647"/>
                    <a:pt x="0" y="2894"/>
                    <a:pt x="139" y="3563"/>
                  </a:cubicBezTo>
                  <a:cubicBezTo>
                    <a:pt x="618" y="5863"/>
                    <a:pt x="3609" y="5971"/>
                    <a:pt x="4168" y="5971"/>
                  </a:cubicBezTo>
                  <a:cubicBezTo>
                    <a:pt x="4227" y="5971"/>
                    <a:pt x="4259" y="5970"/>
                    <a:pt x="4259" y="5970"/>
                  </a:cubicBezTo>
                  <a:lnTo>
                    <a:pt x="6853" y="4336"/>
                  </a:lnTo>
                  <a:cubicBezTo>
                    <a:pt x="6853" y="4336"/>
                    <a:pt x="7111" y="1"/>
                    <a:pt x="5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590025" y="3806450"/>
              <a:ext cx="154250" cy="85300"/>
            </a:xfrm>
            <a:custGeom>
              <a:avLst/>
              <a:gdLst/>
              <a:ahLst/>
              <a:cxnLst/>
              <a:rect l="l" t="t" r="r" b="b"/>
              <a:pathLst>
                <a:path w="6170" h="3412" extrusionOk="0">
                  <a:moveTo>
                    <a:pt x="5974" y="1"/>
                  </a:moveTo>
                  <a:cubicBezTo>
                    <a:pt x="5339" y="1"/>
                    <a:pt x="0" y="2579"/>
                    <a:pt x="428" y="3226"/>
                  </a:cubicBezTo>
                  <a:cubicBezTo>
                    <a:pt x="513" y="3355"/>
                    <a:pt x="659" y="3411"/>
                    <a:pt x="850" y="3411"/>
                  </a:cubicBezTo>
                  <a:cubicBezTo>
                    <a:pt x="2268" y="3411"/>
                    <a:pt x="6169" y="265"/>
                    <a:pt x="6032" y="20"/>
                  </a:cubicBezTo>
                  <a:cubicBezTo>
                    <a:pt x="6025" y="7"/>
                    <a:pt x="6005" y="1"/>
                    <a:pt x="5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accent2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>
            <a:spLocks noGrp="1"/>
          </p:cNvSpPr>
          <p:nvPr>
            <p:ph type="title" hasCustomPrompt="1"/>
          </p:nvPr>
        </p:nvSpPr>
        <p:spPr>
          <a:xfrm>
            <a:off x="715100" y="1321300"/>
            <a:ext cx="786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subTitle" idx="1"/>
          </p:nvPr>
        </p:nvSpPr>
        <p:spPr>
          <a:xfrm>
            <a:off x="1501700" y="1321300"/>
            <a:ext cx="30705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3857100" cy="7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nga One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nga One"/>
              <a:buNone/>
              <a:defRPr sz="35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nga One"/>
              <a:buNone/>
              <a:defRPr sz="35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nga One"/>
              <a:buNone/>
              <a:defRPr sz="35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nga One"/>
              <a:buNone/>
              <a:defRPr sz="35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nga One"/>
              <a:buNone/>
              <a:defRPr sz="35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nga One"/>
              <a:buNone/>
              <a:defRPr sz="35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nga One"/>
              <a:buNone/>
              <a:defRPr sz="35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nga One"/>
              <a:buNone/>
              <a:defRPr sz="35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3"/>
          </p:nvPr>
        </p:nvSpPr>
        <p:spPr>
          <a:xfrm>
            <a:off x="1501700" y="1838500"/>
            <a:ext cx="3070500" cy="14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4" hasCustomPrompt="1"/>
          </p:nvPr>
        </p:nvSpPr>
        <p:spPr>
          <a:xfrm>
            <a:off x="715100" y="3249800"/>
            <a:ext cx="786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 txBox="1">
            <a:spLocks noGrp="1"/>
          </p:cNvSpPr>
          <p:nvPr>
            <p:ph type="subTitle" idx="5"/>
          </p:nvPr>
        </p:nvSpPr>
        <p:spPr>
          <a:xfrm>
            <a:off x="1501700" y="3249100"/>
            <a:ext cx="30705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subTitle" idx="6"/>
          </p:nvPr>
        </p:nvSpPr>
        <p:spPr>
          <a:xfrm>
            <a:off x="1501700" y="3766300"/>
            <a:ext cx="30705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2" name="Google Shape;182;p13"/>
          <p:cNvSpPr/>
          <p:nvPr/>
        </p:nvSpPr>
        <p:spPr>
          <a:xfrm>
            <a:off x="7387375" y="3538441"/>
            <a:ext cx="2428875" cy="2140125"/>
          </a:xfrm>
          <a:custGeom>
            <a:avLst/>
            <a:gdLst/>
            <a:ahLst/>
            <a:cxnLst/>
            <a:rect l="l" t="t" r="r" b="b"/>
            <a:pathLst>
              <a:path w="97155" h="85605" extrusionOk="0">
                <a:moveTo>
                  <a:pt x="0" y="85605"/>
                </a:moveTo>
                <a:cubicBezTo>
                  <a:pt x="8912" y="78921"/>
                  <a:pt x="18851" y="70510"/>
                  <a:pt x="20955" y="59570"/>
                </a:cubicBezTo>
                <a:cubicBezTo>
                  <a:pt x="21875" y="54785"/>
                  <a:pt x="21590" y="49838"/>
                  <a:pt x="21590" y="44965"/>
                </a:cubicBezTo>
                <a:cubicBezTo>
                  <a:pt x="21590" y="42390"/>
                  <a:pt x="21748" y="35202"/>
                  <a:pt x="20320" y="37345"/>
                </a:cubicBezTo>
                <a:cubicBezTo>
                  <a:pt x="15339" y="44817"/>
                  <a:pt x="39106" y="45455"/>
                  <a:pt x="46990" y="41155"/>
                </a:cubicBezTo>
                <a:cubicBezTo>
                  <a:pt x="56452" y="35994"/>
                  <a:pt x="58418" y="21435"/>
                  <a:pt x="57785" y="10675"/>
                </a:cubicBezTo>
                <a:cubicBezTo>
                  <a:pt x="57557" y="6796"/>
                  <a:pt x="55365" y="-1544"/>
                  <a:pt x="52070" y="515"/>
                </a:cubicBezTo>
                <a:cubicBezTo>
                  <a:pt x="44350" y="5340"/>
                  <a:pt x="52390" y="22087"/>
                  <a:pt x="60325" y="26550"/>
                </a:cubicBezTo>
                <a:cubicBezTo>
                  <a:pt x="69180" y="31531"/>
                  <a:pt x="81051" y="29395"/>
                  <a:pt x="90805" y="26550"/>
                </a:cubicBezTo>
                <a:cubicBezTo>
                  <a:pt x="93285" y="25827"/>
                  <a:pt x="97155" y="24689"/>
                  <a:pt x="97155" y="22105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">
    <p:bg>
      <p:bgPr>
        <a:solidFill>
          <a:schemeClr val="accent2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9pPr>
          </a:lstStyle>
          <a:p>
            <a:endParaRPr/>
          </a:p>
        </p:txBody>
      </p:sp>
      <p:sp>
        <p:nvSpPr>
          <p:cNvPr id="189" name="Google Shape;189;p15"/>
          <p:cNvSpPr txBox="1">
            <a:spLocks noGrp="1"/>
          </p:cNvSpPr>
          <p:nvPr>
            <p:ph type="body" idx="1"/>
          </p:nvPr>
        </p:nvSpPr>
        <p:spPr>
          <a:xfrm>
            <a:off x="715100" y="1319200"/>
            <a:ext cx="7713900" cy="32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●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■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●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■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●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■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90" name="Google Shape;190;p15"/>
          <p:cNvSpPr/>
          <p:nvPr/>
        </p:nvSpPr>
        <p:spPr>
          <a:xfrm>
            <a:off x="796937" y="4738825"/>
            <a:ext cx="186303" cy="205090"/>
          </a:xfrm>
          <a:custGeom>
            <a:avLst/>
            <a:gdLst/>
            <a:ahLst/>
            <a:cxnLst/>
            <a:rect l="l" t="t" r="r" b="b"/>
            <a:pathLst>
              <a:path w="13367" h="14715" extrusionOk="0">
                <a:moveTo>
                  <a:pt x="6683" y="1"/>
                </a:moveTo>
                <a:cubicBezTo>
                  <a:pt x="6058" y="6111"/>
                  <a:pt x="5549" y="6669"/>
                  <a:pt x="0" y="7357"/>
                </a:cubicBezTo>
                <a:cubicBezTo>
                  <a:pt x="5549" y="8047"/>
                  <a:pt x="6058" y="8605"/>
                  <a:pt x="6683" y="14715"/>
                </a:cubicBezTo>
                <a:cubicBezTo>
                  <a:pt x="7309" y="8605"/>
                  <a:pt x="7816" y="8047"/>
                  <a:pt x="13366" y="7357"/>
                </a:cubicBezTo>
                <a:cubicBezTo>
                  <a:pt x="7816" y="6669"/>
                  <a:pt x="7309" y="6111"/>
                  <a:pt x="66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5"/>
          <p:cNvSpPr/>
          <p:nvPr/>
        </p:nvSpPr>
        <p:spPr>
          <a:xfrm>
            <a:off x="403363" y="4493923"/>
            <a:ext cx="264548" cy="244910"/>
          </a:xfrm>
          <a:custGeom>
            <a:avLst/>
            <a:gdLst/>
            <a:ahLst/>
            <a:cxnLst/>
            <a:rect l="l" t="t" r="r" b="b"/>
            <a:pathLst>
              <a:path w="6416" h="5939" extrusionOk="0">
                <a:moveTo>
                  <a:pt x="3542" y="330"/>
                </a:moveTo>
                <a:cubicBezTo>
                  <a:pt x="4956" y="330"/>
                  <a:pt x="6348" y="1382"/>
                  <a:pt x="6365" y="2987"/>
                </a:cubicBezTo>
                <a:cubicBezTo>
                  <a:pt x="6368" y="4599"/>
                  <a:pt x="4906" y="5685"/>
                  <a:pt x="3450" y="5685"/>
                </a:cubicBezTo>
                <a:cubicBezTo>
                  <a:pt x="2783" y="5685"/>
                  <a:pt x="2118" y="5457"/>
                  <a:pt x="1596" y="4948"/>
                </a:cubicBezTo>
                <a:cubicBezTo>
                  <a:pt x="511" y="3931"/>
                  <a:pt x="602" y="2083"/>
                  <a:pt x="1662" y="1093"/>
                </a:cubicBezTo>
                <a:cubicBezTo>
                  <a:pt x="2197" y="566"/>
                  <a:pt x="2872" y="330"/>
                  <a:pt x="3542" y="330"/>
                </a:cubicBezTo>
                <a:close/>
                <a:moveTo>
                  <a:pt x="3548" y="1"/>
                </a:moveTo>
                <a:cubicBezTo>
                  <a:pt x="3179" y="1"/>
                  <a:pt x="2798" y="74"/>
                  <a:pt x="2418" y="234"/>
                </a:cubicBezTo>
                <a:cubicBezTo>
                  <a:pt x="1" y="1290"/>
                  <a:pt x="133" y="4587"/>
                  <a:pt x="2446" y="5672"/>
                </a:cubicBezTo>
                <a:cubicBezTo>
                  <a:pt x="2843" y="5855"/>
                  <a:pt x="3242" y="5938"/>
                  <a:pt x="3625" y="5938"/>
                </a:cubicBezTo>
                <a:cubicBezTo>
                  <a:pt x="5135" y="5938"/>
                  <a:pt x="6409" y="4643"/>
                  <a:pt x="6395" y="2987"/>
                </a:cubicBezTo>
                <a:cubicBezTo>
                  <a:pt x="6415" y="1301"/>
                  <a:pt x="5096" y="1"/>
                  <a:pt x="35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bg>
      <p:bgPr>
        <a:solidFill>
          <a:schemeClr val="accent2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accent2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22"/>
          <p:cNvGrpSpPr/>
          <p:nvPr/>
        </p:nvGrpSpPr>
        <p:grpSpPr>
          <a:xfrm>
            <a:off x="452654" y="2928661"/>
            <a:ext cx="1027534" cy="1809565"/>
            <a:chOff x="7132950" y="2448575"/>
            <a:chExt cx="249450" cy="439300"/>
          </a:xfrm>
        </p:grpSpPr>
        <p:sp>
          <p:nvSpPr>
            <p:cNvPr id="231" name="Google Shape;231;p22"/>
            <p:cNvSpPr/>
            <p:nvPr/>
          </p:nvSpPr>
          <p:spPr>
            <a:xfrm>
              <a:off x="7132950" y="2623225"/>
              <a:ext cx="48275" cy="64775"/>
            </a:xfrm>
            <a:custGeom>
              <a:avLst/>
              <a:gdLst/>
              <a:ahLst/>
              <a:cxnLst/>
              <a:rect l="l" t="t" r="r" b="b"/>
              <a:pathLst>
                <a:path w="1931" h="2591" extrusionOk="0">
                  <a:moveTo>
                    <a:pt x="607" y="1"/>
                  </a:moveTo>
                  <a:cubicBezTo>
                    <a:pt x="244" y="1"/>
                    <a:pt x="0" y="429"/>
                    <a:pt x="165" y="980"/>
                  </a:cubicBezTo>
                  <a:cubicBezTo>
                    <a:pt x="427" y="1851"/>
                    <a:pt x="1760" y="2591"/>
                    <a:pt x="1760" y="2591"/>
                  </a:cubicBezTo>
                  <a:cubicBezTo>
                    <a:pt x="1760" y="2591"/>
                    <a:pt x="1931" y="1419"/>
                    <a:pt x="1296" y="485"/>
                  </a:cubicBezTo>
                  <a:cubicBezTo>
                    <a:pt x="1064" y="143"/>
                    <a:pt x="816" y="1"/>
                    <a:pt x="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7209275" y="2614525"/>
              <a:ext cx="69375" cy="41100"/>
            </a:xfrm>
            <a:custGeom>
              <a:avLst/>
              <a:gdLst/>
              <a:ahLst/>
              <a:cxnLst/>
              <a:rect l="l" t="t" r="r" b="b"/>
              <a:pathLst>
                <a:path w="2775" h="1644" extrusionOk="0">
                  <a:moveTo>
                    <a:pt x="2045" y="0"/>
                  </a:moveTo>
                  <a:cubicBezTo>
                    <a:pt x="1901" y="0"/>
                    <a:pt x="1730" y="36"/>
                    <a:pt x="1534" y="120"/>
                  </a:cubicBezTo>
                  <a:cubicBezTo>
                    <a:pt x="493" y="561"/>
                    <a:pt x="1" y="1637"/>
                    <a:pt x="1" y="1637"/>
                  </a:cubicBezTo>
                  <a:cubicBezTo>
                    <a:pt x="1" y="1637"/>
                    <a:pt x="100" y="1644"/>
                    <a:pt x="260" y="1644"/>
                  </a:cubicBezTo>
                  <a:cubicBezTo>
                    <a:pt x="724" y="1644"/>
                    <a:pt x="1700" y="1588"/>
                    <a:pt x="2214" y="1150"/>
                  </a:cubicBezTo>
                  <a:cubicBezTo>
                    <a:pt x="2775" y="671"/>
                    <a:pt x="2663" y="0"/>
                    <a:pt x="20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7247700" y="2511475"/>
              <a:ext cx="58125" cy="54875"/>
            </a:xfrm>
            <a:custGeom>
              <a:avLst/>
              <a:gdLst/>
              <a:ahLst/>
              <a:cxnLst/>
              <a:rect l="l" t="t" r="r" b="b"/>
              <a:pathLst>
                <a:path w="2325" h="2195" extrusionOk="0">
                  <a:moveTo>
                    <a:pt x="1680" y="1"/>
                  </a:moveTo>
                  <a:cubicBezTo>
                    <a:pt x="1498" y="1"/>
                    <a:pt x="1274" y="87"/>
                    <a:pt x="1026" y="295"/>
                  </a:cubicBezTo>
                  <a:cubicBezTo>
                    <a:pt x="158" y="1020"/>
                    <a:pt x="0" y="2194"/>
                    <a:pt x="0" y="2194"/>
                  </a:cubicBezTo>
                  <a:cubicBezTo>
                    <a:pt x="0" y="2194"/>
                    <a:pt x="1486" y="1849"/>
                    <a:pt x="1975" y="1084"/>
                  </a:cubicBezTo>
                  <a:cubicBezTo>
                    <a:pt x="2324" y="538"/>
                    <a:pt x="2133" y="1"/>
                    <a:pt x="16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7188525" y="2538875"/>
              <a:ext cx="50275" cy="62325"/>
            </a:xfrm>
            <a:custGeom>
              <a:avLst/>
              <a:gdLst/>
              <a:ahLst/>
              <a:cxnLst/>
              <a:rect l="l" t="t" r="r" b="b"/>
              <a:pathLst>
                <a:path w="2011" h="2493" extrusionOk="0">
                  <a:moveTo>
                    <a:pt x="616" y="1"/>
                  </a:moveTo>
                  <a:cubicBezTo>
                    <a:pt x="232" y="1"/>
                    <a:pt x="1" y="459"/>
                    <a:pt x="217" y="1015"/>
                  </a:cubicBezTo>
                  <a:cubicBezTo>
                    <a:pt x="545" y="1862"/>
                    <a:pt x="1933" y="2493"/>
                    <a:pt x="1933" y="2493"/>
                  </a:cubicBezTo>
                  <a:cubicBezTo>
                    <a:pt x="1933" y="2493"/>
                    <a:pt x="2011" y="1313"/>
                    <a:pt x="1304" y="431"/>
                  </a:cubicBezTo>
                  <a:cubicBezTo>
                    <a:pt x="1061" y="127"/>
                    <a:pt x="817" y="1"/>
                    <a:pt x="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7145975" y="2508175"/>
              <a:ext cx="109750" cy="278400"/>
            </a:xfrm>
            <a:custGeom>
              <a:avLst/>
              <a:gdLst/>
              <a:ahLst/>
              <a:cxnLst/>
              <a:rect l="l" t="t" r="r" b="b"/>
              <a:pathLst>
                <a:path w="4390" h="11136" extrusionOk="0">
                  <a:moveTo>
                    <a:pt x="4057" y="1"/>
                  </a:moveTo>
                  <a:lnTo>
                    <a:pt x="4057" y="1"/>
                  </a:lnTo>
                  <a:cubicBezTo>
                    <a:pt x="4118" y="379"/>
                    <a:pt x="4139" y="761"/>
                    <a:pt x="4129" y="1143"/>
                  </a:cubicBezTo>
                  <a:cubicBezTo>
                    <a:pt x="4058" y="3001"/>
                    <a:pt x="3273" y="5170"/>
                    <a:pt x="1918" y="6477"/>
                  </a:cubicBezTo>
                  <a:cubicBezTo>
                    <a:pt x="1870" y="6519"/>
                    <a:pt x="1821" y="6560"/>
                    <a:pt x="1774" y="6603"/>
                  </a:cubicBezTo>
                  <a:cubicBezTo>
                    <a:pt x="1081" y="7182"/>
                    <a:pt x="671" y="8027"/>
                    <a:pt x="406" y="8876"/>
                  </a:cubicBezTo>
                  <a:cubicBezTo>
                    <a:pt x="185" y="9610"/>
                    <a:pt x="47" y="10370"/>
                    <a:pt x="1" y="11135"/>
                  </a:cubicBezTo>
                  <a:lnTo>
                    <a:pt x="9" y="11135"/>
                  </a:lnTo>
                  <a:cubicBezTo>
                    <a:pt x="36" y="10883"/>
                    <a:pt x="75" y="10630"/>
                    <a:pt x="118" y="10379"/>
                  </a:cubicBezTo>
                  <a:cubicBezTo>
                    <a:pt x="206" y="9878"/>
                    <a:pt x="318" y="9381"/>
                    <a:pt x="471" y="8895"/>
                  </a:cubicBezTo>
                  <a:cubicBezTo>
                    <a:pt x="684" y="8234"/>
                    <a:pt x="949" y="7571"/>
                    <a:pt x="1387" y="7026"/>
                  </a:cubicBezTo>
                  <a:cubicBezTo>
                    <a:pt x="1585" y="6772"/>
                    <a:pt x="1845" y="6589"/>
                    <a:pt x="2074" y="6363"/>
                  </a:cubicBezTo>
                  <a:cubicBezTo>
                    <a:pt x="2620" y="5822"/>
                    <a:pt x="3050" y="5170"/>
                    <a:pt x="3380" y="4479"/>
                  </a:cubicBezTo>
                  <a:cubicBezTo>
                    <a:pt x="4019" y="3139"/>
                    <a:pt x="4390" y="1455"/>
                    <a:pt x="4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2"/>
            <p:cNvSpPr/>
            <p:nvPr/>
          </p:nvSpPr>
          <p:spPr>
            <a:xfrm>
              <a:off x="7224150" y="2448575"/>
              <a:ext cx="39500" cy="71000"/>
            </a:xfrm>
            <a:custGeom>
              <a:avLst/>
              <a:gdLst/>
              <a:ahLst/>
              <a:cxnLst/>
              <a:rect l="l" t="t" r="r" b="b"/>
              <a:pathLst>
                <a:path w="1580" h="2840" extrusionOk="0">
                  <a:moveTo>
                    <a:pt x="557" y="0"/>
                  </a:moveTo>
                  <a:cubicBezTo>
                    <a:pt x="258" y="0"/>
                    <a:pt x="1" y="289"/>
                    <a:pt x="48" y="904"/>
                  </a:cubicBezTo>
                  <a:cubicBezTo>
                    <a:pt x="136" y="2030"/>
                    <a:pt x="999" y="2839"/>
                    <a:pt x="999" y="2839"/>
                  </a:cubicBezTo>
                  <a:cubicBezTo>
                    <a:pt x="999" y="2839"/>
                    <a:pt x="1580" y="1429"/>
                    <a:pt x="1240" y="587"/>
                  </a:cubicBezTo>
                  <a:cubicBezTo>
                    <a:pt x="1086" y="203"/>
                    <a:pt x="807" y="0"/>
                    <a:pt x="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7270400" y="2787275"/>
              <a:ext cx="111050" cy="28800"/>
            </a:xfrm>
            <a:custGeom>
              <a:avLst/>
              <a:gdLst/>
              <a:ahLst/>
              <a:cxnLst/>
              <a:rect l="l" t="t" r="r" b="b"/>
              <a:pathLst>
                <a:path w="4442" h="1152" extrusionOk="0">
                  <a:moveTo>
                    <a:pt x="2849" y="1"/>
                  </a:moveTo>
                  <a:cubicBezTo>
                    <a:pt x="992" y="1"/>
                    <a:pt x="1" y="908"/>
                    <a:pt x="1" y="908"/>
                  </a:cubicBezTo>
                  <a:cubicBezTo>
                    <a:pt x="637" y="1082"/>
                    <a:pt x="1204" y="1151"/>
                    <a:pt x="1701" y="1151"/>
                  </a:cubicBezTo>
                  <a:cubicBezTo>
                    <a:pt x="3544" y="1151"/>
                    <a:pt x="4442" y="209"/>
                    <a:pt x="4442" y="209"/>
                  </a:cubicBezTo>
                  <a:cubicBezTo>
                    <a:pt x="3856" y="60"/>
                    <a:pt x="3324" y="1"/>
                    <a:pt x="28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7197150" y="2729200"/>
              <a:ext cx="66275" cy="107300"/>
            </a:xfrm>
            <a:custGeom>
              <a:avLst/>
              <a:gdLst/>
              <a:ahLst/>
              <a:cxnLst/>
              <a:rect l="l" t="t" r="r" b="b"/>
              <a:pathLst>
                <a:path w="2651" h="4292" extrusionOk="0">
                  <a:moveTo>
                    <a:pt x="721" y="0"/>
                  </a:moveTo>
                  <a:lnTo>
                    <a:pt x="721" y="0"/>
                  </a:lnTo>
                  <a:cubicBezTo>
                    <a:pt x="721" y="1"/>
                    <a:pt x="0" y="1972"/>
                    <a:pt x="2059" y="4291"/>
                  </a:cubicBezTo>
                  <a:cubicBezTo>
                    <a:pt x="2059" y="4291"/>
                    <a:pt x="2650" y="2256"/>
                    <a:pt x="7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7158575" y="2750325"/>
              <a:ext cx="141350" cy="137550"/>
            </a:xfrm>
            <a:custGeom>
              <a:avLst/>
              <a:gdLst/>
              <a:ahLst/>
              <a:cxnLst/>
              <a:rect l="l" t="t" r="r" b="b"/>
              <a:pathLst>
                <a:path w="5654" h="5502" extrusionOk="0">
                  <a:moveTo>
                    <a:pt x="5654" y="1"/>
                  </a:moveTo>
                  <a:cubicBezTo>
                    <a:pt x="5099" y="1353"/>
                    <a:pt x="4387" y="2664"/>
                    <a:pt x="3370" y="3721"/>
                  </a:cubicBezTo>
                  <a:cubicBezTo>
                    <a:pt x="2545" y="4587"/>
                    <a:pt x="1186" y="5331"/>
                    <a:pt x="0" y="5494"/>
                  </a:cubicBezTo>
                  <a:lnTo>
                    <a:pt x="0" y="5502"/>
                  </a:lnTo>
                  <a:cubicBezTo>
                    <a:pt x="174" y="5497"/>
                    <a:pt x="346" y="5470"/>
                    <a:pt x="516" y="5434"/>
                  </a:cubicBezTo>
                  <a:cubicBezTo>
                    <a:pt x="685" y="5398"/>
                    <a:pt x="854" y="5352"/>
                    <a:pt x="1018" y="5295"/>
                  </a:cubicBezTo>
                  <a:cubicBezTo>
                    <a:pt x="1679" y="5079"/>
                    <a:pt x="2276" y="4702"/>
                    <a:pt x="2811" y="4262"/>
                  </a:cubicBezTo>
                  <a:cubicBezTo>
                    <a:pt x="3620" y="3610"/>
                    <a:pt x="4307" y="2804"/>
                    <a:pt x="4819" y="1900"/>
                  </a:cubicBezTo>
                  <a:cubicBezTo>
                    <a:pt x="5155" y="1301"/>
                    <a:pt x="5466" y="646"/>
                    <a:pt x="56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2"/>
            <p:cNvSpPr/>
            <p:nvPr/>
          </p:nvSpPr>
          <p:spPr>
            <a:xfrm>
              <a:off x="7225600" y="2648750"/>
              <a:ext cx="156800" cy="160925"/>
            </a:xfrm>
            <a:custGeom>
              <a:avLst/>
              <a:gdLst/>
              <a:ahLst/>
              <a:cxnLst/>
              <a:rect l="l" t="t" r="r" b="b"/>
              <a:pathLst>
                <a:path w="6272" h="6437" extrusionOk="0">
                  <a:moveTo>
                    <a:pt x="3245" y="1"/>
                  </a:moveTo>
                  <a:cubicBezTo>
                    <a:pt x="3204" y="1"/>
                    <a:pt x="3158" y="13"/>
                    <a:pt x="3107" y="38"/>
                  </a:cubicBezTo>
                  <a:cubicBezTo>
                    <a:pt x="2291" y="445"/>
                    <a:pt x="2880" y="2871"/>
                    <a:pt x="2880" y="2871"/>
                  </a:cubicBezTo>
                  <a:cubicBezTo>
                    <a:pt x="2880" y="2871"/>
                    <a:pt x="1789" y="2127"/>
                    <a:pt x="976" y="2127"/>
                  </a:cubicBezTo>
                  <a:cubicBezTo>
                    <a:pt x="570" y="2127"/>
                    <a:pt x="233" y="2313"/>
                    <a:pt x="137" y="2871"/>
                  </a:cubicBezTo>
                  <a:cubicBezTo>
                    <a:pt x="0" y="3661"/>
                    <a:pt x="596" y="3870"/>
                    <a:pt x="1262" y="3870"/>
                  </a:cubicBezTo>
                  <a:cubicBezTo>
                    <a:pt x="2006" y="3870"/>
                    <a:pt x="2839" y="3610"/>
                    <a:pt x="2839" y="3610"/>
                  </a:cubicBezTo>
                  <a:lnTo>
                    <a:pt x="2839" y="3610"/>
                  </a:lnTo>
                  <a:cubicBezTo>
                    <a:pt x="2839" y="3610"/>
                    <a:pt x="469" y="5217"/>
                    <a:pt x="1454" y="5809"/>
                  </a:cubicBezTo>
                  <a:cubicBezTo>
                    <a:pt x="1561" y="5873"/>
                    <a:pt x="1667" y="5902"/>
                    <a:pt x="1770" y="5902"/>
                  </a:cubicBezTo>
                  <a:cubicBezTo>
                    <a:pt x="2614" y="5902"/>
                    <a:pt x="3293" y="3990"/>
                    <a:pt x="3293" y="3990"/>
                  </a:cubicBezTo>
                  <a:lnTo>
                    <a:pt x="3293" y="3990"/>
                  </a:lnTo>
                  <a:cubicBezTo>
                    <a:pt x="3293" y="3990"/>
                    <a:pt x="3018" y="6436"/>
                    <a:pt x="3931" y="6436"/>
                  </a:cubicBezTo>
                  <a:cubicBezTo>
                    <a:pt x="3943" y="6436"/>
                    <a:pt x="3955" y="6436"/>
                    <a:pt x="3967" y="6435"/>
                  </a:cubicBezTo>
                  <a:cubicBezTo>
                    <a:pt x="4924" y="6370"/>
                    <a:pt x="3860" y="3761"/>
                    <a:pt x="3859" y="3761"/>
                  </a:cubicBezTo>
                  <a:lnTo>
                    <a:pt x="3859" y="3761"/>
                  </a:lnTo>
                  <a:cubicBezTo>
                    <a:pt x="3860" y="3761"/>
                    <a:pt x="5126" y="4769"/>
                    <a:pt x="5693" y="4769"/>
                  </a:cubicBezTo>
                  <a:cubicBezTo>
                    <a:pt x="5842" y="4769"/>
                    <a:pt x="5943" y="4699"/>
                    <a:pt x="5959" y="4523"/>
                  </a:cubicBezTo>
                  <a:cubicBezTo>
                    <a:pt x="6040" y="3674"/>
                    <a:pt x="3989" y="3196"/>
                    <a:pt x="3989" y="3196"/>
                  </a:cubicBezTo>
                  <a:cubicBezTo>
                    <a:pt x="3989" y="3196"/>
                    <a:pt x="6272" y="3154"/>
                    <a:pt x="5923" y="2501"/>
                  </a:cubicBezTo>
                  <a:cubicBezTo>
                    <a:pt x="5839" y="2343"/>
                    <a:pt x="5666" y="2283"/>
                    <a:pt x="5453" y="2283"/>
                  </a:cubicBezTo>
                  <a:cubicBezTo>
                    <a:pt x="4782" y="2283"/>
                    <a:pt x="3708" y="2871"/>
                    <a:pt x="3708" y="2871"/>
                  </a:cubicBezTo>
                  <a:cubicBezTo>
                    <a:pt x="3708" y="2871"/>
                    <a:pt x="5836" y="1240"/>
                    <a:pt x="5120" y="860"/>
                  </a:cubicBezTo>
                  <a:cubicBezTo>
                    <a:pt x="5063" y="829"/>
                    <a:pt x="5003" y="815"/>
                    <a:pt x="4943" y="815"/>
                  </a:cubicBezTo>
                  <a:cubicBezTo>
                    <a:pt x="4246" y="815"/>
                    <a:pt x="3381" y="2676"/>
                    <a:pt x="3381" y="2676"/>
                  </a:cubicBezTo>
                  <a:cubicBezTo>
                    <a:pt x="3381" y="2676"/>
                    <a:pt x="3858" y="1"/>
                    <a:pt x="3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7297575" y="2720950"/>
              <a:ext cx="19150" cy="19150"/>
            </a:xfrm>
            <a:custGeom>
              <a:avLst/>
              <a:gdLst/>
              <a:ahLst/>
              <a:cxnLst/>
              <a:rect l="l" t="t" r="r" b="b"/>
              <a:pathLst>
                <a:path w="766" h="766" extrusionOk="0">
                  <a:moveTo>
                    <a:pt x="384" y="1"/>
                  </a:moveTo>
                  <a:cubicBezTo>
                    <a:pt x="173" y="1"/>
                    <a:pt x="1" y="173"/>
                    <a:pt x="1" y="382"/>
                  </a:cubicBezTo>
                  <a:cubicBezTo>
                    <a:pt x="1" y="594"/>
                    <a:pt x="173" y="766"/>
                    <a:pt x="384" y="766"/>
                  </a:cubicBezTo>
                  <a:cubicBezTo>
                    <a:pt x="594" y="766"/>
                    <a:pt x="766" y="594"/>
                    <a:pt x="766" y="382"/>
                  </a:cubicBezTo>
                  <a:cubicBezTo>
                    <a:pt x="766" y="173"/>
                    <a:pt x="596" y="1"/>
                    <a:pt x="3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22"/>
          <p:cNvSpPr/>
          <p:nvPr/>
        </p:nvSpPr>
        <p:spPr>
          <a:xfrm>
            <a:off x="-11300" y="4060295"/>
            <a:ext cx="1432871" cy="1083221"/>
          </a:xfrm>
          <a:custGeom>
            <a:avLst/>
            <a:gdLst/>
            <a:ahLst/>
            <a:cxnLst/>
            <a:rect l="l" t="t" r="r" b="b"/>
            <a:pathLst>
              <a:path w="33864" h="25602" extrusionOk="0">
                <a:moveTo>
                  <a:pt x="0" y="1"/>
                </a:moveTo>
                <a:lnTo>
                  <a:pt x="0" y="25601"/>
                </a:lnTo>
                <a:lnTo>
                  <a:pt x="33864" y="25601"/>
                </a:lnTo>
                <a:cubicBezTo>
                  <a:pt x="33864" y="25601"/>
                  <a:pt x="31230" y="17874"/>
                  <a:pt x="24208" y="17874"/>
                </a:cubicBezTo>
                <a:cubicBezTo>
                  <a:pt x="24208" y="17874"/>
                  <a:pt x="22737" y="10140"/>
                  <a:pt x="15442" y="10140"/>
                </a:cubicBezTo>
                <a:cubicBezTo>
                  <a:pt x="15442" y="10140"/>
                  <a:pt x="14942" y="1"/>
                  <a:pt x="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Google Shape;243;p22"/>
          <p:cNvGrpSpPr/>
          <p:nvPr/>
        </p:nvGrpSpPr>
        <p:grpSpPr>
          <a:xfrm>
            <a:off x="7793073" y="3029273"/>
            <a:ext cx="965952" cy="1758384"/>
            <a:chOff x="6574975" y="2473000"/>
            <a:chExt cx="234500" cy="426875"/>
          </a:xfrm>
        </p:grpSpPr>
        <p:sp>
          <p:nvSpPr>
            <p:cNvPr id="244" name="Google Shape;244;p22"/>
            <p:cNvSpPr/>
            <p:nvPr/>
          </p:nvSpPr>
          <p:spPr>
            <a:xfrm>
              <a:off x="6700125" y="2761975"/>
              <a:ext cx="37150" cy="59025"/>
            </a:xfrm>
            <a:custGeom>
              <a:avLst/>
              <a:gdLst/>
              <a:ahLst/>
              <a:cxnLst/>
              <a:rect l="l" t="t" r="r" b="b"/>
              <a:pathLst>
                <a:path w="1486" h="2361" extrusionOk="0">
                  <a:moveTo>
                    <a:pt x="979" y="0"/>
                  </a:moveTo>
                  <a:cubicBezTo>
                    <a:pt x="786" y="0"/>
                    <a:pt x="568" y="152"/>
                    <a:pt x="403" y="513"/>
                  </a:cubicBezTo>
                  <a:cubicBezTo>
                    <a:pt x="1" y="1395"/>
                    <a:pt x="313" y="2360"/>
                    <a:pt x="313" y="2360"/>
                  </a:cubicBezTo>
                  <a:cubicBezTo>
                    <a:pt x="313" y="2360"/>
                    <a:pt x="1334" y="1543"/>
                    <a:pt x="1430" y="770"/>
                  </a:cubicBezTo>
                  <a:cubicBezTo>
                    <a:pt x="1486" y="315"/>
                    <a:pt x="1258" y="0"/>
                    <a:pt x="9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>
              <a:off x="6612725" y="2770550"/>
              <a:ext cx="63225" cy="30350"/>
            </a:xfrm>
            <a:custGeom>
              <a:avLst/>
              <a:gdLst/>
              <a:ahLst/>
              <a:cxnLst/>
              <a:rect l="l" t="t" r="r" b="b"/>
              <a:pathLst>
                <a:path w="2529" h="1214" extrusionOk="0">
                  <a:moveTo>
                    <a:pt x="712" y="0"/>
                  </a:moveTo>
                  <a:cubicBezTo>
                    <a:pt x="49" y="0"/>
                    <a:pt x="1" y="656"/>
                    <a:pt x="590" y="1008"/>
                  </a:cubicBezTo>
                  <a:cubicBezTo>
                    <a:pt x="854" y="1166"/>
                    <a:pt x="1213" y="1213"/>
                    <a:pt x="1550" y="1213"/>
                  </a:cubicBezTo>
                  <a:cubicBezTo>
                    <a:pt x="2064" y="1213"/>
                    <a:pt x="2528" y="1102"/>
                    <a:pt x="2528" y="1102"/>
                  </a:cubicBezTo>
                  <a:cubicBezTo>
                    <a:pt x="2528" y="1102"/>
                    <a:pt x="1959" y="263"/>
                    <a:pt x="1015" y="39"/>
                  </a:cubicBezTo>
                  <a:cubicBezTo>
                    <a:pt x="903" y="12"/>
                    <a:pt x="802" y="0"/>
                    <a:pt x="7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574975" y="2687775"/>
              <a:ext cx="55725" cy="40550"/>
            </a:xfrm>
            <a:custGeom>
              <a:avLst/>
              <a:gdLst/>
              <a:ahLst/>
              <a:cxnLst/>
              <a:rect l="l" t="t" r="r" b="b"/>
              <a:pathLst>
                <a:path w="2229" h="1622" extrusionOk="0">
                  <a:moveTo>
                    <a:pt x="586" y="1"/>
                  </a:moveTo>
                  <a:cubicBezTo>
                    <a:pt x="127" y="1"/>
                    <a:pt x="0" y="523"/>
                    <a:pt x="401" y="965"/>
                  </a:cubicBezTo>
                  <a:cubicBezTo>
                    <a:pt x="924" y="1542"/>
                    <a:pt x="2229" y="1621"/>
                    <a:pt x="2229" y="1621"/>
                  </a:cubicBezTo>
                  <a:cubicBezTo>
                    <a:pt x="2229" y="1621"/>
                    <a:pt x="1928" y="652"/>
                    <a:pt x="1091" y="163"/>
                  </a:cubicBezTo>
                  <a:cubicBezTo>
                    <a:pt x="896" y="49"/>
                    <a:pt x="725" y="1"/>
                    <a:pt x="5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39000" y="2698675"/>
              <a:ext cx="39250" cy="57550"/>
            </a:xfrm>
            <a:custGeom>
              <a:avLst/>
              <a:gdLst/>
              <a:ahLst/>
              <a:cxnLst/>
              <a:rect l="l" t="t" r="r" b="b"/>
              <a:pathLst>
                <a:path w="1570" h="2302" extrusionOk="0">
                  <a:moveTo>
                    <a:pt x="1057" y="0"/>
                  </a:moveTo>
                  <a:cubicBezTo>
                    <a:pt x="870" y="0"/>
                    <a:pt x="654" y="138"/>
                    <a:pt x="471" y="467"/>
                  </a:cubicBezTo>
                  <a:cubicBezTo>
                    <a:pt x="1" y="1314"/>
                    <a:pt x="236" y="2302"/>
                    <a:pt x="236" y="2302"/>
                  </a:cubicBezTo>
                  <a:cubicBezTo>
                    <a:pt x="236" y="2302"/>
                    <a:pt x="1318" y="1568"/>
                    <a:pt x="1474" y="805"/>
                  </a:cubicBezTo>
                  <a:cubicBezTo>
                    <a:pt x="1570" y="339"/>
                    <a:pt x="1350" y="0"/>
                    <a:pt x="10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6621625" y="2679150"/>
              <a:ext cx="126450" cy="220725"/>
            </a:xfrm>
            <a:custGeom>
              <a:avLst/>
              <a:gdLst/>
              <a:ahLst/>
              <a:cxnLst/>
              <a:rect l="l" t="t" r="r" b="b"/>
              <a:pathLst>
                <a:path w="5058" h="8829" extrusionOk="0">
                  <a:moveTo>
                    <a:pt x="41" y="0"/>
                  </a:moveTo>
                  <a:cubicBezTo>
                    <a:pt x="0" y="417"/>
                    <a:pt x="68" y="884"/>
                    <a:pt x="161" y="1307"/>
                  </a:cubicBezTo>
                  <a:cubicBezTo>
                    <a:pt x="309" y="1949"/>
                    <a:pt x="565" y="2564"/>
                    <a:pt x="893" y="3135"/>
                  </a:cubicBezTo>
                  <a:cubicBezTo>
                    <a:pt x="1335" y="3892"/>
                    <a:pt x="1907" y="4586"/>
                    <a:pt x="2628" y="5093"/>
                  </a:cubicBezTo>
                  <a:cubicBezTo>
                    <a:pt x="2805" y="5222"/>
                    <a:pt x="3007" y="5315"/>
                    <a:pt x="3176" y="5451"/>
                  </a:cubicBezTo>
                  <a:cubicBezTo>
                    <a:pt x="3262" y="5519"/>
                    <a:pt x="3343" y="5590"/>
                    <a:pt x="3422" y="5665"/>
                  </a:cubicBezTo>
                  <a:cubicBezTo>
                    <a:pt x="4220" y="6486"/>
                    <a:pt x="4729" y="7745"/>
                    <a:pt x="5058" y="8828"/>
                  </a:cubicBezTo>
                  <a:cubicBezTo>
                    <a:pt x="4990" y="8415"/>
                    <a:pt x="4826" y="7978"/>
                    <a:pt x="4673" y="7574"/>
                  </a:cubicBezTo>
                  <a:cubicBezTo>
                    <a:pt x="4589" y="7371"/>
                    <a:pt x="4501" y="7170"/>
                    <a:pt x="4401" y="6973"/>
                  </a:cubicBezTo>
                  <a:cubicBezTo>
                    <a:pt x="4081" y="6341"/>
                    <a:pt x="3654" y="5735"/>
                    <a:pt x="3057" y="5336"/>
                  </a:cubicBezTo>
                  <a:cubicBezTo>
                    <a:pt x="2975" y="5284"/>
                    <a:pt x="2859" y="5216"/>
                    <a:pt x="2778" y="5162"/>
                  </a:cubicBezTo>
                  <a:cubicBezTo>
                    <a:pt x="1522" y="4306"/>
                    <a:pt x="607" y="2742"/>
                    <a:pt x="219" y="1291"/>
                  </a:cubicBezTo>
                  <a:cubicBezTo>
                    <a:pt x="110" y="870"/>
                    <a:pt x="46" y="436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2"/>
            <p:cNvSpPr/>
            <p:nvPr/>
          </p:nvSpPr>
          <p:spPr>
            <a:xfrm>
              <a:off x="6605450" y="2627275"/>
              <a:ext cx="32700" cy="61725"/>
            </a:xfrm>
            <a:custGeom>
              <a:avLst/>
              <a:gdLst/>
              <a:ahLst/>
              <a:cxnLst/>
              <a:rect l="l" t="t" r="r" b="b"/>
              <a:pathLst>
                <a:path w="1308" h="2469" extrusionOk="0">
                  <a:moveTo>
                    <a:pt x="725" y="0"/>
                  </a:moveTo>
                  <a:cubicBezTo>
                    <a:pt x="493" y="0"/>
                    <a:pt x="251" y="217"/>
                    <a:pt x="167" y="599"/>
                  </a:cubicBezTo>
                  <a:cubicBezTo>
                    <a:pt x="0" y="1359"/>
                    <a:pt x="694" y="2468"/>
                    <a:pt x="694" y="2468"/>
                  </a:cubicBezTo>
                  <a:cubicBezTo>
                    <a:pt x="694" y="2468"/>
                    <a:pt x="1308" y="1661"/>
                    <a:pt x="1220" y="695"/>
                  </a:cubicBezTo>
                  <a:cubicBezTo>
                    <a:pt x="1176" y="215"/>
                    <a:pt x="956" y="0"/>
                    <a:pt x="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6631475" y="2592425"/>
              <a:ext cx="98375" cy="54450"/>
            </a:xfrm>
            <a:custGeom>
              <a:avLst/>
              <a:gdLst/>
              <a:ahLst/>
              <a:cxnLst/>
              <a:rect l="l" t="t" r="r" b="b"/>
              <a:pathLst>
                <a:path w="3935" h="2178" extrusionOk="0">
                  <a:moveTo>
                    <a:pt x="0" y="0"/>
                  </a:moveTo>
                  <a:cubicBezTo>
                    <a:pt x="0" y="1"/>
                    <a:pt x="843" y="1925"/>
                    <a:pt x="3935" y="2177"/>
                  </a:cubicBezTo>
                  <a:cubicBezTo>
                    <a:pt x="3935" y="2177"/>
                    <a:pt x="2955" y="297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6741225" y="2589825"/>
              <a:ext cx="68250" cy="89400"/>
            </a:xfrm>
            <a:custGeom>
              <a:avLst/>
              <a:gdLst/>
              <a:ahLst/>
              <a:cxnLst/>
              <a:rect l="l" t="t" r="r" b="b"/>
              <a:pathLst>
                <a:path w="2730" h="3576" extrusionOk="0">
                  <a:moveTo>
                    <a:pt x="2727" y="0"/>
                  </a:moveTo>
                  <a:lnTo>
                    <a:pt x="2727" y="0"/>
                  </a:lnTo>
                  <a:cubicBezTo>
                    <a:pt x="141" y="1460"/>
                    <a:pt x="1" y="3575"/>
                    <a:pt x="1" y="3575"/>
                  </a:cubicBezTo>
                  <a:cubicBezTo>
                    <a:pt x="2730" y="2100"/>
                    <a:pt x="2727" y="1"/>
                    <a:pt x="27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6721400" y="2580700"/>
              <a:ext cx="86975" cy="177625"/>
            </a:xfrm>
            <a:custGeom>
              <a:avLst/>
              <a:gdLst/>
              <a:ahLst/>
              <a:cxnLst/>
              <a:rect l="l" t="t" r="r" b="b"/>
              <a:pathLst>
                <a:path w="3479" h="7105" extrusionOk="0">
                  <a:moveTo>
                    <a:pt x="44" y="1"/>
                  </a:moveTo>
                  <a:cubicBezTo>
                    <a:pt x="0" y="671"/>
                    <a:pt x="68" y="1392"/>
                    <a:pt x="178" y="2071"/>
                  </a:cubicBezTo>
                  <a:cubicBezTo>
                    <a:pt x="352" y="3096"/>
                    <a:pt x="721" y="4088"/>
                    <a:pt x="1259" y="4976"/>
                  </a:cubicBezTo>
                  <a:cubicBezTo>
                    <a:pt x="1780" y="5868"/>
                    <a:pt x="2515" y="6686"/>
                    <a:pt x="3475" y="7105"/>
                  </a:cubicBezTo>
                  <a:lnTo>
                    <a:pt x="3475" y="7103"/>
                  </a:lnTo>
                  <a:lnTo>
                    <a:pt x="3479" y="7097"/>
                  </a:lnTo>
                  <a:cubicBezTo>
                    <a:pt x="3324" y="7019"/>
                    <a:pt x="3179" y="6926"/>
                    <a:pt x="3037" y="6830"/>
                  </a:cubicBezTo>
                  <a:cubicBezTo>
                    <a:pt x="2613" y="6537"/>
                    <a:pt x="2236" y="6179"/>
                    <a:pt x="1898" y="5790"/>
                  </a:cubicBezTo>
                  <a:cubicBezTo>
                    <a:pt x="1500" y="5341"/>
                    <a:pt x="1161" y="4828"/>
                    <a:pt x="918" y="4278"/>
                  </a:cubicBezTo>
                  <a:cubicBezTo>
                    <a:pt x="325" y="2935"/>
                    <a:pt x="104" y="1460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6664800" y="2473000"/>
              <a:ext cx="124675" cy="130700"/>
            </a:xfrm>
            <a:custGeom>
              <a:avLst/>
              <a:gdLst/>
              <a:ahLst/>
              <a:cxnLst/>
              <a:rect l="l" t="t" r="r" b="b"/>
              <a:pathLst>
                <a:path w="4987" h="5228" extrusionOk="0">
                  <a:moveTo>
                    <a:pt x="2082" y="1"/>
                  </a:moveTo>
                  <a:cubicBezTo>
                    <a:pt x="2072" y="1"/>
                    <a:pt x="2061" y="3"/>
                    <a:pt x="2050" y="7"/>
                  </a:cubicBezTo>
                  <a:cubicBezTo>
                    <a:pt x="1608" y="170"/>
                    <a:pt x="1647" y="2823"/>
                    <a:pt x="1647" y="2823"/>
                  </a:cubicBezTo>
                  <a:cubicBezTo>
                    <a:pt x="1647" y="2823"/>
                    <a:pt x="1247" y="2"/>
                    <a:pt x="715" y="2"/>
                  </a:cubicBezTo>
                  <a:cubicBezTo>
                    <a:pt x="700" y="2"/>
                    <a:pt x="686" y="4"/>
                    <a:pt x="671" y="9"/>
                  </a:cubicBezTo>
                  <a:cubicBezTo>
                    <a:pt x="1" y="206"/>
                    <a:pt x="549" y="5227"/>
                    <a:pt x="2360" y="5227"/>
                  </a:cubicBezTo>
                  <a:cubicBezTo>
                    <a:pt x="2360" y="5227"/>
                    <a:pt x="2360" y="5227"/>
                    <a:pt x="2360" y="5227"/>
                  </a:cubicBezTo>
                  <a:cubicBezTo>
                    <a:pt x="4629" y="5225"/>
                    <a:pt x="4987" y="304"/>
                    <a:pt x="4561" y="270"/>
                  </a:cubicBezTo>
                  <a:cubicBezTo>
                    <a:pt x="4558" y="270"/>
                    <a:pt x="4556" y="270"/>
                    <a:pt x="4553" y="270"/>
                  </a:cubicBezTo>
                  <a:cubicBezTo>
                    <a:pt x="4125" y="270"/>
                    <a:pt x="3444" y="2823"/>
                    <a:pt x="3444" y="2823"/>
                  </a:cubicBezTo>
                  <a:cubicBezTo>
                    <a:pt x="3444" y="2823"/>
                    <a:pt x="3575" y="106"/>
                    <a:pt x="3274" y="9"/>
                  </a:cubicBezTo>
                  <a:cubicBezTo>
                    <a:pt x="3269" y="7"/>
                    <a:pt x="3264" y="6"/>
                    <a:pt x="3259" y="6"/>
                  </a:cubicBezTo>
                  <a:cubicBezTo>
                    <a:pt x="2956" y="6"/>
                    <a:pt x="2493" y="3006"/>
                    <a:pt x="2493" y="3006"/>
                  </a:cubicBezTo>
                  <a:cubicBezTo>
                    <a:pt x="2493" y="3006"/>
                    <a:pt x="2493" y="1"/>
                    <a:pt x="20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22"/>
          <p:cNvSpPr/>
          <p:nvPr/>
        </p:nvSpPr>
        <p:spPr>
          <a:xfrm>
            <a:off x="7793213" y="4060274"/>
            <a:ext cx="1350786" cy="1083291"/>
          </a:xfrm>
          <a:custGeom>
            <a:avLst/>
            <a:gdLst/>
            <a:ahLst/>
            <a:cxnLst/>
            <a:rect l="l" t="t" r="r" b="b"/>
            <a:pathLst>
              <a:path w="42662" h="34211" extrusionOk="0">
                <a:moveTo>
                  <a:pt x="42662" y="0"/>
                </a:moveTo>
                <a:cubicBezTo>
                  <a:pt x="23837" y="0"/>
                  <a:pt x="23208" y="13550"/>
                  <a:pt x="23208" y="13550"/>
                </a:cubicBezTo>
                <a:cubicBezTo>
                  <a:pt x="14019" y="13550"/>
                  <a:pt x="12164" y="23883"/>
                  <a:pt x="12164" y="23883"/>
                </a:cubicBezTo>
                <a:cubicBezTo>
                  <a:pt x="3318" y="23883"/>
                  <a:pt x="1" y="34210"/>
                  <a:pt x="1" y="34210"/>
                </a:cubicBezTo>
                <a:lnTo>
                  <a:pt x="42662" y="34210"/>
                </a:lnTo>
                <a:lnTo>
                  <a:pt x="4266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" name="Google Shape;255;p22"/>
          <p:cNvGrpSpPr/>
          <p:nvPr/>
        </p:nvGrpSpPr>
        <p:grpSpPr>
          <a:xfrm>
            <a:off x="7488042" y="3123673"/>
            <a:ext cx="264554" cy="264554"/>
            <a:chOff x="238125" y="2575500"/>
            <a:chExt cx="201350" cy="201350"/>
          </a:xfrm>
        </p:grpSpPr>
        <p:sp>
          <p:nvSpPr>
            <p:cNvPr id="256" name="Google Shape;256;p22"/>
            <p:cNvSpPr/>
            <p:nvPr/>
          </p:nvSpPr>
          <p:spPr>
            <a:xfrm>
              <a:off x="308400" y="2575500"/>
              <a:ext cx="60825" cy="201350"/>
            </a:xfrm>
            <a:custGeom>
              <a:avLst/>
              <a:gdLst/>
              <a:ahLst/>
              <a:cxnLst/>
              <a:rect l="l" t="t" r="r" b="b"/>
              <a:pathLst>
                <a:path w="2433" h="8054" extrusionOk="0">
                  <a:moveTo>
                    <a:pt x="2403" y="1"/>
                  </a:moveTo>
                  <a:cubicBezTo>
                    <a:pt x="2248" y="319"/>
                    <a:pt x="2124" y="648"/>
                    <a:pt x="2005" y="977"/>
                  </a:cubicBezTo>
                  <a:cubicBezTo>
                    <a:pt x="1750" y="1633"/>
                    <a:pt x="1628" y="2326"/>
                    <a:pt x="1469" y="3007"/>
                  </a:cubicBezTo>
                  <a:cubicBezTo>
                    <a:pt x="1292" y="3686"/>
                    <a:pt x="988" y="4325"/>
                    <a:pt x="779" y="4992"/>
                  </a:cubicBezTo>
                  <a:cubicBezTo>
                    <a:pt x="439" y="5989"/>
                    <a:pt x="164" y="7000"/>
                    <a:pt x="0" y="8046"/>
                  </a:cubicBezTo>
                  <a:lnTo>
                    <a:pt x="29" y="8054"/>
                  </a:lnTo>
                  <a:cubicBezTo>
                    <a:pt x="322" y="7412"/>
                    <a:pt x="555" y="6751"/>
                    <a:pt x="770" y="6085"/>
                  </a:cubicBezTo>
                  <a:cubicBezTo>
                    <a:pt x="1097" y="5085"/>
                    <a:pt x="1256" y="4039"/>
                    <a:pt x="1563" y="3036"/>
                  </a:cubicBezTo>
                  <a:cubicBezTo>
                    <a:pt x="1948" y="2056"/>
                    <a:pt x="2297" y="1061"/>
                    <a:pt x="2433" y="9"/>
                  </a:cubicBezTo>
                  <a:lnTo>
                    <a:pt x="2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238125" y="2645775"/>
              <a:ext cx="201350" cy="60800"/>
            </a:xfrm>
            <a:custGeom>
              <a:avLst/>
              <a:gdLst/>
              <a:ahLst/>
              <a:cxnLst/>
              <a:rect l="l" t="t" r="r" b="b"/>
              <a:pathLst>
                <a:path w="8054" h="2432" extrusionOk="0">
                  <a:moveTo>
                    <a:pt x="9" y="1"/>
                  </a:moveTo>
                  <a:lnTo>
                    <a:pt x="0" y="29"/>
                  </a:lnTo>
                  <a:cubicBezTo>
                    <a:pt x="642" y="323"/>
                    <a:pt x="1303" y="556"/>
                    <a:pt x="1970" y="769"/>
                  </a:cubicBezTo>
                  <a:cubicBezTo>
                    <a:pt x="2969" y="1097"/>
                    <a:pt x="4015" y="1257"/>
                    <a:pt x="5018" y="1564"/>
                  </a:cubicBezTo>
                  <a:cubicBezTo>
                    <a:pt x="5998" y="1949"/>
                    <a:pt x="6993" y="2298"/>
                    <a:pt x="8045" y="2432"/>
                  </a:cubicBezTo>
                  <a:lnTo>
                    <a:pt x="8053" y="2403"/>
                  </a:lnTo>
                  <a:cubicBezTo>
                    <a:pt x="7735" y="2249"/>
                    <a:pt x="7408" y="2124"/>
                    <a:pt x="7077" y="2006"/>
                  </a:cubicBezTo>
                  <a:cubicBezTo>
                    <a:pt x="6421" y="1752"/>
                    <a:pt x="5728" y="1629"/>
                    <a:pt x="5047" y="1470"/>
                  </a:cubicBezTo>
                  <a:cubicBezTo>
                    <a:pt x="4368" y="1293"/>
                    <a:pt x="3729" y="988"/>
                    <a:pt x="3062" y="780"/>
                  </a:cubicBezTo>
                  <a:cubicBezTo>
                    <a:pt x="2065" y="439"/>
                    <a:pt x="1054" y="167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246225" y="2625975"/>
              <a:ext cx="185125" cy="100450"/>
            </a:xfrm>
            <a:custGeom>
              <a:avLst/>
              <a:gdLst/>
              <a:ahLst/>
              <a:cxnLst/>
              <a:rect l="l" t="t" r="r" b="b"/>
              <a:pathLst>
                <a:path w="7405" h="4018" extrusionOk="0">
                  <a:moveTo>
                    <a:pt x="7390" y="1"/>
                  </a:moveTo>
                  <a:cubicBezTo>
                    <a:pt x="7054" y="116"/>
                    <a:pt x="6735" y="260"/>
                    <a:pt x="6418" y="410"/>
                  </a:cubicBezTo>
                  <a:cubicBezTo>
                    <a:pt x="5773" y="693"/>
                    <a:pt x="5197" y="1097"/>
                    <a:pt x="4603" y="1466"/>
                  </a:cubicBezTo>
                  <a:cubicBezTo>
                    <a:pt x="3998" y="1821"/>
                    <a:pt x="3331" y="2058"/>
                    <a:pt x="2713" y="2383"/>
                  </a:cubicBezTo>
                  <a:cubicBezTo>
                    <a:pt x="1766" y="2845"/>
                    <a:pt x="858" y="3367"/>
                    <a:pt x="1" y="3991"/>
                  </a:cubicBezTo>
                  <a:lnTo>
                    <a:pt x="17" y="4017"/>
                  </a:lnTo>
                  <a:cubicBezTo>
                    <a:pt x="678" y="3770"/>
                    <a:pt x="1310" y="3468"/>
                    <a:pt x="1932" y="3148"/>
                  </a:cubicBezTo>
                  <a:cubicBezTo>
                    <a:pt x="2870" y="2672"/>
                    <a:pt x="3722" y="2045"/>
                    <a:pt x="4650" y="1553"/>
                  </a:cubicBezTo>
                  <a:cubicBezTo>
                    <a:pt x="5615" y="1132"/>
                    <a:pt x="6565" y="675"/>
                    <a:pt x="7404" y="28"/>
                  </a:cubicBezTo>
                  <a:lnTo>
                    <a:pt x="73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288600" y="2583625"/>
              <a:ext cx="100400" cy="185100"/>
            </a:xfrm>
            <a:custGeom>
              <a:avLst/>
              <a:gdLst/>
              <a:ahLst/>
              <a:cxnLst/>
              <a:rect l="l" t="t" r="r" b="b"/>
              <a:pathLst>
                <a:path w="4016" h="7404" extrusionOk="0">
                  <a:moveTo>
                    <a:pt x="25" y="1"/>
                  </a:moveTo>
                  <a:lnTo>
                    <a:pt x="0" y="15"/>
                  </a:lnTo>
                  <a:cubicBezTo>
                    <a:pt x="246" y="677"/>
                    <a:pt x="549" y="1310"/>
                    <a:pt x="869" y="1932"/>
                  </a:cubicBezTo>
                  <a:cubicBezTo>
                    <a:pt x="1344" y="2870"/>
                    <a:pt x="1971" y="3722"/>
                    <a:pt x="2464" y="4650"/>
                  </a:cubicBezTo>
                  <a:cubicBezTo>
                    <a:pt x="2884" y="5613"/>
                    <a:pt x="3341" y="6564"/>
                    <a:pt x="3989" y="7403"/>
                  </a:cubicBezTo>
                  <a:lnTo>
                    <a:pt x="3989" y="7403"/>
                  </a:lnTo>
                  <a:lnTo>
                    <a:pt x="4015" y="7390"/>
                  </a:lnTo>
                  <a:cubicBezTo>
                    <a:pt x="3900" y="7054"/>
                    <a:pt x="3756" y="6734"/>
                    <a:pt x="3606" y="6418"/>
                  </a:cubicBezTo>
                  <a:cubicBezTo>
                    <a:pt x="3323" y="5773"/>
                    <a:pt x="2919" y="5197"/>
                    <a:pt x="2550" y="4602"/>
                  </a:cubicBezTo>
                  <a:cubicBezTo>
                    <a:pt x="2195" y="3998"/>
                    <a:pt x="1958" y="3331"/>
                    <a:pt x="1633" y="2711"/>
                  </a:cubicBezTo>
                  <a:cubicBezTo>
                    <a:pt x="1171" y="1766"/>
                    <a:pt x="649" y="857"/>
                    <a:pt x="25" y="1"/>
                  </a:cubicBezTo>
                  <a:close/>
                  <a:moveTo>
                    <a:pt x="3989" y="7403"/>
                  </a:moveTo>
                  <a:lnTo>
                    <a:pt x="3988" y="7404"/>
                  </a:lnTo>
                  <a:lnTo>
                    <a:pt x="3990" y="7404"/>
                  </a:lnTo>
                  <a:cubicBezTo>
                    <a:pt x="3990" y="7404"/>
                    <a:pt x="3989" y="7404"/>
                    <a:pt x="3989" y="7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22"/>
          <p:cNvSpPr/>
          <p:nvPr/>
        </p:nvSpPr>
        <p:spPr>
          <a:xfrm>
            <a:off x="1536875" y="3284036"/>
            <a:ext cx="264548" cy="244910"/>
          </a:xfrm>
          <a:custGeom>
            <a:avLst/>
            <a:gdLst/>
            <a:ahLst/>
            <a:cxnLst/>
            <a:rect l="l" t="t" r="r" b="b"/>
            <a:pathLst>
              <a:path w="6416" h="5939" extrusionOk="0">
                <a:moveTo>
                  <a:pt x="3542" y="330"/>
                </a:moveTo>
                <a:cubicBezTo>
                  <a:pt x="4956" y="330"/>
                  <a:pt x="6348" y="1382"/>
                  <a:pt x="6365" y="2987"/>
                </a:cubicBezTo>
                <a:cubicBezTo>
                  <a:pt x="6368" y="4599"/>
                  <a:pt x="4906" y="5685"/>
                  <a:pt x="3450" y="5685"/>
                </a:cubicBezTo>
                <a:cubicBezTo>
                  <a:pt x="2783" y="5685"/>
                  <a:pt x="2118" y="5457"/>
                  <a:pt x="1596" y="4948"/>
                </a:cubicBezTo>
                <a:cubicBezTo>
                  <a:pt x="511" y="3931"/>
                  <a:pt x="602" y="2083"/>
                  <a:pt x="1662" y="1093"/>
                </a:cubicBezTo>
                <a:cubicBezTo>
                  <a:pt x="2197" y="566"/>
                  <a:pt x="2872" y="330"/>
                  <a:pt x="3542" y="330"/>
                </a:cubicBezTo>
                <a:close/>
                <a:moveTo>
                  <a:pt x="3548" y="1"/>
                </a:moveTo>
                <a:cubicBezTo>
                  <a:pt x="3179" y="1"/>
                  <a:pt x="2798" y="74"/>
                  <a:pt x="2418" y="234"/>
                </a:cubicBezTo>
                <a:cubicBezTo>
                  <a:pt x="1" y="1290"/>
                  <a:pt x="133" y="4587"/>
                  <a:pt x="2446" y="5672"/>
                </a:cubicBezTo>
                <a:cubicBezTo>
                  <a:pt x="2843" y="5855"/>
                  <a:pt x="3242" y="5938"/>
                  <a:pt x="3625" y="5938"/>
                </a:cubicBezTo>
                <a:cubicBezTo>
                  <a:pt x="5135" y="5938"/>
                  <a:pt x="6409" y="4643"/>
                  <a:pt x="6395" y="2987"/>
                </a:cubicBezTo>
                <a:cubicBezTo>
                  <a:pt x="6415" y="1301"/>
                  <a:pt x="5096" y="1"/>
                  <a:pt x="35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2"/>
          <p:cNvSpPr/>
          <p:nvPr/>
        </p:nvSpPr>
        <p:spPr>
          <a:xfrm>
            <a:off x="266350" y="3078925"/>
            <a:ext cx="186303" cy="205090"/>
          </a:xfrm>
          <a:custGeom>
            <a:avLst/>
            <a:gdLst/>
            <a:ahLst/>
            <a:cxnLst/>
            <a:rect l="l" t="t" r="r" b="b"/>
            <a:pathLst>
              <a:path w="13367" h="14715" extrusionOk="0">
                <a:moveTo>
                  <a:pt x="6683" y="1"/>
                </a:moveTo>
                <a:cubicBezTo>
                  <a:pt x="6058" y="6111"/>
                  <a:pt x="5549" y="6669"/>
                  <a:pt x="0" y="7357"/>
                </a:cubicBezTo>
                <a:cubicBezTo>
                  <a:pt x="5549" y="8047"/>
                  <a:pt x="6058" y="8605"/>
                  <a:pt x="6683" y="14715"/>
                </a:cubicBezTo>
                <a:cubicBezTo>
                  <a:pt x="7309" y="8605"/>
                  <a:pt x="7816" y="8047"/>
                  <a:pt x="13366" y="7357"/>
                </a:cubicBezTo>
                <a:cubicBezTo>
                  <a:pt x="7816" y="6669"/>
                  <a:pt x="7309" y="6111"/>
                  <a:pt x="66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2"/>
          <p:cNvSpPr/>
          <p:nvPr/>
        </p:nvSpPr>
        <p:spPr>
          <a:xfrm>
            <a:off x="1649150" y="4499363"/>
            <a:ext cx="186303" cy="205090"/>
          </a:xfrm>
          <a:custGeom>
            <a:avLst/>
            <a:gdLst/>
            <a:ahLst/>
            <a:cxnLst/>
            <a:rect l="l" t="t" r="r" b="b"/>
            <a:pathLst>
              <a:path w="13367" h="14715" extrusionOk="0">
                <a:moveTo>
                  <a:pt x="6683" y="1"/>
                </a:moveTo>
                <a:cubicBezTo>
                  <a:pt x="6058" y="6111"/>
                  <a:pt x="5549" y="6669"/>
                  <a:pt x="0" y="7357"/>
                </a:cubicBezTo>
                <a:cubicBezTo>
                  <a:pt x="5549" y="8047"/>
                  <a:pt x="6058" y="8605"/>
                  <a:pt x="6683" y="14715"/>
                </a:cubicBezTo>
                <a:cubicBezTo>
                  <a:pt x="7309" y="8605"/>
                  <a:pt x="7816" y="8047"/>
                  <a:pt x="13366" y="7357"/>
                </a:cubicBezTo>
                <a:cubicBezTo>
                  <a:pt x="7816" y="6669"/>
                  <a:pt x="7309" y="6111"/>
                  <a:pt x="66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2"/>
          <p:cNvSpPr/>
          <p:nvPr/>
        </p:nvSpPr>
        <p:spPr>
          <a:xfrm>
            <a:off x="7083200" y="4164275"/>
            <a:ext cx="186303" cy="205090"/>
          </a:xfrm>
          <a:custGeom>
            <a:avLst/>
            <a:gdLst/>
            <a:ahLst/>
            <a:cxnLst/>
            <a:rect l="l" t="t" r="r" b="b"/>
            <a:pathLst>
              <a:path w="13367" h="14715" extrusionOk="0">
                <a:moveTo>
                  <a:pt x="6683" y="1"/>
                </a:moveTo>
                <a:cubicBezTo>
                  <a:pt x="6058" y="6111"/>
                  <a:pt x="5549" y="6669"/>
                  <a:pt x="0" y="7357"/>
                </a:cubicBezTo>
                <a:cubicBezTo>
                  <a:pt x="5549" y="8047"/>
                  <a:pt x="6058" y="8605"/>
                  <a:pt x="6683" y="14715"/>
                </a:cubicBezTo>
                <a:cubicBezTo>
                  <a:pt x="7309" y="8605"/>
                  <a:pt x="7816" y="8047"/>
                  <a:pt x="13366" y="7357"/>
                </a:cubicBezTo>
                <a:cubicBezTo>
                  <a:pt x="7816" y="6669"/>
                  <a:pt x="7309" y="6111"/>
                  <a:pt x="66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2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23"/>
          <p:cNvGrpSpPr/>
          <p:nvPr/>
        </p:nvGrpSpPr>
        <p:grpSpPr>
          <a:xfrm>
            <a:off x="7968363" y="458788"/>
            <a:ext cx="689225" cy="689350"/>
            <a:chOff x="4621075" y="3451300"/>
            <a:chExt cx="689225" cy="689350"/>
          </a:xfrm>
        </p:grpSpPr>
        <p:sp>
          <p:nvSpPr>
            <p:cNvPr id="266" name="Google Shape;266;p23"/>
            <p:cNvSpPr/>
            <p:nvPr/>
          </p:nvSpPr>
          <p:spPr>
            <a:xfrm>
              <a:off x="4919425" y="3451300"/>
              <a:ext cx="83125" cy="689350"/>
            </a:xfrm>
            <a:custGeom>
              <a:avLst/>
              <a:gdLst/>
              <a:ahLst/>
              <a:cxnLst/>
              <a:rect l="l" t="t" r="r" b="b"/>
              <a:pathLst>
                <a:path w="3325" h="27574" extrusionOk="0">
                  <a:moveTo>
                    <a:pt x="1662" y="1"/>
                  </a:moveTo>
                  <a:lnTo>
                    <a:pt x="0" y="13788"/>
                  </a:lnTo>
                  <a:lnTo>
                    <a:pt x="1662" y="27573"/>
                  </a:lnTo>
                  <a:lnTo>
                    <a:pt x="3325" y="13788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4665050" y="3622175"/>
              <a:ext cx="596950" cy="344675"/>
            </a:xfrm>
            <a:custGeom>
              <a:avLst/>
              <a:gdLst/>
              <a:ahLst/>
              <a:cxnLst/>
              <a:rect l="l" t="t" r="r" b="b"/>
              <a:pathLst>
                <a:path w="23878" h="13787" extrusionOk="0">
                  <a:moveTo>
                    <a:pt x="0" y="1"/>
                  </a:moveTo>
                  <a:lnTo>
                    <a:pt x="11108" y="8333"/>
                  </a:lnTo>
                  <a:lnTo>
                    <a:pt x="23878" y="13786"/>
                  </a:lnTo>
                  <a:lnTo>
                    <a:pt x="12770" y="54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4665050" y="3619225"/>
              <a:ext cx="596950" cy="344675"/>
            </a:xfrm>
            <a:custGeom>
              <a:avLst/>
              <a:gdLst/>
              <a:ahLst/>
              <a:cxnLst/>
              <a:rect l="l" t="t" r="r" b="b"/>
              <a:pathLst>
                <a:path w="23878" h="13787" extrusionOk="0">
                  <a:moveTo>
                    <a:pt x="23878" y="1"/>
                  </a:moveTo>
                  <a:lnTo>
                    <a:pt x="11108" y="5454"/>
                  </a:lnTo>
                  <a:lnTo>
                    <a:pt x="0" y="13786"/>
                  </a:lnTo>
                  <a:lnTo>
                    <a:pt x="12770" y="8333"/>
                  </a:lnTo>
                  <a:lnTo>
                    <a:pt x="238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4793225" y="3493850"/>
              <a:ext cx="336150" cy="601800"/>
            </a:xfrm>
            <a:custGeom>
              <a:avLst/>
              <a:gdLst/>
              <a:ahLst/>
              <a:cxnLst/>
              <a:rect l="l" t="t" r="r" b="b"/>
              <a:pathLst>
                <a:path w="13446" h="24072" extrusionOk="0">
                  <a:moveTo>
                    <a:pt x="13445" y="0"/>
                  </a:moveTo>
                  <a:lnTo>
                    <a:pt x="5271" y="11225"/>
                  </a:lnTo>
                  <a:lnTo>
                    <a:pt x="1" y="24072"/>
                  </a:lnTo>
                  <a:lnTo>
                    <a:pt x="8175" y="12845"/>
                  </a:lnTo>
                  <a:lnTo>
                    <a:pt x="134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4787700" y="3498675"/>
              <a:ext cx="353125" cy="592025"/>
            </a:xfrm>
            <a:custGeom>
              <a:avLst/>
              <a:gdLst/>
              <a:ahLst/>
              <a:cxnLst/>
              <a:rect l="l" t="t" r="r" b="b"/>
              <a:pathLst>
                <a:path w="14125" h="23681" extrusionOk="0">
                  <a:moveTo>
                    <a:pt x="0" y="1"/>
                  </a:moveTo>
                  <a:lnTo>
                    <a:pt x="5635" y="12692"/>
                  </a:lnTo>
                  <a:lnTo>
                    <a:pt x="14124" y="23680"/>
                  </a:lnTo>
                  <a:lnTo>
                    <a:pt x="8489" y="109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4621075" y="3750525"/>
              <a:ext cx="689225" cy="83150"/>
            </a:xfrm>
            <a:custGeom>
              <a:avLst/>
              <a:gdLst/>
              <a:ahLst/>
              <a:cxnLst/>
              <a:rect l="l" t="t" r="r" b="b"/>
              <a:pathLst>
                <a:path w="27569" h="3326" extrusionOk="0">
                  <a:moveTo>
                    <a:pt x="13760" y="1"/>
                  </a:moveTo>
                  <a:lnTo>
                    <a:pt x="1" y="1860"/>
                  </a:lnTo>
                  <a:lnTo>
                    <a:pt x="13808" y="3325"/>
                  </a:lnTo>
                  <a:lnTo>
                    <a:pt x="27569" y="1467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23"/>
          <p:cNvGrpSpPr/>
          <p:nvPr/>
        </p:nvGrpSpPr>
        <p:grpSpPr>
          <a:xfrm>
            <a:off x="486488" y="3995338"/>
            <a:ext cx="689225" cy="689350"/>
            <a:chOff x="4621075" y="3451300"/>
            <a:chExt cx="689225" cy="689350"/>
          </a:xfrm>
        </p:grpSpPr>
        <p:sp>
          <p:nvSpPr>
            <p:cNvPr id="273" name="Google Shape;273;p23"/>
            <p:cNvSpPr/>
            <p:nvPr/>
          </p:nvSpPr>
          <p:spPr>
            <a:xfrm>
              <a:off x="4919425" y="3451300"/>
              <a:ext cx="83125" cy="689350"/>
            </a:xfrm>
            <a:custGeom>
              <a:avLst/>
              <a:gdLst/>
              <a:ahLst/>
              <a:cxnLst/>
              <a:rect l="l" t="t" r="r" b="b"/>
              <a:pathLst>
                <a:path w="3325" h="27574" extrusionOk="0">
                  <a:moveTo>
                    <a:pt x="1662" y="1"/>
                  </a:moveTo>
                  <a:lnTo>
                    <a:pt x="0" y="13788"/>
                  </a:lnTo>
                  <a:lnTo>
                    <a:pt x="1662" y="27573"/>
                  </a:lnTo>
                  <a:lnTo>
                    <a:pt x="3325" y="13788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4665050" y="3622175"/>
              <a:ext cx="596950" cy="344675"/>
            </a:xfrm>
            <a:custGeom>
              <a:avLst/>
              <a:gdLst/>
              <a:ahLst/>
              <a:cxnLst/>
              <a:rect l="l" t="t" r="r" b="b"/>
              <a:pathLst>
                <a:path w="23878" h="13787" extrusionOk="0">
                  <a:moveTo>
                    <a:pt x="0" y="1"/>
                  </a:moveTo>
                  <a:lnTo>
                    <a:pt x="11108" y="8333"/>
                  </a:lnTo>
                  <a:lnTo>
                    <a:pt x="23878" y="13786"/>
                  </a:lnTo>
                  <a:lnTo>
                    <a:pt x="12770" y="54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4665050" y="3619225"/>
              <a:ext cx="596950" cy="344675"/>
            </a:xfrm>
            <a:custGeom>
              <a:avLst/>
              <a:gdLst/>
              <a:ahLst/>
              <a:cxnLst/>
              <a:rect l="l" t="t" r="r" b="b"/>
              <a:pathLst>
                <a:path w="23878" h="13787" extrusionOk="0">
                  <a:moveTo>
                    <a:pt x="23878" y="1"/>
                  </a:moveTo>
                  <a:lnTo>
                    <a:pt x="11108" y="5454"/>
                  </a:lnTo>
                  <a:lnTo>
                    <a:pt x="0" y="13786"/>
                  </a:lnTo>
                  <a:lnTo>
                    <a:pt x="12770" y="8333"/>
                  </a:lnTo>
                  <a:lnTo>
                    <a:pt x="238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4793225" y="3493850"/>
              <a:ext cx="336150" cy="601800"/>
            </a:xfrm>
            <a:custGeom>
              <a:avLst/>
              <a:gdLst/>
              <a:ahLst/>
              <a:cxnLst/>
              <a:rect l="l" t="t" r="r" b="b"/>
              <a:pathLst>
                <a:path w="13446" h="24072" extrusionOk="0">
                  <a:moveTo>
                    <a:pt x="13445" y="0"/>
                  </a:moveTo>
                  <a:lnTo>
                    <a:pt x="5271" y="11225"/>
                  </a:lnTo>
                  <a:lnTo>
                    <a:pt x="1" y="24072"/>
                  </a:lnTo>
                  <a:lnTo>
                    <a:pt x="8175" y="12845"/>
                  </a:lnTo>
                  <a:lnTo>
                    <a:pt x="134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4787700" y="3498675"/>
              <a:ext cx="353125" cy="592025"/>
            </a:xfrm>
            <a:custGeom>
              <a:avLst/>
              <a:gdLst/>
              <a:ahLst/>
              <a:cxnLst/>
              <a:rect l="l" t="t" r="r" b="b"/>
              <a:pathLst>
                <a:path w="14125" h="23681" extrusionOk="0">
                  <a:moveTo>
                    <a:pt x="0" y="1"/>
                  </a:moveTo>
                  <a:lnTo>
                    <a:pt x="5635" y="12692"/>
                  </a:lnTo>
                  <a:lnTo>
                    <a:pt x="14124" y="23680"/>
                  </a:lnTo>
                  <a:lnTo>
                    <a:pt x="8489" y="109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4621075" y="3750525"/>
              <a:ext cx="689225" cy="83150"/>
            </a:xfrm>
            <a:custGeom>
              <a:avLst/>
              <a:gdLst/>
              <a:ahLst/>
              <a:cxnLst/>
              <a:rect l="l" t="t" r="r" b="b"/>
              <a:pathLst>
                <a:path w="27569" h="3326" extrusionOk="0">
                  <a:moveTo>
                    <a:pt x="13760" y="1"/>
                  </a:moveTo>
                  <a:lnTo>
                    <a:pt x="1" y="1860"/>
                  </a:lnTo>
                  <a:lnTo>
                    <a:pt x="13808" y="3325"/>
                  </a:lnTo>
                  <a:lnTo>
                    <a:pt x="27569" y="1467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2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3802850" y="1952850"/>
            <a:ext cx="3677100" cy="12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 hasCustomPrompt="1"/>
          </p:nvPr>
        </p:nvSpPr>
        <p:spPr>
          <a:xfrm>
            <a:off x="1664050" y="1952850"/>
            <a:ext cx="2134800" cy="12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33" name="Google Shape;33;p3"/>
          <p:cNvGrpSpPr/>
          <p:nvPr/>
        </p:nvGrpSpPr>
        <p:grpSpPr>
          <a:xfrm>
            <a:off x="452654" y="2928661"/>
            <a:ext cx="1027534" cy="1809565"/>
            <a:chOff x="7132950" y="2448575"/>
            <a:chExt cx="249450" cy="439300"/>
          </a:xfrm>
        </p:grpSpPr>
        <p:sp>
          <p:nvSpPr>
            <p:cNvPr id="34" name="Google Shape;34;p3"/>
            <p:cNvSpPr/>
            <p:nvPr/>
          </p:nvSpPr>
          <p:spPr>
            <a:xfrm>
              <a:off x="7132950" y="2623225"/>
              <a:ext cx="48275" cy="64775"/>
            </a:xfrm>
            <a:custGeom>
              <a:avLst/>
              <a:gdLst/>
              <a:ahLst/>
              <a:cxnLst/>
              <a:rect l="l" t="t" r="r" b="b"/>
              <a:pathLst>
                <a:path w="1931" h="2591" extrusionOk="0">
                  <a:moveTo>
                    <a:pt x="607" y="1"/>
                  </a:moveTo>
                  <a:cubicBezTo>
                    <a:pt x="244" y="1"/>
                    <a:pt x="0" y="429"/>
                    <a:pt x="165" y="980"/>
                  </a:cubicBezTo>
                  <a:cubicBezTo>
                    <a:pt x="427" y="1851"/>
                    <a:pt x="1760" y="2591"/>
                    <a:pt x="1760" y="2591"/>
                  </a:cubicBezTo>
                  <a:cubicBezTo>
                    <a:pt x="1760" y="2591"/>
                    <a:pt x="1931" y="1419"/>
                    <a:pt x="1296" y="485"/>
                  </a:cubicBezTo>
                  <a:cubicBezTo>
                    <a:pt x="1064" y="143"/>
                    <a:pt x="816" y="1"/>
                    <a:pt x="6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7209275" y="2614525"/>
              <a:ext cx="69375" cy="41100"/>
            </a:xfrm>
            <a:custGeom>
              <a:avLst/>
              <a:gdLst/>
              <a:ahLst/>
              <a:cxnLst/>
              <a:rect l="l" t="t" r="r" b="b"/>
              <a:pathLst>
                <a:path w="2775" h="1644" extrusionOk="0">
                  <a:moveTo>
                    <a:pt x="2045" y="0"/>
                  </a:moveTo>
                  <a:cubicBezTo>
                    <a:pt x="1901" y="0"/>
                    <a:pt x="1730" y="36"/>
                    <a:pt x="1534" y="120"/>
                  </a:cubicBezTo>
                  <a:cubicBezTo>
                    <a:pt x="493" y="561"/>
                    <a:pt x="1" y="1637"/>
                    <a:pt x="1" y="1637"/>
                  </a:cubicBezTo>
                  <a:cubicBezTo>
                    <a:pt x="1" y="1637"/>
                    <a:pt x="100" y="1644"/>
                    <a:pt x="260" y="1644"/>
                  </a:cubicBezTo>
                  <a:cubicBezTo>
                    <a:pt x="724" y="1644"/>
                    <a:pt x="1700" y="1588"/>
                    <a:pt x="2214" y="1150"/>
                  </a:cubicBezTo>
                  <a:cubicBezTo>
                    <a:pt x="2775" y="671"/>
                    <a:pt x="2663" y="0"/>
                    <a:pt x="20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7247700" y="2511475"/>
              <a:ext cx="58125" cy="54875"/>
            </a:xfrm>
            <a:custGeom>
              <a:avLst/>
              <a:gdLst/>
              <a:ahLst/>
              <a:cxnLst/>
              <a:rect l="l" t="t" r="r" b="b"/>
              <a:pathLst>
                <a:path w="2325" h="2195" extrusionOk="0">
                  <a:moveTo>
                    <a:pt x="1680" y="1"/>
                  </a:moveTo>
                  <a:cubicBezTo>
                    <a:pt x="1498" y="1"/>
                    <a:pt x="1274" y="87"/>
                    <a:pt x="1026" y="295"/>
                  </a:cubicBezTo>
                  <a:cubicBezTo>
                    <a:pt x="158" y="1020"/>
                    <a:pt x="0" y="2194"/>
                    <a:pt x="0" y="2194"/>
                  </a:cubicBezTo>
                  <a:cubicBezTo>
                    <a:pt x="0" y="2194"/>
                    <a:pt x="1486" y="1849"/>
                    <a:pt x="1975" y="1084"/>
                  </a:cubicBezTo>
                  <a:cubicBezTo>
                    <a:pt x="2324" y="538"/>
                    <a:pt x="2133" y="1"/>
                    <a:pt x="16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7188525" y="2538875"/>
              <a:ext cx="50275" cy="62325"/>
            </a:xfrm>
            <a:custGeom>
              <a:avLst/>
              <a:gdLst/>
              <a:ahLst/>
              <a:cxnLst/>
              <a:rect l="l" t="t" r="r" b="b"/>
              <a:pathLst>
                <a:path w="2011" h="2493" extrusionOk="0">
                  <a:moveTo>
                    <a:pt x="616" y="1"/>
                  </a:moveTo>
                  <a:cubicBezTo>
                    <a:pt x="232" y="1"/>
                    <a:pt x="1" y="459"/>
                    <a:pt x="217" y="1015"/>
                  </a:cubicBezTo>
                  <a:cubicBezTo>
                    <a:pt x="545" y="1862"/>
                    <a:pt x="1933" y="2493"/>
                    <a:pt x="1933" y="2493"/>
                  </a:cubicBezTo>
                  <a:cubicBezTo>
                    <a:pt x="1933" y="2493"/>
                    <a:pt x="2011" y="1313"/>
                    <a:pt x="1304" y="431"/>
                  </a:cubicBezTo>
                  <a:cubicBezTo>
                    <a:pt x="1061" y="127"/>
                    <a:pt x="817" y="1"/>
                    <a:pt x="6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145975" y="2508175"/>
              <a:ext cx="109750" cy="278400"/>
            </a:xfrm>
            <a:custGeom>
              <a:avLst/>
              <a:gdLst/>
              <a:ahLst/>
              <a:cxnLst/>
              <a:rect l="l" t="t" r="r" b="b"/>
              <a:pathLst>
                <a:path w="4390" h="11136" extrusionOk="0">
                  <a:moveTo>
                    <a:pt x="4057" y="1"/>
                  </a:moveTo>
                  <a:lnTo>
                    <a:pt x="4057" y="1"/>
                  </a:lnTo>
                  <a:cubicBezTo>
                    <a:pt x="4118" y="379"/>
                    <a:pt x="4139" y="761"/>
                    <a:pt x="4129" y="1143"/>
                  </a:cubicBezTo>
                  <a:cubicBezTo>
                    <a:pt x="4058" y="3001"/>
                    <a:pt x="3273" y="5170"/>
                    <a:pt x="1918" y="6477"/>
                  </a:cubicBezTo>
                  <a:cubicBezTo>
                    <a:pt x="1870" y="6519"/>
                    <a:pt x="1821" y="6560"/>
                    <a:pt x="1774" y="6603"/>
                  </a:cubicBezTo>
                  <a:cubicBezTo>
                    <a:pt x="1081" y="7182"/>
                    <a:pt x="671" y="8027"/>
                    <a:pt x="406" y="8876"/>
                  </a:cubicBezTo>
                  <a:cubicBezTo>
                    <a:pt x="185" y="9610"/>
                    <a:pt x="47" y="10370"/>
                    <a:pt x="1" y="11135"/>
                  </a:cubicBezTo>
                  <a:lnTo>
                    <a:pt x="9" y="11135"/>
                  </a:lnTo>
                  <a:cubicBezTo>
                    <a:pt x="36" y="10883"/>
                    <a:pt x="75" y="10630"/>
                    <a:pt x="118" y="10379"/>
                  </a:cubicBezTo>
                  <a:cubicBezTo>
                    <a:pt x="206" y="9878"/>
                    <a:pt x="318" y="9381"/>
                    <a:pt x="471" y="8895"/>
                  </a:cubicBezTo>
                  <a:cubicBezTo>
                    <a:pt x="684" y="8234"/>
                    <a:pt x="949" y="7571"/>
                    <a:pt x="1387" y="7026"/>
                  </a:cubicBezTo>
                  <a:cubicBezTo>
                    <a:pt x="1585" y="6772"/>
                    <a:pt x="1845" y="6589"/>
                    <a:pt x="2074" y="6363"/>
                  </a:cubicBezTo>
                  <a:cubicBezTo>
                    <a:pt x="2620" y="5822"/>
                    <a:pt x="3050" y="5170"/>
                    <a:pt x="3380" y="4479"/>
                  </a:cubicBezTo>
                  <a:cubicBezTo>
                    <a:pt x="4019" y="3139"/>
                    <a:pt x="4390" y="1455"/>
                    <a:pt x="4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224150" y="2448575"/>
              <a:ext cx="39500" cy="71000"/>
            </a:xfrm>
            <a:custGeom>
              <a:avLst/>
              <a:gdLst/>
              <a:ahLst/>
              <a:cxnLst/>
              <a:rect l="l" t="t" r="r" b="b"/>
              <a:pathLst>
                <a:path w="1580" h="2840" extrusionOk="0">
                  <a:moveTo>
                    <a:pt x="557" y="0"/>
                  </a:moveTo>
                  <a:cubicBezTo>
                    <a:pt x="258" y="0"/>
                    <a:pt x="1" y="289"/>
                    <a:pt x="48" y="904"/>
                  </a:cubicBezTo>
                  <a:cubicBezTo>
                    <a:pt x="136" y="2030"/>
                    <a:pt x="999" y="2839"/>
                    <a:pt x="999" y="2839"/>
                  </a:cubicBezTo>
                  <a:cubicBezTo>
                    <a:pt x="999" y="2839"/>
                    <a:pt x="1580" y="1429"/>
                    <a:pt x="1240" y="587"/>
                  </a:cubicBezTo>
                  <a:cubicBezTo>
                    <a:pt x="1086" y="203"/>
                    <a:pt x="807" y="0"/>
                    <a:pt x="5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7270400" y="2787275"/>
              <a:ext cx="111050" cy="28800"/>
            </a:xfrm>
            <a:custGeom>
              <a:avLst/>
              <a:gdLst/>
              <a:ahLst/>
              <a:cxnLst/>
              <a:rect l="l" t="t" r="r" b="b"/>
              <a:pathLst>
                <a:path w="4442" h="1152" extrusionOk="0">
                  <a:moveTo>
                    <a:pt x="2849" y="1"/>
                  </a:moveTo>
                  <a:cubicBezTo>
                    <a:pt x="992" y="1"/>
                    <a:pt x="1" y="908"/>
                    <a:pt x="1" y="908"/>
                  </a:cubicBezTo>
                  <a:cubicBezTo>
                    <a:pt x="637" y="1082"/>
                    <a:pt x="1204" y="1151"/>
                    <a:pt x="1701" y="1151"/>
                  </a:cubicBezTo>
                  <a:cubicBezTo>
                    <a:pt x="3544" y="1151"/>
                    <a:pt x="4442" y="209"/>
                    <a:pt x="4442" y="209"/>
                  </a:cubicBezTo>
                  <a:cubicBezTo>
                    <a:pt x="3856" y="60"/>
                    <a:pt x="3324" y="1"/>
                    <a:pt x="28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197150" y="2729200"/>
              <a:ext cx="66275" cy="107300"/>
            </a:xfrm>
            <a:custGeom>
              <a:avLst/>
              <a:gdLst/>
              <a:ahLst/>
              <a:cxnLst/>
              <a:rect l="l" t="t" r="r" b="b"/>
              <a:pathLst>
                <a:path w="2651" h="4292" extrusionOk="0">
                  <a:moveTo>
                    <a:pt x="721" y="0"/>
                  </a:moveTo>
                  <a:lnTo>
                    <a:pt x="721" y="0"/>
                  </a:lnTo>
                  <a:cubicBezTo>
                    <a:pt x="721" y="1"/>
                    <a:pt x="0" y="1972"/>
                    <a:pt x="2059" y="4291"/>
                  </a:cubicBezTo>
                  <a:cubicBezTo>
                    <a:pt x="2059" y="4291"/>
                    <a:pt x="2650" y="2256"/>
                    <a:pt x="7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7158575" y="2750325"/>
              <a:ext cx="141350" cy="137550"/>
            </a:xfrm>
            <a:custGeom>
              <a:avLst/>
              <a:gdLst/>
              <a:ahLst/>
              <a:cxnLst/>
              <a:rect l="l" t="t" r="r" b="b"/>
              <a:pathLst>
                <a:path w="5654" h="5502" extrusionOk="0">
                  <a:moveTo>
                    <a:pt x="5654" y="1"/>
                  </a:moveTo>
                  <a:cubicBezTo>
                    <a:pt x="5099" y="1353"/>
                    <a:pt x="4387" y="2664"/>
                    <a:pt x="3370" y="3721"/>
                  </a:cubicBezTo>
                  <a:cubicBezTo>
                    <a:pt x="2545" y="4587"/>
                    <a:pt x="1186" y="5331"/>
                    <a:pt x="0" y="5494"/>
                  </a:cubicBezTo>
                  <a:lnTo>
                    <a:pt x="0" y="5502"/>
                  </a:lnTo>
                  <a:cubicBezTo>
                    <a:pt x="174" y="5497"/>
                    <a:pt x="346" y="5470"/>
                    <a:pt x="516" y="5434"/>
                  </a:cubicBezTo>
                  <a:cubicBezTo>
                    <a:pt x="685" y="5398"/>
                    <a:pt x="854" y="5352"/>
                    <a:pt x="1018" y="5295"/>
                  </a:cubicBezTo>
                  <a:cubicBezTo>
                    <a:pt x="1679" y="5079"/>
                    <a:pt x="2276" y="4702"/>
                    <a:pt x="2811" y="4262"/>
                  </a:cubicBezTo>
                  <a:cubicBezTo>
                    <a:pt x="3620" y="3610"/>
                    <a:pt x="4307" y="2804"/>
                    <a:pt x="4819" y="1900"/>
                  </a:cubicBezTo>
                  <a:cubicBezTo>
                    <a:pt x="5155" y="1301"/>
                    <a:pt x="5466" y="646"/>
                    <a:pt x="56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7225600" y="2648750"/>
              <a:ext cx="156800" cy="160925"/>
            </a:xfrm>
            <a:custGeom>
              <a:avLst/>
              <a:gdLst/>
              <a:ahLst/>
              <a:cxnLst/>
              <a:rect l="l" t="t" r="r" b="b"/>
              <a:pathLst>
                <a:path w="6272" h="6437" extrusionOk="0">
                  <a:moveTo>
                    <a:pt x="3245" y="1"/>
                  </a:moveTo>
                  <a:cubicBezTo>
                    <a:pt x="3204" y="1"/>
                    <a:pt x="3158" y="13"/>
                    <a:pt x="3107" y="38"/>
                  </a:cubicBezTo>
                  <a:cubicBezTo>
                    <a:pt x="2291" y="445"/>
                    <a:pt x="2880" y="2871"/>
                    <a:pt x="2880" y="2871"/>
                  </a:cubicBezTo>
                  <a:cubicBezTo>
                    <a:pt x="2880" y="2871"/>
                    <a:pt x="1789" y="2127"/>
                    <a:pt x="976" y="2127"/>
                  </a:cubicBezTo>
                  <a:cubicBezTo>
                    <a:pt x="570" y="2127"/>
                    <a:pt x="233" y="2313"/>
                    <a:pt x="137" y="2871"/>
                  </a:cubicBezTo>
                  <a:cubicBezTo>
                    <a:pt x="0" y="3661"/>
                    <a:pt x="596" y="3870"/>
                    <a:pt x="1262" y="3870"/>
                  </a:cubicBezTo>
                  <a:cubicBezTo>
                    <a:pt x="2006" y="3870"/>
                    <a:pt x="2839" y="3610"/>
                    <a:pt x="2839" y="3610"/>
                  </a:cubicBezTo>
                  <a:lnTo>
                    <a:pt x="2839" y="3610"/>
                  </a:lnTo>
                  <a:cubicBezTo>
                    <a:pt x="2839" y="3610"/>
                    <a:pt x="469" y="5217"/>
                    <a:pt x="1454" y="5809"/>
                  </a:cubicBezTo>
                  <a:cubicBezTo>
                    <a:pt x="1561" y="5873"/>
                    <a:pt x="1667" y="5902"/>
                    <a:pt x="1770" y="5902"/>
                  </a:cubicBezTo>
                  <a:cubicBezTo>
                    <a:pt x="2614" y="5902"/>
                    <a:pt x="3293" y="3990"/>
                    <a:pt x="3293" y="3990"/>
                  </a:cubicBezTo>
                  <a:lnTo>
                    <a:pt x="3293" y="3990"/>
                  </a:lnTo>
                  <a:cubicBezTo>
                    <a:pt x="3293" y="3990"/>
                    <a:pt x="3018" y="6436"/>
                    <a:pt x="3931" y="6436"/>
                  </a:cubicBezTo>
                  <a:cubicBezTo>
                    <a:pt x="3943" y="6436"/>
                    <a:pt x="3955" y="6436"/>
                    <a:pt x="3967" y="6435"/>
                  </a:cubicBezTo>
                  <a:cubicBezTo>
                    <a:pt x="4924" y="6370"/>
                    <a:pt x="3860" y="3761"/>
                    <a:pt x="3859" y="3761"/>
                  </a:cubicBezTo>
                  <a:lnTo>
                    <a:pt x="3859" y="3761"/>
                  </a:lnTo>
                  <a:cubicBezTo>
                    <a:pt x="3860" y="3761"/>
                    <a:pt x="5126" y="4769"/>
                    <a:pt x="5693" y="4769"/>
                  </a:cubicBezTo>
                  <a:cubicBezTo>
                    <a:pt x="5842" y="4769"/>
                    <a:pt x="5943" y="4699"/>
                    <a:pt x="5959" y="4523"/>
                  </a:cubicBezTo>
                  <a:cubicBezTo>
                    <a:pt x="6040" y="3674"/>
                    <a:pt x="3989" y="3196"/>
                    <a:pt x="3989" y="3196"/>
                  </a:cubicBezTo>
                  <a:cubicBezTo>
                    <a:pt x="3989" y="3196"/>
                    <a:pt x="6272" y="3154"/>
                    <a:pt x="5923" y="2501"/>
                  </a:cubicBezTo>
                  <a:cubicBezTo>
                    <a:pt x="5839" y="2343"/>
                    <a:pt x="5666" y="2283"/>
                    <a:pt x="5453" y="2283"/>
                  </a:cubicBezTo>
                  <a:cubicBezTo>
                    <a:pt x="4782" y="2283"/>
                    <a:pt x="3708" y="2871"/>
                    <a:pt x="3708" y="2871"/>
                  </a:cubicBezTo>
                  <a:cubicBezTo>
                    <a:pt x="3708" y="2871"/>
                    <a:pt x="5836" y="1240"/>
                    <a:pt x="5120" y="860"/>
                  </a:cubicBezTo>
                  <a:cubicBezTo>
                    <a:pt x="5063" y="829"/>
                    <a:pt x="5003" y="815"/>
                    <a:pt x="4943" y="815"/>
                  </a:cubicBezTo>
                  <a:cubicBezTo>
                    <a:pt x="4246" y="815"/>
                    <a:pt x="3381" y="2676"/>
                    <a:pt x="3381" y="2676"/>
                  </a:cubicBezTo>
                  <a:cubicBezTo>
                    <a:pt x="3381" y="2676"/>
                    <a:pt x="3858" y="1"/>
                    <a:pt x="3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7297575" y="2720950"/>
              <a:ext cx="19150" cy="19150"/>
            </a:xfrm>
            <a:custGeom>
              <a:avLst/>
              <a:gdLst/>
              <a:ahLst/>
              <a:cxnLst/>
              <a:rect l="l" t="t" r="r" b="b"/>
              <a:pathLst>
                <a:path w="766" h="766" extrusionOk="0">
                  <a:moveTo>
                    <a:pt x="384" y="1"/>
                  </a:moveTo>
                  <a:cubicBezTo>
                    <a:pt x="173" y="1"/>
                    <a:pt x="1" y="173"/>
                    <a:pt x="1" y="382"/>
                  </a:cubicBezTo>
                  <a:cubicBezTo>
                    <a:pt x="1" y="594"/>
                    <a:pt x="173" y="766"/>
                    <a:pt x="384" y="766"/>
                  </a:cubicBezTo>
                  <a:cubicBezTo>
                    <a:pt x="594" y="766"/>
                    <a:pt x="766" y="594"/>
                    <a:pt x="766" y="382"/>
                  </a:cubicBezTo>
                  <a:cubicBezTo>
                    <a:pt x="766" y="173"/>
                    <a:pt x="596" y="1"/>
                    <a:pt x="3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-11300" y="4060295"/>
            <a:ext cx="1432871" cy="1083221"/>
          </a:xfrm>
          <a:custGeom>
            <a:avLst/>
            <a:gdLst/>
            <a:ahLst/>
            <a:cxnLst/>
            <a:rect l="l" t="t" r="r" b="b"/>
            <a:pathLst>
              <a:path w="33864" h="25602" extrusionOk="0">
                <a:moveTo>
                  <a:pt x="0" y="1"/>
                </a:moveTo>
                <a:lnTo>
                  <a:pt x="0" y="25601"/>
                </a:lnTo>
                <a:lnTo>
                  <a:pt x="33864" y="25601"/>
                </a:lnTo>
                <a:cubicBezTo>
                  <a:pt x="33864" y="25601"/>
                  <a:pt x="31230" y="17874"/>
                  <a:pt x="24208" y="17874"/>
                </a:cubicBezTo>
                <a:cubicBezTo>
                  <a:pt x="24208" y="17874"/>
                  <a:pt x="22737" y="10140"/>
                  <a:pt x="15442" y="10140"/>
                </a:cubicBezTo>
                <a:cubicBezTo>
                  <a:pt x="15442" y="10140"/>
                  <a:pt x="14942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7793073" y="3029273"/>
            <a:ext cx="965952" cy="1758384"/>
            <a:chOff x="6574975" y="2473000"/>
            <a:chExt cx="234500" cy="426875"/>
          </a:xfrm>
        </p:grpSpPr>
        <p:sp>
          <p:nvSpPr>
            <p:cNvPr id="47" name="Google Shape;47;p3"/>
            <p:cNvSpPr/>
            <p:nvPr/>
          </p:nvSpPr>
          <p:spPr>
            <a:xfrm>
              <a:off x="6700125" y="2761975"/>
              <a:ext cx="37150" cy="59025"/>
            </a:xfrm>
            <a:custGeom>
              <a:avLst/>
              <a:gdLst/>
              <a:ahLst/>
              <a:cxnLst/>
              <a:rect l="l" t="t" r="r" b="b"/>
              <a:pathLst>
                <a:path w="1486" h="2361" extrusionOk="0">
                  <a:moveTo>
                    <a:pt x="979" y="0"/>
                  </a:moveTo>
                  <a:cubicBezTo>
                    <a:pt x="786" y="0"/>
                    <a:pt x="568" y="152"/>
                    <a:pt x="403" y="513"/>
                  </a:cubicBezTo>
                  <a:cubicBezTo>
                    <a:pt x="1" y="1395"/>
                    <a:pt x="313" y="2360"/>
                    <a:pt x="313" y="2360"/>
                  </a:cubicBezTo>
                  <a:cubicBezTo>
                    <a:pt x="313" y="2360"/>
                    <a:pt x="1334" y="1543"/>
                    <a:pt x="1430" y="770"/>
                  </a:cubicBezTo>
                  <a:cubicBezTo>
                    <a:pt x="1486" y="315"/>
                    <a:pt x="1258" y="0"/>
                    <a:pt x="9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612725" y="2770550"/>
              <a:ext cx="63225" cy="30350"/>
            </a:xfrm>
            <a:custGeom>
              <a:avLst/>
              <a:gdLst/>
              <a:ahLst/>
              <a:cxnLst/>
              <a:rect l="l" t="t" r="r" b="b"/>
              <a:pathLst>
                <a:path w="2529" h="1214" extrusionOk="0">
                  <a:moveTo>
                    <a:pt x="712" y="0"/>
                  </a:moveTo>
                  <a:cubicBezTo>
                    <a:pt x="49" y="0"/>
                    <a:pt x="1" y="656"/>
                    <a:pt x="590" y="1008"/>
                  </a:cubicBezTo>
                  <a:cubicBezTo>
                    <a:pt x="854" y="1166"/>
                    <a:pt x="1213" y="1213"/>
                    <a:pt x="1550" y="1213"/>
                  </a:cubicBezTo>
                  <a:cubicBezTo>
                    <a:pt x="2064" y="1213"/>
                    <a:pt x="2528" y="1102"/>
                    <a:pt x="2528" y="1102"/>
                  </a:cubicBezTo>
                  <a:cubicBezTo>
                    <a:pt x="2528" y="1102"/>
                    <a:pt x="1959" y="263"/>
                    <a:pt x="1015" y="39"/>
                  </a:cubicBezTo>
                  <a:cubicBezTo>
                    <a:pt x="903" y="12"/>
                    <a:pt x="802" y="0"/>
                    <a:pt x="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6574975" y="2687775"/>
              <a:ext cx="55725" cy="40550"/>
            </a:xfrm>
            <a:custGeom>
              <a:avLst/>
              <a:gdLst/>
              <a:ahLst/>
              <a:cxnLst/>
              <a:rect l="l" t="t" r="r" b="b"/>
              <a:pathLst>
                <a:path w="2229" h="1622" extrusionOk="0">
                  <a:moveTo>
                    <a:pt x="586" y="1"/>
                  </a:moveTo>
                  <a:cubicBezTo>
                    <a:pt x="127" y="1"/>
                    <a:pt x="0" y="523"/>
                    <a:pt x="401" y="965"/>
                  </a:cubicBezTo>
                  <a:cubicBezTo>
                    <a:pt x="924" y="1542"/>
                    <a:pt x="2229" y="1621"/>
                    <a:pt x="2229" y="1621"/>
                  </a:cubicBezTo>
                  <a:cubicBezTo>
                    <a:pt x="2229" y="1621"/>
                    <a:pt x="1928" y="652"/>
                    <a:pt x="1091" y="163"/>
                  </a:cubicBezTo>
                  <a:cubicBezTo>
                    <a:pt x="896" y="49"/>
                    <a:pt x="725" y="1"/>
                    <a:pt x="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6639000" y="2698675"/>
              <a:ext cx="39250" cy="57550"/>
            </a:xfrm>
            <a:custGeom>
              <a:avLst/>
              <a:gdLst/>
              <a:ahLst/>
              <a:cxnLst/>
              <a:rect l="l" t="t" r="r" b="b"/>
              <a:pathLst>
                <a:path w="1570" h="2302" extrusionOk="0">
                  <a:moveTo>
                    <a:pt x="1057" y="0"/>
                  </a:moveTo>
                  <a:cubicBezTo>
                    <a:pt x="870" y="0"/>
                    <a:pt x="654" y="138"/>
                    <a:pt x="471" y="467"/>
                  </a:cubicBezTo>
                  <a:cubicBezTo>
                    <a:pt x="1" y="1314"/>
                    <a:pt x="236" y="2302"/>
                    <a:pt x="236" y="2302"/>
                  </a:cubicBezTo>
                  <a:cubicBezTo>
                    <a:pt x="236" y="2302"/>
                    <a:pt x="1318" y="1568"/>
                    <a:pt x="1474" y="805"/>
                  </a:cubicBezTo>
                  <a:cubicBezTo>
                    <a:pt x="1570" y="339"/>
                    <a:pt x="1350" y="0"/>
                    <a:pt x="10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6621625" y="2679150"/>
              <a:ext cx="126450" cy="220725"/>
            </a:xfrm>
            <a:custGeom>
              <a:avLst/>
              <a:gdLst/>
              <a:ahLst/>
              <a:cxnLst/>
              <a:rect l="l" t="t" r="r" b="b"/>
              <a:pathLst>
                <a:path w="5058" h="8829" extrusionOk="0">
                  <a:moveTo>
                    <a:pt x="41" y="0"/>
                  </a:moveTo>
                  <a:cubicBezTo>
                    <a:pt x="0" y="417"/>
                    <a:pt x="68" y="884"/>
                    <a:pt x="161" y="1307"/>
                  </a:cubicBezTo>
                  <a:cubicBezTo>
                    <a:pt x="309" y="1949"/>
                    <a:pt x="565" y="2564"/>
                    <a:pt x="893" y="3135"/>
                  </a:cubicBezTo>
                  <a:cubicBezTo>
                    <a:pt x="1335" y="3892"/>
                    <a:pt x="1907" y="4586"/>
                    <a:pt x="2628" y="5093"/>
                  </a:cubicBezTo>
                  <a:cubicBezTo>
                    <a:pt x="2805" y="5222"/>
                    <a:pt x="3007" y="5315"/>
                    <a:pt x="3176" y="5451"/>
                  </a:cubicBezTo>
                  <a:cubicBezTo>
                    <a:pt x="3262" y="5519"/>
                    <a:pt x="3343" y="5590"/>
                    <a:pt x="3422" y="5665"/>
                  </a:cubicBezTo>
                  <a:cubicBezTo>
                    <a:pt x="4220" y="6486"/>
                    <a:pt x="4729" y="7745"/>
                    <a:pt x="5058" y="8828"/>
                  </a:cubicBezTo>
                  <a:cubicBezTo>
                    <a:pt x="4990" y="8415"/>
                    <a:pt x="4826" y="7978"/>
                    <a:pt x="4673" y="7574"/>
                  </a:cubicBezTo>
                  <a:cubicBezTo>
                    <a:pt x="4589" y="7371"/>
                    <a:pt x="4501" y="7170"/>
                    <a:pt x="4401" y="6973"/>
                  </a:cubicBezTo>
                  <a:cubicBezTo>
                    <a:pt x="4081" y="6341"/>
                    <a:pt x="3654" y="5735"/>
                    <a:pt x="3057" y="5336"/>
                  </a:cubicBezTo>
                  <a:cubicBezTo>
                    <a:pt x="2975" y="5284"/>
                    <a:pt x="2859" y="5216"/>
                    <a:pt x="2778" y="5162"/>
                  </a:cubicBezTo>
                  <a:cubicBezTo>
                    <a:pt x="1522" y="4306"/>
                    <a:pt x="607" y="2742"/>
                    <a:pt x="219" y="1291"/>
                  </a:cubicBezTo>
                  <a:cubicBezTo>
                    <a:pt x="110" y="870"/>
                    <a:pt x="46" y="436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605450" y="2627275"/>
              <a:ext cx="32700" cy="61725"/>
            </a:xfrm>
            <a:custGeom>
              <a:avLst/>
              <a:gdLst/>
              <a:ahLst/>
              <a:cxnLst/>
              <a:rect l="l" t="t" r="r" b="b"/>
              <a:pathLst>
                <a:path w="1308" h="2469" extrusionOk="0">
                  <a:moveTo>
                    <a:pt x="725" y="0"/>
                  </a:moveTo>
                  <a:cubicBezTo>
                    <a:pt x="493" y="0"/>
                    <a:pt x="251" y="217"/>
                    <a:pt x="167" y="599"/>
                  </a:cubicBezTo>
                  <a:cubicBezTo>
                    <a:pt x="0" y="1359"/>
                    <a:pt x="694" y="2468"/>
                    <a:pt x="694" y="2468"/>
                  </a:cubicBezTo>
                  <a:cubicBezTo>
                    <a:pt x="694" y="2468"/>
                    <a:pt x="1308" y="1661"/>
                    <a:pt x="1220" y="695"/>
                  </a:cubicBezTo>
                  <a:cubicBezTo>
                    <a:pt x="1176" y="215"/>
                    <a:pt x="956" y="0"/>
                    <a:pt x="7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631475" y="2592425"/>
              <a:ext cx="98375" cy="54450"/>
            </a:xfrm>
            <a:custGeom>
              <a:avLst/>
              <a:gdLst/>
              <a:ahLst/>
              <a:cxnLst/>
              <a:rect l="l" t="t" r="r" b="b"/>
              <a:pathLst>
                <a:path w="3935" h="2178" extrusionOk="0">
                  <a:moveTo>
                    <a:pt x="0" y="0"/>
                  </a:moveTo>
                  <a:cubicBezTo>
                    <a:pt x="0" y="1"/>
                    <a:pt x="843" y="1925"/>
                    <a:pt x="3935" y="2177"/>
                  </a:cubicBezTo>
                  <a:cubicBezTo>
                    <a:pt x="3935" y="2177"/>
                    <a:pt x="2955" y="297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741225" y="2589825"/>
              <a:ext cx="68250" cy="89400"/>
            </a:xfrm>
            <a:custGeom>
              <a:avLst/>
              <a:gdLst/>
              <a:ahLst/>
              <a:cxnLst/>
              <a:rect l="l" t="t" r="r" b="b"/>
              <a:pathLst>
                <a:path w="2730" h="3576" extrusionOk="0">
                  <a:moveTo>
                    <a:pt x="2727" y="0"/>
                  </a:moveTo>
                  <a:lnTo>
                    <a:pt x="2727" y="0"/>
                  </a:lnTo>
                  <a:cubicBezTo>
                    <a:pt x="141" y="1460"/>
                    <a:pt x="1" y="3575"/>
                    <a:pt x="1" y="3575"/>
                  </a:cubicBezTo>
                  <a:cubicBezTo>
                    <a:pt x="2730" y="2100"/>
                    <a:pt x="2727" y="1"/>
                    <a:pt x="27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21400" y="2580700"/>
              <a:ext cx="86975" cy="177625"/>
            </a:xfrm>
            <a:custGeom>
              <a:avLst/>
              <a:gdLst/>
              <a:ahLst/>
              <a:cxnLst/>
              <a:rect l="l" t="t" r="r" b="b"/>
              <a:pathLst>
                <a:path w="3479" h="7105" extrusionOk="0">
                  <a:moveTo>
                    <a:pt x="44" y="1"/>
                  </a:moveTo>
                  <a:cubicBezTo>
                    <a:pt x="0" y="671"/>
                    <a:pt x="68" y="1392"/>
                    <a:pt x="178" y="2071"/>
                  </a:cubicBezTo>
                  <a:cubicBezTo>
                    <a:pt x="352" y="3096"/>
                    <a:pt x="721" y="4088"/>
                    <a:pt x="1259" y="4976"/>
                  </a:cubicBezTo>
                  <a:cubicBezTo>
                    <a:pt x="1780" y="5868"/>
                    <a:pt x="2515" y="6686"/>
                    <a:pt x="3475" y="7105"/>
                  </a:cubicBezTo>
                  <a:lnTo>
                    <a:pt x="3475" y="7103"/>
                  </a:lnTo>
                  <a:lnTo>
                    <a:pt x="3479" y="7097"/>
                  </a:lnTo>
                  <a:cubicBezTo>
                    <a:pt x="3324" y="7019"/>
                    <a:pt x="3179" y="6926"/>
                    <a:pt x="3037" y="6830"/>
                  </a:cubicBezTo>
                  <a:cubicBezTo>
                    <a:pt x="2613" y="6537"/>
                    <a:pt x="2236" y="6179"/>
                    <a:pt x="1898" y="5790"/>
                  </a:cubicBezTo>
                  <a:cubicBezTo>
                    <a:pt x="1500" y="5341"/>
                    <a:pt x="1161" y="4828"/>
                    <a:pt x="918" y="4278"/>
                  </a:cubicBezTo>
                  <a:cubicBezTo>
                    <a:pt x="325" y="2935"/>
                    <a:pt x="104" y="1460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664800" y="2473000"/>
              <a:ext cx="124675" cy="130700"/>
            </a:xfrm>
            <a:custGeom>
              <a:avLst/>
              <a:gdLst/>
              <a:ahLst/>
              <a:cxnLst/>
              <a:rect l="l" t="t" r="r" b="b"/>
              <a:pathLst>
                <a:path w="4987" h="5228" extrusionOk="0">
                  <a:moveTo>
                    <a:pt x="2082" y="1"/>
                  </a:moveTo>
                  <a:cubicBezTo>
                    <a:pt x="2072" y="1"/>
                    <a:pt x="2061" y="3"/>
                    <a:pt x="2050" y="7"/>
                  </a:cubicBezTo>
                  <a:cubicBezTo>
                    <a:pt x="1608" y="170"/>
                    <a:pt x="1647" y="2823"/>
                    <a:pt x="1647" y="2823"/>
                  </a:cubicBezTo>
                  <a:cubicBezTo>
                    <a:pt x="1647" y="2823"/>
                    <a:pt x="1247" y="2"/>
                    <a:pt x="715" y="2"/>
                  </a:cubicBezTo>
                  <a:cubicBezTo>
                    <a:pt x="700" y="2"/>
                    <a:pt x="686" y="4"/>
                    <a:pt x="671" y="9"/>
                  </a:cubicBezTo>
                  <a:cubicBezTo>
                    <a:pt x="1" y="206"/>
                    <a:pt x="549" y="5227"/>
                    <a:pt x="2360" y="5227"/>
                  </a:cubicBezTo>
                  <a:cubicBezTo>
                    <a:pt x="2360" y="5227"/>
                    <a:pt x="2360" y="5227"/>
                    <a:pt x="2360" y="5227"/>
                  </a:cubicBezTo>
                  <a:cubicBezTo>
                    <a:pt x="4629" y="5225"/>
                    <a:pt x="4987" y="304"/>
                    <a:pt x="4561" y="270"/>
                  </a:cubicBezTo>
                  <a:cubicBezTo>
                    <a:pt x="4558" y="270"/>
                    <a:pt x="4556" y="270"/>
                    <a:pt x="4553" y="270"/>
                  </a:cubicBezTo>
                  <a:cubicBezTo>
                    <a:pt x="4125" y="270"/>
                    <a:pt x="3444" y="2823"/>
                    <a:pt x="3444" y="2823"/>
                  </a:cubicBezTo>
                  <a:cubicBezTo>
                    <a:pt x="3444" y="2823"/>
                    <a:pt x="3575" y="106"/>
                    <a:pt x="3274" y="9"/>
                  </a:cubicBezTo>
                  <a:cubicBezTo>
                    <a:pt x="3269" y="7"/>
                    <a:pt x="3264" y="6"/>
                    <a:pt x="3259" y="6"/>
                  </a:cubicBezTo>
                  <a:cubicBezTo>
                    <a:pt x="2956" y="6"/>
                    <a:pt x="2493" y="3006"/>
                    <a:pt x="2493" y="3006"/>
                  </a:cubicBezTo>
                  <a:cubicBezTo>
                    <a:pt x="2493" y="3006"/>
                    <a:pt x="2493" y="1"/>
                    <a:pt x="20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3"/>
          <p:cNvSpPr/>
          <p:nvPr/>
        </p:nvSpPr>
        <p:spPr>
          <a:xfrm>
            <a:off x="7793213" y="4060274"/>
            <a:ext cx="1350786" cy="1083291"/>
          </a:xfrm>
          <a:custGeom>
            <a:avLst/>
            <a:gdLst/>
            <a:ahLst/>
            <a:cxnLst/>
            <a:rect l="l" t="t" r="r" b="b"/>
            <a:pathLst>
              <a:path w="42662" h="34211" extrusionOk="0">
                <a:moveTo>
                  <a:pt x="42662" y="0"/>
                </a:moveTo>
                <a:cubicBezTo>
                  <a:pt x="23837" y="0"/>
                  <a:pt x="23208" y="13550"/>
                  <a:pt x="23208" y="13550"/>
                </a:cubicBezTo>
                <a:cubicBezTo>
                  <a:pt x="14019" y="13550"/>
                  <a:pt x="12164" y="23883"/>
                  <a:pt x="12164" y="23883"/>
                </a:cubicBezTo>
                <a:cubicBezTo>
                  <a:pt x="3318" y="23883"/>
                  <a:pt x="1" y="34210"/>
                  <a:pt x="1" y="34210"/>
                </a:cubicBezTo>
                <a:lnTo>
                  <a:pt x="42662" y="34210"/>
                </a:lnTo>
                <a:lnTo>
                  <a:pt x="4266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7447750" y="-94775"/>
            <a:ext cx="2301875" cy="1279150"/>
          </a:xfrm>
          <a:custGeom>
            <a:avLst/>
            <a:gdLst/>
            <a:ahLst/>
            <a:cxnLst/>
            <a:rect l="l" t="t" r="r" b="b"/>
            <a:pathLst>
              <a:path w="92075" h="51166" extrusionOk="0">
                <a:moveTo>
                  <a:pt x="0" y="0"/>
                </a:moveTo>
                <a:cubicBezTo>
                  <a:pt x="13087" y="10469"/>
                  <a:pt x="27740" y="24780"/>
                  <a:pt x="44450" y="23495"/>
                </a:cubicBezTo>
                <a:cubicBezTo>
                  <a:pt x="47665" y="23248"/>
                  <a:pt x="51898" y="22569"/>
                  <a:pt x="53340" y="19685"/>
                </a:cubicBezTo>
                <a:cubicBezTo>
                  <a:pt x="54003" y="18360"/>
                  <a:pt x="54665" y="15903"/>
                  <a:pt x="53340" y="15240"/>
                </a:cubicBezTo>
                <a:cubicBezTo>
                  <a:pt x="51595" y="14367"/>
                  <a:pt x="48498" y="14765"/>
                  <a:pt x="47625" y="16510"/>
                </a:cubicBezTo>
                <a:cubicBezTo>
                  <a:pt x="45164" y="21432"/>
                  <a:pt x="46007" y="27760"/>
                  <a:pt x="47625" y="33020"/>
                </a:cubicBezTo>
                <a:cubicBezTo>
                  <a:pt x="49958" y="40603"/>
                  <a:pt x="56569" y="47776"/>
                  <a:pt x="64135" y="50165"/>
                </a:cubicBezTo>
                <a:cubicBezTo>
                  <a:pt x="73890" y="53246"/>
                  <a:pt x="92075" y="47695"/>
                  <a:pt x="92075" y="37465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59" name="Google Shape;59;p3"/>
          <p:cNvGrpSpPr/>
          <p:nvPr/>
        </p:nvGrpSpPr>
        <p:grpSpPr>
          <a:xfrm>
            <a:off x="486488" y="458788"/>
            <a:ext cx="689225" cy="689350"/>
            <a:chOff x="4621075" y="3451300"/>
            <a:chExt cx="689225" cy="689350"/>
          </a:xfrm>
        </p:grpSpPr>
        <p:sp>
          <p:nvSpPr>
            <p:cNvPr id="60" name="Google Shape;60;p3"/>
            <p:cNvSpPr/>
            <p:nvPr/>
          </p:nvSpPr>
          <p:spPr>
            <a:xfrm>
              <a:off x="4919425" y="3451300"/>
              <a:ext cx="83125" cy="689350"/>
            </a:xfrm>
            <a:custGeom>
              <a:avLst/>
              <a:gdLst/>
              <a:ahLst/>
              <a:cxnLst/>
              <a:rect l="l" t="t" r="r" b="b"/>
              <a:pathLst>
                <a:path w="3325" h="27574" extrusionOk="0">
                  <a:moveTo>
                    <a:pt x="1662" y="1"/>
                  </a:moveTo>
                  <a:lnTo>
                    <a:pt x="0" y="13788"/>
                  </a:lnTo>
                  <a:lnTo>
                    <a:pt x="1662" y="27573"/>
                  </a:lnTo>
                  <a:lnTo>
                    <a:pt x="3325" y="13788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4665050" y="3622175"/>
              <a:ext cx="596950" cy="344675"/>
            </a:xfrm>
            <a:custGeom>
              <a:avLst/>
              <a:gdLst/>
              <a:ahLst/>
              <a:cxnLst/>
              <a:rect l="l" t="t" r="r" b="b"/>
              <a:pathLst>
                <a:path w="23878" h="13787" extrusionOk="0">
                  <a:moveTo>
                    <a:pt x="0" y="1"/>
                  </a:moveTo>
                  <a:lnTo>
                    <a:pt x="11108" y="8333"/>
                  </a:lnTo>
                  <a:lnTo>
                    <a:pt x="23878" y="13786"/>
                  </a:lnTo>
                  <a:lnTo>
                    <a:pt x="12770" y="54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665050" y="3619225"/>
              <a:ext cx="596950" cy="344675"/>
            </a:xfrm>
            <a:custGeom>
              <a:avLst/>
              <a:gdLst/>
              <a:ahLst/>
              <a:cxnLst/>
              <a:rect l="l" t="t" r="r" b="b"/>
              <a:pathLst>
                <a:path w="23878" h="13787" extrusionOk="0">
                  <a:moveTo>
                    <a:pt x="23878" y="1"/>
                  </a:moveTo>
                  <a:lnTo>
                    <a:pt x="11108" y="5454"/>
                  </a:lnTo>
                  <a:lnTo>
                    <a:pt x="0" y="13786"/>
                  </a:lnTo>
                  <a:lnTo>
                    <a:pt x="12770" y="8333"/>
                  </a:lnTo>
                  <a:lnTo>
                    <a:pt x="238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793225" y="3493850"/>
              <a:ext cx="336150" cy="601800"/>
            </a:xfrm>
            <a:custGeom>
              <a:avLst/>
              <a:gdLst/>
              <a:ahLst/>
              <a:cxnLst/>
              <a:rect l="l" t="t" r="r" b="b"/>
              <a:pathLst>
                <a:path w="13446" h="24072" extrusionOk="0">
                  <a:moveTo>
                    <a:pt x="13445" y="0"/>
                  </a:moveTo>
                  <a:lnTo>
                    <a:pt x="5271" y="11225"/>
                  </a:lnTo>
                  <a:lnTo>
                    <a:pt x="1" y="24072"/>
                  </a:lnTo>
                  <a:lnTo>
                    <a:pt x="8175" y="12845"/>
                  </a:lnTo>
                  <a:lnTo>
                    <a:pt x="13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787700" y="3498675"/>
              <a:ext cx="353125" cy="592025"/>
            </a:xfrm>
            <a:custGeom>
              <a:avLst/>
              <a:gdLst/>
              <a:ahLst/>
              <a:cxnLst/>
              <a:rect l="l" t="t" r="r" b="b"/>
              <a:pathLst>
                <a:path w="14125" h="23681" extrusionOk="0">
                  <a:moveTo>
                    <a:pt x="0" y="1"/>
                  </a:moveTo>
                  <a:lnTo>
                    <a:pt x="5635" y="12692"/>
                  </a:lnTo>
                  <a:lnTo>
                    <a:pt x="14124" y="23680"/>
                  </a:lnTo>
                  <a:lnTo>
                    <a:pt x="8489" y="109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4621075" y="3750525"/>
              <a:ext cx="689225" cy="83150"/>
            </a:xfrm>
            <a:custGeom>
              <a:avLst/>
              <a:gdLst/>
              <a:ahLst/>
              <a:cxnLst/>
              <a:rect l="l" t="t" r="r" b="b"/>
              <a:pathLst>
                <a:path w="27569" h="3326" extrusionOk="0">
                  <a:moveTo>
                    <a:pt x="13760" y="1"/>
                  </a:moveTo>
                  <a:lnTo>
                    <a:pt x="1" y="1860"/>
                  </a:lnTo>
                  <a:lnTo>
                    <a:pt x="13808" y="3325"/>
                  </a:lnTo>
                  <a:lnTo>
                    <a:pt x="27569" y="1467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3"/>
          <p:cNvSpPr/>
          <p:nvPr/>
        </p:nvSpPr>
        <p:spPr>
          <a:xfrm>
            <a:off x="1987275" y="4451375"/>
            <a:ext cx="186303" cy="205090"/>
          </a:xfrm>
          <a:custGeom>
            <a:avLst/>
            <a:gdLst/>
            <a:ahLst/>
            <a:cxnLst/>
            <a:rect l="l" t="t" r="r" b="b"/>
            <a:pathLst>
              <a:path w="13367" h="14715" extrusionOk="0">
                <a:moveTo>
                  <a:pt x="6683" y="1"/>
                </a:moveTo>
                <a:cubicBezTo>
                  <a:pt x="6058" y="6111"/>
                  <a:pt x="5549" y="6669"/>
                  <a:pt x="0" y="7357"/>
                </a:cubicBezTo>
                <a:cubicBezTo>
                  <a:pt x="5549" y="8047"/>
                  <a:pt x="6058" y="8605"/>
                  <a:pt x="6683" y="14715"/>
                </a:cubicBezTo>
                <a:cubicBezTo>
                  <a:pt x="7309" y="8605"/>
                  <a:pt x="7816" y="8047"/>
                  <a:pt x="13366" y="7357"/>
                </a:cubicBezTo>
                <a:cubicBezTo>
                  <a:pt x="7816" y="6669"/>
                  <a:pt x="7309" y="6111"/>
                  <a:pt x="66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3"/>
          <p:cNvGrpSpPr/>
          <p:nvPr/>
        </p:nvGrpSpPr>
        <p:grpSpPr>
          <a:xfrm>
            <a:off x="8428904" y="1856298"/>
            <a:ext cx="264554" cy="264554"/>
            <a:chOff x="238125" y="2575500"/>
            <a:chExt cx="201350" cy="201350"/>
          </a:xfrm>
        </p:grpSpPr>
        <p:sp>
          <p:nvSpPr>
            <p:cNvPr id="68" name="Google Shape;68;p3"/>
            <p:cNvSpPr/>
            <p:nvPr/>
          </p:nvSpPr>
          <p:spPr>
            <a:xfrm>
              <a:off x="308400" y="2575500"/>
              <a:ext cx="60825" cy="201350"/>
            </a:xfrm>
            <a:custGeom>
              <a:avLst/>
              <a:gdLst/>
              <a:ahLst/>
              <a:cxnLst/>
              <a:rect l="l" t="t" r="r" b="b"/>
              <a:pathLst>
                <a:path w="2433" h="8054" extrusionOk="0">
                  <a:moveTo>
                    <a:pt x="2403" y="1"/>
                  </a:moveTo>
                  <a:cubicBezTo>
                    <a:pt x="2248" y="319"/>
                    <a:pt x="2124" y="648"/>
                    <a:pt x="2005" y="977"/>
                  </a:cubicBezTo>
                  <a:cubicBezTo>
                    <a:pt x="1750" y="1633"/>
                    <a:pt x="1628" y="2326"/>
                    <a:pt x="1469" y="3007"/>
                  </a:cubicBezTo>
                  <a:cubicBezTo>
                    <a:pt x="1292" y="3686"/>
                    <a:pt x="988" y="4325"/>
                    <a:pt x="779" y="4992"/>
                  </a:cubicBezTo>
                  <a:cubicBezTo>
                    <a:pt x="439" y="5989"/>
                    <a:pt x="164" y="7000"/>
                    <a:pt x="0" y="8046"/>
                  </a:cubicBezTo>
                  <a:lnTo>
                    <a:pt x="29" y="8054"/>
                  </a:lnTo>
                  <a:cubicBezTo>
                    <a:pt x="322" y="7412"/>
                    <a:pt x="555" y="6751"/>
                    <a:pt x="770" y="6085"/>
                  </a:cubicBezTo>
                  <a:cubicBezTo>
                    <a:pt x="1097" y="5085"/>
                    <a:pt x="1256" y="4039"/>
                    <a:pt x="1563" y="3036"/>
                  </a:cubicBezTo>
                  <a:cubicBezTo>
                    <a:pt x="1948" y="2056"/>
                    <a:pt x="2297" y="1061"/>
                    <a:pt x="2433" y="9"/>
                  </a:cubicBezTo>
                  <a:lnTo>
                    <a:pt x="2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38125" y="2645775"/>
              <a:ext cx="201350" cy="60800"/>
            </a:xfrm>
            <a:custGeom>
              <a:avLst/>
              <a:gdLst/>
              <a:ahLst/>
              <a:cxnLst/>
              <a:rect l="l" t="t" r="r" b="b"/>
              <a:pathLst>
                <a:path w="8054" h="2432" extrusionOk="0">
                  <a:moveTo>
                    <a:pt x="9" y="1"/>
                  </a:moveTo>
                  <a:lnTo>
                    <a:pt x="0" y="29"/>
                  </a:lnTo>
                  <a:cubicBezTo>
                    <a:pt x="642" y="323"/>
                    <a:pt x="1303" y="556"/>
                    <a:pt x="1970" y="769"/>
                  </a:cubicBezTo>
                  <a:cubicBezTo>
                    <a:pt x="2969" y="1097"/>
                    <a:pt x="4015" y="1257"/>
                    <a:pt x="5018" y="1564"/>
                  </a:cubicBezTo>
                  <a:cubicBezTo>
                    <a:pt x="5998" y="1949"/>
                    <a:pt x="6993" y="2298"/>
                    <a:pt x="8045" y="2432"/>
                  </a:cubicBezTo>
                  <a:lnTo>
                    <a:pt x="8053" y="2403"/>
                  </a:lnTo>
                  <a:cubicBezTo>
                    <a:pt x="7735" y="2249"/>
                    <a:pt x="7408" y="2124"/>
                    <a:pt x="7077" y="2006"/>
                  </a:cubicBezTo>
                  <a:cubicBezTo>
                    <a:pt x="6421" y="1752"/>
                    <a:pt x="5728" y="1629"/>
                    <a:pt x="5047" y="1470"/>
                  </a:cubicBezTo>
                  <a:cubicBezTo>
                    <a:pt x="4368" y="1293"/>
                    <a:pt x="3729" y="988"/>
                    <a:pt x="3062" y="780"/>
                  </a:cubicBezTo>
                  <a:cubicBezTo>
                    <a:pt x="2065" y="439"/>
                    <a:pt x="1054" y="167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46225" y="2625975"/>
              <a:ext cx="185125" cy="100450"/>
            </a:xfrm>
            <a:custGeom>
              <a:avLst/>
              <a:gdLst/>
              <a:ahLst/>
              <a:cxnLst/>
              <a:rect l="l" t="t" r="r" b="b"/>
              <a:pathLst>
                <a:path w="7405" h="4018" extrusionOk="0">
                  <a:moveTo>
                    <a:pt x="7390" y="1"/>
                  </a:moveTo>
                  <a:cubicBezTo>
                    <a:pt x="7054" y="116"/>
                    <a:pt x="6735" y="260"/>
                    <a:pt x="6418" y="410"/>
                  </a:cubicBezTo>
                  <a:cubicBezTo>
                    <a:pt x="5773" y="693"/>
                    <a:pt x="5197" y="1097"/>
                    <a:pt x="4603" y="1466"/>
                  </a:cubicBezTo>
                  <a:cubicBezTo>
                    <a:pt x="3998" y="1821"/>
                    <a:pt x="3331" y="2058"/>
                    <a:pt x="2713" y="2383"/>
                  </a:cubicBezTo>
                  <a:cubicBezTo>
                    <a:pt x="1766" y="2845"/>
                    <a:pt x="858" y="3367"/>
                    <a:pt x="1" y="3991"/>
                  </a:cubicBezTo>
                  <a:lnTo>
                    <a:pt x="17" y="4017"/>
                  </a:lnTo>
                  <a:cubicBezTo>
                    <a:pt x="678" y="3770"/>
                    <a:pt x="1310" y="3468"/>
                    <a:pt x="1932" y="3148"/>
                  </a:cubicBezTo>
                  <a:cubicBezTo>
                    <a:pt x="2870" y="2672"/>
                    <a:pt x="3722" y="2045"/>
                    <a:pt x="4650" y="1553"/>
                  </a:cubicBezTo>
                  <a:cubicBezTo>
                    <a:pt x="5615" y="1132"/>
                    <a:pt x="6565" y="675"/>
                    <a:pt x="7404" y="28"/>
                  </a:cubicBezTo>
                  <a:lnTo>
                    <a:pt x="73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288600" y="2583625"/>
              <a:ext cx="100400" cy="185100"/>
            </a:xfrm>
            <a:custGeom>
              <a:avLst/>
              <a:gdLst/>
              <a:ahLst/>
              <a:cxnLst/>
              <a:rect l="l" t="t" r="r" b="b"/>
              <a:pathLst>
                <a:path w="4016" h="7404" extrusionOk="0">
                  <a:moveTo>
                    <a:pt x="25" y="1"/>
                  </a:moveTo>
                  <a:lnTo>
                    <a:pt x="0" y="15"/>
                  </a:lnTo>
                  <a:cubicBezTo>
                    <a:pt x="246" y="677"/>
                    <a:pt x="549" y="1310"/>
                    <a:pt x="869" y="1932"/>
                  </a:cubicBezTo>
                  <a:cubicBezTo>
                    <a:pt x="1344" y="2870"/>
                    <a:pt x="1971" y="3722"/>
                    <a:pt x="2464" y="4650"/>
                  </a:cubicBezTo>
                  <a:cubicBezTo>
                    <a:pt x="2884" y="5613"/>
                    <a:pt x="3341" y="6564"/>
                    <a:pt x="3989" y="7403"/>
                  </a:cubicBezTo>
                  <a:lnTo>
                    <a:pt x="3989" y="7403"/>
                  </a:lnTo>
                  <a:lnTo>
                    <a:pt x="4015" y="7390"/>
                  </a:lnTo>
                  <a:cubicBezTo>
                    <a:pt x="3900" y="7054"/>
                    <a:pt x="3756" y="6734"/>
                    <a:pt x="3606" y="6418"/>
                  </a:cubicBezTo>
                  <a:cubicBezTo>
                    <a:pt x="3323" y="5773"/>
                    <a:pt x="2919" y="5197"/>
                    <a:pt x="2550" y="4602"/>
                  </a:cubicBezTo>
                  <a:cubicBezTo>
                    <a:pt x="2195" y="3998"/>
                    <a:pt x="1958" y="3331"/>
                    <a:pt x="1633" y="2711"/>
                  </a:cubicBezTo>
                  <a:cubicBezTo>
                    <a:pt x="1171" y="1766"/>
                    <a:pt x="649" y="857"/>
                    <a:pt x="25" y="1"/>
                  </a:cubicBezTo>
                  <a:close/>
                  <a:moveTo>
                    <a:pt x="3989" y="7403"/>
                  </a:moveTo>
                  <a:lnTo>
                    <a:pt x="3988" y="7404"/>
                  </a:lnTo>
                  <a:lnTo>
                    <a:pt x="3990" y="7404"/>
                  </a:lnTo>
                  <a:cubicBezTo>
                    <a:pt x="3990" y="7404"/>
                    <a:pt x="3989" y="7404"/>
                    <a:pt x="3989" y="7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3"/>
          <p:cNvSpPr/>
          <p:nvPr/>
        </p:nvSpPr>
        <p:spPr>
          <a:xfrm>
            <a:off x="346200" y="2409773"/>
            <a:ext cx="264548" cy="244910"/>
          </a:xfrm>
          <a:custGeom>
            <a:avLst/>
            <a:gdLst/>
            <a:ahLst/>
            <a:cxnLst/>
            <a:rect l="l" t="t" r="r" b="b"/>
            <a:pathLst>
              <a:path w="6416" h="5939" extrusionOk="0">
                <a:moveTo>
                  <a:pt x="3542" y="330"/>
                </a:moveTo>
                <a:cubicBezTo>
                  <a:pt x="4956" y="330"/>
                  <a:pt x="6348" y="1382"/>
                  <a:pt x="6365" y="2987"/>
                </a:cubicBezTo>
                <a:cubicBezTo>
                  <a:pt x="6368" y="4599"/>
                  <a:pt x="4906" y="5685"/>
                  <a:pt x="3450" y="5685"/>
                </a:cubicBezTo>
                <a:cubicBezTo>
                  <a:pt x="2783" y="5685"/>
                  <a:pt x="2118" y="5457"/>
                  <a:pt x="1596" y="4948"/>
                </a:cubicBezTo>
                <a:cubicBezTo>
                  <a:pt x="511" y="3931"/>
                  <a:pt x="602" y="2083"/>
                  <a:pt x="1662" y="1093"/>
                </a:cubicBezTo>
                <a:cubicBezTo>
                  <a:pt x="2197" y="566"/>
                  <a:pt x="2872" y="330"/>
                  <a:pt x="3542" y="330"/>
                </a:cubicBezTo>
                <a:close/>
                <a:moveTo>
                  <a:pt x="3548" y="1"/>
                </a:moveTo>
                <a:cubicBezTo>
                  <a:pt x="3179" y="1"/>
                  <a:pt x="2798" y="74"/>
                  <a:pt x="2418" y="234"/>
                </a:cubicBezTo>
                <a:cubicBezTo>
                  <a:pt x="1" y="1290"/>
                  <a:pt x="133" y="4587"/>
                  <a:pt x="2446" y="5672"/>
                </a:cubicBezTo>
                <a:cubicBezTo>
                  <a:pt x="2843" y="5855"/>
                  <a:pt x="3242" y="5938"/>
                  <a:pt x="3625" y="5938"/>
                </a:cubicBezTo>
                <a:cubicBezTo>
                  <a:pt x="5135" y="5938"/>
                  <a:pt x="6409" y="4643"/>
                  <a:pt x="6395" y="2987"/>
                </a:cubicBezTo>
                <a:cubicBezTo>
                  <a:pt x="6415" y="1301"/>
                  <a:pt x="5096" y="1"/>
                  <a:pt x="35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nga One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nga One"/>
              <a:buNone/>
              <a:defRPr sz="35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nga One"/>
              <a:buNone/>
              <a:defRPr sz="35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nga One"/>
              <a:buNone/>
              <a:defRPr sz="35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nga One"/>
              <a:buNone/>
              <a:defRPr sz="35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nga One"/>
              <a:buNone/>
              <a:defRPr sz="35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nga One"/>
              <a:buNone/>
              <a:defRPr sz="35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nga One"/>
              <a:buNone/>
              <a:defRPr sz="35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nga One"/>
              <a:buNone/>
              <a:defRPr sz="35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75" name="Google Shape;75;p4"/>
          <p:cNvSpPr txBox="1">
            <a:spLocks noGrp="1"/>
          </p:cNvSpPr>
          <p:nvPr>
            <p:ph type="body" idx="1"/>
          </p:nvPr>
        </p:nvSpPr>
        <p:spPr>
          <a:xfrm>
            <a:off x="715100" y="1319200"/>
            <a:ext cx="7713900" cy="32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●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■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●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■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●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■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6397275" y="4132950"/>
            <a:ext cx="3338532" cy="1418029"/>
          </a:xfrm>
          <a:custGeom>
            <a:avLst/>
            <a:gdLst/>
            <a:ahLst/>
            <a:cxnLst/>
            <a:rect l="l" t="t" r="r" b="b"/>
            <a:pathLst>
              <a:path w="203538" h="86452" extrusionOk="0">
                <a:moveTo>
                  <a:pt x="203200" y="31437"/>
                </a:moveTo>
                <a:cubicBezTo>
                  <a:pt x="202883" y="26357"/>
                  <a:pt x="204352" y="26043"/>
                  <a:pt x="202565" y="21277"/>
                </a:cubicBezTo>
                <a:cubicBezTo>
                  <a:pt x="200405" y="15516"/>
                  <a:pt x="193602" y="12788"/>
                  <a:pt x="188595" y="9212"/>
                </a:cubicBezTo>
                <a:cubicBezTo>
                  <a:pt x="172749" y="-2107"/>
                  <a:pt x="144584" y="-3887"/>
                  <a:pt x="130175" y="9212"/>
                </a:cubicBezTo>
                <a:cubicBezTo>
                  <a:pt x="123573" y="15214"/>
                  <a:pt x="118079" y="25267"/>
                  <a:pt x="120015" y="33977"/>
                </a:cubicBezTo>
                <a:cubicBezTo>
                  <a:pt x="120926" y="38078"/>
                  <a:pt x="125487" y="41127"/>
                  <a:pt x="129540" y="42232"/>
                </a:cubicBezTo>
                <a:cubicBezTo>
                  <a:pt x="131389" y="42736"/>
                  <a:pt x="134398" y="43311"/>
                  <a:pt x="135255" y="41597"/>
                </a:cubicBezTo>
                <a:cubicBezTo>
                  <a:pt x="136770" y="38568"/>
                  <a:pt x="137050" y="34309"/>
                  <a:pt x="135255" y="31437"/>
                </a:cubicBezTo>
                <a:cubicBezTo>
                  <a:pt x="129646" y="22462"/>
                  <a:pt x="114985" y="19762"/>
                  <a:pt x="104775" y="22547"/>
                </a:cubicBezTo>
                <a:cubicBezTo>
                  <a:pt x="94811" y="25265"/>
                  <a:pt x="89036" y="36261"/>
                  <a:pt x="83185" y="44772"/>
                </a:cubicBezTo>
                <a:cubicBezTo>
                  <a:pt x="72752" y="59947"/>
                  <a:pt x="58971" y="73398"/>
                  <a:pt x="43180" y="82872"/>
                </a:cubicBezTo>
                <a:cubicBezTo>
                  <a:pt x="37867" y="86060"/>
                  <a:pt x="30600" y="87496"/>
                  <a:pt x="24765" y="85412"/>
                </a:cubicBezTo>
                <a:cubicBezTo>
                  <a:pt x="14709" y="81821"/>
                  <a:pt x="7551" y="72643"/>
                  <a:pt x="0" y="6509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2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1"/>
          </p:nvPr>
        </p:nvSpPr>
        <p:spPr>
          <a:xfrm>
            <a:off x="1501700" y="3249100"/>
            <a:ext cx="30705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2"/>
          </p:nvPr>
        </p:nvSpPr>
        <p:spPr>
          <a:xfrm>
            <a:off x="1501700" y="3766300"/>
            <a:ext cx="30705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3"/>
          </p:nvPr>
        </p:nvSpPr>
        <p:spPr>
          <a:xfrm>
            <a:off x="4898200" y="3249100"/>
            <a:ext cx="30705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4"/>
          </p:nvPr>
        </p:nvSpPr>
        <p:spPr>
          <a:xfrm>
            <a:off x="4898200" y="3766300"/>
            <a:ext cx="30705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/>
          <p:nvPr/>
        </p:nvSpPr>
        <p:spPr>
          <a:xfrm rot="931649">
            <a:off x="-745385" y="4148555"/>
            <a:ext cx="2920993" cy="1904996"/>
          </a:xfrm>
          <a:custGeom>
            <a:avLst/>
            <a:gdLst/>
            <a:ahLst/>
            <a:cxnLst/>
            <a:rect l="l" t="t" r="r" b="b"/>
            <a:pathLst>
              <a:path w="116840" h="76200" extrusionOk="0">
                <a:moveTo>
                  <a:pt x="0" y="0"/>
                </a:moveTo>
                <a:cubicBezTo>
                  <a:pt x="11962" y="5233"/>
                  <a:pt x="23807" y="12405"/>
                  <a:pt x="36830" y="13335"/>
                </a:cubicBezTo>
                <a:cubicBezTo>
                  <a:pt x="43348" y="13801"/>
                  <a:pt x="58531" y="10307"/>
                  <a:pt x="54610" y="5080"/>
                </a:cubicBezTo>
                <a:cubicBezTo>
                  <a:pt x="53213" y="3217"/>
                  <a:pt x="48443" y="2900"/>
                  <a:pt x="47625" y="5080"/>
                </a:cubicBezTo>
                <a:cubicBezTo>
                  <a:pt x="44710" y="12852"/>
                  <a:pt x="50010" y="22705"/>
                  <a:pt x="55880" y="28575"/>
                </a:cubicBezTo>
                <a:cubicBezTo>
                  <a:pt x="61402" y="34097"/>
                  <a:pt x="68074" y="39072"/>
                  <a:pt x="75565" y="41275"/>
                </a:cubicBezTo>
                <a:cubicBezTo>
                  <a:pt x="85809" y="44288"/>
                  <a:pt x="97586" y="43299"/>
                  <a:pt x="106680" y="48895"/>
                </a:cubicBezTo>
                <a:cubicBezTo>
                  <a:pt x="114951" y="53985"/>
                  <a:pt x="116840" y="66489"/>
                  <a:pt x="116840" y="7620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84" name="Google Shape;84;p5"/>
          <p:cNvSpPr/>
          <p:nvPr/>
        </p:nvSpPr>
        <p:spPr>
          <a:xfrm>
            <a:off x="7447750" y="-94775"/>
            <a:ext cx="2301875" cy="1279150"/>
          </a:xfrm>
          <a:custGeom>
            <a:avLst/>
            <a:gdLst/>
            <a:ahLst/>
            <a:cxnLst/>
            <a:rect l="l" t="t" r="r" b="b"/>
            <a:pathLst>
              <a:path w="92075" h="51166" extrusionOk="0">
                <a:moveTo>
                  <a:pt x="0" y="0"/>
                </a:moveTo>
                <a:cubicBezTo>
                  <a:pt x="13087" y="10469"/>
                  <a:pt x="27740" y="24780"/>
                  <a:pt x="44450" y="23495"/>
                </a:cubicBezTo>
                <a:cubicBezTo>
                  <a:pt x="47665" y="23248"/>
                  <a:pt x="51898" y="22569"/>
                  <a:pt x="53340" y="19685"/>
                </a:cubicBezTo>
                <a:cubicBezTo>
                  <a:pt x="54003" y="18360"/>
                  <a:pt x="54665" y="15903"/>
                  <a:pt x="53340" y="15240"/>
                </a:cubicBezTo>
                <a:cubicBezTo>
                  <a:pt x="51595" y="14367"/>
                  <a:pt x="48498" y="14765"/>
                  <a:pt x="47625" y="16510"/>
                </a:cubicBezTo>
                <a:cubicBezTo>
                  <a:pt x="45164" y="21432"/>
                  <a:pt x="46007" y="27760"/>
                  <a:pt x="47625" y="33020"/>
                </a:cubicBezTo>
                <a:cubicBezTo>
                  <a:pt x="49958" y="40603"/>
                  <a:pt x="56569" y="47776"/>
                  <a:pt x="64135" y="50165"/>
                </a:cubicBezTo>
                <a:cubicBezTo>
                  <a:pt x="73890" y="53246"/>
                  <a:pt x="92075" y="47695"/>
                  <a:pt x="92075" y="37465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85" name="Google Shape;85;p5"/>
          <p:cNvGrpSpPr/>
          <p:nvPr/>
        </p:nvGrpSpPr>
        <p:grpSpPr>
          <a:xfrm>
            <a:off x="8020300" y="4103438"/>
            <a:ext cx="689225" cy="689350"/>
            <a:chOff x="4621075" y="3451300"/>
            <a:chExt cx="689225" cy="689350"/>
          </a:xfrm>
        </p:grpSpPr>
        <p:sp>
          <p:nvSpPr>
            <p:cNvPr id="86" name="Google Shape;86;p5"/>
            <p:cNvSpPr/>
            <p:nvPr/>
          </p:nvSpPr>
          <p:spPr>
            <a:xfrm>
              <a:off x="4919425" y="3451300"/>
              <a:ext cx="83125" cy="689350"/>
            </a:xfrm>
            <a:custGeom>
              <a:avLst/>
              <a:gdLst/>
              <a:ahLst/>
              <a:cxnLst/>
              <a:rect l="l" t="t" r="r" b="b"/>
              <a:pathLst>
                <a:path w="3325" h="27574" extrusionOk="0">
                  <a:moveTo>
                    <a:pt x="1662" y="1"/>
                  </a:moveTo>
                  <a:lnTo>
                    <a:pt x="0" y="13788"/>
                  </a:lnTo>
                  <a:lnTo>
                    <a:pt x="1662" y="27573"/>
                  </a:lnTo>
                  <a:lnTo>
                    <a:pt x="3325" y="13788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4665050" y="3622175"/>
              <a:ext cx="596950" cy="344675"/>
            </a:xfrm>
            <a:custGeom>
              <a:avLst/>
              <a:gdLst/>
              <a:ahLst/>
              <a:cxnLst/>
              <a:rect l="l" t="t" r="r" b="b"/>
              <a:pathLst>
                <a:path w="23878" h="13787" extrusionOk="0">
                  <a:moveTo>
                    <a:pt x="0" y="1"/>
                  </a:moveTo>
                  <a:lnTo>
                    <a:pt x="11108" y="8333"/>
                  </a:lnTo>
                  <a:lnTo>
                    <a:pt x="23878" y="13786"/>
                  </a:lnTo>
                  <a:lnTo>
                    <a:pt x="12770" y="54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4665050" y="3619225"/>
              <a:ext cx="596950" cy="344675"/>
            </a:xfrm>
            <a:custGeom>
              <a:avLst/>
              <a:gdLst/>
              <a:ahLst/>
              <a:cxnLst/>
              <a:rect l="l" t="t" r="r" b="b"/>
              <a:pathLst>
                <a:path w="23878" h="13787" extrusionOk="0">
                  <a:moveTo>
                    <a:pt x="23878" y="1"/>
                  </a:moveTo>
                  <a:lnTo>
                    <a:pt x="11108" y="5454"/>
                  </a:lnTo>
                  <a:lnTo>
                    <a:pt x="0" y="13786"/>
                  </a:lnTo>
                  <a:lnTo>
                    <a:pt x="12770" y="8333"/>
                  </a:lnTo>
                  <a:lnTo>
                    <a:pt x="238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793225" y="3493850"/>
              <a:ext cx="336150" cy="601800"/>
            </a:xfrm>
            <a:custGeom>
              <a:avLst/>
              <a:gdLst/>
              <a:ahLst/>
              <a:cxnLst/>
              <a:rect l="l" t="t" r="r" b="b"/>
              <a:pathLst>
                <a:path w="13446" h="24072" extrusionOk="0">
                  <a:moveTo>
                    <a:pt x="13445" y="0"/>
                  </a:moveTo>
                  <a:lnTo>
                    <a:pt x="5271" y="11225"/>
                  </a:lnTo>
                  <a:lnTo>
                    <a:pt x="1" y="24072"/>
                  </a:lnTo>
                  <a:lnTo>
                    <a:pt x="8175" y="12845"/>
                  </a:lnTo>
                  <a:lnTo>
                    <a:pt x="134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787700" y="3498675"/>
              <a:ext cx="353125" cy="592025"/>
            </a:xfrm>
            <a:custGeom>
              <a:avLst/>
              <a:gdLst/>
              <a:ahLst/>
              <a:cxnLst/>
              <a:rect l="l" t="t" r="r" b="b"/>
              <a:pathLst>
                <a:path w="14125" h="23681" extrusionOk="0">
                  <a:moveTo>
                    <a:pt x="0" y="1"/>
                  </a:moveTo>
                  <a:lnTo>
                    <a:pt x="5635" y="12692"/>
                  </a:lnTo>
                  <a:lnTo>
                    <a:pt x="14124" y="23680"/>
                  </a:lnTo>
                  <a:lnTo>
                    <a:pt x="8489" y="109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621075" y="3750525"/>
              <a:ext cx="689225" cy="83150"/>
            </a:xfrm>
            <a:custGeom>
              <a:avLst/>
              <a:gdLst/>
              <a:ahLst/>
              <a:cxnLst/>
              <a:rect l="l" t="t" r="r" b="b"/>
              <a:pathLst>
                <a:path w="27569" h="3326" extrusionOk="0">
                  <a:moveTo>
                    <a:pt x="13760" y="1"/>
                  </a:moveTo>
                  <a:lnTo>
                    <a:pt x="1" y="1860"/>
                  </a:lnTo>
                  <a:lnTo>
                    <a:pt x="13808" y="3325"/>
                  </a:lnTo>
                  <a:lnTo>
                    <a:pt x="27569" y="1467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5"/>
          <p:cNvGrpSpPr/>
          <p:nvPr/>
        </p:nvGrpSpPr>
        <p:grpSpPr>
          <a:xfrm>
            <a:off x="540600" y="418288"/>
            <a:ext cx="349000" cy="349000"/>
            <a:chOff x="6775925" y="3653075"/>
            <a:chExt cx="349000" cy="349000"/>
          </a:xfrm>
        </p:grpSpPr>
        <p:sp>
          <p:nvSpPr>
            <p:cNvPr id="93" name="Google Shape;93;p5"/>
            <p:cNvSpPr/>
            <p:nvPr/>
          </p:nvSpPr>
          <p:spPr>
            <a:xfrm>
              <a:off x="6926975" y="3653075"/>
              <a:ext cx="42100" cy="349000"/>
            </a:xfrm>
            <a:custGeom>
              <a:avLst/>
              <a:gdLst/>
              <a:ahLst/>
              <a:cxnLst/>
              <a:rect l="l" t="t" r="r" b="b"/>
              <a:pathLst>
                <a:path w="1684" h="13960" extrusionOk="0">
                  <a:moveTo>
                    <a:pt x="843" y="1"/>
                  </a:moveTo>
                  <a:lnTo>
                    <a:pt x="1" y="6980"/>
                  </a:lnTo>
                  <a:lnTo>
                    <a:pt x="843" y="13960"/>
                  </a:lnTo>
                  <a:lnTo>
                    <a:pt x="1684" y="6980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6798225" y="3739575"/>
              <a:ext cx="302225" cy="174525"/>
            </a:xfrm>
            <a:custGeom>
              <a:avLst/>
              <a:gdLst/>
              <a:ahLst/>
              <a:cxnLst/>
              <a:rect l="l" t="t" r="r" b="b"/>
              <a:pathLst>
                <a:path w="12089" h="6981" extrusionOk="0">
                  <a:moveTo>
                    <a:pt x="0" y="0"/>
                  </a:moveTo>
                  <a:lnTo>
                    <a:pt x="5624" y="4218"/>
                  </a:lnTo>
                  <a:lnTo>
                    <a:pt x="12089" y="6980"/>
                  </a:lnTo>
                  <a:lnTo>
                    <a:pt x="6465" y="2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798225" y="3738075"/>
              <a:ext cx="302225" cy="174525"/>
            </a:xfrm>
            <a:custGeom>
              <a:avLst/>
              <a:gdLst/>
              <a:ahLst/>
              <a:cxnLst/>
              <a:rect l="l" t="t" r="r" b="b"/>
              <a:pathLst>
                <a:path w="12089" h="6981" extrusionOk="0">
                  <a:moveTo>
                    <a:pt x="12089" y="1"/>
                  </a:moveTo>
                  <a:lnTo>
                    <a:pt x="5624" y="2761"/>
                  </a:lnTo>
                  <a:lnTo>
                    <a:pt x="0" y="6980"/>
                  </a:lnTo>
                  <a:lnTo>
                    <a:pt x="6465" y="4220"/>
                  </a:lnTo>
                  <a:lnTo>
                    <a:pt x="120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6863125" y="3674600"/>
              <a:ext cx="170175" cy="304700"/>
            </a:xfrm>
            <a:custGeom>
              <a:avLst/>
              <a:gdLst/>
              <a:ahLst/>
              <a:cxnLst/>
              <a:rect l="l" t="t" r="r" b="b"/>
              <a:pathLst>
                <a:path w="6807" h="12188" extrusionOk="0">
                  <a:moveTo>
                    <a:pt x="6806" y="0"/>
                  </a:moveTo>
                  <a:lnTo>
                    <a:pt x="2668" y="5683"/>
                  </a:lnTo>
                  <a:lnTo>
                    <a:pt x="0" y="12187"/>
                  </a:lnTo>
                  <a:lnTo>
                    <a:pt x="4138" y="6504"/>
                  </a:lnTo>
                  <a:lnTo>
                    <a:pt x="6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6860300" y="3677050"/>
              <a:ext cx="178800" cy="299750"/>
            </a:xfrm>
            <a:custGeom>
              <a:avLst/>
              <a:gdLst/>
              <a:ahLst/>
              <a:cxnLst/>
              <a:rect l="l" t="t" r="r" b="b"/>
              <a:pathLst>
                <a:path w="7152" h="11990" extrusionOk="0">
                  <a:moveTo>
                    <a:pt x="1" y="1"/>
                  </a:moveTo>
                  <a:lnTo>
                    <a:pt x="2854" y="6425"/>
                  </a:lnTo>
                  <a:lnTo>
                    <a:pt x="7151" y="11990"/>
                  </a:lnTo>
                  <a:lnTo>
                    <a:pt x="4298" y="55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6775925" y="3804550"/>
              <a:ext cx="349000" cy="42100"/>
            </a:xfrm>
            <a:custGeom>
              <a:avLst/>
              <a:gdLst/>
              <a:ahLst/>
              <a:cxnLst/>
              <a:rect l="l" t="t" r="r" b="b"/>
              <a:pathLst>
                <a:path w="13960" h="1684" extrusionOk="0">
                  <a:moveTo>
                    <a:pt x="6968" y="1"/>
                  </a:moveTo>
                  <a:lnTo>
                    <a:pt x="1" y="941"/>
                  </a:lnTo>
                  <a:lnTo>
                    <a:pt x="6992" y="1684"/>
                  </a:lnTo>
                  <a:lnTo>
                    <a:pt x="13960" y="743"/>
                  </a:lnTo>
                  <a:lnTo>
                    <a:pt x="69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5"/>
          <p:cNvSpPr/>
          <p:nvPr/>
        </p:nvSpPr>
        <p:spPr>
          <a:xfrm>
            <a:off x="1249550" y="4505950"/>
            <a:ext cx="186303" cy="205090"/>
          </a:xfrm>
          <a:custGeom>
            <a:avLst/>
            <a:gdLst/>
            <a:ahLst/>
            <a:cxnLst/>
            <a:rect l="l" t="t" r="r" b="b"/>
            <a:pathLst>
              <a:path w="13367" h="14715" extrusionOk="0">
                <a:moveTo>
                  <a:pt x="6683" y="1"/>
                </a:moveTo>
                <a:cubicBezTo>
                  <a:pt x="6058" y="6111"/>
                  <a:pt x="5549" y="6669"/>
                  <a:pt x="0" y="7357"/>
                </a:cubicBezTo>
                <a:cubicBezTo>
                  <a:pt x="5549" y="8047"/>
                  <a:pt x="6058" y="8605"/>
                  <a:pt x="6683" y="14715"/>
                </a:cubicBezTo>
                <a:cubicBezTo>
                  <a:pt x="7309" y="8605"/>
                  <a:pt x="7816" y="8047"/>
                  <a:pt x="13366" y="7357"/>
                </a:cubicBezTo>
                <a:cubicBezTo>
                  <a:pt x="7816" y="6669"/>
                  <a:pt x="7309" y="6111"/>
                  <a:pt x="66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7709400" y="662525"/>
            <a:ext cx="186303" cy="205090"/>
          </a:xfrm>
          <a:custGeom>
            <a:avLst/>
            <a:gdLst/>
            <a:ahLst/>
            <a:cxnLst/>
            <a:rect l="l" t="t" r="r" b="b"/>
            <a:pathLst>
              <a:path w="13367" h="14715" extrusionOk="0">
                <a:moveTo>
                  <a:pt x="6683" y="1"/>
                </a:moveTo>
                <a:cubicBezTo>
                  <a:pt x="6058" y="6111"/>
                  <a:pt x="5549" y="6669"/>
                  <a:pt x="0" y="7357"/>
                </a:cubicBezTo>
                <a:cubicBezTo>
                  <a:pt x="5549" y="8047"/>
                  <a:pt x="6058" y="8605"/>
                  <a:pt x="6683" y="14715"/>
                </a:cubicBezTo>
                <a:cubicBezTo>
                  <a:pt x="7309" y="8605"/>
                  <a:pt x="7816" y="8047"/>
                  <a:pt x="13366" y="7357"/>
                </a:cubicBezTo>
                <a:cubicBezTo>
                  <a:pt x="7816" y="6669"/>
                  <a:pt x="7309" y="6111"/>
                  <a:pt x="66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2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9pPr>
          </a:lstStyle>
          <a:p>
            <a:endParaRPr/>
          </a:p>
        </p:txBody>
      </p:sp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715100" y="1319200"/>
            <a:ext cx="7713900" cy="32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●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■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●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■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●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■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107" name="Google Shape;107;p7"/>
          <p:cNvSpPr/>
          <p:nvPr/>
        </p:nvSpPr>
        <p:spPr>
          <a:xfrm rot="931649">
            <a:off x="-745385" y="4148555"/>
            <a:ext cx="2920993" cy="1904996"/>
          </a:xfrm>
          <a:custGeom>
            <a:avLst/>
            <a:gdLst/>
            <a:ahLst/>
            <a:cxnLst/>
            <a:rect l="l" t="t" r="r" b="b"/>
            <a:pathLst>
              <a:path w="116840" h="76200" extrusionOk="0">
                <a:moveTo>
                  <a:pt x="0" y="0"/>
                </a:moveTo>
                <a:cubicBezTo>
                  <a:pt x="11962" y="5233"/>
                  <a:pt x="23807" y="12405"/>
                  <a:pt x="36830" y="13335"/>
                </a:cubicBezTo>
                <a:cubicBezTo>
                  <a:pt x="43348" y="13801"/>
                  <a:pt x="58531" y="10307"/>
                  <a:pt x="54610" y="5080"/>
                </a:cubicBezTo>
                <a:cubicBezTo>
                  <a:pt x="53213" y="3217"/>
                  <a:pt x="48443" y="2900"/>
                  <a:pt x="47625" y="5080"/>
                </a:cubicBezTo>
                <a:cubicBezTo>
                  <a:pt x="44710" y="12852"/>
                  <a:pt x="50010" y="22705"/>
                  <a:pt x="55880" y="28575"/>
                </a:cubicBezTo>
                <a:cubicBezTo>
                  <a:pt x="61402" y="34097"/>
                  <a:pt x="68074" y="39072"/>
                  <a:pt x="75565" y="41275"/>
                </a:cubicBezTo>
                <a:cubicBezTo>
                  <a:pt x="85809" y="44288"/>
                  <a:pt x="97586" y="43299"/>
                  <a:pt x="106680" y="48895"/>
                </a:cubicBezTo>
                <a:cubicBezTo>
                  <a:pt x="114951" y="53985"/>
                  <a:pt x="116840" y="66489"/>
                  <a:pt x="116840" y="7620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108" name="Google Shape;108;p7"/>
          <p:cNvGrpSpPr/>
          <p:nvPr/>
        </p:nvGrpSpPr>
        <p:grpSpPr>
          <a:xfrm rot="-1350792">
            <a:off x="1409630" y="4468334"/>
            <a:ext cx="286278" cy="280353"/>
            <a:chOff x="3535575" y="3714175"/>
            <a:chExt cx="286275" cy="280350"/>
          </a:xfrm>
        </p:grpSpPr>
        <p:sp>
          <p:nvSpPr>
            <p:cNvPr id="109" name="Google Shape;109;p7"/>
            <p:cNvSpPr/>
            <p:nvPr/>
          </p:nvSpPr>
          <p:spPr>
            <a:xfrm>
              <a:off x="3601000" y="3829675"/>
              <a:ext cx="220850" cy="164850"/>
            </a:xfrm>
            <a:custGeom>
              <a:avLst/>
              <a:gdLst/>
              <a:ahLst/>
              <a:cxnLst/>
              <a:rect l="l" t="t" r="r" b="b"/>
              <a:pathLst>
                <a:path w="8834" h="6594" extrusionOk="0">
                  <a:moveTo>
                    <a:pt x="4401" y="1"/>
                  </a:moveTo>
                  <a:lnTo>
                    <a:pt x="1762" y="1559"/>
                  </a:lnTo>
                  <a:cubicBezTo>
                    <a:pt x="1762" y="1559"/>
                    <a:pt x="0" y="4692"/>
                    <a:pt x="2015" y="6323"/>
                  </a:cubicBezTo>
                  <a:cubicBezTo>
                    <a:pt x="2247" y="6510"/>
                    <a:pt x="2442" y="6593"/>
                    <a:pt x="2606" y="6593"/>
                  </a:cubicBezTo>
                  <a:cubicBezTo>
                    <a:pt x="3870" y="6593"/>
                    <a:pt x="3285" y="1672"/>
                    <a:pt x="3285" y="1672"/>
                  </a:cubicBezTo>
                  <a:lnTo>
                    <a:pt x="3285" y="1672"/>
                  </a:lnTo>
                  <a:cubicBezTo>
                    <a:pt x="3285" y="1672"/>
                    <a:pt x="5303" y="3548"/>
                    <a:pt x="6730" y="3548"/>
                  </a:cubicBezTo>
                  <a:cubicBezTo>
                    <a:pt x="7050" y="3548"/>
                    <a:pt x="7340" y="3454"/>
                    <a:pt x="7572" y="3222"/>
                  </a:cubicBezTo>
                  <a:cubicBezTo>
                    <a:pt x="8833" y="1959"/>
                    <a:pt x="4401" y="1"/>
                    <a:pt x="4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3535575" y="3714175"/>
              <a:ext cx="177775" cy="149300"/>
            </a:xfrm>
            <a:custGeom>
              <a:avLst/>
              <a:gdLst/>
              <a:ahLst/>
              <a:cxnLst/>
              <a:rect l="l" t="t" r="r" b="b"/>
              <a:pathLst>
                <a:path w="7111" h="5972" extrusionOk="0">
                  <a:moveTo>
                    <a:pt x="5694" y="1"/>
                  </a:moveTo>
                  <a:cubicBezTo>
                    <a:pt x="5615" y="1"/>
                    <a:pt x="5530" y="15"/>
                    <a:pt x="5439" y="44"/>
                  </a:cubicBezTo>
                  <a:cubicBezTo>
                    <a:pt x="3739" y="588"/>
                    <a:pt x="4855" y="4565"/>
                    <a:pt x="4855" y="4565"/>
                  </a:cubicBezTo>
                  <a:cubicBezTo>
                    <a:pt x="4855" y="4565"/>
                    <a:pt x="2014" y="2647"/>
                    <a:pt x="725" y="2647"/>
                  </a:cubicBezTo>
                  <a:cubicBezTo>
                    <a:pt x="263" y="2647"/>
                    <a:pt x="0" y="2894"/>
                    <a:pt x="139" y="3563"/>
                  </a:cubicBezTo>
                  <a:cubicBezTo>
                    <a:pt x="618" y="5863"/>
                    <a:pt x="3609" y="5971"/>
                    <a:pt x="4168" y="5971"/>
                  </a:cubicBezTo>
                  <a:cubicBezTo>
                    <a:pt x="4227" y="5971"/>
                    <a:pt x="4259" y="5970"/>
                    <a:pt x="4259" y="5970"/>
                  </a:cubicBezTo>
                  <a:lnTo>
                    <a:pt x="6853" y="4336"/>
                  </a:lnTo>
                  <a:cubicBezTo>
                    <a:pt x="6853" y="4336"/>
                    <a:pt x="7111" y="1"/>
                    <a:pt x="5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3590025" y="3806450"/>
              <a:ext cx="154250" cy="85300"/>
            </a:xfrm>
            <a:custGeom>
              <a:avLst/>
              <a:gdLst/>
              <a:ahLst/>
              <a:cxnLst/>
              <a:rect l="l" t="t" r="r" b="b"/>
              <a:pathLst>
                <a:path w="6170" h="3412" extrusionOk="0">
                  <a:moveTo>
                    <a:pt x="5974" y="1"/>
                  </a:moveTo>
                  <a:cubicBezTo>
                    <a:pt x="5339" y="1"/>
                    <a:pt x="0" y="2579"/>
                    <a:pt x="428" y="3226"/>
                  </a:cubicBezTo>
                  <a:cubicBezTo>
                    <a:pt x="513" y="3355"/>
                    <a:pt x="659" y="3411"/>
                    <a:pt x="850" y="3411"/>
                  </a:cubicBezTo>
                  <a:cubicBezTo>
                    <a:pt x="2268" y="3411"/>
                    <a:pt x="6169" y="265"/>
                    <a:pt x="6032" y="20"/>
                  </a:cubicBezTo>
                  <a:cubicBezTo>
                    <a:pt x="6025" y="7"/>
                    <a:pt x="6005" y="1"/>
                    <a:pt x="5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7"/>
          <p:cNvSpPr/>
          <p:nvPr/>
        </p:nvSpPr>
        <p:spPr>
          <a:xfrm>
            <a:off x="404600" y="3587250"/>
            <a:ext cx="186303" cy="205090"/>
          </a:xfrm>
          <a:custGeom>
            <a:avLst/>
            <a:gdLst/>
            <a:ahLst/>
            <a:cxnLst/>
            <a:rect l="l" t="t" r="r" b="b"/>
            <a:pathLst>
              <a:path w="13367" h="14715" extrusionOk="0">
                <a:moveTo>
                  <a:pt x="6683" y="1"/>
                </a:moveTo>
                <a:cubicBezTo>
                  <a:pt x="6058" y="6111"/>
                  <a:pt x="5549" y="6669"/>
                  <a:pt x="0" y="7357"/>
                </a:cubicBezTo>
                <a:cubicBezTo>
                  <a:pt x="5549" y="8047"/>
                  <a:pt x="6058" y="8605"/>
                  <a:pt x="6683" y="14715"/>
                </a:cubicBezTo>
                <a:cubicBezTo>
                  <a:pt x="7309" y="8605"/>
                  <a:pt x="7816" y="8047"/>
                  <a:pt x="13366" y="7357"/>
                </a:cubicBezTo>
                <a:cubicBezTo>
                  <a:pt x="7816" y="6669"/>
                  <a:pt x="7309" y="6111"/>
                  <a:pt x="66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5" name="Google Shape;115;p8"/>
          <p:cNvSpPr/>
          <p:nvPr/>
        </p:nvSpPr>
        <p:spPr>
          <a:xfrm rot="931649">
            <a:off x="-745385" y="4148555"/>
            <a:ext cx="2920993" cy="1904996"/>
          </a:xfrm>
          <a:custGeom>
            <a:avLst/>
            <a:gdLst/>
            <a:ahLst/>
            <a:cxnLst/>
            <a:rect l="l" t="t" r="r" b="b"/>
            <a:pathLst>
              <a:path w="116840" h="76200" extrusionOk="0">
                <a:moveTo>
                  <a:pt x="0" y="0"/>
                </a:moveTo>
                <a:cubicBezTo>
                  <a:pt x="11962" y="5233"/>
                  <a:pt x="23807" y="12405"/>
                  <a:pt x="36830" y="13335"/>
                </a:cubicBezTo>
                <a:cubicBezTo>
                  <a:pt x="43348" y="13801"/>
                  <a:pt x="58531" y="10307"/>
                  <a:pt x="54610" y="5080"/>
                </a:cubicBezTo>
                <a:cubicBezTo>
                  <a:pt x="53213" y="3217"/>
                  <a:pt x="48443" y="2900"/>
                  <a:pt x="47625" y="5080"/>
                </a:cubicBezTo>
                <a:cubicBezTo>
                  <a:pt x="44710" y="12852"/>
                  <a:pt x="50010" y="22705"/>
                  <a:pt x="55880" y="28575"/>
                </a:cubicBezTo>
                <a:cubicBezTo>
                  <a:pt x="61402" y="34097"/>
                  <a:pt x="68074" y="39072"/>
                  <a:pt x="75565" y="41275"/>
                </a:cubicBezTo>
                <a:cubicBezTo>
                  <a:pt x="85809" y="44288"/>
                  <a:pt x="97586" y="43299"/>
                  <a:pt x="106680" y="48895"/>
                </a:cubicBezTo>
                <a:cubicBezTo>
                  <a:pt x="114951" y="53985"/>
                  <a:pt x="116840" y="66489"/>
                  <a:pt x="116840" y="7620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16" name="Google Shape;116;p8"/>
          <p:cNvSpPr/>
          <p:nvPr/>
        </p:nvSpPr>
        <p:spPr>
          <a:xfrm>
            <a:off x="7447750" y="-94775"/>
            <a:ext cx="2301875" cy="1279150"/>
          </a:xfrm>
          <a:custGeom>
            <a:avLst/>
            <a:gdLst/>
            <a:ahLst/>
            <a:cxnLst/>
            <a:rect l="l" t="t" r="r" b="b"/>
            <a:pathLst>
              <a:path w="92075" h="51166" extrusionOk="0">
                <a:moveTo>
                  <a:pt x="0" y="0"/>
                </a:moveTo>
                <a:cubicBezTo>
                  <a:pt x="13087" y="10469"/>
                  <a:pt x="27740" y="24780"/>
                  <a:pt x="44450" y="23495"/>
                </a:cubicBezTo>
                <a:cubicBezTo>
                  <a:pt x="47665" y="23248"/>
                  <a:pt x="51898" y="22569"/>
                  <a:pt x="53340" y="19685"/>
                </a:cubicBezTo>
                <a:cubicBezTo>
                  <a:pt x="54003" y="18360"/>
                  <a:pt x="54665" y="15903"/>
                  <a:pt x="53340" y="15240"/>
                </a:cubicBezTo>
                <a:cubicBezTo>
                  <a:pt x="51595" y="14367"/>
                  <a:pt x="48498" y="14765"/>
                  <a:pt x="47625" y="16510"/>
                </a:cubicBezTo>
                <a:cubicBezTo>
                  <a:pt x="45164" y="21432"/>
                  <a:pt x="46007" y="27760"/>
                  <a:pt x="47625" y="33020"/>
                </a:cubicBezTo>
                <a:cubicBezTo>
                  <a:pt x="49958" y="40603"/>
                  <a:pt x="56569" y="47776"/>
                  <a:pt x="64135" y="50165"/>
                </a:cubicBezTo>
                <a:cubicBezTo>
                  <a:pt x="73890" y="53246"/>
                  <a:pt x="92075" y="47695"/>
                  <a:pt x="92075" y="37465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117" name="Google Shape;117;p8"/>
          <p:cNvGrpSpPr/>
          <p:nvPr/>
        </p:nvGrpSpPr>
        <p:grpSpPr>
          <a:xfrm>
            <a:off x="8020300" y="4103438"/>
            <a:ext cx="689225" cy="689350"/>
            <a:chOff x="4621075" y="3451300"/>
            <a:chExt cx="689225" cy="689350"/>
          </a:xfrm>
        </p:grpSpPr>
        <p:sp>
          <p:nvSpPr>
            <p:cNvPr id="118" name="Google Shape;118;p8"/>
            <p:cNvSpPr/>
            <p:nvPr/>
          </p:nvSpPr>
          <p:spPr>
            <a:xfrm>
              <a:off x="4919425" y="3451300"/>
              <a:ext cx="83125" cy="689350"/>
            </a:xfrm>
            <a:custGeom>
              <a:avLst/>
              <a:gdLst/>
              <a:ahLst/>
              <a:cxnLst/>
              <a:rect l="l" t="t" r="r" b="b"/>
              <a:pathLst>
                <a:path w="3325" h="27574" extrusionOk="0">
                  <a:moveTo>
                    <a:pt x="1662" y="1"/>
                  </a:moveTo>
                  <a:lnTo>
                    <a:pt x="0" y="13788"/>
                  </a:lnTo>
                  <a:lnTo>
                    <a:pt x="1662" y="27573"/>
                  </a:lnTo>
                  <a:lnTo>
                    <a:pt x="3325" y="13788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4665050" y="3622175"/>
              <a:ext cx="596950" cy="344675"/>
            </a:xfrm>
            <a:custGeom>
              <a:avLst/>
              <a:gdLst/>
              <a:ahLst/>
              <a:cxnLst/>
              <a:rect l="l" t="t" r="r" b="b"/>
              <a:pathLst>
                <a:path w="23878" h="13787" extrusionOk="0">
                  <a:moveTo>
                    <a:pt x="0" y="1"/>
                  </a:moveTo>
                  <a:lnTo>
                    <a:pt x="11108" y="8333"/>
                  </a:lnTo>
                  <a:lnTo>
                    <a:pt x="23878" y="13786"/>
                  </a:lnTo>
                  <a:lnTo>
                    <a:pt x="12770" y="54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4665050" y="3619225"/>
              <a:ext cx="596950" cy="344675"/>
            </a:xfrm>
            <a:custGeom>
              <a:avLst/>
              <a:gdLst/>
              <a:ahLst/>
              <a:cxnLst/>
              <a:rect l="l" t="t" r="r" b="b"/>
              <a:pathLst>
                <a:path w="23878" h="13787" extrusionOk="0">
                  <a:moveTo>
                    <a:pt x="23878" y="1"/>
                  </a:moveTo>
                  <a:lnTo>
                    <a:pt x="11108" y="5454"/>
                  </a:lnTo>
                  <a:lnTo>
                    <a:pt x="0" y="13786"/>
                  </a:lnTo>
                  <a:lnTo>
                    <a:pt x="12770" y="8333"/>
                  </a:lnTo>
                  <a:lnTo>
                    <a:pt x="238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4793225" y="3493850"/>
              <a:ext cx="336150" cy="601800"/>
            </a:xfrm>
            <a:custGeom>
              <a:avLst/>
              <a:gdLst/>
              <a:ahLst/>
              <a:cxnLst/>
              <a:rect l="l" t="t" r="r" b="b"/>
              <a:pathLst>
                <a:path w="13446" h="24072" extrusionOk="0">
                  <a:moveTo>
                    <a:pt x="13445" y="0"/>
                  </a:moveTo>
                  <a:lnTo>
                    <a:pt x="5271" y="11225"/>
                  </a:lnTo>
                  <a:lnTo>
                    <a:pt x="1" y="24072"/>
                  </a:lnTo>
                  <a:lnTo>
                    <a:pt x="8175" y="12845"/>
                  </a:lnTo>
                  <a:lnTo>
                    <a:pt x="13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4787700" y="3498675"/>
              <a:ext cx="353125" cy="592025"/>
            </a:xfrm>
            <a:custGeom>
              <a:avLst/>
              <a:gdLst/>
              <a:ahLst/>
              <a:cxnLst/>
              <a:rect l="l" t="t" r="r" b="b"/>
              <a:pathLst>
                <a:path w="14125" h="23681" extrusionOk="0">
                  <a:moveTo>
                    <a:pt x="0" y="1"/>
                  </a:moveTo>
                  <a:lnTo>
                    <a:pt x="5635" y="12692"/>
                  </a:lnTo>
                  <a:lnTo>
                    <a:pt x="14124" y="23680"/>
                  </a:lnTo>
                  <a:lnTo>
                    <a:pt x="8489" y="109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4621075" y="3750525"/>
              <a:ext cx="689225" cy="83150"/>
            </a:xfrm>
            <a:custGeom>
              <a:avLst/>
              <a:gdLst/>
              <a:ahLst/>
              <a:cxnLst/>
              <a:rect l="l" t="t" r="r" b="b"/>
              <a:pathLst>
                <a:path w="27569" h="3326" extrusionOk="0">
                  <a:moveTo>
                    <a:pt x="13760" y="1"/>
                  </a:moveTo>
                  <a:lnTo>
                    <a:pt x="1" y="1860"/>
                  </a:lnTo>
                  <a:lnTo>
                    <a:pt x="13808" y="3325"/>
                  </a:lnTo>
                  <a:lnTo>
                    <a:pt x="27569" y="1467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8"/>
          <p:cNvGrpSpPr/>
          <p:nvPr/>
        </p:nvGrpSpPr>
        <p:grpSpPr>
          <a:xfrm>
            <a:off x="540600" y="418288"/>
            <a:ext cx="349000" cy="349000"/>
            <a:chOff x="6775925" y="3653075"/>
            <a:chExt cx="349000" cy="349000"/>
          </a:xfrm>
        </p:grpSpPr>
        <p:sp>
          <p:nvSpPr>
            <p:cNvPr id="125" name="Google Shape;125;p8"/>
            <p:cNvSpPr/>
            <p:nvPr/>
          </p:nvSpPr>
          <p:spPr>
            <a:xfrm>
              <a:off x="6926975" y="3653075"/>
              <a:ext cx="42100" cy="349000"/>
            </a:xfrm>
            <a:custGeom>
              <a:avLst/>
              <a:gdLst/>
              <a:ahLst/>
              <a:cxnLst/>
              <a:rect l="l" t="t" r="r" b="b"/>
              <a:pathLst>
                <a:path w="1684" h="13960" extrusionOk="0">
                  <a:moveTo>
                    <a:pt x="843" y="1"/>
                  </a:moveTo>
                  <a:lnTo>
                    <a:pt x="1" y="6980"/>
                  </a:lnTo>
                  <a:lnTo>
                    <a:pt x="843" y="13960"/>
                  </a:lnTo>
                  <a:lnTo>
                    <a:pt x="1684" y="6980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6798225" y="3739575"/>
              <a:ext cx="302225" cy="174525"/>
            </a:xfrm>
            <a:custGeom>
              <a:avLst/>
              <a:gdLst/>
              <a:ahLst/>
              <a:cxnLst/>
              <a:rect l="l" t="t" r="r" b="b"/>
              <a:pathLst>
                <a:path w="12089" h="6981" extrusionOk="0">
                  <a:moveTo>
                    <a:pt x="0" y="0"/>
                  </a:moveTo>
                  <a:lnTo>
                    <a:pt x="5624" y="4218"/>
                  </a:lnTo>
                  <a:lnTo>
                    <a:pt x="12089" y="6980"/>
                  </a:lnTo>
                  <a:lnTo>
                    <a:pt x="6465" y="2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6798225" y="3738075"/>
              <a:ext cx="302225" cy="174525"/>
            </a:xfrm>
            <a:custGeom>
              <a:avLst/>
              <a:gdLst/>
              <a:ahLst/>
              <a:cxnLst/>
              <a:rect l="l" t="t" r="r" b="b"/>
              <a:pathLst>
                <a:path w="12089" h="6981" extrusionOk="0">
                  <a:moveTo>
                    <a:pt x="12089" y="1"/>
                  </a:moveTo>
                  <a:lnTo>
                    <a:pt x="5624" y="2761"/>
                  </a:lnTo>
                  <a:lnTo>
                    <a:pt x="0" y="6980"/>
                  </a:lnTo>
                  <a:lnTo>
                    <a:pt x="6465" y="4220"/>
                  </a:lnTo>
                  <a:lnTo>
                    <a:pt x="120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6863125" y="3674600"/>
              <a:ext cx="170175" cy="304700"/>
            </a:xfrm>
            <a:custGeom>
              <a:avLst/>
              <a:gdLst/>
              <a:ahLst/>
              <a:cxnLst/>
              <a:rect l="l" t="t" r="r" b="b"/>
              <a:pathLst>
                <a:path w="6807" h="12188" extrusionOk="0">
                  <a:moveTo>
                    <a:pt x="6806" y="0"/>
                  </a:moveTo>
                  <a:lnTo>
                    <a:pt x="2668" y="5683"/>
                  </a:lnTo>
                  <a:lnTo>
                    <a:pt x="0" y="12187"/>
                  </a:lnTo>
                  <a:lnTo>
                    <a:pt x="4138" y="6504"/>
                  </a:lnTo>
                  <a:lnTo>
                    <a:pt x="68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6860300" y="3677050"/>
              <a:ext cx="178800" cy="299750"/>
            </a:xfrm>
            <a:custGeom>
              <a:avLst/>
              <a:gdLst/>
              <a:ahLst/>
              <a:cxnLst/>
              <a:rect l="l" t="t" r="r" b="b"/>
              <a:pathLst>
                <a:path w="7152" h="11990" extrusionOk="0">
                  <a:moveTo>
                    <a:pt x="1" y="1"/>
                  </a:moveTo>
                  <a:lnTo>
                    <a:pt x="2854" y="6425"/>
                  </a:lnTo>
                  <a:lnTo>
                    <a:pt x="7151" y="11990"/>
                  </a:lnTo>
                  <a:lnTo>
                    <a:pt x="4298" y="55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6775925" y="3804550"/>
              <a:ext cx="349000" cy="42100"/>
            </a:xfrm>
            <a:custGeom>
              <a:avLst/>
              <a:gdLst/>
              <a:ahLst/>
              <a:cxnLst/>
              <a:rect l="l" t="t" r="r" b="b"/>
              <a:pathLst>
                <a:path w="13960" h="1684" extrusionOk="0">
                  <a:moveTo>
                    <a:pt x="6968" y="1"/>
                  </a:moveTo>
                  <a:lnTo>
                    <a:pt x="1" y="941"/>
                  </a:lnTo>
                  <a:lnTo>
                    <a:pt x="6992" y="1684"/>
                  </a:lnTo>
                  <a:lnTo>
                    <a:pt x="13960" y="743"/>
                  </a:lnTo>
                  <a:lnTo>
                    <a:pt x="69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8"/>
          <p:cNvSpPr/>
          <p:nvPr/>
        </p:nvSpPr>
        <p:spPr>
          <a:xfrm>
            <a:off x="1249550" y="4505950"/>
            <a:ext cx="186303" cy="205090"/>
          </a:xfrm>
          <a:custGeom>
            <a:avLst/>
            <a:gdLst/>
            <a:ahLst/>
            <a:cxnLst/>
            <a:rect l="l" t="t" r="r" b="b"/>
            <a:pathLst>
              <a:path w="13367" h="14715" extrusionOk="0">
                <a:moveTo>
                  <a:pt x="6683" y="1"/>
                </a:moveTo>
                <a:cubicBezTo>
                  <a:pt x="6058" y="6111"/>
                  <a:pt x="5549" y="6669"/>
                  <a:pt x="0" y="7357"/>
                </a:cubicBezTo>
                <a:cubicBezTo>
                  <a:pt x="5549" y="8047"/>
                  <a:pt x="6058" y="8605"/>
                  <a:pt x="6683" y="14715"/>
                </a:cubicBezTo>
                <a:cubicBezTo>
                  <a:pt x="7309" y="8605"/>
                  <a:pt x="7816" y="8047"/>
                  <a:pt x="13366" y="7357"/>
                </a:cubicBezTo>
                <a:cubicBezTo>
                  <a:pt x="7816" y="6669"/>
                  <a:pt x="7309" y="6111"/>
                  <a:pt x="66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7709400" y="662525"/>
            <a:ext cx="186303" cy="205090"/>
          </a:xfrm>
          <a:custGeom>
            <a:avLst/>
            <a:gdLst/>
            <a:ahLst/>
            <a:cxnLst/>
            <a:rect l="l" t="t" r="r" b="b"/>
            <a:pathLst>
              <a:path w="13367" h="14715" extrusionOk="0">
                <a:moveTo>
                  <a:pt x="6683" y="1"/>
                </a:moveTo>
                <a:cubicBezTo>
                  <a:pt x="6058" y="6111"/>
                  <a:pt x="5549" y="6669"/>
                  <a:pt x="0" y="7357"/>
                </a:cubicBezTo>
                <a:cubicBezTo>
                  <a:pt x="5549" y="8047"/>
                  <a:pt x="6058" y="8605"/>
                  <a:pt x="6683" y="14715"/>
                </a:cubicBezTo>
                <a:cubicBezTo>
                  <a:pt x="7309" y="8605"/>
                  <a:pt x="7816" y="8047"/>
                  <a:pt x="13366" y="7357"/>
                </a:cubicBezTo>
                <a:cubicBezTo>
                  <a:pt x="7816" y="6669"/>
                  <a:pt x="7309" y="6111"/>
                  <a:pt x="66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2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5" name="Google Shape;135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6" name="Google Shape;136;p9"/>
          <p:cNvGrpSpPr/>
          <p:nvPr/>
        </p:nvGrpSpPr>
        <p:grpSpPr>
          <a:xfrm rot="7200044">
            <a:off x="8135566" y="3226771"/>
            <a:ext cx="366817" cy="360067"/>
            <a:chOff x="4064275" y="3728850"/>
            <a:chExt cx="366825" cy="360075"/>
          </a:xfrm>
        </p:grpSpPr>
        <p:sp>
          <p:nvSpPr>
            <p:cNvPr id="137" name="Google Shape;137;p9"/>
            <p:cNvSpPr/>
            <p:nvPr/>
          </p:nvSpPr>
          <p:spPr>
            <a:xfrm>
              <a:off x="4064275" y="3897600"/>
              <a:ext cx="229850" cy="191325"/>
            </a:xfrm>
            <a:custGeom>
              <a:avLst/>
              <a:gdLst/>
              <a:ahLst/>
              <a:cxnLst/>
              <a:rect l="l" t="t" r="r" b="b"/>
              <a:pathLst>
                <a:path w="9194" h="7653" extrusionOk="0">
                  <a:moveTo>
                    <a:pt x="5370" y="1"/>
                  </a:moveTo>
                  <a:cubicBezTo>
                    <a:pt x="4866" y="1"/>
                    <a:pt x="761" y="96"/>
                    <a:pt x="166" y="3168"/>
                  </a:cubicBezTo>
                  <a:cubicBezTo>
                    <a:pt x="0" y="4021"/>
                    <a:pt x="332" y="4336"/>
                    <a:pt x="912" y="4336"/>
                  </a:cubicBezTo>
                  <a:cubicBezTo>
                    <a:pt x="2560" y="4336"/>
                    <a:pt x="6212" y="1798"/>
                    <a:pt x="6212" y="1798"/>
                  </a:cubicBezTo>
                  <a:lnTo>
                    <a:pt x="6212" y="1798"/>
                  </a:lnTo>
                  <a:cubicBezTo>
                    <a:pt x="6212" y="1798"/>
                    <a:pt x="4846" y="6932"/>
                    <a:pt x="7042" y="7602"/>
                  </a:cubicBezTo>
                  <a:cubicBezTo>
                    <a:pt x="7155" y="7636"/>
                    <a:pt x="7260" y="7652"/>
                    <a:pt x="7359" y="7652"/>
                  </a:cubicBezTo>
                  <a:cubicBezTo>
                    <a:pt x="9193" y="7652"/>
                    <a:pt x="8784" y="2056"/>
                    <a:pt x="8784" y="2056"/>
                  </a:cubicBezTo>
                  <a:lnTo>
                    <a:pt x="5421" y="1"/>
                  </a:lnTo>
                  <a:cubicBezTo>
                    <a:pt x="5421" y="1"/>
                    <a:pt x="5403" y="1"/>
                    <a:pt x="5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4145900" y="3728850"/>
              <a:ext cx="285200" cy="211225"/>
            </a:xfrm>
            <a:custGeom>
              <a:avLst/>
              <a:gdLst/>
              <a:ahLst/>
              <a:cxnLst/>
              <a:rect l="l" t="t" r="r" b="b"/>
              <a:pathLst>
                <a:path w="11408" h="8449" extrusionOk="0">
                  <a:moveTo>
                    <a:pt x="3328" y="1"/>
                  </a:moveTo>
                  <a:cubicBezTo>
                    <a:pt x="3115" y="1"/>
                    <a:pt x="2863" y="111"/>
                    <a:pt x="2565" y="359"/>
                  </a:cubicBezTo>
                  <a:cubicBezTo>
                    <a:pt x="1" y="2492"/>
                    <a:pt x="2320" y="6490"/>
                    <a:pt x="2320" y="6490"/>
                  </a:cubicBezTo>
                  <a:lnTo>
                    <a:pt x="5742" y="8448"/>
                  </a:lnTo>
                  <a:cubicBezTo>
                    <a:pt x="5742" y="8448"/>
                    <a:pt x="11407" y="5852"/>
                    <a:pt x="9762" y="4251"/>
                  </a:cubicBezTo>
                  <a:cubicBezTo>
                    <a:pt x="9467" y="3963"/>
                    <a:pt x="9102" y="3845"/>
                    <a:pt x="8701" y="3845"/>
                  </a:cubicBezTo>
                  <a:cubicBezTo>
                    <a:pt x="6863" y="3845"/>
                    <a:pt x="4277" y="6318"/>
                    <a:pt x="4277" y="6318"/>
                  </a:cubicBezTo>
                  <a:cubicBezTo>
                    <a:pt x="4277" y="6318"/>
                    <a:pt x="4942" y="1"/>
                    <a:pt x="3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4133075" y="3855650"/>
              <a:ext cx="199725" cy="114125"/>
            </a:xfrm>
            <a:custGeom>
              <a:avLst/>
              <a:gdLst/>
              <a:ahLst/>
              <a:cxnLst/>
              <a:rect l="l" t="t" r="r" b="b"/>
              <a:pathLst>
                <a:path w="7989" h="4565" extrusionOk="0">
                  <a:moveTo>
                    <a:pt x="1012" y="0"/>
                  </a:moveTo>
                  <a:cubicBezTo>
                    <a:pt x="889" y="0"/>
                    <a:pt x="803" y="36"/>
                    <a:pt x="761" y="113"/>
                  </a:cubicBezTo>
                  <a:cubicBezTo>
                    <a:pt x="1" y="1511"/>
                    <a:pt x="6840" y="4564"/>
                    <a:pt x="7702" y="4564"/>
                  </a:cubicBezTo>
                  <a:cubicBezTo>
                    <a:pt x="7746" y="4564"/>
                    <a:pt x="7775" y="4556"/>
                    <a:pt x="7785" y="4540"/>
                  </a:cubicBezTo>
                  <a:cubicBezTo>
                    <a:pt x="7988" y="4224"/>
                    <a:pt x="2345" y="0"/>
                    <a:pt x="1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140;p9"/>
          <p:cNvSpPr/>
          <p:nvPr/>
        </p:nvSpPr>
        <p:spPr>
          <a:xfrm>
            <a:off x="7554725" y="3897820"/>
            <a:ext cx="2712200" cy="1725700"/>
          </a:xfrm>
          <a:custGeom>
            <a:avLst/>
            <a:gdLst/>
            <a:ahLst/>
            <a:cxnLst/>
            <a:rect l="l" t="t" r="r" b="b"/>
            <a:pathLst>
              <a:path w="108488" h="69028" extrusionOk="0">
                <a:moveTo>
                  <a:pt x="0" y="69028"/>
                </a:moveTo>
                <a:cubicBezTo>
                  <a:pt x="15205" y="58890"/>
                  <a:pt x="30552" y="24250"/>
                  <a:pt x="14207" y="16075"/>
                </a:cubicBezTo>
                <a:cubicBezTo>
                  <a:pt x="11404" y="14673"/>
                  <a:pt x="9265" y="23052"/>
                  <a:pt x="11624" y="25116"/>
                </a:cubicBezTo>
                <a:cubicBezTo>
                  <a:pt x="17331" y="30109"/>
                  <a:pt x="27158" y="30447"/>
                  <a:pt x="34225" y="27699"/>
                </a:cubicBezTo>
                <a:cubicBezTo>
                  <a:pt x="41624" y="24822"/>
                  <a:pt x="48261" y="17420"/>
                  <a:pt x="49724" y="9618"/>
                </a:cubicBezTo>
                <a:cubicBezTo>
                  <a:pt x="50161" y="7291"/>
                  <a:pt x="51145" y="4408"/>
                  <a:pt x="49724" y="2514"/>
                </a:cubicBezTo>
                <a:cubicBezTo>
                  <a:pt x="47782" y="-75"/>
                  <a:pt x="41311" y="-1107"/>
                  <a:pt x="40037" y="1868"/>
                </a:cubicBezTo>
                <a:cubicBezTo>
                  <a:pt x="33924" y="16136"/>
                  <a:pt x="51525" y="34678"/>
                  <a:pt x="65868" y="40614"/>
                </a:cubicBezTo>
                <a:cubicBezTo>
                  <a:pt x="79145" y="46108"/>
                  <a:pt x="98324" y="44313"/>
                  <a:pt x="108488" y="34157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41" name="Google Shape;141;p9"/>
          <p:cNvSpPr/>
          <p:nvPr/>
        </p:nvSpPr>
        <p:spPr>
          <a:xfrm rot="10800000">
            <a:off x="375625" y="581692"/>
            <a:ext cx="186303" cy="205090"/>
          </a:xfrm>
          <a:custGeom>
            <a:avLst/>
            <a:gdLst/>
            <a:ahLst/>
            <a:cxnLst/>
            <a:rect l="l" t="t" r="r" b="b"/>
            <a:pathLst>
              <a:path w="13367" h="14715" extrusionOk="0">
                <a:moveTo>
                  <a:pt x="6683" y="1"/>
                </a:moveTo>
                <a:cubicBezTo>
                  <a:pt x="6058" y="6111"/>
                  <a:pt x="5549" y="6669"/>
                  <a:pt x="0" y="7357"/>
                </a:cubicBezTo>
                <a:cubicBezTo>
                  <a:pt x="5549" y="8047"/>
                  <a:pt x="6058" y="8605"/>
                  <a:pt x="6683" y="14715"/>
                </a:cubicBezTo>
                <a:cubicBezTo>
                  <a:pt x="7309" y="8605"/>
                  <a:pt x="7816" y="8047"/>
                  <a:pt x="13366" y="7357"/>
                </a:cubicBezTo>
                <a:cubicBezTo>
                  <a:pt x="7816" y="6669"/>
                  <a:pt x="7309" y="6111"/>
                  <a:pt x="66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"/>
          <p:cNvSpPr/>
          <p:nvPr/>
        </p:nvSpPr>
        <p:spPr>
          <a:xfrm rot="10800000">
            <a:off x="790005" y="283225"/>
            <a:ext cx="264548" cy="244910"/>
          </a:xfrm>
          <a:custGeom>
            <a:avLst/>
            <a:gdLst/>
            <a:ahLst/>
            <a:cxnLst/>
            <a:rect l="l" t="t" r="r" b="b"/>
            <a:pathLst>
              <a:path w="6416" h="5939" extrusionOk="0">
                <a:moveTo>
                  <a:pt x="3542" y="330"/>
                </a:moveTo>
                <a:cubicBezTo>
                  <a:pt x="4956" y="330"/>
                  <a:pt x="6348" y="1382"/>
                  <a:pt x="6365" y="2987"/>
                </a:cubicBezTo>
                <a:cubicBezTo>
                  <a:pt x="6368" y="4599"/>
                  <a:pt x="4906" y="5685"/>
                  <a:pt x="3450" y="5685"/>
                </a:cubicBezTo>
                <a:cubicBezTo>
                  <a:pt x="2783" y="5685"/>
                  <a:pt x="2118" y="5457"/>
                  <a:pt x="1596" y="4948"/>
                </a:cubicBezTo>
                <a:cubicBezTo>
                  <a:pt x="511" y="3931"/>
                  <a:pt x="602" y="2083"/>
                  <a:pt x="1662" y="1093"/>
                </a:cubicBezTo>
                <a:cubicBezTo>
                  <a:pt x="2197" y="566"/>
                  <a:pt x="2872" y="330"/>
                  <a:pt x="3542" y="330"/>
                </a:cubicBezTo>
                <a:close/>
                <a:moveTo>
                  <a:pt x="3548" y="1"/>
                </a:moveTo>
                <a:cubicBezTo>
                  <a:pt x="3179" y="1"/>
                  <a:pt x="2798" y="74"/>
                  <a:pt x="2418" y="234"/>
                </a:cubicBezTo>
                <a:cubicBezTo>
                  <a:pt x="1" y="1290"/>
                  <a:pt x="133" y="4587"/>
                  <a:pt x="2446" y="5672"/>
                </a:cubicBezTo>
                <a:cubicBezTo>
                  <a:pt x="2843" y="5855"/>
                  <a:pt x="3242" y="5938"/>
                  <a:pt x="3625" y="5938"/>
                </a:cubicBezTo>
                <a:cubicBezTo>
                  <a:pt x="5135" y="5938"/>
                  <a:pt x="6409" y="4643"/>
                  <a:pt x="6395" y="2987"/>
                </a:cubicBezTo>
                <a:cubicBezTo>
                  <a:pt x="6415" y="1301"/>
                  <a:pt x="5096" y="1"/>
                  <a:pt x="35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2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0"/>
          <p:cNvSpPr/>
          <p:nvPr/>
        </p:nvSpPr>
        <p:spPr>
          <a:xfrm rot="931649">
            <a:off x="-745385" y="4148555"/>
            <a:ext cx="2920993" cy="1904996"/>
          </a:xfrm>
          <a:custGeom>
            <a:avLst/>
            <a:gdLst/>
            <a:ahLst/>
            <a:cxnLst/>
            <a:rect l="l" t="t" r="r" b="b"/>
            <a:pathLst>
              <a:path w="116840" h="76200" extrusionOk="0">
                <a:moveTo>
                  <a:pt x="0" y="0"/>
                </a:moveTo>
                <a:cubicBezTo>
                  <a:pt x="11962" y="5233"/>
                  <a:pt x="23807" y="12405"/>
                  <a:pt x="36830" y="13335"/>
                </a:cubicBezTo>
                <a:cubicBezTo>
                  <a:pt x="43348" y="13801"/>
                  <a:pt x="58531" y="10307"/>
                  <a:pt x="54610" y="5080"/>
                </a:cubicBezTo>
                <a:cubicBezTo>
                  <a:pt x="53213" y="3217"/>
                  <a:pt x="48443" y="2900"/>
                  <a:pt x="47625" y="5080"/>
                </a:cubicBezTo>
                <a:cubicBezTo>
                  <a:pt x="44710" y="12852"/>
                  <a:pt x="50010" y="22705"/>
                  <a:pt x="55880" y="28575"/>
                </a:cubicBezTo>
                <a:cubicBezTo>
                  <a:pt x="61402" y="34097"/>
                  <a:pt x="68074" y="39072"/>
                  <a:pt x="75565" y="41275"/>
                </a:cubicBezTo>
                <a:cubicBezTo>
                  <a:pt x="85809" y="44288"/>
                  <a:pt x="97586" y="43299"/>
                  <a:pt x="106680" y="48895"/>
                </a:cubicBezTo>
                <a:cubicBezTo>
                  <a:pt x="114951" y="53985"/>
                  <a:pt x="116840" y="66489"/>
                  <a:pt x="116840" y="7620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46" name="Google Shape;146;p10"/>
          <p:cNvSpPr/>
          <p:nvPr/>
        </p:nvSpPr>
        <p:spPr>
          <a:xfrm>
            <a:off x="7447750" y="-94775"/>
            <a:ext cx="2301875" cy="1279150"/>
          </a:xfrm>
          <a:custGeom>
            <a:avLst/>
            <a:gdLst/>
            <a:ahLst/>
            <a:cxnLst/>
            <a:rect l="l" t="t" r="r" b="b"/>
            <a:pathLst>
              <a:path w="92075" h="51166" extrusionOk="0">
                <a:moveTo>
                  <a:pt x="0" y="0"/>
                </a:moveTo>
                <a:cubicBezTo>
                  <a:pt x="13087" y="10469"/>
                  <a:pt x="27740" y="24780"/>
                  <a:pt x="44450" y="23495"/>
                </a:cubicBezTo>
                <a:cubicBezTo>
                  <a:pt x="47665" y="23248"/>
                  <a:pt x="51898" y="22569"/>
                  <a:pt x="53340" y="19685"/>
                </a:cubicBezTo>
                <a:cubicBezTo>
                  <a:pt x="54003" y="18360"/>
                  <a:pt x="54665" y="15903"/>
                  <a:pt x="53340" y="15240"/>
                </a:cubicBezTo>
                <a:cubicBezTo>
                  <a:pt x="51595" y="14367"/>
                  <a:pt x="48498" y="14765"/>
                  <a:pt x="47625" y="16510"/>
                </a:cubicBezTo>
                <a:cubicBezTo>
                  <a:pt x="45164" y="21432"/>
                  <a:pt x="46007" y="27760"/>
                  <a:pt x="47625" y="33020"/>
                </a:cubicBezTo>
                <a:cubicBezTo>
                  <a:pt x="49958" y="40603"/>
                  <a:pt x="56569" y="47776"/>
                  <a:pt x="64135" y="50165"/>
                </a:cubicBezTo>
                <a:cubicBezTo>
                  <a:pt x="73890" y="53246"/>
                  <a:pt x="92075" y="47695"/>
                  <a:pt x="92075" y="37465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147" name="Google Shape;147;p10"/>
          <p:cNvGrpSpPr/>
          <p:nvPr/>
        </p:nvGrpSpPr>
        <p:grpSpPr>
          <a:xfrm>
            <a:off x="8020300" y="4103438"/>
            <a:ext cx="689225" cy="689350"/>
            <a:chOff x="4621075" y="3451300"/>
            <a:chExt cx="689225" cy="689350"/>
          </a:xfrm>
        </p:grpSpPr>
        <p:sp>
          <p:nvSpPr>
            <p:cNvPr id="148" name="Google Shape;148;p10"/>
            <p:cNvSpPr/>
            <p:nvPr/>
          </p:nvSpPr>
          <p:spPr>
            <a:xfrm>
              <a:off x="4919425" y="3451300"/>
              <a:ext cx="83125" cy="689350"/>
            </a:xfrm>
            <a:custGeom>
              <a:avLst/>
              <a:gdLst/>
              <a:ahLst/>
              <a:cxnLst/>
              <a:rect l="l" t="t" r="r" b="b"/>
              <a:pathLst>
                <a:path w="3325" h="27574" extrusionOk="0">
                  <a:moveTo>
                    <a:pt x="1662" y="1"/>
                  </a:moveTo>
                  <a:lnTo>
                    <a:pt x="0" y="13788"/>
                  </a:lnTo>
                  <a:lnTo>
                    <a:pt x="1662" y="27573"/>
                  </a:lnTo>
                  <a:lnTo>
                    <a:pt x="3325" y="13788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0"/>
            <p:cNvSpPr/>
            <p:nvPr/>
          </p:nvSpPr>
          <p:spPr>
            <a:xfrm>
              <a:off x="4665050" y="3622175"/>
              <a:ext cx="596950" cy="344675"/>
            </a:xfrm>
            <a:custGeom>
              <a:avLst/>
              <a:gdLst/>
              <a:ahLst/>
              <a:cxnLst/>
              <a:rect l="l" t="t" r="r" b="b"/>
              <a:pathLst>
                <a:path w="23878" h="13787" extrusionOk="0">
                  <a:moveTo>
                    <a:pt x="0" y="1"/>
                  </a:moveTo>
                  <a:lnTo>
                    <a:pt x="11108" y="8333"/>
                  </a:lnTo>
                  <a:lnTo>
                    <a:pt x="23878" y="13786"/>
                  </a:lnTo>
                  <a:lnTo>
                    <a:pt x="12770" y="54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0"/>
            <p:cNvSpPr/>
            <p:nvPr/>
          </p:nvSpPr>
          <p:spPr>
            <a:xfrm>
              <a:off x="4665050" y="3619225"/>
              <a:ext cx="596950" cy="344675"/>
            </a:xfrm>
            <a:custGeom>
              <a:avLst/>
              <a:gdLst/>
              <a:ahLst/>
              <a:cxnLst/>
              <a:rect l="l" t="t" r="r" b="b"/>
              <a:pathLst>
                <a:path w="23878" h="13787" extrusionOk="0">
                  <a:moveTo>
                    <a:pt x="23878" y="1"/>
                  </a:moveTo>
                  <a:lnTo>
                    <a:pt x="11108" y="5454"/>
                  </a:lnTo>
                  <a:lnTo>
                    <a:pt x="0" y="13786"/>
                  </a:lnTo>
                  <a:lnTo>
                    <a:pt x="12770" y="8333"/>
                  </a:lnTo>
                  <a:lnTo>
                    <a:pt x="238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0"/>
            <p:cNvSpPr/>
            <p:nvPr/>
          </p:nvSpPr>
          <p:spPr>
            <a:xfrm>
              <a:off x="4793225" y="3493850"/>
              <a:ext cx="336150" cy="601800"/>
            </a:xfrm>
            <a:custGeom>
              <a:avLst/>
              <a:gdLst/>
              <a:ahLst/>
              <a:cxnLst/>
              <a:rect l="l" t="t" r="r" b="b"/>
              <a:pathLst>
                <a:path w="13446" h="24072" extrusionOk="0">
                  <a:moveTo>
                    <a:pt x="13445" y="0"/>
                  </a:moveTo>
                  <a:lnTo>
                    <a:pt x="5271" y="11225"/>
                  </a:lnTo>
                  <a:lnTo>
                    <a:pt x="1" y="24072"/>
                  </a:lnTo>
                  <a:lnTo>
                    <a:pt x="8175" y="12845"/>
                  </a:lnTo>
                  <a:lnTo>
                    <a:pt x="134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0"/>
            <p:cNvSpPr/>
            <p:nvPr/>
          </p:nvSpPr>
          <p:spPr>
            <a:xfrm>
              <a:off x="4787700" y="3498675"/>
              <a:ext cx="353125" cy="592025"/>
            </a:xfrm>
            <a:custGeom>
              <a:avLst/>
              <a:gdLst/>
              <a:ahLst/>
              <a:cxnLst/>
              <a:rect l="l" t="t" r="r" b="b"/>
              <a:pathLst>
                <a:path w="14125" h="23681" extrusionOk="0">
                  <a:moveTo>
                    <a:pt x="0" y="1"/>
                  </a:moveTo>
                  <a:lnTo>
                    <a:pt x="5635" y="12692"/>
                  </a:lnTo>
                  <a:lnTo>
                    <a:pt x="14124" y="23680"/>
                  </a:lnTo>
                  <a:lnTo>
                    <a:pt x="8489" y="109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4621075" y="3750525"/>
              <a:ext cx="689225" cy="83150"/>
            </a:xfrm>
            <a:custGeom>
              <a:avLst/>
              <a:gdLst/>
              <a:ahLst/>
              <a:cxnLst/>
              <a:rect l="l" t="t" r="r" b="b"/>
              <a:pathLst>
                <a:path w="27569" h="3326" extrusionOk="0">
                  <a:moveTo>
                    <a:pt x="13760" y="1"/>
                  </a:moveTo>
                  <a:lnTo>
                    <a:pt x="1" y="1860"/>
                  </a:lnTo>
                  <a:lnTo>
                    <a:pt x="13808" y="3325"/>
                  </a:lnTo>
                  <a:lnTo>
                    <a:pt x="27569" y="1467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10"/>
          <p:cNvGrpSpPr/>
          <p:nvPr/>
        </p:nvGrpSpPr>
        <p:grpSpPr>
          <a:xfrm>
            <a:off x="540600" y="418288"/>
            <a:ext cx="349000" cy="349000"/>
            <a:chOff x="6775925" y="3653075"/>
            <a:chExt cx="349000" cy="349000"/>
          </a:xfrm>
        </p:grpSpPr>
        <p:sp>
          <p:nvSpPr>
            <p:cNvPr id="155" name="Google Shape;155;p10"/>
            <p:cNvSpPr/>
            <p:nvPr/>
          </p:nvSpPr>
          <p:spPr>
            <a:xfrm>
              <a:off x="6926975" y="3653075"/>
              <a:ext cx="42100" cy="349000"/>
            </a:xfrm>
            <a:custGeom>
              <a:avLst/>
              <a:gdLst/>
              <a:ahLst/>
              <a:cxnLst/>
              <a:rect l="l" t="t" r="r" b="b"/>
              <a:pathLst>
                <a:path w="1684" h="13960" extrusionOk="0">
                  <a:moveTo>
                    <a:pt x="843" y="1"/>
                  </a:moveTo>
                  <a:lnTo>
                    <a:pt x="1" y="6980"/>
                  </a:lnTo>
                  <a:lnTo>
                    <a:pt x="843" y="13960"/>
                  </a:lnTo>
                  <a:lnTo>
                    <a:pt x="1684" y="6980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6798225" y="3739575"/>
              <a:ext cx="302225" cy="174525"/>
            </a:xfrm>
            <a:custGeom>
              <a:avLst/>
              <a:gdLst/>
              <a:ahLst/>
              <a:cxnLst/>
              <a:rect l="l" t="t" r="r" b="b"/>
              <a:pathLst>
                <a:path w="12089" h="6981" extrusionOk="0">
                  <a:moveTo>
                    <a:pt x="0" y="0"/>
                  </a:moveTo>
                  <a:lnTo>
                    <a:pt x="5624" y="4218"/>
                  </a:lnTo>
                  <a:lnTo>
                    <a:pt x="12089" y="6980"/>
                  </a:lnTo>
                  <a:lnTo>
                    <a:pt x="6465" y="27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6798225" y="3738075"/>
              <a:ext cx="302225" cy="174525"/>
            </a:xfrm>
            <a:custGeom>
              <a:avLst/>
              <a:gdLst/>
              <a:ahLst/>
              <a:cxnLst/>
              <a:rect l="l" t="t" r="r" b="b"/>
              <a:pathLst>
                <a:path w="12089" h="6981" extrusionOk="0">
                  <a:moveTo>
                    <a:pt x="12089" y="1"/>
                  </a:moveTo>
                  <a:lnTo>
                    <a:pt x="5624" y="2761"/>
                  </a:lnTo>
                  <a:lnTo>
                    <a:pt x="0" y="6980"/>
                  </a:lnTo>
                  <a:lnTo>
                    <a:pt x="6465" y="4220"/>
                  </a:lnTo>
                  <a:lnTo>
                    <a:pt x="120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6863125" y="3674600"/>
              <a:ext cx="170175" cy="304700"/>
            </a:xfrm>
            <a:custGeom>
              <a:avLst/>
              <a:gdLst/>
              <a:ahLst/>
              <a:cxnLst/>
              <a:rect l="l" t="t" r="r" b="b"/>
              <a:pathLst>
                <a:path w="6807" h="12188" extrusionOk="0">
                  <a:moveTo>
                    <a:pt x="6806" y="0"/>
                  </a:moveTo>
                  <a:lnTo>
                    <a:pt x="2668" y="5683"/>
                  </a:lnTo>
                  <a:lnTo>
                    <a:pt x="0" y="12187"/>
                  </a:lnTo>
                  <a:lnTo>
                    <a:pt x="4138" y="6504"/>
                  </a:lnTo>
                  <a:lnTo>
                    <a:pt x="68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6860300" y="3677050"/>
              <a:ext cx="178800" cy="299750"/>
            </a:xfrm>
            <a:custGeom>
              <a:avLst/>
              <a:gdLst/>
              <a:ahLst/>
              <a:cxnLst/>
              <a:rect l="l" t="t" r="r" b="b"/>
              <a:pathLst>
                <a:path w="7152" h="11990" extrusionOk="0">
                  <a:moveTo>
                    <a:pt x="1" y="1"/>
                  </a:moveTo>
                  <a:lnTo>
                    <a:pt x="2854" y="6425"/>
                  </a:lnTo>
                  <a:lnTo>
                    <a:pt x="7151" y="11990"/>
                  </a:lnTo>
                  <a:lnTo>
                    <a:pt x="4298" y="55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6775925" y="3804550"/>
              <a:ext cx="349000" cy="42100"/>
            </a:xfrm>
            <a:custGeom>
              <a:avLst/>
              <a:gdLst/>
              <a:ahLst/>
              <a:cxnLst/>
              <a:rect l="l" t="t" r="r" b="b"/>
              <a:pathLst>
                <a:path w="13960" h="1684" extrusionOk="0">
                  <a:moveTo>
                    <a:pt x="6968" y="1"/>
                  </a:moveTo>
                  <a:lnTo>
                    <a:pt x="1" y="941"/>
                  </a:lnTo>
                  <a:lnTo>
                    <a:pt x="6992" y="1684"/>
                  </a:lnTo>
                  <a:lnTo>
                    <a:pt x="13960" y="743"/>
                  </a:lnTo>
                  <a:lnTo>
                    <a:pt x="69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10"/>
          <p:cNvSpPr/>
          <p:nvPr/>
        </p:nvSpPr>
        <p:spPr>
          <a:xfrm>
            <a:off x="1249550" y="4505950"/>
            <a:ext cx="186303" cy="205090"/>
          </a:xfrm>
          <a:custGeom>
            <a:avLst/>
            <a:gdLst/>
            <a:ahLst/>
            <a:cxnLst/>
            <a:rect l="l" t="t" r="r" b="b"/>
            <a:pathLst>
              <a:path w="13367" h="14715" extrusionOk="0">
                <a:moveTo>
                  <a:pt x="6683" y="1"/>
                </a:moveTo>
                <a:cubicBezTo>
                  <a:pt x="6058" y="6111"/>
                  <a:pt x="5549" y="6669"/>
                  <a:pt x="0" y="7357"/>
                </a:cubicBezTo>
                <a:cubicBezTo>
                  <a:pt x="5549" y="8047"/>
                  <a:pt x="6058" y="8605"/>
                  <a:pt x="6683" y="14715"/>
                </a:cubicBezTo>
                <a:cubicBezTo>
                  <a:pt x="7309" y="8605"/>
                  <a:pt x="7816" y="8047"/>
                  <a:pt x="13366" y="7357"/>
                </a:cubicBezTo>
                <a:cubicBezTo>
                  <a:pt x="7816" y="6669"/>
                  <a:pt x="7309" y="6111"/>
                  <a:pt x="66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"/>
          <p:cNvSpPr/>
          <p:nvPr/>
        </p:nvSpPr>
        <p:spPr>
          <a:xfrm>
            <a:off x="7709400" y="662525"/>
            <a:ext cx="186303" cy="205090"/>
          </a:xfrm>
          <a:custGeom>
            <a:avLst/>
            <a:gdLst/>
            <a:ahLst/>
            <a:cxnLst/>
            <a:rect l="l" t="t" r="r" b="b"/>
            <a:pathLst>
              <a:path w="13367" h="14715" extrusionOk="0">
                <a:moveTo>
                  <a:pt x="6683" y="1"/>
                </a:moveTo>
                <a:cubicBezTo>
                  <a:pt x="6058" y="6111"/>
                  <a:pt x="5549" y="6669"/>
                  <a:pt x="0" y="7357"/>
                </a:cubicBezTo>
                <a:cubicBezTo>
                  <a:pt x="5549" y="8047"/>
                  <a:pt x="6058" y="8605"/>
                  <a:pt x="6683" y="14715"/>
                </a:cubicBezTo>
                <a:cubicBezTo>
                  <a:pt x="7309" y="8605"/>
                  <a:pt x="7816" y="8047"/>
                  <a:pt x="13366" y="7357"/>
                </a:cubicBezTo>
                <a:cubicBezTo>
                  <a:pt x="7816" y="6669"/>
                  <a:pt x="7309" y="6111"/>
                  <a:pt x="66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2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5" name="Google Shape;165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66" name="Google Shape;166;p11"/>
          <p:cNvGrpSpPr/>
          <p:nvPr/>
        </p:nvGrpSpPr>
        <p:grpSpPr>
          <a:xfrm rot="7200044">
            <a:off x="8135566" y="3226771"/>
            <a:ext cx="366817" cy="360067"/>
            <a:chOff x="4064275" y="3728850"/>
            <a:chExt cx="366825" cy="360075"/>
          </a:xfrm>
        </p:grpSpPr>
        <p:sp>
          <p:nvSpPr>
            <p:cNvPr id="167" name="Google Shape;167;p11"/>
            <p:cNvSpPr/>
            <p:nvPr/>
          </p:nvSpPr>
          <p:spPr>
            <a:xfrm>
              <a:off x="4064275" y="3897600"/>
              <a:ext cx="229850" cy="191325"/>
            </a:xfrm>
            <a:custGeom>
              <a:avLst/>
              <a:gdLst/>
              <a:ahLst/>
              <a:cxnLst/>
              <a:rect l="l" t="t" r="r" b="b"/>
              <a:pathLst>
                <a:path w="9194" h="7653" extrusionOk="0">
                  <a:moveTo>
                    <a:pt x="5370" y="1"/>
                  </a:moveTo>
                  <a:cubicBezTo>
                    <a:pt x="4866" y="1"/>
                    <a:pt x="761" y="96"/>
                    <a:pt x="166" y="3168"/>
                  </a:cubicBezTo>
                  <a:cubicBezTo>
                    <a:pt x="0" y="4021"/>
                    <a:pt x="332" y="4336"/>
                    <a:pt x="912" y="4336"/>
                  </a:cubicBezTo>
                  <a:cubicBezTo>
                    <a:pt x="2560" y="4336"/>
                    <a:pt x="6212" y="1798"/>
                    <a:pt x="6212" y="1798"/>
                  </a:cubicBezTo>
                  <a:lnTo>
                    <a:pt x="6212" y="1798"/>
                  </a:lnTo>
                  <a:cubicBezTo>
                    <a:pt x="6212" y="1798"/>
                    <a:pt x="4846" y="6932"/>
                    <a:pt x="7042" y="7602"/>
                  </a:cubicBezTo>
                  <a:cubicBezTo>
                    <a:pt x="7155" y="7636"/>
                    <a:pt x="7260" y="7652"/>
                    <a:pt x="7359" y="7652"/>
                  </a:cubicBezTo>
                  <a:cubicBezTo>
                    <a:pt x="9193" y="7652"/>
                    <a:pt x="8784" y="2056"/>
                    <a:pt x="8784" y="2056"/>
                  </a:cubicBezTo>
                  <a:lnTo>
                    <a:pt x="5421" y="1"/>
                  </a:lnTo>
                  <a:cubicBezTo>
                    <a:pt x="5421" y="1"/>
                    <a:pt x="5403" y="1"/>
                    <a:pt x="5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4145900" y="3728850"/>
              <a:ext cx="285200" cy="211225"/>
            </a:xfrm>
            <a:custGeom>
              <a:avLst/>
              <a:gdLst/>
              <a:ahLst/>
              <a:cxnLst/>
              <a:rect l="l" t="t" r="r" b="b"/>
              <a:pathLst>
                <a:path w="11408" h="8449" extrusionOk="0">
                  <a:moveTo>
                    <a:pt x="3328" y="1"/>
                  </a:moveTo>
                  <a:cubicBezTo>
                    <a:pt x="3115" y="1"/>
                    <a:pt x="2863" y="111"/>
                    <a:pt x="2565" y="359"/>
                  </a:cubicBezTo>
                  <a:cubicBezTo>
                    <a:pt x="1" y="2492"/>
                    <a:pt x="2320" y="6490"/>
                    <a:pt x="2320" y="6490"/>
                  </a:cubicBezTo>
                  <a:lnTo>
                    <a:pt x="5742" y="8448"/>
                  </a:lnTo>
                  <a:cubicBezTo>
                    <a:pt x="5742" y="8448"/>
                    <a:pt x="11407" y="5852"/>
                    <a:pt x="9762" y="4251"/>
                  </a:cubicBezTo>
                  <a:cubicBezTo>
                    <a:pt x="9467" y="3963"/>
                    <a:pt x="9102" y="3845"/>
                    <a:pt x="8701" y="3845"/>
                  </a:cubicBezTo>
                  <a:cubicBezTo>
                    <a:pt x="6863" y="3845"/>
                    <a:pt x="4277" y="6318"/>
                    <a:pt x="4277" y="6318"/>
                  </a:cubicBezTo>
                  <a:cubicBezTo>
                    <a:pt x="4277" y="6318"/>
                    <a:pt x="4942" y="1"/>
                    <a:pt x="33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4133075" y="3855650"/>
              <a:ext cx="199725" cy="114125"/>
            </a:xfrm>
            <a:custGeom>
              <a:avLst/>
              <a:gdLst/>
              <a:ahLst/>
              <a:cxnLst/>
              <a:rect l="l" t="t" r="r" b="b"/>
              <a:pathLst>
                <a:path w="7989" h="4565" extrusionOk="0">
                  <a:moveTo>
                    <a:pt x="1012" y="0"/>
                  </a:moveTo>
                  <a:cubicBezTo>
                    <a:pt x="889" y="0"/>
                    <a:pt x="803" y="36"/>
                    <a:pt x="761" y="113"/>
                  </a:cubicBezTo>
                  <a:cubicBezTo>
                    <a:pt x="1" y="1511"/>
                    <a:pt x="6840" y="4564"/>
                    <a:pt x="7702" y="4564"/>
                  </a:cubicBezTo>
                  <a:cubicBezTo>
                    <a:pt x="7746" y="4564"/>
                    <a:pt x="7775" y="4556"/>
                    <a:pt x="7785" y="4540"/>
                  </a:cubicBezTo>
                  <a:cubicBezTo>
                    <a:pt x="7988" y="4224"/>
                    <a:pt x="2345" y="0"/>
                    <a:pt x="1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11"/>
          <p:cNvSpPr/>
          <p:nvPr/>
        </p:nvSpPr>
        <p:spPr>
          <a:xfrm>
            <a:off x="7554725" y="3897820"/>
            <a:ext cx="2712200" cy="1725700"/>
          </a:xfrm>
          <a:custGeom>
            <a:avLst/>
            <a:gdLst/>
            <a:ahLst/>
            <a:cxnLst/>
            <a:rect l="l" t="t" r="r" b="b"/>
            <a:pathLst>
              <a:path w="108488" h="69028" extrusionOk="0">
                <a:moveTo>
                  <a:pt x="0" y="69028"/>
                </a:moveTo>
                <a:cubicBezTo>
                  <a:pt x="15205" y="58890"/>
                  <a:pt x="30552" y="24250"/>
                  <a:pt x="14207" y="16075"/>
                </a:cubicBezTo>
                <a:cubicBezTo>
                  <a:pt x="11404" y="14673"/>
                  <a:pt x="9265" y="23052"/>
                  <a:pt x="11624" y="25116"/>
                </a:cubicBezTo>
                <a:cubicBezTo>
                  <a:pt x="17331" y="30109"/>
                  <a:pt x="27158" y="30447"/>
                  <a:pt x="34225" y="27699"/>
                </a:cubicBezTo>
                <a:cubicBezTo>
                  <a:pt x="41624" y="24822"/>
                  <a:pt x="48261" y="17420"/>
                  <a:pt x="49724" y="9618"/>
                </a:cubicBezTo>
                <a:cubicBezTo>
                  <a:pt x="50161" y="7291"/>
                  <a:pt x="51145" y="4408"/>
                  <a:pt x="49724" y="2514"/>
                </a:cubicBezTo>
                <a:cubicBezTo>
                  <a:pt x="47782" y="-75"/>
                  <a:pt x="41311" y="-1107"/>
                  <a:pt x="40037" y="1868"/>
                </a:cubicBezTo>
                <a:cubicBezTo>
                  <a:pt x="33924" y="16136"/>
                  <a:pt x="51525" y="34678"/>
                  <a:pt x="65868" y="40614"/>
                </a:cubicBezTo>
                <a:cubicBezTo>
                  <a:pt x="79145" y="46108"/>
                  <a:pt x="98324" y="44313"/>
                  <a:pt x="108488" y="34157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71" name="Google Shape;171;p11"/>
          <p:cNvSpPr/>
          <p:nvPr/>
        </p:nvSpPr>
        <p:spPr>
          <a:xfrm rot="10800000">
            <a:off x="375625" y="581692"/>
            <a:ext cx="186303" cy="205090"/>
          </a:xfrm>
          <a:custGeom>
            <a:avLst/>
            <a:gdLst/>
            <a:ahLst/>
            <a:cxnLst/>
            <a:rect l="l" t="t" r="r" b="b"/>
            <a:pathLst>
              <a:path w="13367" h="14715" extrusionOk="0">
                <a:moveTo>
                  <a:pt x="6683" y="1"/>
                </a:moveTo>
                <a:cubicBezTo>
                  <a:pt x="6058" y="6111"/>
                  <a:pt x="5549" y="6669"/>
                  <a:pt x="0" y="7357"/>
                </a:cubicBezTo>
                <a:cubicBezTo>
                  <a:pt x="5549" y="8047"/>
                  <a:pt x="6058" y="8605"/>
                  <a:pt x="6683" y="14715"/>
                </a:cubicBezTo>
                <a:cubicBezTo>
                  <a:pt x="7309" y="8605"/>
                  <a:pt x="7816" y="8047"/>
                  <a:pt x="13366" y="7357"/>
                </a:cubicBezTo>
                <a:cubicBezTo>
                  <a:pt x="7816" y="6669"/>
                  <a:pt x="7309" y="6111"/>
                  <a:pt x="66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1"/>
          <p:cNvSpPr/>
          <p:nvPr/>
        </p:nvSpPr>
        <p:spPr>
          <a:xfrm rot="10800000">
            <a:off x="790005" y="283225"/>
            <a:ext cx="264548" cy="244910"/>
          </a:xfrm>
          <a:custGeom>
            <a:avLst/>
            <a:gdLst/>
            <a:ahLst/>
            <a:cxnLst/>
            <a:rect l="l" t="t" r="r" b="b"/>
            <a:pathLst>
              <a:path w="6416" h="5939" extrusionOk="0">
                <a:moveTo>
                  <a:pt x="3542" y="330"/>
                </a:moveTo>
                <a:cubicBezTo>
                  <a:pt x="4956" y="330"/>
                  <a:pt x="6348" y="1382"/>
                  <a:pt x="6365" y="2987"/>
                </a:cubicBezTo>
                <a:cubicBezTo>
                  <a:pt x="6368" y="4599"/>
                  <a:pt x="4906" y="5685"/>
                  <a:pt x="3450" y="5685"/>
                </a:cubicBezTo>
                <a:cubicBezTo>
                  <a:pt x="2783" y="5685"/>
                  <a:pt x="2118" y="5457"/>
                  <a:pt x="1596" y="4948"/>
                </a:cubicBezTo>
                <a:cubicBezTo>
                  <a:pt x="511" y="3931"/>
                  <a:pt x="602" y="2083"/>
                  <a:pt x="1662" y="1093"/>
                </a:cubicBezTo>
                <a:cubicBezTo>
                  <a:pt x="2197" y="566"/>
                  <a:pt x="2872" y="330"/>
                  <a:pt x="3542" y="330"/>
                </a:cubicBezTo>
                <a:close/>
                <a:moveTo>
                  <a:pt x="3548" y="1"/>
                </a:moveTo>
                <a:cubicBezTo>
                  <a:pt x="3179" y="1"/>
                  <a:pt x="2798" y="74"/>
                  <a:pt x="2418" y="234"/>
                </a:cubicBezTo>
                <a:cubicBezTo>
                  <a:pt x="1" y="1290"/>
                  <a:pt x="133" y="4587"/>
                  <a:pt x="2446" y="5672"/>
                </a:cubicBezTo>
                <a:cubicBezTo>
                  <a:pt x="2843" y="5855"/>
                  <a:pt x="3242" y="5938"/>
                  <a:pt x="3625" y="5938"/>
                </a:cubicBezTo>
                <a:cubicBezTo>
                  <a:pt x="5135" y="5938"/>
                  <a:pt x="6409" y="4643"/>
                  <a:pt x="6395" y="2987"/>
                </a:cubicBezTo>
                <a:cubicBezTo>
                  <a:pt x="6415" y="1301"/>
                  <a:pt x="5096" y="1"/>
                  <a:pt x="35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Devanagari"/>
              <a:buNone/>
              <a:defRPr sz="3500" b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319200"/>
            <a:ext cx="7713900" cy="3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●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■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●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■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●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■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5" r:id="rId13"/>
    <p:sldLayoutId id="2147483668" r:id="rId14"/>
    <p:sldLayoutId id="2147483669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1.png"/><Relationship Id="rId4" Type="http://schemas.openxmlformats.org/officeDocument/2006/relationships/image" Target="../media/image22.png"/><Relationship Id="rId9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11" Type="http://schemas.openxmlformats.org/officeDocument/2006/relationships/image" Target="../media/image21.png"/><Relationship Id="rId5" Type="http://schemas.openxmlformats.org/officeDocument/2006/relationships/image" Target="../media/image23.png"/><Relationship Id="rId10" Type="http://schemas.openxmlformats.org/officeDocument/2006/relationships/image" Target="../media/image1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11" Type="http://schemas.openxmlformats.org/officeDocument/2006/relationships/image" Target="../media/image1.png"/><Relationship Id="rId5" Type="http://schemas.openxmlformats.org/officeDocument/2006/relationships/image" Target="../media/image23.png"/><Relationship Id="rId10" Type="http://schemas.openxmlformats.org/officeDocument/2006/relationships/image" Target="../media/image20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11" Type="http://schemas.openxmlformats.org/officeDocument/2006/relationships/image" Target="../media/image1.png"/><Relationship Id="rId5" Type="http://schemas.openxmlformats.org/officeDocument/2006/relationships/image" Target="../media/image23.png"/><Relationship Id="rId10" Type="http://schemas.openxmlformats.org/officeDocument/2006/relationships/image" Target="../media/image20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9.png"/><Relationship Id="rId15" Type="http://schemas.openxmlformats.org/officeDocument/2006/relationships/image" Target="../media/image28.png"/><Relationship Id="rId10" Type="http://schemas.openxmlformats.org/officeDocument/2006/relationships/image" Target="../media/image26.png"/><Relationship Id="rId4" Type="http://schemas.openxmlformats.org/officeDocument/2006/relationships/hyperlink" Target="https://www.flaticon.com/free-icon/ideas_3261308" TargetMode="External"/><Relationship Id="rId9" Type="http://schemas.openxmlformats.org/officeDocument/2006/relationships/image" Target="../media/image25.png"/><Relationship Id="rId1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7" Type="http://schemas.openxmlformats.org/officeDocument/2006/relationships/image" Target="../media/image39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5" Type="http://schemas.openxmlformats.org/officeDocument/2006/relationships/image" Target="../media/image37.jpg"/><Relationship Id="rId4" Type="http://schemas.openxmlformats.org/officeDocument/2006/relationships/image" Target="../media/image36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>
            <a:off x="2560109" y="1908946"/>
            <a:ext cx="4898933" cy="13256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200" dirty="0" err="1"/>
              <a:t>Welcome</a:t>
            </a:r>
            <a:r>
              <a:rPr lang="fr-FR" sz="7200" dirty="0"/>
              <a:t> !</a:t>
            </a:r>
            <a:endParaRPr sz="7200" dirty="0"/>
          </a:p>
        </p:txBody>
      </p:sp>
      <p:grpSp>
        <p:nvGrpSpPr>
          <p:cNvPr id="482" name="Google Shape;482;p29"/>
          <p:cNvGrpSpPr/>
          <p:nvPr/>
        </p:nvGrpSpPr>
        <p:grpSpPr>
          <a:xfrm>
            <a:off x="7607725" y="877475"/>
            <a:ext cx="366825" cy="360075"/>
            <a:chOff x="4064275" y="3728850"/>
            <a:chExt cx="366825" cy="360075"/>
          </a:xfrm>
        </p:grpSpPr>
        <p:sp>
          <p:nvSpPr>
            <p:cNvPr id="483" name="Google Shape;483;p29"/>
            <p:cNvSpPr/>
            <p:nvPr/>
          </p:nvSpPr>
          <p:spPr>
            <a:xfrm>
              <a:off x="4064275" y="3897600"/>
              <a:ext cx="229850" cy="191325"/>
            </a:xfrm>
            <a:custGeom>
              <a:avLst/>
              <a:gdLst/>
              <a:ahLst/>
              <a:cxnLst/>
              <a:rect l="l" t="t" r="r" b="b"/>
              <a:pathLst>
                <a:path w="9194" h="7653" extrusionOk="0">
                  <a:moveTo>
                    <a:pt x="5370" y="1"/>
                  </a:moveTo>
                  <a:cubicBezTo>
                    <a:pt x="4866" y="1"/>
                    <a:pt x="761" y="96"/>
                    <a:pt x="166" y="3168"/>
                  </a:cubicBezTo>
                  <a:cubicBezTo>
                    <a:pt x="0" y="4021"/>
                    <a:pt x="332" y="4336"/>
                    <a:pt x="912" y="4336"/>
                  </a:cubicBezTo>
                  <a:cubicBezTo>
                    <a:pt x="2560" y="4336"/>
                    <a:pt x="6212" y="1798"/>
                    <a:pt x="6212" y="1798"/>
                  </a:cubicBezTo>
                  <a:lnTo>
                    <a:pt x="6212" y="1798"/>
                  </a:lnTo>
                  <a:cubicBezTo>
                    <a:pt x="6212" y="1798"/>
                    <a:pt x="4846" y="6932"/>
                    <a:pt x="7042" y="7602"/>
                  </a:cubicBezTo>
                  <a:cubicBezTo>
                    <a:pt x="7155" y="7636"/>
                    <a:pt x="7260" y="7652"/>
                    <a:pt x="7359" y="7652"/>
                  </a:cubicBezTo>
                  <a:cubicBezTo>
                    <a:pt x="9193" y="7652"/>
                    <a:pt x="8784" y="2056"/>
                    <a:pt x="8784" y="2056"/>
                  </a:cubicBezTo>
                  <a:lnTo>
                    <a:pt x="5421" y="1"/>
                  </a:lnTo>
                  <a:cubicBezTo>
                    <a:pt x="5421" y="1"/>
                    <a:pt x="5403" y="1"/>
                    <a:pt x="5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4145900" y="3728850"/>
              <a:ext cx="285200" cy="211225"/>
            </a:xfrm>
            <a:custGeom>
              <a:avLst/>
              <a:gdLst/>
              <a:ahLst/>
              <a:cxnLst/>
              <a:rect l="l" t="t" r="r" b="b"/>
              <a:pathLst>
                <a:path w="11408" h="8449" extrusionOk="0">
                  <a:moveTo>
                    <a:pt x="3328" y="1"/>
                  </a:moveTo>
                  <a:cubicBezTo>
                    <a:pt x="3115" y="1"/>
                    <a:pt x="2863" y="111"/>
                    <a:pt x="2565" y="359"/>
                  </a:cubicBezTo>
                  <a:cubicBezTo>
                    <a:pt x="1" y="2492"/>
                    <a:pt x="2320" y="6490"/>
                    <a:pt x="2320" y="6490"/>
                  </a:cubicBezTo>
                  <a:lnTo>
                    <a:pt x="5742" y="8448"/>
                  </a:lnTo>
                  <a:cubicBezTo>
                    <a:pt x="5742" y="8448"/>
                    <a:pt x="11407" y="5852"/>
                    <a:pt x="9762" y="4251"/>
                  </a:cubicBezTo>
                  <a:cubicBezTo>
                    <a:pt x="9467" y="3963"/>
                    <a:pt x="9102" y="3845"/>
                    <a:pt x="8701" y="3845"/>
                  </a:cubicBezTo>
                  <a:cubicBezTo>
                    <a:pt x="6863" y="3845"/>
                    <a:pt x="4277" y="6318"/>
                    <a:pt x="4277" y="6318"/>
                  </a:cubicBezTo>
                  <a:cubicBezTo>
                    <a:pt x="4277" y="6318"/>
                    <a:pt x="4942" y="1"/>
                    <a:pt x="33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4133075" y="3855650"/>
              <a:ext cx="199725" cy="114125"/>
            </a:xfrm>
            <a:custGeom>
              <a:avLst/>
              <a:gdLst/>
              <a:ahLst/>
              <a:cxnLst/>
              <a:rect l="l" t="t" r="r" b="b"/>
              <a:pathLst>
                <a:path w="7989" h="4565" extrusionOk="0">
                  <a:moveTo>
                    <a:pt x="1012" y="0"/>
                  </a:moveTo>
                  <a:cubicBezTo>
                    <a:pt x="889" y="0"/>
                    <a:pt x="803" y="36"/>
                    <a:pt x="761" y="113"/>
                  </a:cubicBezTo>
                  <a:cubicBezTo>
                    <a:pt x="1" y="1511"/>
                    <a:pt x="6840" y="4564"/>
                    <a:pt x="7702" y="4564"/>
                  </a:cubicBezTo>
                  <a:cubicBezTo>
                    <a:pt x="7746" y="4564"/>
                    <a:pt x="7775" y="4556"/>
                    <a:pt x="7785" y="4540"/>
                  </a:cubicBezTo>
                  <a:cubicBezTo>
                    <a:pt x="7988" y="4224"/>
                    <a:pt x="2345" y="0"/>
                    <a:pt x="1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6" name="Google Shape;486;p29"/>
          <p:cNvSpPr/>
          <p:nvPr/>
        </p:nvSpPr>
        <p:spPr>
          <a:xfrm>
            <a:off x="7071150" y="4330323"/>
            <a:ext cx="264548" cy="244910"/>
          </a:xfrm>
          <a:custGeom>
            <a:avLst/>
            <a:gdLst/>
            <a:ahLst/>
            <a:cxnLst/>
            <a:rect l="l" t="t" r="r" b="b"/>
            <a:pathLst>
              <a:path w="6416" h="5939" extrusionOk="0">
                <a:moveTo>
                  <a:pt x="3542" y="330"/>
                </a:moveTo>
                <a:cubicBezTo>
                  <a:pt x="4956" y="330"/>
                  <a:pt x="6348" y="1382"/>
                  <a:pt x="6365" y="2987"/>
                </a:cubicBezTo>
                <a:cubicBezTo>
                  <a:pt x="6368" y="4599"/>
                  <a:pt x="4906" y="5685"/>
                  <a:pt x="3450" y="5685"/>
                </a:cubicBezTo>
                <a:cubicBezTo>
                  <a:pt x="2783" y="5685"/>
                  <a:pt x="2118" y="5457"/>
                  <a:pt x="1596" y="4948"/>
                </a:cubicBezTo>
                <a:cubicBezTo>
                  <a:pt x="511" y="3931"/>
                  <a:pt x="602" y="2083"/>
                  <a:pt x="1662" y="1093"/>
                </a:cubicBezTo>
                <a:cubicBezTo>
                  <a:pt x="2197" y="566"/>
                  <a:pt x="2872" y="330"/>
                  <a:pt x="3542" y="330"/>
                </a:cubicBezTo>
                <a:close/>
                <a:moveTo>
                  <a:pt x="3548" y="1"/>
                </a:moveTo>
                <a:cubicBezTo>
                  <a:pt x="3179" y="1"/>
                  <a:pt x="2798" y="74"/>
                  <a:pt x="2418" y="234"/>
                </a:cubicBezTo>
                <a:cubicBezTo>
                  <a:pt x="1" y="1290"/>
                  <a:pt x="133" y="4587"/>
                  <a:pt x="2446" y="5672"/>
                </a:cubicBezTo>
                <a:cubicBezTo>
                  <a:pt x="2843" y="5855"/>
                  <a:pt x="3242" y="5938"/>
                  <a:pt x="3625" y="5938"/>
                </a:cubicBezTo>
                <a:cubicBezTo>
                  <a:pt x="5135" y="5938"/>
                  <a:pt x="6409" y="4643"/>
                  <a:pt x="6395" y="2987"/>
                </a:cubicBezTo>
                <a:cubicBezTo>
                  <a:pt x="6415" y="1301"/>
                  <a:pt x="5096" y="1"/>
                  <a:pt x="35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154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p29"/>
          <p:cNvGrpSpPr/>
          <p:nvPr/>
        </p:nvGrpSpPr>
        <p:grpSpPr>
          <a:xfrm>
            <a:off x="7607725" y="877475"/>
            <a:ext cx="366825" cy="370480"/>
            <a:chOff x="4064275" y="3728850"/>
            <a:chExt cx="366825" cy="360075"/>
          </a:xfrm>
        </p:grpSpPr>
        <p:sp>
          <p:nvSpPr>
            <p:cNvPr id="483" name="Google Shape;483;p29"/>
            <p:cNvSpPr/>
            <p:nvPr/>
          </p:nvSpPr>
          <p:spPr>
            <a:xfrm>
              <a:off x="4064275" y="3897600"/>
              <a:ext cx="229850" cy="191325"/>
            </a:xfrm>
            <a:custGeom>
              <a:avLst/>
              <a:gdLst/>
              <a:ahLst/>
              <a:cxnLst/>
              <a:rect l="l" t="t" r="r" b="b"/>
              <a:pathLst>
                <a:path w="9194" h="7653" extrusionOk="0">
                  <a:moveTo>
                    <a:pt x="5370" y="1"/>
                  </a:moveTo>
                  <a:cubicBezTo>
                    <a:pt x="4866" y="1"/>
                    <a:pt x="761" y="96"/>
                    <a:pt x="166" y="3168"/>
                  </a:cubicBezTo>
                  <a:cubicBezTo>
                    <a:pt x="0" y="4021"/>
                    <a:pt x="332" y="4336"/>
                    <a:pt x="912" y="4336"/>
                  </a:cubicBezTo>
                  <a:cubicBezTo>
                    <a:pt x="2560" y="4336"/>
                    <a:pt x="6212" y="1798"/>
                    <a:pt x="6212" y="1798"/>
                  </a:cubicBezTo>
                  <a:lnTo>
                    <a:pt x="6212" y="1798"/>
                  </a:lnTo>
                  <a:cubicBezTo>
                    <a:pt x="6212" y="1798"/>
                    <a:pt x="4846" y="6932"/>
                    <a:pt x="7042" y="7602"/>
                  </a:cubicBezTo>
                  <a:cubicBezTo>
                    <a:pt x="7155" y="7636"/>
                    <a:pt x="7260" y="7652"/>
                    <a:pt x="7359" y="7652"/>
                  </a:cubicBezTo>
                  <a:cubicBezTo>
                    <a:pt x="9193" y="7652"/>
                    <a:pt x="8784" y="2056"/>
                    <a:pt x="8784" y="2056"/>
                  </a:cubicBezTo>
                  <a:lnTo>
                    <a:pt x="5421" y="1"/>
                  </a:lnTo>
                  <a:cubicBezTo>
                    <a:pt x="5421" y="1"/>
                    <a:pt x="5403" y="1"/>
                    <a:pt x="5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4145900" y="3728850"/>
              <a:ext cx="285200" cy="211225"/>
            </a:xfrm>
            <a:custGeom>
              <a:avLst/>
              <a:gdLst/>
              <a:ahLst/>
              <a:cxnLst/>
              <a:rect l="l" t="t" r="r" b="b"/>
              <a:pathLst>
                <a:path w="11408" h="8449" extrusionOk="0">
                  <a:moveTo>
                    <a:pt x="3328" y="1"/>
                  </a:moveTo>
                  <a:cubicBezTo>
                    <a:pt x="3115" y="1"/>
                    <a:pt x="2863" y="111"/>
                    <a:pt x="2565" y="359"/>
                  </a:cubicBezTo>
                  <a:cubicBezTo>
                    <a:pt x="1" y="2492"/>
                    <a:pt x="2320" y="6490"/>
                    <a:pt x="2320" y="6490"/>
                  </a:cubicBezTo>
                  <a:lnTo>
                    <a:pt x="5742" y="8448"/>
                  </a:lnTo>
                  <a:cubicBezTo>
                    <a:pt x="5742" y="8448"/>
                    <a:pt x="11407" y="5852"/>
                    <a:pt x="9762" y="4251"/>
                  </a:cubicBezTo>
                  <a:cubicBezTo>
                    <a:pt x="9467" y="3963"/>
                    <a:pt x="9102" y="3845"/>
                    <a:pt x="8701" y="3845"/>
                  </a:cubicBezTo>
                  <a:cubicBezTo>
                    <a:pt x="6863" y="3845"/>
                    <a:pt x="4277" y="6318"/>
                    <a:pt x="4277" y="6318"/>
                  </a:cubicBezTo>
                  <a:cubicBezTo>
                    <a:pt x="4277" y="6318"/>
                    <a:pt x="4942" y="1"/>
                    <a:pt x="33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4133075" y="3855650"/>
              <a:ext cx="199725" cy="114125"/>
            </a:xfrm>
            <a:custGeom>
              <a:avLst/>
              <a:gdLst/>
              <a:ahLst/>
              <a:cxnLst/>
              <a:rect l="l" t="t" r="r" b="b"/>
              <a:pathLst>
                <a:path w="7989" h="4565" extrusionOk="0">
                  <a:moveTo>
                    <a:pt x="1012" y="0"/>
                  </a:moveTo>
                  <a:cubicBezTo>
                    <a:pt x="889" y="0"/>
                    <a:pt x="803" y="36"/>
                    <a:pt x="761" y="113"/>
                  </a:cubicBezTo>
                  <a:cubicBezTo>
                    <a:pt x="1" y="1511"/>
                    <a:pt x="6840" y="4564"/>
                    <a:pt x="7702" y="4564"/>
                  </a:cubicBezTo>
                  <a:cubicBezTo>
                    <a:pt x="7746" y="4564"/>
                    <a:pt x="7775" y="4556"/>
                    <a:pt x="7785" y="4540"/>
                  </a:cubicBezTo>
                  <a:cubicBezTo>
                    <a:pt x="7988" y="4224"/>
                    <a:pt x="2345" y="0"/>
                    <a:pt x="1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Soldier ">
            <a:extLst>
              <a:ext uri="{FF2B5EF4-FFF2-40B4-BE49-F238E27FC236}">
                <a16:creationId xmlns:a16="http://schemas.microsoft.com/office/drawing/2014/main" id="{BCF2E708-4F8A-8399-8F27-3BF87180D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68" y="1441759"/>
            <a:ext cx="1280094" cy="128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623;p40">
            <a:extLst>
              <a:ext uri="{FF2B5EF4-FFF2-40B4-BE49-F238E27FC236}">
                <a16:creationId xmlns:a16="http://schemas.microsoft.com/office/drawing/2014/main" id="{A50896C4-94CF-7CE6-24BD-4B5859C0A79B}"/>
              </a:ext>
            </a:extLst>
          </p:cNvPr>
          <p:cNvSpPr txBox="1"/>
          <p:nvPr/>
        </p:nvSpPr>
        <p:spPr>
          <a:xfrm>
            <a:off x="2989948" y="365139"/>
            <a:ext cx="390894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000" b="1" dirty="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The Problem</a:t>
            </a:r>
            <a:endParaRPr sz="4000" dirty="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5" name="Google Shape;623;p40">
            <a:extLst>
              <a:ext uri="{FF2B5EF4-FFF2-40B4-BE49-F238E27FC236}">
                <a16:creationId xmlns:a16="http://schemas.microsoft.com/office/drawing/2014/main" id="{D583096C-F908-A693-B1D2-02778EE71B93}"/>
              </a:ext>
            </a:extLst>
          </p:cNvPr>
          <p:cNvSpPr txBox="1"/>
          <p:nvPr/>
        </p:nvSpPr>
        <p:spPr>
          <a:xfrm>
            <a:off x="1135367" y="2756895"/>
            <a:ext cx="2952068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NZ" sz="2400" b="1" dirty="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W</a:t>
            </a:r>
            <a:r>
              <a:rPr lang="fr-FR" sz="2400" b="1" dirty="0" err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eakened</a:t>
            </a:r>
            <a:r>
              <a:rPr lang="fr-FR" sz="2400" b="1" dirty="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 People</a:t>
            </a:r>
            <a:endParaRPr lang="fr-FR" sz="2400" dirty="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pic>
        <p:nvPicPr>
          <p:cNvPr id="1028" name="Picture 4" descr="Earth ">
            <a:extLst>
              <a:ext uri="{FF2B5EF4-FFF2-40B4-BE49-F238E27FC236}">
                <a16:creationId xmlns:a16="http://schemas.microsoft.com/office/drawing/2014/main" id="{9BA30DEE-4384-06BA-9079-248B4212E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003" y="1441759"/>
            <a:ext cx="1280094" cy="128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ight arrow ">
            <a:extLst>
              <a:ext uri="{FF2B5EF4-FFF2-40B4-BE49-F238E27FC236}">
                <a16:creationId xmlns:a16="http://schemas.microsoft.com/office/drawing/2014/main" id="{91A817C2-578B-659C-EA82-AFD82F4D8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27" y="1880157"/>
            <a:ext cx="1947747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roup ">
            <a:extLst>
              <a:ext uri="{FF2B5EF4-FFF2-40B4-BE49-F238E27FC236}">
                <a16:creationId xmlns:a16="http://schemas.microsoft.com/office/drawing/2014/main" id="{A951755F-98C6-E969-AFF0-51DFCF616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964" y="1491423"/>
            <a:ext cx="1078734" cy="107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ited ">
            <a:extLst>
              <a:ext uri="{FF2B5EF4-FFF2-40B4-BE49-F238E27FC236}">
                <a16:creationId xmlns:a16="http://schemas.microsoft.com/office/drawing/2014/main" id="{E8410517-F946-320C-BD2C-42D2DD84A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350" y="1563109"/>
            <a:ext cx="1158744" cy="115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623;p40">
            <a:extLst>
              <a:ext uri="{FF2B5EF4-FFF2-40B4-BE49-F238E27FC236}">
                <a16:creationId xmlns:a16="http://schemas.microsoft.com/office/drawing/2014/main" id="{9D6DF9D7-8260-DB44-653F-2ACD9995196D}"/>
              </a:ext>
            </a:extLst>
          </p:cNvPr>
          <p:cNvSpPr txBox="1"/>
          <p:nvPr/>
        </p:nvSpPr>
        <p:spPr>
          <a:xfrm>
            <a:off x="4559148" y="1479873"/>
            <a:ext cx="2952068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Feel</a:t>
            </a:r>
            <a:endParaRPr sz="2400" dirty="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pic>
        <p:nvPicPr>
          <p:cNvPr id="7" name="Picture 6" descr="Right arrow ">
            <a:extLst>
              <a:ext uri="{FF2B5EF4-FFF2-40B4-BE49-F238E27FC236}">
                <a16:creationId xmlns:a16="http://schemas.microsoft.com/office/drawing/2014/main" id="{555DFC83-FF93-82DB-183F-C71F10EB0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56259">
            <a:off x="5563688" y="2828563"/>
            <a:ext cx="6830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uple ">
            <a:extLst>
              <a:ext uri="{FF2B5EF4-FFF2-40B4-BE49-F238E27FC236}">
                <a16:creationId xmlns:a16="http://schemas.microsoft.com/office/drawing/2014/main" id="{ED45A6A9-9F4A-FA67-5527-EC3B66B47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839" y="3318722"/>
            <a:ext cx="899248" cy="89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Right arrow ">
            <a:extLst>
              <a:ext uri="{FF2B5EF4-FFF2-40B4-BE49-F238E27FC236}">
                <a16:creationId xmlns:a16="http://schemas.microsoft.com/office/drawing/2014/main" id="{B7003F47-6587-20FF-9700-79541C067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3892">
            <a:off x="7421082" y="2711541"/>
            <a:ext cx="6830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Right arrow ">
            <a:extLst>
              <a:ext uri="{FF2B5EF4-FFF2-40B4-BE49-F238E27FC236}">
                <a16:creationId xmlns:a16="http://schemas.microsoft.com/office/drawing/2014/main" id="{93533FFC-EDBF-EC9E-D9D6-7D4EA55E2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62937" y="2838757"/>
            <a:ext cx="687603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356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p29"/>
          <p:cNvGrpSpPr/>
          <p:nvPr/>
        </p:nvGrpSpPr>
        <p:grpSpPr>
          <a:xfrm>
            <a:off x="7607725" y="877475"/>
            <a:ext cx="366825" cy="370480"/>
            <a:chOff x="4064275" y="3728850"/>
            <a:chExt cx="366825" cy="360075"/>
          </a:xfrm>
        </p:grpSpPr>
        <p:sp>
          <p:nvSpPr>
            <p:cNvPr id="483" name="Google Shape;483;p29"/>
            <p:cNvSpPr/>
            <p:nvPr/>
          </p:nvSpPr>
          <p:spPr>
            <a:xfrm>
              <a:off x="4064275" y="3897600"/>
              <a:ext cx="229850" cy="191325"/>
            </a:xfrm>
            <a:custGeom>
              <a:avLst/>
              <a:gdLst/>
              <a:ahLst/>
              <a:cxnLst/>
              <a:rect l="l" t="t" r="r" b="b"/>
              <a:pathLst>
                <a:path w="9194" h="7653" extrusionOk="0">
                  <a:moveTo>
                    <a:pt x="5370" y="1"/>
                  </a:moveTo>
                  <a:cubicBezTo>
                    <a:pt x="4866" y="1"/>
                    <a:pt x="761" y="96"/>
                    <a:pt x="166" y="3168"/>
                  </a:cubicBezTo>
                  <a:cubicBezTo>
                    <a:pt x="0" y="4021"/>
                    <a:pt x="332" y="4336"/>
                    <a:pt x="912" y="4336"/>
                  </a:cubicBezTo>
                  <a:cubicBezTo>
                    <a:pt x="2560" y="4336"/>
                    <a:pt x="6212" y="1798"/>
                    <a:pt x="6212" y="1798"/>
                  </a:cubicBezTo>
                  <a:lnTo>
                    <a:pt x="6212" y="1798"/>
                  </a:lnTo>
                  <a:cubicBezTo>
                    <a:pt x="6212" y="1798"/>
                    <a:pt x="4846" y="6932"/>
                    <a:pt x="7042" y="7602"/>
                  </a:cubicBezTo>
                  <a:cubicBezTo>
                    <a:pt x="7155" y="7636"/>
                    <a:pt x="7260" y="7652"/>
                    <a:pt x="7359" y="7652"/>
                  </a:cubicBezTo>
                  <a:cubicBezTo>
                    <a:pt x="9193" y="7652"/>
                    <a:pt x="8784" y="2056"/>
                    <a:pt x="8784" y="2056"/>
                  </a:cubicBezTo>
                  <a:lnTo>
                    <a:pt x="5421" y="1"/>
                  </a:lnTo>
                  <a:cubicBezTo>
                    <a:pt x="5421" y="1"/>
                    <a:pt x="5403" y="1"/>
                    <a:pt x="5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4145900" y="3728850"/>
              <a:ext cx="285200" cy="211225"/>
            </a:xfrm>
            <a:custGeom>
              <a:avLst/>
              <a:gdLst/>
              <a:ahLst/>
              <a:cxnLst/>
              <a:rect l="l" t="t" r="r" b="b"/>
              <a:pathLst>
                <a:path w="11408" h="8449" extrusionOk="0">
                  <a:moveTo>
                    <a:pt x="3328" y="1"/>
                  </a:moveTo>
                  <a:cubicBezTo>
                    <a:pt x="3115" y="1"/>
                    <a:pt x="2863" y="111"/>
                    <a:pt x="2565" y="359"/>
                  </a:cubicBezTo>
                  <a:cubicBezTo>
                    <a:pt x="1" y="2492"/>
                    <a:pt x="2320" y="6490"/>
                    <a:pt x="2320" y="6490"/>
                  </a:cubicBezTo>
                  <a:lnTo>
                    <a:pt x="5742" y="8448"/>
                  </a:lnTo>
                  <a:cubicBezTo>
                    <a:pt x="5742" y="8448"/>
                    <a:pt x="11407" y="5852"/>
                    <a:pt x="9762" y="4251"/>
                  </a:cubicBezTo>
                  <a:cubicBezTo>
                    <a:pt x="9467" y="3963"/>
                    <a:pt x="9102" y="3845"/>
                    <a:pt x="8701" y="3845"/>
                  </a:cubicBezTo>
                  <a:cubicBezTo>
                    <a:pt x="6863" y="3845"/>
                    <a:pt x="4277" y="6318"/>
                    <a:pt x="4277" y="6318"/>
                  </a:cubicBezTo>
                  <a:cubicBezTo>
                    <a:pt x="4277" y="6318"/>
                    <a:pt x="4942" y="1"/>
                    <a:pt x="33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4133075" y="3855650"/>
              <a:ext cx="199725" cy="114125"/>
            </a:xfrm>
            <a:custGeom>
              <a:avLst/>
              <a:gdLst/>
              <a:ahLst/>
              <a:cxnLst/>
              <a:rect l="l" t="t" r="r" b="b"/>
              <a:pathLst>
                <a:path w="7989" h="4565" extrusionOk="0">
                  <a:moveTo>
                    <a:pt x="1012" y="0"/>
                  </a:moveTo>
                  <a:cubicBezTo>
                    <a:pt x="889" y="0"/>
                    <a:pt x="803" y="36"/>
                    <a:pt x="761" y="113"/>
                  </a:cubicBezTo>
                  <a:cubicBezTo>
                    <a:pt x="1" y="1511"/>
                    <a:pt x="6840" y="4564"/>
                    <a:pt x="7702" y="4564"/>
                  </a:cubicBezTo>
                  <a:cubicBezTo>
                    <a:pt x="7746" y="4564"/>
                    <a:pt x="7775" y="4556"/>
                    <a:pt x="7785" y="4540"/>
                  </a:cubicBezTo>
                  <a:cubicBezTo>
                    <a:pt x="7988" y="4224"/>
                    <a:pt x="2345" y="0"/>
                    <a:pt x="1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6" name="Google Shape;486;p29"/>
          <p:cNvSpPr/>
          <p:nvPr/>
        </p:nvSpPr>
        <p:spPr>
          <a:xfrm>
            <a:off x="7071150" y="4330322"/>
            <a:ext cx="264548" cy="251987"/>
          </a:xfrm>
          <a:custGeom>
            <a:avLst/>
            <a:gdLst/>
            <a:ahLst/>
            <a:cxnLst/>
            <a:rect l="l" t="t" r="r" b="b"/>
            <a:pathLst>
              <a:path w="6416" h="5939" extrusionOk="0">
                <a:moveTo>
                  <a:pt x="3542" y="330"/>
                </a:moveTo>
                <a:cubicBezTo>
                  <a:pt x="4956" y="330"/>
                  <a:pt x="6348" y="1382"/>
                  <a:pt x="6365" y="2987"/>
                </a:cubicBezTo>
                <a:cubicBezTo>
                  <a:pt x="6368" y="4599"/>
                  <a:pt x="4906" y="5685"/>
                  <a:pt x="3450" y="5685"/>
                </a:cubicBezTo>
                <a:cubicBezTo>
                  <a:pt x="2783" y="5685"/>
                  <a:pt x="2118" y="5457"/>
                  <a:pt x="1596" y="4948"/>
                </a:cubicBezTo>
                <a:cubicBezTo>
                  <a:pt x="511" y="3931"/>
                  <a:pt x="602" y="2083"/>
                  <a:pt x="1662" y="1093"/>
                </a:cubicBezTo>
                <a:cubicBezTo>
                  <a:pt x="2197" y="566"/>
                  <a:pt x="2872" y="330"/>
                  <a:pt x="3542" y="330"/>
                </a:cubicBezTo>
                <a:close/>
                <a:moveTo>
                  <a:pt x="3548" y="1"/>
                </a:moveTo>
                <a:cubicBezTo>
                  <a:pt x="3179" y="1"/>
                  <a:pt x="2798" y="74"/>
                  <a:pt x="2418" y="234"/>
                </a:cubicBezTo>
                <a:cubicBezTo>
                  <a:pt x="1" y="1290"/>
                  <a:pt x="133" y="4587"/>
                  <a:pt x="2446" y="5672"/>
                </a:cubicBezTo>
                <a:cubicBezTo>
                  <a:pt x="2843" y="5855"/>
                  <a:pt x="3242" y="5938"/>
                  <a:pt x="3625" y="5938"/>
                </a:cubicBezTo>
                <a:cubicBezTo>
                  <a:pt x="5135" y="5938"/>
                  <a:pt x="6409" y="4643"/>
                  <a:pt x="6395" y="2987"/>
                </a:cubicBezTo>
                <a:cubicBezTo>
                  <a:pt x="6415" y="1301"/>
                  <a:pt x="5096" y="1"/>
                  <a:pt x="35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Soldier ">
            <a:extLst>
              <a:ext uri="{FF2B5EF4-FFF2-40B4-BE49-F238E27FC236}">
                <a16:creationId xmlns:a16="http://schemas.microsoft.com/office/drawing/2014/main" id="{BCF2E708-4F8A-8399-8F27-3BF87180D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68" y="1441759"/>
            <a:ext cx="1280094" cy="128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623;p40">
            <a:extLst>
              <a:ext uri="{FF2B5EF4-FFF2-40B4-BE49-F238E27FC236}">
                <a16:creationId xmlns:a16="http://schemas.microsoft.com/office/drawing/2014/main" id="{A50896C4-94CF-7CE6-24BD-4B5859C0A79B}"/>
              </a:ext>
            </a:extLst>
          </p:cNvPr>
          <p:cNvSpPr txBox="1"/>
          <p:nvPr/>
        </p:nvSpPr>
        <p:spPr>
          <a:xfrm>
            <a:off x="2989948" y="365139"/>
            <a:ext cx="390894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000" b="1" dirty="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The Problem</a:t>
            </a:r>
            <a:endParaRPr sz="4000" dirty="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5" name="Google Shape;623;p40">
            <a:extLst>
              <a:ext uri="{FF2B5EF4-FFF2-40B4-BE49-F238E27FC236}">
                <a16:creationId xmlns:a16="http://schemas.microsoft.com/office/drawing/2014/main" id="{D583096C-F908-A693-B1D2-02778EE71B93}"/>
              </a:ext>
            </a:extLst>
          </p:cNvPr>
          <p:cNvSpPr txBox="1"/>
          <p:nvPr/>
        </p:nvSpPr>
        <p:spPr>
          <a:xfrm>
            <a:off x="1135367" y="2756895"/>
            <a:ext cx="2952068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NZ" sz="2400" b="1" dirty="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W</a:t>
            </a:r>
            <a:r>
              <a:rPr lang="fr-FR" sz="2400" b="1" dirty="0" err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eakened</a:t>
            </a:r>
            <a:r>
              <a:rPr lang="fr-FR" sz="2400" b="1" dirty="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 People</a:t>
            </a:r>
            <a:endParaRPr lang="fr-FR" sz="2400" dirty="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pic>
        <p:nvPicPr>
          <p:cNvPr id="1028" name="Picture 4" descr="Earth ">
            <a:extLst>
              <a:ext uri="{FF2B5EF4-FFF2-40B4-BE49-F238E27FC236}">
                <a16:creationId xmlns:a16="http://schemas.microsoft.com/office/drawing/2014/main" id="{9BA30DEE-4384-06BA-9079-248B4212E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003" y="1441759"/>
            <a:ext cx="1280094" cy="128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ight arrow ">
            <a:extLst>
              <a:ext uri="{FF2B5EF4-FFF2-40B4-BE49-F238E27FC236}">
                <a16:creationId xmlns:a16="http://schemas.microsoft.com/office/drawing/2014/main" id="{91A817C2-578B-659C-EA82-AFD82F4D8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27" y="1880157"/>
            <a:ext cx="1947747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roup ">
            <a:extLst>
              <a:ext uri="{FF2B5EF4-FFF2-40B4-BE49-F238E27FC236}">
                <a16:creationId xmlns:a16="http://schemas.microsoft.com/office/drawing/2014/main" id="{A951755F-98C6-E969-AFF0-51DFCF616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964" y="1491423"/>
            <a:ext cx="1078734" cy="107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ited ">
            <a:extLst>
              <a:ext uri="{FF2B5EF4-FFF2-40B4-BE49-F238E27FC236}">
                <a16:creationId xmlns:a16="http://schemas.microsoft.com/office/drawing/2014/main" id="{E8410517-F946-320C-BD2C-42D2DD84A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350" y="1563109"/>
            <a:ext cx="1158744" cy="115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623;p40">
            <a:extLst>
              <a:ext uri="{FF2B5EF4-FFF2-40B4-BE49-F238E27FC236}">
                <a16:creationId xmlns:a16="http://schemas.microsoft.com/office/drawing/2014/main" id="{9D6DF9D7-8260-DB44-653F-2ACD9995196D}"/>
              </a:ext>
            </a:extLst>
          </p:cNvPr>
          <p:cNvSpPr txBox="1"/>
          <p:nvPr/>
        </p:nvSpPr>
        <p:spPr>
          <a:xfrm>
            <a:off x="4559148" y="1479873"/>
            <a:ext cx="2952068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Feel</a:t>
            </a:r>
            <a:endParaRPr sz="2400" dirty="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pic>
        <p:nvPicPr>
          <p:cNvPr id="7" name="Picture 6" descr="Right arrow ">
            <a:extLst>
              <a:ext uri="{FF2B5EF4-FFF2-40B4-BE49-F238E27FC236}">
                <a16:creationId xmlns:a16="http://schemas.microsoft.com/office/drawing/2014/main" id="{555DFC83-FF93-82DB-183F-C71F10EB0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56259">
            <a:off x="5563688" y="2828563"/>
            <a:ext cx="6830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uple ">
            <a:extLst>
              <a:ext uri="{FF2B5EF4-FFF2-40B4-BE49-F238E27FC236}">
                <a16:creationId xmlns:a16="http://schemas.microsoft.com/office/drawing/2014/main" id="{ED45A6A9-9F4A-FA67-5527-EC3B66B47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839" y="3318722"/>
            <a:ext cx="899248" cy="89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Youth ">
            <a:extLst>
              <a:ext uri="{FF2B5EF4-FFF2-40B4-BE49-F238E27FC236}">
                <a16:creationId xmlns:a16="http://schemas.microsoft.com/office/drawing/2014/main" id="{0D2723E3-3A82-93A5-C6B6-40CBF6C6E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137" y="3791203"/>
            <a:ext cx="1036641" cy="10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Right arrow ">
            <a:extLst>
              <a:ext uri="{FF2B5EF4-FFF2-40B4-BE49-F238E27FC236}">
                <a16:creationId xmlns:a16="http://schemas.microsoft.com/office/drawing/2014/main" id="{B7003F47-6587-20FF-9700-79541C067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3892">
            <a:off x="7421082" y="2711541"/>
            <a:ext cx="6830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Right arrow ">
            <a:extLst>
              <a:ext uri="{FF2B5EF4-FFF2-40B4-BE49-F238E27FC236}">
                <a16:creationId xmlns:a16="http://schemas.microsoft.com/office/drawing/2014/main" id="{93533FFC-EDBF-EC9E-D9D6-7D4EA55E2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62937" y="2838757"/>
            <a:ext cx="687603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144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p29"/>
          <p:cNvGrpSpPr/>
          <p:nvPr/>
        </p:nvGrpSpPr>
        <p:grpSpPr>
          <a:xfrm>
            <a:off x="7607725" y="877475"/>
            <a:ext cx="366825" cy="370480"/>
            <a:chOff x="4064275" y="3728850"/>
            <a:chExt cx="366825" cy="360075"/>
          </a:xfrm>
        </p:grpSpPr>
        <p:sp>
          <p:nvSpPr>
            <p:cNvPr id="483" name="Google Shape;483;p29"/>
            <p:cNvSpPr/>
            <p:nvPr/>
          </p:nvSpPr>
          <p:spPr>
            <a:xfrm>
              <a:off x="4064275" y="3897600"/>
              <a:ext cx="229850" cy="191325"/>
            </a:xfrm>
            <a:custGeom>
              <a:avLst/>
              <a:gdLst/>
              <a:ahLst/>
              <a:cxnLst/>
              <a:rect l="l" t="t" r="r" b="b"/>
              <a:pathLst>
                <a:path w="9194" h="7653" extrusionOk="0">
                  <a:moveTo>
                    <a:pt x="5370" y="1"/>
                  </a:moveTo>
                  <a:cubicBezTo>
                    <a:pt x="4866" y="1"/>
                    <a:pt x="761" y="96"/>
                    <a:pt x="166" y="3168"/>
                  </a:cubicBezTo>
                  <a:cubicBezTo>
                    <a:pt x="0" y="4021"/>
                    <a:pt x="332" y="4336"/>
                    <a:pt x="912" y="4336"/>
                  </a:cubicBezTo>
                  <a:cubicBezTo>
                    <a:pt x="2560" y="4336"/>
                    <a:pt x="6212" y="1798"/>
                    <a:pt x="6212" y="1798"/>
                  </a:cubicBezTo>
                  <a:lnTo>
                    <a:pt x="6212" y="1798"/>
                  </a:lnTo>
                  <a:cubicBezTo>
                    <a:pt x="6212" y="1798"/>
                    <a:pt x="4846" y="6932"/>
                    <a:pt x="7042" y="7602"/>
                  </a:cubicBezTo>
                  <a:cubicBezTo>
                    <a:pt x="7155" y="7636"/>
                    <a:pt x="7260" y="7652"/>
                    <a:pt x="7359" y="7652"/>
                  </a:cubicBezTo>
                  <a:cubicBezTo>
                    <a:pt x="9193" y="7652"/>
                    <a:pt x="8784" y="2056"/>
                    <a:pt x="8784" y="2056"/>
                  </a:cubicBezTo>
                  <a:lnTo>
                    <a:pt x="5421" y="1"/>
                  </a:lnTo>
                  <a:cubicBezTo>
                    <a:pt x="5421" y="1"/>
                    <a:pt x="5403" y="1"/>
                    <a:pt x="5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4145900" y="3728850"/>
              <a:ext cx="285200" cy="211225"/>
            </a:xfrm>
            <a:custGeom>
              <a:avLst/>
              <a:gdLst/>
              <a:ahLst/>
              <a:cxnLst/>
              <a:rect l="l" t="t" r="r" b="b"/>
              <a:pathLst>
                <a:path w="11408" h="8449" extrusionOk="0">
                  <a:moveTo>
                    <a:pt x="3328" y="1"/>
                  </a:moveTo>
                  <a:cubicBezTo>
                    <a:pt x="3115" y="1"/>
                    <a:pt x="2863" y="111"/>
                    <a:pt x="2565" y="359"/>
                  </a:cubicBezTo>
                  <a:cubicBezTo>
                    <a:pt x="1" y="2492"/>
                    <a:pt x="2320" y="6490"/>
                    <a:pt x="2320" y="6490"/>
                  </a:cubicBezTo>
                  <a:lnTo>
                    <a:pt x="5742" y="8448"/>
                  </a:lnTo>
                  <a:cubicBezTo>
                    <a:pt x="5742" y="8448"/>
                    <a:pt x="11407" y="5852"/>
                    <a:pt x="9762" y="4251"/>
                  </a:cubicBezTo>
                  <a:cubicBezTo>
                    <a:pt x="9467" y="3963"/>
                    <a:pt x="9102" y="3845"/>
                    <a:pt x="8701" y="3845"/>
                  </a:cubicBezTo>
                  <a:cubicBezTo>
                    <a:pt x="6863" y="3845"/>
                    <a:pt x="4277" y="6318"/>
                    <a:pt x="4277" y="6318"/>
                  </a:cubicBezTo>
                  <a:cubicBezTo>
                    <a:pt x="4277" y="6318"/>
                    <a:pt x="4942" y="1"/>
                    <a:pt x="33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4133075" y="3855650"/>
              <a:ext cx="199725" cy="114125"/>
            </a:xfrm>
            <a:custGeom>
              <a:avLst/>
              <a:gdLst/>
              <a:ahLst/>
              <a:cxnLst/>
              <a:rect l="l" t="t" r="r" b="b"/>
              <a:pathLst>
                <a:path w="7989" h="4565" extrusionOk="0">
                  <a:moveTo>
                    <a:pt x="1012" y="0"/>
                  </a:moveTo>
                  <a:cubicBezTo>
                    <a:pt x="889" y="0"/>
                    <a:pt x="803" y="36"/>
                    <a:pt x="761" y="113"/>
                  </a:cubicBezTo>
                  <a:cubicBezTo>
                    <a:pt x="1" y="1511"/>
                    <a:pt x="6840" y="4564"/>
                    <a:pt x="7702" y="4564"/>
                  </a:cubicBezTo>
                  <a:cubicBezTo>
                    <a:pt x="7746" y="4564"/>
                    <a:pt x="7775" y="4556"/>
                    <a:pt x="7785" y="4540"/>
                  </a:cubicBezTo>
                  <a:cubicBezTo>
                    <a:pt x="7988" y="4224"/>
                    <a:pt x="2345" y="0"/>
                    <a:pt x="1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6" name="Google Shape;486;p29"/>
          <p:cNvSpPr/>
          <p:nvPr/>
        </p:nvSpPr>
        <p:spPr>
          <a:xfrm>
            <a:off x="7071150" y="4330322"/>
            <a:ext cx="264548" cy="251987"/>
          </a:xfrm>
          <a:custGeom>
            <a:avLst/>
            <a:gdLst/>
            <a:ahLst/>
            <a:cxnLst/>
            <a:rect l="l" t="t" r="r" b="b"/>
            <a:pathLst>
              <a:path w="6416" h="5939" extrusionOk="0">
                <a:moveTo>
                  <a:pt x="3542" y="330"/>
                </a:moveTo>
                <a:cubicBezTo>
                  <a:pt x="4956" y="330"/>
                  <a:pt x="6348" y="1382"/>
                  <a:pt x="6365" y="2987"/>
                </a:cubicBezTo>
                <a:cubicBezTo>
                  <a:pt x="6368" y="4599"/>
                  <a:pt x="4906" y="5685"/>
                  <a:pt x="3450" y="5685"/>
                </a:cubicBezTo>
                <a:cubicBezTo>
                  <a:pt x="2783" y="5685"/>
                  <a:pt x="2118" y="5457"/>
                  <a:pt x="1596" y="4948"/>
                </a:cubicBezTo>
                <a:cubicBezTo>
                  <a:pt x="511" y="3931"/>
                  <a:pt x="602" y="2083"/>
                  <a:pt x="1662" y="1093"/>
                </a:cubicBezTo>
                <a:cubicBezTo>
                  <a:pt x="2197" y="566"/>
                  <a:pt x="2872" y="330"/>
                  <a:pt x="3542" y="330"/>
                </a:cubicBezTo>
                <a:close/>
                <a:moveTo>
                  <a:pt x="3548" y="1"/>
                </a:moveTo>
                <a:cubicBezTo>
                  <a:pt x="3179" y="1"/>
                  <a:pt x="2798" y="74"/>
                  <a:pt x="2418" y="234"/>
                </a:cubicBezTo>
                <a:cubicBezTo>
                  <a:pt x="1" y="1290"/>
                  <a:pt x="133" y="4587"/>
                  <a:pt x="2446" y="5672"/>
                </a:cubicBezTo>
                <a:cubicBezTo>
                  <a:pt x="2843" y="5855"/>
                  <a:pt x="3242" y="5938"/>
                  <a:pt x="3625" y="5938"/>
                </a:cubicBezTo>
                <a:cubicBezTo>
                  <a:pt x="5135" y="5938"/>
                  <a:pt x="6409" y="4643"/>
                  <a:pt x="6395" y="2987"/>
                </a:cubicBezTo>
                <a:cubicBezTo>
                  <a:pt x="6415" y="1301"/>
                  <a:pt x="5096" y="1"/>
                  <a:pt x="35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Soldier ">
            <a:extLst>
              <a:ext uri="{FF2B5EF4-FFF2-40B4-BE49-F238E27FC236}">
                <a16:creationId xmlns:a16="http://schemas.microsoft.com/office/drawing/2014/main" id="{BCF2E708-4F8A-8399-8F27-3BF87180D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68" y="1441759"/>
            <a:ext cx="1280094" cy="128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623;p40">
            <a:extLst>
              <a:ext uri="{FF2B5EF4-FFF2-40B4-BE49-F238E27FC236}">
                <a16:creationId xmlns:a16="http://schemas.microsoft.com/office/drawing/2014/main" id="{A50896C4-94CF-7CE6-24BD-4B5859C0A79B}"/>
              </a:ext>
            </a:extLst>
          </p:cNvPr>
          <p:cNvSpPr txBox="1"/>
          <p:nvPr/>
        </p:nvSpPr>
        <p:spPr>
          <a:xfrm>
            <a:off x="2989948" y="365139"/>
            <a:ext cx="390894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000" b="1" dirty="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The Problem</a:t>
            </a:r>
            <a:endParaRPr sz="4000" dirty="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5" name="Google Shape;623;p40">
            <a:extLst>
              <a:ext uri="{FF2B5EF4-FFF2-40B4-BE49-F238E27FC236}">
                <a16:creationId xmlns:a16="http://schemas.microsoft.com/office/drawing/2014/main" id="{D583096C-F908-A693-B1D2-02778EE71B93}"/>
              </a:ext>
            </a:extLst>
          </p:cNvPr>
          <p:cNvSpPr txBox="1"/>
          <p:nvPr/>
        </p:nvSpPr>
        <p:spPr>
          <a:xfrm>
            <a:off x="1135367" y="2756895"/>
            <a:ext cx="2952068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NZ" sz="2400" b="1" dirty="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W</a:t>
            </a:r>
            <a:r>
              <a:rPr lang="fr-FR" sz="2400" b="1" dirty="0" err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eakened</a:t>
            </a:r>
            <a:r>
              <a:rPr lang="fr-FR" sz="2400" b="1" dirty="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 People</a:t>
            </a:r>
            <a:endParaRPr lang="fr-FR" sz="2400" dirty="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pic>
        <p:nvPicPr>
          <p:cNvPr id="1028" name="Picture 4" descr="Earth ">
            <a:extLst>
              <a:ext uri="{FF2B5EF4-FFF2-40B4-BE49-F238E27FC236}">
                <a16:creationId xmlns:a16="http://schemas.microsoft.com/office/drawing/2014/main" id="{9BA30DEE-4384-06BA-9079-248B4212E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003" y="1441759"/>
            <a:ext cx="1280094" cy="128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ight arrow ">
            <a:extLst>
              <a:ext uri="{FF2B5EF4-FFF2-40B4-BE49-F238E27FC236}">
                <a16:creationId xmlns:a16="http://schemas.microsoft.com/office/drawing/2014/main" id="{91A817C2-578B-659C-EA82-AFD82F4D8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27" y="1880157"/>
            <a:ext cx="1947747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roup ">
            <a:extLst>
              <a:ext uri="{FF2B5EF4-FFF2-40B4-BE49-F238E27FC236}">
                <a16:creationId xmlns:a16="http://schemas.microsoft.com/office/drawing/2014/main" id="{A951755F-98C6-E969-AFF0-51DFCF616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964" y="1491423"/>
            <a:ext cx="1078734" cy="107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ited ">
            <a:extLst>
              <a:ext uri="{FF2B5EF4-FFF2-40B4-BE49-F238E27FC236}">
                <a16:creationId xmlns:a16="http://schemas.microsoft.com/office/drawing/2014/main" id="{E8410517-F946-320C-BD2C-42D2DD84A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350" y="1563109"/>
            <a:ext cx="1158744" cy="115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623;p40">
            <a:extLst>
              <a:ext uri="{FF2B5EF4-FFF2-40B4-BE49-F238E27FC236}">
                <a16:creationId xmlns:a16="http://schemas.microsoft.com/office/drawing/2014/main" id="{9D6DF9D7-8260-DB44-653F-2ACD9995196D}"/>
              </a:ext>
            </a:extLst>
          </p:cNvPr>
          <p:cNvSpPr txBox="1"/>
          <p:nvPr/>
        </p:nvSpPr>
        <p:spPr>
          <a:xfrm>
            <a:off x="4559148" y="1479873"/>
            <a:ext cx="2952068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Feel</a:t>
            </a:r>
            <a:endParaRPr sz="2400" dirty="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pic>
        <p:nvPicPr>
          <p:cNvPr id="7" name="Picture 6" descr="Right arrow ">
            <a:extLst>
              <a:ext uri="{FF2B5EF4-FFF2-40B4-BE49-F238E27FC236}">
                <a16:creationId xmlns:a16="http://schemas.microsoft.com/office/drawing/2014/main" id="{555DFC83-FF93-82DB-183F-C71F10EB0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56259">
            <a:off x="5563688" y="2828563"/>
            <a:ext cx="6830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uple ">
            <a:extLst>
              <a:ext uri="{FF2B5EF4-FFF2-40B4-BE49-F238E27FC236}">
                <a16:creationId xmlns:a16="http://schemas.microsoft.com/office/drawing/2014/main" id="{ED45A6A9-9F4A-FA67-5527-EC3B66B47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839" y="3318722"/>
            <a:ext cx="899248" cy="89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Youth ">
            <a:extLst>
              <a:ext uri="{FF2B5EF4-FFF2-40B4-BE49-F238E27FC236}">
                <a16:creationId xmlns:a16="http://schemas.microsoft.com/office/drawing/2014/main" id="{0D2723E3-3A82-93A5-C6B6-40CBF6C6E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137" y="3791203"/>
            <a:ext cx="1036641" cy="10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Right arrow ">
            <a:extLst>
              <a:ext uri="{FF2B5EF4-FFF2-40B4-BE49-F238E27FC236}">
                <a16:creationId xmlns:a16="http://schemas.microsoft.com/office/drawing/2014/main" id="{B7003F47-6587-20FF-9700-79541C067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3892">
            <a:off x="7421082" y="2711541"/>
            <a:ext cx="6830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Right arrow ">
            <a:extLst>
              <a:ext uri="{FF2B5EF4-FFF2-40B4-BE49-F238E27FC236}">
                <a16:creationId xmlns:a16="http://schemas.microsoft.com/office/drawing/2014/main" id="{93533FFC-EDBF-EC9E-D9D6-7D4EA55E2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62937" y="2838757"/>
            <a:ext cx="687603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hildren ">
            <a:extLst>
              <a:ext uri="{FF2B5EF4-FFF2-40B4-BE49-F238E27FC236}">
                <a16:creationId xmlns:a16="http://schemas.microsoft.com/office/drawing/2014/main" id="{C52A0F11-B81E-6DA9-1A49-097A8F1F0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545" y="3651283"/>
            <a:ext cx="1133373" cy="113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616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p29"/>
          <p:cNvGrpSpPr/>
          <p:nvPr/>
        </p:nvGrpSpPr>
        <p:grpSpPr>
          <a:xfrm>
            <a:off x="7607725" y="877475"/>
            <a:ext cx="366825" cy="370480"/>
            <a:chOff x="4064275" y="3728850"/>
            <a:chExt cx="366825" cy="360075"/>
          </a:xfrm>
        </p:grpSpPr>
        <p:sp>
          <p:nvSpPr>
            <p:cNvPr id="483" name="Google Shape;483;p29"/>
            <p:cNvSpPr/>
            <p:nvPr/>
          </p:nvSpPr>
          <p:spPr>
            <a:xfrm>
              <a:off x="4064275" y="3897600"/>
              <a:ext cx="229850" cy="191325"/>
            </a:xfrm>
            <a:custGeom>
              <a:avLst/>
              <a:gdLst/>
              <a:ahLst/>
              <a:cxnLst/>
              <a:rect l="l" t="t" r="r" b="b"/>
              <a:pathLst>
                <a:path w="9194" h="7653" extrusionOk="0">
                  <a:moveTo>
                    <a:pt x="5370" y="1"/>
                  </a:moveTo>
                  <a:cubicBezTo>
                    <a:pt x="4866" y="1"/>
                    <a:pt x="761" y="96"/>
                    <a:pt x="166" y="3168"/>
                  </a:cubicBezTo>
                  <a:cubicBezTo>
                    <a:pt x="0" y="4021"/>
                    <a:pt x="332" y="4336"/>
                    <a:pt x="912" y="4336"/>
                  </a:cubicBezTo>
                  <a:cubicBezTo>
                    <a:pt x="2560" y="4336"/>
                    <a:pt x="6212" y="1798"/>
                    <a:pt x="6212" y="1798"/>
                  </a:cubicBezTo>
                  <a:lnTo>
                    <a:pt x="6212" y="1798"/>
                  </a:lnTo>
                  <a:cubicBezTo>
                    <a:pt x="6212" y="1798"/>
                    <a:pt x="4846" y="6932"/>
                    <a:pt x="7042" y="7602"/>
                  </a:cubicBezTo>
                  <a:cubicBezTo>
                    <a:pt x="7155" y="7636"/>
                    <a:pt x="7260" y="7652"/>
                    <a:pt x="7359" y="7652"/>
                  </a:cubicBezTo>
                  <a:cubicBezTo>
                    <a:pt x="9193" y="7652"/>
                    <a:pt x="8784" y="2056"/>
                    <a:pt x="8784" y="2056"/>
                  </a:cubicBezTo>
                  <a:lnTo>
                    <a:pt x="5421" y="1"/>
                  </a:lnTo>
                  <a:cubicBezTo>
                    <a:pt x="5421" y="1"/>
                    <a:pt x="5403" y="1"/>
                    <a:pt x="5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4145900" y="3728850"/>
              <a:ext cx="285200" cy="211225"/>
            </a:xfrm>
            <a:custGeom>
              <a:avLst/>
              <a:gdLst/>
              <a:ahLst/>
              <a:cxnLst/>
              <a:rect l="l" t="t" r="r" b="b"/>
              <a:pathLst>
                <a:path w="11408" h="8449" extrusionOk="0">
                  <a:moveTo>
                    <a:pt x="3328" y="1"/>
                  </a:moveTo>
                  <a:cubicBezTo>
                    <a:pt x="3115" y="1"/>
                    <a:pt x="2863" y="111"/>
                    <a:pt x="2565" y="359"/>
                  </a:cubicBezTo>
                  <a:cubicBezTo>
                    <a:pt x="1" y="2492"/>
                    <a:pt x="2320" y="6490"/>
                    <a:pt x="2320" y="6490"/>
                  </a:cubicBezTo>
                  <a:lnTo>
                    <a:pt x="5742" y="8448"/>
                  </a:lnTo>
                  <a:cubicBezTo>
                    <a:pt x="5742" y="8448"/>
                    <a:pt x="11407" y="5852"/>
                    <a:pt x="9762" y="4251"/>
                  </a:cubicBezTo>
                  <a:cubicBezTo>
                    <a:pt x="9467" y="3963"/>
                    <a:pt x="9102" y="3845"/>
                    <a:pt x="8701" y="3845"/>
                  </a:cubicBezTo>
                  <a:cubicBezTo>
                    <a:pt x="6863" y="3845"/>
                    <a:pt x="4277" y="6318"/>
                    <a:pt x="4277" y="6318"/>
                  </a:cubicBezTo>
                  <a:cubicBezTo>
                    <a:pt x="4277" y="6318"/>
                    <a:pt x="4942" y="1"/>
                    <a:pt x="33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4133075" y="3855650"/>
              <a:ext cx="199725" cy="114125"/>
            </a:xfrm>
            <a:custGeom>
              <a:avLst/>
              <a:gdLst/>
              <a:ahLst/>
              <a:cxnLst/>
              <a:rect l="l" t="t" r="r" b="b"/>
              <a:pathLst>
                <a:path w="7989" h="4565" extrusionOk="0">
                  <a:moveTo>
                    <a:pt x="1012" y="0"/>
                  </a:moveTo>
                  <a:cubicBezTo>
                    <a:pt x="889" y="0"/>
                    <a:pt x="803" y="36"/>
                    <a:pt x="761" y="113"/>
                  </a:cubicBezTo>
                  <a:cubicBezTo>
                    <a:pt x="1" y="1511"/>
                    <a:pt x="6840" y="4564"/>
                    <a:pt x="7702" y="4564"/>
                  </a:cubicBezTo>
                  <a:cubicBezTo>
                    <a:pt x="7746" y="4564"/>
                    <a:pt x="7775" y="4556"/>
                    <a:pt x="7785" y="4540"/>
                  </a:cubicBezTo>
                  <a:cubicBezTo>
                    <a:pt x="7988" y="4224"/>
                    <a:pt x="2345" y="0"/>
                    <a:pt x="1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6" name="Google Shape;486;p29"/>
          <p:cNvSpPr/>
          <p:nvPr/>
        </p:nvSpPr>
        <p:spPr>
          <a:xfrm>
            <a:off x="7071150" y="4330322"/>
            <a:ext cx="264548" cy="251987"/>
          </a:xfrm>
          <a:custGeom>
            <a:avLst/>
            <a:gdLst/>
            <a:ahLst/>
            <a:cxnLst/>
            <a:rect l="l" t="t" r="r" b="b"/>
            <a:pathLst>
              <a:path w="6416" h="5939" extrusionOk="0">
                <a:moveTo>
                  <a:pt x="3542" y="330"/>
                </a:moveTo>
                <a:cubicBezTo>
                  <a:pt x="4956" y="330"/>
                  <a:pt x="6348" y="1382"/>
                  <a:pt x="6365" y="2987"/>
                </a:cubicBezTo>
                <a:cubicBezTo>
                  <a:pt x="6368" y="4599"/>
                  <a:pt x="4906" y="5685"/>
                  <a:pt x="3450" y="5685"/>
                </a:cubicBezTo>
                <a:cubicBezTo>
                  <a:pt x="2783" y="5685"/>
                  <a:pt x="2118" y="5457"/>
                  <a:pt x="1596" y="4948"/>
                </a:cubicBezTo>
                <a:cubicBezTo>
                  <a:pt x="511" y="3931"/>
                  <a:pt x="602" y="2083"/>
                  <a:pt x="1662" y="1093"/>
                </a:cubicBezTo>
                <a:cubicBezTo>
                  <a:pt x="2197" y="566"/>
                  <a:pt x="2872" y="330"/>
                  <a:pt x="3542" y="330"/>
                </a:cubicBezTo>
                <a:close/>
                <a:moveTo>
                  <a:pt x="3548" y="1"/>
                </a:moveTo>
                <a:cubicBezTo>
                  <a:pt x="3179" y="1"/>
                  <a:pt x="2798" y="74"/>
                  <a:pt x="2418" y="234"/>
                </a:cubicBezTo>
                <a:cubicBezTo>
                  <a:pt x="1" y="1290"/>
                  <a:pt x="133" y="4587"/>
                  <a:pt x="2446" y="5672"/>
                </a:cubicBezTo>
                <a:cubicBezTo>
                  <a:pt x="2843" y="5855"/>
                  <a:pt x="3242" y="5938"/>
                  <a:pt x="3625" y="5938"/>
                </a:cubicBezTo>
                <a:cubicBezTo>
                  <a:pt x="5135" y="5938"/>
                  <a:pt x="6409" y="4643"/>
                  <a:pt x="6395" y="2987"/>
                </a:cubicBezTo>
                <a:cubicBezTo>
                  <a:pt x="6415" y="1301"/>
                  <a:pt x="5096" y="1"/>
                  <a:pt x="35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Soldier ">
            <a:extLst>
              <a:ext uri="{FF2B5EF4-FFF2-40B4-BE49-F238E27FC236}">
                <a16:creationId xmlns:a16="http://schemas.microsoft.com/office/drawing/2014/main" id="{BCF2E708-4F8A-8399-8F27-3BF87180D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68" y="1441759"/>
            <a:ext cx="1280094" cy="128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623;p40">
            <a:extLst>
              <a:ext uri="{FF2B5EF4-FFF2-40B4-BE49-F238E27FC236}">
                <a16:creationId xmlns:a16="http://schemas.microsoft.com/office/drawing/2014/main" id="{A50896C4-94CF-7CE6-24BD-4B5859C0A79B}"/>
              </a:ext>
            </a:extLst>
          </p:cNvPr>
          <p:cNvSpPr txBox="1"/>
          <p:nvPr/>
        </p:nvSpPr>
        <p:spPr>
          <a:xfrm>
            <a:off x="2989948" y="365139"/>
            <a:ext cx="390894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000" b="1" dirty="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The Problem</a:t>
            </a:r>
            <a:endParaRPr sz="4000" dirty="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5" name="Google Shape;623;p40">
            <a:extLst>
              <a:ext uri="{FF2B5EF4-FFF2-40B4-BE49-F238E27FC236}">
                <a16:creationId xmlns:a16="http://schemas.microsoft.com/office/drawing/2014/main" id="{D583096C-F908-A693-B1D2-02778EE71B93}"/>
              </a:ext>
            </a:extLst>
          </p:cNvPr>
          <p:cNvSpPr txBox="1"/>
          <p:nvPr/>
        </p:nvSpPr>
        <p:spPr>
          <a:xfrm>
            <a:off x="1135367" y="2756895"/>
            <a:ext cx="2952068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NZ" sz="2400" b="1" dirty="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W</a:t>
            </a:r>
            <a:r>
              <a:rPr lang="fr-FR" sz="2400" b="1" dirty="0" err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eakened</a:t>
            </a:r>
            <a:r>
              <a:rPr lang="fr-FR" sz="2400" b="1" dirty="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 People</a:t>
            </a:r>
            <a:endParaRPr lang="fr-FR" sz="2400" dirty="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pic>
        <p:nvPicPr>
          <p:cNvPr id="1028" name="Picture 4" descr="Earth ">
            <a:extLst>
              <a:ext uri="{FF2B5EF4-FFF2-40B4-BE49-F238E27FC236}">
                <a16:creationId xmlns:a16="http://schemas.microsoft.com/office/drawing/2014/main" id="{9BA30DEE-4384-06BA-9079-248B4212E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003" y="1441759"/>
            <a:ext cx="1280094" cy="128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ight arrow ">
            <a:extLst>
              <a:ext uri="{FF2B5EF4-FFF2-40B4-BE49-F238E27FC236}">
                <a16:creationId xmlns:a16="http://schemas.microsoft.com/office/drawing/2014/main" id="{91A817C2-578B-659C-EA82-AFD82F4D8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27" y="1880157"/>
            <a:ext cx="1947747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roup ">
            <a:extLst>
              <a:ext uri="{FF2B5EF4-FFF2-40B4-BE49-F238E27FC236}">
                <a16:creationId xmlns:a16="http://schemas.microsoft.com/office/drawing/2014/main" id="{A951755F-98C6-E969-AFF0-51DFCF616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964" y="1491423"/>
            <a:ext cx="1078734" cy="107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ited ">
            <a:extLst>
              <a:ext uri="{FF2B5EF4-FFF2-40B4-BE49-F238E27FC236}">
                <a16:creationId xmlns:a16="http://schemas.microsoft.com/office/drawing/2014/main" id="{E8410517-F946-320C-BD2C-42D2DD84A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350" y="1563109"/>
            <a:ext cx="1158744" cy="115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623;p40">
            <a:extLst>
              <a:ext uri="{FF2B5EF4-FFF2-40B4-BE49-F238E27FC236}">
                <a16:creationId xmlns:a16="http://schemas.microsoft.com/office/drawing/2014/main" id="{9D6DF9D7-8260-DB44-653F-2ACD9995196D}"/>
              </a:ext>
            </a:extLst>
          </p:cNvPr>
          <p:cNvSpPr txBox="1"/>
          <p:nvPr/>
        </p:nvSpPr>
        <p:spPr>
          <a:xfrm>
            <a:off x="4559148" y="1479873"/>
            <a:ext cx="2952068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Feel</a:t>
            </a:r>
            <a:endParaRPr sz="2400" dirty="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pic>
        <p:nvPicPr>
          <p:cNvPr id="7" name="Picture 6" descr="Right arrow ">
            <a:extLst>
              <a:ext uri="{FF2B5EF4-FFF2-40B4-BE49-F238E27FC236}">
                <a16:creationId xmlns:a16="http://schemas.microsoft.com/office/drawing/2014/main" id="{555DFC83-FF93-82DB-183F-C71F10EB0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56259">
            <a:off x="5563688" y="2828563"/>
            <a:ext cx="6830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uple ">
            <a:extLst>
              <a:ext uri="{FF2B5EF4-FFF2-40B4-BE49-F238E27FC236}">
                <a16:creationId xmlns:a16="http://schemas.microsoft.com/office/drawing/2014/main" id="{ED45A6A9-9F4A-FA67-5527-EC3B66B47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839" y="3318722"/>
            <a:ext cx="899248" cy="89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Youth ">
            <a:extLst>
              <a:ext uri="{FF2B5EF4-FFF2-40B4-BE49-F238E27FC236}">
                <a16:creationId xmlns:a16="http://schemas.microsoft.com/office/drawing/2014/main" id="{0D2723E3-3A82-93A5-C6B6-40CBF6C6E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137" y="3791203"/>
            <a:ext cx="1036641" cy="10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Right arrow ">
            <a:extLst>
              <a:ext uri="{FF2B5EF4-FFF2-40B4-BE49-F238E27FC236}">
                <a16:creationId xmlns:a16="http://schemas.microsoft.com/office/drawing/2014/main" id="{B7003F47-6587-20FF-9700-79541C067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3892">
            <a:off x="7421082" y="2711541"/>
            <a:ext cx="6830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Right arrow ">
            <a:extLst>
              <a:ext uri="{FF2B5EF4-FFF2-40B4-BE49-F238E27FC236}">
                <a16:creationId xmlns:a16="http://schemas.microsoft.com/office/drawing/2014/main" id="{93533FFC-EDBF-EC9E-D9D6-7D4EA55E2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62937" y="2838757"/>
            <a:ext cx="687603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hildren ">
            <a:extLst>
              <a:ext uri="{FF2B5EF4-FFF2-40B4-BE49-F238E27FC236}">
                <a16:creationId xmlns:a16="http://schemas.microsoft.com/office/drawing/2014/main" id="{C52A0F11-B81E-6DA9-1A49-097A8F1F0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545" y="3651283"/>
            <a:ext cx="1133373" cy="113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ope circle">
            <a:extLst>
              <a:ext uri="{FF2B5EF4-FFF2-40B4-BE49-F238E27FC236}">
                <a16:creationId xmlns:a16="http://schemas.microsoft.com/office/drawing/2014/main" id="{3393258F-CA4B-5E44-F275-077D1F1A9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740" y="3582987"/>
            <a:ext cx="1524253" cy="152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499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p29"/>
          <p:cNvGrpSpPr/>
          <p:nvPr/>
        </p:nvGrpSpPr>
        <p:grpSpPr>
          <a:xfrm>
            <a:off x="7607725" y="877475"/>
            <a:ext cx="366825" cy="370480"/>
            <a:chOff x="4064275" y="3728850"/>
            <a:chExt cx="366825" cy="360075"/>
          </a:xfrm>
        </p:grpSpPr>
        <p:sp>
          <p:nvSpPr>
            <p:cNvPr id="483" name="Google Shape;483;p29"/>
            <p:cNvSpPr/>
            <p:nvPr/>
          </p:nvSpPr>
          <p:spPr>
            <a:xfrm>
              <a:off x="4064275" y="3897600"/>
              <a:ext cx="229850" cy="191325"/>
            </a:xfrm>
            <a:custGeom>
              <a:avLst/>
              <a:gdLst/>
              <a:ahLst/>
              <a:cxnLst/>
              <a:rect l="l" t="t" r="r" b="b"/>
              <a:pathLst>
                <a:path w="9194" h="7653" extrusionOk="0">
                  <a:moveTo>
                    <a:pt x="5370" y="1"/>
                  </a:moveTo>
                  <a:cubicBezTo>
                    <a:pt x="4866" y="1"/>
                    <a:pt x="761" y="96"/>
                    <a:pt x="166" y="3168"/>
                  </a:cubicBezTo>
                  <a:cubicBezTo>
                    <a:pt x="0" y="4021"/>
                    <a:pt x="332" y="4336"/>
                    <a:pt x="912" y="4336"/>
                  </a:cubicBezTo>
                  <a:cubicBezTo>
                    <a:pt x="2560" y="4336"/>
                    <a:pt x="6212" y="1798"/>
                    <a:pt x="6212" y="1798"/>
                  </a:cubicBezTo>
                  <a:lnTo>
                    <a:pt x="6212" y="1798"/>
                  </a:lnTo>
                  <a:cubicBezTo>
                    <a:pt x="6212" y="1798"/>
                    <a:pt x="4846" y="6932"/>
                    <a:pt x="7042" y="7602"/>
                  </a:cubicBezTo>
                  <a:cubicBezTo>
                    <a:pt x="7155" y="7636"/>
                    <a:pt x="7260" y="7652"/>
                    <a:pt x="7359" y="7652"/>
                  </a:cubicBezTo>
                  <a:cubicBezTo>
                    <a:pt x="9193" y="7652"/>
                    <a:pt x="8784" y="2056"/>
                    <a:pt x="8784" y="2056"/>
                  </a:cubicBezTo>
                  <a:lnTo>
                    <a:pt x="5421" y="1"/>
                  </a:lnTo>
                  <a:cubicBezTo>
                    <a:pt x="5421" y="1"/>
                    <a:pt x="5403" y="1"/>
                    <a:pt x="5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4145900" y="3728850"/>
              <a:ext cx="285200" cy="211225"/>
            </a:xfrm>
            <a:custGeom>
              <a:avLst/>
              <a:gdLst/>
              <a:ahLst/>
              <a:cxnLst/>
              <a:rect l="l" t="t" r="r" b="b"/>
              <a:pathLst>
                <a:path w="11408" h="8449" extrusionOk="0">
                  <a:moveTo>
                    <a:pt x="3328" y="1"/>
                  </a:moveTo>
                  <a:cubicBezTo>
                    <a:pt x="3115" y="1"/>
                    <a:pt x="2863" y="111"/>
                    <a:pt x="2565" y="359"/>
                  </a:cubicBezTo>
                  <a:cubicBezTo>
                    <a:pt x="1" y="2492"/>
                    <a:pt x="2320" y="6490"/>
                    <a:pt x="2320" y="6490"/>
                  </a:cubicBezTo>
                  <a:lnTo>
                    <a:pt x="5742" y="8448"/>
                  </a:lnTo>
                  <a:cubicBezTo>
                    <a:pt x="5742" y="8448"/>
                    <a:pt x="11407" y="5852"/>
                    <a:pt x="9762" y="4251"/>
                  </a:cubicBezTo>
                  <a:cubicBezTo>
                    <a:pt x="9467" y="3963"/>
                    <a:pt x="9102" y="3845"/>
                    <a:pt x="8701" y="3845"/>
                  </a:cubicBezTo>
                  <a:cubicBezTo>
                    <a:pt x="6863" y="3845"/>
                    <a:pt x="4277" y="6318"/>
                    <a:pt x="4277" y="6318"/>
                  </a:cubicBezTo>
                  <a:cubicBezTo>
                    <a:pt x="4277" y="6318"/>
                    <a:pt x="4942" y="1"/>
                    <a:pt x="33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4133075" y="3855650"/>
              <a:ext cx="199725" cy="114125"/>
            </a:xfrm>
            <a:custGeom>
              <a:avLst/>
              <a:gdLst/>
              <a:ahLst/>
              <a:cxnLst/>
              <a:rect l="l" t="t" r="r" b="b"/>
              <a:pathLst>
                <a:path w="7989" h="4565" extrusionOk="0">
                  <a:moveTo>
                    <a:pt x="1012" y="0"/>
                  </a:moveTo>
                  <a:cubicBezTo>
                    <a:pt x="889" y="0"/>
                    <a:pt x="803" y="36"/>
                    <a:pt x="761" y="113"/>
                  </a:cubicBezTo>
                  <a:cubicBezTo>
                    <a:pt x="1" y="1511"/>
                    <a:pt x="6840" y="4564"/>
                    <a:pt x="7702" y="4564"/>
                  </a:cubicBezTo>
                  <a:cubicBezTo>
                    <a:pt x="7746" y="4564"/>
                    <a:pt x="7775" y="4556"/>
                    <a:pt x="7785" y="4540"/>
                  </a:cubicBezTo>
                  <a:cubicBezTo>
                    <a:pt x="7988" y="4224"/>
                    <a:pt x="2345" y="0"/>
                    <a:pt x="1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6" name="Google Shape;486;p29"/>
          <p:cNvSpPr/>
          <p:nvPr/>
        </p:nvSpPr>
        <p:spPr>
          <a:xfrm>
            <a:off x="7071150" y="4330322"/>
            <a:ext cx="264548" cy="251987"/>
          </a:xfrm>
          <a:custGeom>
            <a:avLst/>
            <a:gdLst/>
            <a:ahLst/>
            <a:cxnLst/>
            <a:rect l="l" t="t" r="r" b="b"/>
            <a:pathLst>
              <a:path w="6416" h="5939" extrusionOk="0">
                <a:moveTo>
                  <a:pt x="3542" y="330"/>
                </a:moveTo>
                <a:cubicBezTo>
                  <a:pt x="4956" y="330"/>
                  <a:pt x="6348" y="1382"/>
                  <a:pt x="6365" y="2987"/>
                </a:cubicBezTo>
                <a:cubicBezTo>
                  <a:pt x="6368" y="4599"/>
                  <a:pt x="4906" y="5685"/>
                  <a:pt x="3450" y="5685"/>
                </a:cubicBezTo>
                <a:cubicBezTo>
                  <a:pt x="2783" y="5685"/>
                  <a:pt x="2118" y="5457"/>
                  <a:pt x="1596" y="4948"/>
                </a:cubicBezTo>
                <a:cubicBezTo>
                  <a:pt x="511" y="3931"/>
                  <a:pt x="602" y="2083"/>
                  <a:pt x="1662" y="1093"/>
                </a:cubicBezTo>
                <a:cubicBezTo>
                  <a:pt x="2197" y="566"/>
                  <a:pt x="2872" y="330"/>
                  <a:pt x="3542" y="330"/>
                </a:cubicBezTo>
                <a:close/>
                <a:moveTo>
                  <a:pt x="3548" y="1"/>
                </a:moveTo>
                <a:cubicBezTo>
                  <a:pt x="3179" y="1"/>
                  <a:pt x="2798" y="74"/>
                  <a:pt x="2418" y="234"/>
                </a:cubicBezTo>
                <a:cubicBezTo>
                  <a:pt x="1" y="1290"/>
                  <a:pt x="133" y="4587"/>
                  <a:pt x="2446" y="5672"/>
                </a:cubicBezTo>
                <a:cubicBezTo>
                  <a:pt x="2843" y="5855"/>
                  <a:pt x="3242" y="5938"/>
                  <a:pt x="3625" y="5938"/>
                </a:cubicBezTo>
                <a:cubicBezTo>
                  <a:pt x="5135" y="5938"/>
                  <a:pt x="6409" y="4643"/>
                  <a:pt x="6395" y="2987"/>
                </a:cubicBezTo>
                <a:cubicBezTo>
                  <a:pt x="6415" y="1301"/>
                  <a:pt x="5096" y="1"/>
                  <a:pt x="35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Soldier ">
            <a:extLst>
              <a:ext uri="{FF2B5EF4-FFF2-40B4-BE49-F238E27FC236}">
                <a16:creationId xmlns:a16="http://schemas.microsoft.com/office/drawing/2014/main" id="{BCF2E708-4F8A-8399-8F27-3BF87180D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68" y="1441759"/>
            <a:ext cx="1280094" cy="128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623;p40">
            <a:extLst>
              <a:ext uri="{FF2B5EF4-FFF2-40B4-BE49-F238E27FC236}">
                <a16:creationId xmlns:a16="http://schemas.microsoft.com/office/drawing/2014/main" id="{A50896C4-94CF-7CE6-24BD-4B5859C0A79B}"/>
              </a:ext>
            </a:extLst>
          </p:cNvPr>
          <p:cNvSpPr txBox="1"/>
          <p:nvPr/>
        </p:nvSpPr>
        <p:spPr>
          <a:xfrm>
            <a:off x="2989948" y="365139"/>
            <a:ext cx="390894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000" b="1" dirty="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The Problem</a:t>
            </a:r>
            <a:endParaRPr sz="4000" dirty="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5" name="Google Shape;623;p40">
            <a:extLst>
              <a:ext uri="{FF2B5EF4-FFF2-40B4-BE49-F238E27FC236}">
                <a16:creationId xmlns:a16="http://schemas.microsoft.com/office/drawing/2014/main" id="{D583096C-F908-A693-B1D2-02778EE71B93}"/>
              </a:ext>
            </a:extLst>
          </p:cNvPr>
          <p:cNvSpPr txBox="1"/>
          <p:nvPr/>
        </p:nvSpPr>
        <p:spPr>
          <a:xfrm>
            <a:off x="1135367" y="2756895"/>
            <a:ext cx="2952068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NZ" sz="2400" b="1" dirty="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W</a:t>
            </a:r>
            <a:r>
              <a:rPr lang="fr-FR" sz="2400" b="1" dirty="0" err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eakened</a:t>
            </a:r>
            <a:r>
              <a:rPr lang="fr-FR" sz="2400" b="1" dirty="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 People</a:t>
            </a:r>
            <a:endParaRPr lang="fr-FR" sz="2400" dirty="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pic>
        <p:nvPicPr>
          <p:cNvPr id="1028" name="Picture 4" descr="Earth ">
            <a:extLst>
              <a:ext uri="{FF2B5EF4-FFF2-40B4-BE49-F238E27FC236}">
                <a16:creationId xmlns:a16="http://schemas.microsoft.com/office/drawing/2014/main" id="{9BA30DEE-4384-06BA-9079-248B4212E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003" y="1441759"/>
            <a:ext cx="1280094" cy="128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ight arrow ">
            <a:extLst>
              <a:ext uri="{FF2B5EF4-FFF2-40B4-BE49-F238E27FC236}">
                <a16:creationId xmlns:a16="http://schemas.microsoft.com/office/drawing/2014/main" id="{91A817C2-578B-659C-EA82-AFD82F4D8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27" y="1880157"/>
            <a:ext cx="1947747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roup ">
            <a:extLst>
              <a:ext uri="{FF2B5EF4-FFF2-40B4-BE49-F238E27FC236}">
                <a16:creationId xmlns:a16="http://schemas.microsoft.com/office/drawing/2014/main" id="{A951755F-98C6-E969-AFF0-51DFCF616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964" y="1491423"/>
            <a:ext cx="1078734" cy="107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ited ">
            <a:extLst>
              <a:ext uri="{FF2B5EF4-FFF2-40B4-BE49-F238E27FC236}">
                <a16:creationId xmlns:a16="http://schemas.microsoft.com/office/drawing/2014/main" id="{E8410517-F946-320C-BD2C-42D2DD84A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350" y="1563109"/>
            <a:ext cx="1158744" cy="115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623;p40">
            <a:extLst>
              <a:ext uri="{FF2B5EF4-FFF2-40B4-BE49-F238E27FC236}">
                <a16:creationId xmlns:a16="http://schemas.microsoft.com/office/drawing/2014/main" id="{9D6DF9D7-8260-DB44-653F-2ACD9995196D}"/>
              </a:ext>
            </a:extLst>
          </p:cNvPr>
          <p:cNvSpPr txBox="1"/>
          <p:nvPr/>
        </p:nvSpPr>
        <p:spPr>
          <a:xfrm>
            <a:off x="4559148" y="1479873"/>
            <a:ext cx="2952068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Feel</a:t>
            </a:r>
            <a:endParaRPr sz="2400" dirty="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pic>
        <p:nvPicPr>
          <p:cNvPr id="7" name="Picture 6" descr="Right arrow ">
            <a:extLst>
              <a:ext uri="{FF2B5EF4-FFF2-40B4-BE49-F238E27FC236}">
                <a16:creationId xmlns:a16="http://schemas.microsoft.com/office/drawing/2014/main" id="{555DFC83-FF93-82DB-183F-C71F10EB0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56259">
            <a:off x="5563688" y="2828563"/>
            <a:ext cx="6830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uple ">
            <a:extLst>
              <a:ext uri="{FF2B5EF4-FFF2-40B4-BE49-F238E27FC236}">
                <a16:creationId xmlns:a16="http://schemas.microsoft.com/office/drawing/2014/main" id="{ED45A6A9-9F4A-FA67-5527-EC3B66B47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839" y="3318722"/>
            <a:ext cx="899248" cy="89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Youth ">
            <a:extLst>
              <a:ext uri="{FF2B5EF4-FFF2-40B4-BE49-F238E27FC236}">
                <a16:creationId xmlns:a16="http://schemas.microsoft.com/office/drawing/2014/main" id="{0D2723E3-3A82-93A5-C6B6-40CBF6C6E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137" y="3791203"/>
            <a:ext cx="1036641" cy="10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Right arrow ">
            <a:extLst>
              <a:ext uri="{FF2B5EF4-FFF2-40B4-BE49-F238E27FC236}">
                <a16:creationId xmlns:a16="http://schemas.microsoft.com/office/drawing/2014/main" id="{B7003F47-6587-20FF-9700-79541C067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3892">
            <a:off x="7421082" y="2711541"/>
            <a:ext cx="6830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Right arrow ">
            <a:extLst>
              <a:ext uri="{FF2B5EF4-FFF2-40B4-BE49-F238E27FC236}">
                <a16:creationId xmlns:a16="http://schemas.microsoft.com/office/drawing/2014/main" id="{93533FFC-EDBF-EC9E-D9D6-7D4EA55E2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62937" y="2838757"/>
            <a:ext cx="687603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hildren ">
            <a:extLst>
              <a:ext uri="{FF2B5EF4-FFF2-40B4-BE49-F238E27FC236}">
                <a16:creationId xmlns:a16="http://schemas.microsoft.com/office/drawing/2014/main" id="{C52A0F11-B81E-6DA9-1A49-097A8F1F0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545" y="3651283"/>
            <a:ext cx="1133373" cy="113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ope circle">
            <a:extLst>
              <a:ext uri="{FF2B5EF4-FFF2-40B4-BE49-F238E27FC236}">
                <a16:creationId xmlns:a16="http://schemas.microsoft.com/office/drawing/2014/main" id="{3393258F-CA4B-5E44-F275-077D1F1A9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740" y="3582987"/>
            <a:ext cx="1524253" cy="152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ight arrow ">
            <a:extLst>
              <a:ext uri="{FF2B5EF4-FFF2-40B4-BE49-F238E27FC236}">
                <a16:creationId xmlns:a16="http://schemas.microsoft.com/office/drawing/2014/main" id="{299257BD-221F-DFED-7CCC-522F4C522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899685">
            <a:off x="3249269" y="3376453"/>
            <a:ext cx="99009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ight arrow ">
            <a:extLst>
              <a:ext uri="{FF2B5EF4-FFF2-40B4-BE49-F238E27FC236}">
                <a16:creationId xmlns:a16="http://schemas.microsoft.com/office/drawing/2014/main" id="{89B31E9C-739D-B970-75CC-D65EBDD55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899685">
            <a:off x="2668920" y="3933270"/>
            <a:ext cx="99009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087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p29"/>
          <p:cNvGrpSpPr/>
          <p:nvPr/>
        </p:nvGrpSpPr>
        <p:grpSpPr>
          <a:xfrm>
            <a:off x="7607725" y="877475"/>
            <a:ext cx="366825" cy="370480"/>
            <a:chOff x="4064275" y="3728850"/>
            <a:chExt cx="366825" cy="360075"/>
          </a:xfrm>
        </p:grpSpPr>
        <p:sp>
          <p:nvSpPr>
            <p:cNvPr id="483" name="Google Shape;483;p29"/>
            <p:cNvSpPr/>
            <p:nvPr/>
          </p:nvSpPr>
          <p:spPr>
            <a:xfrm>
              <a:off x="4064275" y="3897600"/>
              <a:ext cx="229850" cy="191325"/>
            </a:xfrm>
            <a:custGeom>
              <a:avLst/>
              <a:gdLst/>
              <a:ahLst/>
              <a:cxnLst/>
              <a:rect l="l" t="t" r="r" b="b"/>
              <a:pathLst>
                <a:path w="9194" h="7653" extrusionOk="0">
                  <a:moveTo>
                    <a:pt x="5370" y="1"/>
                  </a:moveTo>
                  <a:cubicBezTo>
                    <a:pt x="4866" y="1"/>
                    <a:pt x="761" y="96"/>
                    <a:pt x="166" y="3168"/>
                  </a:cubicBezTo>
                  <a:cubicBezTo>
                    <a:pt x="0" y="4021"/>
                    <a:pt x="332" y="4336"/>
                    <a:pt x="912" y="4336"/>
                  </a:cubicBezTo>
                  <a:cubicBezTo>
                    <a:pt x="2560" y="4336"/>
                    <a:pt x="6212" y="1798"/>
                    <a:pt x="6212" y="1798"/>
                  </a:cubicBezTo>
                  <a:lnTo>
                    <a:pt x="6212" y="1798"/>
                  </a:lnTo>
                  <a:cubicBezTo>
                    <a:pt x="6212" y="1798"/>
                    <a:pt x="4846" y="6932"/>
                    <a:pt x="7042" y="7602"/>
                  </a:cubicBezTo>
                  <a:cubicBezTo>
                    <a:pt x="7155" y="7636"/>
                    <a:pt x="7260" y="7652"/>
                    <a:pt x="7359" y="7652"/>
                  </a:cubicBezTo>
                  <a:cubicBezTo>
                    <a:pt x="9193" y="7652"/>
                    <a:pt x="8784" y="2056"/>
                    <a:pt x="8784" y="2056"/>
                  </a:cubicBezTo>
                  <a:lnTo>
                    <a:pt x="5421" y="1"/>
                  </a:lnTo>
                  <a:cubicBezTo>
                    <a:pt x="5421" y="1"/>
                    <a:pt x="5403" y="1"/>
                    <a:pt x="5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4145900" y="3728850"/>
              <a:ext cx="285200" cy="211225"/>
            </a:xfrm>
            <a:custGeom>
              <a:avLst/>
              <a:gdLst/>
              <a:ahLst/>
              <a:cxnLst/>
              <a:rect l="l" t="t" r="r" b="b"/>
              <a:pathLst>
                <a:path w="11408" h="8449" extrusionOk="0">
                  <a:moveTo>
                    <a:pt x="3328" y="1"/>
                  </a:moveTo>
                  <a:cubicBezTo>
                    <a:pt x="3115" y="1"/>
                    <a:pt x="2863" y="111"/>
                    <a:pt x="2565" y="359"/>
                  </a:cubicBezTo>
                  <a:cubicBezTo>
                    <a:pt x="1" y="2492"/>
                    <a:pt x="2320" y="6490"/>
                    <a:pt x="2320" y="6490"/>
                  </a:cubicBezTo>
                  <a:lnTo>
                    <a:pt x="5742" y="8448"/>
                  </a:lnTo>
                  <a:cubicBezTo>
                    <a:pt x="5742" y="8448"/>
                    <a:pt x="11407" y="5852"/>
                    <a:pt x="9762" y="4251"/>
                  </a:cubicBezTo>
                  <a:cubicBezTo>
                    <a:pt x="9467" y="3963"/>
                    <a:pt x="9102" y="3845"/>
                    <a:pt x="8701" y="3845"/>
                  </a:cubicBezTo>
                  <a:cubicBezTo>
                    <a:pt x="6863" y="3845"/>
                    <a:pt x="4277" y="6318"/>
                    <a:pt x="4277" y="6318"/>
                  </a:cubicBezTo>
                  <a:cubicBezTo>
                    <a:pt x="4277" y="6318"/>
                    <a:pt x="4942" y="1"/>
                    <a:pt x="33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4133075" y="3855650"/>
              <a:ext cx="199725" cy="114125"/>
            </a:xfrm>
            <a:custGeom>
              <a:avLst/>
              <a:gdLst/>
              <a:ahLst/>
              <a:cxnLst/>
              <a:rect l="l" t="t" r="r" b="b"/>
              <a:pathLst>
                <a:path w="7989" h="4565" extrusionOk="0">
                  <a:moveTo>
                    <a:pt x="1012" y="0"/>
                  </a:moveTo>
                  <a:cubicBezTo>
                    <a:pt x="889" y="0"/>
                    <a:pt x="803" y="36"/>
                    <a:pt x="761" y="113"/>
                  </a:cubicBezTo>
                  <a:cubicBezTo>
                    <a:pt x="1" y="1511"/>
                    <a:pt x="6840" y="4564"/>
                    <a:pt x="7702" y="4564"/>
                  </a:cubicBezTo>
                  <a:cubicBezTo>
                    <a:pt x="7746" y="4564"/>
                    <a:pt x="7775" y="4556"/>
                    <a:pt x="7785" y="4540"/>
                  </a:cubicBezTo>
                  <a:cubicBezTo>
                    <a:pt x="7988" y="4224"/>
                    <a:pt x="2345" y="0"/>
                    <a:pt x="1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6" name="Google Shape;486;p29"/>
          <p:cNvSpPr/>
          <p:nvPr/>
        </p:nvSpPr>
        <p:spPr>
          <a:xfrm>
            <a:off x="7071150" y="4330322"/>
            <a:ext cx="264548" cy="251987"/>
          </a:xfrm>
          <a:custGeom>
            <a:avLst/>
            <a:gdLst/>
            <a:ahLst/>
            <a:cxnLst/>
            <a:rect l="l" t="t" r="r" b="b"/>
            <a:pathLst>
              <a:path w="6416" h="5939" extrusionOk="0">
                <a:moveTo>
                  <a:pt x="3542" y="330"/>
                </a:moveTo>
                <a:cubicBezTo>
                  <a:pt x="4956" y="330"/>
                  <a:pt x="6348" y="1382"/>
                  <a:pt x="6365" y="2987"/>
                </a:cubicBezTo>
                <a:cubicBezTo>
                  <a:pt x="6368" y="4599"/>
                  <a:pt x="4906" y="5685"/>
                  <a:pt x="3450" y="5685"/>
                </a:cubicBezTo>
                <a:cubicBezTo>
                  <a:pt x="2783" y="5685"/>
                  <a:pt x="2118" y="5457"/>
                  <a:pt x="1596" y="4948"/>
                </a:cubicBezTo>
                <a:cubicBezTo>
                  <a:pt x="511" y="3931"/>
                  <a:pt x="602" y="2083"/>
                  <a:pt x="1662" y="1093"/>
                </a:cubicBezTo>
                <a:cubicBezTo>
                  <a:pt x="2197" y="566"/>
                  <a:pt x="2872" y="330"/>
                  <a:pt x="3542" y="330"/>
                </a:cubicBezTo>
                <a:close/>
                <a:moveTo>
                  <a:pt x="3548" y="1"/>
                </a:moveTo>
                <a:cubicBezTo>
                  <a:pt x="3179" y="1"/>
                  <a:pt x="2798" y="74"/>
                  <a:pt x="2418" y="234"/>
                </a:cubicBezTo>
                <a:cubicBezTo>
                  <a:pt x="1" y="1290"/>
                  <a:pt x="133" y="4587"/>
                  <a:pt x="2446" y="5672"/>
                </a:cubicBezTo>
                <a:cubicBezTo>
                  <a:pt x="2843" y="5855"/>
                  <a:pt x="3242" y="5938"/>
                  <a:pt x="3625" y="5938"/>
                </a:cubicBezTo>
                <a:cubicBezTo>
                  <a:pt x="5135" y="5938"/>
                  <a:pt x="6409" y="4643"/>
                  <a:pt x="6395" y="2987"/>
                </a:cubicBezTo>
                <a:cubicBezTo>
                  <a:pt x="6415" y="1301"/>
                  <a:pt x="5096" y="1"/>
                  <a:pt x="35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Soldier ">
            <a:extLst>
              <a:ext uri="{FF2B5EF4-FFF2-40B4-BE49-F238E27FC236}">
                <a16:creationId xmlns:a16="http://schemas.microsoft.com/office/drawing/2014/main" id="{BCF2E708-4F8A-8399-8F27-3BF87180D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68" y="1441759"/>
            <a:ext cx="1280094" cy="128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623;p40">
            <a:extLst>
              <a:ext uri="{FF2B5EF4-FFF2-40B4-BE49-F238E27FC236}">
                <a16:creationId xmlns:a16="http://schemas.microsoft.com/office/drawing/2014/main" id="{A50896C4-94CF-7CE6-24BD-4B5859C0A79B}"/>
              </a:ext>
            </a:extLst>
          </p:cNvPr>
          <p:cNvSpPr txBox="1"/>
          <p:nvPr/>
        </p:nvSpPr>
        <p:spPr>
          <a:xfrm>
            <a:off x="2989948" y="365139"/>
            <a:ext cx="390894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000" b="1" dirty="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The Problem</a:t>
            </a:r>
            <a:endParaRPr sz="4000" dirty="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5" name="Google Shape;623;p40">
            <a:extLst>
              <a:ext uri="{FF2B5EF4-FFF2-40B4-BE49-F238E27FC236}">
                <a16:creationId xmlns:a16="http://schemas.microsoft.com/office/drawing/2014/main" id="{D583096C-F908-A693-B1D2-02778EE71B93}"/>
              </a:ext>
            </a:extLst>
          </p:cNvPr>
          <p:cNvSpPr txBox="1"/>
          <p:nvPr/>
        </p:nvSpPr>
        <p:spPr>
          <a:xfrm>
            <a:off x="1135367" y="2756895"/>
            <a:ext cx="2952068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NZ" sz="2400" b="1" dirty="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W</a:t>
            </a:r>
            <a:r>
              <a:rPr lang="fr-FR" sz="2400" b="1" dirty="0" err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eakened</a:t>
            </a:r>
            <a:r>
              <a:rPr lang="fr-FR" sz="2400" b="1" dirty="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 People</a:t>
            </a:r>
            <a:endParaRPr lang="fr-FR" sz="2400" dirty="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pic>
        <p:nvPicPr>
          <p:cNvPr id="1028" name="Picture 4" descr="Earth ">
            <a:extLst>
              <a:ext uri="{FF2B5EF4-FFF2-40B4-BE49-F238E27FC236}">
                <a16:creationId xmlns:a16="http://schemas.microsoft.com/office/drawing/2014/main" id="{9BA30DEE-4384-06BA-9079-248B4212E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003" y="1441759"/>
            <a:ext cx="1280094" cy="128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ight arrow ">
            <a:extLst>
              <a:ext uri="{FF2B5EF4-FFF2-40B4-BE49-F238E27FC236}">
                <a16:creationId xmlns:a16="http://schemas.microsoft.com/office/drawing/2014/main" id="{91A817C2-578B-659C-EA82-AFD82F4D8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27" y="1880157"/>
            <a:ext cx="1947747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roup ">
            <a:extLst>
              <a:ext uri="{FF2B5EF4-FFF2-40B4-BE49-F238E27FC236}">
                <a16:creationId xmlns:a16="http://schemas.microsoft.com/office/drawing/2014/main" id="{A951755F-98C6-E969-AFF0-51DFCF616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964" y="1491423"/>
            <a:ext cx="1078734" cy="107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ited ">
            <a:extLst>
              <a:ext uri="{FF2B5EF4-FFF2-40B4-BE49-F238E27FC236}">
                <a16:creationId xmlns:a16="http://schemas.microsoft.com/office/drawing/2014/main" id="{E8410517-F946-320C-BD2C-42D2DD84A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350" y="1563109"/>
            <a:ext cx="1158744" cy="115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623;p40">
            <a:extLst>
              <a:ext uri="{FF2B5EF4-FFF2-40B4-BE49-F238E27FC236}">
                <a16:creationId xmlns:a16="http://schemas.microsoft.com/office/drawing/2014/main" id="{9D6DF9D7-8260-DB44-653F-2ACD9995196D}"/>
              </a:ext>
            </a:extLst>
          </p:cNvPr>
          <p:cNvSpPr txBox="1"/>
          <p:nvPr/>
        </p:nvSpPr>
        <p:spPr>
          <a:xfrm>
            <a:off x="4559148" y="1479873"/>
            <a:ext cx="2952068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Feel</a:t>
            </a:r>
            <a:endParaRPr sz="2400" dirty="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pic>
        <p:nvPicPr>
          <p:cNvPr id="7" name="Picture 6" descr="Right arrow ">
            <a:extLst>
              <a:ext uri="{FF2B5EF4-FFF2-40B4-BE49-F238E27FC236}">
                <a16:creationId xmlns:a16="http://schemas.microsoft.com/office/drawing/2014/main" id="{555DFC83-FF93-82DB-183F-C71F10EB0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56259">
            <a:off x="5563688" y="2828563"/>
            <a:ext cx="6830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uple ">
            <a:extLst>
              <a:ext uri="{FF2B5EF4-FFF2-40B4-BE49-F238E27FC236}">
                <a16:creationId xmlns:a16="http://schemas.microsoft.com/office/drawing/2014/main" id="{ED45A6A9-9F4A-FA67-5527-EC3B66B47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839" y="3318722"/>
            <a:ext cx="899248" cy="89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Youth ">
            <a:extLst>
              <a:ext uri="{FF2B5EF4-FFF2-40B4-BE49-F238E27FC236}">
                <a16:creationId xmlns:a16="http://schemas.microsoft.com/office/drawing/2014/main" id="{0D2723E3-3A82-93A5-C6B6-40CBF6C6E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137" y="3791203"/>
            <a:ext cx="1036641" cy="10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Right arrow ">
            <a:extLst>
              <a:ext uri="{FF2B5EF4-FFF2-40B4-BE49-F238E27FC236}">
                <a16:creationId xmlns:a16="http://schemas.microsoft.com/office/drawing/2014/main" id="{B7003F47-6587-20FF-9700-79541C067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3892">
            <a:off x="7421082" y="2711541"/>
            <a:ext cx="6830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Right arrow ">
            <a:extLst>
              <a:ext uri="{FF2B5EF4-FFF2-40B4-BE49-F238E27FC236}">
                <a16:creationId xmlns:a16="http://schemas.microsoft.com/office/drawing/2014/main" id="{93533FFC-EDBF-EC9E-D9D6-7D4EA55E2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62937" y="2838757"/>
            <a:ext cx="687603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hildren ">
            <a:extLst>
              <a:ext uri="{FF2B5EF4-FFF2-40B4-BE49-F238E27FC236}">
                <a16:creationId xmlns:a16="http://schemas.microsoft.com/office/drawing/2014/main" id="{C52A0F11-B81E-6DA9-1A49-097A8F1F0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545" y="3651283"/>
            <a:ext cx="1133373" cy="113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ope circle">
            <a:extLst>
              <a:ext uri="{FF2B5EF4-FFF2-40B4-BE49-F238E27FC236}">
                <a16:creationId xmlns:a16="http://schemas.microsoft.com/office/drawing/2014/main" id="{3393258F-CA4B-5E44-F275-077D1F1A9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740" y="3582987"/>
            <a:ext cx="1524253" cy="152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ight arrow ">
            <a:extLst>
              <a:ext uri="{FF2B5EF4-FFF2-40B4-BE49-F238E27FC236}">
                <a16:creationId xmlns:a16="http://schemas.microsoft.com/office/drawing/2014/main" id="{299257BD-221F-DFED-7CCC-522F4C522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899685">
            <a:off x="3249269" y="3376453"/>
            <a:ext cx="99009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623;p40">
            <a:extLst>
              <a:ext uri="{FF2B5EF4-FFF2-40B4-BE49-F238E27FC236}">
                <a16:creationId xmlns:a16="http://schemas.microsoft.com/office/drawing/2014/main" id="{2A92D47A-015E-E891-B47C-D2072DFECD2C}"/>
              </a:ext>
            </a:extLst>
          </p:cNvPr>
          <p:cNvSpPr txBox="1"/>
          <p:nvPr/>
        </p:nvSpPr>
        <p:spPr>
          <a:xfrm rot="1827951">
            <a:off x="3660266" y="3175376"/>
            <a:ext cx="796432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Feel</a:t>
            </a:r>
            <a:endParaRPr sz="2400" dirty="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pic>
        <p:nvPicPr>
          <p:cNvPr id="12" name="Picture 6" descr="Right arrow ">
            <a:extLst>
              <a:ext uri="{FF2B5EF4-FFF2-40B4-BE49-F238E27FC236}">
                <a16:creationId xmlns:a16="http://schemas.microsoft.com/office/drawing/2014/main" id="{89B31E9C-739D-B970-75CC-D65EBDD55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899685">
            <a:off x="2668920" y="3933270"/>
            <a:ext cx="99009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623;p40">
            <a:extLst>
              <a:ext uri="{FF2B5EF4-FFF2-40B4-BE49-F238E27FC236}">
                <a16:creationId xmlns:a16="http://schemas.microsoft.com/office/drawing/2014/main" id="{3DE621AF-F148-67B8-D068-7A831082053A}"/>
              </a:ext>
            </a:extLst>
          </p:cNvPr>
          <p:cNvSpPr txBox="1"/>
          <p:nvPr/>
        </p:nvSpPr>
        <p:spPr>
          <a:xfrm rot="1827951">
            <a:off x="2869948" y="3789425"/>
            <a:ext cx="1360729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Aware</a:t>
            </a:r>
            <a:endParaRPr sz="2400" dirty="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2171010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27"/>
          <p:cNvGrpSpPr/>
          <p:nvPr/>
        </p:nvGrpSpPr>
        <p:grpSpPr>
          <a:xfrm flipH="1">
            <a:off x="638900" y="1487726"/>
            <a:ext cx="3918525" cy="1907000"/>
            <a:chOff x="1834675" y="3568350"/>
            <a:chExt cx="3918525" cy="1907000"/>
          </a:xfrm>
        </p:grpSpPr>
        <p:sp>
          <p:nvSpPr>
            <p:cNvPr id="290" name="Google Shape;290;p27"/>
            <p:cNvSpPr/>
            <p:nvPr/>
          </p:nvSpPr>
          <p:spPr>
            <a:xfrm>
              <a:off x="4835350" y="4480775"/>
              <a:ext cx="151925" cy="263050"/>
            </a:xfrm>
            <a:custGeom>
              <a:avLst/>
              <a:gdLst/>
              <a:ahLst/>
              <a:cxnLst/>
              <a:rect l="l" t="t" r="r" b="b"/>
              <a:pathLst>
                <a:path w="6077" h="10522" extrusionOk="0">
                  <a:moveTo>
                    <a:pt x="2181" y="1"/>
                  </a:moveTo>
                  <a:cubicBezTo>
                    <a:pt x="1022" y="1"/>
                    <a:pt x="0" y="1267"/>
                    <a:pt x="79" y="3199"/>
                  </a:cubicBezTo>
                  <a:cubicBezTo>
                    <a:pt x="219" y="6598"/>
                    <a:pt x="4371" y="10521"/>
                    <a:pt x="4371" y="10521"/>
                  </a:cubicBezTo>
                  <a:cubicBezTo>
                    <a:pt x="4371" y="10521"/>
                    <a:pt x="6076" y="6430"/>
                    <a:pt x="4639" y="2448"/>
                  </a:cubicBezTo>
                  <a:cubicBezTo>
                    <a:pt x="4020" y="729"/>
                    <a:pt x="3061" y="1"/>
                    <a:pt x="2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5092225" y="4551750"/>
              <a:ext cx="282150" cy="126100"/>
            </a:xfrm>
            <a:custGeom>
              <a:avLst/>
              <a:gdLst/>
              <a:ahLst/>
              <a:cxnLst/>
              <a:rect l="l" t="t" r="r" b="b"/>
              <a:pathLst>
                <a:path w="11286" h="5044" extrusionOk="0">
                  <a:moveTo>
                    <a:pt x="7920" y="1"/>
                  </a:moveTo>
                  <a:cubicBezTo>
                    <a:pt x="7628" y="1"/>
                    <a:pt x="7312" y="25"/>
                    <a:pt x="6970" y="77"/>
                  </a:cubicBezTo>
                  <a:cubicBezTo>
                    <a:pt x="2784" y="712"/>
                    <a:pt x="1" y="4160"/>
                    <a:pt x="1" y="4160"/>
                  </a:cubicBezTo>
                  <a:cubicBezTo>
                    <a:pt x="1" y="4160"/>
                    <a:pt x="2692" y="5043"/>
                    <a:pt x="5351" y="5043"/>
                  </a:cubicBezTo>
                  <a:cubicBezTo>
                    <a:pt x="6467" y="5043"/>
                    <a:pt x="7578" y="4888"/>
                    <a:pt x="8481" y="4445"/>
                  </a:cubicBezTo>
                  <a:cubicBezTo>
                    <a:pt x="11285" y="3069"/>
                    <a:pt x="11194" y="1"/>
                    <a:pt x="7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5314275" y="4206175"/>
              <a:ext cx="254375" cy="161850"/>
            </a:xfrm>
            <a:custGeom>
              <a:avLst/>
              <a:gdLst/>
              <a:ahLst/>
              <a:cxnLst/>
              <a:rect l="l" t="t" r="r" b="b"/>
              <a:pathLst>
                <a:path w="10175" h="6474" extrusionOk="0">
                  <a:moveTo>
                    <a:pt x="7510" y="0"/>
                  </a:moveTo>
                  <a:cubicBezTo>
                    <a:pt x="6944" y="0"/>
                    <a:pt x="6263" y="162"/>
                    <a:pt x="5480" y="536"/>
                  </a:cubicBezTo>
                  <a:cubicBezTo>
                    <a:pt x="1661" y="2362"/>
                    <a:pt x="0" y="6472"/>
                    <a:pt x="0" y="6472"/>
                  </a:cubicBezTo>
                  <a:cubicBezTo>
                    <a:pt x="0" y="6472"/>
                    <a:pt x="54" y="6473"/>
                    <a:pt x="153" y="6473"/>
                  </a:cubicBezTo>
                  <a:cubicBezTo>
                    <a:pt x="1077" y="6473"/>
                    <a:pt x="5953" y="6372"/>
                    <a:pt x="8198" y="4276"/>
                  </a:cubicBezTo>
                  <a:cubicBezTo>
                    <a:pt x="10174" y="2429"/>
                    <a:pt x="9705" y="0"/>
                    <a:pt x="75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5115125" y="4226500"/>
              <a:ext cx="161825" cy="258025"/>
            </a:xfrm>
            <a:custGeom>
              <a:avLst/>
              <a:gdLst/>
              <a:ahLst/>
              <a:cxnLst/>
              <a:rect l="l" t="t" r="r" b="b"/>
              <a:pathLst>
                <a:path w="6473" h="10321" extrusionOk="0">
                  <a:moveTo>
                    <a:pt x="2210" y="1"/>
                  </a:moveTo>
                  <a:cubicBezTo>
                    <a:pt x="995" y="1"/>
                    <a:pt x="0" y="1370"/>
                    <a:pt x="239" y="3359"/>
                  </a:cubicBezTo>
                  <a:cubicBezTo>
                    <a:pt x="646" y="6738"/>
                    <a:pt x="5096" y="10321"/>
                    <a:pt x="5096" y="10321"/>
                  </a:cubicBezTo>
                  <a:cubicBezTo>
                    <a:pt x="5096" y="10321"/>
                    <a:pt x="6472" y="6107"/>
                    <a:pt x="4727" y="2249"/>
                  </a:cubicBezTo>
                  <a:cubicBezTo>
                    <a:pt x="4010" y="666"/>
                    <a:pt x="3057" y="1"/>
                    <a:pt x="22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4740825" y="4156850"/>
              <a:ext cx="626275" cy="916050"/>
            </a:xfrm>
            <a:custGeom>
              <a:avLst/>
              <a:gdLst/>
              <a:ahLst/>
              <a:cxnLst/>
              <a:rect l="l" t="t" r="r" b="b"/>
              <a:pathLst>
                <a:path w="25051" h="36642" extrusionOk="0">
                  <a:moveTo>
                    <a:pt x="25051" y="0"/>
                  </a:moveTo>
                  <a:cubicBezTo>
                    <a:pt x="24926" y="1429"/>
                    <a:pt x="24641" y="2832"/>
                    <a:pt x="24257" y="4208"/>
                  </a:cubicBezTo>
                  <a:cubicBezTo>
                    <a:pt x="22276" y="10891"/>
                    <a:pt x="17408" y="18032"/>
                    <a:pt x="11278" y="21507"/>
                  </a:cubicBezTo>
                  <a:cubicBezTo>
                    <a:pt x="11069" y="21623"/>
                    <a:pt x="10853" y="21725"/>
                    <a:pt x="10640" y="21832"/>
                  </a:cubicBezTo>
                  <a:cubicBezTo>
                    <a:pt x="8463" y="22860"/>
                    <a:pt x="6675" y="24563"/>
                    <a:pt x="5202" y="26443"/>
                  </a:cubicBezTo>
                  <a:cubicBezTo>
                    <a:pt x="2879" y="29490"/>
                    <a:pt x="1187" y="33001"/>
                    <a:pt x="1" y="36633"/>
                  </a:cubicBezTo>
                  <a:lnTo>
                    <a:pt x="26" y="36641"/>
                  </a:lnTo>
                  <a:cubicBezTo>
                    <a:pt x="360" y="35747"/>
                    <a:pt x="733" y="34867"/>
                    <a:pt x="1121" y="33997"/>
                  </a:cubicBezTo>
                  <a:cubicBezTo>
                    <a:pt x="1906" y="32261"/>
                    <a:pt x="2778" y="30562"/>
                    <a:pt x="3784" y="28943"/>
                  </a:cubicBezTo>
                  <a:cubicBezTo>
                    <a:pt x="5169" y="26738"/>
                    <a:pt x="6745" y="24584"/>
                    <a:pt x="8844" y="23010"/>
                  </a:cubicBezTo>
                  <a:cubicBezTo>
                    <a:pt x="9792" y="22271"/>
                    <a:pt x="10912" y="21847"/>
                    <a:pt x="11949" y="21241"/>
                  </a:cubicBezTo>
                  <a:cubicBezTo>
                    <a:pt x="14428" y="19781"/>
                    <a:pt x="16595" y="17821"/>
                    <a:pt x="18435" y="15618"/>
                  </a:cubicBezTo>
                  <a:cubicBezTo>
                    <a:pt x="22001" y="11338"/>
                    <a:pt x="24899" y="5597"/>
                    <a:pt x="25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5303250" y="3930525"/>
              <a:ext cx="145050" cy="269075"/>
            </a:xfrm>
            <a:custGeom>
              <a:avLst/>
              <a:gdLst/>
              <a:ahLst/>
              <a:cxnLst/>
              <a:rect l="l" t="t" r="r" b="b"/>
              <a:pathLst>
                <a:path w="5802" h="10763" extrusionOk="0">
                  <a:moveTo>
                    <a:pt x="3004" y="0"/>
                  </a:moveTo>
                  <a:cubicBezTo>
                    <a:pt x="2041" y="0"/>
                    <a:pt x="1077" y="869"/>
                    <a:pt x="730" y="2856"/>
                  </a:cubicBezTo>
                  <a:cubicBezTo>
                    <a:pt x="0" y="7028"/>
                    <a:pt x="2385" y="10763"/>
                    <a:pt x="2385" y="10763"/>
                  </a:cubicBezTo>
                  <a:cubicBezTo>
                    <a:pt x="2385" y="10763"/>
                    <a:pt x="5801" y="6184"/>
                    <a:pt x="5352" y="2812"/>
                  </a:cubicBezTo>
                  <a:cubicBezTo>
                    <a:pt x="5116" y="1048"/>
                    <a:pt x="4061" y="0"/>
                    <a:pt x="3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4853575" y="4129150"/>
              <a:ext cx="447800" cy="201600"/>
            </a:xfrm>
            <a:custGeom>
              <a:avLst/>
              <a:gdLst/>
              <a:ahLst/>
              <a:cxnLst/>
              <a:rect l="l" t="t" r="r" b="b"/>
              <a:pathLst>
                <a:path w="17912" h="8064" extrusionOk="0">
                  <a:moveTo>
                    <a:pt x="17911" y="1"/>
                  </a:moveTo>
                  <a:lnTo>
                    <a:pt x="17911" y="1"/>
                  </a:lnTo>
                  <a:cubicBezTo>
                    <a:pt x="4942" y="229"/>
                    <a:pt x="0" y="8064"/>
                    <a:pt x="0" y="8064"/>
                  </a:cubicBezTo>
                  <a:cubicBezTo>
                    <a:pt x="7" y="8064"/>
                    <a:pt x="14" y="8064"/>
                    <a:pt x="21" y="8064"/>
                  </a:cubicBezTo>
                  <a:cubicBezTo>
                    <a:pt x="13560" y="8064"/>
                    <a:pt x="17911" y="1"/>
                    <a:pt x="179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4508400" y="4053925"/>
              <a:ext cx="287525" cy="413625"/>
            </a:xfrm>
            <a:custGeom>
              <a:avLst/>
              <a:gdLst/>
              <a:ahLst/>
              <a:cxnLst/>
              <a:rect l="l" t="t" r="r" b="b"/>
              <a:pathLst>
                <a:path w="11501" h="16545" extrusionOk="0">
                  <a:moveTo>
                    <a:pt x="766" y="1"/>
                  </a:moveTo>
                  <a:cubicBezTo>
                    <a:pt x="766" y="1"/>
                    <a:pt x="1" y="9140"/>
                    <a:pt x="11355" y="16544"/>
                  </a:cubicBezTo>
                  <a:cubicBezTo>
                    <a:pt x="11355" y="16544"/>
                    <a:pt x="11501" y="7283"/>
                    <a:pt x="7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4471625" y="4045375"/>
              <a:ext cx="438350" cy="742450"/>
            </a:xfrm>
            <a:custGeom>
              <a:avLst/>
              <a:gdLst/>
              <a:ahLst/>
              <a:cxnLst/>
              <a:rect l="l" t="t" r="r" b="b"/>
              <a:pathLst>
                <a:path w="17534" h="29698" extrusionOk="0">
                  <a:moveTo>
                    <a:pt x="17504" y="1"/>
                  </a:moveTo>
                  <a:cubicBezTo>
                    <a:pt x="17405" y="750"/>
                    <a:pt x="17302" y="1497"/>
                    <a:pt x="17209" y="2246"/>
                  </a:cubicBezTo>
                  <a:lnTo>
                    <a:pt x="16844" y="4476"/>
                  </a:lnTo>
                  <a:cubicBezTo>
                    <a:pt x="16738" y="5006"/>
                    <a:pt x="16568" y="5888"/>
                    <a:pt x="16460" y="6416"/>
                  </a:cubicBezTo>
                  <a:cubicBezTo>
                    <a:pt x="16312" y="7038"/>
                    <a:pt x="16154" y="7715"/>
                    <a:pt x="16010" y="8340"/>
                  </a:cubicBezTo>
                  <a:cubicBezTo>
                    <a:pt x="15924" y="8665"/>
                    <a:pt x="15652" y="9642"/>
                    <a:pt x="15563" y="9971"/>
                  </a:cubicBezTo>
                  <a:cubicBezTo>
                    <a:pt x="15424" y="10471"/>
                    <a:pt x="15211" y="11090"/>
                    <a:pt x="15063" y="11588"/>
                  </a:cubicBezTo>
                  <a:cubicBezTo>
                    <a:pt x="14668" y="12809"/>
                    <a:pt x="14172" y="14103"/>
                    <a:pt x="13664" y="15278"/>
                  </a:cubicBezTo>
                  <a:cubicBezTo>
                    <a:pt x="13227" y="16264"/>
                    <a:pt x="12702" y="17384"/>
                    <a:pt x="12170" y="18319"/>
                  </a:cubicBezTo>
                  <a:cubicBezTo>
                    <a:pt x="11087" y="20290"/>
                    <a:pt x="9722" y="22143"/>
                    <a:pt x="8163" y="23761"/>
                  </a:cubicBezTo>
                  <a:cubicBezTo>
                    <a:pt x="5825" y="26186"/>
                    <a:pt x="3130" y="28366"/>
                    <a:pt x="1" y="29670"/>
                  </a:cubicBezTo>
                  <a:lnTo>
                    <a:pt x="9" y="29697"/>
                  </a:lnTo>
                  <a:cubicBezTo>
                    <a:pt x="733" y="29469"/>
                    <a:pt x="1425" y="29155"/>
                    <a:pt x="2096" y="28804"/>
                  </a:cubicBezTo>
                  <a:cubicBezTo>
                    <a:pt x="2767" y="28452"/>
                    <a:pt x="3421" y="28068"/>
                    <a:pt x="4046" y="27638"/>
                  </a:cubicBezTo>
                  <a:cubicBezTo>
                    <a:pt x="6576" y="25949"/>
                    <a:pt x="8673" y="23702"/>
                    <a:pt x="10425" y="21231"/>
                  </a:cubicBezTo>
                  <a:cubicBezTo>
                    <a:pt x="14907" y="15097"/>
                    <a:pt x="17123" y="7536"/>
                    <a:pt x="17534" y="5"/>
                  </a:cubicBezTo>
                  <a:lnTo>
                    <a:pt x="175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4648525" y="3568350"/>
              <a:ext cx="547850" cy="576975"/>
            </a:xfrm>
            <a:custGeom>
              <a:avLst/>
              <a:gdLst/>
              <a:ahLst/>
              <a:cxnLst/>
              <a:rect l="l" t="t" r="r" b="b"/>
              <a:pathLst>
                <a:path w="21914" h="23079" extrusionOk="0">
                  <a:moveTo>
                    <a:pt x="7818" y="0"/>
                  </a:moveTo>
                  <a:cubicBezTo>
                    <a:pt x="7803" y="0"/>
                    <a:pt x="7787" y="2"/>
                    <a:pt x="7772" y="6"/>
                  </a:cubicBezTo>
                  <a:cubicBezTo>
                    <a:pt x="6421" y="327"/>
                    <a:pt x="6016" y="12200"/>
                    <a:pt x="6016" y="12200"/>
                  </a:cubicBezTo>
                  <a:cubicBezTo>
                    <a:pt x="6016" y="12200"/>
                    <a:pt x="3944" y="698"/>
                    <a:pt x="2074" y="687"/>
                  </a:cubicBezTo>
                  <a:cubicBezTo>
                    <a:pt x="2074" y="687"/>
                    <a:pt x="2073" y="687"/>
                    <a:pt x="2073" y="687"/>
                  </a:cubicBezTo>
                  <a:cubicBezTo>
                    <a:pt x="203" y="687"/>
                    <a:pt x="0" y="22241"/>
                    <a:pt x="9869" y="23064"/>
                  </a:cubicBezTo>
                  <a:cubicBezTo>
                    <a:pt x="9987" y="23073"/>
                    <a:pt x="10104" y="23078"/>
                    <a:pt x="10221" y="23078"/>
                  </a:cubicBezTo>
                  <a:cubicBezTo>
                    <a:pt x="17883" y="23078"/>
                    <a:pt x="21914" y="2024"/>
                    <a:pt x="19101" y="941"/>
                  </a:cubicBezTo>
                  <a:cubicBezTo>
                    <a:pt x="19021" y="910"/>
                    <a:pt x="18940" y="895"/>
                    <a:pt x="18859" y="895"/>
                  </a:cubicBezTo>
                  <a:cubicBezTo>
                    <a:pt x="16553" y="895"/>
                    <a:pt x="13843" y="12846"/>
                    <a:pt x="13843" y="12846"/>
                  </a:cubicBezTo>
                  <a:cubicBezTo>
                    <a:pt x="13843" y="12846"/>
                    <a:pt x="14970" y="1310"/>
                    <a:pt x="13100" y="440"/>
                  </a:cubicBezTo>
                  <a:cubicBezTo>
                    <a:pt x="13043" y="414"/>
                    <a:pt x="12986" y="401"/>
                    <a:pt x="12931" y="401"/>
                  </a:cubicBezTo>
                  <a:cubicBezTo>
                    <a:pt x="11164" y="401"/>
                    <a:pt x="10095" y="13344"/>
                    <a:pt x="10095" y="13344"/>
                  </a:cubicBezTo>
                  <a:cubicBezTo>
                    <a:pt x="10095" y="13344"/>
                    <a:pt x="9147" y="0"/>
                    <a:pt x="7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2349975" y="3833200"/>
              <a:ext cx="515050" cy="1209900"/>
            </a:xfrm>
            <a:custGeom>
              <a:avLst/>
              <a:gdLst/>
              <a:ahLst/>
              <a:cxnLst/>
              <a:rect l="l" t="t" r="r" b="b"/>
              <a:pathLst>
                <a:path w="20602" h="48396" extrusionOk="0">
                  <a:moveTo>
                    <a:pt x="220" y="1"/>
                  </a:moveTo>
                  <a:lnTo>
                    <a:pt x="0" y="180"/>
                  </a:lnTo>
                  <a:cubicBezTo>
                    <a:pt x="51" y="243"/>
                    <a:pt x="5141" y="6523"/>
                    <a:pt x="10165" y="15567"/>
                  </a:cubicBezTo>
                  <a:cubicBezTo>
                    <a:pt x="14797" y="23909"/>
                    <a:pt x="20319" y="36376"/>
                    <a:pt x="20319" y="48395"/>
                  </a:cubicBezTo>
                  <a:lnTo>
                    <a:pt x="20602" y="48395"/>
                  </a:lnTo>
                  <a:cubicBezTo>
                    <a:pt x="20602" y="36312"/>
                    <a:pt x="15058" y="23797"/>
                    <a:pt x="10410" y="15424"/>
                  </a:cubicBezTo>
                  <a:cubicBezTo>
                    <a:pt x="5375" y="6359"/>
                    <a:pt x="270" y="64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2047425" y="3639900"/>
              <a:ext cx="615300" cy="391100"/>
            </a:xfrm>
            <a:custGeom>
              <a:avLst/>
              <a:gdLst/>
              <a:ahLst/>
              <a:cxnLst/>
              <a:rect l="l" t="t" r="r" b="b"/>
              <a:pathLst>
                <a:path w="24612" h="15644" extrusionOk="0">
                  <a:moveTo>
                    <a:pt x="16440" y="1"/>
                  </a:moveTo>
                  <a:cubicBezTo>
                    <a:pt x="12700" y="1"/>
                    <a:pt x="10830" y="4443"/>
                    <a:pt x="10830" y="4443"/>
                  </a:cubicBezTo>
                  <a:cubicBezTo>
                    <a:pt x="10830" y="4443"/>
                    <a:pt x="8988" y="3603"/>
                    <a:pt x="7024" y="3603"/>
                  </a:cubicBezTo>
                  <a:cubicBezTo>
                    <a:pt x="5693" y="3603"/>
                    <a:pt x="4307" y="3989"/>
                    <a:pt x="3400" y="5283"/>
                  </a:cubicBezTo>
                  <a:cubicBezTo>
                    <a:pt x="1153" y="8484"/>
                    <a:pt x="4744" y="8925"/>
                    <a:pt x="4744" y="8925"/>
                  </a:cubicBezTo>
                  <a:cubicBezTo>
                    <a:pt x="4744" y="8925"/>
                    <a:pt x="0" y="10554"/>
                    <a:pt x="665" y="12841"/>
                  </a:cubicBezTo>
                  <a:cubicBezTo>
                    <a:pt x="827" y="13399"/>
                    <a:pt x="1280" y="13610"/>
                    <a:pt x="1871" y="13610"/>
                  </a:cubicBezTo>
                  <a:cubicBezTo>
                    <a:pt x="3705" y="13610"/>
                    <a:pt x="6873" y="11586"/>
                    <a:pt x="6873" y="11586"/>
                  </a:cubicBezTo>
                  <a:lnTo>
                    <a:pt x="6873" y="11586"/>
                  </a:lnTo>
                  <a:cubicBezTo>
                    <a:pt x="6873" y="11586"/>
                    <a:pt x="3392" y="14740"/>
                    <a:pt x="7616" y="15553"/>
                  </a:cubicBezTo>
                  <a:cubicBezTo>
                    <a:pt x="7939" y="15615"/>
                    <a:pt x="8241" y="15644"/>
                    <a:pt x="8524" y="15644"/>
                  </a:cubicBezTo>
                  <a:cubicBezTo>
                    <a:pt x="11356" y="15644"/>
                    <a:pt x="12227" y="12764"/>
                    <a:pt x="12441" y="11784"/>
                  </a:cubicBezTo>
                  <a:lnTo>
                    <a:pt x="12441" y="11784"/>
                  </a:lnTo>
                  <a:cubicBezTo>
                    <a:pt x="12361" y="12369"/>
                    <a:pt x="12353" y="13547"/>
                    <a:pt x="13570" y="13547"/>
                  </a:cubicBezTo>
                  <a:cubicBezTo>
                    <a:pt x="13768" y="13547"/>
                    <a:pt x="14000" y="13515"/>
                    <a:pt x="14269" y="13445"/>
                  </a:cubicBezTo>
                  <a:cubicBezTo>
                    <a:pt x="16732" y="12799"/>
                    <a:pt x="15491" y="10341"/>
                    <a:pt x="15491" y="10341"/>
                  </a:cubicBezTo>
                  <a:lnTo>
                    <a:pt x="15491" y="10341"/>
                  </a:lnTo>
                  <a:cubicBezTo>
                    <a:pt x="15491" y="10341"/>
                    <a:pt x="17464" y="11503"/>
                    <a:pt x="19351" y="11503"/>
                  </a:cubicBezTo>
                  <a:cubicBezTo>
                    <a:pt x="19964" y="11503"/>
                    <a:pt x="20569" y="11380"/>
                    <a:pt x="21094" y="11054"/>
                  </a:cubicBezTo>
                  <a:cubicBezTo>
                    <a:pt x="23229" y="9727"/>
                    <a:pt x="19285" y="7313"/>
                    <a:pt x="19285" y="7313"/>
                  </a:cubicBezTo>
                  <a:cubicBezTo>
                    <a:pt x="19285" y="7313"/>
                    <a:pt x="24611" y="5852"/>
                    <a:pt x="23725" y="3907"/>
                  </a:cubicBezTo>
                  <a:cubicBezTo>
                    <a:pt x="23482" y="3374"/>
                    <a:pt x="22887" y="3180"/>
                    <a:pt x="22152" y="3180"/>
                  </a:cubicBezTo>
                  <a:cubicBezTo>
                    <a:pt x="20202" y="3180"/>
                    <a:pt x="17262" y="4540"/>
                    <a:pt x="17262" y="4540"/>
                  </a:cubicBezTo>
                  <a:cubicBezTo>
                    <a:pt x="17262" y="4540"/>
                    <a:pt x="20589" y="208"/>
                    <a:pt x="16685" y="7"/>
                  </a:cubicBezTo>
                  <a:cubicBezTo>
                    <a:pt x="16603" y="3"/>
                    <a:pt x="16521" y="1"/>
                    <a:pt x="16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2257025" y="3781950"/>
              <a:ext cx="182850" cy="122000"/>
            </a:xfrm>
            <a:custGeom>
              <a:avLst/>
              <a:gdLst/>
              <a:ahLst/>
              <a:cxnLst/>
              <a:rect l="l" t="t" r="r" b="b"/>
              <a:pathLst>
                <a:path w="7314" h="4880" extrusionOk="0">
                  <a:moveTo>
                    <a:pt x="4670" y="1"/>
                  </a:moveTo>
                  <a:cubicBezTo>
                    <a:pt x="4086" y="1"/>
                    <a:pt x="3443" y="127"/>
                    <a:pt x="2807" y="392"/>
                  </a:cubicBezTo>
                  <a:cubicBezTo>
                    <a:pt x="1047" y="1122"/>
                    <a:pt x="0" y="2633"/>
                    <a:pt x="471" y="3764"/>
                  </a:cubicBezTo>
                  <a:cubicBezTo>
                    <a:pt x="770" y="4486"/>
                    <a:pt x="1615" y="4880"/>
                    <a:pt x="2646" y="4880"/>
                  </a:cubicBezTo>
                  <a:cubicBezTo>
                    <a:pt x="3229" y="4880"/>
                    <a:pt x="3871" y="4754"/>
                    <a:pt x="4507" y="4490"/>
                  </a:cubicBezTo>
                  <a:cubicBezTo>
                    <a:pt x="6267" y="3760"/>
                    <a:pt x="7314" y="2249"/>
                    <a:pt x="6843" y="1118"/>
                  </a:cubicBezTo>
                  <a:cubicBezTo>
                    <a:pt x="6544" y="395"/>
                    <a:pt x="5699" y="1"/>
                    <a:pt x="46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1834675" y="4507975"/>
              <a:ext cx="709125" cy="843400"/>
            </a:xfrm>
            <a:custGeom>
              <a:avLst/>
              <a:gdLst/>
              <a:ahLst/>
              <a:cxnLst/>
              <a:rect l="l" t="t" r="r" b="b"/>
              <a:pathLst>
                <a:path w="28365" h="33736" extrusionOk="0">
                  <a:moveTo>
                    <a:pt x="6127" y="1"/>
                  </a:moveTo>
                  <a:cubicBezTo>
                    <a:pt x="5816" y="1"/>
                    <a:pt x="5531" y="77"/>
                    <a:pt x="5276" y="237"/>
                  </a:cubicBezTo>
                  <a:cubicBezTo>
                    <a:pt x="0" y="3546"/>
                    <a:pt x="21494" y="33736"/>
                    <a:pt x="21494" y="33736"/>
                  </a:cubicBezTo>
                  <a:lnTo>
                    <a:pt x="28365" y="29427"/>
                  </a:lnTo>
                  <a:cubicBezTo>
                    <a:pt x="28365" y="29427"/>
                    <a:pt x="12236" y="1"/>
                    <a:pt x="6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2019050" y="4597925"/>
              <a:ext cx="438625" cy="699800"/>
            </a:xfrm>
            <a:custGeom>
              <a:avLst/>
              <a:gdLst/>
              <a:ahLst/>
              <a:cxnLst/>
              <a:rect l="l" t="t" r="r" b="b"/>
              <a:pathLst>
                <a:path w="17545" h="27992" extrusionOk="0">
                  <a:moveTo>
                    <a:pt x="23" y="1"/>
                  </a:moveTo>
                  <a:lnTo>
                    <a:pt x="0" y="15"/>
                  </a:lnTo>
                  <a:cubicBezTo>
                    <a:pt x="4847" y="8255"/>
                    <a:pt x="12276" y="19632"/>
                    <a:pt x="17468" y="27872"/>
                  </a:cubicBezTo>
                  <a:lnTo>
                    <a:pt x="17468" y="27872"/>
                  </a:lnTo>
                  <a:cubicBezTo>
                    <a:pt x="12449" y="19676"/>
                    <a:pt x="5269" y="7907"/>
                    <a:pt x="23" y="1"/>
                  </a:cubicBezTo>
                  <a:close/>
                  <a:moveTo>
                    <a:pt x="17468" y="27872"/>
                  </a:moveTo>
                  <a:cubicBezTo>
                    <a:pt x="17493" y="27912"/>
                    <a:pt x="17517" y="27952"/>
                    <a:pt x="17542" y="27992"/>
                  </a:cubicBezTo>
                  <a:lnTo>
                    <a:pt x="17544" y="27992"/>
                  </a:lnTo>
                  <a:cubicBezTo>
                    <a:pt x="17519" y="27952"/>
                    <a:pt x="17494" y="27912"/>
                    <a:pt x="17468" y="278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1953000" y="4023650"/>
              <a:ext cx="844875" cy="1159650"/>
            </a:xfrm>
            <a:custGeom>
              <a:avLst/>
              <a:gdLst/>
              <a:ahLst/>
              <a:cxnLst/>
              <a:rect l="l" t="t" r="r" b="b"/>
              <a:pathLst>
                <a:path w="33795" h="46386" extrusionOk="0">
                  <a:moveTo>
                    <a:pt x="8284" y="0"/>
                  </a:moveTo>
                  <a:cubicBezTo>
                    <a:pt x="7965" y="0"/>
                    <a:pt x="7661" y="68"/>
                    <a:pt x="7375" y="209"/>
                  </a:cubicBezTo>
                  <a:cubicBezTo>
                    <a:pt x="0" y="3849"/>
                    <a:pt x="24191" y="46386"/>
                    <a:pt x="24191" y="46386"/>
                  </a:cubicBezTo>
                  <a:lnTo>
                    <a:pt x="33794" y="41647"/>
                  </a:lnTo>
                  <a:cubicBezTo>
                    <a:pt x="33794" y="41647"/>
                    <a:pt x="16197" y="0"/>
                    <a:pt x="82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2195075" y="4146400"/>
              <a:ext cx="482475" cy="977825"/>
            </a:xfrm>
            <a:custGeom>
              <a:avLst/>
              <a:gdLst/>
              <a:ahLst/>
              <a:cxnLst/>
              <a:rect l="l" t="t" r="r" b="b"/>
              <a:pathLst>
                <a:path w="19299" h="39113" extrusionOk="0">
                  <a:moveTo>
                    <a:pt x="26" y="1"/>
                  </a:moveTo>
                  <a:lnTo>
                    <a:pt x="1" y="13"/>
                  </a:lnTo>
                  <a:cubicBezTo>
                    <a:pt x="5369" y="11505"/>
                    <a:pt x="13586" y="27580"/>
                    <a:pt x="19298" y="39113"/>
                  </a:cubicBezTo>
                  <a:cubicBezTo>
                    <a:pt x="13759" y="27661"/>
                    <a:pt x="5818" y="11185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5242375" y="4787100"/>
              <a:ext cx="510825" cy="607600"/>
            </a:xfrm>
            <a:custGeom>
              <a:avLst/>
              <a:gdLst/>
              <a:ahLst/>
              <a:cxnLst/>
              <a:rect l="l" t="t" r="r" b="b"/>
              <a:pathLst>
                <a:path w="20433" h="24304" extrusionOk="0">
                  <a:moveTo>
                    <a:pt x="16019" y="1"/>
                  </a:moveTo>
                  <a:cubicBezTo>
                    <a:pt x="11619" y="1"/>
                    <a:pt x="0" y="21199"/>
                    <a:pt x="0" y="21199"/>
                  </a:cubicBezTo>
                  <a:lnTo>
                    <a:pt x="4948" y="24303"/>
                  </a:lnTo>
                  <a:cubicBezTo>
                    <a:pt x="4948" y="24303"/>
                    <a:pt x="20433" y="2554"/>
                    <a:pt x="16632" y="172"/>
                  </a:cubicBezTo>
                  <a:cubicBezTo>
                    <a:pt x="16448" y="56"/>
                    <a:pt x="16243" y="1"/>
                    <a:pt x="160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5303925" y="4851825"/>
              <a:ext cx="316550" cy="503875"/>
            </a:xfrm>
            <a:custGeom>
              <a:avLst/>
              <a:gdLst/>
              <a:ahLst/>
              <a:cxnLst/>
              <a:rect l="l" t="t" r="r" b="b"/>
              <a:pathLst>
                <a:path w="12662" h="20155" extrusionOk="0">
                  <a:moveTo>
                    <a:pt x="12638" y="1"/>
                  </a:moveTo>
                  <a:cubicBezTo>
                    <a:pt x="8325" y="6365"/>
                    <a:pt x="4071" y="13603"/>
                    <a:pt x="1" y="20155"/>
                  </a:cubicBezTo>
                  <a:cubicBezTo>
                    <a:pt x="1630" y="17768"/>
                    <a:pt x="4825" y="12615"/>
                    <a:pt x="6426" y="10144"/>
                  </a:cubicBezTo>
                  <a:cubicBezTo>
                    <a:pt x="8574" y="6810"/>
                    <a:pt x="10684" y="3455"/>
                    <a:pt x="12662" y="16"/>
                  </a:cubicBezTo>
                  <a:lnTo>
                    <a:pt x="12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5059300" y="4438225"/>
              <a:ext cx="608650" cy="835350"/>
            </a:xfrm>
            <a:custGeom>
              <a:avLst/>
              <a:gdLst/>
              <a:ahLst/>
              <a:cxnLst/>
              <a:rect l="l" t="t" r="r" b="b"/>
              <a:pathLst>
                <a:path w="24346" h="33414" extrusionOk="0">
                  <a:moveTo>
                    <a:pt x="18379" y="0"/>
                  </a:moveTo>
                  <a:cubicBezTo>
                    <a:pt x="12677" y="0"/>
                    <a:pt x="1" y="29999"/>
                    <a:pt x="1" y="29999"/>
                  </a:cubicBezTo>
                  <a:lnTo>
                    <a:pt x="6920" y="33413"/>
                  </a:lnTo>
                  <a:cubicBezTo>
                    <a:pt x="6920" y="33413"/>
                    <a:pt x="24346" y="2772"/>
                    <a:pt x="19035" y="151"/>
                  </a:cubicBezTo>
                  <a:cubicBezTo>
                    <a:pt x="18828" y="49"/>
                    <a:pt x="18609" y="0"/>
                    <a:pt x="183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5145450" y="4526550"/>
              <a:ext cx="348200" cy="704250"/>
            </a:xfrm>
            <a:custGeom>
              <a:avLst/>
              <a:gdLst/>
              <a:ahLst/>
              <a:cxnLst/>
              <a:rect l="l" t="t" r="r" b="b"/>
              <a:pathLst>
                <a:path w="13928" h="28170" extrusionOk="0">
                  <a:moveTo>
                    <a:pt x="13902" y="0"/>
                  </a:moveTo>
                  <a:cubicBezTo>
                    <a:pt x="9626" y="8051"/>
                    <a:pt x="4117" y="19786"/>
                    <a:pt x="32" y="28105"/>
                  </a:cubicBezTo>
                  <a:lnTo>
                    <a:pt x="32" y="28105"/>
                  </a:lnTo>
                  <a:cubicBezTo>
                    <a:pt x="4169" y="19955"/>
                    <a:pt x="10143" y="8230"/>
                    <a:pt x="13928" y="13"/>
                  </a:cubicBezTo>
                  <a:lnTo>
                    <a:pt x="13902" y="0"/>
                  </a:lnTo>
                  <a:close/>
                  <a:moveTo>
                    <a:pt x="32" y="28105"/>
                  </a:moveTo>
                  <a:lnTo>
                    <a:pt x="32" y="28105"/>
                  </a:lnTo>
                  <a:cubicBezTo>
                    <a:pt x="22" y="28125"/>
                    <a:pt x="11" y="28146"/>
                    <a:pt x="1" y="28167"/>
                  </a:cubicBezTo>
                  <a:lnTo>
                    <a:pt x="1" y="28169"/>
                  </a:lnTo>
                  <a:cubicBezTo>
                    <a:pt x="11" y="28148"/>
                    <a:pt x="22" y="28126"/>
                    <a:pt x="32" y="281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2067850" y="4357525"/>
              <a:ext cx="3537900" cy="1117825"/>
            </a:xfrm>
            <a:custGeom>
              <a:avLst/>
              <a:gdLst/>
              <a:ahLst/>
              <a:cxnLst/>
              <a:rect l="l" t="t" r="r" b="b"/>
              <a:pathLst>
                <a:path w="141516" h="44713" extrusionOk="0">
                  <a:moveTo>
                    <a:pt x="65293" y="1"/>
                  </a:moveTo>
                  <a:cubicBezTo>
                    <a:pt x="36483" y="1"/>
                    <a:pt x="35520" y="20832"/>
                    <a:pt x="35520" y="20832"/>
                  </a:cubicBezTo>
                  <a:cubicBezTo>
                    <a:pt x="21454" y="20832"/>
                    <a:pt x="18616" y="32778"/>
                    <a:pt x="18616" y="32778"/>
                  </a:cubicBezTo>
                  <a:cubicBezTo>
                    <a:pt x="5077" y="32778"/>
                    <a:pt x="0" y="44713"/>
                    <a:pt x="0" y="44713"/>
                  </a:cubicBezTo>
                  <a:lnTo>
                    <a:pt x="141516" y="44713"/>
                  </a:lnTo>
                  <a:cubicBezTo>
                    <a:pt x="141516" y="44713"/>
                    <a:pt x="135588" y="32778"/>
                    <a:pt x="119781" y="32778"/>
                  </a:cubicBezTo>
                  <a:cubicBezTo>
                    <a:pt x="119781" y="32778"/>
                    <a:pt x="116468" y="20832"/>
                    <a:pt x="100049" y="20832"/>
                  </a:cubicBezTo>
                  <a:cubicBezTo>
                    <a:pt x="100049" y="20832"/>
                    <a:pt x="98924" y="1"/>
                    <a:pt x="652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" name="Google Shape;312;p27"/>
          <p:cNvSpPr txBox="1">
            <a:spLocks noGrp="1"/>
          </p:cNvSpPr>
          <p:nvPr>
            <p:ph type="ctrTitle"/>
          </p:nvPr>
        </p:nvSpPr>
        <p:spPr>
          <a:xfrm>
            <a:off x="4847450" y="1508090"/>
            <a:ext cx="3572400" cy="22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 dirty="0"/>
              <a:t>OUR</a:t>
            </a:r>
            <a:br>
              <a:rPr lang="en" sz="5300" dirty="0"/>
            </a:br>
            <a:r>
              <a:rPr lang="en" sz="5300" dirty="0"/>
              <a:t>IDEA</a:t>
            </a:r>
            <a:endParaRPr sz="3200" dirty="0"/>
          </a:p>
        </p:txBody>
      </p:sp>
      <p:grpSp>
        <p:nvGrpSpPr>
          <p:cNvPr id="313" name="Google Shape;313;p27"/>
          <p:cNvGrpSpPr/>
          <p:nvPr/>
        </p:nvGrpSpPr>
        <p:grpSpPr>
          <a:xfrm>
            <a:off x="1569072" y="967986"/>
            <a:ext cx="2600932" cy="3207529"/>
            <a:chOff x="4366025" y="1217575"/>
            <a:chExt cx="3014175" cy="3717150"/>
          </a:xfrm>
        </p:grpSpPr>
        <p:sp>
          <p:nvSpPr>
            <p:cNvPr id="314" name="Google Shape;314;p27"/>
            <p:cNvSpPr/>
            <p:nvPr/>
          </p:nvSpPr>
          <p:spPr>
            <a:xfrm>
              <a:off x="4775750" y="1217575"/>
              <a:ext cx="2037575" cy="3163725"/>
            </a:xfrm>
            <a:custGeom>
              <a:avLst/>
              <a:gdLst/>
              <a:ahLst/>
              <a:cxnLst/>
              <a:rect l="l" t="t" r="r" b="b"/>
              <a:pathLst>
                <a:path w="81503" h="126549" extrusionOk="0">
                  <a:moveTo>
                    <a:pt x="1" y="0"/>
                  </a:moveTo>
                  <a:lnTo>
                    <a:pt x="1" y="126549"/>
                  </a:lnTo>
                  <a:lnTo>
                    <a:pt x="81502" y="126549"/>
                  </a:lnTo>
                  <a:lnTo>
                    <a:pt x="8150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4366025" y="1217575"/>
              <a:ext cx="409750" cy="318250"/>
            </a:xfrm>
            <a:custGeom>
              <a:avLst/>
              <a:gdLst/>
              <a:ahLst/>
              <a:cxnLst/>
              <a:rect l="l" t="t" r="r" b="b"/>
              <a:pathLst>
                <a:path w="16390" h="12730" extrusionOk="0">
                  <a:moveTo>
                    <a:pt x="16390" y="0"/>
                  </a:moveTo>
                  <a:lnTo>
                    <a:pt x="1" y="8247"/>
                  </a:lnTo>
                  <a:lnTo>
                    <a:pt x="16390" y="12729"/>
                  </a:lnTo>
                  <a:lnTo>
                    <a:pt x="1639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4775750" y="1346400"/>
              <a:ext cx="1914025" cy="3163750"/>
            </a:xfrm>
            <a:custGeom>
              <a:avLst/>
              <a:gdLst/>
              <a:ahLst/>
              <a:cxnLst/>
              <a:rect l="l" t="t" r="r" b="b"/>
              <a:pathLst>
                <a:path w="76561" h="126550" extrusionOk="0">
                  <a:moveTo>
                    <a:pt x="1" y="1"/>
                  </a:moveTo>
                  <a:lnTo>
                    <a:pt x="1" y="126550"/>
                  </a:lnTo>
                  <a:lnTo>
                    <a:pt x="76560" y="126550"/>
                  </a:lnTo>
                  <a:lnTo>
                    <a:pt x="7656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4931225" y="1517575"/>
              <a:ext cx="1603075" cy="2583450"/>
            </a:xfrm>
            <a:custGeom>
              <a:avLst/>
              <a:gdLst/>
              <a:ahLst/>
              <a:cxnLst/>
              <a:rect l="l" t="t" r="r" b="b"/>
              <a:pathLst>
                <a:path w="64123" h="103338" extrusionOk="0">
                  <a:moveTo>
                    <a:pt x="32060" y="0"/>
                  </a:moveTo>
                  <a:cubicBezTo>
                    <a:pt x="14353" y="0"/>
                    <a:pt x="1" y="15800"/>
                    <a:pt x="1" y="35294"/>
                  </a:cubicBezTo>
                  <a:lnTo>
                    <a:pt x="1" y="103338"/>
                  </a:lnTo>
                  <a:lnTo>
                    <a:pt x="64122" y="103338"/>
                  </a:lnTo>
                  <a:lnTo>
                    <a:pt x="64122" y="35294"/>
                  </a:lnTo>
                  <a:cubicBezTo>
                    <a:pt x="64122" y="15800"/>
                    <a:pt x="49767" y="0"/>
                    <a:pt x="32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5725275" y="2708400"/>
              <a:ext cx="835700" cy="1291150"/>
            </a:xfrm>
            <a:custGeom>
              <a:avLst/>
              <a:gdLst/>
              <a:ahLst/>
              <a:cxnLst/>
              <a:rect l="l" t="t" r="r" b="b"/>
              <a:pathLst>
                <a:path w="33428" h="51646" extrusionOk="0">
                  <a:moveTo>
                    <a:pt x="11953" y="1"/>
                  </a:moveTo>
                  <a:cubicBezTo>
                    <a:pt x="2893" y="1"/>
                    <a:pt x="0" y="18061"/>
                    <a:pt x="0" y="18061"/>
                  </a:cubicBezTo>
                  <a:lnTo>
                    <a:pt x="27808" y="51645"/>
                  </a:lnTo>
                  <a:cubicBezTo>
                    <a:pt x="27808" y="51645"/>
                    <a:pt x="33428" y="21810"/>
                    <a:pt x="29765" y="18833"/>
                  </a:cubicBezTo>
                  <a:cubicBezTo>
                    <a:pt x="29214" y="18385"/>
                    <a:pt x="28599" y="18195"/>
                    <a:pt x="27952" y="18195"/>
                  </a:cubicBezTo>
                  <a:cubicBezTo>
                    <a:pt x="24297" y="18195"/>
                    <a:pt x="19614" y="24261"/>
                    <a:pt x="19614" y="24261"/>
                  </a:cubicBezTo>
                  <a:cubicBezTo>
                    <a:pt x="19614" y="24261"/>
                    <a:pt x="28043" y="12018"/>
                    <a:pt x="23361" y="9231"/>
                  </a:cubicBezTo>
                  <a:cubicBezTo>
                    <a:pt x="22788" y="8890"/>
                    <a:pt x="22201" y="8740"/>
                    <a:pt x="21611" y="8740"/>
                  </a:cubicBezTo>
                  <a:cubicBezTo>
                    <a:pt x="17686" y="8740"/>
                    <a:pt x="13652" y="15366"/>
                    <a:pt x="13087" y="16327"/>
                  </a:cubicBezTo>
                  <a:lnTo>
                    <a:pt x="13087" y="16327"/>
                  </a:lnTo>
                  <a:cubicBezTo>
                    <a:pt x="13902" y="14907"/>
                    <a:pt x="21704" y="888"/>
                    <a:pt x="12611" y="32"/>
                  </a:cubicBezTo>
                  <a:cubicBezTo>
                    <a:pt x="12388" y="11"/>
                    <a:pt x="12169" y="1"/>
                    <a:pt x="11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5430775" y="1517575"/>
              <a:ext cx="1073450" cy="742550"/>
            </a:xfrm>
            <a:custGeom>
              <a:avLst/>
              <a:gdLst/>
              <a:ahLst/>
              <a:cxnLst/>
              <a:rect l="l" t="t" r="r" b="b"/>
              <a:pathLst>
                <a:path w="42938" h="29702" extrusionOk="0">
                  <a:moveTo>
                    <a:pt x="12081" y="0"/>
                  </a:moveTo>
                  <a:cubicBezTo>
                    <a:pt x="8165" y="0"/>
                    <a:pt x="4416" y="772"/>
                    <a:pt x="948" y="2187"/>
                  </a:cubicBezTo>
                  <a:cubicBezTo>
                    <a:pt x="287" y="7121"/>
                    <a:pt x="1" y="14747"/>
                    <a:pt x="4005" y="17123"/>
                  </a:cubicBezTo>
                  <a:cubicBezTo>
                    <a:pt x="4951" y="17684"/>
                    <a:pt x="5900" y="17921"/>
                    <a:pt x="6828" y="17921"/>
                  </a:cubicBezTo>
                  <a:cubicBezTo>
                    <a:pt x="11798" y="17921"/>
                    <a:pt x="16170" y="11129"/>
                    <a:pt x="16292" y="10940"/>
                  </a:cubicBezTo>
                  <a:lnTo>
                    <a:pt x="16292" y="10940"/>
                  </a:lnTo>
                  <a:cubicBezTo>
                    <a:pt x="16200" y="11154"/>
                    <a:pt x="12013" y="21096"/>
                    <a:pt x="15943" y="23135"/>
                  </a:cubicBezTo>
                  <a:cubicBezTo>
                    <a:pt x="16525" y="23438"/>
                    <a:pt x="17188" y="23567"/>
                    <a:pt x="17895" y="23567"/>
                  </a:cubicBezTo>
                  <a:cubicBezTo>
                    <a:pt x="22014" y="23567"/>
                    <a:pt x="27647" y="19187"/>
                    <a:pt x="27647" y="19187"/>
                  </a:cubicBezTo>
                  <a:lnTo>
                    <a:pt x="27647" y="19187"/>
                  </a:lnTo>
                  <a:cubicBezTo>
                    <a:pt x="27647" y="19187"/>
                    <a:pt x="24605" y="23850"/>
                    <a:pt x="27647" y="28476"/>
                  </a:cubicBezTo>
                  <a:cubicBezTo>
                    <a:pt x="28221" y="29348"/>
                    <a:pt x="29293" y="29701"/>
                    <a:pt x="30655" y="29701"/>
                  </a:cubicBezTo>
                  <a:cubicBezTo>
                    <a:pt x="34023" y="29701"/>
                    <a:pt x="39167" y="27539"/>
                    <a:pt x="42938" y="25696"/>
                  </a:cubicBezTo>
                  <a:cubicBezTo>
                    <a:pt x="41432" y="19809"/>
                    <a:pt x="38570" y="14545"/>
                    <a:pt x="34749" y="10339"/>
                  </a:cubicBezTo>
                  <a:cubicBezTo>
                    <a:pt x="28948" y="3952"/>
                    <a:pt x="20931" y="0"/>
                    <a:pt x="120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5344750" y="2559900"/>
              <a:ext cx="359425" cy="435300"/>
            </a:xfrm>
            <a:custGeom>
              <a:avLst/>
              <a:gdLst/>
              <a:ahLst/>
              <a:cxnLst/>
              <a:rect l="l" t="t" r="r" b="b"/>
              <a:pathLst>
                <a:path w="14377" h="17412" extrusionOk="0">
                  <a:moveTo>
                    <a:pt x="9387" y="1"/>
                  </a:moveTo>
                  <a:lnTo>
                    <a:pt x="1" y="13071"/>
                  </a:lnTo>
                  <a:lnTo>
                    <a:pt x="4991" y="17412"/>
                  </a:lnTo>
                  <a:lnTo>
                    <a:pt x="14377" y="4341"/>
                  </a:lnTo>
                  <a:lnTo>
                    <a:pt x="9387" y="1"/>
                  </a:lnTo>
                  <a:close/>
                </a:path>
              </a:pathLst>
            </a:custGeom>
            <a:solidFill>
              <a:srgbClr val="D3B08A"/>
            </a:solidFill>
            <a:ln w="9525" cap="flat" cmpd="sng">
              <a:solidFill>
                <a:srgbClr val="D3B0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5469075" y="2615400"/>
              <a:ext cx="131225" cy="266050"/>
            </a:xfrm>
            <a:custGeom>
              <a:avLst/>
              <a:gdLst/>
              <a:ahLst/>
              <a:cxnLst/>
              <a:rect l="l" t="t" r="r" b="b"/>
              <a:pathLst>
                <a:path w="5249" h="10642" extrusionOk="0">
                  <a:moveTo>
                    <a:pt x="2819" y="0"/>
                  </a:moveTo>
                  <a:lnTo>
                    <a:pt x="2820" y="3"/>
                  </a:lnTo>
                  <a:lnTo>
                    <a:pt x="2822" y="0"/>
                  </a:lnTo>
                  <a:close/>
                  <a:moveTo>
                    <a:pt x="2820" y="3"/>
                  </a:moveTo>
                  <a:lnTo>
                    <a:pt x="1374" y="2013"/>
                  </a:lnTo>
                  <a:cubicBezTo>
                    <a:pt x="1374" y="2013"/>
                    <a:pt x="1" y="7996"/>
                    <a:pt x="3283" y="10642"/>
                  </a:cubicBezTo>
                  <a:lnTo>
                    <a:pt x="5248" y="7905"/>
                  </a:lnTo>
                  <a:lnTo>
                    <a:pt x="2820" y="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5494750" y="2229475"/>
              <a:ext cx="545825" cy="621725"/>
            </a:xfrm>
            <a:custGeom>
              <a:avLst/>
              <a:gdLst/>
              <a:ahLst/>
              <a:cxnLst/>
              <a:rect l="l" t="t" r="r" b="b"/>
              <a:pathLst>
                <a:path w="21833" h="24869" extrusionOk="0">
                  <a:moveTo>
                    <a:pt x="9505" y="0"/>
                  </a:moveTo>
                  <a:cubicBezTo>
                    <a:pt x="9505" y="0"/>
                    <a:pt x="7583" y="3565"/>
                    <a:pt x="3791" y="10599"/>
                  </a:cubicBezTo>
                  <a:cubicBezTo>
                    <a:pt x="1" y="17633"/>
                    <a:pt x="1105" y="21348"/>
                    <a:pt x="4972" y="23874"/>
                  </a:cubicBezTo>
                  <a:cubicBezTo>
                    <a:pt x="6027" y="24563"/>
                    <a:pt x="7132" y="24868"/>
                    <a:pt x="8222" y="24868"/>
                  </a:cubicBezTo>
                  <a:cubicBezTo>
                    <a:pt x="11128" y="24868"/>
                    <a:pt x="13934" y="22706"/>
                    <a:pt x="15445" y="19903"/>
                  </a:cubicBezTo>
                  <a:cubicBezTo>
                    <a:pt x="17523" y="16051"/>
                    <a:pt x="21832" y="8054"/>
                    <a:pt x="21832" y="8054"/>
                  </a:cubicBezTo>
                  <a:lnTo>
                    <a:pt x="9505" y="0"/>
                  </a:lnTo>
                  <a:close/>
                </a:path>
              </a:pathLst>
            </a:custGeom>
            <a:solidFill>
              <a:srgbClr val="D3B08A"/>
            </a:solidFill>
            <a:ln w="9525" cap="flat" cmpd="sng">
              <a:solidFill>
                <a:srgbClr val="D3B0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5474200" y="2376725"/>
              <a:ext cx="170175" cy="187225"/>
            </a:xfrm>
            <a:custGeom>
              <a:avLst/>
              <a:gdLst/>
              <a:ahLst/>
              <a:cxnLst/>
              <a:rect l="l" t="t" r="r" b="b"/>
              <a:pathLst>
                <a:path w="6807" h="7489" extrusionOk="0">
                  <a:moveTo>
                    <a:pt x="3403" y="0"/>
                  </a:moveTo>
                  <a:cubicBezTo>
                    <a:pt x="1525" y="0"/>
                    <a:pt x="0" y="1676"/>
                    <a:pt x="0" y="3744"/>
                  </a:cubicBezTo>
                  <a:cubicBezTo>
                    <a:pt x="0" y="5813"/>
                    <a:pt x="1525" y="7489"/>
                    <a:pt x="3403" y="7489"/>
                  </a:cubicBezTo>
                  <a:cubicBezTo>
                    <a:pt x="5281" y="7489"/>
                    <a:pt x="6806" y="5813"/>
                    <a:pt x="6806" y="3744"/>
                  </a:cubicBezTo>
                  <a:cubicBezTo>
                    <a:pt x="6806" y="1676"/>
                    <a:pt x="5281" y="0"/>
                    <a:pt x="3403" y="0"/>
                  </a:cubicBezTo>
                  <a:close/>
                </a:path>
              </a:pathLst>
            </a:custGeom>
            <a:solidFill>
              <a:srgbClr val="D3B08A"/>
            </a:solidFill>
            <a:ln w="9525" cap="flat" cmpd="sng">
              <a:solidFill>
                <a:srgbClr val="D3B0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5752800" y="2500275"/>
              <a:ext cx="137825" cy="228000"/>
            </a:xfrm>
            <a:custGeom>
              <a:avLst/>
              <a:gdLst/>
              <a:ahLst/>
              <a:cxnLst/>
              <a:rect l="l" t="t" r="r" b="b"/>
              <a:pathLst>
                <a:path w="5513" h="9120" extrusionOk="0">
                  <a:moveTo>
                    <a:pt x="3760" y="1"/>
                  </a:moveTo>
                  <a:cubicBezTo>
                    <a:pt x="3643" y="1"/>
                    <a:pt x="3511" y="35"/>
                    <a:pt x="3406" y="89"/>
                  </a:cubicBezTo>
                  <a:cubicBezTo>
                    <a:pt x="2639" y="544"/>
                    <a:pt x="2463" y="1602"/>
                    <a:pt x="2201" y="2422"/>
                  </a:cubicBezTo>
                  <a:cubicBezTo>
                    <a:pt x="1944" y="3388"/>
                    <a:pt x="1679" y="4355"/>
                    <a:pt x="1503" y="5346"/>
                  </a:cubicBezTo>
                  <a:cubicBezTo>
                    <a:pt x="1375" y="6101"/>
                    <a:pt x="1262" y="6857"/>
                    <a:pt x="1190" y="7622"/>
                  </a:cubicBezTo>
                  <a:lnTo>
                    <a:pt x="1190" y="7622"/>
                  </a:lnTo>
                  <a:cubicBezTo>
                    <a:pt x="826" y="6822"/>
                    <a:pt x="445" y="6030"/>
                    <a:pt x="34" y="5257"/>
                  </a:cubicBezTo>
                  <a:lnTo>
                    <a:pt x="0" y="5274"/>
                  </a:lnTo>
                  <a:cubicBezTo>
                    <a:pt x="344" y="6349"/>
                    <a:pt x="736" y="7400"/>
                    <a:pt x="1152" y="8441"/>
                  </a:cubicBezTo>
                  <a:lnTo>
                    <a:pt x="1424" y="9119"/>
                  </a:lnTo>
                  <a:cubicBezTo>
                    <a:pt x="1554" y="7888"/>
                    <a:pt x="1650" y="6628"/>
                    <a:pt x="1806" y="5401"/>
                  </a:cubicBezTo>
                  <a:cubicBezTo>
                    <a:pt x="1927" y="4413"/>
                    <a:pt x="2023" y="3410"/>
                    <a:pt x="2307" y="2460"/>
                  </a:cubicBezTo>
                  <a:cubicBezTo>
                    <a:pt x="2530" y="1753"/>
                    <a:pt x="3028" y="387"/>
                    <a:pt x="3798" y="351"/>
                  </a:cubicBezTo>
                  <a:cubicBezTo>
                    <a:pt x="3817" y="351"/>
                    <a:pt x="3837" y="350"/>
                    <a:pt x="3856" y="350"/>
                  </a:cubicBezTo>
                  <a:cubicBezTo>
                    <a:pt x="4805" y="350"/>
                    <a:pt x="5368" y="1039"/>
                    <a:pt x="5385" y="2104"/>
                  </a:cubicBezTo>
                  <a:lnTo>
                    <a:pt x="5419" y="2109"/>
                  </a:lnTo>
                  <a:cubicBezTo>
                    <a:pt x="5512" y="1599"/>
                    <a:pt x="5440" y="1029"/>
                    <a:pt x="5128" y="613"/>
                  </a:cubicBezTo>
                  <a:cubicBezTo>
                    <a:pt x="4815" y="173"/>
                    <a:pt x="4284" y="14"/>
                    <a:pt x="3803" y="2"/>
                  </a:cubicBezTo>
                  <a:cubicBezTo>
                    <a:pt x="3789" y="1"/>
                    <a:pt x="3775" y="1"/>
                    <a:pt x="3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5391275" y="2096000"/>
              <a:ext cx="726850" cy="586525"/>
            </a:xfrm>
            <a:custGeom>
              <a:avLst/>
              <a:gdLst/>
              <a:ahLst/>
              <a:cxnLst/>
              <a:rect l="l" t="t" r="r" b="b"/>
              <a:pathLst>
                <a:path w="29074" h="23461" extrusionOk="0">
                  <a:moveTo>
                    <a:pt x="17435" y="0"/>
                  </a:moveTo>
                  <a:cubicBezTo>
                    <a:pt x="14250" y="0"/>
                    <a:pt x="14053" y="1893"/>
                    <a:pt x="9833" y="1893"/>
                  </a:cubicBezTo>
                  <a:cubicBezTo>
                    <a:pt x="9744" y="1893"/>
                    <a:pt x="9653" y="1893"/>
                    <a:pt x="9560" y="1891"/>
                  </a:cubicBezTo>
                  <a:cubicBezTo>
                    <a:pt x="9486" y="1889"/>
                    <a:pt x="9412" y="1889"/>
                    <a:pt x="9338" y="1889"/>
                  </a:cubicBezTo>
                  <a:cubicBezTo>
                    <a:pt x="4936" y="1889"/>
                    <a:pt x="2014" y="4424"/>
                    <a:pt x="1016" y="8225"/>
                  </a:cubicBezTo>
                  <a:cubicBezTo>
                    <a:pt x="1" y="12092"/>
                    <a:pt x="3317" y="14973"/>
                    <a:pt x="3317" y="14973"/>
                  </a:cubicBezTo>
                  <a:cubicBezTo>
                    <a:pt x="3317" y="12905"/>
                    <a:pt x="4842" y="11229"/>
                    <a:pt x="6720" y="11229"/>
                  </a:cubicBezTo>
                  <a:cubicBezTo>
                    <a:pt x="7908" y="11229"/>
                    <a:pt x="8952" y="11898"/>
                    <a:pt x="9560" y="12912"/>
                  </a:cubicBezTo>
                  <a:cubicBezTo>
                    <a:pt x="9560" y="12912"/>
                    <a:pt x="10338" y="13546"/>
                    <a:pt x="11414" y="13546"/>
                  </a:cubicBezTo>
                  <a:cubicBezTo>
                    <a:pt x="12141" y="13546"/>
                    <a:pt x="13004" y="13256"/>
                    <a:pt x="13855" y="12285"/>
                  </a:cubicBezTo>
                  <a:cubicBezTo>
                    <a:pt x="14694" y="11328"/>
                    <a:pt x="15384" y="10994"/>
                    <a:pt x="15955" y="10994"/>
                  </a:cubicBezTo>
                  <a:cubicBezTo>
                    <a:pt x="16819" y="10994"/>
                    <a:pt x="17411" y="11758"/>
                    <a:pt x="17835" y="12285"/>
                  </a:cubicBezTo>
                  <a:cubicBezTo>
                    <a:pt x="18176" y="12709"/>
                    <a:pt x="18605" y="12851"/>
                    <a:pt x="19028" y="12851"/>
                  </a:cubicBezTo>
                  <a:cubicBezTo>
                    <a:pt x="19888" y="12851"/>
                    <a:pt x="20721" y="12261"/>
                    <a:pt x="20721" y="12261"/>
                  </a:cubicBezTo>
                  <a:lnTo>
                    <a:pt x="20721" y="12261"/>
                  </a:lnTo>
                  <a:cubicBezTo>
                    <a:pt x="20721" y="12261"/>
                    <a:pt x="19045" y="17773"/>
                    <a:pt x="23610" y="17773"/>
                  </a:cubicBezTo>
                  <a:lnTo>
                    <a:pt x="20661" y="23244"/>
                  </a:lnTo>
                  <a:cubicBezTo>
                    <a:pt x="20661" y="23244"/>
                    <a:pt x="21438" y="23460"/>
                    <a:pt x="22486" y="23460"/>
                  </a:cubicBezTo>
                  <a:cubicBezTo>
                    <a:pt x="24005" y="23460"/>
                    <a:pt x="26091" y="23005"/>
                    <a:pt x="27200" y="20776"/>
                  </a:cubicBezTo>
                  <a:cubicBezTo>
                    <a:pt x="29073" y="17010"/>
                    <a:pt x="27472" y="14973"/>
                    <a:pt x="27532" y="10738"/>
                  </a:cubicBezTo>
                  <a:cubicBezTo>
                    <a:pt x="27571" y="7898"/>
                    <a:pt x="25907" y="5220"/>
                    <a:pt x="23271" y="5220"/>
                  </a:cubicBezTo>
                  <a:cubicBezTo>
                    <a:pt x="22955" y="5220"/>
                    <a:pt x="22625" y="5258"/>
                    <a:pt x="22282" y="5339"/>
                  </a:cubicBezTo>
                  <a:cubicBezTo>
                    <a:pt x="22282" y="5339"/>
                    <a:pt x="22604" y="54"/>
                    <a:pt x="17523" y="1"/>
                  </a:cubicBezTo>
                  <a:cubicBezTo>
                    <a:pt x="17493" y="0"/>
                    <a:pt x="17464" y="0"/>
                    <a:pt x="17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5331775" y="2748450"/>
              <a:ext cx="1012650" cy="1352575"/>
            </a:xfrm>
            <a:custGeom>
              <a:avLst/>
              <a:gdLst/>
              <a:ahLst/>
              <a:cxnLst/>
              <a:rect l="l" t="t" r="r" b="b"/>
              <a:pathLst>
                <a:path w="40506" h="54103" extrusionOk="0">
                  <a:moveTo>
                    <a:pt x="0" y="0"/>
                  </a:moveTo>
                  <a:lnTo>
                    <a:pt x="0" y="54103"/>
                  </a:lnTo>
                  <a:lnTo>
                    <a:pt x="27627" y="54103"/>
                  </a:lnTo>
                  <a:lnTo>
                    <a:pt x="27043" y="43920"/>
                  </a:lnTo>
                  <a:lnTo>
                    <a:pt x="40505" y="22659"/>
                  </a:lnTo>
                  <a:cubicBezTo>
                    <a:pt x="40505" y="22659"/>
                    <a:pt x="33716" y="13121"/>
                    <a:pt x="26692" y="9899"/>
                  </a:cubicBezTo>
                  <a:cubicBezTo>
                    <a:pt x="19667" y="6679"/>
                    <a:pt x="8775" y="5320"/>
                    <a:pt x="8775" y="5320"/>
                  </a:cubicBezTo>
                  <a:cubicBezTo>
                    <a:pt x="8775" y="5320"/>
                    <a:pt x="7031" y="7750"/>
                    <a:pt x="5490" y="7750"/>
                  </a:cubicBezTo>
                  <a:cubicBezTo>
                    <a:pt x="5376" y="7750"/>
                    <a:pt x="5263" y="7737"/>
                    <a:pt x="5151" y="7708"/>
                  </a:cubicBezTo>
                  <a:cubicBezTo>
                    <a:pt x="3542" y="7294"/>
                    <a:pt x="3655" y="1164"/>
                    <a:pt x="3655" y="116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5629800" y="2381875"/>
              <a:ext cx="351775" cy="161050"/>
            </a:xfrm>
            <a:custGeom>
              <a:avLst/>
              <a:gdLst/>
              <a:ahLst/>
              <a:cxnLst/>
              <a:rect l="l" t="t" r="r" b="b"/>
              <a:pathLst>
                <a:path w="14071" h="6442" extrusionOk="0">
                  <a:moveTo>
                    <a:pt x="11753" y="1"/>
                  </a:moveTo>
                  <a:lnTo>
                    <a:pt x="11067" y="686"/>
                  </a:lnTo>
                  <a:cubicBezTo>
                    <a:pt x="10476" y="1249"/>
                    <a:pt x="9834" y="1952"/>
                    <a:pt x="9022" y="1952"/>
                  </a:cubicBezTo>
                  <a:cubicBezTo>
                    <a:pt x="9011" y="1952"/>
                    <a:pt x="9000" y="1951"/>
                    <a:pt x="8989" y="1951"/>
                  </a:cubicBezTo>
                  <a:cubicBezTo>
                    <a:pt x="8432" y="1898"/>
                    <a:pt x="8054" y="1348"/>
                    <a:pt x="7592" y="1030"/>
                  </a:cubicBezTo>
                  <a:cubicBezTo>
                    <a:pt x="7386" y="873"/>
                    <a:pt x="7145" y="796"/>
                    <a:pt x="6906" y="796"/>
                  </a:cubicBezTo>
                  <a:cubicBezTo>
                    <a:pt x="6560" y="796"/>
                    <a:pt x="6218" y="957"/>
                    <a:pt x="5991" y="1273"/>
                  </a:cubicBezTo>
                  <a:cubicBezTo>
                    <a:pt x="5464" y="1968"/>
                    <a:pt x="5058" y="2836"/>
                    <a:pt x="4242" y="3149"/>
                  </a:cubicBezTo>
                  <a:cubicBezTo>
                    <a:pt x="3853" y="3297"/>
                    <a:pt x="3422" y="3373"/>
                    <a:pt x="2988" y="3373"/>
                  </a:cubicBezTo>
                  <a:cubicBezTo>
                    <a:pt x="1764" y="3373"/>
                    <a:pt x="508" y="2769"/>
                    <a:pt x="36" y="1475"/>
                  </a:cubicBezTo>
                  <a:lnTo>
                    <a:pt x="36" y="1473"/>
                  </a:lnTo>
                  <a:lnTo>
                    <a:pt x="0" y="1482"/>
                  </a:lnTo>
                  <a:cubicBezTo>
                    <a:pt x="132" y="2103"/>
                    <a:pt x="500" y="2651"/>
                    <a:pt x="974" y="3031"/>
                  </a:cubicBezTo>
                  <a:cubicBezTo>
                    <a:pt x="1580" y="3482"/>
                    <a:pt x="2324" y="3717"/>
                    <a:pt x="3063" y="3717"/>
                  </a:cubicBezTo>
                  <a:cubicBezTo>
                    <a:pt x="3506" y="3717"/>
                    <a:pt x="3948" y="3632"/>
                    <a:pt x="4358" y="3459"/>
                  </a:cubicBezTo>
                  <a:cubicBezTo>
                    <a:pt x="5214" y="3096"/>
                    <a:pt x="5589" y="2120"/>
                    <a:pt x="6089" y="1369"/>
                  </a:cubicBezTo>
                  <a:cubicBezTo>
                    <a:pt x="6284" y="1066"/>
                    <a:pt x="6589" y="914"/>
                    <a:pt x="6900" y="914"/>
                  </a:cubicBezTo>
                  <a:cubicBezTo>
                    <a:pt x="7119" y="914"/>
                    <a:pt x="7340" y="990"/>
                    <a:pt x="7527" y="1141"/>
                  </a:cubicBezTo>
                  <a:cubicBezTo>
                    <a:pt x="7996" y="1492"/>
                    <a:pt x="8347" y="2086"/>
                    <a:pt x="8963" y="2189"/>
                  </a:cubicBezTo>
                  <a:cubicBezTo>
                    <a:pt x="9026" y="2197"/>
                    <a:pt x="9088" y="2201"/>
                    <a:pt x="9149" y="2201"/>
                  </a:cubicBezTo>
                  <a:cubicBezTo>
                    <a:pt x="9723" y="2201"/>
                    <a:pt x="10237" y="1876"/>
                    <a:pt x="10698" y="1494"/>
                  </a:cubicBezTo>
                  <a:lnTo>
                    <a:pt x="10698" y="1494"/>
                  </a:lnTo>
                  <a:cubicBezTo>
                    <a:pt x="10535" y="1914"/>
                    <a:pt x="10405" y="2347"/>
                    <a:pt x="10317" y="2800"/>
                  </a:cubicBezTo>
                  <a:cubicBezTo>
                    <a:pt x="9966" y="4416"/>
                    <a:pt x="10481" y="6008"/>
                    <a:pt x="12092" y="6333"/>
                  </a:cubicBezTo>
                  <a:cubicBezTo>
                    <a:pt x="12415" y="6410"/>
                    <a:pt x="12739" y="6441"/>
                    <a:pt x="13063" y="6441"/>
                  </a:cubicBezTo>
                  <a:cubicBezTo>
                    <a:pt x="13402" y="6441"/>
                    <a:pt x="13739" y="6407"/>
                    <a:pt x="14071" y="6357"/>
                  </a:cubicBezTo>
                  <a:lnTo>
                    <a:pt x="14069" y="6318"/>
                  </a:lnTo>
                  <a:cubicBezTo>
                    <a:pt x="13984" y="6321"/>
                    <a:pt x="13902" y="6322"/>
                    <a:pt x="13821" y="6322"/>
                  </a:cubicBezTo>
                  <a:cubicBezTo>
                    <a:pt x="9680" y="6322"/>
                    <a:pt x="10134" y="3263"/>
                    <a:pt x="11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5947225" y="2220925"/>
              <a:ext cx="206000" cy="283700"/>
            </a:xfrm>
            <a:custGeom>
              <a:avLst/>
              <a:gdLst/>
              <a:ahLst/>
              <a:cxnLst/>
              <a:rect l="l" t="t" r="r" b="b"/>
              <a:pathLst>
                <a:path w="8240" h="11348" extrusionOk="0">
                  <a:moveTo>
                    <a:pt x="1351" y="1"/>
                  </a:moveTo>
                  <a:cubicBezTo>
                    <a:pt x="897" y="1"/>
                    <a:pt x="442" y="54"/>
                    <a:pt x="1" y="153"/>
                  </a:cubicBezTo>
                  <a:lnTo>
                    <a:pt x="90" y="532"/>
                  </a:lnTo>
                  <a:cubicBezTo>
                    <a:pt x="626" y="417"/>
                    <a:pt x="1121" y="362"/>
                    <a:pt x="1578" y="362"/>
                  </a:cubicBezTo>
                  <a:cubicBezTo>
                    <a:pt x="5195" y="362"/>
                    <a:pt x="6449" y="3802"/>
                    <a:pt x="6667" y="7846"/>
                  </a:cubicBezTo>
                  <a:cubicBezTo>
                    <a:pt x="6734" y="9305"/>
                    <a:pt x="6915" y="10645"/>
                    <a:pt x="8240" y="11347"/>
                  </a:cubicBezTo>
                  <a:cubicBezTo>
                    <a:pt x="6936" y="10611"/>
                    <a:pt x="6792" y="9298"/>
                    <a:pt x="6756" y="7838"/>
                  </a:cubicBezTo>
                  <a:cubicBezTo>
                    <a:pt x="6653" y="5511"/>
                    <a:pt x="6290" y="2750"/>
                    <a:pt x="4577" y="1158"/>
                  </a:cubicBezTo>
                  <a:cubicBezTo>
                    <a:pt x="3665" y="346"/>
                    <a:pt x="2510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5331775" y="2748450"/>
              <a:ext cx="690700" cy="1352575"/>
            </a:xfrm>
            <a:custGeom>
              <a:avLst/>
              <a:gdLst/>
              <a:ahLst/>
              <a:cxnLst/>
              <a:rect l="l" t="t" r="r" b="b"/>
              <a:pathLst>
                <a:path w="27628" h="54103" extrusionOk="0">
                  <a:moveTo>
                    <a:pt x="0" y="0"/>
                  </a:moveTo>
                  <a:lnTo>
                    <a:pt x="0" y="54103"/>
                  </a:lnTo>
                  <a:lnTo>
                    <a:pt x="27627" y="54103"/>
                  </a:lnTo>
                  <a:lnTo>
                    <a:pt x="27043" y="43920"/>
                  </a:lnTo>
                  <a:lnTo>
                    <a:pt x="25287" y="8225"/>
                  </a:lnTo>
                  <a:lnTo>
                    <a:pt x="11940" y="5806"/>
                  </a:lnTo>
                  <a:lnTo>
                    <a:pt x="2662" y="135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5331350" y="2908500"/>
              <a:ext cx="383650" cy="296050"/>
            </a:xfrm>
            <a:custGeom>
              <a:avLst/>
              <a:gdLst/>
              <a:ahLst/>
              <a:cxnLst/>
              <a:rect l="l" t="t" r="r" b="b"/>
              <a:pathLst>
                <a:path w="15346" h="11842" extrusionOk="0">
                  <a:moveTo>
                    <a:pt x="15324" y="0"/>
                  </a:moveTo>
                  <a:cubicBezTo>
                    <a:pt x="14105" y="871"/>
                    <a:pt x="12929" y="1799"/>
                    <a:pt x="11762" y="2744"/>
                  </a:cubicBezTo>
                  <a:cubicBezTo>
                    <a:pt x="10589" y="3682"/>
                    <a:pt x="9492" y="4728"/>
                    <a:pt x="8345" y="5700"/>
                  </a:cubicBezTo>
                  <a:cubicBezTo>
                    <a:pt x="6104" y="7557"/>
                    <a:pt x="3764" y="9263"/>
                    <a:pt x="1531" y="11134"/>
                  </a:cubicBezTo>
                  <a:lnTo>
                    <a:pt x="1531" y="11134"/>
                  </a:lnTo>
                  <a:cubicBezTo>
                    <a:pt x="1434" y="10731"/>
                    <a:pt x="1338" y="10328"/>
                    <a:pt x="1236" y="9927"/>
                  </a:cubicBezTo>
                  <a:cubicBezTo>
                    <a:pt x="861" y="8417"/>
                    <a:pt x="467" y="6916"/>
                    <a:pt x="34" y="5425"/>
                  </a:cubicBezTo>
                  <a:lnTo>
                    <a:pt x="0" y="5435"/>
                  </a:lnTo>
                  <a:cubicBezTo>
                    <a:pt x="378" y="7585"/>
                    <a:pt x="832" y="9716"/>
                    <a:pt x="1306" y="11842"/>
                  </a:cubicBezTo>
                  <a:cubicBezTo>
                    <a:pt x="3728" y="9903"/>
                    <a:pt x="6017" y="7773"/>
                    <a:pt x="8413" y="5803"/>
                  </a:cubicBezTo>
                  <a:cubicBezTo>
                    <a:pt x="10793" y="3980"/>
                    <a:pt x="13148" y="2124"/>
                    <a:pt x="15346" y="31"/>
                  </a:cubicBezTo>
                  <a:lnTo>
                    <a:pt x="153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5850975" y="2933550"/>
              <a:ext cx="156875" cy="912925"/>
            </a:xfrm>
            <a:custGeom>
              <a:avLst/>
              <a:gdLst/>
              <a:ahLst/>
              <a:cxnLst/>
              <a:rect l="l" t="t" r="r" b="b"/>
              <a:pathLst>
                <a:path w="6275" h="36517" extrusionOk="0">
                  <a:moveTo>
                    <a:pt x="1" y="1"/>
                  </a:moveTo>
                  <a:lnTo>
                    <a:pt x="1" y="1"/>
                  </a:lnTo>
                  <a:cubicBezTo>
                    <a:pt x="1850" y="12177"/>
                    <a:pt x="3959" y="24439"/>
                    <a:pt x="6275" y="36516"/>
                  </a:cubicBezTo>
                  <a:cubicBezTo>
                    <a:pt x="4426" y="24343"/>
                    <a:pt x="2319" y="1207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5064275" y="3283325"/>
              <a:ext cx="710600" cy="737250"/>
            </a:xfrm>
            <a:custGeom>
              <a:avLst/>
              <a:gdLst/>
              <a:ahLst/>
              <a:cxnLst/>
              <a:rect l="l" t="t" r="r" b="b"/>
              <a:pathLst>
                <a:path w="28424" h="29490" extrusionOk="0">
                  <a:moveTo>
                    <a:pt x="12900" y="1"/>
                  </a:moveTo>
                  <a:cubicBezTo>
                    <a:pt x="12651" y="1"/>
                    <a:pt x="12371" y="71"/>
                    <a:pt x="12056" y="223"/>
                  </a:cubicBezTo>
                  <a:cubicBezTo>
                    <a:pt x="8076" y="2147"/>
                    <a:pt x="10770" y="9510"/>
                    <a:pt x="10770" y="9510"/>
                  </a:cubicBezTo>
                  <a:cubicBezTo>
                    <a:pt x="10770" y="9510"/>
                    <a:pt x="7222" y="5841"/>
                    <a:pt x="4388" y="5841"/>
                  </a:cubicBezTo>
                  <a:cubicBezTo>
                    <a:pt x="3040" y="5841"/>
                    <a:pt x="1853" y="6672"/>
                    <a:pt x="1287" y="9123"/>
                  </a:cubicBezTo>
                  <a:cubicBezTo>
                    <a:pt x="134" y="14120"/>
                    <a:pt x="4490" y="14976"/>
                    <a:pt x="7613" y="14976"/>
                  </a:cubicBezTo>
                  <a:cubicBezTo>
                    <a:pt x="9243" y="14976"/>
                    <a:pt x="10536" y="14743"/>
                    <a:pt x="10537" y="14743"/>
                  </a:cubicBezTo>
                  <a:lnTo>
                    <a:pt x="10537" y="14743"/>
                  </a:lnTo>
                  <a:cubicBezTo>
                    <a:pt x="10536" y="14743"/>
                    <a:pt x="1" y="20205"/>
                    <a:pt x="2107" y="24202"/>
                  </a:cubicBezTo>
                  <a:cubicBezTo>
                    <a:pt x="2442" y="24836"/>
                    <a:pt x="2899" y="25104"/>
                    <a:pt x="3429" y="25104"/>
                  </a:cubicBezTo>
                  <a:cubicBezTo>
                    <a:pt x="6235" y="25104"/>
                    <a:pt x="11120" y="17630"/>
                    <a:pt x="11121" y="17629"/>
                  </a:cubicBezTo>
                  <a:lnTo>
                    <a:pt x="11121" y="17629"/>
                  </a:lnTo>
                  <a:cubicBezTo>
                    <a:pt x="11120" y="17630"/>
                    <a:pt x="6321" y="29228"/>
                    <a:pt x="11823" y="29485"/>
                  </a:cubicBezTo>
                  <a:cubicBezTo>
                    <a:pt x="11884" y="29488"/>
                    <a:pt x="11943" y="29489"/>
                    <a:pt x="12001" y="29489"/>
                  </a:cubicBezTo>
                  <a:cubicBezTo>
                    <a:pt x="17269" y="29489"/>
                    <a:pt x="14755" y="18145"/>
                    <a:pt x="14755" y="18144"/>
                  </a:cubicBezTo>
                  <a:lnTo>
                    <a:pt x="14755" y="18144"/>
                  </a:lnTo>
                  <a:cubicBezTo>
                    <a:pt x="14755" y="18145"/>
                    <a:pt x="17958" y="27422"/>
                    <a:pt x="22012" y="27422"/>
                  </a:cubicBezTo>
                  <a:cubicBezTo>
                    <a:pt x="22540" y="27422"/>
                    <a:pt x="23083" y="27264"/>
                    <a:pt x="23636" y="26907"/>
                  </a:cubicBezTo>
                  <a:cubicBezTo>
                    <a:pt x="28424" y="23814"/>
                    <a:pt x="17531" y="15826"/>
                    <a:pt x="17530" y="15825"/>
                  </a:cubicBezTo>
                  <a:lnTo>
                    <a:pt x="17530" y="15825"/>
                  </a:lnTo>
                  <a:cubicBezTo>
                    <a:pt x="17531" y="15826"/>
                    <a:pt x="22069" y="18230"/>
                    <a:pt x="25040" y="18230"/>
                  </a:cubicBezTo>
                  <a:cubicBezTo>
                    <a:pt x="26525" y="18230"/>
                    <a:pt x="27618" y="17629"/>
                    <a:pt x="27556" y="15825"/>
                  </a:cubicBezTo>
                  <a:cubicBezTo>
                    <a:pt x="27443" y="12577"/>
                    <a:pt x="23579" y="11927"/>
                    <a:pt x="20506" y="11927"/>
                  </a:cubicBezTo>
                  <a:cubicBezTo>
                    <a:pt x="18459" y="11927"/>
                    <a:pt x="16763" y="12216"/>
                    <a:pt x="16763" y="12216"/>
                  </a:cubicBezTo>
                  <a:cubicBezTo>
                    <a:pt x="16763" y="12216"/>
                    <a:pt x="27159" y="6288"/>
                    <a:pt x="23646" y="2680"/>
                  </a:cubicBezTo>
                  <a:cubicBezTo>
                    <a:pt x="23128" y="2148"/>
                    <a:pt x="22564" y="1921"/>
                    <a:pt x="21979" y="1921"/>
                  </a:cubicBezTo>
                  <a:cubicBezTo>
                    <a:pt x="18594" y="1921"/>
                    <a:pt x="14495" y="9510"/>
                    <a:pt x="14495" y="9510"/>
                  </a:cubicBezTo>
                  <a:cubicBezTo>
                    <a:pt x="14495" y="9510"/>
                    <a:pt x="15803" y="1"/>
                    <a:pt x="12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5648300" y="3052250"/>
              <a:ext cx="207575" cy="215350"/>
            </a:xfrm>
            <a:custGeom>
              <a:avLst/>
              <a:gdLst/>
              <a:ahLst/>
              <a:cxnLst/>
              <a:rect l="l" t="t" r="r" b="b"/>
              <a:pathLst>
                <a:path w="8303" h="8614" extrusionOk="0">
                  <a:moveTo>
                    <a:pt x="3770" y="0"/>
                  </a:moveTo>
                  <a:cubicBezTo>
                    <a:pt x="3697" y="0"/>
                    <a:pt x="3615" y="21"/>
                    <a:pt x="3524" y="65"/>
                  </a:cubicBezTo>
                  <a:cubicBezTo>
                    <a:pt x="2360" y="628"/>
                    <a:pt x="3146" y="2778"/>
                    <a:pt x="3146" y="2778"/>
                  </a:cubicBezTo>
                  <a:lnTo>
                    <a:pt x="3146" y="2780"/>
                  </a:lnTo>
                  <a:cubicBezTo>
                    <a:pt x="3146" y="2780"/>
                    <a:pt x="2111" y="1708"/>
                    <a:pt x="1283" y="1708"/>
                  </a:cubicBezTo>
                  <a:cubicBezTo>
                    <a:pt x="890" y="1708"/>
                    <a:pt x="543" y="1951"/>
                    <a:pt x="378" y="2667"/>
                  </a:cubicBezTo>
                  <a:cubicBezTo>
                    <a:pt x="42" y="4125"/>
                    <a:pt x="1313" y="4375"/>
                    <a:pt x="2225" y="4375"/>
                  </a:cubicBezTo>
                  <a:cubicBezTo>
                    <a:pt x="2701" y="4375"/>
                    <a:pt x="3079" y="4307"/>
                    <a:pt x="3079" y="4307"/>
                  </a:cubicBezTo>
                  <a:lnTo>
                    <a:pt x="3079" y="4307"/>
                  </a:lnTo>
                  <a:cubicBezTo>
                    <a:pt x="3079" y="4307"/>
                    <a:pt x="1" y="5902"/>
                    <a:pt x="616" y="7070"/>
                  </a:cubicBezTo>
                  <a:cubicBezTo>
                    <a:pt x="714" y="7256"/>
                    <a:pt x="847" y="7334"/>
                    <a:pt x="1002" y="7334"/>
                  </a:cubicBezTo>
                  <a:cubicBezTo>
                    <a:pt x="1822" y="7334"/>
                    <a:pt x="3249" y="5149"/>
                    <a:pt x="3250" y="5149"/>
                  </a:cubicBezTo>
                  <a:lnTo>
                    <a:pt x="3250" y="5149"/>
                  </a:lnTo>
                  <a:cubicBezTo>
                    <a:pt x="3249" y="5150"/>
                    <a:pt x="1848" y="8537"/>
                    <a:pt x="3454" y="8612"/>
                  </a:cubicBezTo>
                  <a:cubicBezTo>
                    <a:pt x="3472" y="8613"/>
                    <a:pt x="3490" y="8613"/>
                    <a:pt x="3507" y="8613"/>
                  </a:cubicBezTo>
                  <a:cubicBezTo>
                    <a:pt x="5044" y="8613"/>
                    <a:pt x="4310" y="5301"/>
                    <a:pt x="4310" y="5300"/>
                  </a:cubicBezTo>
                  <a:lnTo>
                    <a:pt x="4310" y="5300"/>
                  </a:lnTo>
                  <a:cubicBezTo>
                    <a:pt x="4311" y="5301"/>
                    <a:pt x="5246" y="8010"/>
                    <a:pt x="6430" y="8010"/>
                  </a:cubicBezTo>
                  <a:cubicBezTo>
                    <a:pt x="6585" y="8010"/>
                    <a:pt x="6744" y="7964"/>
                    <a:pt x="6905" y="7859"/>
                  </a:cubicBezTo>
                  <a:cubicBezTo>
                    <a:pt x="8302" y="6957"/>
                    <a:pt x="5121" y="4623"/>
                    <a:pt x="5121" y="4622"/>
                  </a:cubicBezTo>
                  <a:lnTo>
                    <a:pt x="5121" y="4622"/>
                  </a:lnTo>
                  <a:cubicBezTo>
                    <a:pt x="5121" y="4622"/>
                    <a:pt x="6447" y="5325"/>
                    <a:pt x="7315" y="5325"/>
                  </a:cubicBezTo>
                  <a:cubicBezTo>
                    <a:pt x="7749" y="5325"/>
                    <a:pt x="8068" y="5150"/>
                    <a:pt x="8050" y="4622"/>
                  </a:cubicBezTo>
                  <a:cubicBezTo>
                    <a:pt x="8017" y="3674"/>
                    <a:pt x="6888" y="3485"/>
                    <a:pt x="5991" y="3485"/>
                  </a:cubicBezTo>
                  <a:cubicBezTo>
                    <a:pt x="5393" y="3485"/>
                    <a:pt x="4897" y="3569"/>
                    <a:pt x="4897" y="3569"/>
                  </a:cubicBezTo>
                  <a:cubicBezTo>
                    <a:pt x="4897" y="3569"/>
                    <a:pt x="7934" y="1837"/>
                    <a:pt x="6908" y="784"/>
                  </a:cubicBezTo>
                  <a:cubicBezTo>
                    <a:pt x="6757" y="629"/>
                    <a:pt x="6592" y="563"/>
                    <a:pt x="6421" y="563"/>
                  </a:cubicBezTo>
                  <a:cubicBezTo>
                    <a:pt x="5433" y="563"/>
                    <a:pt x="4236" y="2778"/>
                    <a:pt x="4236" y="2778"/>
                  </a:cubicBezTo>
                  <a:cubicBezTo>
                    <a:pt x="4236" y="2778"/>
                    <a:pt x="4617" y="0"/>
                    <a:pt x="37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6007825" y="2851200"/>
              <a:ext cx="983400" cy="1249825"/>
            </a:xfrm>
            <a:custGeom>
              <a:avLst/>
              <a:gdLst/>
              <a:ahLst/>
              <a:cxnLst/>
              <a:rect l="l" t="t" r="r" b="b"/>
              <a:pathLst>
                <a:path w="39336" h="49993" extrusionOk="0">
                  <a:moveTo>
                    <a:pt x="30555" y="0"/>
                  </a:moveTo>
                  <a:lnTo>
                    <a:pt x="13463" y="18547"/>
                  </a:lnTo>
                  <a:lnTo>
                    <a:pt x="1" y="39810"/>
                  </a:lnTo>
                  <a:lnTo>
                    <a:pt x="585" y="49993"/>
                  </a:lnTo>
                  <a:lnTo>
                    <a:pt x="16859" y="49993"/>
                  </a:lnTo>
                  <a:lnTo>
                    <a:pt x="39335" y="13780"/>
                  </a:lnTo>
                  <a:lnTo>
                    <a:pt x="30555" y="0"/>
                  </a:lnTo>
                  <a:close/>
                </a:path>
              </a:pathLst>
            </a:custGeom>
            <a:solidFill>
              <a:srgbClr val="D3B08A"/>
            </a:solidFill>
            <a:ln w="9525" cap="flat" cmpd="sng">
              <a:solidFill>
                <a:srgbClr val="D3B0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6007825" y="3314850"/>
              <a:ext cx="336600" cy="684700"/>
            </a:xfrm>
            <a:custGeom>
              <a:avLst/>
              <a:gdLst/>
              <a:ahLst/>
              <a:cxnLst/>
              <a:rect l="l" t="t" r="r" b="b"/>
              <a:pathLst>
                <a:path w="13464" h="27388" extrusionOk="0">
                  <a:moveTo>
                    <a:pt x="13463" y="1"/>
                  </a:moveTo>
                  <a:lnTo>
                    <a:pt x="1" y="21264"/>
                  </a:lnTo>
                  <a:lnTo>
                    <a:pt x="352" y="27387"/>
                  </a:lnTo>
                  <a:lnTo>
                    <a:pt x="134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6771675" y="2748450"/>
              <a:ext cx="425875" cy="447275"/>
            </a:xfrm>
            <a:custGeom>
              <a:avLst/>
              <a:gdLst/>
              <a:ahLst/>
              <a:cxnLst/>
              <a:rect l="l" t="t" r="r" b="b"/>
              <a:pathLst>
                <a:path w="17035" h="17891" extrusionOk="0">
                  <a:moveTo>
                    <a:pt x="5443" y="0"/>
                  </a:moveTo>
                  <a:lnTo>
                    <a:pt x="1" y="4110"/>
                  </a:lnTo>
                  <a:lnTo>
                    <a:pt x="8781" y="17890"/>
                  </a:lnTo>
                  <a:lnTo>
                    <a:pt x="17035" y="13508"/>
                  </a:lnTo>
                  <a:lnTo>
                    <a:pt x="5443" y="0"/>
                  </a:lnTo>
                  <a:close/>
                </a:path>
              </a:pathLst>
            </a:custGeom>
            <a:solidFill>
              <a:srgbClr val="D3B08A"/>
            </a:solidFill>
            <a:ln w="9525" cap="flat" cmpd="sng">
              <a:solidFill>
                <a:srgbClr val="D3B0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6745400" y="2629525"/>
              <a:ext cx="135800" cy="443300"/>
            </a:xfrm>
            <a:custGeom>
              <a:avLst/>
              <a:gdLst/>
              <a:ahLst/>
              <a:cxnLst/>
              <a:rect l="l" t="t" r="r" b="b"/>
              <a:pathLst>
                <a:path w="5432" h="17732" extrusionOk="0">
                  <a:moveTo>
                    <a:pt x="2611" y="1"/>
                  </a:moveTo>
                  <a:cubicBezTo>
                    <a:pt x="1967" y="1"/>
                    <a:pt x="1377" y="594"/>
                    <a:pt x="1326" y="1390"/>
                  </a:cubicBezTo>
                  <a:lnTo>
                    <a:pt x="1" y="14956"/>
                  </a:lnTo>
                  <a:lnTo>
                    <a:pt x="5431" y="17732"/>
                  </a:lnTo>
                  <a:lnTo>
                    <a:pt x="4984" y="3151"/>
                  </a:lnTo>
                  <a:cubicBezTo>
                    <a:pt x="4938" y="1713"/>
                    <a:pt x="4145" y="491"/>
                    <a:pt x="2973" y="65"/>
                  </a:cubicBezTo>
                  <a:cubicBezTo>
                    <a:pt x="2853" y="22"/>
                    <a:pt x="2731" y="1"/>
                    <a:pt x="2611" y="1"/>
                  </a:cubicBezTo>
                  <a:close/>
                </a:path>
              </a:pathLst>
            </a:custGeom>
            <a:solidFill>
              <a:srgbClr val="D3B08A"/>
            </a:solidFill>
            <a:ln w="9525" cap="flat" cmpd="sng">
              <a:solidFill>
                <a:srgbClr val="D3B0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6868050" y="2520300"/>
              <a:ext cx="264400" cy="421825"/>
            </a:xfrm>
            <a:custGeom>
              <a:avLst/>
              <a:gdLst/>
              <a:ahLst/>
              <a:cxnLst/>
              <a:rect l="l" t="t" r="r" b="b"/>
              <a:pathLst>
                <a:path w="10576" h="16873" extrusionOk="0">
                  <a:moveTo>
                    <a:pt x="8778" y="1"/>
                  </a:moveTo>
                  <a:cubicBezTo>
                    <a:pt x="8367" y="1"/>
                    <a:pt x="7945" y="214"/>
                    <a:pt x="7670" y="627"/>
                  </a:cubicBezTo>
                  <a:lnTo>
                    <a:pt x="1" y="11346"/>
                  </a:lnTo>
                  <a:lnTo>
                    <a:pt x="3262" y="16872"/>
                  </a:lnTo>
                  <a:lnTo>
                    <a:pt x="9919" y="4256"/>
                  </a:lnTo>
                  <a:cubicBezTo>
                    <a:pt x="10575" y="3013"/>
                    <a:pt x="10491" y="1515"/>
                    <a:pt x="9705" y="469"/>
                  </a:cubicBezTo>
                  <a:cubicBezTo>
                    <a:pt x="9468" y="154"/>
                    <a:pt x="9127" y="1"/>
                    <a:pt x="8778" y="1"/>
                  </a:cubicBezTo>
                  <a:close/>
                </a:path>
              </a:pathLst>
            </a:custGeom>
            <a:solidFill>
              <a:srgbClr val="D3B08A"/>
            </a:solidFill>
            <a:ln w="9525" cap="flat" cmpd="sng">
              <a:solidFill>
                <a:srgbClr val="D3B0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6971300" y="2613900"/>
              <a:ext cx="310125" cy="371025"/>
            </a:xfrm>
            <a:custGeom>
              <a:avLst/>
              <a:gdLst/>
              <a:ahLst/>
              <a:cxnLst/>
              <a:rect l="l" t="t" r="r" b="b"/>
              <a:pathLst>
                <a:path w="12405" h="14841" extrusionOk="0">
                  <a:moveTo>
                    <a:pt x="10754" y="0"/>
                  </a:moveTo>
                  <a:cubicBezTo>
                    <a:pt x="10450" y="0"/>
                    <a:pt x="10138" y="112"/>
                    <a:pt x="9877" y="346"/>
                  </a:cubicBezTo>
                  <a:lnTo>
                    <a:pt x="0" y="8588"/>
                  </a:lnTo>
                  <a:lnTo>
                    <a:pt x="1890" y="14841"/>
                  </a:lnTo>
                  <a:lnTo>
                    <a:pt x="11221" y="4483"/>
                  </a:lnTo>
                  <a:cubicBezTo>
                    <a:pt x="12142" y="3461"/>
                    <a:pt x="12404" y="1987"/>
                    <a:pt x="11883" y="758"/>
                  </a:cubicBezTo>
                  <a:cubicBezTo>
                    <a:pt x="11675" y="268"/>
                    <a:pt x="11225" y="0"/>
                    <a:pt x="10754" y="0"/>
                  </a:cubicBezTo>
                  <a:close/>
                </a:path>
              </a:pathLst>
            </a:custGeom>
            <a:solidFill>
              <a:srgbClr val="D3B08A"/>
            </a:solidFill>
            <a:ln w="9525" cap="flat" cmpd="sng">
              <a:solidFill>
                <a:srgbClr val="D3B0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7024375" y="2748400"/>
              <a:ext cx="310125" cy="371075"/>
            </a:xfrm>
            <a:custGeom>
              <a:avLst/>
              <a:gdLst/>
              <a:ahLst/>
              <a:cxnLst/>
              <a:rect l="l" t="t" r="r" b="b"/>
              <a:pathLst>
                <a:path w="12405" h="14843" extrusionOk="0">
                  <a:moveTo>
                    <a:pt x="10757" y="1"/>
                  </a:moveTo>
                  <a:cubicBezTo>
                    <a:pt x="10452" y="1"/>
                    <a:pt x="10139" y="112"/>
                    <a:pt x="9877" y="349"/>
                  </a:cubicBezTo>
                  <a:lnTo>
                    <a:pt x="1" y="8590"/>
                  </a:lnTo>
                  <a:lnTo>
                    <a:pt x="1891" y="14843"/>
                  </a:lnTo>
                  <a:lnTo>
                    <a:pt x="11224" y="4485"/>
                  </a:lnTo>
                  <a:cubicBezTo>
                    <a:pt x="12143" y="3463"/>
                    <a:pt x="12405" y="1989"/>
                    <a:pt x="11886" y="757"/>
                  </a:cubicBezTo>
                  <a:cubicBezTo>
                    <a:pt x="11678" y="268"/>
                    <a:pt x="11228" y="1"/>
                    <a:pt x="10757" y="1"/>
                  </a:cubicBezTo>
                  <a:close/>
                </a:path>
              </a:pathLst>
            </a:custGeom>
            <a:solidFill>
              <a:srgbClr val="D3B08A"/>
            </a:solidFill>
            <a:ln w="9525" cap="flat" cmpd="sng">
              <a:solidFill>
                <a:srgbClr val="D3B0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7059125" y="2939150"/>
              <a:ext cx="321075" cy="198550"/>
            </a:xfrm>
            <a:custGeom>
              <a:avLst/>
              <a:gdLst/>
              <a:ahLst/>
              <a:cxnLst/>
              <a:rect l="l" t="t" r="r" b="b"/>
              <a:pathLst>
                <a:path w="12843" h="7942" extrusionOk="0">
                  <a:moveTo>
                    <a:pt x="11671" y="1"/>
                  </a:moveTo>
                  <a:cubicBezTo>
                    <a:pt x="11582" y="1"/>
                    <a:pt x="11491" y="11"/>
                    <a:pt x="11400" y="34"/>
                  </a:cubicBezTo>
                  <a:lnTo>
                    <a:pt x="741" y="2235"/>
                  </a:lnTo>
                  <a:lnTo>
                    <a:pt x="1" y="7941"/>
                  </a:lnTo>
                  <a:lnTo>
                    <a:pt x="10984" y="3851"/>
                  </a:lnTo>
                  <a:cubicBezTo>
                    <a:pt x="12068" y="3447"/>
                    <a:pt x="12797" y="2405"/>
                    <a:pt x="12826" y="1217"/>
                  </a:cubicBezTo>
                  <a:cubicBezTo>
                    <a:pt x="12843" y="537"/>
                    <a:pt x="12301" y="1"/>
                    <a:pt x="11671" y="1"/>
                  </a:cubicBezTo>
                  <a:close/>
                </a:path>
              </a:pathLst>
            </a:custGeom>
            <a:solidFill>
              <a:srgbClr val="D3B08A"/>
            </a:solidFill>
            <a:ln w="9525" cap="flat" cmpd="sng">
              <a:solidFill>
                <a:srgbClr val="D3B0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6826875" y="2812950"/>
              <a:ext cx="115575" cy="192300"/>
            </a:xfrm>
            <a:custGeom>
              <a:avLst/>
              <a:gdLst/>
              <a:ahLst/>
              <a:cxnLst/>
              <a:rect l="l" t="t" r="r" b="b"/>
              <a:pathLst>
                <a:path w="4623" h="7692" extrusionOk="0">
                  <a:moveTo>
                    <a:pt x="4327" y="1"/>
                  </a:moveTo>
                  <a:lnTo>
                    <a:pt x="4291" y="6"/>
                  </a:lnTo>
                  <a:cubicBezTo>
                    <a:pt x="4180" y="1254"/>
                    <a:pt x="4139" y="2470"/>
                    <a:pt x="3913" y="3687"/>
                  </a:cubicBezTo>
                  <a:cubicBezTo>
                    <a:pt x="3353" y="5683"/>
                    <a:pt x="1766" y="7035"/>
                    <a:pt x="1" y="7653"/>
                  </a:cubicBezTo>
                  <a:lnTo>
                    <a:pt x="5" y="7691"/>
                  </a:lnTo>
                  <a:cubicBezTo>
                    <a:pt x="2259" y="7574"/>
                    <a:pt x="3435" y="5977"/>
                    <a:pt x="4024" y="3726"/>
                  </a:cubicBezTo>
                  <a:cubicBezTo>
                    <a:pt x="4457" y="2555"/>
                    <a:pt x="4623" y="1239"/>
                    <a:pt x="4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6567450" y="2984900"/>
              <a:ext cx="365925" cy="409225"/>
            </a:xfrm>
            <a:custGeom>
              <a:avLst/>
              <a:gdLst/>
              <a:ahLst/>
              <a:cxnLst/>
              <a:rect l="l" t="t" r="r" b="b"/>
              <a:pathLst>
                <a:path w="14637" h="16369" extrusionOk="0">
                  <a:moveTo>
                    <a:pt x="3240" y="1"/>
                  </a:moveTo>
                  <a:lnTo>
                    <a:pt x="1" y="3517"/>
                  </a:lnTo>
                  <a:lnTo>
                    <a:pt x="12025" y="16368"/>
                  </a:lnTo>
                  <a:lnTo>
                    <a:pt x="14637" y="12160"/>
                  </a:lnTo>
                  <a:lnTo>
                    <a:pt x="3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6630150" y="3047800"/>
              <a:ext cx="238825" cy="262875"/>
            </a:xfrm>
            <a:custGeom>
              <a:avLst/>
              <a:gdLst/>
              <a:ahLst/>
              <a:cxnLst/>
              <a:rect l="l" t="t" r="r" b="b"/>
              <a:pathLst>
                <a:path w="9553" h="10515" extrusionOk="0">
                  <a:moveTo>
                    <a:pt x="4777" y="0"/>
                  </a:moveTo>
                  <a:cubicBezTo>
                    <a:pt x="2141" y="0"/>
                    <a:pt x="1" y="2354"/>
                    <a:pt x="1" y="5257"/>
                  </a:cubicBezTo>
                  <a:cubicBezTo>
                    <a:pt x="1" y="8160"/>
                    <a:pt x="2141" y="10514"/>
                    <a:pt x="4777" y="10514"/>
                  </a:cubicBezTo>
                  <a:cubicBezTo>
                    <a:pt x="7415" y="10514"/>
                    <a:pt x="9553" y="8160"/>
                    <a:pt x="9553" y="5257"/>
                  </a:cubicBezTo>
                  <a:cubicBezTo>
                    <a:pt x="9553" y="2354"/>
                    <a:pt x="7415" y="0"/>
                    <a:pt x="47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6652875" y="3072800"/>
              <a:ext cx="193450" cy="212925"/>
            </a:xfrm>
            <a:custGeom>
              <a:avLst/>
              <a:gdLst/>
              <a:ahLst/>
              <a:cxnLst/>
              <a:rect l="l" t="t" r="r" b="b"/>
              <a:pathLst>
                <a:path w="7738" h="8517" extrusionOk="0">
                  <a:moveTo>
                    <a:pt x="3868" y="1"/>
                  </a:moveTo>
                  <a:cubicBezTo>
                    <a:pt x="1732" y="1"/>
                    <a:pt x="1" y="1905"/>
                    <a:pt x="1" y="4257"/>
                  </a:cubicBezTo>
                  <a:cubicBezTo>
                    <a:pt x="1" y="6609"/>
                    <a:pt x="1732" y="8516"/>
                    <a:pt x="3868" y="8516"/>
                  </a:cubicBezTo>
                  <a:cubicBezTo>
                    <a:pt x="6006" y="8516"/>
                    <a:pt x="7737" y="6609"/>
                    <a:pt x="7737" y="4257"/>
                  </a:cubicBezTo>
                  <a:cubicBezTo>
                    <a:pt x="7737" y="1905"/>
                    <a:pt x="6003" y="1"/>
                    <a:pt x="38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7"/>
            <p:cNvSpPr/>
            <p:nvPr/>
          </p:nvSpPr>
          <p:spPr>
            <a:xfrm>
              <a:off x="4366025" y="1346400"/>
              <a:ext cx="409750" cy="318325"/>
            </a:xfrm>
            <a:custGeom>
              <a:avLst/>
              <a:gdLst/>
              <a:ahLst/>
              <a:cxnLst/>
              <a:rect l="l" t="t" r="r" b="b"/>
              <a:pathLst>
                <a:path w="16390" h="12733" extrusionOk="0">
                  <a:moveTo>
                    <a:pt x="16390" y="1"/>
                  </a:moveTo>
                  <a:lnTo>
                    <a:pt x="1" y="8247"/>
                  </a:lnTo>
                  <a:lnTo>
                    <a:pt x="16390" y="12732"/>
                  </a:lnTo>
                  <a:lnTo>
                    <a:pt x="1639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4366025" y="1423725"/>
              <a:ext cx="165900" cy="128875"/>
            </a:xfrm>
            <a:custGeom>
              <a:avLst/>
              <a:gdLst/>
              <a:ahLst/>
              <a:cxnLst/>
              <a:rect l="l" t="t" r="r" b="b"/>
              <a:pathLst>
                <a:path w="6636" h="5155" extrusionOk="0">
                  <a:moveTo>
                    <a:pt x="1" y="1"/>
                  </a:moveTo>
                  <a:lnTo>
                    <a:pt x="1" y="5154"/>
                  </a:lnTo>
                  <a:lnTo>
                    <a:pt x="6636" y="18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790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4366025" y="1423725"/>
              <a:ext cx="965775" cy="3511000"/>
            </a:xfrm>
            <a:custGeom>
              <a:avLst/>
              <a:gdLst/>
              <a:ahLst/>
              <a:cxnLst/>
              <a:rect l="l" t="t" r="r" b="b"/>
              <a:pathLst>
                <a:path w="38631" h="140440" extrusionOk="0">
                  <a:moveTo>
                    <a:pt x="1" y="1"/>
                  </a:moveTo>
                  <a:lnTo>
                    <a:pt x="1" y="129471"/>
                  </a:lnTo>
                  <a:lnTo>
                    <a:pt x="38630" y="140440"/>
                  </a:lnTo>
                  <a:lnTo>
                    <a:pt x="38630" y="51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5331775" y="4096000"/>
              <a:ext cx="1293600" cy="9975"/>
            </a:xfrm>
            <a:custGeom>
              <a:avLst/>
              <a:gdLst/>
              <a:ahLst/>
              <a:cxnLst/>
              <a:rect l="l" t="t" r="r" b="b"/>
              <a:pathLst>
                <a:path w="51744" h="399" extrusionOk="0">
                  <a:moveTo>
                    <a:pt x="39499" y="0"/>
                  </a:moveTo>
                  <a:cubicBezTo>
                    <a:pt x="32654" y="0"/>
                    <a:pt x="25809" y="120"/>
                    <a:pt x="18964" y="120"/>
                  </a:cubicBezTo>
                  <a:cubicBezTo>
                    <a:pt x="18572" y="120"/>
                    <a:pt x="18179" y="120"/>
                    <a:pt x="17787" y="119"/>
                  </a:cubicBezTo>
                  <a:cubicBezTo>
                    <a:pt x="15176" y="61"/>
                    <a:pt x="12521" y="30"/>
                    <a:pt x="9862" y="30"/>
                  </a:cubicBezTo>
                  <a:cubicBezTo>
                    <a:pt x="6556" y="30"/>
                    <a:pt x="3243" y="78"/>
                    <a:pt x="0" y="179"/>
                  </a:cubicBezTo>
                  <a:cubicBezTo>
                    <a:pt x="2066" y="364"/>
                    <a:pt x="4336" y="287"/>
                    <a:pt x="6469" y="350"/>
                  </a:cubicBezTo>
                  <a:cubicBezTo>
                    <a:pt x="7536" y="364"/>
                    <a:pt x="8648" y="370"/>
                    <a:pt x="9779" y="370"/>
                  </a:cubicBezTo>
                  <a:cubicBezTo>
                    <a:pt x="12465" y="370"/>
                    <a:pt x="15257" y="334"/>
                    <a:pt x="17787" y="280"/>
                  </a:cubicBezTo>
                  <a:cubicBezTo>
                    <a:pt x="18179" y="279"/>
                    <a:pt x="18572" y="279"/>
                    <a:pt x="18964" y="279"/>
                  </a:cubicBezTo>
                  <a:cubicBezTo>
                    <a:pt x="25809" y="279"/>
                    <a:pt x="32654" y="399"/>
                    <a:pt x="39499" y="399"/>
                  </a:cubicBezTo>
                  <a:cubicBezTo>
                    <a:pt x="43581" y="399"/>
                    <a:pt x="47662" y="356"/>
                    <a:pt x="51743" y="220"/>
                  </a:cubicBezTo>
                  <a:lnTo>
                    <a:pt x="51743" y="179"/>
                  </a:lnTo>
                  <a:cubicBezTo>
                    <a:pt x="47662" y="43"/>
                    <a:pt x="43581" y="0"/>
                    <a:pt x="39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5263275" y="3228100"/>
              <a:ext cx="164100" cy="428825"/>
            </a:xfrm>
            <a:custGeom>
              <a:avLst/>
              <a:gdLst/>
              <a:ahLst/>
              <a:cxnLst/>
              <a:rect l="l" t="t" r="r" b="b"/>
              <a:pathLst>
                <a:path w="6564" h="17153" extrusionOk="0">
                  <a:moveTo>
                    <a:pt x="6564" y="4226"/>
                  </a:moveTo>
                  <a:lnTo>
                    <a:pt x="6563" y="4228"/>
                  </a:lnTo>
                  <a:lnTo>
                    <a:pt x="6563" y="4228"/>
                  </a:lnTo>
                  <a:lnTo>
                    <a:pt x="6564" y="4228"/>
                  </a:lnTo>
                  <a:lnTo>
                    <a:pt x="6564" y="4226"/>
                  </a:lnTo>
                  <a:close/>
                  <a:moveTo>
                    <a:pt x="2360" y="0"/>
                  </a:moveTo>
                  <a:lnTo>
                    <a:pt x="213" y="13554"/>
                  </a:lnTo>
                  <a:cubicBezTo>
                    <a:pt x="1" y="14889"/>
                    <a:pt x="547" y="16233"/>
                    <a:pt x="1595" y="16950"/>
                  </a:cubicBezTo>
                  <a:cubicBezTo>
                    <a:pt x="1797" y="17088"/>
                    <a:pt x="2018" y="17152"/>
                    <a:pt x="2235" y="17152"/>
                  </a:cubicBezTo>
                  <a:cubicBezTo>
                    <a:pt x="2754" y="17152"/>
                    <a:pt x="3249" y="16785"/>
                    <a:pt x="3409" y="16183"/>
                  </a:cubicBezTo>
                  <a:lnTo>
                    <a:pt x="6563" y="4228"/>
                  </a:lnTo>
                  <a:lnTo>
                    <a:pt x="6563" y="4228"/>
                  </a:lnTo>
                  <a:lnTo>
                    <a:pt x="2360" y="0"/>
                  </a:lnTo>
                  <a:close/>
                </a:path>
              </a:pathLst>
            </a:custGeom>
            <a:solidFill>
              <a:srgbClr val="D3B08A"/>
            </a:solidFill>
            <a:ln w="9525" cap="flat" cmpd="sng">
              <a:solidFill>
                <a:srgbClr val="D3B0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5273075" y="3471350"/>
              <a:ext cx="118000" cy="66925"/>
            </a:xfrm>
            <a:custGeom>
              <a:avLst/>
              <a:gdLst/>
              <a:ahLst/>
              <a:cxnLst/>
              <a:rect l="l" t="t" r="r" b="b"/>
              <a:pathLst>
                <a:path w="4720" h="2677" extrusionOk="0">
                  <a:moveTo>
                    <a:pt x="4719" y="0"/>
                  </a:moveTo>
                  <a:lnTo>
                    <a:pt x="1" y="2677"/>
                  </a:lnTo>
                  <a:lnTo>
                    <a:pt x="1" y="2677"/>
                  </a:lnTo>
                  <a:lnTo>
                    <a:pt x="4260" y="1744"/>
                  </a:lnTo>
                  <a:lnTo>
                    <a:pt x="47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5263575" y="3014050"/>
              <a:ext cx="256275" cy="524225"/>
            </a:xfrm>
            <a:custGeom>
              <a:avLst/>
              <a:gdLst/>
              <a:ahLst/>
              <a:cxnLst/>
              <a:rect l="l" t="t" r="r" b="b"/>
              <a:pathLst>
                <a:path w="10251" h="20969" extrusionOk="0">
                  <a:moveTo>
                    <a:pt x="689" y="1"/>
                  </a:moveTo>
                  <a:lnTo>
                    <a:pt x="1" y="20969"/>
                  </a:lnTo>
                  <a:lnTo>
                    <a:pt x="6052" y="18485"/>
                  </a:lnTo>
                  <a:cubicBezTo>
                    <a:pt x="8661" y="16722"/>
                    <a:pt x="10251" y="13593"/>
                    <a:pt x="10251" y="10224"/>
                  </a:cubicBezTo>
                  <a:cubicBezTo>
                    <a:pt x="10251" y="5797"/>
                    <a:pt x="7526" y="1932"/>
                    <a:pt x="3632" y="833"/>
                  </a:cubicBezTo>
                  <a:lnTo>
                    <a:pt x="689" y="1"/>
                  </a:lnTo>
                  <a:close/>
                </a:path>
              </a:pathLst>
            </a:custGeom>
            <a:solidFill>
              <a:srgbClr val="D3B08A"/>
            </a:solidFill>
            <a:ln w="9525" cap="flat" cmpd="sng">
              <a:solidFill>
                <a:srgbClr val="D3B0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7"/>
            <p:cNvSpPr/>
            <p:nvPr/>
          </p:nvSpPr>
          <p:spPr>
            <a:xfrm>
              <a:off x="4906225" y="3351050"/>
              <a:ext cx="388650" cy="281200"/>
            </a:xfrm>
            <a:custGeom>
              <a:avLst/>
              <a:gdLst/>
              <a:ahLst/>
              <a:cxnLst/>
              <a:rect l="l" t="t" r="r" b="b"/>
              <a:pathLst>
                <a:path w="15546" h="11248" extrusionOk="0">
                  <a:moveTo>
                    <a:pt x="15545" y="0"/>
                  </a:moveTo>
                  <a:lnTo>
                    <a:pt x="2141" y="6337"/>
                  </a:lnTo>
                  <a:cubicBezTo>
                    <a:pt x="818" y="6962"/>
                    <a:pt x="0" y="8348"/>
                    <a:pt x="70" y="9841"/>
                  </a:cubicBezTo>
                  <a:cubicBezTo>
                    <a:pt x="110" y="10653"/>
                    <a:pt x="767" y="11247"/>
                    <a:pt x="1509" y="11247"/>
                  </a:cubicBezTo>
                  <a:cubicBezTo>
                    <a:pt x="1659" y="11247"/>
                    <a:pt x="1812" y="11223"/>
                    <a:pt x="1965" y="11171"/>
                  </a:cubicBezTo>
                  <a:lnTo>
                    <a:pt x="15134" y="7239"/>
                  </a:lnTo>
                  <a:lnTo>
                    <a:pt x="15545" y="0"/>
                  </a:lnTo>
                  <a:close/>
                </a:path>
              </a:pathLst>
            </a:custGeom>
            <a:solidFill>
              <a:srgbClr val="D3B08A"/>
            </a:solidFill>
            <a:ln w="9525" cap="flat" cmpd="sng">
              <a:solidFill>
                <a:srgbClr val="D3B0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7"/>
            <p:cNvSpPr/>
            <p:nvPr/>
          </p:nvSpPr>
          <p:spPr>
            <a:xfrm>
              <a:off x="4825475" y="3281125"/>
              <a:ext cx="456775" cy="161400"/>
            </a:xfrm>
            <a:custGeom>
              <a:avLst/>
              <a:gdLst/>
              <a:ahLst/>
              <a:cxnLst/>
              <a:rect l="l" t="t" r="r" b="b"/>
              <a:pathLst>
                <a:path w="18271" h="6456" extrusionOk="0">
                  <a:moveTo>
                    <a:pt x="17886" y="0"/>
                  </a:moveTo>
                  <a:lnTo>
                    <a:pt x="3242" y="1900"/>
                  </a:lnTo>
                  <a:cubicBezTo>
                    <a:pt x="1797" y="2088"/>
                    <a:pt x="609" y="3156"/>
                    <a:pt x="239" y="4601"/>
                  </a:cubicBezTo>
                  <a:cubicBezTo>
                    <a:pt x="0" y="5541"/>
                    <a:pt x="692" y="6455"/>
                    <a:pt x="1633" y="6455"/>
                  </a:cubicBezTo>
                  <a:cubicBezTo>
                    <a:pt x="1640" y="6455"/>
                    <a:pt x="1648" y="6455"/>
                    <a:pt x="1655" y="6455"/>
                  </a:cubicBezTo>
                  <a:lnTo>
                    <a:pt x="18270" y="6094"/>
                  </a:lnTo>
                  <a:lnTo>
                    <a:pt x="17886" y="0"/>
                  </a:lnTo>
                  <a:close/>
                </a:path>
              </a:pathLst>
            </a:custGeom>
            <a:solidFill>
              <a:srgbClr val="D3B08A"/>
            </a:solidFill>
            <a:ln w="9525" cap="flat" cmpd="sng">
              <a:solidFill>
                <a:srgbClr val="D3B0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4861075" y="3166000"/>
              <a:ext cx="459525" cy="152550"/>
            </a:xfrm>
            <a:custGeom>
              <a:avLst/>
              <a:gdLst/>
              <a:ahLst/>
              <a:cxnLst/>
              <a:rect l="l" t="t" r="r" b="b"/>
              <a:pathLst>
                <a:path w="18381" h="6102" extrusionOk="0">
                  <a:moveTo>
                    <a:pt x="18381" y="0"/>
                  </a:moveTo>
                  <a:lnTo>
                    <a:pt x="3624" y="202"/>
                  </a:lnTo>
                  <a:cubicBezTo>
                    <a:pt x="2167" y="224"/>
                    <a:pt x="871" y="1147"/>
                    <a:pt x="344" y="2542"/>
                  </a:cubicBezTo>
                  <a:cubicBezTo>
                    <a:pt x="0" y="3453"/>
                    <a:pt x="602" y="4451"/>
                    <a:pt x="1549" y="4545"/>
                  </a:cubicBezTo>
                  <a:lnTo>
                    <a:pt x="18099" y="6101"/>
                  </a:lnTo>
                  <a:lnTo>
                    <a:pt x="18099" y="6099"/>
                  </a:lnTo>
                  <a:lnTo>
                    <a:pt x="18381" y="0"/>
                  </a:lnTo>
                  <a:close/>
                </a:path>
              </a:pathLst>
            </a:custGeom>
            <a:solidFill>
              <a:srgbClr val="D3B08A"/>
            </a:solidFill>
            <a:ln w="9525" cap="flat" cmpd="sng">
              <a:solidFill>
                <a:srgbClr val="D3B0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4972125" y="3014050"/>
              <a:ext cx="308675" cy="151975"/>
            </a:xfrm>
            <a:custGeom>
              <a:avLst/>
              <a:gdLst/>
              <a:ahLst/>
              <a:cxnLst/>
              <a:rect l="l" t="t" r="r" b="b"/>
              <a:pathLst>
                <a:path w="12347" h="6079" extrusionOk="0">
                  <a:moveTo>
                    <a:pt x="12347" y="1"/>
                  </a:moveTo>
                  <a:lnTo>
                    <a:pt x="2595" y="1208"/>
                  </a:lnTo>
                  <a:cubicBezTo>
                    <a:pt x="1633" y="1328"/>
                    <a:pt x="719" y="2189"/>
                    <a:pt x="284" y="3385"/>
                  </a:cubicBezTo>
                  <a:cubicBezTo>
                    <a:pt x="0" y="4169"/>
                    <a:pt x="334" y="4957"/>
                    <a:pt x="955" y="4967"/>
                  </a:cubicBezTo>
                  <a:lnTo>
                    <a:pt x="12195" y="6078"/>
                  </a:lnTo>
                  <a:lnTo>
                    <a:pt x="12347" y="1"/>
                  </a:lnTo>
                  <a:close/>
                </a:path>
              </a:pathLst>
            </a:custGeom>
            <a:solidFill>
              <a:srgbClr val="D3B08A"/>
            </a:solidFill>
            <a:ln w="9525" cap="flat" cmpd="sng">
              <a:solidFill>
                <a:srgbClr val="D3B0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7" name="Google Shape;357;p27"/>
          <p:cNvSpPr/>
          <p:nvPr/>
        </p:nvSpPr>
        <p:spPr>
          <a:xfrm>
            <a:off x="3668275" y="1184375"/>
            <a:ext cx="186303" cy="205090"/>
          </a:xfrm>
          <a:custGeom>
            <a:avLst/>
            <a:gdLst/>
            <a:ahLst/>
            <a:cxnLst/>
            <a:rect l="l" t="t" r="r" b="b"/>
            <a:pathLst>
              <a:path w="13367" h="14715" extrusionOk="0">
                <a:moveTo>
                  <a:pt x="6683" y="1"/>
                </a:moveTo>
                <a:cubicBezTo>
                  <a:pt x="6058" y="6111"/>
                  <a:pt x="5549" y="6669"/>
                  <a:pt x="0" y="7357"/>
                </a:cubicBezTo>
                <a:cubicBezTo>
                  <a:pt x="5549" y="8047"/>
                  <a:pt x="6058" y="8605"/>
                  <a:pt x="6683" y="14715"/>
                </a:cubicBezTo>
                <a:cubicBezTo>
                  <a:pt x="7309" y="8605"/>
                  <a:pt x="7816" y="8047"/>
                  <a:pt x="13366" y="7357"/>
                </a:cubicBezTo>
                <a:cubicBezTo>
                  <a:pt x="7816" y="6669"/>
                  <a:pt x="7309" y="6111"/>
                  <a:pt x="66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7"/>
          <p:cNvSpPr/>
          <p:nvPr/>
        </p:nvSpPr>
        <p:spPr>
          <a:xfrm>
            <a:off x="1366875" y="3310398"/>
            <a:ext cx="264548" cy="244910"/>
          </a:xfrm>
          <a:custGeom>
            <a:avLst/>
            <a:gdLst/>
            <a:ahLst/>
            <a:cxnLst/>
            <a:rect l="l" t="t" r="r" b="b"/>
            <a:pathLst>
              <a:path w="6416" h="5939" extrusionOk="0">
                <a:moveTo>
                  <a:pt x="3542" y="330"/>
                </a:moveTo>
                <a:cubicBezTo>
                  <a:pt x="4956" y="330"/>
                  <a:pt x="6348" y="1382"/>
                  <a:pt x="6365" y="2987"/>
                </a:cubicBezTo>
                <a:cubicBezTo>
                  <a:pt x="6368" y="4599"/>
                  <a:pt x="4906" y="5685"/>
                  <a:pt x="3450" y="5685"/>
                </a:cubicBezTo>
                <a:cubicBezTo>
                  <a:pt x="2783" y="5685"/>
                  <a:pt x="2118" y="5457"/>
                  <a:pt x="1596" y="4948"/>
                </a:cubicBezTo>
                <a:cubicBezTo>
                  <a:pt x="511" y="3931"/>
                  <a:pt x="602" y="2083"/>
                  <a:pt x="1662" y="1093"/>
                </a:cubicBezTo>
                <a:cubicBezTo>
                  <a:pt x="2197" y="566"/>
                  <a:pt x="2872" y="330"/>
                  <a:pt x="3542" y="330"/>
                </a:cubicBezTo>
                <a:close/>
                <a:moveTo>
                  <a:pt x="3548" y="1"/>
                </a:moveTo>
                <a:cubicBezTo>
                  <a:pt x="3179" y="1"/>
                  <a:pt x="2798" y="74"/>
                  <a:pt x="2418" y="234"/>
                </a:cubicBezTo>
                <a:cubicBezTo>
                  <a:pt x="1" y="1290"/>
                  <a:pt x="133" y="4587"/>
                  <a:pt x="2446" y="5672"/>
                </a:cubicBezTo>
                <a:cubicBezTo>
                  <a:pt x="2843" y="5855"/>
                  <a:pt x="3242" y="5938"/>
                  <a:pt x="3625" y="5938"/>
                </a:cubicBezTo>
                <a:cubicBezTo>
                  <a:pt x="5135" y="5938"/>
                  <a:pt x="6409" y="4643"/>
                  <a:pt x="6395" y="2987"/>
                </a:cubicBezTo>
                <a:cubicBezTo>
                  <a:pt x="6415" y="1301"/>
                  <a:pt x="5096" y="1"/>
                  <a:pt x="35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9" name="Google Shape;359;p27"/>
          <p:cNvGrpSpPr/>
          <p:nvPr/>
        </p:nvGrpSpPr>
        <p:grpSpPr>
          <a:xfrm>
            <a:off x="7751725" y="693500"/>
            <a:ext cx="366825" cy="360075"/>
            <a:chOff x="4064275" y="3728850"/>
            <a:chExt cx="366825" cy="360075"/>
          </a:xfrm>
        </p:grpSpPr>
        <p:sp>
          <p:nvSpPr>
            <p:cNvPr id="360" name="Google Shape;360;p27"/>
            <p:cNvSpPr/>
            <p:nvPr/>
          </p:nvSpPr>
          <p:spPr>
            <a:xfrm>
              <a:off x="4064275" y="3897600"/>
              <a:ext cx="229850" cy="191325"/>
            </a:xfrm>
            <a:custGeom>
              <a:avLst/>
              <a:gdLst/>
              <a:ahLst/>
              <a:cxnLst/>
              <a:rect l="l" t="t" r="r" b="b"/>
              <a:pathLst>
                <a:path w="9194" h="7653" extrusionOk="0">
                  <a:moveTo>
                    <a:pt x="5370" y="1"/>
                  </a:moveTo>
                  <a:cubicBezTo>
                    <a:pt x="4866" y="1"/>
                    <a:pt x="761" y="96"/>
                    <a:pt x="166" y="3168"/>
                  </a:cubicBezTo>
                  <a:cubicBezTo>
                    <a:pt x="0" y="4021"/>
                    <a:pt x="332" y="4336"/>
                    <a:pt x="912" y="4336"/>
                  </a:cubicBezTo>
                  <a:cubicBezTo>
                    <a:pt x="2560" y="4336"/>
                    <a:pt x="6212" y="1798"/>
                    <a:pt x="6212" y="1798"/>
                  </a:cubicBezTo>
                  <a:lnTo>
                    <a:pt x="6212" y="1798"/>
                  </a:lnTo>
                  <a:cubicBezTo>
                    <a:pt x="6212" y="1798"/>
                    <a:pt x="4846" y="6932"/>
                    <a:pt x="7042" y="7602"/>
                  </a:cubicBezTo>
                  <a:cubicBezTo>
                    <a:pt x="7155" y="7636"/>
                    <a:pt x="7260" y="7652"/>
                    <a:pt x="7359" y="7652"/>
                  </a:cubicBezTo>
                  <a:cubicBezTo>
                    <a:pt x="9193" y="7652"/>
                    <a:pt x="8784" y="2056"/>
                    <a:pt x="8784" y="2056"/>
                  </a:cubicBezTo>
                  <a:lnTo>
                    <a:pt x="5421" y="1"/>
                  </a:lnTo>
                  <a:cubicBezTo>
                    <a:pt x="5421" y="1"/>
                    <a:pt x="5403" y="1"/>
                    <a:pt x="5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4145900" y="3728850"/>
              <a:ext cx="285200" cy="211225"/>
            </a:xfrm>
            <a:custGeom>
              <a:avLst/>
              <a:gdLst/>
              <a:ahLst/>
              <a:cxnLst/>
              <a:rect l="l" t="t" r="r" b="b"/>
              <a:pathLst>
                <a:path w="11408" h="8449" extrusionOk="0">
                  <a:moveTo>
                    <a:pt x="3328" y="1"/>
                  </a:moveTo>
                  <a:cubicBezTo>
                    <a:pt x="3115" y="1"/>
                    <a:pt x="2863" y="111"/>
                    <a:pt x="2565" y="359"/>
                  </a:cubicBezTo>
                  <a:cubicBezTo>
                    <a:pt x="1" y="2492"/>
                    <a:pt x="2320" y="6490"/>
                    <a:pt x="2320" y="6490"/>
                  </a:cubicBezTo>
                  <a:lnTo>
                    <a:pt x="5742" y="8448"/>
                  </a:lnTo>
                  <a:cubicBezTo>
                    <a:pt x="5742" y="8448"/>
                    <a:pt x="11407" y="5852"/>
                    <a:pt x="9762" y="4251"/>
                  </a:cubicBezTo>
                  <a:cubicBezTo>
                    <a:pt x="9467" y="3963"/>
                    <a:pt x="9102" y="3845"/>
                    <a:pt x="8701" y="3845"/>
                  </a:cubicBezTo>
                  <a:cubicBezTo>
                    <a:pt x="6863" y="3845"/>
                    <a:pt x="4277" y="6318"/>
                    <a:pt x="4277" y="6318"/>
                  </a:cubicBezTo>
                  <a:cubicBezTo>
                    <a:pt x="4277" y="6318"/>
                    <a:pt x="4942" y="1"/>
                    <a:pt x="3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4133075" y="3855650"/>
              <a:ext cx="199725" cy="114125"/>
            </a:xfrm>
            <a:custGeom>
              <a:avLst/>
              <a:gdLst/>
              <a:ahLst/>
              <a:cxnLst/>
              <a:rect l="l" t="t" r="r" b="b"/>
              <a:pathLst>
                <a:path w="7989" h="4565" extrusionOk="0">
                  <a:moveTo>
                    <a:pt x="1012" y="0"/>
                  </a:moveTo>
                  <a:cubicBezTo>
                    <a:pt x="889" y="0"/>
                    <a:pt x="803" y="36"/>
                    <a:pt x="761" y="113"/>
                  </a:cubicBezTo>
                  <a:cubicBezTo>
                    <a:pt x="1" y="1511"/>
                    <a:pt x="6840" y="4564"/>
                    <a:pt x="7702" y="4564"/>
                  </a:cubicBezTo>
                  <a:cubicBezTo>
                    <a:pt x="7746" y="4564"/>
                    <a:pt x="7775" y="4556"/>
                    <a:pt x="7785" y="4540"/>
                  </a:cubicBezTo>
                  <a:cubicBezTo>
                    <a:pt x="7988" y="4224"/>
                    <a:pt x="2345" y="0"/>
                    <a:pt x="1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27"/>
          <p:cNvSpPr/>
          <p:nvPr/>
        </p:nvSpPr>
        <p:spPr>
          <a:xfrm>
            <a:off x="4948150" y="3751475"/>
            <a:ext cx="186303" cy="205090"/>
          </a:xfrm>
          <a:custGeom>
            <a:avLst/>
            <a:gdLst/>
            <a:ahLst/>
            <a:cxnLst/>
            <a:rect l="l" t="t" r="r" b="b"/>
            <a:pathLst>
              <a:path w="13367" h="14715" extrusionOk="0">
                <a:moveTo>
                  <a:pt x="6683" y="1"/>
                </a:moveTo>
                <a:cubicBezTo>
                  <a:pt x="6058" y="6111"/>
                  <a:pt x="5549" y="6669"/>
                  <a:pt x="0" y="7357"/>
                </a:cubicBezTo>
                <a:cubicBezTo>
                  <a:pt x="5549" y="8047"/>
                  <a:pt x="6058" y="8605"/>
                  <a:pt x="6683" y="14715"/>
                </a:cubicBezTo>
                <a:cubicBezTo>
                  <a:pt x="7309" y="8605"/>
                  <a:pt x="7816" y="8047"/>
                  <a:pt x="13366" y="7357"/>
                </a:cubicBezTo>
                <a:cubicBezTo>
                  <a:pt x="7816" y="6669"/>
                  <a:pt x="7309" y="6111"/>
                  <a:pt x="66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396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oldier ">
            <a:extLst>
              <a:ext uri="{FF2B5EF4-FFF2-40B4-BE49-F238E27FC236}">
                <a16:creationId xmlns:a16="http://schemas.microsoft.com/office/drawing/2014/main" id="{BCF2E708-4F8A-8399-8F27-3BF87180D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84" y="1065749"/>
            <a:ext cx="1280094" cy="128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623;p40">
            <a:extLst>
              <a:ext uri="{FF2B5EF4-FFF2-40B4-BE49-F238E27FC236}">
                <a16:creationId xmlns:a16="http://schemas.microsoft.com/office/drawing/2014/main" id="{A50896C4-94CF-7CE6-24BD-4B5859C0A79B}"/>
              </a:ext>
            </a:extLst>
          </p:cNvPr>
          <p:cNvSpPr txBox="1"/>
          <p:nvPr/>
        </p:nvSpPr>
        <p:spPr>
          <a:xfrm>
            <a:off x="3366476" y="226422"/>
            <a:ext cx="390894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000" b="1" dirty="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OUR IDEA</a:t>
            </a:r>
            <a:endParaRPr sz="4000" dirty="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pic>
        <p:nvPicPr>
          <p:cNvPr id="1028" name="Picture 4" descr="Earth ">
            <a:extLst>
              <a:ext uri="{FF2B5EF4-FFF2-40B4-BE49-F238E27FC236}">
                <a16:creationId xmlns:a16="http://schemas.microsoft.com/office/drawing/2014/main" id="{9BA30DEE-4384-06BA-9079-248B4212E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51" y="1101511"/>
            <a:ext cx="1280094" cy="128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hildren ">
            <a:extLst>
              <a:ext uri="{FF2B5EF4-FFF2-40B4-BE49-F238E27FC236}">
                <a16:creationId xmlns:a16="http://schemas.microsoft.com/office/drawing/2014/main" id="{C52A0F11-B81E-6DA9-1A49-097A8F1F0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101" y="1076235"/>
            <a:ext cx="1133373" cy="113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ope circle">
            <a:extLst>
              <a:ext uri="{FF2B5EF4-FFF2-40B4-BE49-F238E27FC236}">
                <a16:creationId xmlns:a16="http://schemas.microsoft.com/office/drawing/2014/main" id="{3393258F-CA4B-5E44-F275-077D1F1A9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296" y="1007939"/>
            <a:ext cx="1524253" cy="152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815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oldier ">
            <a:extLst>
              <a:ext uri="{FF2B5EF4-FFF2-40B4-BE49-F238E27FC236}">
                <a16:creationId xmlns:a16="http://schemas.microsoft.com/office/drawing/2014/main" id="{BCF2E708-4F8A-8399-8F27-3BF87180D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84" y="1065749"/>
            <a:ext cx="1280094" cy="128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623;p40">
            <a:extLst>
              <a:ext uri="{FF2B5EF4-FFF2-40B4-BE49-F238E27FC236}">
                <a16:creationId xmlns:a16="http://schemas.microsoft.com/office/drawing/2014/main" id="{A50896C4-94CF-7CE6-24BD-4B5859C0A79B}"/>
              </a:ext>
            </a:extLst>
          </p:cNvPr>
          <p:cNvSpPr txBox="1"/>
          <p:nvPr/>
        </p:nvSpPr>
        <p:spPr>
          <a:xfrm>
            <a:off x="3366476" y="226422"/>
            <a:ext cx="390894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000" b="1" dirty="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OUR IDEA</a:t>
            </a:r>
            <a:endParaRPr sz="4000" dirty="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pic>
        <p:nvPicPr>
          <p:cNvPr id="1028" name="Picture 4" descr="Earth ">
            <a:extLst>
              <a:ext uri="{FF2B5EF4-FFF2-40B4-BE49-F238E27FC236}">
                <a16:creationId xmlns:a16="http://schemas.microsoft.com/office/drawing/2014/main" id="{9BA30DEE-4384-06BA-9079-248B4212E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51" y="1101511"/>
            <a:ext cx="1280094" cy="128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hildren ">
            <a:extLst>
              <a:ext uri="{FF2B5EF4-FFF2-40B4-BE49-F238E27FC236}">
                <a16:creationId xmlns:a16="http://schemas.microsoft.com/office/drawing/2014/main" id="{C52A0F11-B81E-6DA9-1A49-097A8F1F0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101" y="1076235"/>
            <a:ext cx="1133373" cy="113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ope circle">
            <a:extLst>
              <a:ext uri="{FF2B5EF4-FFF2-40B4-BE49-F238E27FC236}">
                <a16:creationId xmlns:a16="http://schemas.microsoft.com/office/drawing/2014/main" id="{3393258F-CA4B-5E44-F275-077D1F1A9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296" y="1007939"/>
            <a:ext cx="1524253" cy="152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airytale ">
            <a:extLst>
              <a:ext uri="{FF2B5EF4-FFF2-40B4-BE49-F238E27FC236}">
                <a16:creationId xmlns:a16="http://schemas.microsoft.com/office/drawing/2014/main" id="{10F03272-BAD5-8E24-C3F4-CB8C4645E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359" y="3637250"/>
            <a:ext cx="1015117" cy="101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ight arrow ">
            <a:extLst>
              <a:ext uri="{FF2B5EF4-FFF2-40B4-BE49-F238E27FC236}">
                <a16:creationId xmlns:a16="http://schemas.microsoft.com/office/drawing/2014/main" id="{88977980-3DA1-0D65-14C8-1C26231EB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96380">
            <a:off x="1385317" y="2804246"/>
            <a:ext cx="1373227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6" descr="Theme ">
            <a:extLst>
              <a:ext uri="{FF2B5EF4-FFF2-40B4-BE49-F238E27FC236}">
                <a16:creationId xmlns:a16="http://schemas.microsoft.com/office/drawing/2014/main" id="{C08442D4-B4D4-AB30-2727-551188BD2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481" y="2482556"/>
            <a:ext cx="638436" cy="63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748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oldier ">
            <a:extLst>
              <a:ext uri="{FF2B5EF4-FFF2-40B4-BE49-F238E27FC236}">
                <a16:creationId xmlns:a16="http://schemas.microsoft.com/office/drawing/2014/main" id="{BCF2E708-4F8A-8399-8F27-3BF87180D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84" y="1065749"/>
            <a:ext cx="1280094" cy="128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623;p40">
            <a:extLst>
              <a:ext uri="{FF2B5EF4-FFF2-40B4-BE49-F238E27FC236}">
                <a16:creationId xmlns:a16="http://schemas.microsoft.com/office/drawing/2014/main" id="{A50896C4-94CF-7CE6-24BD-4B5859C0A79B}"/>
              </a:ext>
            </a:extLst>
          </p:cNvPr>
          <p:cNvSpPr txBox="1"/>
          <p:nvPr/>
        </p:nvSpPr>
        <p:spPr>
          <a:xfrm>
            <a:off x="3366476" y="226422"/>
            <a:ext cx="390894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000" b="1" dirty="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OUR IDEA</a:t>
            </a:r>
            <a:endParaRPr sz="4000" dirty="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pic>
        <p:nvPicPr>
          <p:cNvPr id="1028" name="Picture 4" descr="Earth ">
            <a:extLst>
              <a:ext uri="{FF2B5EF4-FFF2-40B4-BE49-F238E27FC236}">
                <a16:creationId xmlns:a16="http://schemas.microsoft.com/office/drawing/2014/main" id="{9BA30DEE-4384-06BA-9079-248B4212E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51" y="1101511"/>
            <a:ext cx="1280094" cy="128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hildren ">
            <a:extLst>
              <a:ext uri="{FF2B5EF4-FFF2-40B4-BE49-F238E27FC236}">
                <a16:creationId xmlns:a16="http://schemas.microsoft.com/office/drawing/2014/main" id="{C52A0F11-B81E-6DA9-1A49-097A8F1F0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101" y="1076235"/>
            <a:ext cx="1133373" cy="113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ope circle">
            <a:extLst>
              <a:ext uri="{FF2B5EF4-FFF2-40B4-BE49-F238E27FC236}">
                <a16:creationId xmlns:a16="http://schemas.microsoft.com/office/drawing/2014/main" id="{3393258F-CA4B-5E44-F275-077D1F1A9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296" y="1007939"/>
            <a:ext cx="1524253" cy="152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airytale ">
            <a:extLst>
              <a:ext uri="{FF2B5EF4-FFF2-40B4-BE49-F238E27FC236}">
                <a16:creationId xmlns:a16="http://schemas.microsoft.com/office/drawing/2014/main" id="{10F03272-BAD5-8E24-C3F4-CB8C4645E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359" y="3637250"/>
            <a:ext cx="1015117" cy="101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Fairytale ">
            <a:extLst>
              <a:ext uri="{FF2B5EF4-FFF2-40B4-BE49-F238E27FC236}">
                <a16:creationId xmlns:a16="http://schemas.microsoft.com/office/drawing/2014/main" id="{553D9800-2406-4EFB-1436-B1174897F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995" y="3628002"/>
            <a:ext cx="1015117" cy="101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Right arrow ">
            <a:extLst>
              <a:ext uri="{FF2B5EF4-FFF2-40B4-BE49-F238E27FC236}">
                <a16:creationId xmlns:a16="http://schemas.microsoft.com/office/drawing/2014/main" id="{4A6A57FC-3E4C-EDF5-77B9-E2AF45E9A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09009">
            <a:off x="6289388" y="2741169"/>
            <a:ext cx="1180692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ight arrow ">
            <a:extLst>
              <a:ext uri="{FF2B5EF4-FFF2-40B4-BE49-F238E27FC236}">
                <a16:creationId xmlns:a16="http://schemas.microsoft.com/office/drawing/2014/main" id="{88977980-3DA1-0D65-14C8-1C26231EB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96380">
            <a:off x="1385317" y="2804246"/>
            <a:ext cx="1373227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heme ">
            <a:extLst>
              <a:ext uri="{FF2B5EF4-FFF2-40B4-BE49-F238E27FC236}">
                <a16:creationId xmlns:a16="http://schemas.microsoft.com/office/drawing/2014/main" id="{8F500D43-5DE3-031A-18E3-6CF73E30F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481" y="2482556"/>
            <a:ext cx="638436" cy="63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alking ">
            <a:extLst>
              <a:ext uri="{FF2B5EF4-FFF2-40B4-BE49-F238E27FC236}">
                <a16:creationId xmlns:a16="http://schemas.microsoft.com/office/drawing/2014/main" id="{7CA530FF-FC4D-FC27-CE00-767574B1A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073" y="2278736"/>
            <a:ext cx="814464" cy="81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77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p29"/>
          <p:cNvGrpSpPr/>
          <p:nvPr/>
        </p:nvGrpSpPr>
        <p:grpSpPr>
          <a:xfrm>
            <a:off x="7607725" y="877475"/>
            <a:ext cx="366825" cy="360075"/>
            <a:chOff x="4064275" y="3728850"/>
            <a:chExt cx="366825" cy="360075"/>
          </a:xfrm>
        </p:grpSpPr>
        <p:sp>
          <p:nvSpPr>
            <p:cNvPr id="483" name="Google Shape;483;p29"/>
            <p:cNvSpPr/>
            <p:nvPr/>
          </p:nvSpPr>
          <p:spPr>
            <a:xfrm>
              <a:off x="4064275" y="3897600"/>
              <a:ext cx="229850" cy="191325"/>
            </a:xfrm>
            <a:custGeom>
              <a:avLst/>
              <a:gdLst/>
              <a:ahLst/>
              <a:cxnLst/>
              <a:rect l="l" t="t" r="r" b="b"/>
              <a:pathLst>
                <a:path w="9194" h="7653" extrusionOk="0">
                  <a:moveTo>
                    <a:pt x="5370" y="1"/>
                  </a:moveTo>
                  <a:cubicBezTo>
                    <a:pt x="4866" y="1"/>
                    <a:pt x="761" y="96"/>
                    <a:pt x="166" y="3168"/>
                  </a:cubicBezTo>
                  <a:cubicBezTo>
                    <a:pt x="0" y="4021"/>
                    <a:pt x="332" y="4336"/>
                    <a:pt x="912" y="4336"/>
                  </a:cubicBezTo>
                  <a:cubicBezTo>
                    <a:pt x="2560" y="4336"/>
                    <a:pt x="6212" y="1798"/>
                    <a:pt x="6212" y="1798"/>
                  </a:cubicBezTo>
                  <a:lnTo>
                    <a:pt x="6212" y="1798"/>
                  </a:lnTo>
                  <a:cubicBezTo>
                    <a:pt x="6212" y="1798"/>
                    <a:pt x="4846" y="6932"/>
                    <a:pt x="7042" y="7602"/>
                  </a:cubicBezTo>
                  <a:cubicBezTo>
                    <a:pt x="7155" y="7636"/>
                    <a:pt x="7260" y="7652"/>
                    <a:pt x="7359" y="7652"/>
                  </a:cubicBezTo>
                  <a:cubicBezTo>
                    <a:pt x="9193" y="7652"/>
                    <a:pt x="8784" y="2056"/>
                    <a:pt x="8784" y="2056"/>
                  </a:cubicBezTo>
                  <a:lnTo>
                    <a:pt x="5421" y="1"/>
                  </a:lnTo>
                  <a:cubicBezTo>
                    <a:pt x="5421" y="1"/>
                    <a:pt x="5403" y="1"/>
                    <a:pt x="5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4145900" y="3728850"/>
              <a:ext cx="285200" cy="211225"/>
            </a:xfrm>
            <a:custGeom>
              <a:avLst/>
              <a:gdLst/>
              <a:ahLst/>
              <a:cxnLst/>
              <a:rect l="l" t="t" r="r" b="b"/>
              <a:pathLst>
                <a:path w="11408" h="8449" extrusionOk="0">
                  <a:moveTo>
                    <a:pt x="3328" y="1"/>
                  </a:moveTo>
                  <a:cubicBezTo>
                    <a:pt x="3115" y="1"/>
                    <a:pt x="2863" y="111"/>
                    <a:pt x="2565" y="359"/>
                  </a:cubicBezTo>
                  <a:cubicBezTo>
                    <a:pt x="1" y="2492"/>
                    <a:pt x="2320" y="6490"/>
                    <a:pt x="2320" y="6490"/>
                  </a:cubicBezTo>
                  <a:lnTo>
                    <a:pt x="5742" y="8448"/>
                  </a:lnTo>
                  <a:cubicBezTo>
                    <a:pt x="5742" y="8448"/>
                    <a:pt x="11407" y="5852"/>
                    <a:pt x="9762" y="4251"/>
                  </a:cubicBezTo>
                  <a:cubicBezTo>
                    <a:pt x="9467" y="3963"/>
                    <a:pt x="9102" y="3845"/>
                    <a:pt x="8701" y="3845"/>
                  </a:cubicBezTo>
                  <a:cubicBezTo>
                    <a:pt x="6863" y="3845"/>
                    <a:pt x="4277" y="6318"/>
                    <a:pt x="4277" y="6318"/>
                  </a:cubicBezTo>
                  <a:cubicBezTo>
                    <a:pt x="4277" y="6318"/>
                    <a:pt x="4942" y="1"/>
                    <a:pt x="33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4133075" y="3855650"/>
              <a:ext cx="199725" cy="114125"/>
            </a:xfrm>
            <a:custGeom>
              <a:avLst/>
              <a:gdLst/>
              <a:ahLst/>
              <a:cxnLst/>
              <a:rect l="l" t="t" r="r" b="b"/>
              <a:pathLst>
                <a:path w="7989" h="4565" extrusionOk="0">
                  <a:moveTo>
                    <a:pt x="1012" y="0"/>
                  </a:moveTo>
                  <a:cubicBezTo>
                    <a:pt x="889" y="0"/>
                    <a:pt x="803" y="36"/>
                    <a:pt x="761" y="113"/>
                  </a:cubicBezTo>
                  <a:cubicBezTo>
                    <a:pt x="1" y="1511"/>
                    <a:pt x="6840" y="4564"/>
                    <a:pt x="7702" y="4564"/>
                  </a:cubicBezTo>
                  <a:cubicBezTo>
                    <a:pt x="7746" y="4564"/>
                    <a:pt x="7775" y="4556"/>
                    <a:pt x="7785" y="4540"/>
                  </a:cubicBezTo>
                  <a:cubicBezTo>
                    <a:pt x="7988" y="4224"/>
                    <a:pt x="2345" y="0"/>
                    <a:pt x="1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6" name="Google Shape;486;p29"/>
          <p:cNvSpPr/>
          <p:nvPr/>
        </p:nvSpPr>
        <p:spPr>
          <a:xfrm>
            <a:off x="7071150" y="4330323"/>
            <a:ext cx="264548" cy="244910"/>
          </a:xfrm>
          <a:custGeom>
            <a:avLst/>
            <a:gdLst/>
            <a:ahLst/>
            <a:cxnLst/>
            <a:rect l="l" t="t" r="r" b="b"/>
            <a:pathLst>
              <a:path w="6416" h="5939" extrusionOk="0">
                <a:moveTo>
                  <a:pt x="3542" y="330"/>
                </a:moveTo>
                <a:cubicBezTo>
                  <a:pt x="4956" y="330"/>
                  <a:pt x="6348" y="1382"/>
                  <a:pt x="6365" y="2987"/>
                </a:cubicBezTo>
                <a:cubicBezTo>
                  <a:pt x="6368" y="4599"/>
                  <a:pt x="4906" y="5685"/>
                  <a:pt x="3450" y="5685"/>
                </a:cubicBezTo>
                <a:cubicBezTo>
                  <a:pt x="2783" y="5685"/>
                  <a:pt x="2118" y="5457"/>
                  <a:pt x="1596" y="4948"/>
                </a:cubicBezTo>
                <a:cubicBezTo>
                  <a:pt x="511" y="3931"/>
                  <a:pt x="602" y="2083"/>
                  <a:pt x="1662" y="1093"/>
                </a:cubicBezTo>
                <a:cubicBezTo>
                  <a:pt x="2197" y="566"/>
                  <a:pt x="2872" y="330"/>
                  <a:pt x="3542" y="330"/>
                </a:cubicBezTo>
                <a:close/>
                <a:moveTo>
                  <a:pt x="3548" y="1"/>
                </a:moveTo>
                <a:cubicBezTo>
                  <a:pt x="3179" y="1"/>
                  <a:pt x="2798" y="74"/>
                  <a:pt x="2418" y="234"/>
                </a:cubicBezTo>
                <a:cubicBezTo>
                  <a:pt x="1" y="1290"/>
                  <a:pt x="133" y="4587"/>
                  <a:pt x="2446" y="5672"/>
                </a:cubicBezTo>
                <a:cubicBezTo>
                  <a:pt x="2843" y="5855"/>
                  <a:pt x="3242" y="5938"/>
                  <a:pt x="3625" y="5938"/>
                </a:cubicBezTo>
                <a:cubicBezTo>
                  <a:pt x="5135" y="5938"/>
                  <a:pt x="6409" y="4643"/>
                  <a:pt x="6395" y="2987"/>
                </a:cubicBezTo>
                <a:cubicBezTo>
                  <a:pt x="6415" y="1301"/>
                  <a:pt x="5096" y="1"/>
                  <a:pt x="35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D7330BE-7F10-E0CD-6923-7928655B9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873" y="639584"/>
            <a:ext cx="5758477" cy="263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93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oldier ">
            <a:extLst>
              <a:ext uri="{FF2B5EF4-FFF2-40B4-BE49-F238E27FC236}">
                <a16:creationId xmlns:a16="http://schemas.microsoft.com/office/drawing/2014/main" id="{BCF2E708-4F8A-8399-8F27-3BF87180D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84" y="1065749"/>
            <a:ext cx="1280094" cy="128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623;p40">
            <a:extLst>
              <a:ext uri="{FF2B5EF4-FFF2-40B4-BE49-F238E27FC236}">
                <a16:creationId xmlns:a16="http://schemas.microsoft.com/office/drawing/2014/main" id="{A50896C4-94CF-7CE6-24BD-4B5859C0A79B}"/>
              </a:ext>
            </a:extLst>
          </p:cNvPr>
          <p:cNvSpPr txBox="1"/>
          <p:nvPr/>
        </p:nvSpPr>
        <p:spPr>
          <a:xfrm>
            <a:off x="3366476" y="226422"/>
            <a:ext cx="390894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000" b="1" dirty="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OUR IDEA</a:t>
            </a:r>
            <a:endParaRPr sz="4000" dirty="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pic>
        <p:nvPicPr>
          <p:cNvPr id="1028" name="Picture 4" descr="Earth ">
            <a:extLst>
              <a:ext uri="{FF2B5EF4-FFF2-40B4-BE49-F238E27FC236}">
                <a16:creationId xmlns:a16="http://schemas.microsoft.com/office/drawing/2014/main" id="{9BA30DEE-4384-06BA-9079-248B4212E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51" y="1101511"/>
            <a:ext cx="1280094" cy="128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hildren ">
            <a:extLst>
              <a:ext uri="{FF2B5EF4-FFF2-40B4-BE49-F238E27FC236}">
                <a16:creationId xmlns:a16="http://schemas.microsoft.com/office/drawing/2014/main" id="{C52A0F11-B81E-6DA9-1A49-097A8F1F0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101" y="1076235"/>
            <a:ext cx="1133373" cy="113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ope circle">
            <a:extLst>
              <a:ext uri="{FF2B5EF4-FFF2-40B4-BE49-F238E27FC236}">
                <a16:creationId xmlns:a16="http://schemas.microsoft.com/office/drawing/2014/main" id="{3393258F-CA4B-5E44-F275-077D1F1A9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296" y="1007939"/>
            <a:ext cx="1524253" cy="152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airytale ">
            <a:extLst>
              <a:ext uri="{FF2B5EF4-FFF2-40B4-BE49-F238E27FC236}">
                <a16:creationId xmlns:a16="http://schemas.microsoft.com/office/drawing/2014/main" id="{10F03272-BAD5-8E24-C3F4-CB8C4645E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359" y="3637250"/>
            <a:ext cx="1015117" cy="101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Fairytale ">
            <a:extLst>
              <a:ext uri="{FF2B5EF4-FFF2-40B4-BE49-F238E27FC236}">
                <a16:creationId xmlns:a16="http://schemas.microsoft.com/office/drawing/2014/main" id="{553D9800-2406-4EFB-1436-B1174897F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995" y="3628002"/>
            <a:ext cx="1015117" cy="101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Right arrow ">
            <a:extLst>
              <a:ext uri="{FF2B5EF4-FFF2-40B4-BE49-F238E27FC236}">
                <a16:creationId xmlns:a16="http://schemas.microsoft.com/office/drawing/2014/main" id="{4A6A57FC-3E4C-EDF5-77B9-E2AF45E9A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09009">
            <a:off x="6289388" y="2741169"/>
            <a:ext cx="1180692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ight arrow ">
            <a:extLst>
              <a:ext uri="{FF2B5EF4-FFF2-40B4-BE49-F238E27FC236}">
                <a16:creationId xmlns:a16="http://schemas.microsoft.com/office/drawing/2014/main" id="{88977980-3DA1-0D65-14C8-1C26231EB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96380">
            <a:off x="1385317" y="2804246"/>
            <a:ext cx="1373227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ink ">
            <a:extLst>
              <a:ext uri="{FF2B5EF4-FFF2-40B4-BE49-F238E27FC236}">
                <a16:creationId xmlns:a16="http://schemas.microsoft.com/office/drawing/2014/main" id="{1198978B-0703-BE79-3EC7-A4DB22C2D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35594">
            <a:off x="3986499" y="3345589"/>
            <a:ext cx="1447560" cy="144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heme ">
            <a:extLst>
              <a:ext uri="{FF2B5EF4-FFF2-40B4-BE49-F238E27FC236}">
                <a16:creationId xmlns:a16="http://schemas.microsoft.com/office/drawing/2014/main" id="{8F500D43-5DE3-031A-18E3-6CF73E30F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481" y="2482556"/>
            <a:ext cx="638436" cy="63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alking ">
            <a:extLst>
              <a:ext uri="{FF2B5EF4-FFF2-40B4-BE49-F238E27FC236}">
                <a16:creationId xmlns:a16="http://schemas.microsoft.com/office/drawing/2014/main" id="{7CA530FF-FC4D-FC27-CE00-767574B1A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073" y="2278736"/>
            <a:ext cx="814464" cy="81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041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oldier ">
            <a:extLst>
              <a:ext uri="{FF2B5EF4-FFF2-40B4-BE49-F238E27FC236}">
                <a16:creationId xmlns:a16="http://schemas.microsoft.com/office/drawing/2014/main" id="{BCF2E708-4F8A-8399-8F27-3BF87180D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84" y="1065749"/>
            <a:ext cx="1280094" cy="128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623;p40">
            <a:extLst>
              <a:ext uri="{FF2B5EF4-FFF2-40B4-BE49-F238E27FC236}">
                <a16:creationId xmlns:a16="http://schemas.microsoft.com/office/drawing/2014/main" id="{A50896C4-94CF-7CE6-24BD-4B5859C0A79B}"/>
              </a:ext>
            </a:extLst>
          </p:cNvPr>
          <p:cNvSpPr txBox="1"/>
          <p:nvPr/>
        </p:nvSpPr>
        <p:spPr>
          <a:xfrm>
            <a:off x="3366476" y="226422"/>
            <a:ext cx="390894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000" b="1" dirty="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OUR IDEA</a:t>
            </a:r>
            <a:endParaRPr sz="4000" dirty="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pic>
        <p:nvPicPr>
          <p:cNvPr id="1028" name="Picture 4" descr="Earth ">
            <a:extLst>
              <a:ext uri="{FF2B5EF4-FFF2-40B4-BE49-F238E27FC236}">
                <a16:creationId xmlns:a16="http://schemas.microsoft.com/office/drawing/2014/main" id="{9BA30DEE-4384-06BA-9079-248B4212E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51" y="1101511"/>
            <a:ext cx="1280094" cy="128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hildren ">
            <a:extLst>
              <a:ext uri="{FF2B5EF4-FFF2-40B4-BE49-F238E27FC236}">
                <a16:creationId xmlns:a16="http://schemas.microsoft.com/office/drawing/2014/main" id="{C52A0F11-B81E-6DA9-1A49-097A8F1F0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101" y="1076235"/>
            <a:ext cx="1133373" cy="113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ope circle">
            <a:extLst>
              <a:ext uri="{FF2B5EF4-FFF2-40B4-BE49-F238E27FC236}">
                <a16:creationId xmlns:a16="http://schemas.microsoft.com/office/drawing/2014/main" id="{3393258F-CA4B-5E44-F275-077D1F1A9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296" y="1007939"/>
            <a:ext cx="1524253" cy="152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airytale ">
            <a:extLst>
              <a:ext uri="{FF2B5EF4-FFF2-40B4-BE49-F238E27FC236}">
                <a16:creationId xmlns:a16="http://schemas.microsoft.com/office/drawing/2014/main" id="{10F03272-BAD5-8E24-C3F4-CB8C4645E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359" y="3637250"/>
            <a:ext cx="1015117" cy="101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Fairytale ">
            <a:extLst>
              <a:ext uri="{FF2B5EF4-FFF2-40B4-BE49-F238E27FC236}">
                <a16:creationId xmlns:a16="http://schemas.microsoft.com/office/drawing/2014/main" id="{553D9800-2406-4EFB-1436-B1174897F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995" y="3628002"/>
            <a:ext cx="1015117" cy="101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Right arrow ">
            <a:extLst>
              <a:ext uri="{FF2B5EF4-FFF2-40B4-BE49-F238E27FC236}">
                <a16:creationId xmlns:a16="http://schemas.microsoft.com/office/drawing/2014/main" id="{4A6A57FC-3E4C-EDF5-77B9-E2AF45E9A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09009">
            <a:off x="6289388" y="2741169"/>
            <a:ext cx="1180692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ight arrow ">
            <a:extLst>
              <a:ext uri="{FF2B5EF4-FFF2-40B4-BE49-F238E27FC236}">
                <a16:creationId xmlns:a16="http://schemas.microsoft.com/office/drawing/2014/main" id="{88977980-3DA1-0D65-14C8-1C26231EB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96380">
            <a:off x="1385317" y="2804246"/>
            <a:ext cx="1373227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ink ">
            <a:extLst>
              <a:ext uri="{FF2B5EF4-FFF2-40B4-BE49-F238E27FC236}">
                <a16:creationId xmlns:a16="http://schemas.microsoft.com/office/drawing/2014/main" id="{1198978B-0703-BE79-3EC7-A4DB22C2D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35594">
            <a:off x="3986499" y="3345589"/>
            <a:ext cx="1447560" cy="144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heme ">
            <a:extLst>
              <a:ext uri="{FF2B5EF4-FFF2-40B4-BE49-F238E27FC236}">
                <a16:creationId xmlns:a16="http://schemas.microsoft.com/office/drawing/2014/main" id="{8F500D43-5DE3-031A-18E3-6CF73E30F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481" y="2482556"/>
            <a:ext cx="638436" cy="63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alking ">
            <a:extLst>
              <a:ext uri="{FF2B5EF4-FFF2-40B4-BE49-F238E27FC236}">
                <a16:creationId xmlns:a16="http://schemas.microsoft.com/office/drawing/2014/main" id="{7CA530FF-FC4D-FC27-CE00-767574B1A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073" y="2278736"/>
            <a:ext cx="814464" cy="81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10" descr="Magic wand ">
            <a:extLst>
              <a:ext uri="{FF2B5EF4-FFF2-40B4-BE49-F238E27FC236}">
                <a16:creationId xmlns:a16="http://schemas.microsoft.com/office/drawing/2014/main" id="{CD5CA31A-2A93-0177-FD96-27F613F43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002" y="2639122"/>
            <a:ext cx="469924" cy="46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7" name="Picture 6" descr="Right arrow ">
            <a:extLst>
              <a:ext uri="{FF2B5EF4-FFF2-40B4-BE49-F238E27FC236}">
                <a16:creationId xmlns:a16="http://schemas.microsoft.com/office/drawing/2014/main" id="{16A3BF02-91C6-3B60-5229-46287DE42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955412" y="2432778"/>
            <a:ext cx="1280094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279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oldier ">
            <a:extLst>
              <a:ext uri="{FF2B5EF4-FFF2-40B4-BE49-F238E27FC236}">
                <a16:creationId xmlns:a16="http://schemas.microsoft.com/office/drawing/2014/main" id="{BCF2E708-4F8A-8399-8F27-3BF87180D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84" y="1065749"/>
            <a:ext cx="1280094" cy="128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623;p40">
            <a:extLst>
              <a:ext uri="{FF2B5EF4-FFF2-40B4-BE49-F238E27FC236}">
                <a16:creationId xmlns:a16="http://schemas.microsoft.com/office/drawing/2014/main" id="{A50896C4-94CF-7CE6-24BD-4B5859C0A79B}"/>
              </a:ext>
            </a:extLst>
          </p:cNvPr>
          <p:cNvSpPr txBox="1"/>
          <p:nvPr/>
        </p:nvSpPr>
        <p:spPr>
          <a:xfrm>
            <a:off x="3366476" y="226422"/>
            <a:ext cx="390894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000" b="1" dirty="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OUR IDEA</a:t>
            </a:r>
            <a:endParaRPr sz="4000" dirty="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pic>
        <p:nvPicPr>
          <p:cNvPr id="1028" name="Picture 4" descr="Earth ">
            <a:extLst>
              <a:ext uri="{FF2B5EF4-FFF2-40B4-BE49-F238E27FC236}">
                <a16:creationId xmlns:a16="http://schemas.microsoft.com/office/drawing/2014/main" id="{9BA30DEE-4384-06BA-9079-248B4212E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51" y="1101511"/>
            <a:ext cx="1280094" cy="128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hildren ">
            <a:extLst>
              <a:ext uri="{FF2B5EF4-FFF2-40B4-BE49-F238E27FC236}">
                <a16:creationId xmlns:a16="http://schemas.microsoft.com/office/drawing/2014/main" id="{C52A0F11-B81E-6DA9-1A49-097A8F1F0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101" y="1076235"/>
            <a:ext cx="1133373" cy="113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ope circle">
            <a:extLst>
              <a:ext uri="{FF2B5EF4-FFF2-40B4-BE49-F238E27FC236}">
                <a16:creationId xmlns:a16="http://schemas.microsoft.com/office/drawing/2014/main" id="{3393258F-CA4B-5E44-F275-077D1F1A9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296" y="1007939"/>
            <a:ext cx="1524253" cy="152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airytale ">
            <a:extLst>
              <a:ext uri="{FF2B5EF4-FFF2-40B4-BE49-F238E27FC236}">
                <a16:creationId xmlns:a16="http://schemas.microsoft.com/office/drawing/2014/main" id="{10F03272-BAD5-8E24-C3F4-CB8C4645E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359" y="3637250"/>
            <a:ext cx="1015117" cy="101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Fairytale ">
            <a:extLst>
              <a:ext uri="{FF2B5EF4-FFF2-40B4-BE49-F238E27FC236}">
                <a16:creationId xmlns:a16="http://schemas.microsoft.com/office/drawing/2014/main" id="{553D9800-2406-4EFB-1436-B1174897F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995" y="3628002"/>
            <a:ext cx="1015117" cy="101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Right arrow ">
            <a:extLst>
              <a:ext uri="{FF2B5EF4-FFF2-40B4-BE49-F238E27FC236}">
                <a16:creationId xmlns:a16="http://schemas.microsoft.com/office/drawing/2014/main" id="{4A6A57FC-3E4C-EDF5-77B9-E2AF45E9A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09009">
            <a:off x="6289388" y="2741169"/>
            <a:ext cx="1180692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ight arrow ">
            <a:extLst>
              <a:ext uri="{FF2B5EF4-FFF2-40B4-BE49-F238E27FC236}">
                <a16:creationId xmlns:a16="http://schemas.microsoft.com/office/drawing/2014/main" id="{88977980-3DA1-0D65-14C8-1C26231EB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96380">
            <a:off x="1385317" y="2804246"/>
            <a:ext cx="1373227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ink ">
            <a:extLst>
              <a:ext uri="{FF2B5EF4-FFF2-40B4-BE49-F238E27FC236}">
                <a16:creationId xmlns:a16="http://schemas.microsoft.com/office/drawing/2014/main" id="{1198978B-0703-BE79-3EC7-A4DB22C2D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35594">
            <a:off x="3986499" y="3345589"/>
            <a:ext cx="1447560" cy="144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heme ">
            <a:extLst>
              <a:ext uri="{FF2B5EF4-FFF2-40B4-BE49-F238E27FC236}">
                <a16:creationId xmlns:a16="http://schemas.microsoft.com/office/drawing/2014/main" id="{8F500D43-5DE3-031A-18E3-6CF73E30F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481" y="2482556"/>
            <a:ext cx="638436" cy="63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alking ">
            <a:extLst>
              <a:ext uri="{FF2B5EF4-FFF2-40B4-BE49-F238E27FC236}">
                <a16:creationId xmlns:a16="http://schemas.microsoft.com/office/drawing/2014/main" id="{7CA530FF-FC4D-FC27-CE00-767574B1A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073" y="2278736"/>
            <a:ext cx="814464" cy="81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5" name="Image 2084">
            <a:extLst>
              <a:ext uri="{FF2B5EF4-FFF2-40B4-BE49-F238E27FC236}">
                <a16:creationId xmlns:a16="http://schemas.microsoft.com/office/drawing/2014/main" id="{39469498-963C-960E-0DB0-F9DA3F2D701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86879" y="967422"/>
            <a:ext cx="1921296" cy="880452"/>
          </a:xfrm>
          <a:prstGeom prst="rect">
            <a:avLst/>
          </a:prstGeom>
        </p:spPr>
      </p:pic>
      <p:pic>
        <p:nvPicPr>
          <p:cNvPr id="2086" name="Picture 10" descr="Magic wand ">
            <a:extLst>
              <a:ext uri="{FF2B5EF4-FFF2-40B4-BE49-F238E27FC236}">
                <a16:creationId xmlns:a16="http://schemas.microsoft.com/office/drawing/2014/main" id="{CD5CA31A-2A93-0177-FD96-27F613F43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002" y="2639122"/>
            <a:ext cx="469924" cy="46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7" name="Picture 6" descr="Right arrow ">
            <a:extLst>
              <a:ext uri="{FF2B5EF4-FFF2-40B4-BE49-F238E27FC236}">
                <a16:creationId xmlns:a16="http://schemas.microsoft.com/office/drawing/2014/main" id="{16A3BF02-91C6-3B60-5229-46287DE42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955412" y="2432778"/>
            <a:ext cx="1280094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531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"/>
          <p:cNvSpPr txBox="1">
            <a:spLocks noGrp="1"/>
          </p:cNvSpPr>
          <p:nvPr>
            <p:ph type="ctrTitle"/>
          </p:nvPr>
        </p:nvSpPr>
        <p:spPr>
          <a:xfrm>
            <a:off x="4891553" y="1195338"/>
            <a:ext cx="3572400" cy="22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 dirty="0"/>
              <a:t>What is </a:t>
            </a:r>
            <a:endParaRPr sz="3200" dirty="0"/>
          </a:p>
        </p:txBody>
      </p:sp>
      <p:grpSp>
        <p:nvGrpSpPr>
          <p:cNvPr id="359" name="Google Shape;359;p27"/>
          <p:cNvGrpSpPr/>
          <p:nvPr/>
        </p:nvGrpSpPr>
        <p:grpSpPr>
          <a:xfrm>
            <a:off x="7751725" y="693500"/>
            <a:ext cx="366825" cy="360075"/>
            <a:chOff x="4064275" y="3728850"/>
            <a:chExt cx="366825" cy="360075"/>
          </a:xfrm>
        </p:grpSpPr>
        <p:sp>
          <p:nvSpPr>
            <p:cNvPr id="360" name="Google Shape;360;p27"/>
            <p:cNvSpPr/>
            <p:nvPr/>
          </p:nvSpPr>
          <p:spPr>
            <a:xfrm>
              <a:off x="4064275" y="3897600"/>
              <a:ext cx="229850" cy="191325"/>
            </a:xfrm>
            <a:custGeom>
              <a:avLst/>
              <a:gdLst/>
              <a:ahLst/>
              <a:cxnLst/>
              <a:rect l="l" t="t" r="r" b="b"/>
              <a:pathLst>
                <a:path w="9194" h="7653" extrusionOk="0">
                  <a:moveTo>
                    <a:pt x="5370" y="1"/>
                  </a:moveTo>
                  <a:cubicBezTo>
                    <a:pt x="4866" y="1"/>
                    <a:pt x="761" y="96"/>
                    <a:pt x="166" y="3168"/>
                  </a:cubicBezTo>
                  <a:cubicBezTo>
                    <a:pt x="0" y="4021"/>
                    <a:pt x="332" y="4336"/>
                    <a:pt x="912" y="4336"/>
                  </a:cubicBezTo>
                  <a:cubicBezTo>
                    <a:pt x="2560" y="4336"/>
                    <a:pt x="6212" y="1798"/>
                    <a:pt x="6212" y="1798"/>
                  </a:cubicBezTo>
                  <a:lnTo>
                    <a:pt x="6212" y="1798"/>
                  </a:lnTo>
                  <a:cubicBezTo>
                    <a:pt x="6212" y="1798"/>
                    <a:pt x="4846" y="6932"/>
                    <a:pt x="7042" y="7602"/>
                  </a:cubicBezTo>
                  <a:cubicBezTo>
                    <a:pt x="7155" y="7636"/>
                    <a:pt x="7260" y="7652"/>
                    <a:pt x="7359" y="7652"/>
                  </a:cubicBezTo>
                  <a:cubicBezTo>
                    <a:pt x="9193" y="7652"/>
                    <a:pt x="8784" y="2056"/>
                    <a:pt x="8784" y="2056"/>
                  </a:cubicBezTo>
                  <a:lnTo>
                    <a:pt x="5421" y="1"/>
                  </a:lnTo>
                  <a:cubicBezTo>
                    <a:pt x="5421" y="1"/>
                    <a:pt x="5403" y="1"/>
                    <a:pt x="5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4145900" y="3728850"/>
              <a:ext cx="285200" cy="211225"/>
            </a:xfrm>
            <a:custGeom>
              <a:avLst/>
              <a:gdLst/>
              <a:ahLst/>
              <a:cxnLst/>
              <a:rect l="l" t="t" r="r" b="b"/>
              <a:pathLst>
                <a:path w="11408" h="8449" extrusionOk="0">
                  <a:moveTo>
                    <a:pt x="3328" y="1"/>
                  </a:moveTo>
                  <a:cubicBezTo>
                    <a:pt x="3115" y="1"/>
                    <a:pt x="2863" y="111"/>
                    <a:pt x="2565" y="359"/>
                  </a:cubicBezTo>
                  <a:cubicBezTo>
                    <a:pt x="1" y="2492"/>
                    <a:pt x="2320" y="6490"/>
                    <a:pt x="2320" y="6490"/>
                  </a:cubicBezTo>
                  <a:lnTo>
                    <a:pt x="5742" y="8448"/>
                  </a:lnTo>
                  <a:cubicBezTo>
                    <a:pt x="5742" y="8448"/>
                    <a:pt x="11407" y="5852"/>
                    <a:pt x="9762" y="4251"/>
                  </a:cubicBezTo>
                  <a:cubicBezTo>
                    <a:pt x="9467" y="3963"/>
                    <a:pt x="9102" y="3845"/>
                    <a:pt x="8701" y="3845"/>
                  </a:cubicBezTo>
                  <a:cubicBezTo>
                    <a:pt x="6863" y="3845"/>
                    <a:pt x="4277" y="6318"/>
                    <a:pt x="4277" y="6318"/>
                  </a:cubicBezTo>
                  <a:cubicBezTo>
                    <a:pt x="4277" y="6318"/>
                    <a:pt x="4942" y="1"/>
                    <a:pt x="3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4133075" y="3855650"/>
              <a:ext cx="199725" cy="114125"/>
            </a:xfrm>
            <a:custGeom>
              <a:avLst/>
              <a:gdLst/>
              <a:ahLst/>
              <a:cxnLst/>
              <a:rect l="l" t="t" r="r" b="b"/>
              <a:pathLst>
                <a:path w="7989" h="4565" extrusionOk="0">
                  <a:moveTo>
                    <a:pt x="1012" y="0"/>
                  </a:moveTo>
                  <a:cubicBezTo>
                    <a:pt x="889" y="0"/>
                    <a:pt x="803" y="36"/>
                    <a:pt x="761" y="113"/>
                  </a:cubicBezTo>
                  <a:cubicBezTo>
                    <a:pt x="1" y="1511"/>
                    <a:pt x="6840" y="4564"/>
                    <a:pt x="7702" y="4564"/>
                  </a:cubicBezTo>
                  <a:cubicBezTo>
                    <a:pt x="7746" y="4564"/>
                    <a:pt x="7775" y="4556"/>
                    <a:pt x="7785" y="4540"/>
                  </a:cubicBezTo>
                  <a:cubicBezTo>
                    <a:pt x="7988" y="4224"/>
                    <a:pt x="2345" y="0"/>
                    <a:pt x="1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27"/>
          <p:cNvSpPr/>
          <p:nvPr/>
        </p:nvSpPr>
        <p:spPr>
          <a:xfrm>
            <a:off x="4992253" y="3438723"/>
            <a:ext cx="186303" cy="205090"/>
          </a:xfrm>
          <a:custGeom>
            <a:avLst/>
            <a:gdLst/>
            <a:ahLst/>
            <a:cxnLst/>
            <a:rect l="l" t="t" r="r" b="b"/>
            <a:pathLst>
              <a:path w="13367" h="14715" extrusionOk="0">
                <a:moveTo>
                  <a:pt x="6683" y="1"/>
                </a:moveTo>
                <a:cubicBezTo>
                  <a:pt x="6058" y="6111"/>
                  <a:pt x="5549" y="6669"/>
                  <a:pt x="0" y="7357"/>
                </a:cubicBezTo>
                <a:cubicBezTo>
                  <a:pt x="5549" y="8047"/>
                  <a:pt x="6058" y="8605"/>
                  <a:pt x="6683" y="14715"/>
                </a:cubicBezTo>
                <a:cubicBezTo>
                  <a:pt x="7309" y="8605"/>
                  <a:pt x="7816" y="8047"/>
                  <a:pt x="13366" y="7357"/>
                </a:cubicBezTo>
                <a:cubicBezTo>
                  <a:pt x="7816" y="6669"/>
                  <a:pt x="7309" y="6111"/>
                  <a:pt x="66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2170719-405F-D9D8-CD5E-A503F1899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655" y="1676563"/>
            <a:ext cx="1921296" cy="880452"/>
          </a:xfrm>
          <a:prstGeom prst="rect">
            <a:avLst/>
          </a:prstGeom>
        </p:spPr>
      </p:pic>
      <p:sp>
        <p:nvSpPr>
          <p:cNvPr id="3" name="Google Shape;312;p27">
            <a:extLst>
              <a:ext uri="{FF2B5EF4-FFF2-40B4-BE49-F238E27FC236}">
                <a16:creationId xmlns:a16="http://schemas.microsoft.com/office/drawing/2014/main" id="{CEEFF904-2BE7-1B42-5CA0-6F37890AB0B4}"/>
              </a:ext>
            </a:extLst>
          </p:cNvPr>
          <p:cNvSpPr txBox="1">
            <a:spLocks/>
          </p:cNvSpPr>
          <p:nvPr/>
        </p:nvSpPr>
        <p:spPr>
          <a:xfrm>
            <a:off x="6552470" y="1974649"/>
            <a:ext cx="3572400" cy="2118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nek Devanagari"/>
              <a:buNone/>
              <a:defRPr sz="85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nek Devanagari"/>
              <a:buNone/>
              <a:defRPr sz="52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nek Devanagari"/>
              <a:buNone/>
              <a:defRPr sz="52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nek Devanagari"/>
              <a:buNone/>
              <a:defRPr sz="52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nek Devanagari"/>
              <a:buNone/>
              <a:defRPr sz="52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nek Devanagari"/>
              <a:buNone/>
              <a:defRPr sz="52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nek Devanagari"/>
              <a:buNone/>
              <a:defRPr sz="52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nek Devanagari"/>
              <a:buNone/>
              <a:defRPr sz="52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nek Devanagari"/>
              <a:buNone/>
              <a:defRPr sz="52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9pPr>
          </a:lstStyle>
          <a:p>
            <a:r>
              <a:rPr lang="fr-FR" sz="5300" dirty="0"/>
              <a:t>?</a:t>
            </a:r>
            <a:endParaRPr lang="fr-FR" sz="3200" dirty="0"/>
          </a:p>
        </p:txBody>
      </p:sp>
      <p:grpSp>
        <p:nvGrpSpPr>
          <p:cNvPr id="4" name="Google Shape;690;p44">
            <a:extLst>
              <a:ext uri="{FF2B5EF4-FFF2-40B4-BE49-F238E27FC236}">
                <a16:creationId xmlns:a16="http://schemas.microsoft.com/office/drawing/2014/main" id="{B14E1808-73F9-20E4-C971-92A2F898DDF4}"/>
              </a:ext>
            </a:extLst>
          </p:cNvPr>
          <p:cNvGrpSpPr/>
          <p:nvPr/>
        </p:nvGrpSpPr>
        <p:grpSpPr>
          <a:xfrm>
            <a:off x="638900" y="1956826"/>
            <a:ext cx="3918525" cy="1835450"/>
            <a:chOff x="-3040750" y="1559276"/>
            <a:chExt cx="3918525" cy="1835450"/>
          </a:xfrm>
        </p:grpSpPr>
        <p:sp>
          <p:nvSpPr>
            <p:cNvPr id="5" name="Google Shape;691;p44">
              <a:extLst>
                <a:ext uri="{FF2B5EF4-FFF2-40B4-BE49-F238E27FC236}">
                  <a16:creationId xmlns:a16="http://schemas.microsoft.com/office/drawing/2014/main" id="{BC9FE4C4-92A3-5A43-97DB-24999304BC1F}"/>
                </a:ext>
              </a:extLst>
            </p:cNvPr>
            <p:cNvSpPr/>
            <p:nvPr/>
          </p:nvSpPr>
          <p:spPr>
            <a:xfrm flipH="1">
              <a:off x="-2274825" y="2400151"/>
              <a:ext cx="151925" cy="263050"/>
            </a:xfrm>
            <a:custGeom>
              <a:avLst/>
              <a:gdLst/>
              <a:ahLst/>
              <a:cxnLst/>
              <a:rect l="l" t="t" r="r" b="b"/>
              <a:pathLst>
                <a:path w="6077" h="10522" extrusionOk="0">
                  <a:moveTo>
                    <a:pt x="2181" y="1"/>
                  </a:moveTo>
                  <a:cubicBezTo>
                    <a:pt x="1022" y="1"/>
                    <a:pt x="0" y="1267"/>
                    <a:pt x="79" y="3199"/>
                  </a:cubicBezTo>
                  <a:cubicBezTo>
                    <a:pt x="219" y="6598"/>
                    <a:pt x="4371" y="10521"/>
                    <a:pt x="4371" y="10521"/>
                  </a:cubicBezTo>
                  <a:cubicBezTo>
                    <a:pt x="4371" y="10521"/>
                    <a:pt x="6076" y="6430"/>
                    <a:pt x="4639" y="2448"/>
                  </a:cubicBezTo>
                  <a:cubicBezTo>
                    <a:pt x="4020" y="729"/>
                    <a:pt x="3061" y="1"/>
                    <a:pt x="2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92;p44">
              <a:extLst>
                <a:ext uri="{FF2B5EF4-FFF2-40B4-BE49-F238E27FC236}">
                  <a16:creationId xmlns:a16="http://schemas.microsoft.com/office/drawing/2014/main" id="{6FFB2D06-6C64-F654-9282-5C2EC86EE92B}"/>
                </a:ext>
              </a:extLst>
            </p:cNvPr>
            <p:cNvSpPr/>
            <p:nvPr/>
          </p:nvSpPr>
          <p:spPr>
            <a:xfrm flipH="1">
              <a:off x="-2661925" y="2471126"/>
              <a:ext cx="282150" cy="126100"/>
            </a:xfrm>
            <a:custGeom>
              <a:avLst/>
              <a:gdLst/>
              <a:ahLst/>
              <a:cxnLst/>
              <a:rect l="l" t="t" r="r" b="b"/>
              <a:pathLst>
                <a:path w="11286" h="5044" extrusionOk="0">
                  <a:moveTo>
                    <a:pt x="7920" y="1"/>
                  </a:moveTo>
                  <a:cubicBezTo>
                    <a:pt x="7628" y="1"/>
                    <a:pt x="7312" y="25"/>
                    <a:pt x="6970" y="77"/>
                  </a:cubicBezTo>
                  <a:cubicBezTo>
                    <a:pt x="2784" y="712"/>
                    <a:pt x="1" y="4160"/>
                    <a:pt x="1" y="4160"/>
                  </a:cubicBezTo>
                  <a:cubicBezTo>
                    <a:pt x="1" y="4160"/>
                    <a:pt x="2692" y="5043"/>
                    <a:pt x="5351" y="5043"/>
                  </a:cubicBezTo>
                  <a:cubicBezTo>
                    <a:pt x="6467" y="5043"/>
                    <a:pt x="7578" y="4888"/>
                    <a:pt x="8481" y="4445"/>
                  </a:cubicBezTo>
                  <a:cubicBezTo>
                    <a:pt x="11285" y="3069"/>
                    <a:pt x="11194" y="1"/>
                    <a:pt x="79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93;p44">
              <a:extLst>
                <a:ext uri="{FF2B5EF4-FFF2-40B4-BE49-F238E27FC236}">
                  <a16:creationId xmlns:a16="http://schemas.microsoft.com/office/drawing/2014/main" id="{0CD893D5-E9E3-09EF-0CA9-A5ABD4D3F3C2}"/>
                </a:ext>
              </a:extLst>
            </p:cNvPr>
            <p:cNvSpPr/>
            <p:nvPr/>
          </p:nvSpPr>
          <p:spPr>
            <a:xfrm flipH="1">
              <a:off x="-2856200" y="2125551"/>
              <a:ext cx="254375" cy="161850"/>
            </a:xfrm>
            <a:custGeom>
              <a:avLst/>
              <a:gdLst/>
              <a:ahLst/>
              <a:cxnLst/>
              <a:rect l="l" t="t" r="r" b="b"/>
              <a:pathLst>
                <a:path w="10175" h="6474" extrusionOk="0">
                  <a:moveTo>
                    <a:pt x="7510" y="0"/>
                  </a:moveTo>
                  <a:cubicBezTo>
                    <a:pt x="6944" y="0"/>
                    <a:pt x="6263" y="162"/>
                    <a:pt x="5480" y="536"/>
                  </a:cubicBezTo>
                  <a:cubicBezTo>
                    <a:pt x="1661" y="2362"/>
                    <a:pt x="0" y="6472"/>
                    <a:pt x="0" y="6472"/>
                  </a:cubicBezTo>
                  <a:cubicBezTo>
                    <a:pt x="0" y="6472"/>
                    <a:pt x="54" y="6473"/>
                    <a:pt x="153" y="6473"/>
                  </a:cubicBezTo>
                  <a:cubicBezTo>
                    <a:pt x="1077" y="6473"/>
                    <a:pt x="5953" y="6372"/>
                    <a:pt x="8198" y="4276"/>
                  </a:cubicBezTo>
                  <a:cubicBezTo>
                    <a:pt x="10174" y="2429"/>
                    <a:pt x="9705" y="0"/>
                    <a:pt x="75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94;p44">
              <a:extLst>
                <a:ext uri="{FF2B5EF4-FFF2-40B4-BE49-F238E27FC236}">
                  <a16:creationId xmlns:a16="http://schemas.microsoft.com/office/drawing/2014/main" id="{F62448E9-4C96-D224-B2BB-235E39D7EDE8}"/>
                </a:ext>
              </a:extLst>
            </p:cNvPr>
            <p:cNvSpPr/>
            <p:nvPr/>
          </p:nvSpPr>
          <p:spPr>
            <a:xfrm flipH="1">
              <a:off x="-2564500" y="2145876"/>
              <a:ext cx="161825" cy="258025"/>
            </a:xfrm>
            <a:custGeom>
              <a:avLst/>
              <a:gdLst/>
              <a:ahLst/>
              <a:cxnLst/>
              <a:rect l="l" t="t" r="r" b="b"/>
              <a:pathLst>
                <a:path w="6473" h="10321" extrusionOk="0">
                  <a:moveTo>
                    <a:pt x="2210" y="1"/>
                  </a:moveTo>
                  <a:cubicBezTo>
                    <a:pt x="995" y="1"/>
                    <a:pt x="0" y="1370"/>
                    <a:pt x="239" y="3359"/>
                  </a:cubicBezTo>
                  <a:cubicBezTo>
                    <a:pt x="646" y="6738"/>
                    <a:pt x="5096" y="10321"/>
                    <a:pt x="5096" y="10321"/>
                  </a:cubicBezTo>
                  <a:cubicBezTo>
                    <a:pt x="5096" y="10321"/>
                    <a:pt x="6472" y="6107"/>
                    <a:pt x="4727" y="2249"/>
                  </a:cubicBezTo>
                  <a:cubicBezTo>
                    <a:pt x="4010" y="666"/>
                    <a:pt x="3057" y="1"/>
                    <a:pt x="2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95;p44">
              <a:extLst>
                <a:ext uri="{FF2B5EF4-FFF2-40B4-BE49-F238E27FC236}">
                  <a16:creationId xmlns:a16="http://schemas.microsoft.com/office/drawing/2014/main" id="{9E2AB146-D527-BFA2-0B80-52D135B12F36}"/>
                </a:ext>
              </a:extLst>
            </p:cNvPr>
            <p:cNvSpPr/>
            <p:nvPr/>
          </p:nvSpPr>
          <p:spPr>
            <a:xfrm flipH="1">
              <a:off x="-2654650" y="2076226"/>
              <a:ext cx="626275" cy="916050"/>
            </a:xfrm>
            <a:custGeom>
              <a:avLst/>
              <a:gdLst/>
              <a:ahLst/>
              <a:cxnLst/>
              <a:rect l="l" t="t" r="r" b="b"/>
              <a:pathLst>
                <a:path w="25051" h="36642" extrusionOk="0">
                  <a:moveTo>
                    <a:pt x="25051" y="0"/>
                  </a:moveTo>
                  <a:cubicBezTo>
                    <a:pt x="24926" y="1429"/>
                    <a:pt x="24641" y="2832"/>
                    <a:pt x="24257" y="4208"/>
                  </a:cubicBezTo>
                  <a:cubicBezTo>
                    <a:pt x="22276" y="10891"/>
                    <a:pt x="17408" y="18032"/>
                    <a:pt x="11278" y="21507"/>
                  </a:cubicBezTo>
                  <a:cubicBezTo>
                    <a:pt x="11069" y="21623"/>
                    <a:pt x="10853" y="21725"/>
                    <a:pt x="10640" y="21832"/>
                  </a:cubicBezTo>
                  <a:cubicBezTo>
                    <a:pt x="8463" y="22860"/>
                    <a:pt x="6675" y="24563"/>
                    <a:pt x="5202" y="26443"/>
                  </a:cubicBezTo>
                  <a:cubicBezTo>
                    <a:pt x="2879" y="29490"/>
                    <a:pt x="1187" y="33001"/>
                    <a:pt x="1" y="36633"/>
                  </a:cubicBezTo>
                  <a:lnTo>
                    <a:pt x="26" y="36641"/>
                  </a:lnTo>
                  <a:cubicBezTo>
                    <a:pt x="360" y="35747"/>
                    <a:pt x="733" y="34867"/>
                    <a:pt x="1121" y="33997"/>
                  </a:cubicBezTo>
                  <a:cubicBezTo>
                    <a:pt x="1906" y="32261"/>
                    <a:pt x="2778" y="30562"/>
                    <a:pt x="3784" y="28943"/>
                  </a:cubicBezTo>
                  <a:cubicBezTo>
                    <a:pt x="5169" y="26738"/>
                    <a:pt x="6745" y="24584"/>
                    <a:pt x="8844" y="23010"/>
                  </a:cubicBezTo>
                  <a:cubicBezTo>
                    <a:pt x="9792" y="22271"/>
                    <a:pt x="10912" y="21847"/>
                    <a:pt x="11949" y="21241"/>
                  </a:cubicBezTo>
                  <a:cubicBezTo>
                    <a:pt x="14428" y="19781"/>
                    <a:pt x="16595" y="17821"/>
                    <a:pt x="18435" y="15618"/>
                  </a:cubicBezTo>
                  <a:cubicBezTo>
                    <a:pt x="22001" y="11338"/>
                    <a:pt x="24899" y="5597"/>
                    <a:pt x="25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96;p44">
              <a:extLst>
                <a:ext uri="{FF2B5EF4-FFF2-40B4-BE49-F238E27FC236}">
                  <a16:creationId xmlns:a16="http://schemas.microsoft.com/office/drawing/2014/main" id="{B7B80B4F-A39B-9BAD-F594-8CD9DB2516D0}"/>
                </a:ext>
              </a:extLst>
            </p:cNvPr>
            <p:cNvSpPr/>
            <p:nvPr/>
          </p:nvSpPr>
          <p:spPr>
            <a:xfrm flipH="1">
              <a:off x="-2735850" y="1849901"/>
              <a:ext cx="145050" cy="269075"/>
            </a:xfrm>
            <a:custGeom>
              <a:avLst/>
              <a:gdLst/>
              <a:ahLst/>
              <a:cxnLst/>
              <a:rect l="l" t="t" r="r" b="b"/>
              <a:pathLst>
                <a:path w="5802" h="10763" extrusionOk="0">
                  <a:moveTo>
                    <a:pt x="3004" y="0"/>
                  </a:moveTo>
                  <a:cubicBezTo>
                    <a:pt x="2041" y="0"/>
                    <a:pt x="1077" y="869"/>
                    <a:pt x="730" y="2856"/>
                  </a:cubicBezTo>
                  <a:cubicBezTo>
                    <a:pt x="0" y="7028"/>
                    <a:pt x="2385" y="10763"/>
                    <a:pt x="2385" y="10763"/>
                  </a:cubicBezTo>
                  <a:cubicBezTo>
                    <a:pt x="2385" y="10763"/>
                    <a:pt x="5801" y="6184"/>
                    <a:pt x="5352" y="2812"/>
                  </a:cubicBezTo>
                  <a:cubicBezTo>
                    <a:pt x="5116" y="1048"/>
                    <a:pt x="4061" y="0"/>
                    <a:pt x="30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97;p44">
              <a:extLst>
                <a:ext uri="{FF2B5EF4-FFF2-40B4-BE49-F238E27FC236}">
                  <a16:creationId xmlns:a16="http://schemas.microsoft.com/office/drawing/2014/main" id="{91FB614F-A562-83A1-2CD2-228DFE2EA868}"/>
                </a:ext>
              </a:extLst>
            </p:cNvPr>
            <p:cNvSpPr/>
            <p:nvPr/>
          </p:nvSpPr>
          <p:spPr>
            <a:xfrm flipH="1">
              <a:off x="-152575" y="1752576"/>
              <a:ext cx="515050" cy="1209900"/>
            </a:xfrm>
            <a:custGeom>
              <a:avLst/>
              <a:gdLst/>
              <a:ahLst/>
              <a:cxnLst/>
              <a:rect l="l" t="t" r="r" b="b"/>
              <a:pathLst>
                <a:path w="20602" h="48396" extrusionOk="0">
                  <a:moveTo>
                    <a:pt x="220" y="1"/>
                  </a:moveTo>
                  <a:lnTo>
                    <a:pt x="0" y="180"/>
                  </a:lnTo>
                  <a:cubicBezTo>
                    <a:pt x="51" y="243"/>
                    <a:pt x="5141" y="6523"/>
                    <a:pt x="10165" y="15567"/>
                  </a:cubicBezTo>
                  <a:cubicBezTo>
                    <a:pt x="14797" y="23909"/>
                    <a:pt x="20319" y="36376"/>
                    <a:pt x="20319" y="48395"/>
                  </a:cubicBezTo>
                  <a:lnTo>
                    <a:pt x="20602" y="48395"/>
                  </a:lnTo>
                  <a:cubicBezTo>
                    <a:pt x="20602" y="36312"/>
                    <a:pt x="15058" y="23797"/>
                    <a:pt x="10410" y="15424"/>
                  </a:cubicBezTo>
                  <a:cubicBezTo>
                    <a:pt x="5375" y="6359"/>
                    <a:pt x="270" y="64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98;p44">
              <a:extLst>
                <a:ext uri="{FF2B5EF4-FFF2-40B4-BE49-F238E27FC236}">
                  <a16:creationId xmlns:a16="http://schemas.microsoft.com/office/drawing/2014/main" id="{CB5F6B48-89E4-82CE-023D-1AAA1A00AB05}"/>
                </a:ext>
              </a:extLst>
            </p:cNvPr>
            <p:cNvSpPr/>
            <p:nvPr/>
          </p:nvSpPr>
          <p:spPr>
            <a:xfrm flipH="1">
              <a:off x="49725" y="1559276"/>
              <a:ext cx="615300" cy="391100"/>
            </a:xfrm>
            <a:custGeom>
              <a:avLst/>
              <a:gdLst/>
              <a:ahLst/>
              <a:cxnLst/>
              <a:rect l="l" t="t" r="r" b="b"/>
              <a:pathLst>
                <a:path w="24612" h="15644" extrusionOk="0">
                  <a:moveTo>
                    <a:pt x="16440" y="1"/>
                  </a:moveTo>
                  <a:cubicBezTo>
                    <a:pt x="12700" y="1"/>
                    <a:pt x="10830" y="4443"/>
                    <a:pt x="10830" y="4443"/>
                  </a:cubicBezTo>
                  <a:cubicBezTo>
                    <a:pt x="10830" y="4443"/>
                    <a:pt x="8988" y="3603"/>
                    <a:pt x="7024" y="3603"/>
                  </a:cubicBezTo>
                  <a:cubicBezTo>
                    <a:pt x="5693" y="3603"/>
                    <a:pt x="4307" y="3989"/>
                    <a:pt x="3400" y="5283"/>
                  </a:cubicBezTo>
                  <a:cubicBezTo>
                    <a:pt x="1153" y="8484"/>
                    <a:pt x="4744" y="8925"/>
                    <a:pt x="4744" y="8925"/>
                  </a:cubicBezTo>
                  <a:cubicBezTo>
                    <a:pt x="4744" y="8925"/>
                    <a:pt x="0" y="10554"/>
                    <a:pt x="665" y="12841"/>
                  </a:cubicBezTo>
                  <a:cubicBezTo>
                    <a:pt x="827" y="13399"/>
                    <a:pt x="1280" y="13610"/>
                    <a:pt x="1871" y="13610"/>
                  </a:cubicBezTo>
                  <a:cubicBezTo>
                    <a:pt x="3705" y="13610"/>
                    <a:pt x="6873" y="11586"/>
                    <a:pt x="6873" y="11586"/>
                  </a:cubicBezTo>
                  <a:lnTo>
                    <a:pt x="6873" y="11586"/>
                  </a:lnTo>
                  <a:cubicBezTo>
                    <a:pt x="6873" y="11586"/>
                    <a:pt x="3392" y="14740"/>
                    <a:pt x="7616" y="15553"/>
                  </a:cubicBezTo>
                  <a:cubicBezTo>
                    <a:pt x="7939" y="15615"/>
                    <a:pt x="8241" y="15644"/>
                    <a:pt x="8524" y="15644"/>
                  </a:cubicBezTo>
                  <a:cubicBezTo>
                    <a:pt x="11356" y="15644"/>
                    <a:pt x="12227" y="12764"/>
                    <a:pt x="12441" y="11784"/>
                  </a:cubicBezTo>
                  <a:lnTo>
                    <a:pt x="12441" y="11784"/>
                  </a:lnTo>
                  <a:cubicBezTo>
                    <a:pt x="12361" y="12369"/>
                    <a:pt x="12353" y="13547"/>
                    <a:pt x="13570" y="13547"/>
                  </a:cubicBezTo>
                  <a:cubicBezTo>
                    <a:pt x="13768" y="13547"/>
                    <a:pt x="14000" y="13515"/>
                    <a:pt x="14269" y="13445"/>
                  </a:cubicBezTo>
                  <a:cubicBezTo>
                    <a:pt x="16732" y="12799"/>
                    <a:pt x="15491" y="10341"/>
                    <a:pt x="15491" y="10341"/>
                  </a:cubicBezTo>
                  <a:lnTo>
                    <a:pt x="15491" y="10341"/>
                  </a:lnTo>
                  <a:cubicBezTo>
                    <a:pt x="15491" y="10341"/>
                    <a:pt x="17464" y="11503"/>
                    <a:pt x="19351" y="11503"/>
                  </a:cubicBezTo>
                  <a:cubicBezTo>
                    <a:pt x="19964" y="11503"/>
                    <a:pt x="20569" y="11380"/>
                    <a:pt x="21094" y="11054"/>
                  </a:cubicBezTo>
                  <a:cubicBezTo>
                    <a:pt x="23229" y="9727"/>
                    <a:pt x="19285" y="7313"/>
                    <a:pt x="19285" y="7313"/>
                  </a:cubicBezTo>
                  <a:cubicBezTo>
                    <a:pt x="19285" y="7313"/>
                    <a:pt x="24611" y="5852"/>
                    <a:pt x="23725" y="3907"/>
                  </a:cubicBezTo>
                  <a:cubicBezTo>
                    <a:pt x="23482" y="3374"/>
                    <a:pt x="22887" y="3180"/>
                    <a:pt x="22152" y="3180"/>
                  </a:cubicBezTo>
                  <a:cubicBezTo>
                    <a:pt x="20202" y="3180"/>
                    <a:pt x="17262" y="4540"/>
                    <a:pt x="17262" y="4540"/>
                  </a:cubicBezTo>
                  <a:cubicBezTo>
                    <a:pt x="17262" y="4540"/>
                    <a:pt x="20589" y="208"/>
                    <a:pt x="16685" y="7"/>
                  </a:cubicBezTo>
                  <a:cubicBezTo>
                    <a:pt x="16603" y="3"/>
                    <a:pt x="16521" y="1"/>
                    <a:pt x="164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99;p44">
              <a:extLst>
                <a:ext uri="{FF2B5EF4-FFF2-40B4-BE49-F238E27FC236}">
                  <a16:creationId xmlns:a16="http://schemas.microsoft.com/office/drawing/2014/main" id="{AD4F212D-F5CE-CFFC-3534-F8839998049D}"/>
                </a:ext>
              </a:extLst>
            </p:cNvPr>
            <p:cNvSpPr/>
            <p:nvPr/>
          </p:nvSpPr>
          <p:spPr>
            <a:xfrm flipH="1">
              <a:off x="272575" y="1701326"/>
              <a:ext cx="182850" cy="122000"/>
            </a:xfrm>
            <a:custGeom>
              <a:avLst/>
              <a:gdLst/>
              <a:ahLst/>
              <a:cxnLst/>
              <a:rect l="l" t="t" r="r" b="b"/>
              <a:pathLst>
                <a:path w="7314" h="4880" extrusionOk="0">
                  <a:moveTo>
                    <a:pt x="4670" y="1"/>
                  </a:moveTo>
                  <a:cubicBezTo>
                    <a:pt x="4086" y="1"/>
                    <a:pt x="3443" y="127"/>
                    <a:pt x="2807" y="392"/>
                  </a:cubicBezTo>
                  <a:cubicBezTo>
                    <a:pt x="1047" y="1122"/>
                    <a:pt x="0" y="2633"/>
                    <a:pt x="471" y="3764"/>
                  </a:cubicBezTo>
                  <a:cubicBezTo>
                    <a:pt x="770" y="4486"/>
                    <a:pt x="1615" y="4880"/>
                    <a:pt x="2646" y="4880"/>
                  </a:cubicBezTo>
                  <a:cubicBezTo>
                    <a:pt x="3229" y="4880"/>
                    <a:pt x="3871" y="4754"/>
                    <a:pt x="4507" y="4490"/>
                  </a:cubicBezTo>
                  <a:cubicBezTo>
                    <a:pt x="6267" y="3760"/>
                    <a:pt x="7314" y="2249"/>
                    <a:pt x="6843" y="1118"/>
                  </a:cubicBezTo>
                  <a:cubicBezTo>
                    <a:pt x="6544" y="395"/>
                    <a:pt x="5699" y="1"/>
                    <a:pt x="46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00;p44">
              <a:extLst>
                <a:ext uri="{FF2B5EF4-FFF2-40B4-BE49-F238E27FC236}">
                  <a16:creationId xmlns:a16="http://schemas.microsoft.com/office/drawing/2014/main" id="{170F8B4E-5B32-D160-48F3-667B6BFDAFCA}"/>
                </a:ext>
              </a:extLst>
            </p:cNvPr>
            <p:cNvSpPr/>
            <p:nvPr/>
          </p:nvSpPr>
          <p:spPr>
            <a:xfrm flipH="1">
              <a:off x="168650" y="2427351"/>
              <a:ext cx="709125" cy="843400"/>
            </a:xfrm>
            <a:custGeom>
              <a:avLst/>
              <a:gdLst/>
              <a:ahLst/>
              <a:cxnLst/>
              <a:rect l="l" t="t" r="r" b="b"/>
              <a:pathLst>
                <a:path w="28365" h="33736" extrusionOk="0">
                  <a:moveTo>
                    <a:pt x="6127" y="1"/>
                  </a:moveTo>
                  <a:cubicBezTo>
                    <a:pt x="5816" y="1"/>
                    <a:pt x="5531" y="77"/>
                    <a:pt x="5276" y="237"/>
                  </a:cubicBezTo>
                  <a:cubicBezTo>
                    <a:pt x="0" y="3546"/>
                    <a:pt x="21494" y="33736"/>
                    <a:pt x="21494" y="33736"/>
                  </a:cubicBezTo>
                  <a:lnTo>
                    <a:pt x="28365" y="29427"/>
                  </a:lnTo>
                  <a:cubicBezTo>
                    <a:pt x="28365" y="29427"/>
                    <a:pt x="12236" y="1"/>
                    <a:pt x="61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01;p44">
              <a:extLst>
                <a:ext uri="{FF2B5EF4-FFF2-40B4-BE49-F238E27FC236}">
                  <a16:creationId xmlns:a16="http://schemas.microsoft.com/office/drawing/2014/main" id="{A147BEF7-ED0D-EA0E-0C37-4808280C4781}"/>
                </a:ext>
              </a:extLst>
            </p:cNvPr>
            <p:cNvSpPr/>
            <p:nvPr/>
          </p:nvSpPr>
          <p:spPr>
            <a:xfrm flipH="1">
              <a:off x="254775" y="2517301"/>
              <a:ext cx="438625" cy="699800"/>
            </a:xfrm>
            <a:custGeom>
              <a:avLst/>
              <a:gdLst/>
              <a:ahLst/>
              <a:cxnLst/>
              <a:rect l="l" t="t" r="r" b="b"/>
              <a:pathLst>
                <a:path w="17545" h="27992" extrusionOk="0">
                  <a:moveTo>
                    <a:pt x="23" y="1"/>
                  </a:moveTo>
                  <a:lnTo>
                    <a:pt x="0" y="15"/>
                  </a:lnTo>
                  <a:cubicBezTo>
                    <a:pt x="4847" y="8255"/>
                    <a:pt x="12276" y="19632"/>
                    <a:pt x="17468" y="27872"/>
                  </a:cubicBezTo>
                  <a:lnTo>
                    <a:pt x="17468" y="27872"/>
                  </a:lnTo>
                  <a:cubicBezTo>
                    <a:pt x="12449" y="19676"/>
                    <a:pt x="5269" y="7907"/>
                    <a:pt x="23" y="1"/>
                  </a:cubicBezTo>
                  <a:close/>
                  <a:moveTo>
                    <a:pt x="17468" y="27872"/>
                  </a:moveTo>
                  <a:cubicBezTo>
                    <a:pt x="17493" y="27912"/>
                    <a:pt x="17517" y="27952"/>
                    <a:pt x="17542" y="27992"/>
                  </a:cubicBezTo>
                  <a:lnTo>
                    <a:pt x="17544" y="27992"/>
                  </a:lnTo>
                  <a:cubicBezTo>
                    <a:pt x="17519" y="27952"/>
                    <a:pt x="17494" y="27912"/>
                    <a:pt x="17468" y="278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02;p44">
              <a:extLst>
                <a:ext uri="{FF2B5EF4-FFF2-40B4-BE49-F238E27FC236}">
                  <a16:creationId xmlns:a16="http://schemas.microsoft.com/office/drawing/2014/main" id="{B06ACCA1-AA60-728E-C1B4-52B06241DF5B}"/>
                </a:ext>
              </a:extLst>
            </p:cNvPr>
            <p:cNvSpPr/>
            <p:nvPr/>
          </p:nvSpPr>
          <p:spPr>
            <a:xfrm flipH="1">
              <a:off x="-85425" y="1943026"/>
              <a:ext cx="844875" cy="1159650"/>
            </a:xfrm>
            <a:custGeom>
              <a:avLst/>
              <a:gdLst/>
              <a:ahLst/>
              <a:cxnLst/>
              <a:rect l="l" t="t" r="r" b="b"/>
              <a:pathLst>
                <a:path w="33795" h="46386" extrusionOk="0">
                  <a:moveTo>
                    <a:pt x="8284" y="0"/>
                  </a:moveTo>
                  <a:cubicBezTo>
                    <a:pt x="7965" y="0"/>
                    <a:pt x="7661" y="68"/>
                    <a:pt x="7375" y="209"/>
                  </a:cubicBezTo>
                  <a:cubicBezTo>
                    <a:pt x="0" y="3849"/>
                    <a:pt x="24191" y="46386"/>
                    <a:pt x="24191" y="46386"/>
                  </a:cubicBezTo>
                  <a:lnTo>
                    <a:pt x="33794" y="41647"/>
                  </a:lnTo>
                  <a:cubicBezTo>
                    <a:pt x="33794" y="41647"/>
                    <a:pt x="16197" y="0"/>
                    <a:pt x="82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03;p44">
              <a:extLst>
                <a:ext uri="{FF2B5EF4-FFF2-40B4-BE49-F238E27FC236}">
                  <a16:creationId xmlns:a16="http://schemas.microsoft.com/office/drawing/2014/main" id="{95FA912D-EFBD-451E-9965-E5338E0E7FA5}"/>
                </a:ext>
              </a:extLst>
            </p:cNvPr>
            <p:cNvSpPr/>
            <p:nvPr/>
          </p:nvSpPr>
          <p:spPr>
            <a:xfrm flipH="1">
              <a:off x="34900" y="2065776"/>
              <a:ext cx="482475" cy="977825"/>
            </a:xfrm>
            <a:custGeom>
              <a:avLst/>
              <a:gdLst/>
              <a:ahLst/>
              <a:cxnLst/>
              <a:rect l="l" t="t" r="r" b="b"/>
              <a:pathLst>
                <a:path w="19299" h="39113" extrusionOk="0">
                  <a:moveTo>
                    <a:pt x="26" y="1"/>
                  </a:moveTo>
                  <a:lnTo>
                    <a:pt x="1" y="13"/>
                  </a:lnTo>
                  <a:cubicBezTo>
                    <a:pt x="5369" y="11505"/>
                    <a:pt x="13586" y="27580"/>
                    <a:pt x="19298" y="39113"/>
                  </a:cubicBezTo>
                  <a:cubicBezTo>
                    <a:pt x="13759" y="27661"/>
                    <a:pt x="5818" y="11185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04;p44">
              <a:extLst>
                <a:ext uri="{FF2B5EF4-FFF2-40B4-BE49-F238E27FC236}">
                  <a16:creationId xmlns:a16="http://schemas.microsoft.com/office/drawing/2014/main" id="{C8987472-0CB9-8486-96D6-AC0027B32796}"/>
                </a:ext>
              </a:extLst>
            </p:cNvPr>
            <p:cNvSpPr/>
            <p:nvPr/>
          </p:nvSpPr>
          <p:spPr>
            <a:xfrm flipH="1">
              <a:off x="-3040750" y="2706476"/>
              <a:ext cx="510825" cy="607600"/>
            </a:xfrm>
            <a:custGeom>
              <a:avLst/>
              <a:gdLst/>
              <a:ahLst/>
              <a:cxnLst/>
              <a:rect l="l" t="t" r="r" b="b"/>
              <a:pathLst>
                <a:path w="20433" h="24304" extrusionOk="0">
                  <a:moveTo>
                    <a:pt x="16019" y="1"/>
                  </a:moveTo>
                  <a:cubicBezTo>
                    <a:pt x="11619" y="1"/>
                    <a:pt x="0" y="21199"/>
                    <a:pt x="0" y="21199"/>
                  </a:cubicBezTo>
                  <a:lnTo>
                    <a:pt x="4948" y="24303"/>
                  </a:lnTo>
                  <a:cubicBezTo>
                    <a:pt x="4948" y="24303"/>
                    <a:pt x="20433" y="2554"/>
                    <a:pt x="16632" y="172"/>
                  </a:cubicBezTo>
                  <a:cubicBezTo>
                    <a:pt x="16448" y="56"/>
                    <a:pt x="16243" y="1"/>
                    <a:pt x="160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05;p44">
              <a:extLst>
                <a:ext uri="{FF2B5EF4-FFF2-40B4-BE49-F238E27FC236}">
                  <a16:creationId xmlns:a16="http://schemas.microsoft.com/office/drawing/2014/main" id="{A0392203-87A0-2E9D-4455-F93E36C6E805}"/>
                </a:ext>
              </a:extLst>
            </p:cNvPr>
            <p:cNvSpPr/>
            <p:nvPr/>
          </p:nvSpPr>
          <p:spPr>
            <a:xfrm flipH="1">
              <a:off x="-2908025" y="2771201"/>
              <a:ext cx="316550" cy="503875"/>
            </a:xfrm>
            <a:custGeom>
              <a:avLst/>
              <a:gdLst/>
              <a:ahLst/>
              <a:cxnLst/>
              <a:rect l="l" t="t" r="r" b="b"/>
              <a:pathLst>
                <a:path w="12662" h="20155" extrusionOk="0">
                  <a:moveTo>
                    <a:pt x="12638" y="1"/>
                  </a:moveTo>
                  <a:cubicBezTo>
                    <a:pt x="8325" y="6365"/>
                    <a:pt x="4071" y="13603"/>
                    <a:pt x="1" y="20155"/>
                  </a:cubicBezTo>
                  <a:cubicBezTo>
                    <a:pt x="1630" y="17768"/>
                    <a:pt x="4825" y="12615"/>
                    <a:pt x="6426" y="10144"/>
                  </a:cubicBezTo>
                  <a:cubicBezTo>
                    <a:pt x="8574" y="6810"/>
                    <a:pt x="10684" y="3455"/>
                    <a:pt x="12662" y="16"/>
                  </a:cubicBezTo>
                  <a:lnTo>
                    <a:pt x="12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06;p44">
              <a:extLst>
                <a:ext uri="{FF2B5EF4-FFF2-40B4-BE49-F238E27FC236}">
                  <a16:creationId xmlns:a16="http://schemas.microsoft.com/office/drawing/2014/main" id="{690B4D12-2521-5845-7B14-6F0B8734E1FD}"/>
                </a:ext>
              </a:extLst>
            </p:cNvPr>
            <p:cNvSpPr/>
            <p:nvPr/>
          </p:nvSpPr>
          <p:spPr>
            <a:xfrm flipH="1">
              <a:off x="-2955500" y="2357601"/>
              <a:ext cx="608650" cy="835350"/>
            </a:xfrm>
            <a:custGeom>
              <a:avLst/>
              <a:gdLst/>
              <a:ahLst/>
              <a:cxnLst/>
              <a:rect l="l" t="t" r="r" b="b"/>
              <a:pathLst>
                <a:path w="24346" h="33414" extrusionOk="0">
                  <a:moveTo>
                    <a:pt x="18379" y="0"/>
                  </a:moveTo>
                  <a:cubicBezTo>
                    <a:pt x="12677" y="0"/>
                    <a:pt x="1" y="29999"/>
                    <a:pt x="1" y="29999"/>
                  </a:cubicBezTo>
                  <a:lnTo>
                    <a:pt x="6920" y="33413"/>
                  </a:lnTo>
                  <a:cubicBezTo>
                    <a:pt x="6920" y="33413"/>
                    <a:pt x="24346" y="2772"/>
                    <a:pt x="19035" y="151"/>
                  </a:cubicBezTo>
                  <a:cubicBezTo>
                    <a:pt x="18828" y="49"/>
                    <a:pt x="18609" y="0"/>
                    <a:pt x="18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07;p44">
              <a:extLst>
                <a:ext uri="{FF2B5EF4-FFF2-40B4-BE49-F238E27FC236}">
                  <a16:creationId xmlns:a16="http://schemas.microsoft.com/office/drawing/2014/main" id="{5D15B165-DB16-A758-F5C4-7501F92D8308}"/>
                </a:ext>
              </a:extLst>
            </p:cNvPr>
            <p:cNvSpPr/>
            <p:nvPr/>
          </p:nvSpPr>
          <p:spPr>
            <a:xfrm flipH="1">
              <a:off x="-2781200" y="2445926"/>
              <a:ext cx="348200" cy="704250"/>
            </a:xfrm>
            <a:custGeom>
              <a:avLst/>
              <a:gdLst/>
              <a:ahLst/>
              <a:cxnLst/>
              <a:rect l="l" t="t" r="r" b="b"/>
              <a:pathLst>
                <a:path w="13928" h="28170" extrusionOk="0">
                  <a:moveTo>
                    <a:pt x="13902" y="0"/>
                  </a:moveTo>
                  <a:cubicBezTo>
                    <a:pt x="9626" y="8051"/>
                    <a:pt x="4117" y="19786"/>
                    <a:pt x="32" y="28105"/>
                  </a:cubicBezTo>
                  <a:lnTo>
                    <a:pt x="32" y="28105"/>
                  </a:lnTo>
                  <a:cubicBezTo>
                    <a:pt x="4169" y="19955"/>
                    <a:pt x="10143" y="8230"/>
                    <a:pt x="13928" y="13"/>
                  </a:cubicBezTo>
                  <a:lnTo>
                    <a:pt x="13902" y="0"/>
                  </a:lnTo>
                  <a:close/>
                  <a:moveTo>
                    <a:pt x="32" y="28105"/>
                  </a:moveTo>
                  <a:lnTo>
                    <a:pt x="32" y="28105"/>
                  </a:lnTo>
                  <a:cubicBezTo>
                    <a:pt x="22" y="28125"/>
                    <a:pt x="11" y="28146"/>
                    <a:pt x="1" y="28167"/>
                  </a:cubicBezTo>
                  <a:lnTo>
                    <a:pt x="1" y="28169"/>
                  </a:lnTo>
                  <a:cubicBezTo>
                    <a:pt x="11" y="28148"/>
                    <a:pt x="22" y="28126"/>
                    <a:pt x="32" y="281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08;p44">
              <a:extLst>
                <a:ext uri="{FF2B5EF4-FFF2-40B4-BE49-F238E27FC236}">
                  <a16:creationId xmlns:a16="http://schemas.microsoft.com/office/drawing/2014/main" id="{7C7BEC3A-ED75-D40C-5344-5AFB55A80B27}"/>
                </a:ext>
              </a:extLst>
            </p:cNvPr>
            <p:cNvSpPr/>
            <p:nvPr/>
          </p:nvSpPr>
          <p:spPr>
            <a:xfrm flipH="1">
              <a:off x="-2893300" y="2276901"/>
              <a:ext cx="3537900" cy="1117825"/>
            </a:xfrm>
            <a:custGeom>
              <a:avLst/>
              <a:gdLst/>
              <a:ahLst/>
              <a:cxnLst/>
              <a:rect l="l" t="t" r="r" b="b"/>
              <a:pathLst>
                <a:path w="141516" h="44713" extrusionOk="0">
                  <a:moveTo>
                    <a:pt x="65293" y="1"/>
                  </a:moveTo>
                  <a:cubicBezTo>
                    <a:pt x="36483" y="1"/>
                    <a:pt x="35520" y="20832"/>
                    <a:pt x="35520" y="20832"/>
                  </a:cubicBezTo>
                  <a:cubicBezTo>
                    <a:pt x="21454" y="20832"/>
                    <a:pt x="18616" y="32778"/>
                    <a:pt x="18616" y="32778"/>
                  </a:cubicBezTo>
                  <a:cubicBezTo>
                    <a:pt x="5077" y="32778"/>
                    <a:pt x="0" y="44713"/>
                    <a:pt x="0" y="44713"/>
                  </a:cubicBezTo>
                  <a:lnTo>
                    <a:pt x="141516" y="44713"/>
                  </a:lnTo>
                  <a:cubicBezTo>
                    <a:pt x="141516" y="44713"/>
                    <a:pt x="135588" y="32778"/>
                    <a:pt x="119781" y="32778"/>
                  </a:cubicBezTo>
                  <a:cubicBezTo>
                    <a:pt x="119781" y="32778"/>
                    <a:pt x="116468" y="20832"/>
                    <a:pt x="100049" y="20832"/>
                  </a:cubicBezTo>
                  <a:cubicBezTo>
                    <a:pt x="100049" y="20832"/>
                    <a:pt x="98924" y="1"/>
                    <a:pt x="652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709;p44">
            <a:extLst>
              <a:ext uri="{FF2B5EF4-FFF2-40B4-BE49-F238E27FC236}">
                <a16:creationId xmlns:a16="http://schemas.microsoft.com/office/drawing/2014/main" id="{47C032B3-326B-4EB6-A288-3F3BCB15EEDF}"/>
              </a:ext>
            </a:extLst>
          </p:cNvPr>
          <p:cNvGrpSpPr/>
          <p:nvPr/>
        </p:nvGrpSpPr>
        <p:grpSpPr>
          <a:xfrm flipH="1">
            <a:off x="767495" y="967949"/>
            <a:ext cx="3661335" cy="2824323"/>
            <a:chOff x="5047680" y="1197107"/>
            <a:chExt cx="2997409" cy="2312176"/>
          </a:xfrm>
        </p:grpSpPr>
        <p:sp>
          <p:nvSpPr>
            <p:cNvPr id="24" name="Google Shape;710;p44">
              <a:extLst>
                <a:ext uri="{FF2B5EF4-FFF2-40B4-BE49-F238E27FC236}">
                  <a16:creationId xmlns:a16="http://schemas.microsoft.com/office/drawing/2014/main" id="{C758254C-6A01-EDCA-6F94-3A7A34DE9AA5}"/>
                </a:ext>
              </a:extLst>
            </p:cNvPr>
            <p:cNvSpPr/>
            <p:nvPr/>
          </p:nvSpPr>
          <p:spPr>
            <a:xfrm>
              <a:off x="7592204" y="1694586"/>
              <a:ext cx="303072" cy="326671"/>
            </a:xfrm>
            <a:custGeom>
              <a:avLst/>
              <a:gdLst/>
              <a:ahLst/>
              <a:cxnLst/>
              <a:rect l="l" t="t" r="r" b="b"/>
              <a:pathLst>
                <a:path w="12573" h="13552" extrusionOk="0">
                  <a:moveTo>
                    <a:pt x="6416" y="1"/>
                  </a:moveTo>
                  <a:lnTo>
                    <a:pt x="0" y="5534"/>
                  </a:lnTo>
                  <a:lnTo>
                    <a:pt x="2732" y="13552"/>
                  </a:lnTo>
                  <a:lnTo>
                    <a:pt x="12573" y="11039"/>
                  </a:lnTo>
                  <a:lnTo>
                    <a:pt x="6416" y="1"/>
                  </a:ln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11;p44">
              <a:extLst>
                <a:ext uri="{FF2B5EF4-FFF2-40B4-BE49-F238E27FC236}">
                  <a16:creationId xmlns:a16="http://schemas.microsoft.com/office/drawing/2014/main" id="{BAD1D0DD-43A6-3950-63DA-4451F5B07419}"/>
                </a:ext>
              </a:extLst>
            </p:cNvPr>
            <p:cNvSpPr/>
            <p:nvPr/>
          </p:nvSpPr>
          <p:spPr>
            <a:xfrm>
              <a:off x="7592204" y="1601179"/>
              <a:ext cx="139737" cy="294925"/>
            </a:xfrm>
            <a:custGeom>
              <a:avLst/>
              <a:gdLst/>
              <a:ahLst/>
              <a:cxnLst/>
              <a:rect l="l" t="t" r="r" b="b"/>
              <a:pathLst>
                <a:path w="5797" h="12235" extrusionOk="0">
                  <a:moveTo>
                    <a:pt x="4175" y="0"/>
                  </a:moveTo>
                  <a:cubicBezTo>
                    <a:pt x="3772" y="0"/>
                    <a:pt x="3370" y="270"/>
                    <a:pt x="3228" y="706"/>
                  </a:cubicBezTo>
                  <a:lnTo>
                    <a:pt x="0" y="9409"/>
                  </a:lnTo>
                  <a:lnTo>
                    <a:pt x="3478" y="12235"/>
                  </a:lnTo>
                  <a:lnTo>
                    <a:pt x="5587" y="2538"/>
                  </a:lnTo>
                  <a:cubicBezTo>
                    <a:pt x="5796" y="1584"/>
                    <a:pt x="5421" y="631"/>
                    <a:pt x="4644" y="136"/>
                  </a:cubicBezTo>
                  <a:cubicBezTo>
                    <a:pt x="4498" y="43"/>
                    <a:pt x="4337" y="0"/>
                    <a:pt x="4175" y="0"/>
                  </a:cubicBez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12;p44">
              <a:extLst>
                <a:ext uri="{FF2B5EF4-FFF2-40B4-BE49-F238E27FC236}">
                  <a16:creationId xmlns:a16="http://schemas.microsoft.com/office/drawing/2014/main" id="{DBA69CD5-28EA-5711-351D-11F8451C85FE}"/>
                </a:ext>
              </a:extLst>
            </p:cNvPr>
            <p:cNvSpPr/>
            <p:nvPr/>
          </p:nvSpPr>
          <p:spPr>
            <a:xfrm>
              <a:off x="7710102" y="1580690"/>
              <a:ext cx="223212" cy="244473"/>
            </a:xfrm>
            <a:custGeom>
              <a:avLst/>
              <a:gdLst/>
              <a:ahLst/>
              <a:cxnLst/>
              <a:rect l="l" t="t" r="r" b="b"/>
              <a:pathLst>
                <a:path w="9260" h="10142" extrusionOk="0">
                  <a:moveTo>
                    <a:pt x="8021" y="0"/>
                  </a:moveTo>
                  <a:cubicBezTo>
                    <a:pt x="7792" y="0"/>
                    <a:pt x="7556" y="78"/>
                    <a:pt x="7360" y="240"/>
                  </a:cubicBezTo>
                  <a:lnTo>
                    <a:pt x="1" y="5897"/>
                  </a:lnTo>
                  <a:lnTo>
                    <a:pt x="1" y="5899"/>
                  </a:lnTo>
                  <a:lnTo>
                    <a:pt x="1446" y="10141"/>
                  </a:lnTo>
                  <a:lnTo>
                    <a:pt x="8384" y="3047"/>
                  </a:lnTo>
                  <a:cubicBezTo>
                    <a:pt x="9070" y="2347"/>
                    <a:pt x="9260" y="1344"/>
                    <a:pt x="8863" y="510"/>
                  </a:cubicBezTo>
                  <a:cubicBezTo>
                    <a:pt x="8706" y="180"/>
                    <a:pt x="8371" y="0"/>
                    <a:pt x="8021" y="0"/>
                  </a:cubicBez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13;p44">
              <a:extLst>
                <a:ext uri="{FF2B5EF4-FFF2-40B4-BE49-F238E27FC236}">
                  <a16:creationId xmlns:a16="http://schemas.microsoft.com/office/drawing/2014/main" id="{8A3C02F1-705D-FAF0-9CAE-E415DDD1CCD2}"/>
                </a:ext>
              </a:extLst>
            </p:cNvPr>
            <p:cNvSpPr/>
            <p:nvPr/>
          </p:nvSpPr>
          <p:spPr>
            <a:xfrm>
              <a:off x="7778391" y="1667202"/>
              <a:ext cx="243677" cy="197444"/>
            </a:xfrm>
            <a:custGeom>
              <a:avLst/>
              <a:gdLst/>
              <a:ahLst/>
              <a:cxnLst/>
              <a:rect l="l" t="t" r="r" b="b"/>
              <a:pathLst>
                <a:path w="10109" h="8191" extrusionOk="0">
                  <a:moveTo>
                    <a:pt x="8990" y="1"/>
                  </a:moveTo>
                  <a:cubicBezTo>
                    <a:pt x="8843" y="1"/>
                    <a:pt x="8692" y="32"/>
                    <a:pt x="8548" y="100"/>
                  </a:cubicBezTo>
                  <a:lnTo>
                    <a:pt x="1" y="3719"/>
                  </a:lnTo>
                  <a:lnTo>
                    <a:pt x="330" y="8190"/>
                  </a:lnTo>
                  <a:lnTo>
                    <a:pt x="8834" y="3075"/>
                  </a:lnTo>
                  <a:cubicBezTo>
                    <a:pt x="9671" y="2570"/>
                    <a:pt x="10108" y="1646"/>
                    <a:pt x="9935" y="740"/>
                  </a:cubicBezTo>
                  <a:cubicBezTo>
                    <a:pt x="9850" y="293"/>
                    <a:pt x="9438" y="1"/>
                    <a:pt x="8990" y="1"/>
                  </a:cubicBez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14;p44">
              <a:extLst>
                <a:ext uri="{FF2B5EF4-FFF2-40B4-BE49-F238E27FC236}">
                  <a16:creationId xmlns:a16="http://schemas.microsoft.com/office/drawing/2014/main" id="{5C57F12E-D7A0-29AD-A91F-4079AC0409A8}"/>
                </a:ext>
              </a:extLst>
            </p:cNvPr>
            <p:cNvSpPr/>
            <p:nvPr/>
          </p:nvSpPr>
          <p:spPr>
            <a:xfrm>
              <a:off x="7793939" y="1762152"/>
              <a:ext cx="243605" cy="197444"/>
            </a:xfrm>
            <a:custGeom>
              <a:avLst/>
              <a:gdLst/>
              <a:ahLst/>
              <a:cxnLst/>
              <a:rect l="l" t="t" r="r" b="b"/>
              <a:pathLst>
                <a:path w="10106" h="8191" extrusionOk="0">
                  <a:moveTo>
                    <a:pt x="8987" y="1"/>
                  </a:moveTo>
                  <a:cubicBezTo>
                    <a:pt x="8840" y="1"/>
                    <a:pt x="8689" y="32"/>
                    <a:pt x="8545" y="100"/>
                  </a:cubicBezTo>
                  <a:lnTo>
                    <a:pt x="0" y="3720"/>
                  </a:lnTo>
                  <a:lnTo>
                    <a:pt x="327" y="8190"/>
                  </a:lnTo>
                  <a:lnTo>
                    <a:pt x="8831" y="3075"/>
                  </a:lnTo>
                  <a:cubicBezTo>
                    <a:pt x="9670" y="2570"/>
                    <a:pt x="10106" y="1647"/>
                    <a:pt x="9932" y="740"/>
                  </a:cubicBezTo>
                  <a:cubicBezTo>
                    <a:pt x="9847" y="293"/>
                    <a:pt x="9435" y="1"/>
                    <a:pt x="8987" y="1"/>
                  </a:cubicBez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15;p44">
              <a:extLst>
                <a:ext uri="{FF2B5EF4-FFF2-40B4-BE49-F238E27FC236}">
                  <a16:creationId xmlns:a16="http://schemas.microsoft.com/office/drawing/2014/main" id="{22F36456-5A7A-037F-01CD-C26902362325}"/>
                </a:ext>
              </a:extLst>
            </p:cNvPr>
            <p:cNvSpPr/>
            <p:nvPr/>
          </p:nvSpPr>
          <p:spPr>
            <a:xfrm>
              <a:off x="7790106" y="1881472"/>
              <a:ext cx="254983" cy="87453"/>
            </a:xfrm>
            <a:custGeom>
              <a:avLst/>
              <a:gdLst/>
              <a:ahLst/>
              <a:cxnLst/>
              <a:rect l="l" t="t" r="r" b="b"/>
              <a:pathLst>
                <a:path w="10578" h="3628" extrusionOk="0">
                  <a:moveTo>
                    <a:pt x="1492" y="1"/>
                  </a:moveTo>
                  <a:lnTo>
                    <a:pt x="1" y="3627"/>
                  </a:lnTo>
                  <a:lnTo>
                    <a:pt x="1" y="3627"/>
                  </a:lnTo>
                  <a:lnTo>
                    <a:pt x="8658" y="2949"/>
                  </a:lnTo>
                  <a:cubicBezTo>
                    <a:pt x="9512" y="2882"/>
                    <a:pt x="10214" y="2329"/>
                    <a:pt x="10433" y="1552"/>
                  </a:cubicBezTo>
                  <a:cubicBezTo>
                    <a:pt x="10577" y="1042"/>
                    <a:pt x="10161" y="523"/>
                    <a:pt x="9596" y="508"/>
                  </a:cubicBezTo>
                  <a:lnTo>
                    <a:pt x="1492" y="1"/>
                  </a:ln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16;p44">
              <a:extLst>
                <a:ext uri="{FF2B5EF4-FFF2-40B4-BE49-F238E27FC236}">
                  <a16:creationId xmlns:a16="http://schemas.microsoft.com/office/drawing/2014/main" id="{4FA0ECDF-2D7D-1E58-4CB6-51DF03618885}"/>
                </a:ext>
              </a:extLst>
            </p:cNvPr>
            <p:cNvSpPr/>
            <p:nvPr/>
          </p:nvSpPr>
          <p:spPr>
            <a:xfrm>
              <a:off x="7649020" y="1740313"/>
              <a:ext cx="107894" cy="105700"/>
            </a:xfrm>
            <a:custGeom>
              <a:avLst/>
              <a:gdLst/>
              <a:ahLst/>
              <a:cxnLst/>
              <a:rect l="l" t="t" r="r" b="b"/>
              <a:pathLst>
                <a:path w="4476" h="4385" extrusionOk="0">
                  <a:moveTo>
                    <a:pt x="4389" y="1"/>
                  </a:moveTo>
                  <a:cubicBezTo>
                    <a:pt x="4057" y="795"/>
                    <a:pt x="3841" y="1583"/>
                    <a:pt x="3494" y="2355"/>
                  </a:cubicBezTo>
                  <a:cubicBezTo>
                    <a:pt x="2744" y="3558"/>
                    <a:pt x="1368" y="4104"/>
                    <a:pt x="2" y="4253"/>
                  </a:cubicBezTo>
                  <a:lnTo>
                    <a:pt x="0" y="4286"/>
                  </a:lnTo>
                  <a:cubicBezTo>
                    <a:pt x="241" y="4352"/>
                    <a:pt x="491" y="4384"/>
                    <a:pt x="742" y="4384"/>
                  </a:cubicBezTo>
                  <a:cubicBezTo>
                    <a:pt x="1377" y="4384"/>
                    <a:pt x="2014" y="4176"/>
                    <a:pt x="2506" y="3767"/>
                  </a:cubicBezTo>
                  <a:cubicBezTo>
                    <a:pt x="2980" y="3413"/>
                    <a:pt x="3266" y="2889"/>
                    <a:pt x="3588" y="2413"/>
                  </a:cubicBezTo>
                  <a:cubicBezTo>
                    <a:pt x="4120" y="1730"/>
                    <a:pt x="4476" y="888"/>
                    <a:pt x="4423" y="8"/>
                  </a:cubicBezTo>
                  <a:lnTo>
                    <a:pt x="4423" y="6"/>
                  </a:lnTo>
                  <a:lnTo>
                    <a:pt x="4389" y="1"/>
                  </a:lnTo>
                  <a:close/>
                </a:path>
              </a:pathLst>
            </a:custGeom>
            <a:solidFill>
              <a:srgbClr val="36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17;p44">
              <a:extLst>
                <a:ext uri="{FF2B5EF4-FFF2-40B4-BE49-F238E27FC236}">
                  <a16:creationId xmlns:a16="http://schemas.microsoft.com/office/drawing/2014/main" id="{8B670945-2F8A-175C-D45B-6632BF2B5B76}"/>
                </a:ext>
              </a:extLst>
            </p:cNvPr>
            <p:cNvSpPr/>
            <p:nvPr/>
          </p:nvSpPr>
          <p:spPr>
            <a:xfrm>
              <a:off x="5197469" y="1694586"/>
              <a:ext cx="303096" cy="326671"/>
            </a:xfrm>
            <a:custGeom>
              <a:avLst/>
              <a:gdLst/>
              <a:ahLst/>
              <a:cxnLst/>
              <a:rect l="l" t="t" r="r" b="b"/>
              <a:pathLst>
                <a:path w="12574" h="13552" extrusionOk="0">
                  <a:moveTo>
                    <a:pt x="6157" y="1"/>
                  </a:moveTo>
                  <a:lnTo>
                    <a:pt x="1" y="11039"/>
                  </a:lnTo>
                  <a:lnTo>
                    <a:pt x="9842" y="13552"/>
                  </a:lnTo>
                  <a:lnTo>
                    <a:pt x="12573" y="5534"/>
                  </a:lnTo>
                  <a:lnTo>
                    <a:pt x="6157" y="1"/>
                  </a:ln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718;p44">
              <a:extLst>
                <a:ext uri="{FF2B5EF4-FFF2-40B4-BE49-F238E27FC236}">
                  <a16:creationId xmlns:a16="http://schemas.microsoft.com/office/drawing/2014/main" id="{D547CFD3-68B8-3849-6747-FE113995D000}"/>
                </a:ext>
              </a:extLst>
            </p:cNvPr>
            <p:cNvSpPr/>
            <p:nvPr/>
          </p:nvSpPr>
          <p:spPr>
            <a:xfrm>
              <a:off x="5360828" y="1601179"/>
              <a:ext cx="139737" cy="294925"/>
            </a:xfrm>
            <a:custGeom>
              <a:avLst/>
              <a:gdLst/>
              <a:ahLst/>
              <a:cxnLst/>
              <a:rect l="l" t="t" r="r" b="b"/>
              <a:pathLst>
                <a:path w="5797" h="12235" extrusionOk="0">
                  <a:moveTo>
                    <a:pt x="1621" y="0"/>
                  </a:moveTo>
                  <a:cubicBezTo>
                    <a:pt x="1460" y="0"/>
                    <a:pt x="1298" y="43"/>
                    <a:pt x="1153" y="136"/>
                  </a:cubicBezTo>
                  <a:cubicBezTo>
                    <a:pt x="373" y="631"/>
                    <a:pt x="1" y="1584"/>
                    <a:pt x="210" y="2538"/>
                  </a:cubicBezTo>
                  <a:lnTo>
                    <a:pt x="2319" y="12235"/>
                  </a:lnTo>
                  <a:lnTo>
                    <a:pt x="5796" y="9409"/>
                  </a:lnTo>
                  <a:lnTo>
                    <a:pt x="2569" y="706"/>
                  </a:lnTo>
                  <a:cubicBezTo>
                    <a:pt x="2425" y="270"/>
                    <a:pt x="2024" y="0"/>
                    <a:pt x="1621" y="0"/>
                  </a:cubicBez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719;p44">
              <a:extLst>
                <a:ext uri="{FF2B5EF4-FFF2-40B4-BE49-F238E27FC236}">
                  <a16:creationId xmlns:a16="http://schemas.microsoft.com/office/drawing/2014/main" id="{701A79D9-D0A9-2DDA-969F-00D05B5A27A2}"/>
                </a:ext>
              </a:extLst>
            </p:cNvPr>
            <p:cNvSpPr/>
            <p:nvPr/>
          </p:nvSpPr>
          <p:spPr>
            <a:xfrm>
              <a:off x="5159455" y="1580690"/>
              <a:ext cx="223188" cy="244473"/>
            </a:xfrm>
            <a:custGeom>
              <a:avLst/>
              <a:gdLst/>
              <a:ahLst/>
              <a:cxnLst/>
              <a:rect l="l" t="t" r="r" b="b"/>
              <a:pathLst>
                <a:path w="9259" h="10142" extrusionOk="0">
                  <a:moveTo>
                    <a:pt x="1239" y="0"/>
                  </a:moveTo>
                  <a:cubicBezTo>
                    <a:pt x="889" y="0"/>
                    <a:pt x="554" y="180"/>
                    <a:pt x="397" y="510"/>
                  </a:cubicBezTo>
                  <a:cubicBezTo>
                    <a:pt x="0" y="1344"/>
                    <a:pt x="190" y="2347"/>
                    <a:pt x="873" y="3047"/>
                  </a:cubicBezTo>
                  <a:lnTo>
                    <a:pt x="7814" y="10141"/>
                  </a:lnTo>
                  <a:lnTo>
                    <a:pt x="9259" y="5899"/>
                  </a:lnTo>
                  <a:lnTo>
                    <a:pt x="9259" y="5897"/>
                  </a:lnTo>
                  <a:lnTo>
                    <a:pt x="1900" y="240"/>
                  </a:lnTo>
                  <a:cubicBezTo>
                    <a:pt x="1704" y="78"/>
                    <a:pt x="1468" y="0"/>
                    <a:pt x="1239" y="0"/>
                  </a:cubicBez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720;p44">
              <a:extLst>
                <a:ext uri="{FF2B5EF4-FFF2-40B4-BE49-F238E27FC236}">
                  <a16:creationId xmlns:a16="http://schemas.microsoft.com/office/drawing/2014/main" id="{D83D5D09-B376-0570-2B9D-BE54F02F3FB2}"/>
                </a:ext>
              </a:extLst>
            </p:cNvPr>
            <p:cNvSpPr/>
            <p:nvPr/>
          </p:nvSpPr>
          <p:spPr>
            <a:xfrm>
              <a:off x="5070701" y="1667202"/>
              <a:ext cx="243677" cy="197444"/>
            </a:xfrm>
            <a:custGeom>
              <a:avLst/>
              <a:gdLst/>
              <a:ahLst/>
              <a:cxnLst/>
              <a:rect l="l" t="t" r="r" b="b"/>
              <a:pathLst>
                <a:path w="10109" h="8191" extrusionOk="0">
                  <a:moveTo>
                    <a:pt x="1119" y="1"/>
                  </a:moveTo>
                  <a:cubicBezTo>
                    <a:pt x="671" y="1"/>
                    <a:pt x="259" y="293"/>
                    <a:pt x="173" y="740"/>
                  </a:cubicBezTo>
                  <a:cubicBezTo>
                    <a:pt x="0" y="1646"/>
                    <a:pt x="436" y="2570"/>
                    <a:pt x="1275" y="3075"/>
                  </a:cubicBezTo>
                  <a:lnTo>
                    <a:pt x="9779" y="8190"/>
                  </a:lnTo>
                  <a:lnTo>
                    <a:pt x="10106" y="3719"/>
                  </a:lnTo>
                  <a:lnTo>
                    <a:pt x="10108" y="3719"/>
                  </a:lnTo>
                  <a:lnTo>
                    <a:pt x="1561" y="100"/>
                  </a:lnTo>
                  <a:cubicBezTo>
                    <a:pt x="1417" y="32"/>
                    <a:pt x="1266" y="1"/>
                    <a:pt x="1119" y="1"/>
                  </a:cubicBez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721;p44">
              <a:extLst>
                <a:ext uri="{FF2B5EF4-FFF2-40B4-BE49-F238E27FC236}">
                  <a16:creationId xmlns:a16="http://schemas.microsoft.com/office/drawing/2014/main" id="{816C93A4-32D5-373F-9E87-4965CB80A5B8}"/>
                </a:ext>
              </a:extLst>
            </p:cNvPr>
            <p:cNvSpPr/>
            <p:nvPr/>
          </p:nvSpPr>
          <p:spPr>
            <a:xfrm>
              <a:off x="5055225" y="1762152"/>
              <a:ext cx="243605" cy="197372"/>
            </a:xfrm>
            <a:custGeom>
              <a:avLst/>
              <a:gdLst/>
              <a:ahLst/>
              <a:cxnLst/>
              <a:rect l="l" t="t" r="r" b="b"/>
              <a:pathLst>
                <a:path w="10106" h="8188" extrusionOk="0">
                  <a:moveTo>
                    <a:pt x="1118" y="1"/>
                  </a:moveTo>
                  <a:cubicBezTo>
                    <a:pt x="671" y="1"/>
                    <a:pt x="258" y="293"/>
                    <a:pt x="173" y="740"/>
                  </a:cubicBezTo>
                  <a:cubicBezTo>
                    <a:pt x="0" y="1647"/>
                    <a:pt x="435" y="2570"/>
                    <a:pt x="1275" y="3075"/>
                  </a:cubicBezTo>
                  <a:lnTo>
                    <a:pt x="9778" y="8188"/>
                  </a:lnTo>
                  <a:lnTo>
                    <a:pt x="10105" y="3720"/>
                  </a:lnTo>
                  <a:lnTo>
                    <a:pt x="1561" y="100"/>
                  </a:lnTo>
                  <a:cubicBezTo>
                    <a:pt x="1416" y="32"/>
                    <a:pt x="1266" y="1"/>
                    <a:pt x="1118" y="1"/>
                  </a:cubicBez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722;p44">
              <a:extLst>
                <a:ext uri="{FF2B5EF4-FFF2-40B4-BE49-F238E27FC236}">
                  <a16:creationId xmlns:a16="http://schemas.microsoft.com/office/drawing/2014/main" id="{F495CED8-D688-47EA-DF8F-A24578E5E497}"/>
                </a:ext>
              </a:extLst>
            </p:cNvPr>
            <p:cNvSpPr/>
            <p:nvPr/>
          </p:nvSpPr>
          <p:spPr>
            <a:xfrm>
              <a:off x="5047680" y="1881472"/>
              <a:ext cx="254910" cy="87453"/>
            </a:xfrm>
            <a:custGeom>
              <a:avLst/>
              <a:gdLst/>
              <a:ahLst/>
              <a:cxnLst/>
              <a:rect l="l" t="t" r="r" b="b"/>
              <a:pathLst>
                <a:path w="10575" h="3628" extrusionOk="0">
                  <a:moveTo>
                    <a:pt x="9084" y="1"/>
                  </a:moveTo>
                  <a:lnTo>
                    <a:pt x="982" y="508"/>
                  </a:lnTo>
                  <a:cubicBezTo>
                    <a:pt x="417" y="523"/>
                    <a:pt x="1" y="1042"/>
                    <a:pt x="145" y="1552"/>
                  </a:cubicBezTo>
                  <a:cubicBezTo>
                    <a:pt x="364" y="2329"/>
                    <a:pt x="1066" y="2882"/>
                    <a:pt x="1920" y="2949"/>
                  </a:cubicBezTo>
                  <a:lnTo>
                    <a:pt x="10575" y="3627"/>
                  </a:lnTo>
                  <a:lnTo>
                    <a:pt x="10575" y="3627"/>
                  </a:lnTo>
                  <a:lnTo>
                    <a:pt x="9084" y="1"/>
                  </a:ln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723;p44">
              <a:extLst>
                <a:ext uri="{FF2B5EF4-FFF2-40B4-BE49-F238E27FC236}">
                  <a16:creationId xmlns:a16="http://schemas.microsoft.com/office/drawing/2014/main" id="{EEFF9190-6D32-19B4-A0AB-14DBFDB70C33}"/>
                </a:ext>
              </a:extLst>
            </p:cNvPr>
            <p:cNvSpPr/>
            <p:nvPr/>
          </p:nvSpPr>
          <p:spPr>
            <a:xfrm>
              <a:off x="5336603" y="1740385"/>
              <a:ext cx="107147" cy="105628"/>
            </a:xfrm>
            <a:custGeom>
              <a:avLst/>
              <a:gdLst/>
              <a:ahLst/>
              <a:cxnLst/>
              <a:rect l="l" t="t" r="r" b="b"/>
              <a:pathLst>
                <a:path w="4445" h="4382" extrusionOk="0">
                  <a:moveTo>
                    <a:pt x="56" y="0"/>
                  </a:moveTo>
                  <a:lnTo>
                    <a:pt x="22" y="5"/>
                  </a:lnTo>
                  <a:cubicBezTo>
                    <a:pt x="0" y="296"/>
                    <a:pt x="41" y="585"/>
                    <a:pt x="101" y="866"/>
                  </a:cubicBezTo>
                  <a:cubicBezTo>
                    <a:pt x="205" y="1443"/>
                    <a:pt x="518" y="1946"/>
                    <a:pt x="857" y="2410"/>
                  </a:cubicBezTo>
                  <a:cubicBezTo>
                    <a:pt x="1179" y="2886"/>
                    <a:pt x="1463" y="3410"/>
                    <a:pt x="1939" y="3764"/>
                  </a:cubicBezTo>
                  <a:cubicBezTo>
                    <a:pt x="2430" y="4173"/>
                    <a:pt x="3068" y="4381"/>
                    <a:pt x="3703" y="4381"/>
                  </a:cubicBezTo>
                  <a:cubicBezTo>
                    <a:pt x="3954" y="4381"/>
                    <a:pt x="4204" y="4349"/>
                    <a:pt x="4445" y="4283"/>
                  </a:cubicBezTo>
                  <a:lnTo>
                    <a:pt x="4442" y="4250"/>
                  </a:lnTo>
                  <a:cubicBezTo>
                    <a:pt x="3074" y="4101"/>
                    <a:pt x="1701" y="3555"/>
                    <a:pt x="950" y="2352"/>
                  </a:cubicBezTo>
                  <a:cubicBezTo>
                    <a:pt x="604" y="1583"/>
                    <a:pt x="385" y="792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724;p44">
              <a:extLst>
                <a:ext uri="{FF2B5EF4-FFF2-40B4-BE49-F238E27FC236}">
                  <a16:creationId xmlns:a16="http://schemas.microsoft.com/office/drawing/2014/main" id="{C61929E4-67CC-F562-0C2E-7C7EB082ED4A}"/>
                </a:ext>
              </a:extLst>
            </p:cNvPr>
            <p:cNvSpPr/>
            <p:nvPr/>
          </p:nvSpPr>
          <p:spPr>
            <a:xfrm>
              <a:off x="6458715" y="1564105"/>
              <a:ext cx="118356" cy="290393"/>
            </a:xfrm>
            <a:custGeom>
              <a:avLst/>
              <a:gdLst/>
              <a:ahLst/>
              <a:cxnLst/>
              <a:rect l="l" t="t" r="r" b="b"/>
              <a:pathLst>
                <a:path w="4910" h="12047" extrusionOk="0">
                  <a:moveTo>
                    <a:pt x="4139" y="0"/>
                  </a:moveTo>
                  <a:lnTo>
                    <a:pt x="1" y="270"/>
                  </a:lnTo>
                  <a:lnTo>
                    <a:pt x="770" y="12046"/>
                  </a:lnTo>
                  <a:lnTo>
                    <a:pt x="4909" y="11774"/>
                  </a:lnTo>
                  <a:lnTo>
                    <a:pt x="4139" y="0"/>
                  </a:ln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725;p44">
              <a:extLst>
                <a:ext uri="{FF2B5EF4-FFF2-40B4-BE49-F238E27FC236}">
                  <a16:creationId xmlns:a16="http://schemas.microsoft.com/office/drawing/2014/main" id="{DD525FCE-1129-B29E-2426-E9457D978E5B}"/>
                </a:ext>
              </a:extLst>
            </p:cNvPr>
            <p:cNvSpPr/>
            <p:nvPr/>
          </p:nvSpPr>
          <p:spPr>
            <a:xfrm>
              <a:off x="6464042" y="1600166"/>
              <a:ext cx="103290" cy="101603"/>
            </a:xfrm>
            <a:custGeom>
              <a:avLst/>
              <a:gdLst/>
              <a:ahLst/>
              <a:cxnLst/>
              <a:rect l="l" t="t" r="r" b="b"/>
              <a:pathLst>
                <a:path w="4285" h="4215" extrusionOk="0">
                  <a:moveTo>
                    <a:pt x="4017" y="0"/>
                  </a:moveTo>
                  <a:lnTo>
                    <a:pt x="1" y="2162"/>
                  </a:lnTo>
                  <a:lnTo>
                    <a:pt x="83" y="3884"/>
                  </a:lnTo>
                  <a:cubicBezTo>
                    <a:pt x="83" y="3884"/>
                    <a:pt x="1285" y="4215"/>
                    <a:pt x="2776" y="4215"/>
                  </a:cubicBezTo>
                  <a:cubicBezTo>
                    <a:pt x="3259" y="4215"/>
                    <a:pt x="3772" y="4180"/>
                    <a:pt x="4284" y="4088"/>
                  </a:cubicBezTo>
                  <a:lnTo>
                    <a:pt x="40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726;p44">
              <a:extLst>
                <a:ext uri="{FF2B5EF4-FFF2-40B4-BE49-F238E27FC236}">
                  <a16:creationId xmlns:a16="http://schemas.microsoft.com/office/drawing/2014/main" id="{E2B19019-6742-BE2B-2ECF-260195224A75}"/>
                </a:ext>
              </a:extLst>
            </p:cNvPr>
            <p:cNvSpPr/>
            <p:nvPr/>
          </p:nvSpPr>
          <p:spPr>
            <a:xfrm>
              <a:off x="6310059" y="1373893"/>
              <a:ext cx="374134" cy="314136"/>
            </a:xfrm>
            <a:custGeom>
              <a:avLst/>
              <a:gdLst/>
              <a:ahLst/>
              <a:cxnLst/>
              <a:rect l="l" t="t" r="r" b="b"/>
              <a:pathLst>
                <a:path w="15521" h="13032" extrusionOk="0">
                  <a:moveTo>
                    <a:pt x="3597" y="1"/>
                  </a:moveTo>
                  <a:cubicBezTo>
                    <a:pt x="3597" y="1"/>
                    <a:pt x="0" y="13031"/>
                    <a:pt x="5189" y="13031"/>
                  </a:cubicBezTo>
                  <a:cubicBezTo>
                    <a:pt x="5441" y="13031"/>
                    <a:pt x="5713" y="13001"/>
                    <a:pt x="6007" y="12937"/>
                  </a:cubicBezTo>
                  <a:cubicBezTo>
                    <a:pt x="15520" y="10861"/>
                    <a:pt x="13801" y="92"/>
                    <a:pt x="13801" y="92"/>
                  </a:cubicBezTo>
                  <a:lnTo>
                    <a:pt x="3597" y="1"/>
                  </a:ln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727;p44">
              <a:extLst>
                <a:ext uri="{FF2B5EF4-FFF2-40B4-BE49-F238E27FC236}">
                  <a16:creationId xmlns:a16="http://schemas.microsoft.com/office/drawing/2014/main" id="{80679C92-0DD3-986C-F3C2-1B7AC8395629}"/>
                </a:ext>
              </a:extLst>
            </p:cNvPr>
            <p:cNvSpPr/>
            <p:nvPr/>
          </p:nvSpPr>
          <p:spPr>
            <a:xfrm>
              <a:off x="6564222" y="1477448"/>
              <a:ext cx="129998" cy="118307"/>
            </a:xfrm>
            <a:custGeom>
              <a:avLst/>
              <a:gdLst/>
              <a:ahLst/>
              <a:cxnLst/>
              <a:rect l="l" t="t" r="r" b="b"/>
              <a:pathLst>
                <a:path w="5393" h="4908" extrusionOk="0">
                  <a:moveTo>
                    <a:pt x="2693" y="0"/>
                  </a:moveTo>
                  <a:cubicBezTo>
                    <a:pt x="1578" y="0"/>
                    <a:pt x="570" y="766"/>
                    <a:pt x="306" y="1897"/>
                  </a:cubicBezTo>
                  <a:cubicBezTo>
                    <a:pt x="1" y="3218"/>
                    <a:pt x="821" y="4535"/>
                    <a:pt x="2141" y="4843"/>
                  </a:cubicBezTo>
                  <a:cubicBezTo>
                    <a:pt x="2328" y="4887"/>
                    <a:pt x="2515" y="4908"/>
                    <a:pt x="2700" y="4908"/>
                  </a:cubicBezTo>
                  <a:cubicBezTo>
                    <a:pt x="3815" y="4908"/>
                    <a:pt x="4822" y="4142"/>
                    <a:pt x="5084" y="3011"/>
                  </a:cubicBezTo>
                  <a:cubicBezTo>
                    <a:pt x="5392" y="1691"/>
                    <a:pt x="4572" y="370"/>
                    <a:pt x="3252" y="65"/>
                  </a:cubicBezTo>
                  <a:cubicBezTo>
                    <a:pt x="3065" y="21"/>
                    <a:pt x="2878" y="0"/>
                    <a:pt x="2693" y="0"/>
                  </a:cubicBez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728;p44">
              <a:extLst>
                <a:ext uri="{FF2B5EF4-FFF2-40B4-BE49-F238E27FC236}">
                  <a16:creationId xmlns:a16="http://schemas.microsoft.com/office/drawing/2014/main" id="{FFF3543B-F967-4244-9A67-4966FEC0E008}"/>
                </a:ext>
              </a:extLst>
            </p:cNvPr>
            <p:cNvSpPr/>
            <p:nvPr/>
          </p:nvSpPr>
          <p:spPr>
            <a:xfrm>
              <a:off x="6401104" y="1463274"/>
              <a:ext cx="47198" cy="136097"/>
            </a:xfrm>
            <a:custGeom>
              <a:avLst/>
              <a:gdLst/>
              <a:ahLst/>
              <a:cxnLst/>
              <a:rect l="l" t="t" r="r" b="b"/>
              <a:pathLst>
                <a:path w="1958" h="5646" extrusionOk="0">
                  <a:moveTo>
                    <a:pt x="844" y="0"/>
                  </a:moveTo>
                  <a:cubicBezTo>
                    <a:pt x="831" y="0"/>
                    <a:pt x="817" y="1"/>
                    <a:pt x="803" y="1"/>
                  </a:cubicBezTo>
                  <a:cubicBezTo>
                    <a:pt x="462" y="23"/>
                    <a:pt x="181" y="215"/>
                    <a:pt x="0" y="456"/>
                  </a:cubicBezTo>
                  <a:lnTo>
                    <a:pt x="24" y="480"/>
                  </a:lnTo>
                  <a:cubicBezTo>
                    <a:pt x="237" y="330"/>
                    <a:pt x="488" y="238"/>
                    <a:pt x="728" y="238"/>
                  </a:cubicBezTo>
                  <a:cubicBezTo>
                    <a:pt x="931" y="238"/>
                    <a:pt x="1128" y="305"/>
                    <a:pt x="1287" y="460"/>
                  </a:cubicBezTo>
                  <a:cubicBezTo>
                    <a:pt x="1450" y="742"/>
                    <a:pt x="1448" y="1083"/>
                    <a:pt x="1489" y="1430"/>
                  </a:cubicBezTo>
                  <a:cubicBezTo>
                    <a:pt x="1508" y="1718"/>
                    <a:pt x="1508" y="2014"/>
                    <a:pt x="1465" y="2305"/>
                  </a:cubicBezTo>
                  <a:cubicBezTo>
                    <a:pt x="1385" y="2887"/>
                    <a:pt x="1162" y="3440"/>
                    <a:pt x="945" y="3974"/>
                  </a:cubicBezTo>
                  <a:cubicBezTo>
                    <a:pt x="743" y="4448"/>
                    <a:pt x="486" y="5044"/>
                    <a:pt x="68" y="5323"/>
                  </a:cubicBezTo>
                  <a:lnTo>
                    <a:pt x="202" y="5645"/>
                  </a:lnTo>
                  <a:cubicBezTo>
                    <a:pt x="799" y="5410"/>
                    <a:pt x="1390" y="5157"/>
                    <a:pt x="1958" y="4857"/>
                  </a:cubicBezTo>
                  <a:lnTo>
                    <a:pt x="1946" y="4823"/>
                  </a:lnTo>
                  <a:cubicBezTo>
                    <a:pt x="1548" y="4900"/>
                    <a:pt x="1155" y="4999"/>
                    <a:pt x="765" y="5110"/>
                  </a:cubicBezTo>
                  <a:lnTo>
                    <a:pt x="765" y="5110"/>
                  </a:lnTo>
                  <a:cubicBezTo>
                    <a:pt x="1306" y="4288"/>
                    <a:pt x="1417" y="3264"/>
                    <a:pt x="1568" y="2319"/>
                  </a:cubicBezTo>
                  <a:cubicBezTo>
                    <a:pt x="1648" y="1716"/>
                    <a:pt x="1847" y="1127"/>
                    <a:pt x="1650" y="506"/>
                  </a:cubicBezTo>
                  <a:cubicBezTo>
                    <a:pt x="1537" y="169"/>
                    <a:pt x="1177" y="0"/>
                    <a:pt x="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729;p44">
              <a:extLst>
                <a:ext uri="{FF2B5EF4-FFF2-40B4-BE49-F238E27FC236}">
                  <a16:creationId xmlns:a16="http://schemas.microsoft.com/office/drawing/2014/main" id="{032E9FD5-5294-402A-4C86-3CA4C4460537}"/>
                </a:ext>
              </a:extLst>
            </p:cNvPr>
            <p:cNvSpPr/>
            <p:nvPr/>
          </p:nvSpPr>
          <p:spPr>
            <a:xfrm>
              <a:off x="6195078" y="1727393"/>
              <a:ext cx="702613" cy="409809"/>
            </a:xfrm>
            <a:custGeom>
              <a:avLst/>
              <a:gdLst/>
              <a:ahLst/>
              <a:cxnLst/>
              <a:rect l="l" t="t" r="r" b="b"/>
              <a:pathLst>
                <a:path w="29148" h="17001" extrusionOk="0">
                  <a:moveTo>
                    <a:pt x="11363" y="1"/>
                  </a:moveTo>
                  <a:lnTo>
                    <a:pt x="8559" y="2947"/>
                  </a:lnTo>
                  <a:lnTo>
                    <a:pt x="0" y="2947"/>
                  </a:lnTo>
                  <a:lnTo>
                    <a:pt x="2949" y="17001"/>
                  </a:lnTo>
                  <a:lnTo>
                    <a:pt x="29147" y="17001"/>
                  </a:lnTo>
                  <a:lnTo>
                    <a:pt x="27760" y="2427"/>
                  </a:lnTo>
                  <a:lnTo>
                    <a:pt x="17234" y="2427"/>
                  </a:lnTo>
                  <a:lnTo>
                    <a:pt x="154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730;p44">
              <a:extLst>
                <a:ext uri="{FF2B5EF4-FFF2-40B4-BE49-F238E27FC236}">
                  <a16:creationId xmlns:a16="http://schemas.microsoft.com/office/drawing/2014/main" id="{474618A9-F2B0-D88C-B706-C8E82EC38553}"/>
                </a:ext>
              </a:extLst>
            </p:cNvPr>
            <p:cNvSpPr/>
            <p:nvPr/>
          </p:nvSpPr>
          <p:spPr>
            <a:xfrm>
              <a:off x="6377216" y="1287669"/>
              <a:ext cx="342966" cy="382932"/>
            </a:xfrm>
            <a:custGeom>
              <a:avLst/>
              <a:gdLst/>
              <a:ahLst/>
              <a:cxnLst/>
              <a:rect l="l" t="t" r="r" b="b"/>
              <a:pathLst>
                <a:path w="14228" h="15886" extrusionOk="0">
                  <a:moveTo>
                    <a:pt x="6362" y="0"/>
                  </a:moveTo>
                  <a:cubicBezTo>
                    <a:pt x="5649" y="0"/>
                    <a:pt x="4934" y="82"/>
                    <a:pt x="4243" y="233"/>
                  </a:cubicBezTo>
                  <a:cubicBezTo>
                    <a:pt x="0" y="1159"/>
                    <a:pt x="51" y="7067"/>
                    <a:pt x="51" y="7067"/>
                  </a:cubicBezTo>
                  <a:cubicBezTo>
                    <a:pt x="51" y="7067"/>
                    <a:pt x="52" y="7067"/>
                    <a:pt x="53" y="7067"/>
                  </a:cubicBezTo>
                  <a:cubicBezTo>
                    <a:pt x="134" y="7067"/>
                    <a:pt x="2388" y="7039"/>
                    <a:pt x="2372" y="3917"/>
                  </a:cubicBezTo>
                  <a:lnTo>
                    <a:pt x="2372" y="3917"/>
                  </a:lnTo>
                  <a:cubicBezTo>
                    <a:pt x="2372" y="3917"/>
                    <a:pt x="3899" y="7772"/>
                    <a:pt x="9868" y="7947"/>
                  </a:cubicBezTo>
                  <a:cubicBezTo>
                    <a:pt x="10059" y="7900"/>
                    <a:pt x="10259" y="7874"/>
                    <a:pt x="10462" y="7874"/>
                  </a:cubicBezTo>
                  <a:cubicBezTo>
                    <a:pt x="10629" y="7874"/>
                    <a:pt x="10798" y="7891"/>
                    <a:pt x="10967" y="7928"/>
                  </a:cubicBezTo>
                  <a:cubicBezTo>
                    <a:pt x="10981" y="7931"/>
                    <a:pt x="10996" y="7933"/>
                    <a:pt x="11010" y="7938"/>
                  </a:cubicBezTo>
                  <a:cubicBezTo>
                    <a:pt x="12330" y="8243"/>
                    <a:pt x="13150" y="9564"/>
                    <a:pt x="12845" y="10881"/>
                  </a:cubicBezTo>
                  <a:cubicBezTo>
                    <a:pt x="12581" y="12017"/>
                    <a:pt x="11572" y="12780"/>
                    <a:pt x="10456" y="12780"/>
                  </a:cubicBezTo>
                  <a:cubicBezTo>
                    <a:pt x="10272" y="12780"/>
                    <a:pt x="10086" y="12760"/>
                    <a:pt x="9899" y="12716"/>
                  </a:cubicBezTo>
                  <a:cubicBezTo>
                    <a:pt x="9692" y="12668"/>
                    <a:pt x="9500" y="12594"/>
                    <a:pt x="9319" y="12500"/>
                  </a:cubicBezTo>
                  <a:cubicBezTo>
                    <a:pt x="9319" y="12502"/>
                    <a:pt x="9319" y="12502"/>
                    <a:pt x="9317" y="12505"/>
                  </a:cubicBezTo>
                  <a:cubicBezTo>
                    <a:pt x="8886" y="13168"/>
                    <a:pt x="8357" y="13796"/>
                    <a:pt x="7708" y="14359"/>
                  </a:cubicBezTo>
                  <a:lnTo>
                    <a:pt x="7809" y="15886"/>
                  </a:lnTo>
                  <a:cubicBezTo>
                    <a:pt x="7809" y="15886"/>
                    <a:pt x="14228" y="15617"/>
                    <a:pt x="13920" y="8294"/>
                  </a:cubicBezTo>
                  <a:cubicBezTo>
                    <a:pt x="13660" y="2161"/>
                    <a:pt x="10026" y="0"/>
                    <a:pt x="63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731;p44">
              <a:extLst>
                <a:ext uri="{FF2B5EF4-FFF2-40B4-BE49-F238E27FC236}">
                  <a16:creationId xmlns:a16="http://schemas.microsoft.com/office/drawing/2014/main" id="{1A38B9D8-C87E-98F7-7052-5D063FA940AB}"/>
                </a:ext>
              </a:extLst>
            </p:cNvPr>
            <p:cNvSpPr/>
            <p:nvPr/>
          </p:nvSpPr>
          <p:spPr>
            <a:xfrm>
              <a:off x="6433959" y="1382016"/>
              <a:ext cx="181294" cy="112426"/>
            </a:xfrm>
            <a:custGeom>
              <a:avLst/>
              <a:gdLst/>
              <a:ahLst/>
              <a:cxnLst/>
              <a:rect l="l" t="t" r="r" b="b"/>
              <a:pathLst>
                <a:path w="7521" h="4664" extrusionOk="0">
                  <a:moveTo>
                    <a:pt x="34" y="1"/>
                  </a:moveTo>
                  <a:lnTo>
                    <a:pt x="1" y="5"/>
                  </a:lnTo>
                  <a:cubicBezTo>
                    <a:pt x="13" y="426"/>
                    <a:pt x="109" y="837"/>
                    <a:pt x="244" y="1234"/>
                  </a:cubicBezTo>
                  <a:cubicBezTo>
                    <a:pt x="501" y="2040"/>
                    <a:pt x="1033" y="2735"/>
                    <a:pt x="1672" y="3276"/>
                  </a:cubicBezTo>
                  <a:cubicBezTo>
                    <a:pt x="1982" y="3553"/>
                    <a:pt x="2307" y="3815"/>
                    <a:pt x="2665" y="4038"/>
                  </a:cubicBezTo>
                  <a:cubicBezTo>
                    <a:pt x="3338" y="4470"/>
                    <a:pt x="4158" y="4663"/>
                    <a:pt x="4956" y="4663"/>
                  </a:cubicBezTo>
                  <a:cubicBezTo>
                    <a:pt x="5003" y="4663"/>
                    <a:pt x="5050" y="4662"/>
                    <a:pt x="5097" y="4661"/>
                  </a:cubicBezTo>
                  <a:cubicBezTo>
                    <a:pt x="5946" y="4630"/>
                    <a:pt x="6773" y="4411"/>
                    <a:pt x="7521" y="4050"/>
                  </a:cubicBezTo>
                  <a:lnTo>
                    <a:pt x="7509" y="4017"/>
                  </a:lnTo>
                  <a:cubicBezTo>
                    <a:pt x="6694" y="4168"/>
                    <a:pt x="5890" y="4296"/>
                    <a:pt x="5092" y="4296"/>
                  </a:cubicBezTo>
                  <a:cubicBezTo>
                    <a:pt x="5052" y="4296"/>
                    <a:pt x="5012" y="4297"/>
                    <a:pt x="4972" y="4297"/>
                  </a:cubicBezTo>
                  <a:cubicBezTo>
                    <a:pt x="3824" y="4297"/>
                    <a:pt x="2588" y="4026"/>
                    <a:pt x="1749" y="3194"/>
                  </a:cubicBezTo>
                  <a:cubicBezTo>
                    <a:pt x="1461" y="2906"/>
                    <a:pt x="1249" y="2552"/>
                    <a:pt x="1049" y="2206"/>
                  </a:cubicBezTo>
                  <a:cubicBezTo>
                    <a:pt x="643" y="1513"/>
                    <a:pt x="309" y="780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732;p44">
              <a:extLst>
                <a:ext uri="{FF2B5EF4-FFF2-40B4-BE49-F238E27FC236}">
                  <a16:creationId xmlns:a16="http://schemas.microsoft.com/office/drawing/2014/main" id="{3DAEA29B-C776-27EC-779E-92372F30C526}"/>
                </a:ext>
              </a:extLst>
            </p:cNvPr>
            <p:cNvSpPr/>
            <p:nvPr/>
          </p:nvSpPr>
          <p:spPr>
            <a:xfrm>
              <a:off x="6269924" y="1443894"/>
              <a:ext cx="148029" cy="139833"/>
            </a:xfrm>
            <a:custGeom>
              <a:avLst/>
              <a:gdLst/>
              <a:ahLst/>
              <a:cxnLst/>
              <a:rect l="l" t="t" r="r" b="b"/>
              <a:pathLst>
                <a:path w="6141" h="5801" extrusionOk="0">
                  <a:moveTo>
                    <a:pt x="1175" y="852"/>
                  </a:moveTo>
                  <a:cubicBezTo>
                    <a:pt x="1369" y="852"/>
                    <a:pt x="1577" y="895"/>
                    <a:pt x="1763" y="933"/>
                  </a:cubicBezTo>
                  <a:cubicBezTo>
                    <a:pt x="2374" y="1077"/>
                    <a:pt x="2992" y="1303"/>
                    <a:pt x="3581" y="1546"/>
                  </a:cubicBezTo>
                  <a:cubicBezTo>
                    <a:pt x="4382" y="1914"/>
                    <a:pt x="5690" y="2214"/>
                    <a:pt x="5926" y="3188"/>
                  </a:cubicBezTo>
                  <a:cubicBezTo>
                    <a:pt x="6019" y="4550"/>
                    <a:pt x="4252" y="5026"/>
                    <a:pt x="3177" y="5043"/>
                  </a:cubicBezTo>
                  <a:cubicBezTo>
                    <a:pt x="1568" y="4711"/>
                    <a:pt x="721" y="2794"/>
                    <a:pt x="755" y="1279"/>
                  </a:cubicBezTo>
                  <a:cubicBezTo>
                    <a:pt x="770" y="1156"/>
                    <a:pt x="726" y="978"/>
                    <a:pt x="847" y="911"/>
                  </a:cubicBezTo>
                  <a:cubicBezTo>
                    <a:pt x="945" y="868"/>
                    <a:pt x="1057" y="852"/>
                    <a:pt x="1175" y="852"/>
                  </a:cubicBezTo>
                  <a:close/>
                  <a:moveTo>
                    <a:pt x="1339" y="1"/>
                  </a:moveTo>
                  <a:cubicBezTo>
                    <a:pt x="705" y="1"/>
                    <a:pt x="182" y="221"/>
                    <a:pt x="48" y="858"/>
                  </a:cubicBezTo>
                  <a:cubicBezTo>
                    <a:pt x="0" y="1382"/>
                    <a:pt x="200" y="1914"/>
                    <a:pt x="394" y="2378"/>
                  </a:cubicBezTo>
                  <a:cubicBezTo>
                    <a:pt x="690" y="3027"/>
                    <a:pt x="1044" y="3624"/>
                    <a:pt x="1426" y="4206"/>
                  </a:cubicBezTo>
                  <a:cubicBezTo>
                    <a:pt x="1849" y="4819"/>
                    <a:pt x="2237" y="5471"/>
                    <a:pt x="3016" y="5740"/>
                  </a:cubicBezTo>
                  <a:cubicBezTo>
                    <a:pt x="3180" y="5781"/>
                    <a:pt x="3345" y="5801"/>
                    <a:pt x="3510" y="5801"/>
                  </a:cubicBezTo>
                  <a:cubicBezTo>
                    <a:pt x="4850" y="5801"/>
                    <a:pt x="6141" y="4511"/>
                    <a:pt x="6012" y="3179"/>
                  </a:cubicBezTo>
                  <a:lnTo>
                    <a:pt x="6010" y="3179"/>
                  </a:lnTo>
                  <a:cubicBezTo>
                    <a:pt x="5962" y="2816"/>
                    <a:pt x="5745" y="2520"/>
                    <a:pt x="5534" y="2238"/>
                  </a:cubicBezTo>
                  <a:cubicBezTo>
                    <a:pt x="5096" y="1678"/>
                    <a:pt x="4567" y="1166"/>
                    <a:pt x="3951" y="805"/>
                  </a:cubicBezTo>
                  <a:cubicBezTo>
                    <a:pt x="3427" y="472"/>
                    <a:pt x="2265" y="1"/>
                    <a:pt x="1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733;p44">
              <a:extLst>
                <a:ext uri="{FF2B5EF4-FFF2-40B4-BE49-F238E27FC236}">
                  <a16:creationId xmlns:a16="http://schemas.microsoft.com/office/drawing/2014/main" id="{DABD5F3E-F3A3-B080-78C1-30EFFAF7CD3F}"/>
                </a:ext>
              </a:extLst>
            </p:cNvPr>
            <p:cNvSpPr/>
            <p:nvPr/>
          </p:nvSpPr>
          <p:spPr>
            <a:xfrm>
              <a:off x="6458112" y="1443870"/>
              <a:ext cx="147981" cy="139857"/>
            </a:xfrm>
            <a:custGeom>
              <a:avLst/>
              <a:gdLst/>
              <a:ahLst/>
              <a:cxnLst/>
              <a:rect l="l" t="t" r="r" b="b"/>
              <a:pathLst>
                <a:path w="6139" h="5802" extrusionOk="0">
                  <a:moveTo>
                    <a:pt x="4965" y="853"/>
                  </a:moveTo>
                  <a:cubicBezTo>
                    <a:pt x="5083" y="853"/>
                    <a:pt x="5196" y="869"/>
                    <a:pt x="5295" y="912"/>
                  </a:cubicBezTo>
                  <a:cubicBezTo>
                    <a:pt x="5413" y="982"/>
                    <a:pt x="5372" y="1155"/>
                    <a:pt x="5386" y="1280"/>
                  </a:cubicBezTo>
                  <a:cubicBezTo>
                    <a:pt x="5417" y="2797"/>
                    <a:pt x="4571" y="4709"/>
                    <a:pt x="2964" y="5044"/>
                  </a:cubicBezTo>
                  <a:cubicBezTo>
                    <a:pt x="1887" y="5027"/>
                    <a:pt x="122" y="4551"/>
                    <a:pt x="216" y="3189"/>
                  </a:cubicBezTo>
                  <a:cubicBezTo>
                    <a:pt x="451" y="2213"/>
                    <a:pt x="1757" y="1917"/>
                    <a:pt x="2560" y="1547"/>
                  </a:cubicBezTo>
                  <a:cubicBezTo>
                    <a:pt x="3150" y="1304"/>
                    <a:pt x="3765" y="1078"/>
                    <a:pt x="4379" y="934"/>
                  </a:cubicBezTo>
                  <a:cubicBezTo>
                    <a:pt x="4562" y="896"/>
                    <a:pt x="4770" y="853"/>
                    <a:pt x="4965" y="853"/>
                  </a:cubicBezTo>
                  <a:close/>
                  <a:moveTo>
                    <a:pt x="4800" y="1"/>
                  </a:moveTo>
                  <a:cubicBezTo>
                    <a:pt x="3874" y="1"/>
                    <a:pt x="2713" y="472"/>
                    <a:pt x="2188" y="806"/>
                  </a:cubicBezTo>
                  <a:cubicBezTo>
                    <a:pt x="1572" y="1167"/>
                    <a:pt x="1043" y="1679"/>
                    <a:pt x="608" y="2239"/>
                  </a:cubicBezTo>
                  <a:cubicBezTo>
                    <a:pt x="394" y="2521"/>
                    <a:pt x="180" y="2817"/>
                    <a:pt x="129" y="3180"/>
                  </a:cubicBezTo>
                  <a:cubicBezTo>
                    <a:pt x="1" y="4512"/>
                    <a:pt x="1291" y="5802"/>
                    <a:pt x="2631" y="5802"/>
                  </a:cubicBezTo>
                  <a:cubicBezTo>
                    <a:pt x="2796" y="5802"/>
                    <a:pt x="2962" y="5782"/>
                    <a:pt x="3126" y="5741"/>
                  </a:cubicBezTo>
                  <a:cubicBezTo>
                    <a:pt x="3905" y="5472"/>
                    <a:pt x="4292" y="4820"/>
                    <a:pt x="4715" y="4207"/>
                  </a:cubicBezTo>
                  <a:cubicBezTo>
                    <a:pt x="5098" y="3625"/>
                    <a:pt x="5449" y="3028"/>
                    <a:pt x="5745" y="2379"/>
                  </a:cubicBezTo>
                  <a:cubicBezTo>
                    <a:pt x="5939" y="1915"/>
                    <a:pt x="6139" y="1383"/>
                    <a:pt x="6093" y="859"/>
                  </a:cubicBezTo>
                  <a:cubicBezTo>
                    <a:pt x="5958" y="222"/>
                    <a:pt x="5434" y="1"/>
                    <a:pt x="48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734;p44">
              <a:extLst>
                <a:ext uri="{FF2B5EF4-FFF2-40B4-BE49-F238E27FC236}">
                  <a16:creationId xmlns:a16="http://schemas.microsoft.com/office/drawing/2014/main" id="{809E5BAC-89DE-6D2D-04DF-63123A65D227}"/>
                </a:ext>
              </a:extLst>
            </p:cNvPr>
            <p:cNvSpPr/>
            <p:nvPr/>
          </p:nvSpPr>
          <p:spPr>
            <a:xfrm>
              <a:off x="6413783" y="1510207"/>
              <a:ext cx="48499" cy="20827"/>
            </a:xfrm>
            <a:custGeom>
              <a:avLst/>
              <a:gdLst/>
              <a:ahLst/>
              <a:cxnLst/>
              <a:rect l="l" t="t" r="r" b="b"/>
              <a:pathLst>
                <a:path w="2012" h="864" extrusionOk="0">
                  <a:moveTo>
                    <a:pt x="1007" y="1"/>
                  </a:moveTo>
                  <a:cubicBezTo>
                    <a:pt x="644" y="1"/>
                    <a:pt x="281" y="145"/>
                    <a:pt x="1" y="433"/>
                  </a:cubicBezTo>
                  <a:cubicBezTo>
                    <a:pt x="282" y="719"/>
                    <a:pt x="645" y="864"/>
                    <a:pt x="1008" y="864"/>
                  </a:cubicBezTo>
                  <a:cubicBezTo>
                    <a:pt x="1370" y="864"/>
                    <a:pt x="1732" y="721"/>
                    <a:pt x="2011" y="433"/>
                  </a:cubicBezTo>
                  <a:cubicBezTo>
                    <a:pt x="1732" y="144"/>
                    <a:pt x="1369" y="1"/>
                    <a:pt x="1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735;p44">
              <a:extLst>
                <a:ext uri="{FF2B5EF4-FFF2-40B4-BE49-F238E27FC236}">
                  <a16:creationId xmlns:a16="http://schemas.microsoft.com/office/drawing/2014/main" id="{2A7B95C2-0DC1-8514-18A7-41E548A7EE30}"/>
                </a:ext>
              </a:extLst>
            </p:cNvPr>
            <p:cNvSpPr/>
            <p:nvPr/>
          </p:nvSpPr>
          <p:spPr>
            <a:xfrm>
              <a:off x="6359764" y="1197107"/>
              <a:ext cx="161937" cy="141304"/>
            </a:xfrm>
            <a:custGeom>
              <a:avLst/>
              <a:gdLst/>
              <a:ahLst/>
              <a:cxnLst/>
              <a:rect l="l" t="t" r="r" b="b"/>
              <a:pathLst>
                <a:path w="6718" h="5862" extrusionOk="0">
                  <a:moveTo>
                    <a:pt x="3803" y="0"/>
                  </a:moveTo>
                  <a:cubicBezTo>
                    <a:pt x="3057" y="0"/>
                    <a:pt x="2287" y="254"/>
                    <a:pt x="1710" y="669"/>
                  </a:cubicBezTo>
                  <a:lnTo>
                    <a:pt x="1727" y="697"/>
                  </a:lnTo>
                  <a:cubicBezTo>
                    <a:pt x="2264" y="479"/>
                    <a:pt x="2817" y="320"/>
                    <a:pt x="3396" y="291"/>
                  </a:cubicBezTo>
                  <a:cubicBezTo>
                    <a:pt x="3470" y="286"/>
                    <a:pt x="3545" y="284"/>
                    <a:pt x="3621" y="284"/>
                  </a:cubicBezTo>
                  <a:cubicBezTo>
                    <a:pt x="4658" y="284"/>
                    <a:pt x="5806" y="750"/>
                    <a:pt x="6070" y="1830"/>
                  </a:cubicBezTo>
                  <a:cubicBezTo>
                    <a:pt x="6410" y="3578"/>
                    <a:pt x="4616" y="5031"/>
                    <a:pt x="3086" y="5409"/>
                  </a:cubicBezTo>
                  <a:cubicBezTo>
                    <a:pt x="2778" y="5490"/>
                    <a:pt x="2452" y="5535"/>
                    <a:pt x="2127" y="5535"/>
                  </a:cubicBezTo>
                  <a:cubicBezTo>
                    <a:pt x="1319" y="5535"/>
                    <a:pt x="520" y="5256"/>
                    <a:pt x="29" y="4562"/>
                  </a:cubicBezTo>
                  <a:lnTo>
                    <a:pt x="1" y="4579"/>
                  </a:lnTo>
                  <a:cubicBezTo>
                    <a:pt x="449" y="5488"/>
                    <a:pt x="1342" y="5861"/>
                    <a:pt x="2286" y="5861"/>
                  </a:cubicBezTo>
                  <a:cubicBezTo>
                    <a:pt x="3196" y="5861"/>
                    <a:pt x="4153" y="5515"/>
                    <a:pt x="4806" y="4966"/>
                  </a:cubicBezTo>
                  <a:cubicBezTo>
                    <a:pt x="5994" y="4088"/>
                    <a:pt x="6717" y="2294"/>
                    <a:pt x="5835" y="969"/>
                  </a:cubicBezTo>
                  <a:cubicBezTo>
                    <a:pt x="5358" y="286"/>
                    <a:pt x="4594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736;p44">
              <a:extLst>
                <a:ext uri="{FF2B5EF4-FFF2-40B4-BE49-F238E27FC236}">
                  <a16:creationId xmlns:a16="http://schemas.microsoft.com/office/drawing/2014/main" id="{F0D45B3F-D238-B806-4770-A2EA77CA4D27}"/>
                </a:ext>
              </a:extLst>
            </p:cNvPr>
            <p:cNvSpPr/>
            <p:nvPr/>
          </p:nvSpPr>
          <p:spPr>
            <a:xfrm>
              <a:off x="6370900" y="1208316"/>
              <a:ext cx="120887" cy="118500"/>
            </a:xfrm>
            <a:custGeom>
              <a:avLst/>
              <a:gdLst/>
              <a:ahLst/>
              <a:cxnLst/>
              <a:rect l="l" t="t" r="r" b="b"/>
              <a:pathLst>
                <a:path w="5015" h="4916" extrusionOk="0">
                  <a:moveTo>
                    <a:pt x="2119" y="1"/>
                  </a:moveTo>
                  <a:cubicBezTo>
                    <a:pt x="1819" y="1"/>
                    <a:pt x="1526" y="71"/>
                    <a:pt x="1258" y="220"/>
                  </a:cubicBezTo>
                  <a:cubicBezTo>
                    <a:pt x="255" y="781"/>
                    <a:pt x="0" y="2238"/>
                    <a:pt x="691" y="3474"/>
                  </a:cubicBezTo>
                  <a:cubicBezTo>
                    <a:pt x="1197" y="4381"/>
                    <a:pt x="2070" y="4916"/>
                    <a:pt x="2896" y="4916"/>
                  </a:cubicBezTo>
                  <a:cubicBezTo>
                    <a:pt x="3196" y="4916"/>
                    <a:pt x="3489" y="4845"/>
                    <a:pt x="3757" y="4696"/>
                  </a:cubicBezTo>
                  <a:cubicBezTo>
                    <a:pt x="4762" y="4136"/>
                    <a:pt x="5014" y="2681"/>
                    <a:pt x="4324" y="1444"/>
                  </a:cubicBezTo>
                  <a:cubicBezTo>
                    <a:pt x="3818" y="537"/>
                    <a:pt x="2945" y="1"/>
                    <a:pt x="2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737;p44">
              <a:extLst>
                <a:ext uri="{FF2B5EF4-FFF2-40B4-BE49-F238E27FC236}">
                  <a16:creationId xmlns:a16="http://schemas.microsoft.com/office/drawing/2014/main" id="{632DC8CA-FCE8-5FD5-B519-E26BC452A2AB}"/>
                </a:ext>
              </a:extLst>
            </p:cNvPr>
            <p:cNvSpPr/>
            <p:nvPr/>
          </p:nvSpPr>
          <p:spPr>
            <a:xfrm>
              <a:off x="6620917" y="1244594"/>
              <a:ext cx="166734" cy="141352"/>
            </a:xfrm>
            <a:custGeom>
              <a:avLst/>
              <a:gdLst/>
              <a:ahLst/>
              <a:cxnLst/>
              <a:rect l="l" t="t" r="r" b="b"/>
              <a:pathLst>
                <a:path w="6917" h="5864" extrusionOk="0">
                  <a:moveTo>
                    <a:pt x="3131" y="0"/>
                  </a:moveTo>
                  <a:cubicBezTo>
                    <a:pt x="2964" y="0"/>
                    <a:pt x="2797" y="13"/>
                    <a:pt x="2631" y="40"/>
                  </a:cubicBezTo>
                  <a:cubicBezTo>
                    <a:pt x="1" y="519"/>
                    <a:pt x="282" y="3648"/>
                    <a:pt x="2112" y="4968"/>
                  </a:cubicBezTo>
                  <a:cubicBezTo>
                    <a:pt x="2765" y="5517"/>
                    <a:pt x="3721" y="5863"/>
                    <a:pt x="4630" y="5863"/>
                  </a:cubicBezTo>
                  <a:cubicBezTo>
                    <a:pt x="5574" y="5863"/>
                    <a:pt x="6467" y="5490"/>
                    <a:pt x="6917" y="4581"/>
                  </a:cubicBezTo>
                  <a:lnTo>
                    <a:pt x="6886" y="4564"/>
                  </a:lnTo>
                  <a:cubicBezTo>
                    <a:pt x="6397" y="5258"/>
                    <a:pt x="5597" y="5538"/>
                    <a:pt x="4790" y="5538"/>
                  </a:cubicBezTo>
                  <a:cubicBezTo>
                    <a:pt x="4464" y="5538"/>
                    <a:pt x="4137" y="5493"/>
                    <a:pt x="3829" y="5411"/>
                  </a:cubicBezTo>
                  <a:cubicBezTo>
                    <a:pt x="2300" y="5033"/>
                    <a:pt x="506" y="3583"/>
                    <a:pt x="845" y="1832"/>
                  </a:cubicBezTo>
                  <a:cubicBezTo>
                    <a:pt x="1166" y="710"/>
                    <a:pt x="2207" y="294"/>
                    <a:pt x="3292" y="294"/>
                  </a:cubicBezTo>
                  <a:cubicBezTo>
                    <a:pt x="3961" y="294"/>
                    <a:pt x="4646" y="452"/>
                    <a:pt x="5190" y="699"/>
                  </a:cubicBezTo>
                  <a:lnTo>
                    <a:pt x="5207" y="671"/>
                  </a:lnTo>
                  <a:cubicBezTo>
                    <a:pt x="4611" y="255"/>
                    <a:pt x="3870" y="0"/>
                    <a:pt x="3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738;p44">
              <a:extLst>
                <a:ext uri="{FF2B5EF4-FFF2-40B4-BE49-F238E27FC236}">
                  <a16:creationId xmlns:a16="http://schemas.microsoft.com/office/drawing/2014/main" id="{D5B8BF86-11C0-AE88-1B6F-788A0733A634}"/>
                </a:ext>
              </a:extLst>
            </p:cNvPr>
            <p:cNvSpPr/>
            <p:nvPr/>
          </p:nvSpPr>
          <p:spPr>
            <a:xfrm>
              <a:off x="6655653" y="1255802"/>
              <a:ext cx="120887" cy="118500"/>
            </a:xfrm>
            <a:custGeom>
              <a:avLst/>
              <a:gdLst/>
              <a:ahLst/>
              <a:cxnLst/>
              <a:rect l="l" t="t" r="r" b="b"/>
              <a:pathLst>
                <a:path w="5015" h="4916" extrusionOk="0">
                  <a:moveTo>
                    <a:pt x="2897" y="0"/>
                  </a:moveTo>
                  <a:cubicBezTo>
                    <a:pt x="2071" y="0"/>
                    <a:pt x="1197" y="537"/>
                    <a:pt x="690" y="1444"/>
                  </a:cubicBezTo>
                  <a:cubicBezTo>
                    <a:pt x="0" y="2678"/>
                    <a:pt x="253" y="4135"/>
                    <a:pt x="1258" y="4695"/>
                  </a:cubicBezTo>
                  <a:cubicBezTo>
                    <a:pt x="1525" y="4845"/>
                    <a:pt x="1818" y="4915"/>
                    <a:pt x="2118" y="4915"/>
                  </a:cubicBezTo>
                  <a:cubicBezTo>
                    <a:pt x="2943" y="4915"/>
                    <a:pt x="3818" y="4379"/>
                    <a:pt x="4324" y="3474"/>
                  </a:cubicBezTo>
                  <a:cubicBezTo>
                    <a:pt x="5014" y="2238"/>
                    <a:pt x="4759" y="780"/>
                    <a:pt x="3756" y="220"/>
                  </a:cubicBezTo>
                  <a:cubicBezTo>
                    <a:pt x="3490" y="71"/>
                    <a:pt x="3196" y="0"/>
                    <a:pt x="28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739;p44">
              <a:extLst>
                <a:ext uri="{FF2B5EF4-FFF2-40B4-BE49-F238E27FC236}">
                  <a16:creationId xmlns:a16="http://schemas.microsoft.com/office/drawing/2014/main" id="{ED4B473A-C705-A40D-A4F7-9C83ED8C841F}"/>
                </a:ext>
              </a:extLst>
            </p:cNvPr>
            <p:cNvSpPr/>
            <p:nvPr/>
          </p:nvSpPr>
          <p:spPr>
            <a:xfrm>
              <a:off x="5392647" y="1865370"/>
              <a:ext cx="2307451" cy="1643913"/>
            </a:xfrm>
            <a:custGeom>
              <a:avLst/>
              <a:gdLst/>
              <a:ahLst/>
              <a:cxnLst/>
              <a:rect l="l" t="t" r="r" b="b"/>
              <a:pathLst>
                <a:path w="95725" h="68198" extrusionOk="0">
                  <a:moveTo>
                    <a:pt x="1" y="0"/>
                  </a:moveTo>
                  <a:lnTo>
                    <a:pt x="1" y="68197"/>
                  </a:lnTo>
                  <a:lnTo>
                    <a:pt x="95725" y="68197"/>
                  </a:lnTo>
                  <a:lnTo>
                    <a:pt x="95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740;p44">
              <a:extLst>
                <a:ext uri="{FF2B5EF4-FFF2-40B4-BE49-F238E27FC236}">
                  <a16:creationId xmlns:a16="http://schemas.microsoft.com/office/drawing/2014/main" id="{A30047FA-B943-40F3-16CC-614C2A577229}"/>
                </a:ext>
              </a:extLst>
            </p:cNvPr>
            <p:cNvSpPr/>
            <p:nvPr/>
          </p:nvSpPr>
          <p:spPr>
            <a:xfrm>
              <a:off x="5433939" y="1865370"/>
              <a:ext cx="2224892" cy="1585072"/>
            </a:xfrm>
            <a:custGeom>
              <a:avLst/>
              <a:gdLst/>
              <a:ahLst/>
              <a:cxnLst/>
              <a:rect l="l" t="t" r="r" b="b"/>
              <a:pathLst>
                <a:path w="92300" h="65757" extrusionOk="0">
                  <a:moveTo>
                    <a:pt x="0" y="0"/>
                  </a:moveTo>
                  <a:lnTo>
                    <a:pt x="0" y="65756"/>
                  </a:lnTo>
                  <a:lnTo>
                    <a:pt x="92299" y="65756"/>
                  </a:lnTo>
                  <a:lnTo>
                    <a:pt x="922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741;p44">
              <a:extLst>
                <a:ext uri="{FF2B5EF4-FFF2-40B4-BE49-F238E27FC236}">
                  <a16:creationId xmlns:a16="http://schemas.microsoft.com/office/drawing/2014/main" id="{40A4BF32-8805-D140-E719-8526392BA0C5}"/>
                </a:ext>
              </a:extLst>
            </p:cNvPr>
            <p:cNvSpPr/>
            <p:nvPr/>
          </p:nvSpPr>
          <p:spPr>
            <a:xfrm>
              <a:off x="5433939" y="1727393"/>
              <a:ext cx="1004817" cy="138001"/>
            </a:xfrm>
            <a:custGeom>
              <a:avLst/>
              <a:gdLst/>
              <a:ahLst/>
              <a:cxnLst/>
              <a:rect l="l" t="t" r="r" b="b"/>
              <a:pathLst>
                <a:path w="41685" h="5725" extrusionOk="0">
                  <a:moveTo>
                    <a:pt x="20841" y="1"/>
                  </a:moveTo>
                  <a:cubicBezTo>
                    <a:pt x="6104" y="1"/>
                    <a:pt x="0" y="5724"/>
                    <a:pt x="0" y="5724"/>
                  </a:cubicBezTo>
                  <a:lnTo>
                    <a:pt x="41684" y="5724"/>
                  </a:lnTo>
                  <a:cubicBezTo>
                    <a:pt x="41684" y="5724"/>
                    <a:pt x="35580" y="1"/>
                    <a:pt x="20841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742;p44">
              <a:extLst>
                <a:ext uri="{FF2B5EF4-FFF2-40B4-BE49-F238E27FC236}">
                  <a16:creationId xmlns:a16="http://schemas.microsoft.com/office/drawing/2014/main" id="{4EED99DB-A064-0C9F-C995-FF50C518BE55}"/>
                </a:ext>
              </a:extLst>
            </p:cNvPr>
            <p:cNvSpPr/>
            <p:nvPr/>
          </p:nvSpPr>
          <p:spPr>
            <a:xfrm>
              <a:off x="6438659" y="1796381"/>
              <a:ext cx="215378" cy="69013"/>
            </a:xfrm>
            <a:custGeom>
              <a:avLst/>
              <a:gdLst/>
              <a:ahLst/>
              <a:cxnLst/>
              <a:rect l="l" t="t" r="r" b="b"/>
              <a:pathLst>
                <a:path w="8935" h="2863" extrusionOk="0">
                  <a:moveTo>
                    <a:pt x="4469" y="0"/>
                  </a:moveTo>
                  <a:cubicBezTo>
                    <a:pt x="1309" y="0"/>
                    <a:pt x="1" y="2862"/>
                    <a:pt x="1" y="2862"/>
                  </a:cubicBezTo>
                  <a:lnTo>
                    <a:pt x="8935" y="2862"/>
                  </a:lnTo>
                  <a:cubicBezTo>
                    <a:pt x="8935" y="2862"/>
                    <a:pt x="7626" y="0"/>
                    <a:pt x="4469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743;p44">
              <a:extLst>
                <a:ext uri="{FF2B5EF4-FFF2-40B4-BE49-F238E27FC236}">
                  <a16:creationId xmlns:a16="http://schemas.microsoft.com/office/drawing/2014/main" id="{1205216F-AB06-9287-B99A-419794BFF704}"/>
                </a:ext>
              </a:extLst>
            </p:cNvPr>
            <p:cNvSpPr/>
            <p:nvPr/>
          </p:nvSpPr>
          <p:spPr>
            <a:xfrm>
              <a:off x="5433939" y="1865370"/>
              <a:ext cx="1004817" cy="1585072"/>
            </a:xfrm>
            <a:custGeom>
              <a:avLst/>
              <a:gdLst/>
              <a:ahLst/>
              <a:cxnLst/>
              <a:rect l="l" t="t" r="r" b="b"/>
              <a:pathLst>
                <a:path w="41685" h="65757" extrusionOk="0">
                  <a:moveTo>
                    <a:pt x="0" y="0"/>
                  </a:moveTo>
                  <a:lnTo>
                    <a:pt x="0" y="65756"/>
                  </a:lnTo>
                  <a:cubicBezTo>
                    <a:pt x="0" y="65756"/>
                    <a:pt x="6104" y="60033"/>
                    <a:pt x="20841" y="60033"/>
                  </a:cubicBezTo>
                  <a:cubicBezTo>
                    <a:pt x="35580" y="60033"/>
                    <a:pt x="41684" y="65756"/>
                    <a:pt x="41684" y="65756"/>
                  </a:cubicBezTo>
                  <a:lnTo>
                    <a:pt x="41684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744;p44">
              <a:extLst>
                <a:ext uri="{FF2B5EF4-FFF2-40B4-BE49-F238E27FC236}">
                  <a16:creationId xmlns:a16="http://schemas.microsoft.com/office/drawing/2014/main" id="{54F50FF4-B9BC-8FDC-BC97-477DFF01C772}"/>
                </a:ext>
              </a:extLst>
            </p:cNvPr>
            <p:cNvSpPr/>
            <p:nvPr/>
          </p:nvSpPr>
          <p:spPr>
            <a:xfrm>
              <a:off x="6438732" y="1865370"/>
              <a:ext cx="215306" cy="1585072"/>
            </a:xfrm>
            <a:custGeom>
              <a:avLst/>
              <a:gdLst/>
              <a:ahLst/>
              <a:cxnLst/>
              <a:rect l="l" t="t" r="r" b="b"/>
              <a:pathLst>
                <a:path w="8932" h="65757" extrusionOk="0">
                  <a:moveTo>
                    <a:pt x="0" y="0"/>
                  </a:moveTo>
                  <a:lnTo>
                    <a:pt x="0" y="65756"/>
                  </a:lnTo>
                  <a:cubicBezTo>
                    <a:pt x="0" y="65756"/>
                    <a:pt x="1308" y="62895"/>
                    <a:pt x="4466" y="62895"/>
                  </a:cubicBezTo>
                  <a:cubicBezTo>
                    <a:pt x="7623" y="62895"/>
                    <a:pt x="8932" y="65756"/>
                    <a:pt x="8932" y="65756"/>
                  </a:cubicBezTo>
                  <a:lnTo>
                    <a:pt x="893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745;p44">
              <a:extLst>
                <a:ext uri="{FF2B5EF4-FFF2-40B4-BE49-F238E27FC236}">
                  <a16:creationId xmlns:a16="http://schemas.microsoft.com/office/drawing/2014/main" id="{E2A9086A-4BE3-FEE9-C54C-A85CD93A1CC7}"/>
                </a:ext>
              </a:extLst>
            </p:cNvPr>
            <p:cNvSpPr/>
            <p:nvPr/>
          </p:nvSpPr>
          <p:spPr>
            <a:xfrm>
              <a:off x="6654013" y="1727393"/>
              <a:ext cx="1004817" cy="138001"/>
            </a:xfrm>
            <a:custGeom>
              <a:avLst/>
              <a:gdLst/>
              <a:ahLst/>
              <a:cxnLst/>
              <a:rect l="l" t="t" r="r" b="b"/>
              <a:pathLst>
                <a:path w="41685" h="5725" extrusionOk="0">
                  <a:moveTo>
                    <a:pt x="20844" y="1"/>
                  </a:moveTo>
                  <a:cubicBezTo>
                    <a:pt x="6104" y="1"/>
                    <a:pt x="1" y="5724"/>
                    <a:pt x="1" y="5724"/>
                  </a:cubicBezTo>
                  <a:lnTo>
                    <a:pt x="41684" y="5724"/>
                  </a:lnTo>
                  <a:cubicBezTo>
                    <a:pt x="41684" y="5724"/>
                    <a:pt x="35581" y="1"/>
                    <a:pt x="208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746;p44">
              <a:extLst>
                <a:ext uri="{FF2B5EF4-FFF2-40B4-BE49-F238E27FC236}">
                  <a16:creationId xmlns:a16="http://schemas.microsoft.com/office/drawing/2014/main" id="{1E685FE8-CAAF-B798-29A0-E22C3DB89D26}"/>
                </a:ext>
              </a:extLst>
            </p:cNvPr>
            <p:cNvSpPr/>
            <p:nvPr/>
          </p:nvSpPr>
          <p:spPr>
            <a:xfrm>
              <a:off x="6654013" y="1865370"/>
              <a:ext cx="1004817" cy="1585072"/>
            </a:xfrm>
            <a:custGeom>
              <a:avLst/>
              <a:gdLst/>
              <a:ahLst/>
              <a:cxnLst/>
              <a:rect l="l" t="t" r="r" b="b"/>
              <a:pathLst>
                <a:path w="41685" h="65757" extrusionOk="0">
                  <a:moveTo>
                    <a:pt x="1" y="0"/>
                  </a:moveTo>
                  <a:lnTo>
                    <a:pt x="1" y="65756"/>
                  </a:lnTo>
                  <a:cubicBezTo>
                    <a:pt x="1" y="65756"/>
                    <a:pt x="6104" y="60033"/>
                    <a:pt x="20844" y="60033"/>
                  </a:cubicBezTo>
                  <a:cubicBezTo>
                    <a:pt x="35581" y="60033"/>
                    <a:pt x="41684" y="65756"/>
                    <a:pt x="41684" y="65756"/>
                  </a:cubicBezTo>
                  <a:lnTo>
                    <a:pt x="41684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747;p44">
              <a:extLst>
                <a:ext uri="{FF2B5EF4-FFF2-40B4-BE49-F238E27FC236}">
                  <a16:creationId xmlns:a16="http://schemas.microsoft.com/office/drawing/2014/main" id="{29148821-D3FB-3B61-EE1D-5C9908F393A6}"/>
                </a:ext>
              </a:extLst>
            </p:cNvPr>
            <p:cNvSpPr/>
            <p:nvPr/>
          </p:nvSpPr>
          <p:spPr>
            <a:xfrm>
              <a:off x="6645625" y="1865370"/>
              <a:ext cx="16825" cy="1585072"/>
            </a:xfrm>
            <a:custGeom>
              <a:avLst/>
              <a:gdLst/>
              <a:ahLst/>
              <a:cxnLst/>
              <a:rect l="l" t="t" r="r" b="b"/>
              <a:pathLst>
                <a:path w="698" h="65757" extrusionOk="0">
                  <a:moveTo>
                    <a:pt x="366" y="0"/>
                  </a:moveTo>
                  <a:cubicBezTo>
                    <a:pt x="106" y="7347"/>
                    <a:pt x="197" y="15182"/>
                    <a:pt x="279" y="22604"/>
                  </a:cubicBezTo>
                  <a:cubicBezTo>
                    <a:pt x="298" y="36987"/>
                    <a:pt x="0" y="51373"/>
                    <a:pt x="332" y="65756"/>
                  </a:cubicBezTo>
                  <a:lnTo>
                    <a:pt x="366" y="65756"/>
                  </a:lnTo>
                  <a:cubicBezTo>
                    <a:pt x="697" y="51373"/>
                    <a:pt x="399" y="36987"/>
                    <a:pt x="418" y="22604"/>
                  </a:cubicBezTo>
                  <a:cubicBezTo>
                    <a:pt x="534" y="15161"/>
                    <a:pt x="527" y="7434"/>
                    <a:pt x="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748;p44">
              <a:extLst>
                <a:ext uri="{FF2B5EF4-FFF2-40B4-BE49-F238E27FC236}">
                  <a16:creationId xmlns:a16="http://schemas.microsoft.com/office/drawing/2014/main" id="{498C6434-2BC6-1D4C-C0AE-AFF8F8C1D496}"/>
                </a:ext>
              </a:extLst>
            </p:cNvPr>
            <p:cNvSpPr/>
            <p:nvPr/>
          </p:nvSpPr>
          <p:spPr>
            <a:xfrm>
              <a:off x="6430247" y="1865370"/>
              <a:ext cx="16898" cy="1585072"/>
            </a:xfrm>
            <a:custGeom>
              <a:avLst/>
              <a:gdLst/>
              <a:ahLst/>
              <a:cxnLst/>
              <a:rect l="l" t="t" r="r" b="b"/>
              <a:pathLst>
                <a:path w="701" h="65757" extrusionOk="0">
                  <a:moveTo>
                    <a:pt x="369" y="0"/>
                  </a:moveTo>
                  <a:cubicBezTo>
                    <a:pt x="109" y="7347"/>
                    <a:pt x="201" y="15182"/>
                    <a:pt x="280" y="22604"/>
                  </a:cubicBezTo>
                  <a:cubicBezTo>
                    <a:pt x="302" y="36987"/>
                    <a:pt x="1" y="51373"/>
                    <a:pt x="333" y="65756"/>
                  </a:cubicBezTo>
                  <a:lnTo>
                    <a:pt x="369" y="65756"/>
                  </a:lnTo>
                  <a:cubicBezTo>
                    <a:pt x="701" y="51373"/>
                    <a:pt x="400" y="36987"/>
                    <a:pt x="422" y="22604"/>
                  </a:cubicBezTo>
                  <a:cubicBezTo>
                    <a:pt x="535" y="15161"/>
                    <a:pt x="530" y="7434"/>
                    <a:pt x="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772;p44">
            <a:extLst>
              <a:ext uri="{FF2B5EF4-FFF2-40B4-BE49-F238E27FC236}">
                <a16:creationId xmlns:a16="http://schemas.microsoft.com/office/drawing/2014/main" id="{34FB321C-AB30-45F2-817D-81FDCA35B77A}"/>
              </a:ext>
            </a:extLst>
          </p:cNvPr>
          <p:cNvGrpSpPr/>
          <p:nvPr/>
        </p:nvGrpSpPr>
        <p:grpSpPr>
          <a:xfrm>
            <a:off x="486488" y="458788"/>
            <a:ext cx="689225" cy="689350"/>
            <a:chOff x="4621075" y="3451300"/>
            <a:chExt cx="689225" cy="689350"/>
          </a:xfrm>
        </p:grpSpPr>
        <p:sp>
          <p:nvSpPr>
            <p:cNvPr id="395" name="Google Shape;773;p44">
              <a:extLst>
                <a:ext uri="{FF2B5EF4-FFF2-40B4-BE49-F238E27FC236}">
                  <a16:creationId xmlns:a16="http://schemas.microsoft.com/office/drawing/2014/main" id="{E5E6896E-8E1B-1F5D-62FF-197345358B72}"/>
                </a:ext>
              </a:extLst>
            </p:cNvPr>
            <p:cNvSpPr/>
            <p:nvPr/>
          </p:nvSpPr>
          <p:spPr>
            <a:xfrm>
              <a:off x="4919425" y="3451300"/>
              <a:ext cx="83125" cy="689350"/>
            </a:xfrm>
            <a:custGeom>
              <a:avLst/>
              <a:gdLst/>
              <a:ahLst/>
              <a:cxnLst/>
              <a:rect l="l" t="t" r="r" b="b"/>
              <a:pathLst>
                <a:path w="3325" h="27574" extrusionOk="0">
                  <a:moveTo>
                    <a:pt x="1662" y="1"/>
                  </a:moveTo>
                  <a:lnTo>
                    <a:pt x="0" y="13788"/>
                  </a:lnTo>
                  <a:lnTo>
                    <a:pt x="1662" y="27573"/>
                  </a:lnTo>
                  <a:lnTo>
                    <a:pt x="3325" y="13788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774;p44">
              <a:extLst>
                <a:ext uri="{FF2B5EF4-FFF2-40B4-BE49-F238E27FC236}">
                  <a16:creationId xmlns:a16="http://schemas.microsoft.com/office/drawing/2014/main" id="{45148FF6-A814-0BFE-0800-A601C53D904E}"/>
                </a:ext>
              </a:extLst>
            </p:cNvPr>
            <p:cNvSpPr/>
            <p:nvPr/>
          </p:nvSpPr>
          <p:spPr>
            <a:xfrm>
              <a:off x="4665050" y="3622175"/>
              <a:ext cx="596950" cy="344675"/>
            </a:xfrm>
            <a:custGeom>
              <a:avLst/>
              <a:gdLst/>
              <a:ahLst/>
              <a:cxnLst/>
              <a:rect l="l" t="t" r="r" b="b"/>
              <a:pathLst>
                <a:path w="23878" h="13787" extrusionOk="0">
                  <a:moveTo>
                    <a:pt x="0" y="1"/>
                  </a:moveTo>
                  <a:lnTo>
                    <a:pt x="11108" y="8333"/>
                  </a:lnTo>
                  <a:lnTo>
                    <a:pt x="23878" y="13786"/>
                  </a:lnTo>
                  <a:lnTo>
                    <a:pt x="12770" y="54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775;p44">
              <a:extLst>
                <a:ext uri="{FF2B5EF4-FFF2-40B4-BE49-F238E27FC236}">
                  <a16:creationId xmlns:a16="http://schemas.microsoft.com/office/drawing/2014/main" id="{47082543-7258-A922-3958-3ECA47432A51}"/>
                </a:ext>
              </a:extLst>
            </p:cNvPr>
            <p:cNvSpPr/>
            <p:nvPr/>
          </p:nvSpPr>
          <p:spPr>
            <a:xfrm>
              <a:off x="4665050" y="3619225"/>
              <a:ext cx="596950" cy="344675"/>
            </a:xfrm>
            <a:custGeom>
              <a:avLst/>
              <a:gdLst/>
              <a:ahLst/>
              <a:cxnLst/>
              <a:rect l="l" t="t" r="r" b="b"/>
              <a:pathLst>
                <a:path w="23878" h="13787" extrusionOk="0">
                  <a:moveTo>
                    <a:pt x="23878" y="1"/>
                  </a:moveTo>
                  <a:lnTo>
                    <a:pt x="11108" y="5454"/>
                  </a:lnTo>
                  <a:lnTo>
                    <a:pt x="0" y="13786"/>
                  </a:lnTo>
                  <a:lnTo>
                    <a:pt x="12770" y="8333"/>
                  </a:lnTo>
                  <a:lnTo>
                    <a:pt x="238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776;p44">
              <a:extLst>
                <a:ext uri="{FF2B5EF4-FFF2-40B4-BE49-F238E27FC236}">
                  <a16:creationId xmlns:a16="http://schemas.microsoft.com/office/drawing/2014/main" id="{A6364CFC-194A-4A61-E684-330ED1A08273}"/>
                </a:ext>
              </a:extLst>
            </p:cNvPr>
            <p:cNvSpPr/>
            <p:nvPr/>
          </p:nvSpPr>
          <p:spPr>
            <a:xfrm>
              <a:off x="4793225" y="3493850"/>
              <a:ext cx="336150" cy="601800"/>
            </a:xfrm>
            <a:custGeom>
              <a:avLst/>
              <a:gdLst/>
              <a:ahLst/>
              <a:cxnLst/>
              <a:rect l="l" t="t" r="r" b="b"/>
              <a:pathLst>
                <a:path w="13446" h="24072" extrusionOk="0">
                  <a:moveTo>
                    <a:pt x="13445" y="0"/>
                  </a:moveTo>
                  <a:lnTo>
                    <a:pt x="5271" y="11225"/>
                  </a:lnTo>
                  <a:lnTo>
                    <a:pt x="1" y="24072"/>
                  </a:lnTo>
                  <a:lnTo>
                    <a:pt x="8175" y="12845"/>
                  </a:lnTo>
                  <a:lnTo>
                    <a:pt x="134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777;p44">
              <a:extLst>
                <a:ext uri="{FF2B5EF4-FFF2-40B4-BE49-F238E27FC236}">
                  <a16:creationId xmlns:a16="http://schemas.microsoft.com/office/drawing/2014/main" id="{EE5A212C-E3DC-8519-E60D-148039242943}"/>
                </a:ext>
              </a:extLst>
            </p:cNvPr>
            <p:cNvSpPr/>
            <p:nvPr/>
          </p:nvSpPr>
          <p:spPr>
            <a:xfrm>
              <a:off x="4787700" y="3498675"/>
              <a:ext cx="353125" cy="592025"/>
            </a:xfrm>
            <a:custGeom>
              <a:avLst/>
              <a:gdLst/>
              <a:ahLst/>
              <a:cxnLst/>
              <a:rect l="l" t="t" r="r" b="b"/>
              <a:pathLst>
                <a:path w="14125" h="23681" extrusionOk="0">
                  <a:moveTo>
                    <a:pt x="0" y="1"/>
                  </a:moveTo>
                  <a:lnTo>
                    <a:pt x="5635" y="12692"/>
                  </a:lnTo>
                  <a:lnTo>
                    <a:pt x="14124" y="23680"/>
                  </a:lnTo>
                  <a:lnTo>
                    <a:pt x="8489" y="109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778;p44">
              <a:extLst>
                <a:ext uri="{FF2B5EF4-FFF2-40B4-BE49-F238E27FC236}">
                  <a16:creationId xmlns:a16="http://schemas.microsoft.com/office/drawing/2014/main" id="{7026B8B8-CCF0-626D-4E47-3D0D11B4619C}"/>
                </a:ext>
              </a:extLst>
            </p:cNvPr>
            <p:cNvSpPr/>
            <p:nvPr/>
          </p:nvSpPr>
          <p:spPr>
            <a:xfrm>
              <a:off x="4621075" y="3750525"/>
              <a:ext cx="689225" cy="83150"/>
            </a:xfrm>
            <a:custGeom>
              <a:avLst/>
              <a:gdLst/>
              <a:ahLst/>
              <a:cxnLst/>
              <a:rect l="l" t="t" r="r" b="b"/>
              <a:pathLst>
                <a:path w="27569" h="3326" extrusionOk="0">
                  <a:moveTo>
                    <a:pt x="13760" y="1"/>
                  </a:moveTo>
                  <a:lnTo>
                    <a:pt x="1" y="1860"/>
                  </a:lnTo>
                  <a:lnTo>
                    <a:pt x="13808" y="3325"/>
                  </a:lnTo>
                  <a:lnTo>
                    <a:pt x="27569" y="1467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779;p44">
            <a:extLst>
              <a:ext uri="{FF2B5EF4-FFF2-40B4-BE49-F238E27FC236}">
                <a16:creationId xmlns:a16="http://schemas.microsoft.com/office/drawing/2014/main" id="{54FB537B-FCC2-3E01-1D34-0E6F3C3DC5C5}"/>
              </a:ext>
            </a:extLst>
          </p:cNvPr>
          <p:cNvSpPr/>
          <p:nvPr/>
        </p:nvSpPr>
        <p:spPr>
          <a:xfrm>
            <a:off x="1364550" y="1921600"/>
            <a:ext cx="984000" cy="47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780;p44">
            <a:extLst>
              <a:ext uri="{FF2B5EF4-FFF2-40B4-BE49-F238E27FC236}">
                <a16:creationId xmlns:a16="http://schemas.microsoft.com/office/drawing/2014/main" id="{937066CC-6B83-9E8C-D2FC-A83A94BA05C6}"/>
              </a:ext>
            </a:extLst>
          </p:cNvPr>
          <p:cNvSpPr/>
          <p:nvPr/>
        </p:nvSpPr>
        <p:spPr>
          <a:xfrm rot="5400000">
            <a:off x="1364538" y="1921600"/>
            <a:ext cx="147600" cy="1476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781;p44">
            <a:extLst>
              <a:ext uri="{FF2B5EF4-FFF2-40B4-BE49-F238E27FC236}">
                <a16:creationId xmlns:a16="http://schemas.microsoft.com/office/drawing/2014/main" id="{641BFE67-ACAF-D042-42DB-D3431B165033}"/>
              </a:ext>
            </a:extLst>
          </p:cNvPr>
          <p:cNvSpPr/>
          <p:nvPr/>
        </p:nvSpPr>
        <p:spPr>
          <a:xfrm>
            <a:off x="2851475" y="2905475"/>
            <a:ext cx="984000" cy="47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782;p44">
            <a:extLst>
              <a:ext uri="{FF2B5EF4-FFF2-40B4-BE49-F238E27FC236}">
                <a16:creationId xmlns:a16="http://schemas.microsoft.com/office/drawing/2014/main" id="{7296E358-DB3B-B65D-659F-0942ECEBEF05}"/>
              </a:ext>
            </a:extLst>
          </p:cNvPr>
          <p:cNvSpPr/>
          <p:nvPr/>
        </p:nvSpPr>
        <p:spPr>
          <a:xfrm rot="5400000">
            <a:off x="2851350" y="2905475"/>
            <a:ext cx="147600" cy="1476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783;p44">
            <a:extLst>
              <a:ext uri="{FF2B5EF4-FFF2-40B4-BE49-F238E27FC236}">
                <a16:creationId xmlns:a16="http://schemas.microsoft.com/office/drawing/2014/main" id="{740EBFF1-32DF-A51C-F98E-9D401B316168}"/>
              </a:ext>
            </a:extLst>
          </p:cNvPr>
          <p:cNvSpPr/>
          <p:nvPr/>
        </p:nvSpPr>
        <p:spPr>
          <a:xfrm>
            <a:off x="2851475" y="1924550"/>
            <a:ext cx="984000" cy="87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784;p44">
            <a:extLst>
              <a:ext uri="{FF2B5EF4-FFF2-40B4-BE49-F238E27FC236}">
                <a16:creationId xmlns:a16="http://schemas.microsoft.com/office/drawing/2014/main" id="{446E0D11-1CF6-5A83-09EB-7F0C551CDED6}"/>
              </a:ext>
            </a:extLst>
          </p:cNvPr>
          <p:cNvSpPr/>
          <p:nvPr/>
        </p:nvSpPr>
        <p:spPr>
          <a:xfrm rot="5400000">
            <a:off x="2851350" y="1924550"/>
            <a:ext cx="147600" cy="1476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785;p44">
            <a:extLst>
              <a:ext uri="{FF2B5EF4-FFF2-40B4-BE49-F238E27FC236}">
                <a16:creationId xmlns:a16="http://schemas.microsoft.com/office/drawing/2014/main" id="{D68B84FE-661B-8454-586D-8F4D12400C7D}"/>
              </a:ext>
            </a:extLst>
          </p:cNvPr>
          <p:cNvSpPr/>
          <p:nvPr/>
        </p:nvSpPr>
        <p:spPr>
          <a:xfrm>
            <a:off x="1364550" y="2905475"/>
            <a:ext cx="471900" cy="47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786;p44">
            <a:extLst>
              <a:ext uri="{FF2B5EF4-FFF2-40B4-BE49-F238E27FC236}">
                <a16:creationId xmlns:a16="http://schemas.microsoft.com/office/drawing/2014/main" id="{E2C62513-D14D-07BF-91FF-6934DBC783AE}"/>
              </a:ext>
            </a:extLst>
          </p:cNvPr>
          <p:cNvSpPr/>
          <p:nvPr/>
        </p:nvSpPr>
        <p:spPr>
          <a:xfrm>
            <a:off x="1876652" y="2905475"/>
            <a:ext cx="471900" cy="471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9" name="Google Shape;787;p44">
            <a:extLst>
              <a:ext uri="{FF2B5EF4-FFF2-40B4-BE49-F238E27FC236}">
                <a16:creationId xmlns:a16="http://schemas.microsoft.com/office/drawing/2014/main" id="{75DB86C3-236F-F082-8F21-C74273654F28}"/>
              </a:ext>
            </a:extLst>
          </p:cNvPr>
          <p:cNvGrpSpPr/>
          <p:nvPr/>
        </p:nvGrpSpPr>
        <p:grpSpPr>
          <a:xfrm>
            <a:off x="2049467" y="2517211"/>
            <a:ext cx="264554" cy="264554"/>
            <a:chOff x="238125" y="2575500"/>
            <a:chExt cx="201350" cy="201350"/>
          </a:xfrm>
        </p:grpSpPr>
        <p:sp>
          <p:nvSpPr>
            <p:cNvPr id="410" name="Google Shape;788;p44">
              <a:extLst>
                <a:ext uri="{FF2B5EF4-FFF2-40B4-BE49-F238E27FC236}">
                  <a16:creationId xmlns:a16="http://schemas.microsoft.com/office/drawing/2014/main" id="{6885C43C-C119-E590-B737-2927ADD2CA6B}"/>
                </a:ext>
              </a:extLst>
            </p:cNvPr>
            <p:cNvSpPr/>
            <p:nvPr/>
          </p:nvSpPr>
          <p:spPr>
            <a:xfrm>
              <a:off x="308400" y="2575500"/>
              <a:ext cx="60825" cy="201350"/>
            </a:xfrm>
            <a:custGeom>
              <a:avLst/>
              <a:gdLst/>
              <a:ahLst/>
              <a:cxnLst/>
              <a:rect l="l" t="t" r="r" b="b"/>
              <a:pathLst>
                <a:path w="2433" h="8054" extrusionOk="0">
                  <a:moveTo>
                    <a:pt x="2403" y="1"/>
                  </a:moveTo>
                  <a:cubicBezTo>
                    <a:pt x="2248" y="319"/>
                    <a:pt x="2124" y="648"/>
                    <a:pt x="2005" y="977"/>
                  </a:cubicBezTo>
                  <a:cubicBezTo>
                    <a:pt x="1750" y="1633"/>
                    <a:pt x="1628" y="2326"/>
                    <a:pt x="1469" y="3007"/>
                  </a:cubicBezTo>
                  <a:cubicBezTo>
                    <a:pt x="1292" y="3686"/>
                    <a:pt x="988" y="4325"/>
                    <a:pt x="779" y="4992"/>
                  </a:cubicBezTo>
                  <a:cubicBezTo>
                    <a:pt x="439" y="5989"/>
                    <a:pt x="164" y="7000"/>
                    <a:pt x="0" y="8046"/>
                  </a:cubicBezTo>
                  <a:lnTo>
                    <a:pt x="29" y="8054"/>
                  </a:lnTo>
                  <a:cubicBezTo>
                    <a:pt x="322" y="7412"/>
                    <a:pt x="555" y="6751"/>
                    <a:pt x="770" y="6085"/>
                  </a:cubicBezTo>
                  <a:cubicBezTo>
                    <a:pt x="1097" y="5085"/>
                    <a:pt x="1256" y="4039"/>
                    <a:pt x="1563" y="3036"/>
                  </a:cubicBezTo>
                  <a:cubicBezTo>
                    <a:pt x="1948" y="2056"/>
                    <a:pt x="2297" y="1061"/>
                    <a:pt x="2433" y="9"/>
                  </a:cubicBezTo>
                  <a:lnTo>
                    <a:pt x="2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789;p44">
              <a:extLst>
                <a:ext uri="{FF2B5EF4-FFF2-40B4-BE49-F238E27FC236}">
                  <a16:creationId xmlns:a16="http://schemas.microsoft.com/office/drawing/2014/main" id="{DA8A2E93-32E8-E8E4-B9DF-997515D0ED9A}"/>
                </a:ext>
              </a:extLst>
            </p:cNvPr>
            <p:cNvSpPr/>
            <p:nvPr/>
          </p:nvSpPr>
          <p:spPr>
            <a:xfrm>
              <a:off x="238125" y="2645775"/>
              <a:ext cx="201350" cy="60800"/>
            </a:xfrm>
            <a:custGeom>
              <a:avLst/>
              <a:gdLst/>
              <a:ahLst/>
              <a:cxnLst/>
              <a:rect l="l" t="t" r="r" b="b"/>
              <a:pathLst>
                <a:path w="8054" h="2432" extrusionOk="0">
                  <a:moveTo>
                    <a:pt x="9" y="1"/>
                  </a:moveTo>
                  <a:lnTo>
                    <a:pt x="0" y="29"/>
                  </a:lnTo>
                  <a:cubicBezTo>
                    <a:pt x="642" y="323"/>
                    <a:pt x="1303" y="556"/>
                    <a:pt x="1970" y="769"/>
                  </a:cubicBezTo>
                  <a:cubicBezTo>
                    <a:pt x="2969" y="1097"/>
                    <a:pt x="4015" y="1257"/>
                    <a:pt x="5018" y="1564"/>
                  </a:cubicBezTo>
                  <a:cubicBezTo>
                    <a:pt x="5998" y="1949"/>
                    <a:pt x="6993" y="2298"/>
                    <a:pt x="8045" y="2432"/>
                  </a:cubicBezTo>
                  <a:lnTo>
                    <a:pt x="8053" y="2403"/>
                  </a:lnTo>
                  <a:cubicBezTo>
                    <a:pt x="7735" y="2249"/>
                    <a:pt x="7408" y="2124"/>
                    <a:pt x="7077" y="2006"/>
                  </a:cubicBezTo>
                  <a:cubicBezTo>
                    <a:pt x="6421" y="1752"/>
                    <a:pt x="5728" y="1629"/>
                    <a:pt x="5047" y="1470"/>
                  </a:cubicBezTo>
                  <a:cubicBezTo>
                    <a:pt x="4368" y="1293"/>
                    <a:pt x="3729" y="988"/>
                    <a:pt x="3062" y="780"/>
                  </a:cubicBezTo>
                  <a:cubicBezTo>
                    <a:pt x="2065" y="439"/>
                    <a:pt x="1054" y="167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790;p44">
              <a:extLst>
                <a:ext uri="{FF2B5EF4-FFF2-40B4-BE49-F238E27FC236}">
                  <a16:creationId xmlns:a16="http://schemas.microsoft.com/office/drawing/2014/main" id="{5499945A-41B4-5FB9-86B0-D8BEEA85324D}"/>
                </a:ext>
              </a:extLst>
            </p:cNvPr>
            <p:cNvSpPr/>
            <p:nvPr/>
          </p:nvSpPr>
          <p:spPr>
            <a:xfrm>
              <a:off x="246225" y="2625975"/>
              <a:ext cx="185125" cy="100450"/>
            </a:xfrm>
            <a:custGeom>
              <a:avLst/>
              <a:gdLst/>
              <a:ahLst/>
              <a:cxnLst/>
              <a:rect l="l" t="t" r="r" b="b"/>
              <a:pathLst>
                <a:path w="7405" h="4018" extrusionOk="0">
                  <a:moveTo>
                    <a:pt x="7390" y="1"/>
                  </a:moveTo>
                  <a:cubicBezTo>
                    <a:pt x="7054" y="116"/>
                    <a:pt x="6735" y="260"/>
                    <a:pt x="6418" y="410"/>
                  </a:cubicBezTo>
                  <a:cubicBezTo>
                    <a:pt x="5773" y="693"/>
                    <a:pt x="5197" y="1097"/>
                    <a:pt x="4603" y="1466"/>
                  </a:cubicBezTo>
                  <a:cubicBezTo>
                    <a:pt x="3998" y="1821"/>
                    <a:pt x="3331" y="2058"/>
                    <a:pt x="2713" y="2383"/>
                  </a:cubicBezTo>
                  <a:cubicBezTo>
                    <a:pt x="1766" y="2845"/>
                    <a:pt x="858" y="3367"/>
                    <a:pt x="1" y="3991"/>
                  </a:cubicBezTo>
                  <a:lnTo>
                    <a:pt x="17" y="4017"/>
                  </a:lnTo>
                  <a:cubicBezTo>
                    <a:pt x="678" y="3770"/>
                    <a:pt x="1310" y="3468"/>
                    <a:pt x="1932" y="3148"/>
                  </a:cubicBezTo>
                  <a:cubicBezTo>
                    <a:pt x="2870" y="2672"/>
                    <a:pt x="3722" y="2045"/>
                    <a:pt x="4650" y="1553"/>
                  </a:cubicBezTo>
                  <a:cubicBezTo>
                    <a:pt x="5615" y="1132"/>
                    <a:pt x="6565" y="675"/>
                    <a:pt x="7404" y="28"/>
                  </a:cubicBezTo>
                  <a:lnTo>
                    <a:pt x="73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791;p44">
              <a:extLst>
                <a:ext uri="{FF2B5EF4-FFF2-40B4-BE49-F238E27FC236}">
                  <a16:creationId xmlns:a16="http://schemas.microsoft.com/office/drawing/2014/main" id="{1DD135BF-2D6A-BDEC-49CB-124AC55D6313}"/>
                </a:ext>
              </a:extLst>
            </p:cNvPr>
            <p:cNvSpPr/>
            <p:nvPr/>
          </p:nvSpPr>
          <p:spPr>
            <a:xfrm>
              <a:off x="288600" y="2583625"/>
              <a:ext cx="100400" cy="185100"/>
            </a:xfrm>
            <a:custGeom>
              <a:avLst/>
              <a:gdLst/>
              <a:ahLst/>
              <a:cxnLst/>
              <a:rect l="l" t="t" r="r" b="b"/>
              <a:pathLst>
                <a:path w="4016" h="7404" extrusionOk="0">
                  <a:moveTo>
                    <a:pt x="25" y="1"/>
                  </a:moveTo>
                  <a:lnTo>
                    <a:pt x="0" y="15"/>
                  </a:lnTo>
                  <a:cubicBezTo>
                    <a:pt x="246" y="677"/>
                    <a:pt x="549" y="1310"/>
                    <a:pt x="869" y="1932"/>
                  </a:cubicBezTo>
                  <a:cubicBezTo>
                    <a:pt x="1344" y="2870"/>
                    <a:pt x="1971" y="3722"/>
                    <a:pt x="2464" y="4650"/>
                  </a:cubicBezTo>
                  <a:cubicBezTo>
                    <a:pt x="2884" y="5613"/>
                    <a:pt x="3341" y="6564"/>
                    <a:pt x="3989" y="7403"/>
                  </a:cubicBezTo>
                  <a:lnTo>
                    <a:pt x="3989" y="7403"/>
                  </a:lnTo>
                  <a:lnTo>
                    <a:pt x="4015" y="7390"/>
                  </a:lnTo>
                  <a:cubicBezTo>
                    <a:pt x="3900" y="7054"/>
                    <a:pt x="3756" y="6734"/>
                    <a:pt x="3606" y="6418"/>
                  </a:cubicBezTo>
                  <a:cubicBezTo>
                    <a:pt x="3323" y="5773"/>
                    <a:pt x="2919" y="5197"/>
                    <a:pt x="2550" y="4602"/>
                  </a:cubicBezTo>
                  <a:cubicBezTo>
                    <a:pt x="2195" y="3998"/>
                    <a:pt x="1958" y="3331"/>
                    <a:pt x="1633" y="2711"/>
                  </a:cubicBezTo>
                  <a:cubicBezTo>
                    <a:pt x="1171" y="1766"/>
                    <a:pt x="649" y="857"/>
                    <a:pt x="25" y="1"/>
                  </a:cubicBezTo>
                  <a:close/>
                  <a:moveTo>
                    <a:pt x="3989" y="7403"/>
                  </a:moveTo>
                  <a:lnTo>
                    <a:pt x="3988" y="7404"/>
                  </a:lnTo>
                  <a:lnTo>
                    <a:pt x="3990" y="7404"/>
                  </a:lnTo>
                  <a:cubicBezTo>
                    <a:pt x="3990" y="7404"/>
                    <a:pt x="3989" y="7404"/>
                    <a:pt x="3989" y="7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792;p44">
            <a:extLst>
              <a:ext uri="{FF2B5EF4-FFF2-40B4-BE49-F238E27FC236}">
                <a16:creationId xmlns:a16="http://schemas.microsoft.com/office/drawing/2014/main" id="{31DE64C5-B259-E8BF-A8A4-0457F73AB45D}"/>
              </a:ext>
            </a:extLst>
          </p:cNvPr>
          <p:cNvGrpSpPr/>
          <p:nvPr/>
        </p:nvGrpSpPr>
        <p:grpSpPr>
          <a:xfrm>
            <a:off x="1724267" y="2517211"/>
            <a:ext cx="264554" cy="264554"/>
            <a:chOff x="238125" y="2575500"/>
            <a:chExt cx="201350" cy="201350"/>
          </a:xfrm>
        </p:grpSpPr>
        <p:sp>
          <p:nvSpPr>
            <p:cNvPr id="415" name="Google Shape;793;p44">
              <a:extLst>
                <a:ext uri="{FF2B5EF4-FFF2-40B4-BE49-F238E27FC236}">
                  <a16:creationId xmlns:a16="http://schemas.microsoft.com/office/drawing/2014/main" id="{C8ADA68B-E6D6-209A-FF3B-4A7E3192B542}"/>
                </a:ext>
              </a:extLst>
            </p:cNvPr>
            <p:cNvSpPr/>
            <p:nvPr/>
          </p:nvSpPr>
          <p:spPr>
            <a:xfrm>
              <a:off x="308400" y="2575500"/>
              <a:ext cx="60825" cy="201350"/>
            </a:xfrm>
            <a:custGeom>
              <a:avLst/>
              <a:gdLst/>
              <a:ahLst/>
              <a:cxnLst/>
              <a:rect l="l" t="t" r="r" b="b"/>
              <a:pathLst>
                <a:path w="2433" h="8054" extrusionOk="0">
                  <a:moveTo>
                    <a:pt x="2403" y="1"/>
                  </a:moveTo>
                  <a:cubicBezTo>
                    <a:pt x="2248" y="319"/>
                    <a:pt x="2124" y="648"/>
                    <a:pt x="2005" y="977"/>
                  </a:cubicBezTo>
                  <a:cubicBezTo>
                    <a:pt x="1750" y="1633"/>
                    <a:pt x="1628" y="2326"/>
                    <a:pt x="1469" y="3007"/>
                  </a:cubicBezTo>
                  <a:cubicBezTo>
                    <a:pt x="1292" y="3686"/>
                    <a:pt x="988" y="4325"/>
                    <a:pt x="779" y="4992"/>
                  </a:cubicBezTo>
                  <a:cubicBezTo>
                    <a:pt x="439" y="5989"/>
                    <a:pt x="164" y="7000"/>
                    <a:pt x="0" y="8046"/>
                  </a:cubicBezTo>
                  <a:lnTo>
                    <a:pt x="29" y="8054"/>
                  </a:lnTo>
                  <a:cubicBezTo>
                    <a:pt x="322" y="7412"/>
                    <a:pt x="555" y="6751"/>
                    <a:pt x="770" y="6085"/>
                  </a:cubicBezTo>
                  <a:cubicBezTo>
                    <a:pt x="1097" y="5085"/>
                    <a:pt x="1256" y="4039"/>
                    <a:pt x="1563" y="3036"/>
                  </a:cubicBezTo>
                  <a:cubicBezTo>
                    <a:pt x="1948" y="2056"/>
                    <a:pt x="2297" y="1061"/>
                    <a:pt x="2433" y="9"/>
                  </a:cubicBezTo>
                  <a:lnTo>
                    <a:pt x="2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794;p44">
              <a:extLst>
                <a:ext uri="{FF2B5EF4-FFF2-40B4-BE49-F238E27FC236}">
                  <a16:creationId xmlns:a16="http://schemas.microsoft.com/office/drawing/2014/main" id="{B7573DB5-CBB1-3B9F-A2A5-10902EAA017D}"/>
                </a:ext>
              </a:extLst>
            </p:cNvPr>
            <p:cNvSpPr/>
            <p:nvPr/>
          </p:nvSpPr>
          <p:spPr>
            <a:xfrm>
              <a:off x="238125" y="2645775"/>
              <a:ext cx="201350" cy="60800"/>
            </a:xfrm>
            <a:custGeom>
              <a:avLst/>
              <a:gdLst/>
              <a:ahLst/>
              <a:cxnLst/>
              <a:rect l="l" t="t" r="r" b="b"/>
              <a:pathLst>
                <a:path w="8054" h="2432" extrusionOk="0">
                  <a:moveTo>
                    <a:pt x="9" y="1"/>
                  </a:moveTo>
                  <a:lnTo>
                    <a:pt x="0" y="29"/>
                  </a:lnTo>
                  <a:cubicBezTo>
                    <a:pt x="642" y="323"/>
                    <a:pt x="1303" y="556"/>
                    <a:pt x="1970" y="769"/>
                  </a:cubicBezTo>
                  <a:cubicBezTo>
                    <a:pt x="2969" y="1097"/>
                    <a:pt x="4015" y="1257"/>
                    <a:pt x="5018" y="1564"/>
                  </a:cubicBezTo>
                  <a:cubicBezTo>
                    <a:pt x="5998" y="1949"/>
                    <a:pt x="6993" y="2298"/>
                    <a:pt x="8045" y="2432"/>
                  </a:cubicBezTo>
                  <a:lnTo>
                    <a:pt x="8053" y="2403"/>
                  </a:lnTo>
                  <a:cubicBezTo>
                    <a:pt x="7735" y="2249"/>
                    <a:pt x="7408" y="2124"/>
                    <a:pt x="7077" y="2006"/>
                  </a:cubicBezTo>
                  <a:cubicBezTo>
                    <a:pt x="6421" y="1752"/>
                    <a:pt x="5728" y="1629"/>
                    <a:pt x="5047" y="1470"/>
                  </a:cubicBezTo>
                  <a:cubicBezTo>
                    <a:pt x="4368" y="1293"/>
                    <a:pt x="3729" y="988"/>
                    <a:pt x="3062" y="780"/>
                  </a:cubicBezTo>
                  <a:cubicBezTo>
                    <a:pt x="2065" y="439"/>
                    <a:pt x="1054" y="167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795;p44">
              <a:extLst>
                <a:ext uri="{FF2B5EF4-FFF2-40B4-BE49-F238E27FC236}">
                  <a16:creationId xmlns:a16="http://schemas.microsoft.com/office/drawing/2014/main" id="{044CD6AE-F7C2-2017-7C10-E24FE11E1904}"/>
                </a:ext>
              </a:extLst>
            </p:cNvPr>
            <p:cNvSpPr/>
            <p:nvPr/>
          </p:nvSpPr>
          <p:spPr>
            <a:xfrm>
              <a:off x="246225" y="2625975"/>
              <a:ext cx="185125" cy="100450"/>
            </a:xfrm>
            <a:custGeom>
              <a:avLst/>
              <a:gdLst/>
              <a:ahLst/>
              <a:cxnLst/>
              <a:rect l="l" t="t" r="r" b="b"/>
              <a:pathLst>
                <a:path w="7405" h="4018" extrusionOk="0">
                  <a:moveTo>
                    <a:pt x="7390" y="1"/>
                  </a:moveTo>
                  <a:cubicBezTo>
                    <a:pt x="7054" y="116"/>
                    <a:pt x="6735" y="260"/>
                    <a:pt x="6418" y="410"/>
                  </a:cubicBezTo>
                  <a:cubicBezTo>
                    <a:pt x="5773" y="693"/>
                    <a:pt x="5197" y="1097"/>
                    <a:pt x="4603" y="1466"/>
                  </a:cubicBezTo>
                  <a:cubicBezTo>
                    <a:pt x="3998" y="1821"/>
                    <a:pt x="3331" y="2058"/>
                    <a:pt x="2713" y="2383"/>
                  </a:cubicBezTo>
                  <a:cubicBezTo>
                    <a:pt x="1766" y="2845"/>
                    <a:pt x="858" y="3367"/>
                    <a:pt x="1" y="3991"/>
                  </a:cubicBezTo>
                  <a:lnTo>
                    <a:pt x="17" y="4017"/>
                  </a:lnTo>
                  <a:cubicBezTo>
                    <a:pt x="678" y="3770"/>
                    <a:pt x="1310" y="3468"/>
                    <a:pt x="1932" y="3148"/>
                  </a:cubicBezTo>
                  <a:cubicBezTo>
                    <a:pt x="2870" y="2672"/>
                    <a:pt x="3722" y="2045"/>
                    <a:pt x="4650" y="1553"/>
                  </a:cubicBezTo>
                  <a:cubicBezTo>
                    <a:pt x="5615" y="1132"/>
                    <a:pt x="6565" y="675"/>
                    <a:pt x="7404" y="28"/>
                  </a:cubicBezTo>
                  <a:lnTo>
                    <a:pt x="73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796;p44">
              <a:extLst>
                <a:ext uri="{FF2B5EF4-FFF2-40B4-BE49-F238E27FC236}">
                  <a16:creationId xmlns:a16="http://schemas.microsoft.com/office/drawing/2014/main" id="{889F8725-A7A7-005C-7AB2-B37AAE08DBFF}"/>
                </a:ext>
              </a:extLst>
            </p:cNvPr>
            <p:cNvSpPr/>
            <p:nvPr/>
          </p:nvSpPr>
          <p:spPr>
            <a:xfrm>
              <a:off x="288600" y="2583625"/>
              <a:ext cx="100400" cy="185100"/>
            </a:xfrm>
            <a:custGeom>
              <a:avLst/>
              <a:gdLst/>
              <a:ahLst/>
              <a:cxnLst/>
              <a:rect l="l" t="t" r="r" b="b"/>
              <a:pathLst>
                <a:path w="4016" h="7404" extrusionOk="0">
                  <a:moveTo>
                    <a:pt x="25" y="1"/>
                  </a:moveTo>
                  <a:lnTo>
                    <a:pt x="0" y="15"/>
                  </a:lnTo>
                  <a:cubicBezTo>
                    <a:pt x="246" y="677"/>
                    <a:pt x="549" y="1310"/>
                    <a:pt x="869" y="1932"/>
                  </a:cubicBezTo>
                  <a:cubicBezTo>
                    <a:pt x="1344" y="2870"/>
                    <a:pt x="1971" y="3722"/>
                    <a:pt x="2464" y="4650"/>
                  </a:cubicBezTo>
                  <a:cubicBezTo>
                    <a:pt x="2884" y="5613"/>
                    <a:pt x="3341" y="6564"/>
                    <a:pt x="3989" y="7403"/>
                  </a:cubicBezTo>
                  <a:lnTo>
                    <a:pt x="3989" y="7403"/>
                  </a:lnTo>
                  <a:lnTo>
                    <a:pt x="4015" y="7390"/>
                  </a:lnTo>
                  <a:cubicBezTo>
                    <a:pt x="3900" y="7054"/>
                    <a:pt x="3756" y="6734"/>
                    <a:pt x="3606" y="6418"/>
                  </a:cubicBezTo>
                  <a:cubicBezTo>
                    <a:pt x="3323" y="5773"/>
                    <a:pt x="2919" y="5197"/>
                    <a:pt x="2550" y="4602"/>
                  </a:cubicBezTo>
                  <a:cubicBezTo>
                    <a:pt x="2195" y="3998"/>
                    <a:pt x="1958" y="3331"/>
                    <a:pt x="1633" y="2711"/>
                  </a:cubicBezTo>
                  <a:cubicBezTo>
                    <a:pt x="1171" y="1766"/>
                    <a:pt x="649" y="857"/>
                    <a:pt x="25" y="1"/>
                  </a:cubicBezTo>
                  <a:close/>
                  <a:moveTo>
                    <a:pt x="3989" y="7403"/>
                  </a:moveTo>
                  <a:lnTo>
                    <a:pt x="3988" y="7404"/>
                  </a:lnTo>
                  <a:lnTo>
                    <a:pt x="3990" y="7404"/>
                  </a:lnTo>
                  <a:cubicBezTo>
                    <a:pt x="3990" y="7404"/>
                    <a:pt x="3989" y="7404"/>
                    <a:pt x="3989" y="7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797;p44">
            <a:extLst>
              <a:ext uri="{FF2B5EF4-FFF2-40B4-BE49-F238E27FC236}">
                <a16:creationId xmlns:a16="http://schemas.microsoft.com/office/drawing/2014/main" id="{CF750666-F67C-81CF-2837-B04A00DE681A}"/>
              </a:ext>
            </a:extLst>
          </p:cNvPr>
          <p:cNvGrpSpPr/>
          <p:nvPr/>
        </p:nvGrpSpPr>
        <p:grpSpPr>
          <a:xfrm>
            <a:off x="1399067" y="2517211"/>
            <a:ext cx="264554" cy="264554"/>
            <a:chOff x="238125" y="2575500"/>
            <a:chExt cx="201350" cy="201350"/>
          </a:xfrm>
        </p:grpSpPr>
        <p:sp>
          <p:nvSpPr>
            <p:cNvPr id="420" name="Google Shape;798;p44">
              <a:extLst>
                <a:ext uri="{FF2B5EF4-FFF2-40B4-BE49-F238E27FC236}">
                  <a16:creationId xmlns:a16="http://schemas.microsoft.com/office/drawing/2014/main" id="{8895B094-6092-0A30-C091-4A5B834683D0}"/>
                </a:ext>
              </a:extLst>
            </p:cNvPr>
            <p:cNvSpPr/>
            <p:nvPr/>
          </p:nvSpPr>
          <p:spPr>
            <a:xfrm>
              <a:off x="308400" y="2575500"/>
              <a:ext cx="60825" cy="201350"/>
            </a:xfrm>
            <a:custGeom>
              <a:avLst/>
              <a:gdLst/>
              <a:ahLst/>
              <a:cxnLst/>
              <a:rect l="l" t="t" r="r" b="b"/>
              <a:pathLst>
                <a:path w="2433" h="8054" extrusionOk="0">
                  <a:moveTo>
                    <a:pt x="2403" y="1"/>
                  </a:moveTo>
                  <a:cubicBezTo>
                    <a:pt x="2248" y="319"/>
                    <a:pt x="2124" y="648"/>
                    <a:pt x="2005" y="977"/>
                  </a:cubicBezTo>
                  <a:cubicBezTo>
                    <a:pt x="1750" y="1633"/>
                    <a:pt x="1628" y="2326"/>
                    <a:pt x="1469" y="3007"/>
                  </a:cubicBezTo>
                  <a:cubicBezTo>
                    <a:pt x="1292" y="3686"/>
                    <a:pt x="988" y="4325"/>
                    <a:pt x="779" y="4992"/>
                  </a:cubicBezTo>
                  <a:cubicBezTo>
                    <a:pt x="439" y="5989"/>
                    <a:pt x="164" y="7000"/>
                    <a:pt x="0" y="8046"/>
                  </a:cubicBezTo>
                  <a:lnTo>
                    <a:pt x="29" y="8054"/>
                  </a:lnTo>
                  <a:cubicBezTo>
                    <a:pt x="322" y="7412"/>
                    <a:pt x="555" y="6751"/>
                    <a:pt x="770" y="6085"/>
                  </a:cubicBezTo>
                  <a:cubicBezTo>
                    <a:pt x="1097" y="5085"/>
                    <a:pt x="1256" y="4039"/>
                    <a:pt x="1563" y="3036"/>
                  </a:cubicBezTo>
                  <a:cubicBezTo>
                    <a:pt x="1948" y="2056"/>
                    <a:pt x="2297" y="1061"/>
                    <a:pt x="2433" y="9"/>
                  </a:cubicBezTo>
                  <a:lnTo>
                    <a:pt x="2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799;p44">
              <a:extLst>
                <a:ext uri="{FF2B5EF4-FFF2-40B4-BE49-F238E27FC236}">
                  <a16:creationId xmlns:a16="http://schemas.microsoft.com/office/drawing/2014/main" id="{81E4204D-A5F4-9B51-153E-9148325A3DA6}"/>
                </a:ext>
              </a:extLst>
            </p:cNvPr>
            <p:cNvSpPr/>
            <p:nvPr/>
          </p:nvSpPr>
          <p:spPr>
            <a:xfrm>
              <a:off x="238125" y="2645775"/>
              <a:ext cx="201350" cy="60800"/>
            </a:xfrm>
            <a:custGeom>
              <a:avLst/>
              <a:gdLst/>
              <a:ahLst/>
              <a:cxnLst/>
              <a:rect l="l" t="t" r="r" b="b"/>
              <a:pathLst>
                <a:path w="8054" h="2432" extrusionOk="0">
                  <a:moveTo>
                    <a:pt x="9" y="1"/>
                  </a:moveTo>
                  <a:lnTo>
                    <a:pt x="0" y="29"/>
                  </a:lnTo>
                  <a:cubicBezTo>
                    <a:pt x="642" y="323"/>
                    <a:pt x="1303" y="556"/>
                    <a:pt x="1970" y="769"/>
                  </a:cubicBezTo>
                  <a:cubicBezTo>
                    <a:pt x="2969" y="1097"/>
                    <a:pt x="4015" y="1257"/>
                    <a:pt x="5018" y="1564"/>
                  </a:cubicBezTo>
                  <a:cubicBezTo>
                    <a:pt x="5998" y="1949"/>
                    <a:pt x="6993" y="2298"/>
                    <a:pt x="8045" y="2432"/>
                  </a:cubicBezTo>
                  <a:lnTo>
                    <a:pt x="8053" y="2403"/>
                  </a:lnTo>
                  <a:cubicBezTo>
                    <a:pt x="7735" y="2249"/>
                    <a:pt x="7408" y="2124"/>
                    <a:pt x="7077" y="2006"/>
                  </a:cubicBezTo>
                  <a:cubicBezTo>
                    <a:pt x="6421" y="1752"/>
                    <a:pt x="5728" y="1629"/>
                    <a:pt x="5047" y="1470"/>
                  </a:cubicBezTo>
                  <a:cubicBezTo>
                    <a:pt x="4368" y="1293"/>
                    <a:pt x="3729" y="988"/>
                    <a:pt x="3062" y="780"/>
                  </a:cubicBezTo>
                  <a:cubicBezTo>
                    <a:pt x="2065" y="439"/>
                    <a:pt x="1054" y="167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800;p44">
              <a:extLst>
                <a:ext uri="{FF2B5EF4-FFF2-40B4-BE49-F238E27FC236}">
                  <a16:creationId xmlns:a16="http://schemas.microsoft.com/office/drawing/2014/main" id="{ACB46D34-B63E-6AD6-49D3-948A565F26F8}"/>
                </a:ext>
              </a:extLst>
            </p:cNvPr>
            <p:cNvSpPr/>
            <p:nvPr/>
          </p:nvSpPr>
          <p:spPr>
            <a:xfrm>
              <a:off x="246225" y="2625975"/>
              <a:ext cx="185125" cy="100450"/>
            </a:xfrm>
            <a:custGeom>
              <a:avLst/>
              <a:gdLst/>
              <a:ahLst/>
              <a:cxnLst/>
              <a:rect l="l" t="t" r="r" b="b"/>
              <a:pathLst>
                <a:path w="7405" h="4018" extrusionOk="0">
                  <a:moveTo>
                    <a:pt x="7390" y="1"/>
                  </a:moveTo>
                  <a:cubicBezTo>
                    <a:pt x="7054" y="116"/>
                    <a:pt x="6735" y="260"/>
                    <a:pt x="6418" y="410"/>
                  </a:cubicBezTo>
                  <a:cubicBezTo>
                    <a:pt x="5773" y="693"/>
                    <a:pt x="5197" y="1097"/>
                    <a:pt x="4603" y="1466"/>
                  </a:cubicBezTo>
                  <a:cubicBezTo>
                    <a:pt x="3998" y="1821"/>
                    <a:pt x="3331" y="2058"/>
                    <a:pt x="2713" y="2383"/>
                  </a:cubicBezTo>
                  <a:cubicBezTo>
                    <a:pt x="1766" y="2845"/>
                    <a:pt x="858" y="3367"/>
                    <a:pt x="1" y="3991"/>
                  </a:cubicBezTo>
                  <a:lnTo>
                    <a:pt x="17" y="4017"/>
                  </a:lnTo>
                  <a:cubicBezTo>
                    <a:pt x="678" y="3770"/>
                    <a:pt x="1310" y="3468"/>
                    <a:pt x="1932" y="3148"/>
                  </a:cubicBezTo>
                  <a:cubicBezTo>
                    <a:pt x="2870" y="2672"/>
                    <a:pt x="3722" y="2045"/>
                    <a:pt x="4650" y="1553"/>
                  </a:cubicBezTo>
                  <a:cubicBezTo>
                    <a:pt x="5615" y="1132"/>
                    <a:pt x="6565" y="675"/>
                    <a:pt x="7404" y="28"/>
                  </a:cubicBezTo>
                  <a:lnTo>
                    <a:pt x="73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801;p44">
              <a:extLst>
                <a:ext uri="{FF2B5EF4-FFF2-40B4-BE49-F238E27FC236}">
                  <a16:creationId xmlns:a16="http://schemas.microsoft.com/office/drawing/2014/main" id="{94C68383-8D93-8A53-CA34-5D435DFE670A}"/>
                </a:ext>
              </a:extLst>
            </p:cNvPr>
            <p:cNvSpPr/>
            <p:nvPr/>
          </p:nvSpPr>
          <p:spPr>
            <a:xfrm>
              <a:off x="288600" y="2583625"/>
              <a:ext cx="100400" cy="185100"/>
            </a:xfrm>
            <a:custGeom>
              <a:avLst/>
              <a:gdLst/>
              <a:ahLst/>
              <a:cxnLst/>
              <a:rect l="l" t="t" r="r" b="b"/>
              <a:pathLst>
                <a:path w="4016" h="7404" extrusionOk="0">
                  <a:moveTo>
                    <a:pt x="25" y="1"/>
                  </a:moveTo>
                  <a:lnTo>
                    <a:pt x="0" y="15"/>
                  </a:lnTo>
                  <a:cubicBezTo>
                    <a:pt x="246" y="677"/>
                    <a:pt x="549" y="1310"/>
                    <a:pt x="869" y="1932"/>
                  </a:cubicBezTo>
                  <a:cubicBezTo>
                    <a:pt x="1344" y="2870"/>
                    <a:pt x="1971" y="3722"/>
                    <a:pt x="2464" y="4650"/>
                  </a:cubicBezTo>
                  <a:cubicBezTo>
                    <a:pt x="2884" y="5613"/>
                    <a:pt x="3341" y="6564"/>
                    <a:pt x="3989" y="7403"/>
                  </a:cubicBezTo>
                  <a:lnTo>
                    <a:pt x="3989" y="7403"/>
                  </a:lnTo>
                  <a:lnTo>
                    <a:pt x="4015" y="7390"/>
                  </a:lnTo>
                  <a:cubicBezTo>
                    <a:pt x="3900" y="7054"/>
                    <a:pt x="3756" y="6734"/>
                    <a:pt x="3606" y="6418"/>
                  </a:cubicBezTo>
                  <a:cubicBezTo>
                    <a:pt x="3323" y="5773"/>
                    <a:pt x="2919" y="5197"/>
                    <a:pt x="2550" y="4602"/>
                  </a:cubicBezTo>
                  <a:cubicBezTo>
                    <a:pt x="2195" y="3998"/>
                    <a:pt x="1958" y="3331"/>
                    <a:pt x="1633" y="2711"/>
                  </a:cubicBezTo>
                  <a:cubicBezTo>
                    <a:pt x="1171" y="1766"/>
                    <a:pt x="649" y="857"/>
                    <a:pt x="25" y="1"/>
                  </a:cubicBezTo>
                  <a:close/>
                  <a:moveTo>
                    <a:pt x="3989" y="7403"/>
                  </a:moveTo>
                  <a:lnTo>
                    <a:pt x="3988" y="7404"/>
                  </a:lnTo>
                  <a:lnTo>
                    <a:pt x="3990" y="7404"/>
                  </a:lnTo>
                  <a:cubicBezTo>
                    <a:pt x="3990" y="7404"/>
                    <a:pt x="3989" y="7404"/>
                    <a:pt x="3989" y="7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802;p44">
            <a:extLst>
              <a:ext uri="{FF2B5EF4-FFF2-40B4-BE49-F238E27FC236}">
                <a16:creationId xmlns:a16="http://schemas.microsoft.com/office/drawing/2014/main" id="{FBC74828-3D0A-E4DB-E1B3-0D26EBCE04C7}"/>
              </a:ext>
            </a:extLst>
          </p:cNvPr>
          <p:cNvGrpSpPr/>
          <p:nvPr/>
        </p:nvGrpSpPr>
        <p:grpSpPr>
          <a:xfrm>
            <a:off x="3367738" y="947863"/>
            <a:ext cx="366825" cy="360075"/>
            <a:chOff x="4064275" y="3728850"/>
            <a:chExt cx="366825" cy="360075"/>
          </a:xfrm>
        </p:grpSpPr>
        <p:sp>
          <p:nvSpPr>
            <p:cNvPr id="425" name="Google Shape;803;p44">
              <a:extLst>
                <a:ext uri="{FF2B5EF4-FFF2-40B4-BE49-F238E27FC236}">
                  <a16:creationId xmlns:a16="http://schemas.microsoft.com/office/drawing/2014/main" id="{F4EB1F51-2568-DEE4-869C-8980B557D372}"/>
                </a:ext>
              </a:extLst>
            </p:cNvPr>
            <p:cNvSpPr/>
            <p:nvPr/>
          </p:nvSpPr>
          <p:spPr>
            <a:xfrm>
              <a:off x="4064275" y="3897600"/>
              <a:ext cx="229850" cy="191325"/>
            </a:xfrm>
            <a:custGeom>
              <a:avLst/>
              <a:gdLst/>
              <a:ahLst/>
              <a:cxnLst/>
              <a:rect l="l" t="t" r="r" b="b"/>
              <a:pathLst>
                <a:path w="9194" h="7653" extrusionOk="0">
                  <a:moveTo>
                    <a:pt x="5370" y="1"/>
                  </a:moveTo>
                  <a:cubicBezTo>
                    <a:pt x="4866" y="1"/>
                    <a:pt x="761" y="96"/>
                    <a:pt x="166" y="3168"/>
                  </a:cubicBezTo>
                  <a:cubicBezTo>
                    <a:pt x="0" y="4021"/>
                    <a:pt x="332" y="4336"/>
                    <a:pt x="912" y="4336"/>
                  </a:cubicBezTo>
                  <a:cubicBezTo>
                    <a:pt x="2560" y="4336"/>
                    <a:pt x="6212" y="1798"/>
                    <a:pt x="6212" y="1798"/>
                  </a:cubicBezTo>
                  <a:lnTo>
                    <a:pt x="6212" y="1798"/>
                  </a:lnTo>
                  <a:cubicBezTo>
                    <a:pt x="6212" y="1798"/>
                    <a:pt x="4846" y="6932"/>
                    <a:pt x="7042" y="7602"/>
                  </a:cubicBezTo>
                  <a:cubicBezTo>
                    <a:pt x="7155" y="7636"/>
                    <a:pt x="7260" y="7652"/>
                    <a:pt x="7359" y="7652"/>
                  </a:cubicBezTo>
                  <a:cubicBezTo>
                    <a:pt x="9193" y="7652"/>
                    <a:pt x="8784" y="2056"/>
                    <a:pt x="8784" y="2056"/>
                  </a:cubicBezTo>
                  <a:lnTo>
                    <a:pt x="5421" y="1"/>
                  </a:lnTo>
                  <a:cubicBezTo>
                    <a:pt x="5421" y="1"/>
                    <a:pt x="5403" y="1"/>
                    <a:pt x="5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804;p44">
              <a:extLst>
                <a:ext uri="{FF2B5EF4-FFF2-40B4-BE49-F238E27FC236}">
                  <a16:creationId xmlns:a16="http://schemas.microsoft.com/office/drawing/2014/main" id="{6C1D2FD7-970A-387D-C7ED-BEC0822CB1D3}"/>
                </a:ext>
              </a:extLst>
            </p:cNvPr>
            <p:cNvSpPr/>
            <p:nvPr/>
          </p:nvSpPr>
          <p:spPr>
            <a:xfrm>
              <a:off x="4145900" y="3728850"/>
              <a:ext cx="285200" cy="211225"/>
            </a:xfrm>
            <a:custGeom>
              <a:avLst/>
              <a:gdLst/>
              <a:ahLst/>
              <a:cxnLst/>
              <a:rect l="l" t="t" r="r" b="b"/>
              <a:pathLst>
                <a:path w="11408" h="8449" extrusionOk="0">
                  <a:moveTo>
                    <a:pt x="3328" y="1"/>
                  </a:moveTo>
                  <a:cubicBezTo>
                    <a:pt x="3115" y="1"/>
                    <a:pt x="2863" y="111"/>
                    <a:pt x="2565" y="359"/>
                  </a:cubicBezTo>
                  <a:cubicBezTo>
                    <a:pt x="1" y="2492"/>
                    <a:pt x="2320" y="6490"/>
                    <a:pt x="2320" y="6490"/>
                  </a:cubicBezTo>
                  <a:lnTo>
                    <a:pt x="5742" y="8448"/>
                  </a:lnTo>
                  <a:cubicBezTo>
                    <a:pt x="5742" y="8448"/>
                    <a:pt x="11407" y="5852"/>
                    <a:pt x="9762" y="4251"/>
                  </a:cubicBezTo>
                  <a:cubicBezTo>
                    <a:pt x="9467" y="3963"/>
                    <a:pt x="9102" y="3845"/>
                    <a:pt x="8701" y="3845"/>
                  </a:cubicBezTo>
                  <a:cubicBezTo>
                    <a:pt x="6863" y="3845"/>
                    <a:pt x="4277" y="6318"/>
                    <a:pt x="4277" y="6318"/>
                  </a:cubicBezTo>
                  <a:cubicBezTo>
                    <a:pt x="4277" y="6318"/>
                    <a:pt x="4942" y="1"/>
                    <a:pt x="33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805;p44">
              <a:extLst>
                <a:ext uri="{FF2B5EF4-FFF2-40B4-BE49-F238E27FC236}">
                  <a16:creationId xmlns:a16="http://schemas.microsoft.com/office/drawing/2014/main" id="{EEFA75F4-6D57-CF8E-7B7C-CA6ABB80E4A2}"/>
                </a:ext>
              </a:extLst>
            </p:cNvPr>
            <p:cNvSpPr/>
            <p:nvPr/>
          </p:nvSpPr>
          <p:spPr>
            <a:xfrm>
              <a:off x="4133075" y="3855650"/>
              <a:ext cx="199725" cy="114125"/>
            </a:xfrm>
            <a:custGeom>
              <a:avLst/>
              <a:gdLst/>
              <a:ahLst/>
              <a:cxnLst/>
              <a:rect l="l" t="t" r="r" b="b"/>
              <a:pathLst>
                <a:path w="7989" h="4565" extrusionOk="0">
                  <a:moveTo>
                    <a:pt x="1012" y="0"/>
                  </a:moveTo>
                  <a:cubicBezTo>
                    <a:pt x="889" y="0"/>
                    <a:pt x="803" y="36"/>
                    <a:pt x="761" y="113"/>
                  </a:cubicBezTo>
                  <a:cubicBezTo>
                    <a:pt x="1" y="1511"/>
                    <a:pt x="6840" y="4564"/>
                    <a:pt x="7702" y="4564"/>
                  </a:cubicBezTo>
                  <a:cubicBezTo>
                    <a:pt x="7746" y="4564"/>
                    <a:pt x="7775" y="4556"/>
                    <a:pt x="7785" y="4540"/>
                  </a:cubicBezTo>
                  <a:cubicBezTo>
                    <a:pt x="7988" y="4224"/>
                    <a:pt x="2345" y="0"/>
                    <a:pt x="1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806;p44">
            <a:extLst>
              <a:ext uri="{FF2B5EF4-FFF2-40B4-BE49-F238E27FC236}">
                <a16:creationId xmlns:a16="http://schemas.microsoft.com/office/drawing/2014/main" id="{1C0011C7-CAE8-EC23-AB55-49F29F8B77C9}"/>
              </a:ext>
            </a:extLst>
          </p:cNvPr>
          <p:cNvSpPr/>
          <p:nvPr/>
        </p:nvSpPr>
        <p:spPr>
          <a:xfrm>
            <a:off x="4132050" y="3696886"/>
            <a:ext cx="264548" cy="244910"/>
          </a:xfrm>
          <a:custGeom>
            <a:avLst/>
            <a:gdLst/>
            <a:ahLst/>
            <a:cxnLst/>
            <a:rect l="l" t="t" r="r" b="b"/>
            <a:pathLst>
              <a:path w="6416" h="5939" extrusionOk="0">
                <a:moveTo>
                  <a:pt x="3542" y="330"/>
                </a:moveTo>
                <a:cubicBezTo>
                  <a:pt x="4956" y="330"/>
                  <a:pt x="6348" y="1382"/>
                  <a:pt x="6365" y="2987"/>
                </a:cubicBezTo>
                <a:cubicBezTo>
                  <a:pt x="6368" y="4599"/>
                  <a:pt x="4906" y="5685"/>
                  <a:pt x="3450" y="5685"/>
                </a:cubicBezTo>
                <a:cubicBezTo>
                  <a:pt x="2783" y="5685"/>
                  <a:pt x="2118" y="5457"/>
                  <a:pt x="1596" y="4948"/>
                </a:cubicBezTo>
                <a:cubicBezTo>
                  <a:pt x="511" y="3931"/>
                  <a:pt x="602" y="2083"/>
                  <a:pt x="1662" y="1093"/>
                </a:cubicBezTo>
                <a:cubicBezTo>
                  <a:pt x="2197" y="566"/>
                  <a:pt x="2872" y="330"/>
                  <a:pt x="3542" y="330"/>
                </a:cubicBezTo>
                <a:close/>
                <a:moveTo>
                  <a:pt x="3548" y="1"/>
                </a:moveTo>
                <a:cubicBezTo>
                  <a:pt x="3179" y="1"/>
                  <a:pt x="2798" y="74"/>
                  <a:pt x="2418" y="234"/>
                </a:cubicBezTo>
                <a:cubicBezTo>
                  <a:pt x="1" y="1290"/>
                  <a:pt x="133" y="4587"/>
                  <a:pt x="2446" y="5672"/>
                </a:cubicBezTo>
                <a:cubicBezTo>
                  <a:pt x="2843" y="5855"/>
                  <a:pt x="3242" y="5938"/>
                  <a:pt x="3625" y="5938"/>
                </a:cubicBezTo>
                <a:cubicBezTo>
                  <a:pt x="5135" y="5938"/>
                  <a:pt x="6409" y="4643"/>
                  <a:pt x="6395" y="2987"/>
                </a:cubicBezTo>
                <a:cubicBezTo>
                  <a:pt x="6415" y="1301"/>
                  <a:pt x="5096" y="1"/>
                  <a:pt x="35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807;p44">
            <a:extLst>
              <a:ext uri="{FF2B5EF4-FFF2-40B4-BE49-F238E27FC236}">
                <a16:creationId xmlns:a16="http://schemas.microsoft.com/office/drawing/2014/main" id="{22CF2485-C68F-1BE2-0EFD-D415AD0E3C93}"/>
              </a:ext>
            </a:extLst>
          </p:cNvPr>
          <p:cNvSpPr/>
          <p:nvPr/>
        </p:nvSpPr>
        <p:spPr>
          <a:xfrm>
            <a:off x="2019450" y="3038875"/>
            <a:ext cx="186303" cy="205090"/>
          </a:xfrm>
          <a:custGeom>
            <a:avLst/>
            <a:gdLst/>
            <a:ahLst/>
            <a:cxnLst/>
            <a:rect l="l" t="t" r="r" b="b"/>
            <a:pathLst>
              <a:path w="13367" h="14715" extrusionOk="0">
                <a:moveTo>
                  <a:pt x="6683" y="1"/>
                </a:moveTo>
                <a:cubicBezTo>
                  <a:pt x="6058" y="6111"/>
                  <a:pt x="5549" y="6669"/>
                  <a:pt x="0" y="7357"/>
                </a:cubicBezTo>
                <a:cubicBezTo>
                  <a:pt x="5549" y="8047"/>
                  <a:pt x="6058" y="8605"/>
                  <a:pt x="6683" y="14715"/>
                </a:cubicBezTo>
                <a:cubicBezTo>
                  <a:pt x="7309" y="8605"/>
                  <a:pt x="7816" y="8047"/>
                  <a:pt x="13366" y="7357"/>
                </a:cubicBezTo>
                <a:cubicBezTo>
                  <a:pt x="7816" y="6669"/>
                  <a:pt x="7309" y="6111"/>
                  <a:pt x="66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808;p44">
            <a:extLst>
              <a:ext uri="{FF2B5EF4-FFF2-40B4-BE49-F238E27FC236}">
                <a16:creationId xmlns:a16="http://schemas.microsoft.com/office/drawing/2014/main" id="{7F745D93-FE87-27E7-6C28-A271FBF812C1}"/>
              </a:ext>
            </a:extLst>
          </p:cNvPr>
          <p:cNvSpPr/>
          <p:nvPr/>
        </p:nvSpPr>
        <p:spPr>
          <a:xfrm>
            <a:off x="1507350" y="3038875"/>
            <a:ext cx="186303" cy="205090"/>
          </a:xfrm>
          <a:custGeom>
            <a:avLst/>
            <a:gdLst/>
            <a:ahLst/>
            <a:cxnLst/>
            <a:rect l="l" t="t" r="r" b="b"/>
            <a:pathLst>
              <a:path w="13367" h="14715" extrusionOk="0">
                <a:moveTo>
                  <a:pt x="6683" y="1"/>
                </a:moveTo>
                <a:cubicBezTo>
                  <a:pt x="6058" y="6111"/>
                  <a:pt x="5549" y="6669"/>
                  <a:pt x="0" y="7357"/>
                </a:cubicBezTo>
                <a:cubicBezTo>
                  <a:pt x="5549" y="8047"/>
                  <a:pt x="6058" y="8605"/>
                  <a:pt x="6683" y="14715"/>
                </a:cubicBezTo>
                <a:cubicBezTo>
                  <a:pt x="7309" y="8605"/>
                  <a:pt x="7816" y="8047"/>
                  <a:pt x="13366" y="7357"/>
                </a:cubicBezTo>
                <a:cubicBezTo>
                  <a:pt x="7816" y="6669"/>
                  <a:pt x="7309" y="6111"/>
                  <a:pt x="66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809;p44">
            <a:extLst>
              <a:ext uri="{FF2B5EF4-FFF2-40B4-BE49-F238E27FC236}">
                <a16:creationId xmlns:a16="http://schemas.microsoft.com/office/drawing/2014/main" id="{F95B4966-2B67-F5DF-E4E8-480C03465121}"/>
              </a:ext>
            </a:extLst>
          </p:cNvPr>
          <p:cNvSpPr/>
          <p:nvPr/>
        </p:nvSpPr>
        <p:spPr>
          <a:xfrm>
            <a:off x="3297600" y="4093125"/>
            <a:ext cx="186303" cy="205090"/>
          </a:xfrm>
          <a:custGeom>
            <a:avLst/>
            <a:gdLst/>
            <a:ahLst/>
            <a:cxnLst/>
            <a:rect l="l" t="t" r="r" b="b"/>
            <a:pathLst>
              <a:path w="13367" h="14715" extrusionOk="0">
                <a:moveTo>
                  <a:pt x="6683" y="1"/>
                </a:moveTo>
                <a:cubicBezTo>
                  <a:pt x="6058" y="6111"/>
                  <a:pt x="5549" y="6669"/>
                  <a:pt x="0" y="7357"/>
                </a:cubicBezTo>
                <a:cubicBezTo>
                  <a:pt x="5549" y="8047"/>
                  <a:pt x="6058" y="8605"/>
                  <a:pt x="6683" y="14715"/>
                </a:cubicBezTo>
                <a:cubicBezTo>
                  <a:pt x="7309" y="8605"/>
                  <a:pt x="7816" y="8047"/>
                  <a:pt x="13366" y="7357"/>
                </a:cubicBezTo>
                <a:cubicBezTo>
                  <a:pt x="7816" y="6669"/>
                  <a:pt x="7309" y="6111"/>
                  <a:pt x="66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810;p44">
            <a:extLst>
              <a:ext uri="{FF2B5EF4-FFF2-40B4-BE49-F238E27FC236}">
                <a16:creationId xmlns:a16="http://schemas.microsoft.com/office/drawing/2014/main" id="{8B2F302C-4C19-91C0-1F6D-9136A40FCAE1}"/>
              </a:ext>
            </a:extLst>
          </p:cNvPr>
          <p:cNvSpPr/>
          <p:nvPr/>
        </p:nvSpPr>
        <p:spPr>
          <a:xfrm>
            <a:off x="1712425" y="1184375"/>
            <a:ext cx="186303" cy="205090"/>
          </a:xfrm>
          <a:custGeom>
            <a:avLst/>
            <a:gdLst/>
            <a:ahLst/>
            <a:cxnLst/>
            <a:rect l="l" t="t" r="r" b="b"/>
            <a:pathLst>
              <a:path w="13367" h="14715" extrusionOk="0">
                <a:moveTo>
                  <a:pt x="6683" y="1"/>
                </a:moveTo>
                <a:cubicBezTo>
                  <a:pt x="6058" y="6111"/>
                  <a:pt x="5549" y="6669"/>
                  <a:pt x="0" y="7357"/>
                </a:cubicBezTo>
                <a:cubicBezTo>
                  <a:pt x="5549" y="8047"/>
                  <a:pt x="6058" y="8605"/>
                  <a:pt x="6683" y="14715"/>
                </a:cubicBezTo>
                <a:cubicBezTo>
                  <a:pt x="7309" y="8605"/>
                  <a:pt x="7816" y="8047"/>
                  <a:pt x="13366" y="7357"/>
                </a:cubicBezTo>
                <a:cubicBezTo>
                  <a:pt x="7816" y="6669"/>
                  <a:pt x="7309" y="6111"/>
                  <a:pt x="66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144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493;p30">
            <a:extLst>
              <a:ext uri="{FF2B5EF4-FFF2-40B4-BE49-F238E27FC236}">
                <a16:creationId xmlns:a16="http://schemas.microsoft.com/office/drawing/2014/main" id="{824C1607-378E-F125-F81B-F2F7D74A708A}"/>
              </a:ext>
            </a:extLst>
          </p:cNvPr>
          <p:cNvGrpSpPr/>
          <p:nvPr/>
        </p:nvGrpSpPr>
        <p:grpSpPr>
          <a:xfrm rot="-1350792">
            <a:off x="1338599" y="391859"/>
            <a:ext cx="286278" cy="280353"/>
            <a:chOff x="3535575" y="3714175"/>
            <a:chExt cx="286275" cy="280350"/>
          </a:xfrm>
        </p:grpSpPr>
        <p:sp>
          <p:nvSpPr>
            <p:cNvPr id="13" name="Google Shape;494;p30">
              <a:extLst>
                <a:ext uri="{FF2B5EF4-FFF2-40B4-BE49-F238E27FC236}">
                  <a16:creationId xmlns:a16="http://schemas.microsoft.com/office/drawing/2014/main" id="{91A226BE-4701-B830-3F85-F1C6DF9CC3EF}"/>
                </a:ext>
              </a:extLst>
            </p:cNvPr>
            <p:cNvSpPr/>
            <p:nvPr/>
          </p:nvSpPr>
          <p:spPr>
            <a:xfrm>
              <a:off x="3601000" y="3829675"/>
              <a:ext cx="220850" cy="164850"/>
            </a:xfrm>
            <a:custGeom>
              <a:avLst/>
              <a:gdLst/>
              <a:ahLst/>
              <a:cxnLst/>
              <a:rect l="l" t="t" r="r" b="b"/>
              <a:pathLst>
                <a:path w="8834" h="6594" extrusionOk="0">
                  <a:moveTo>
                    <a:pt x="4401" y="1"/>
                  </a:moveTo>
                  <a:lnTo>
                    <a:pt x="1762" y="1559"/>
                  </a:lnTo>
                  <a:cubicBezTo>
                    <a:pt x="1762" y="1559"/>
                    <a:pt x="0" y="4692"/>
                    <a:pt x="2015" y="6323"/>
                  </a:cubicBezTo>
                  <a:cubicBezTo>
                    <a:pt x="2247" y="6510"/>
                    <a:pt x="2442" y="6593"/>
                    <a:pt x="2606" y="6593"/>
                  </a:cubicBezTo>
                  <a:cubicBezTo>
                    <a:pt x="3870" y="6593"/>
                    <a:pt x="3285" y="1672"/>
                    <a:pt x="3285" y="1672"/>
                  </a:cubicBezTo>
                  <a:lnTo>
                    <a:pt x="3285" y="1672"/>
                  </a:lnTo>
                  <a:cubicBezTo>
                    <a:pt x="3285" y="1672"/>
                    <a:pt x="5303" y="3548"/>
                    <a:pt x="6730" y="3548"/>
                  </a:cubicBezTo>
                  <a:cubicBezTo>
                    <a:pt x="7050" y="3548"/>
                    <a:pt x="7340" y="3454"/>
                    <a:pt x="7572" y="3222"/>
                  </a:cubicBezTo>
                  <a:cubicBezTo>
                    <a:pt x="8833" y="1959"/>
                    <a:pt x="4401" y="1"/>
                    <a:pt x="44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95;p30">
              <a:extLst>
                <a:ext uri="{FF2B5EF4-FFF2-40B4-BE49-F238E27FC236}">
                  <a16:creationId xmlns:a16="http://schemas.microsoft.com/office/drawing/2014/main" id="{5621A7C4-765D-492E-A4D8-496AFECDB67F}"/>
                </a:ext>
              </a:extLst>
            </p:cNvPr>
            <p:cNvSpPr/>
            <p:nvPr/>
          </p:nvSpPr>
          <p:spPr>
            <a:xfrm>
              <a:off x="3535575" y="3714175"/>
              <a:ext cx="177775" cy="149300"/>
            </a:xfrm>
            <a:custGeom>
              <a:avLst/>
              <a:gdLst/>
              <a:ahLst/>
              <a:cxnLst/>
              <a:rect l="l" t="t" r="r" b="b"/>
              <a:pathLst>
                <a:path w="7111" h="5972" extrusionOk="0">
                  <a:moveTo>
                    <a:pt x="5694" y="1"/>
                  </a:moveTo>
                  <a:cubicBezTo>
                    <a:pt x="5615" y="1"/>
                    <a:pt x="5530" y="15"/>
                    <a:pt x="5439" y="44"/>
                  </a:cubicBezTo>
                  <a:cubicBezTo>
                    <a:pt x="3739" y="588"/>
                    <a:pt x="4855" y="4565"/>
                    <a:pt x="4855" y="4565"/>
                  </a:cubicBezTo>
                  <a:cubicBezTo>
                    <a:pt x="4855" y="4565"/>
                    <a:pt x="2014" y="2647"/>
                    <a:pt x="725" y="2647"/>
                  </a:cubicBezTo>
                  <a:cubicBezTo>
                    <a:pt x="263" y="2647"/>
                    <a:pt x="0" y="2894"/>
                    <a:pt x="139" y="3563"/>
                  </a:cubicBezTo>
                  <a:cubicBezTo>
                    <a:pt x="618" y="5863"/>
                    <a:pt x="3609" y="5971"/>
                    <a:pt x="4168" y="5971"/>
                  </a:cubicBezTo>
                  <a:cubicBezTo>
                    <a:pt x="4227" y="5971"/>
                    <a:pt x="4259" y="5970"/>
                    <a:pt x="4259" y="5970"/>
                  </a:cubicBezTo>
                  <a:lnTo>
                    <a:pt x="6853" y="4336"/>
                  </a:lnTo>
                  <a:cubicBezTo>
                    <a:pt x="6853" y="4336"/>
                    <a:pt x="7111" y="1"/>
                    <a:pt x="56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96;p30">
              <a:extLst>
                <a:ext uri="{FF2B5EF4-FFF2-40B4-BE49-F238E27FC236}">
                  <a16:creationId xmlns:a16="http://schemas.microsoft.com/office/drawing/2014/main" id="{47F86E56-A86D-64C0-5440-CEE0D619AFC5}"/>
                </a:ext>
              </a:extLst>
            </p:cNvPr>
            <p:cNvSpPr/>
            <p:nvPr/>
          </p:nvSpPr>
          <p:spPr>
            <a:xfrm>
              <a:off x="3590025" y="3806450"/>
              <a:ext cx="154250" cy="85300"/>
            </a:xfrm>
            <a:custGeom>
              <a:avLst/>
              <a:gdLst/>
              <a:ahLst/>
              <a:cxnLst/>
              <a:rect l="l" t="t" r="r" b="b"/>
              <a:pathLst>
                <a:path w="6170" h="3412" extrusionOk="0">
                  <a:moveTo>
                    <a:pt x="5974" y="1"/>
                  </a:moveTo>
                  <a:cubicBezTo>
                    <a:pt x="5339" y="1"/>
                    <a:pt x="0" y="2579"/>
                    <a:pt x="428" y="3226"/>
                  </a:cubicBezTo>
                  <a:cubicBezTo>
                    <a:pt x="513" y="3355"/>
                    <a:pt x="659" y="3411"/>
                    <a:pt x="850" y="3411"/>
                  </a:cubicBezTo>
                  <a:cubicBezTo>
                    <a:pt x="2268" y="3411"/>
                    <a:pt x="6169" y="265"/>
                    <a:pt x="6032" y="20"/>
                  </a:cubicBezTo>
                  <a:cubicBezTo>
                    <a:pt x="6025" y="7"/>
                    <a:pt x="6005" y="1"/>
                    <a:pt x="5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497;p30">
            <a:extLst>
              <a:ext uri="{FF2B5EF4-FFF2-40B4-BE49-F238E27FC236}">
                <a16:creationId xmlns:a16="http://schemas.microsoft.com/office/drawing/2014/main" id="{57AB1965-D937-11F2-ECC8-4E2D9C93E9BD}"/>
              </a:ext>
            </a:extLst>
          </p:cNvPr>
          <p:cNvSpPr/>
          <p:nvPr/>
        </p:nvSpPr>
        <p:spPr>
          <a:xfrm>
            <a:off x="322594" y="967025"/>
            <a:ext cx="186303" cy="205090"/>
          </a:xfrm>
          <a:custGeom>
            <a:avLst/>
            <a:gdLst/>
            <a:ahLst/>
            <a:cxnLst/>
            <a:rect l="l" t="t" r="r" b="b"/>
            <a:pathLst>
              <a:path w="13367" h="14715" extrusionOk="0">
                <a:moveTo>
                  <a:pt x="6683" y="1"/>
                </a:moveTo>
                <a:cubicBezTo>
                  <a:pt x="6058" y="6111"/>
                  <a:pt x="5549" y="6669"/>
                  <a:pt x="0" y="7357"/>
                </a:cubicBezTo>
                <a:cubicBezTo>
                  <a:pt x="5549" y="8047"/>
                  <a:pt x="6058" y="8605"/>
                  <a:pt x="6683" y="14715"/>
                </a:cubicBezTo>
                <a:cubicBezTo>
                  <a:pt x="7309" y="8605"/>
                  <a:pt x="7816" y="8047"/>
                  <a:pt x="13366" y="7357"/>
                </a:cubicBezTo>
                <a:cubicBezTo>
                  <a:pt x="7816" y="6669"/>
                  <a:pt x="7309" y="6111"/>
                  <a:pt x="66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482;p29">
            <a:extLst>
              <a:ext uri="{FF2B5EF4-FFF2-40B4-BE49-F238E27FC236}">
                <a16:creationId xmlns:a16="http://schemas.microsoft.com/office/drawing/2014/main" id="{4C470EC0-634B-3FC1-393B-A4BD26E781AB}"/>
              </a:ext>
            </a:extLst>
          </p:cNvPr>
          <p:cNvGrpSpPr/>
          <p:nvPr/>
        </p:nvGrpSpPr>
        <p:grpSpPr>
          <a:xfrm>
            <a:off x="8046990" y="691287"/>
            <a:ext cx="366825" cy="360075"/>
            <a:chOff x="4064275" y="3728850"/>
            <a:chExt cx="366825" cy="360075"/>
          </a:xfrm>
        </p:grpSpPr>
        <p:sp>
          <p:nvSpPr>
            <p:cNvPr id="19" name="Google Shape;483;p29">
              <a:extLst>
                <a:ext uri="{FF2B5EF4-FFF2-40B4-BE49-F238E27FC236}">
                  <a16:creationId xmlns:a16="http://schemas.microsoft.com/office/drawing/2014/main" id="{8CD40AD4-7A3C-EF33-3A38-7AA2315C2347}"/>
                </a:ext>
              </a:extLst>
            </p:cNvPr>
            <p:cNvSpPr/>
            <p:nvPr/>
          </p:nvSpPr>
          <p:spPr>
            <a:xfrm>
              <a:off x="4064275" y="3897600"/>
              <a:ext cx="229850" cy="191325"/>
            </a:xfrm>
            <a:custGeom>
              <a:avLst/>
              <a:gdLst/>
              <a:ahLst/>
              <a:cxnLst/>
              <a:rect l="l" t="t" r="r" b="b"/>
              <a:pathLst>
                <a:path w="9194" h="7653" extrusionOk="0">
                  <a:moveTo>
                    <a:pt x="5370" y="1"/>
                  </a:moveTo>
                  <a:cubicBezTo>
                    <a:pt x="4866" y="1"/>
                    <a:pt x="761" y="96"/>
                    <a:pt x="166" y="3168"/>
                  </a:cubicBezTo>
                  <a:cubicBezTo>
                    <a:pt x="0" y="4021"/>
                    <a:pt x="332" y="4336"/>
                    <a:pt x="912" y="4336"/>
                  </a:cubicBezTo>
                  <a:cubicBezTo>
                    <a:pt x="2560" y="4336"/>
                    <a:pt x="6212" y="1798"/>
                    <a:pt x="6212" y="1798"/>
                  </a:cubicBezTo>
                  <a:lnTo>
                    <a:pt x="6212" y="1798"/>
                  </a:lnTo>
                  <a:cubicBezTo>
                    <a:pt x="6212" y="1798"/>
                    <a:pt x="4846" y="6932"/>
                    <a:pt x="7042" y="7602"/>
                  </a:cubicBezTo>
                  <a:cubicBezTo>
                    <a:pt x="7155" y="7636"/>
                    <a:pt x="7260" y="7652"/>
                    <a:pt x="7359" y="7652"/>
                  </a:cubicBezTo>
                  <a:cubicBezTo>
                    <a:pt x="9193" y="7652"/>
                    <a:pt x="8784" y="2056"/>
                    <a:pt x="8784" y="2056"/>
                  </a:cubicBezTo>
                  <a:lnTo>
                    <a:pt x="5421" y="1"/>
                  </a:lnTo>
                  <a:cubicBezTo>
                    <a:pt x="5421" y="1"/>
                    <a:pt x="5403" y="1"/>
                    <a:pt x="5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84;p29">
              <a:extLst>
                <a:ext uri="{FF2B5EF4-FFF2-40B4-BE49-F238E27FC236}">
                  <a16:creationId xmlns:a16="http://schemas.microsoft.com/office/drawing/2014/main" id="{BC1FD050-8446-FA72-A245-8D01FFAACB5A}"/>
                </a:ext>
              </a:extLst>
            </p:cNvPr>
            <p:cNvSpPr/>
            <p:nvPr/>
          </p:nvSpPr>
          <p:spPr>
            <a:xfrm>
              <a:off x="4145900" y="3728850"/>
              <a:ext cx="285200" cy="211225"/>
            </a:xfrm>
            <a:custGeom>
              <a:avLst/>
              <a:gdLst/>
              <a:ahLst/>
              <a:cxnLst/>
              <a:rect l="l" t="t" r="r" b="b"/>
              <a:pathLst>
                <a:path w="11408" h="8449" extrusionOk="0">
                  <a:moveTo>
                    <a:pt x="3328" y="1"/>
                  </a:moveTo>
                  <a:cubicBezTo>
                    <a:pt x="3115" y="1"/>
                    <a:pt x="2863" y="111"/>
                    <a:pt x="2565" y="359"/>
                  </a:cubicBezTo>
                  <a:cubicBezTo>
                    <a:pt x="1" y="2492"/>
                    <a:pt x="2320" y="6490"/>
                    <a:pt x="2320" y="6490"/>
                  </a:cubicBezTo>
                  <a:lnTo>
                    <a:pt x="5742" y="8448"/>
                  </a:lnTo>
                  <a:cubicBezTo>
                    <a:pt x="5742" y="8448"/>
                    <a:pt x="11407" y="5852"/>
                    <a:pt x="9762" y="4251"/>
                  </a:cubicBezTo>
                  <a:cubicBezTo>
                    <a:pt x="9467" y="3963"/>
                    <a:pt x="9102" y="3845"/>
                    <a:pt x="8701" y="3845"/>
                  </a:cubicBezTo>
                  <a:cubicBezTo>
                    <a:pt x="6863" y="3845"/>
                    <a:pt x="4277" y="6318"/>
                    <a:pt x="4277" y="6318"/>
                  </a:cubicBezTo>
                  <a:cubicBezTo>
                    <a:pt x="4277" y="6318"/>
                    <a:pt x="4942" y="1"/>
                    <a:pt x="33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85;p29">
              <a:extLst>
                <a:ext uri="{FF2B5EF4-FFF2-40B4-BE49-F238E27FC236}">
                  <a16:creationId xmlns:a16="http://schemas.microsoft.com/office/drawing/2014/main" id="{A6C03224-CB67-8BFE-372D-8896924FA1B5}"/>
                </a:ext>
              </a:extLst>
            </p:cNvPr>
            <p:cNvSpPr/>
            <p:nvPr/>
          </p:nvSpPr>
          <p:spPr>
            <a:xfrm>
              <a:off x="4133075" y="3855650"/>
              <a:ext cx="199725" cy="114125"/>
            </a:xfrm>
            <a:custGeom>
              <a:avLst/>
              <a:gdLst/>
              <a:ahLst/>
              <a:cxnLst/>
              <a:rect l="l" t="t" r="r" b="b"/>
              <a:pathLst>
                <a:path w="7989" h="4565" extrusionOk="0">
                  <a:moveTo>
                    <a:pt x="1012" y="0"/>
                  </a:moveTo>
                  <a:cubicBezTo>
                    <a:pt x="889" y="0"/>
                    <a:pt x="803" y="36"/>
                    <a:pt x="761" y="113"/>
                  </a:cubicBezTo>
                  <a:cubicBezTo>
                    <a:pt x="1" y="1511"/>
                    <a:pt x="6840" y="4564"/>
                    <a:pt x="7702" y="4564"/>
                  </a:cubicBezTo>
                  <a:cubicBezTo>
                    <a:pt x="7746" y="4564"/>
                    <a:pt x="7775" y="4556"/>
                    <a:pt x="7785" y="4540"/>
                  </a:cubicBezTo>
                  <a:cubicBezTo>
                    <a:pt x="7988" y="4224"/>
                    <a:pt x="2345" y="0"/>
                    <a:pt x="1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" name="Image 23">
            <a:extLst>
              <a:ext uri="{FF2B5EF4-FFF2-40B4-BE49-F238E27FC236}">
                <a16:creationId xmlns:a16="http://schemas.microsoft.com/office/drawing/2014/main" id="{2CF84422-43CF-712F-0A5F-1BA21BE9F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890" y="-206334"/>
            <a:ext cx="2535754" cy="116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67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0"/>
          <p:cNvSpPr/>
          <p:nvPr/>
        </p:nvSpPr>
        <p:spPr>
          <a:xfrm>
            <a:off x="7083950" y="4167425"/>
            <a:ext cx="186303" cy="205090"/>
          </a:xfrm>
          <a:custGeom>
            <a:avLst/>
            <a:gdLst/>
            <a:ahLst/>
            <a:cxnLst/>
            <a:rect l="l" t="t" r="r" b="b"/>
            <a:pathLst>
              <a:path w="13367" h="14715" extrusionOk="0">
                <a:moveTo>
                  <a:pt x="6683" y="1"/>
                </a:moveTo>
                <a:cubicBezTo>
                  <a:pt x="6058" y="6111"/>
                  <a:pt x="5549" y="6669"/>
                  <a:pt x="0" y="7357"/>
                </a:cubicBezTo>
                <a:cubicBezTo>
                  <a:pt x="5549" y="8047"/>
                  <a:pt x="6058" y="8605"/>
                  <a:pt x="6683" y="14715"/>
                </a:cubicBezTo>
                <a:cubicBezTo>
                  <a:pt x="7309" y="8605"/>
                  <a:pt x="7816" y="8047"/>
                  <a:pt x="13366" y="7357"/>
                </a:cubicBezTo>
                <a:cubicBezTo>
                  <a:pt x="7816" y="6669"/>
                  <a:pt x="7309" y="6111"/>
                  <a:pt x="66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623;p40">
            <a:extLst>
              <a:ext uri="{FF2B5EF4-FFF2-40B4-BE49-F238E27FC236}">
                <a16:creationId xmlns:a16="http://schemas.microsoft.com/office/drawing/2014/main" id="{E302E3FA-12DD-BE8A-61CA-5ADC33A9FE43}"/>
              </a:ext>
            </a:extLst>
          </p:cNvPr>
          <p:cNvSpPr txBox="1"/>
          <p:nvPr/>
        </p:nvSpPr>
        <p:spPr>
          <a:xfrm>
            <a:off x="1006916" y="818087"/>
            <a:ext cx="2363454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Mobile Version</a:t>
            </a:r>
            <a:endParaRPr sz="2400" dirty="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grpSp>
        <p:nvGrpSpPr>
          <p:cNvPr id="12" name="Google Shape;493;p30">
            <a:extLst>
              <a:ext uri="{FF2B5EF4-FFF2-40B4-BE49-F238E27FC236}">
                <a16:creationId xmlns:a16="http://schemas.microsoft.com/office/drawing/2014/main" id="{824C1607-378E-F125-F81B-F2F7D74A708A}"/>
              </a:ext>
            </a:extLst>
          </p:cNvPr>
          <p:cNvGrpSpPr/>
          <p:nvPr/>
        </p:nvGrpSpPr>
        <p:grpSpPr>
          <a:xfrm rot="-1350792">
            <a:off x="1338599" y="391859"/>
            <a:ext cx="286278" cy="280353"/>
            <a:chOff x="3535575" y="3714175"/>
            <a:chExt cx="286275" cy="280350"/>
          </a:xfrm>
        </p:grpSpPr>
        <p:sp>
          <p:nvSpPr>
            <p:cNvPr id="13" name="Google Shape;494;p30">
              <a:extLst>
                <a:ext uri="{FF2B5EF4-FFF2-40B4-BE49-F238E27FC236}">
                  <a16:creationId xmlns:a16="http://schemas.microsoft.com/office/drawing/2014/main" id="{91A226BE-4701-B830-3F85-F1C6DF9CC3EF}"/>
                </a:ext>
              </a:extLst>
            </p:cNvPr>
            <p:cNvSpPr/>
            <p:nvPr/>
          </p:nvSpPr>
          <p:spPr>
            <a:xfrm>
              <a:off x="3601000" y="3829675"/>
              <a:ext cx="220850" cy="164850"/>
            </a:xfrm>
            <a:custGeom>
              <a:avLst/>
              <a:gdLst/>
              <a:ahLst/>
              <a:cxnLst/>
              <a:rect l="l" t="t" r="r" b="b"/>
              <a:pathLst>
                <a:path w="8834" h="6594" extrusionOk="0">
                  <a:moveTo>
                    <a:pt x="4401" y="1"/>
                  </a:moveTo>
                  <a:lnTo>
                    <a:pt x="1762" y="1559"/>
                  </a:lnTo>
                  <a:cubicBezTo>
                    <a:pt x="1762" y="1559"/>
                    <a:pt x="0" y="4692"/>
                    <a:pt x="2015" y="6323"/>
                  </a:cubicBezTo>
                  <a:cubicBezTo>
                    <a:pt x="2247" y="6510"/>
                    <a:pt x="2442" y="6593"/>
                    <a:pt x="2606" y="6593"/>
                  </a:cubicBezTo>
                  <a:cubicBezTo>
                    <a:pt x="3870" y="6593"/>
                    <a:pt x="3285" y="1672"/>
                    <a:pt x="3285" y="1672"/>
                  </a:cubicBezTo>
                  <a:lnTo>
                    <a:pt x="3285" y="1672"/>
                  </a:lnTo>
                  <a:cubicBezTo>
                    <a:pt x="3285" y="1672"/>
                    <a:pt x="5303" y="3548"/>
                    <a:pt x="6730" y="3548"/>
                  </a:cubicBezTo>
                  <a:cubicBezTo>
                    <a:pt x="7050" y="3548"/>
                    <a:pt x="7340" y="3454"/>
                    <a:pt x="7572" y="3222"/>
                  </a:cubicBezTo>
                  <a:cubicBezTo>
                    <a:pt x="8833" y="1959"/>
                    <a:pt x="4401" y="1"/>
                    <a:pt x="44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95;p30">
              <a:extLst>
                <a:ext uri="{FF2B5EF4-FFF2-40B4-BE49-F238E27FC236}">
                  <a16:creationId xmlns:a16="http://schemas.microsoft.com/office/drawing/2014/main" id="{5621A7C4-765D-492E-A4D8-496AFECDB67F}"/>
                </a:ext>
              </a:extLst>
            </p:cNvPr>
            <p:cNvSpPr/>
            <p:nvPr/>
          </p:nvSpPr>
          <p:spPr>
            <a:xfrm>
              <a:off x="3535575" y="3714175"/>
              <a:ext cx="177775" cy="149300"/>
            </a:xfrm>
            <a:custGeom>
              <a:avLst/>
              <a:gdLst/>
              <a:ahLst/>
              <a:cxnLst/>
              <a:rect l="l" t="t" r="r" b="b"/>
              <a:pathLst>
                <a:path w="7111" h="5972" extrusionOk="0">
                  <a:moveTo>
                    <a:pt x="5694" y="1"/>
                  </a:moveTo>
                  <a:cubicBezTo>
                    <a:pt x="5615" y="1"/>
                    <a:pt x="5530" y="15"/>
                    <a:pt x="5439" y="44"/>
                  </a:cubicBezTo>
                  <a:cubicBezTo>
                    <a:pt x="3739" y="588"/>
                    <a:pt x="4855" y="4565"/>
                    <a:pt x="4855" y="4565"/>
                  </a:cubicBezTo>
                  <a:cubicBezTo>
                    <a:pt x="4855" y="4565"/>
                    <a:pt x="2014" y="2647"/>
                    <a:pt x="725" y="2647"/>
                  </a:cubicBezTo>
                  <a:cubicBezTo>
                    <a:pt x="263" y="2647"/>
                    <a:pt x="0" y="2894"/>
                    <a:pt x="139" y="3563"/>
                  </a:cubicBezTo>
                  <a:cubicBezTo>
                    <a:pt x="618" y="5863"/>
                    <a:pt x="3609" y="5971"/>
                    <a:pt x="4168" y="5971"/>
                  </a:cubicBezTo>
                  <a:cubicBezTo>
                    <a:pt x="4227" y="5971"/>
                    <a:pt x="4259" y="5970"/>
                    <a:pt x="4259" y="5970"/>
                  </a:cubicBezTo>
                  <a:lnTo>
                    <a:pt x="6853" y="4336"/>
                  </a:lnTo>
                  <a:cubicBezTo>
                    <a:pt x="6853" y="4336"/>
                    <a:pt x="7111" y="1"/>
                    <a:pt x="56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96;p30">
              <a:extLst>
                <a:ext uri="{FF2B5EF4-FFF2-40B4-BE49-F238E27FC236}">
                  <a16:creationId xmlns:a16="http://schemas.microsoft.com/office/drawing/2014/main" id="{47F86E56-A86D-64C0-5440-CEE0D619AFC5}"/>
                </a:ext>
              </a:extLst>
            </p:cNvPr>
            <p:cNvSpPr/>
            <p:nvPr/>
          </p:nvSpPr>
          <p:spPr>
            <a:xfrm>
              <a:off x="3590025" y="3806450"/>
              <a:ext cx="154250" cy="85300"/>
            </a:xfrm>
            <a:custGeom>
              <a:avLst/>
              <a:gdLst/>
              <a:ahLst/>
              <a:cxnLst/>
              <a:rect l="l" t="t" r="r" b="b"/>
              <a:pathLst>
                <a:path w="6170" h="3412" extrusionOk="0">
                  <a:moveTo>
                    <a:pt x="5974" y="1"/>
                  </a:moveTo>
                  <a:cubicBezTo>
                    <a:pt x="5339" y="1"/>
                    <a:pt x="0" y="2579"/>
                    <a:pt x="428" y="3226"/>
                  </a:cubicBezTo>
                  <a:cubicBezTo>
                    <a:pt x="513" y="3355"/>
                    <a:pt x="659" y="3411"/>
                    <a:pt x="850" y="3411"/>
                  </a:cubicBezTo>
                  <a:cubicBezTo>
                    <a:pt x="2268" y="3411"/>
                    <a:pt x="6169" y="265"/>
                    <a:pt x="6032" y="20"/>
                  </a:cubicBezTo>
                  <a:cubicBezTo>
                    <a:pt x="6025" y="7"/>
                    <a:pt x="6005" y="1"/>
                    <a:pt x="5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497;p30">
            <a:extLst>
              <a:ext uri="{FF2B5EF4-FFF2-40B4-BE49-F238E27FC236}">
                <a16:creationId xmlns:a16="http://schemas.microsoft.com/office/drawing/2014/main" id="{57AB1965-D937-11F2-ECC8-4E2D9C93E9BD}"/>
              </a:ext>
            </a:extLst>
          </p:cNvPr>
          <p:cNvSpPr/>
          <p:nvPr/>
        </p:nvSpPr>
        <p:spPr>
          <a:xfrm>
            <a:off x="322594" y="967025"/>
            <a:ext cx="186303" cy="205090"/>
          </a:xfrm>
          <a:custGeom>
            <a:avLst/>
            <a:gdLst/>
            <a:ahLst/>
            <a:cxnLst/>
            <a:rect l="l" t="t" r="r" b="b"/>
            <a:pathLst>
              <a:path w="13367" h="14715" extrusionOk="0">
                <a:moveTo>
                  <a:pt x="6683" y="1"/>
                </a:moveTo>
                <a:cubicBezTo>
                  <a:pt x="6058" y="6111"/>
                  <a:pt x="5549" y="6669"/>
                  <a:pt x="0" y="7357"/>
                </a:cubicBezTo>
                <a:cubicBezTo>
                  <a:pt x="5549" y="8047"/>
                  <a:pt x="6058" y="8605"/>
                  <a:pt x="6683" y="14715"/>
                </a:cubicBezTo>
                <a:cubicBezTo>
                  <a:pt x="7309" y="8605"/>
                  <a:pt x="7816" y="8047"/>
                  <a:pt x="13366" y="7357"/>
                </a:cubicBezTo>
                <a:cubicBezTo>
                  <a:pt x="7816" y="6669"/>
                  <a:pt x="7309" y="6111"/>
                  <a:pt x="66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97;p30">
            <a:extLst>
              <a:ext uri="{FF2B5EF4-FFF2-40B4-BE49-F238E27FC236}">
                <a16:creationId xmlns:a16="http://schemas.microsoft.com/office/drawing/2014/main" id="{E6F3C6D2-1412-1550-5E43-498AF8F14F67}"/>
              </a:ext>
            </a:extLst>
          </p:cNvPr>
          <p:cNvSpPr/>
          <p:nvPr/>
        </p:nvSpPr>
        <p:spPr>
          <a:xfrm>
            <a:off x="605092" y="4167425"/>
            <a:ext cx="186303" cy="205090"/>
          </a:xfrm>
          <a:custGeom>
            <a:avLst/>
            <a:gdLst/>
            <a:ahLst/>
            <a:cxnLst/>
            <a:rect l="l" t="t" r="r" b="b"/>
            <a:pathLst>
              <a:path w="13367" h="14715" extrusionOk="0">
                <a:moveTo>
                  <a:pt x="6683" y="1"/>
                </a:moveTo>
                <a:cubicBezTo>
                  <a:pt x="6058" y="6111"/>
                  <a:pt x="5549" y="6669"/>
                  <a:pt x="0" y="7357"/>
                </a:cubicBezTo>
                <a:cubicBezTo>
                  <a:pt x="5549" y="8047"/>
                  <a:pt x="6058" y="8605"/>
                  <a:pt x="6683" y="14715"/>
                </a:cubicBezTo>
                <a:cubicBezTo>
                  <a:pt x="7309" y="8605"/>
                  <a:pt x="7816" y="8047"/>
                  <a:pt x="13366" y="7357"/>
                </a:cubicBezTo>
                <a:cubicBezTo>
                  <a:pt x="7816" y="6669"/>
                  <a:pt x="7309" y="6111"/>
                  <a:pt x="66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482;p29">
            <a:extLst>
              <a:ext uri="{FF2B5EF4-FFF2-40B4-BE49-F238E27FC236}">
                <a16:creationId xmlns:a16="http://schemas.microsoft.com/office/drawing/2014/main" id="{4C470EC0-634B-3FC1-393B-A4BD26E781AB}"/>
              </a:ext>
            </a:extLst>
          </p:cNvPr>
          <p:cNvGrpSpPr/>
          <p:nvPr/>
        </p:nvGrpSpPr>
        <p:grpSpPr>
          <a:xfrm>
            <a:off x="8046990" y="691287"/>
            <a:ext cx="366825" cy="360075"/>
            <a:chOff x="4064275" y="3728850"/>
            <a:chExt cx="366825" cy="360075"/>
          </a:xfrm>
        </p:grpSpPr>
        <p:sp>
          <p:nvSpPr>
            <p:cNvPr id="19" name="Google Shape;483;p29">
              <a:extLst>
                <a:ext uri="{FF2B5EF4-FFF2-40B4-BE49-F238E27FC236}">
                  <a16:creationId xmlns:a16="http://schemas.microsoft.com/office/drawing/2014/main" id="{8CD40AD4-7A3C-EF33-3A38-7AA2315C2347}"/>
                </a:ext>
              </a:extLst>
            </p:cNvPr>
            <p:cNvSpPr/>
            <p:nvPr/>
          </p:nvSpPr>
          <p:spPr>
            <a:xfrm>
              <a:off x="4064275" y="3897600"/>
              <a:ext cx="229850" cy="191325"/>
            </a:xfrm>
            <a:custGeom>
              <a:avLst/>
              <a:gdLst/>
              <a:ahLst/>
              <a:cxnLst/>
              <a:rect l="l" t="t" r="r" b="b"/>
              <a:pathLst>
                <a:path w="9194" h="7653" extrusionOk="0">
                  <a:moveTo>
                    <a:pt x="5370" y="1"/>
                  </a:moveTo>
                  <a:cubicBezTo>
                    <a:pt x="4866" y="1"/>
                    <a:pt x="761" y="96"/>
                    <a:pt x="166" y="3168"/>
                  </a:cubicBezTo>
                  <a:cubicBezTo>
                    <a:pt x="0" y="4021"/>
                    <a:pt x="332" y="4336"/>
                    <a:pt x="912" y="4336"/>
                  </a:cubicBezTo>
                  <a:cubicBezTo>
                    <a:pt x="2560" y="4336"/>
                    <a:pt x="6212" y="1798"/>
                    <a:pt x="6212" y="1798"/>
                  </a:cubicBezTo>
                  <a:lnTo>
                    <a:pt x="6212" y="1798"/>
                  </a:lnTo>
                  <a:cubicBezTo>
                    <a:pt x="6212" y="1798"/>
                    <a:pt x="4846" y="6932"/>
                    <a:pt x="7042" y="7602"/>
                  </a:cubicBezTo>
                  <a:cubicBezTo>
                    <a:pt x="7155" y="7636"/>
                    <a:pt x="7260" y="7652"/>
                    <a:pt x="7359" y="7652"/>
                  </a:cubicBezTo>
                  <a:cubicBezTo>
                    <a:pt x="9193" y="7652"/>
                    <a:pt x="8784" y="2056"/>
                    <a:pt x="8784" y="2056"/>
                  </a:cubicBezTo>
                  <a:lnTo>
                    <a:pt x="5421" y="1"/>
                  </a:lnTo>
                  <a:cubicBezTo>
                    <a:pt x="5421" y="1"/>
                    <a:pt x="5403" y="1"/>
                    <a:pt x="5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84;p29">
              <a:extLst>
                <a:ext uri="{FF2B5EF4-FFF2-40B4-BE49-F238E27FC236}">
                  <a16:creationId xmlns:a16="http://schemas.microsoft.com/office/drawing/2014/main" id="{BC1FD050-8446-FA72-A245-8D01FFAACB5A}"/>
                </a:ext>
              </a:extLst>
            </p:cNvPr>
            <p:cNvSpPr/>
            <p:nvPr/>
          </p:nvSpPr>
          <p:spPr>
            <a:xfrm>
              <a:off x="4145900" y="3728850"/>
              <a:ext cx="285200" cy="211225"/>
            </a:xfrm>
            <a:custGeom>
              <a:avLst/>
              <a:gdLst/>
              <a:ahLst/>
              <a:cxnLst/>
              <a:rect l="l" t="t" r="r" b="b"/>
              <a:pathLst>
                <a:path w="11408" h="8449" extrusionOk="0">
                  <a:moveTo>
                    <a:pt x="3328" y="1"/>
                  </a:moveTo>
                  <a:cubicBezTo>
                    <a:pt x="3115" y="1"/>
                    <a:pt x="2863" y="111"/>
                    <a:pt x="2565" y="359"/>
                  </a:cubicBezTo>
                  <a:cubicBezTo>
                    <a:pt x="1" y="2492"/>
                    <a:pt x="2320" y="6490"/>
                    <a:pt x="2320" y="6490"/>
                  </a:cubicBezTo>
                  <a:lnTo>
                    <a:pt x="5742" y="8448"/>
                  </a:lnTo>
                  <a:cubicBezTo>
                    <a:pt x="5742" y="8448"/>
                    <a:pt x="11407" y="5852"/>
                    <a:pt x="9762" y="4251"/>
                  </a:cubicBezTo>
                  <a:cubicBezTo>
                    <a:pt x="9467" y="3963"/>
                    <a:pt x="9102" y="3845"/>
                    <a:pt x="8701" y="3845"/>
                  </a:cubicBezTo>
                  <a:cubicBezTo>
                    <a:pt x="6863" y="3845"/>
                    <a:pt x="4277" y="6318"/>
                    <a:pt x="4277" y="6318"/>
                  </a:cubicBezTo>
                  <a:cubicBezTo>
                    <a:pt x="4277" y="6318"/>
                    <a:pt x="4942" y="1"/>
                    <a:pt x="33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85;p29">
              <a:extLst>
                <a:ext uri="{FF2B5EF4-FFF2-40B4-BE49-F238E27FC236}">
                  <a16:creationId xmlns:a16="http://schemas.microsoft.com/office/drawing/2014/main" id="{A6C03224-CB67-8BFE-372D-8896924FA1B5}"/>
                </a:ext>
              </a:extLst>
            </p:cNvPr>
            <p:cNvSpPr/>
            <p:nvPr/>
          </p:nvSpPr>
          <p:spPr>
            <a:xfrm>
              <a:off x="4133075" y="3855650"/>
              <a:ext cx="199725" cy="114125"/>
            </a:xfrm>
            <a:custGeom>
              <a:avLst/>
              <a:gdLst/>
              <a:ahLst/>
              <a:cxnLst/>
              <a:rect l="l" t="t" r="r" b="b"/>
              <a:pathLst>
                <a:path w="7989" h="4565" extrusionOk="0">
                  <a:moveTo>
                    <a:pt x="1012" y="0"/>
                  </a:moveTo>
                  <a:cubicBezTo>
                    <a:pt x="889" y="0"/>
                    <a:pt x="803" y="36"/>
                    <a:pt x="761" y="113"/>
                  </a:cubicBezTo>
                  <a:cubicBezTo>
                    <a:pt x="1" y="1511"/>
                    <a:pt x="6840" y="4564"/>
                    <a:pt x="7702" y="4564"/>
                  </a:cubicBezTo>
                  <a:cubicBezTo>
                    <a:pt x="7746" y="4564"/>
                    <a:pt x="7775" y="4556"/>
                    <a:pt x="7785" y="4540"/>
                  </a:cubicBezTo>
                  <a:cubicBezTo>
                    <a:pt x="7988" y="4224"/>
                    <a:pt x="2345" y="0"/>
                    <a:pt x="1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" name="Image 23">
            <a:extLst>
              <a:ext uri="{FF2B5EF4-FFF2-40B4-BE49-F238E27FC236}">
                <a16:creationId xmlns:a16="http://schemas.microsoft.com/office/drawing/2014/main" id="{2CF84422-43CF-712F-0A5F-1BA21BE9F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890" y="-206334"/>
            <a:ext cx="2535754" cy="116203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04DB13D-8FDA-AD5E-4663-7A1CEC5CF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512" y="1274064"/>
            <a:ext cx="1718102" cy="3051349"/>
          </a:xfrm>
          <a:prstGeom prst="rect">
            <a:avLst/>
          </a:prstGeom>
        </p:spPr>
      </p:pic>
      <p:sp>
        <p:nvSpPr>
          <p:cNvPr id="22" name="Google Shape;497;p30">
            <a:extLst>
              <a:ext uri="{FF2B5EF4-FFF2-40B4-BE49-F238E27FC236}">
                <a16:creationId xmlns:a16="http://schemas.microsoft.com/office/drawing/2014/main" id="{554756D7-A715-1576-05C9-0552420BA00D}"/>
              </a:ext>
            </a:extLst>
          </p:cNvPr>
          <p:cNvSpPr/>
          <p:nvPr/>
        </p:nvSpPr>
        <p:spPr>
          <a:xfrm>
            <a:off x="7083950" y="4167425"/>
            <a:ext cx="186303" cy="205090"/>
          </a:xfrm>
          <a:custGeom>
            <a:avLst/>
            <a:gdLst/>
            <a:ahLst/>
            <a:cxnLst/>
            <a:rect l="l" t="t" r="r" b="b"/>
            <a:pathLst>
              <a:path w="13367" h="14715" extrusionOk="0">
                <a:moveTo>
                  <a:pt x="6683" y="1"/>
                </a:moveTo>
                <a:cubicBezTo>
                  <a:pt x="6058" y="6111"/>
                  <a:pt x="5549" y="6669"/>
                  <a:pt x="0" y="7357"/>
                </a:cubicBezTo>
                <a:cubicBezTo>
                  <a:pt x="5549" y="8047"/>
                  <a:pt x="6058" y="8605"/>
                  <a:pt x="6683" y="14715"/>
                </a:cubicBezTo>
                <a:cubicBezTo>
                  <a:pt x="7309" y="8605"/>
                  <a:pt x="7816" y="8047"/>
                  <a:pt x="13366" y="7357"/>
                </a:cubicBezTo>
                <a:cubicBezTo>
                  <a:pt x="7816" y="6669"/>
                  <a:pt x="7309" y="6111"/>
                  <a:pt x="66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482;p29">
            <a:extLst>
              <a:ext uri="{FF2B5EF4-FFF2-40B4-BE49-F238E27FC236}">
                <a16:creationId xmlns:a16="http://schemas.microsoft.com/office/drawing/2014/main" id="{15384861-6747-2E18-5343-C255F87768E6}"/>
              </a:ext>
            </a:extLst>
          </p:cNvPr>
          <p:cNvGrpSpPr/>
          <p:nvPr/>
        </p:nvGrpSpPr>
        <p:grpSpPr>
          <a:xfrm>
            <a:off x="8046990" y="691287"/>
            <a:ext cx="366825" cy="360075"/>
            <a:chOff x="4064275" y="3728850"/>
            <a:chExt cx="366825" cy="360075"/>
          </a:xfrm>
        </p:grpSpPr>
        <p:sp>
          <p:nvSpPr>
            <p:cNvPr id="26" name="Google Shape;483;p29">
              <a:extLst>
                <a:ext uri="{FF2B5EF4-FFF2-40B4-BE49-F238E27FC236}">
                  <a16:creationId xmlns:a16="http://schemas.microsoft.com/office/drawing/2014/main" id="{238B13EE-0850-111D-B2AD-4CFB34AB3266}"/>
                </a:ext>
              </a:extLst>
            </p:cNvPr>
            <p:cNvSpPr/>
            <p:nvPr/>
          </p:nvSpPr>
          <p:spPr>
            <a:xfrm>
              <a:off x="4064275" y="3897600"/>
              <a:ext cx="229850" cy="191325"/>
            </a:xfrm>
            <a:custGeom>
              <a:avLst/>
              <a:gdLst/>
              <a:ahLst/>
              <a:cxnLst/>
              <a:rect l="l" t="t" r="r" b="b"/>
              <a:pathLst>
                <a:path w="9194" h="7653" extrusionOk="0">
                  <a:moveTo>
                    <a:pt x="5370" y="1"/>
                  </a:moveTo>
                  <a:cubicBezTo>
                    <a:pt x="4866" y="1"/>
                    <a:pt x="761" y="96"/>
                    <a:pt x="166" y="3168"/>
                  </a:cubicBezTo>
                  <a:cubicBezTo>
                    <a:pt x="0" y="4021"/>
                    <a:pt x="332" y="4336"/>
                    <a:pt x="912" y="4336"/>
                  </a:cubicBezTo>
                  <a:cubicBezTo>
                    <a:pt x="2560" y="4336"/>
                    <a:pt x="6212" y="1798"/>
                    <a:pt x="6212" y="1798"/>
                  </a:cubicBezTo>
                  <a:lnTo>
                    <a:pt x="6212" y="1798"/>
                  </a:lnTo>
                  <a:cubicBezTo>
                    <a:pt x="6212" y="1798"/>
                    <a:pt x="4846" y="6932"/>
                    <a:pt x="7042" y="7602"/>
                  </a:cubicBezTo>
                  <a:cubicBezTo>
                    <a:pt x="7155" y="7636"/>
                    <a:pt x="7260" y="7652"/>
                    <a:pt x="7359" y="7652"/>
                  </a:cubicBezTo>
                  <a:cubicBezTo>
                    <a:pt x="9193" y="7652"/>
                    <a:pt x="8784" y="2056"/>
                    <a:pt x="8784" y="2056"/>
                  </a:cubicBezTo>
                  <a:lnTo>
                    <a:pt x="5421" y="1"/>
                  </a:lnTo>
                  <a:cubicBezTo>
                    <a:pt x="5421" y="1"/>
                    <a:pt x="5403" y="1"/>
                    <a:pt x="5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84;p29">
              <a:extLst>
                <a:ext uri="{FF2B5EF4-FFF2-40B4-BE49-F238E27FC236}">
                  <a16:creationId xmlns:a16="http://schemas.microsoft.com/office/drawing/2014/main" id="{FD542371-19F0-2BBA-8CAA-199130CF8123}"/>
                </a:ext>
              </a:extLst>
            </p:cNvPr>
            <p:cNvSpPr/>
            <p:nvPr/>
          </p:nvSpPr>
          <p:spPr>
            <a:xfrm>
              <a:off x="4145900" y="3728850"/>
              <a:ext cx="285200" cy="211225"/>
            </a:xfrm>
            <a:custGeom>
              <a:avLst/>
              <a:gdLst/>
              <a:ahLst/>
              <a:cxnLst/>
              <a:rect l="l" t="t" r="r" b="b"/>
              <a:pathLst>
                <a:path w="11408" h="8449" extrusionOk="0">
                  <a:moveTo>
                    <a:pt x="3328" y="1"/>
                  </a:moveTo>
                  <a:cubicBezTo>
                    <a:pt x="3115" y="1"/>
                    <a:pt x="2863" y="111"/>
                    <a:pt x="2565" y="359"/>
                  </a:cubicBezTo>
                  <a:cubicBezTo>
                    <a:pt x="1" y="2492"/>
                    <a:pt x="2320" y="6490"/>
                    <a:pt x="2320" y="6490"/>
                  </a:cubicBezTo>
                  <a:lnTo>
                    <a:pt x="5742" y="8448"/>
                  </a:lnTo>
                  <a:cubicBezTo>
                    <a:pt x="5742" y="8448"/>
                    <a:pt x="11407" y="5852"/>
                    <a:pt x="9762" y="4251"/>
                  </a:cubicBezTo>
                  <a:cubicBezTo>
                    <a:pt x="9467" y="3963"/>
                    <a:pt x="9102" y="3845"/>
                    <a:pt x="8701" y="3845"/>
                  </a:cubicBezTo>
                  <a:cubicBezTo>
                    <a:pt x="6863" y="3845"/>
                    <a:pt x="4277" y="6318"/>
                    <a:pt x="4277" y="6318"/>
                  </a:cubicBezTo>
                  <a:cubicBezTo>
                    <a:pt x="4277" y="6318"/>
                    <a:pt x="4942" y="1"/>
                    <a:pt x="33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85;p29">
              <a:extLst>
                <a:ext uri="{FF2B5EF4-FFF2-40B4-BE49-F238E27FC236}">
                  <a16:creationId xmlns:a16="http://schemas.microsoft.com/office/drawing/2014/main" id="{3C2D6DC0-96A1-3854-F58C-735B9703D5DF}"/>
                </a:ext>
              </a:extLst>
            </p:cNvPr>
            <p:cNvSpPr/>
            <p:nvPr/>
          </p:nvSpPr>
          <p:spPr>
            <a:xfrm>
              <a:off x="4133075" y="3855650"/>
              <a:ext cx="199725" cy="114125"/>
            </a:xfrm>
            <a:custGeom>
              <a:avLst/>
              <a:gdLst/>
              <a:ahLst/>
              <a:cxnLst/>
              <a:rect l="l" t="t" r="r" b="b"/>
              <a:pathLst>
                <a:path w="7989" h="4565" extrusionOk="0">
                  <a:moveTo>
                    <a:pt x="1012" y="0"/>
                  </a:moveTo>
                  <a:cubicBezTo>
                    <a:pt x="889" y="0"/>
                    <a:pt x="803" y="36"/>
                    <a:pt x="761" y="113"/>
                  </a:cubicBezTo>
                  <a:cubicBezTo>
                    <a:pt x="1" y="1511"/>
                    <a:pt x="6840" y="4564"/>
                    <a:pt x="7702" y="4564"/>
                  </a:cubicBezTo>
                  <a:cubicBezTo>
                    <a:pt x="7746" y="4564"/>
                    <a:pt x="7775" y="4556"/>
                    <a:pt x="7785" y="4540"/>
                  </a:cubicBezTo>
                  <a:cubicBezTo>
                    <a:pt x="7988" y="4224"/>
                    <a:pt x="2345" y="0"/>
                    <a:pt x="1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" name="Image 28">
            <a:extLst>
              <a:ext uri="{FF2B5EF4-FFF2-40B4-BE49-F238E27FC236}">
                <a16:creationId xmlns:a16="http://schemas.microsoft.com/office/drawing/2014/main" id="{411B4E4C-DAB2-9BB7-F136-088B7DA15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890" y="-206334"/>
            <a:ext cx="2535754" cy="1162033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C63D02DC-43FE-848F-3F4C-47FCB74E4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7789" y="595274"/>
            <a:ext cx="4161425" cy="4161425"/>
          </a:xfrm>
          <a:prstGeom prst="rect">
            <a:avLst/>
          </a:prstGeom>
        </p:spPr>
      </p:pic>
      <p:sp>
        <p:nvSpPr>
          <p:cNvPr id="31" name="Google Shape;623;p40">
            <a:extLst>
              <a:ext uri="{FF2B5EF4-FFF2-40B4-BE49-F238E27FC236}">
                <a16:creationId xmlns:a16="http://schemas.microsoft.com/office/drawing/2014/main" id="{F7295CC4-5A35-16B1-514E-FB27488E83DC}"/>
              </a:ext>
            </a:extLst>
          </p:cNvPr>
          <p:cNvSpPr txBox="1"/>
          <p:nvPr/>
        </p:nvSpPr>
        <p:spPr>
          <a:xfrm>
            <a:off x="5608417" y="818087"/>
            <a:ext cx="2481523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Web Version</a:t>
            </a:r>
            <a:endParaRPr sz="2400" dirty="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1086217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0"/>
          <p:cNvSpPr/>
          <p:nvPr/>
        </p:nvSpPr>
        <p:spPr>
          <a:xfrm>
            <a:off x="7083950" y="4167425"/>
            <a:ext cx="186303" cy="205090"/>
          </a:xfrm>
          <a:custGeom>
            <a:avLst/>
            <a:gdLst/>
            <a:ahLst/>
            <a:cxnLst/>
            <a:rect l="l" t="t" r="r" b="b"/>
            <a:pathLst>
              <a:path w="13367" h="14715" extrusionOk="0">
                <a:moveTo>
                  <a:pt x="6683" y="1"/>
                </a:moveTo>
                <a:cubicBezTo>
                  <a:pt x="6058" y="6111"/>
                  <a:pt x="5549" y="6669"/>
                  <a:pt x="0" y="7357"/>
                </a:cubicBezTo>
                <a:cubicBezTo>
                  <a:pt x="5549" y="8047"/>
                  <a:pt x="6058" y="8605"/>
                  <a:pt x="6683" y="14715"/>
                </a:cubicBezTo>
                <a:cubicBezTo>
                  <a:pt x="7309" y="8605"/>
                  <a:pt x="7816" y="8047"/>
                  <a:pt x="13366" y="7357"/>
                </a:cubicBezTo>
                <a:cubicBezTo>
                  <a:pt x="7816" y="6669"/>
                  <a:pt x="7309" y="6111"/>
                  <a:pt x="66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493;p30">
            <a:extLst>
              <a:ext uri="{FF2B5EF4-FFF2-40B4-BE49-F238E27FC236}">
                <a16:creationId xmlns:a16="http://schemas.microsoft.com/office/drawing/2014/main" id="{824C1607-378E-F125-F81B-F2F7D74A708A}"/>
              </a:ext>
            </a:extLst>
          </p:cNvPr>
          <p:cNvGrpSpPr/>
          <p:nvPr/>
        </p:nvGrpSpPr>
        <p:grpSpPr>
          <a:xfrm rot="-1350792">
            <a:off x="1338599" y="391859"/>
            <a:ext cx="286278" cy="280353"/>
            <a:chOff x="3535575" y="3714175"/>
            <a:chExt cx="286275" cy="280350"/>
          </a:xfrm>
        </p:grpSpPr>
        <p:sp>
          <p:nvSpPr>
            <p:cNvPr id="13" name="Google Shape;494;p30">
              <a:extLst>
                <a:ext uri="{FF2B5EF4-FFF2-40B4-BE49-F238E27FC236}">
                  <a16:creationId xmlns:a16="http://schemas.microsoft.com/office/drawing/2014/main" id="{91A226BE-4701-B830-3F85-F1C6DF9CC3EF}"/>
                </a:ext>
              </a:extLst>
            </p:cNvPr>
            <p:cNvSpPr/>
            <p:nvPr/>
          </p:nvSpPr>
          <p:spPr>
            <a:xfrm>
              <a:off x="3601000" y="3829675"/>
              <a:ext cx="220850" cy="164850"/>
            </a:xfrm>
            <a:custGeom>
              <a:avLst/>
              <a:gdLst/>
              <a:ahLst/>
              <a:cxnLst/>
              <a:rect l="l" t="t" r="r" b="b"/>
              <a:pathLst>
                <a:path w="8834" h="6594" extrusionOk="0">
                  <a:moveTo>
                    <a:pt x="4401" y="1"/>
                  </a:moveTo>
                  <a:lnTo>
                    <a:pt x="1762" y="1559"/>
                  </a:lnTo>
                  <a:cubicBezTo>
                    <a:pt x="1762" y="1559"/>
                    <a:pt x="0" y="4692"/>
                    <a:pt x="2015" y="6323"/>
                  </a:cubicBezTo>
                  <a:cubicBezTo>
                    <a:pt x="2247" y="6510"/>
                    <a:pt x="2442" y="6593"/>
                    <a:pt x="2606" y="6593"/>
                  </a:cubicBezTo>
                  <a:cubicBezTo>
                    <a:pt x="3870" y="6593"/>
                    <a:pt x="3285" y="1672"/>
                    <a:pt x="3285" y="1672"/>
                  </a:cubicBezTo>
                  <a:lnTo>
                    <a:pt x="3285" y="1672"/>
                  </a:lnTo>
                  <a:cubicBezTo>
                    <a:pt x="3285" y="1672"/>
                    <a:pt x="5303" y="3548"/>
                    <a:pt x="6730" y="3548"/>
                  </a:cubicBezTo>
                  <a:cubicBezTo>
                    <a:pt x="7050" y="3548"/>
                    <a:pt x="7340" y="3454"/>
                    <a:pt x="7572" y="3222"/>
                  </a:cubicBezTo>
                  <a:cubicBezTo>
                    <a:pt x="8833" y="1959"/>
                    <a:pt x="4401" y="1"/>
                    <a:pt x="44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95;p30">
              <a:extLst>
                <a:ext uri="{FF2B5EF4-FFF2-40B4-BE49-F238E27FC236}">
                  <a16:creationId xmlns:a16="http://schemas.microsoft.com/office/drawing/2014/main" id="{5621A7C4-765D-492E-A4D8-496AFECDB67F}"/>
                </a:ext>
              </a:extLst>
            </p:cNvPr>
            <p:cNvSpPr/>
            <p:nvPr/>
          </p:nvSpPr>
          <p:spPr>
            <a:xfrm>
              <a:off x="3535575" y="3714175"/>
              <a:ext cx="177775" cy="149300"/>
            </a:xfrm>
            <a:custGeom>
              <a:avLst/>
              <a:gdLst/>
              <a:ahLst/>
              <a:cxnLst/>
              <a:rect l="l" t="t" r="r" b="b"/>
              <a:pathLst>
                <a:path w="7111" h="5972" extrusionOk="0">
                  <a:moveTo>
                    <a:pt x="5694" y="1"/>
                  </a:moveTo>
                  <a:cubicBezTo>
                    <a:pt x="5615" y="1"/>
                    <a:pt x="5530" y="15"/>
                    <a:pt x="5439" y="44"/>
                  </a:cubicBezTo>
                  <a:cubicBezTo>
                    <a:pt x="3739" y="588"/>
                    <a:pt x="4855" y="4565"/>
                    <a:pt x="4855" y="4565"/>
                  </a:cubicBezTo>
                  <a:cubicBezTo>
                    <a:pt x="4855" y="4565"/>
                    <a:pt x="2014" y="2647"/>
                    <a:pt x="725" y="2647"/>
                  </a:cubicBezTo>
                  <a:cubicBezTo>
                    <a:pt x="263" y="2647"/>
                    <a:pt x="0" y="2894"/>
                    <a:pt x="139" y="3563"/>
                  </a:cubicBezTo>
                  <a:cubicBezTo>
                    <a:pt x="618" y="5863"/>
                    <a:pt x="3609" y="5971"/>
                    <a:pt x="4168" y="5971"/>
                  </a:cubicBezTo>
                  <a:cubicBezTo>
                    <a:pt x="4227" y="5971"/>
                    <a:pt x="4259" y="5970"/>
                    <a:pt x="4259" y="5970"/>
                  </a:cubicBezTo>
                  <a:lnTo>
                    <a:pt x="6853" y="4336"/>
                  </a:lnTo>
                  <a:cubicBezTo>
                    <a:pt x="6853" y="4336"/>
                    <a:pt x="7111" y="1"/>
                    <a:pt x="56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96;p30">
              <a:extLst>
                <a:ext uri="{FF2B5EF4-FFF2-40B4-BE49-F238E27FC236}">
                  <a16:creationId xmlns:a16="http://schemas.microsoft.com/office/drawing/2014/main" id="{47F86E56-A86D-64C0-5440-CEE0D619AFC5}"/>
                </a:ext>
              </a:extLst>
            </p:cNvPr>
            <p:cNvSpPr/>
            <p:nvPr/>
          </p:nvSpPr>
          <p:spPr>
            <a:xfrm>
              <a:off x="3590025" y="3806450"/>
              <a:ext cx="154250" cy="85300"/>
            </a:xfrm>
            <a:custGeom>
              <a:avLst/>
              <a:gdLst/>
              <a:ahLst/>
              <a:cxnLst/>
              <a:rect l="l" t="t" r="r" b="b"/>
              <a:pathLst>
                <a:path w="6170" h="3412" extrusionOk="0">
                  <a:moveTo>
                    <a:pt x="5974" y="1"/>
                  </a:moveTo>
                  <a:cubicBezTo>
                    <a:pt x="5339" y="1"/>
                    <a:pt x="0" y="2579"/>
                    <a:pt x="428" y="3226"/>
                  </a:cubicBezTo>
                  <a:cubicBezTo>
                    <a:pt x="513" y="3355"/>
                    <a:pt x="659" y="3411"/>
                    <a:pt x="850" y="3411"/>
                  </a:cubicBezTo>
                  <a:cubicBezTo>
                    <a:pt x="2268" y="3411"/>
                    <a:pt x="6169" y="265"/>
                    <a:pt x="6032" y="20"/>
                  </a:cubicBezTo>
                  <a:cubicBezTo>
                    <a:pt x="6025" y="7"/>
                    <a:pt x="6005" y="1"/>
                    <a:pt x="5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497;p30">
            <a:extLst>
              <a:ext uri="{FF2B5EF4-FFF2-40B4-BE49-F238E27FC236}">
                <a16:creationId xmlns:a16="http://schemas.microsoft.com/office/drawing/2014/main" id="{57AB1965-D937-11F2-ECC8-4E2D9C93E9BD}"/>
              </a:ext>
            </a:extLst>
          </p:cNvPr>
          <p:cNvSpPr/>
          <p:nvPr/>
        </p:nvSpPr>
        <p:spPr>
          <a:xfrm>
            <a:off x="322594" y="967025"/>
            <a:ext cx="186303" cy="205090"/>
          </a:xfrm>
          <a:custGeom>
            <a:avLst/>
            <a:gdLst/>
            <a:ahLst/>
            <a:cxnLst/>
            <a:rect l="l" t="t" r="r" b="b"/>
            <a:pathLst>
              <a:path w="13367" h="14715" extrusionOk="0">
                <a:moveTo>
                  <a:pt x="6683" y="1"/>
                </a:moveTo>
                <a:cubicBezTo>
                  <a:pt x="6058" y="6111"/>
                  <a:pt x="5549" y="6669"/>
                  <a:pt x="0" y="7357"/>
                </a:cubicBezTo>
                <a:cubicBezTo>
                  <a:pt x="5549" y="8047"/>
                  <a:pt x="6058" y="8605"/>
                  <a:pt x="6683" y="14715"/>
                </a:cubicBezTo>
                <a:cubicBezTo>
                  <a:pt x="7309" y="8605"/>
                  <a:pt x="7816" y="8047"/>
                  <a:pt x="13366" y="7357"/>
                </a:cubicBezTo>
                <a:cubicBezTo>
                  <a:pt x="7816" y="6669"/>
                  <a:pt x="7309" y="6111"/>
                  <a:pt x="66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482;p29">
            <a:extLst>
              <a:ext uri="{FF2B5EF4-FFF2-40B4-BE49-F238E27FC236}">
                <a16:creationId xmlns:a16="http://schemas.microsoft.com/office/drawing/2014/main" id="{4C470EC0-634B-3FC1-393B-A4BD26E781AB}"/>
              </a:ext>
            </a:extLst>
          </p:cNvPr>
          <p:cNvGrpSpPr/>
          <p:nvPr/>
        </p:nvGrpSpPr>
        <p:grpSpPr>
          <a:xfrm>
            <a:off x="8046990" y="691287"/>
            <a:ext cx="366825" cy="360075"/>
            <a:chOff x="4064275" y="3728850"/>
            <a:chExt cx="366825" cy="360075"/>
          </a:xfrm>
        </p:grpSpPr>
        <p:sp>
          <p:nvSpPr>
            <p:cNvPr id="19" name="Google Shape;483;p29">
              <a:extLst>
                <a:ext uri="{FF2B5EF4-FFF2-40B4-BE49-F238E27FC236}">
                  <a16:creationId xmlns:a16="http://schemas.microsoft.com/office/drawing/2014/main" id="{8CD40AD4-7A3C-EF33-3A38-7AA2315C2347}"/>
                </a:ext>
              </a:extLst>
            </p:cNvPr>
            <p:cNvSpPr/>
            <p:nvPr/>
          </p:nvSpPr>
          <p:spPr>
            <a:xfrm>
              <a:off x="4064275" y="3897600"/>
              <a:ext cx="229850" cy="191325"/>
            </a:xfrm>
            <a:custGeom>
              <a:avLst/>
              <a:gdLst/>
              <a:ahLst/>
              <a:cxnLst/>
              <a:rect l="l" t="t" r="r" b="b"/>
              <a:pathLst>
                <a:path w="9194" h="7653" extrusionOk="0">
                  <a:moveTo>
                    <a:pt x="5370" y="1"/>
                  </a:moveTo>
                  <a:cubicBezTo>
                    <a:pt x="4866" y="1"/>
                    <a:pt x="761" y="96"/>
                    <a:pt x="166" y="3168"/>
                  </a:cubicBezTo>
                  <a:cubicBezTo>
                    <a:pt x="0" y="4021"/>
                    <a:pt x="332" y="4336"/>
                    <a:pt x="912" y="4336"/>
                  </a:cubicBezTo>
                  <a:cubicBezTo>
                    <a:pt x="2560" y="4336"/>
                    <a:pt x="6212" y="1798"/>
                    <a:pt x="6212" y="1798"/>
                  </a:cubicBezTo>
                  <a:lnTo>
                    <a:pt x="6212" y="1798"/>
                  </a:lnTo>
                  <a:cubicBezTo>
                    <a:pt x="6212" y="1798"/>
                    <a:pt x="4846" y="6932"/>
                    <a:pt x="7042" y="7602"/>
                  </a:cubicBezTo>
                  <a:cubicBezTo>
                    <a:pt x="7155" y="7636"/>
                    <a:pt x="7260" y="7652"/>
                    <a:pt x="7359" y="7652"/>
                  </a:cubicBezTo>
                  <a:cubicBezTo>
                    <a:pt x="9193" y="7652"/>
                    <a:pt x="8784" y="2056"/>
                    <a:pt x="8784" y="2056"/>
                  </a:cubicBezTo>
                  <a:lnTo>
                    <a:pt x="5421" y="1"/>
                  </a:lnTo>
                  <a:cubicBezTo>
                    <a:pt x="5421" y="1"/>
                    <a:pt x="5403" y="1"/>
                    <a:pt x="5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84;p29">
              <a:extLst>
                <a:ext uri="{FF2B5EF4-FFF2-40B4-BE49-F238E27FC236}">
                  <a16:creationId xmlns:a16="http://schemas.microsoft.com/office/drawing/2014/main" id="{BC1FD050-8446-FA72-A245-8D01FFAACB5A}"/>
                </a:ext>
              </a:extLst>
            </p:cNvPr>
            <p:cNvSpPr/>
            <p:nvPr/>
          </p:nvSpPr>
          <p:spPr>
            <a:xfrm>
              <a:off x="4145900" y="3728850"/>
              <a:ext cx="285200" cy="211225"/>
            </a:xfrm>
            <a:custGeom>
              <a:avLst/>
              <a:gdLst/>
              <a:ahLst/>
              <a:cxnLst/>
              <a:rect l="l" t="t" r="r" b="b"/>
              <a:pathLst>
                <a:path w="11408" h="8449" extrusionOk="0">
                  <a:moveTo>
                    <a:pt x="3328" y="1"/>
                  </a:moveTo>
                  <a:cubicBezTo>
                    <a:pt x="3115" y="1"/>
                    <a:pt x="2863" y="111"/>
                    <a:pt x="2565" y="359"/>
                  </a:cubicBezTo>
                  <a:cubicBezTo>
                    <a:pt x="1" y="2492"/>
                    <a:pt x="2320" y="6490"/>
                    <a:pt x="2320" y="6490"/>
                  </a:cubicBezTo>
                  <a:lnTo>
                    <a:pt x="5742" y="8448"/>
                  </a:lnTo>
                  <a:cubicBezTo>
                    <a:pt x="5742" y="8448"/>
                    <a:pt x="11407" y="5852"/>
                    <a:pt x="9762" y="4251"/>
                  </a:cubicBezTo>
                  <a:cubicBezTo>
                    <a:pt x="9467" y="3963"/>
                    <a:pt x="9102" y="3845"/>
                    <a:pt x="8701" y="3845"/>
                  </a:cubicBezTo>
                  <a:cubicBezTo>
                    <a:pt x="6863" y="3845"/>
                    <a:pt x="4277" y="6318"/>
                    <a:pt x="4277" y="6318"/>
                  </a:cubicBezTo>
                  <a:cubicBezTo>
                    <a:pt x="4277" y="6318"/>
                    <a:pt x="4942" y="1"/>
                    <a:pt x="33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85;p29">
              <a:extLst>
                <a:ext uri="{FF2B5EF4-FFF2-40B4-BE49-F238E27FC236}">
                  <a16:creationId xmlns:a16="http://schemas.microsoft.com/office/drawing/2014/main" id="{A6C03224-CB67-8BFE-372D-8896924FA1B5}"/>
                </a:ext>
              </a:extLst>
            </p:cNvPr>
            <p:cNvSpPr/>
            <p:nvPr/>
          </p:nvSpPr>
          <p:spPr>
            <a:xfrm>
              <a:off x="4133075" y="3855650"/>
              <a:ext cx="199725" cy="114125"/>
            </a:xfrm>
            <a:custGeom>
              <a:avLst/>
              <a:gdLst/>
              <a:ahLst/>
              <a:cxnLst/>
              <a:rect l="l" t="t" r="r" b="b"/>
              <a:pathLst>
                <a:path w="7989" h="4565" extrusionOk="0">
                  <a:moveTo>
                    <a:pt x="1012" y="0"/>
                  </a:moveTo>
                  <a:cubicBezTo>
                    <a:pt x="889" y="0"/>
                    <a:pt x="803" y="36"/>
                    <a:pt x="761" y="113"/>
                  </a:cubicBezTo>
                  <a:cubicBezTo>
                    <a:pt x="1" y="1511"/>
                    <a:pt x="6840" y="4564"/>
                    <a:pt x="7702" y="4564"/>
                  </a:cubicBezTo>
                  <a:cubicBezTo>
                    <a:pt x="7746" y="4564"/>
                    <a:pt x="7775" y="4556"/>
                    <a:pt x="7785" y="4540"/>
                  </a:cubicBezTo>
                  <a:cubicBezTo>
                    <a:pt x="7988" y="4224"/>
                    <a:pt x="2345" y="0"/>
                    <a:pt x="1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" name="Image 23">
            <a:extLst>
              <a:ext uri="{FF2B5EF4-FFF2-40B4-BE49-F238E27FC236}">
                <a16:creationId xmlns:a16="http://schemas.microsoft.com/office/drawing/2014/main" id="{2CF84422-43CF-712F-0A5F-1BA21BE9F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890" y="-206334"/>
            <a:ext cx="2535754" cy="116203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12C551B-7E54-8C20-C7BA-1B2EF7256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7789" y="595274"/>
            <a:ext cx="4161425" cy="4161425"/>
          </a:xfrm>
          <a:prstGeom prst="rect">
            <a:avLst/>
          </a:prstGeom>
        </p:spPr>
      </p:pic>
      <p:sp>
        <p:nvSpPr>
          <p:cNvPr id="11" name="Google Shape;623;p40">
            <a:extLst>
              <a:ext uri="{FF2B5EF4-FFF2-40B4-BE49-F238E27FC236}">
                <a16:creationId xmlns:a16="http://schemas.microsoft.com/office/drawing/2014/main" id="{0CCCF798-DE0E-8DA7-AA63-2435934E458E}"/>
              </a:ext>
            </a:extLst>
          </p:cNvPr>
          <p:cNvSpPr txBox="1"/>
          <p:nvPr/>
        </p:nvSpPr>
        <p:spPr>
          <a:xfrm>
            <a:off x="5608417" y="818087"/>
            <a:ext cx="2481523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Web Version</a:t>
            </a:r>
            <a:endParaRPr sz="2400" dirty="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22" name="Accolade fermante 21">
            <a:extLst>
              <a:ext uri="{FF2B5EF4-FFF2-40B4-BE49-F238E27FC236}">
                <a16:creationId xmlns:a16="http://schemas.microsoft.com/office/drawing/2014/main" id="{E095452A-5797-21CE-C2E1-8A93C14F40A6}"/>
              </a:ext>
            </a:extLst>
          </p:cNvPr>
          <p:cNvSpPr/>
          <p:nvPr/>
        </p:nvSpPr>
        <p:spPr>
          <a:xfrm rot="5400000">
            <a:off x="4384878" y="492329"/>
            <a:ext cx="422481" cy="7350192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Picture 2" descr="Children ">
            <a:extLst>
              <a:ext uri="{FF2B5EF4-FFF2-40B4-BE49-F238E27FC236}">
                <a16:creationId xmlns:a16="http://schemas.microsoft.com/office/drawing/2014/main" id="{F853A690-5054-3CBA-4985-BC8E3DDAA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505" y="4167425"/>
            <a:ext cx="1048215" cy="104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Google Shape;623;p40">
            <a:extLst>
              <a:ext uri="{FF2B5EF4-FFF2-40B4-BE49-F238E27FC236}">
                <a16:creationId xmlns:a16="http://schemas.microsoft.com/office/drawing/2014/main" id="{23F3324B-2F9B-63E7-139A-73E90ACB5822}"/>
              </a:ext>
            </a:extLst>
          </p:cNvPr>
          <p:cNvSpPr txBox="1"/>
          <p:nvPr/>
        </p:nvSpPr>
        <p:spPr>
          <a:xfrm>
            <a:off x="1006916" y="818087"/>
            <a:ext cx="2363454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Mobile Version</a:t>
            </a:r>
            <a:endParaRPr sz="2400" dirty="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27" name="Google Shape;497;p30">
            <a:extLst>
              <a:ext uri="{FF2B5EF4-FFF2-40B4-BE49-F238E27FC236}">
                <a16:creationId xmlns:a16="http://schemas.microsoft.com/office/drawing/2014/main" id="{4191BF3A-E4CA-092C-6C4C-FDA9C4FCD352}"/>
              </a:ext>
            </a:extLst>
          </p:cNvPr>
          <p:cNvSpPr/>
          <p:nvPr/>
        </p:nvSpPr>
        <p:spPr>
          <a:xfrm>
            <a:off x="322594" y="967025"/>
            <a:ext cx="186303" cy="205090"/>
          </a:xfrm>
          <a:custGeom>
            <a:avLst/>
            <a:gdLst/>
            <a:ahLst/>
            <a:cxnLst/>
            <a:rect l="l" t="t" r="r" b="b"/>
            <a:pathLst>
              <a:path w="13367" h="14715" extrusionOk="0">
                <a:moveTo>
                  <a:pt x="6683" y="1"/>
                </a:moveTo>
                <a:cubicBezTo>
                  <a:pt x="6058" y="6111"/>
                  <a:pt x="5549" y="6669"/>
                  <a:pt x="0" y="7357"/>
                </a:cubicBezTo>
                <a:cubicBezTo>
                  <a:pt x="5549" y="8047"/>
                  <a:pt x="6058" y="8605"/>
                  <a:pt x="6683" y="14715"/>
                </a:cubicBezTo>
                <a:cubicBezTo>
                  <a:pt x="7309" y="8605"/>
                  <a:pt x="7816" y="8047"/>
                  <a:pt x="13366" y="7357"/>
                </a:cubicBezTo>
                <a:cubicBezTo>
                  <a:pt x="7816" y="6669"/>
                  <a:pt x="7309" y="6111"/>
                  <a:pt x="66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497;p30">
            <a:extLst>
              <a:ext uri="{FF2B5EF4-FFF2-40B4-BE49-F238E27FC236}">
                <a16:creationId xmlns:a16="http://schemas.microsoft.com/office/drawing/2014/main" id="{84528F28-698F-6439-0952-9457A5D35F5D}"/>
              </a:ext>
            </a:extLst>
          </p:cNvPr>
          <p:cNvSpPr/>
          <p:nvPr/>
        </p:nvSpPr>
        <p:spPr>
          <a:xfrm>
            <a:off x="605092" y="4167425"/>
            <a:ext cx="186303" cy="205090"/>
          </a:xfrm>
          <a:custGeom>
            <a:avLst/>
            <a:gdLst/>
            <a:ahLst/>
            <a:cxnLst/>
            <a:rect l="l" t="t" r="r" b="b"/>
            <a:pathLst>
              <a:path w="13367" h="14715" extrusionOk="0">
                <a:moveTo>
                  <a:pt x="6683" y="1"/>
                </a:moveTo>
                <a:cubicBezTo>
                  <a:pt x="6058" y="6111"/>
                  <a:pt x="5549" y="6669"/>
                  <a:pt x="0" y="7357"/>
                </a:cubicBezTo>
                <a:cubicBezTo>
                  <a:pt x="5549" y="8047"/>
                  <a:pt x="6058" y="8605"/>
                  <a:pt x="6683" y="14715"/>
                </a:cubicBezTo>
                <a:cubicBezTo>
                  <a:pt x="7309" y="8605"/>
                  <a:pt x="7816" y="8047"/>
                  <a:pt x="13366" y="7357"/>
                </a:cubicBezTo>
                <a:cubicBezTo>
                  <a:pt x="7816" y="6669"/>
                  <a:pt x="7309" y="6111"/>
                  <a:pt x="66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861C305-6649-76E4-4BC0-5812AF5D48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6512" y="1274064"/>
            <a:ext cx="1718102" cy="305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18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oogle Shape;504;p31"/>
          <p:cNvGrpSpPr/>
          <p:nvPr/>
        </p:nvGrpSpPr>
        <p:grpSpPr>
          <a:xfrm>
            <a:off x="8391672" y="1104"/>
            <a:ext cx="689225" cy="689350"/>
            <a:chOff x="4621075" y="3451300"/>
            <a:chExt cx="689225" cy="689350"/>
          </a:xfrm>
        </p:grpSpPr>
        <p:sp>
          <p:nvSpPr>
            <p:cNvPr id="505" name="Google Shape;505;p31"/>
            <p:cNvSpPr/>
            <p:nvPr/>
          </p:nvSpPr>
          <p:spPr>
            <a:xfrm>
              <a:off x="4919425" y="3451300"/>
              <a:ext cx="83125" cy="689350"/>
            </a:xfrm>
            <a:custGeom>
              <a:avLst/>
              <a:gdLst/>
              <a:ahLst/>
              <a:cxnLst/>
              <a:rect l="l" t="t" r="r" b="b"/>
              <a:pathLst>
                <a:path w="3325" h="27574" extrusionOk="0">
                  <a:moveTo>
                    <a:pt x="1662" y="1"/>
                  </a:moveTo>
                  <a:lnTo>
                    <a:pt x="0" y="13788"/>
                  </a:lnTo>
                  <a:lnTo>
                    <a:pt x="1662" y="27573"/>
                  </a:lnTo>
                  <a:lnTo>
                    <a:pt x="3325" y="13788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4665050" y="3622175"/>
              <a:ext cx="596950" cy="344675"/>
            </a:xfrm>
            <a:custGeom>
              <a:avLst/>
              <a:gdLst/>
              <a:ahLst/>
              <a:cxnLst/>
              <a:rect l="l" t="t" r="r" b="b"/>
              <a:pathLst>
                <a:path w="23878" h="13787" extrusionOk="0">
                  <a:moveTo>
                    <a:pt x="0" y="1"/>
                  </a:moveTo>
                  <a:lnTo>
                    <a:pt x="11108" y="8333"/>
                  </a:lnTo>
                  <a:lnTo>
                    <a:pt x="23878" y="13786"/>
                  </a:lnTo>
                  <a:lnTo>
                    <a:pt x="12770" y="54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4665050" y="3619225"/>
              <a:ext cx="596950" cy="344675"/>
            </a:xfrm>
            <a:custGeom>
              <a:avLst/>
              <a:gdLst/>
              <a:ahLst/>
              <a:cxnLst/>
              <a:rect l="l" t="t" r="r" b="b"/>
              <a:pathLst>
                <a:path w="23878" h="13787" extrusionOk="0">
                  <a:moveTo>
                    <a:pt x="23878" y="1"/>
                  </a:moveTo>
                  <a:lnTo>
                    <a:pt x="11108" y="5454"/>
                  </a:lnTo>
                  <a:lnTo>
                    <a:pt x="0" y="13786"/>
                  </a:lnTo>
                  <a:lnTo>
                    <a:pt x="12770" y="8333"/>
                  </a:lnTo>
                  <a:lnTo>
                    <a:pt x="238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4793225" y="3493850"/>
              <a:ext cx="336150" cy="601800"/>
            </a:xfrm>
            <a:custGeom>
              <a:avLst/>
              <a:gdLst/>
              <a:ahLst/>
              <a:cxnLst/>
              <a:rect l="l" t="t" r="r" b="b"/>
              <a:pathLst>
                <a:path w="13446" h="24072" extrusionOk="0">
                  <a:moveTo>
                    <a:pt x="13445" y="0"/>
                  </a:moveTo>
                  <a:lnTo>
                    <a:pt x="5271" y="11225"/>
                  </a:lnTo>
                  <a:lnTo>
                    <a:pt x="1" y="24072"/>
                  </a:lnTo>
                  <a:lnTo>
                    <a:pt x="8175" y="12845"/>
                  </a:lnTo>
                  <a:lnTo>
                    <a:pt x="134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4787700" y="3498675"/>
              <a:ext cx="353125" cy="592025"/>
            </a:xfrm>
            <a:custGeom>
              <a:avLst/>
              <a:gdLst/>
              <a:ahLst/>
              <a:cxnLst/>
              <a:rect l="l" t="t" r="r" b="b"/>
              <a:pathLst>
                <a:path w="14125" h="23681" extrusionOk="0">
                  <a:moveTo>
                    <a:pt x="0" y="1"/>
                  </a:moveTo>
                  <a:lnTo>
                    <a:pt x="5635" y="12692"/>
                  </a:lnTo>
                  <a:lnTo>
                    <a:pt x="14124" y="23680"/>
                  </a:lnTo>
                  <a:lnTo>
                    <a:pt x="8489" y="109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4621075" y="3750525"/>
              <a:ext cx="689225" cy="83150"/>
            </a:xfrm>
            <a:custGeom>
              <a:avLst/>
              <a:gdLst/>
              <a:ahLst/>
              <a:cxnLst/>
              <a:rect l="l" t="t" r="r" b="b"/>
              <a:pathLst>
                <a:path w="27569" h="3326" extrusionOk="0">
                  <a:moveTo>
                    <a:pt x="13760" y="1"/>
                  </a:moveTo>
                  <a:lnTo>
                    <a:pt x="1" y="1860"/>
                  </a:lnTo>
                  <a:lnTo>
                    <a:pt x="13808" y="3325"/>
                  </a:lnTo>
                  <a:lnTo>
                    <a:pt x="27569" y="1467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22" name="Picture 2" descr="Cyborg ">
            <a:extLst>
              <a:ext uri="{FF2B5EF4-FFF2-40B4-BE49-F238E27FC236}">
                <a16:creationId xmlns:a16="http://schemas.microsoft.com/office/drawing/2014/main" id="{861A3C95-99A3-BF57-DC68-1678D1E0E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798" y="452680"/>
            <a:ext cx="996176" cy="99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2FF3C6A5-F7BA-B179-C26C-431DC093E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0258" y="-203757"/>
            <a:ext cx="1607392" cy="73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06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oogle Shape;504;p31"/>
          <p:cNvGrpSpPr/>
          <p:nvPr/>
        </p:nvGrpSpPr>
        <p:grpSpPr>
          <a:xfrm>
            <a:off x="8391672" y="1104"/>
            <a:ext cx="689225" cy="689350"/>
            <a:chOff x="4621075" y="3451300"/>
            <a:chExt cx="689225" cy="689350"/>
          </a:xfrm>
        </p:grpSpPr>
        <p:sp>
          <p:nvSpPr>
            <p:cNvPr id="505" name="Google Shape;505;p31"/>
            <p:cNvSpPr/>
            <p:nvPr/>
          </p:nvSpPr>
          <p:spPr>
            <a:xfrm>
              <a:off x="4919425" y="3451300"/>
              <a:ext cx="83125" cy="689350"/>
            </a:xfrm>
            <a:custGeom>
              <a:avLst/>
              <a:gdLst/>
              <a:ahLst/>
              <a:cxnLst/>
              <a:rect l="l" t="t" r="r" b="b"/>
              <a:pathLst>
                <a:path w="3325" h="27574" extrusionOk="0">
                  <a:moveTo>
                    <a:pt x="1662" y="1"/>
                  </a:moveTo>
                  <a:lnTo>
                    <a:pt x="0" y="13788"/>
                  </a:lnTo>
                  <a:lnTo>
                    <a:pt x="1662" y="27573"/>
                  </a:lnTo>
                  <a:lnTo>
                    <a:pt x="3325" y="13788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4665050" y="3622175"/>
              <a:ext cx="596950" cy="344675"/>
            </a:xfrm>
            <a:custGeom>
              <a:avLst/>
              <a:gdLst/>
              <a:ahLst/>
              <a:cxnLst/>
              <a:rect l="l" t="t" r="r" b="b"/>
              <a:pathLst>
                <a:path w="23878" h="13787" extrusionOk="0">
                  <a:moveTo>
                    <a:pt x="0" y="1"/>
                  </a:moveTo>
                  <a:lnTo>
                    <a:pt x="11108" y="8333"/>
                  </a:lnTo>
                  <a:lnTo>
                    <a:pt x="23878" y="13786"/>
                  </a:lnTo>
                  <a:lnTo>
                    <a:pt x="12770" y="54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4665050" y="3619225"/>
              <a:ext cx="596950" cy="344675"/>
            </a:xfrm>
            <a:custGeom>
              <a:avLst/>
              <a:gdLst/>
              <a:ahLst/>
              <a:cxnLst/>
              <a:rect l="l" t="t" r="r" b="b"/>
              <a:pathLst>
                <a:path w="23878" h="13787" extrusionOk="0">
                  <a:moveTo>
                    <a:pt x="23878" y="1"/>
                  </a:moveTo>
                  <a:lnTo>
                    <a:pt x="11108" y="5454"/>
                  </a:lnTo>
                  <a:lnTo>
                    <a:pt x="0" y="13786"/>
                  </a:lnTo>
                  <a:lnTo>
                    <a:pt x="12770" y="8333"/>
                  </a:lnTo>
                  <a:lnTo>
                    <a:pt x="238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4793225" y="3493850"/>
              <a:ext cx="336150" cy="601800"/>
            </a:xfrm>
            <a:custGeom>
              <a:avLst/>
              <a:gdLst/>
              <a:ahLst/>
              <a:cxnLst/>
              <a:rect l="l" t="t" r="r" b="b"/>
              <a:pathLst>
                <a:path w="13446" h="24072" extrusionOk="0">
                  <a:moveTo>
                    <a:pt x="13445" y="0"/>
                  </a:moveTo>
                  <a:lnTo>
                    <a:pt x="5271" y="11225"/>
                  </a:lnTo>
                  <a:lnTo>
                    <a:pt x="1" y="24072"/>
                  </a:lnTo>
                  <a:lnTo>
                    <a:pt x="8175" y="12845"/>
                  </a:lnTo>
                  <a:lnTo>
                    <a:pt x="134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4787700" y="3498675"/>
              <a:ext cx="353125" cy="592025"/>
            </a:xfrm>
            <a:custGeom>
              <a:avLst/>
              <a:gdLst/>
              <a:ahLst/>
              <a:cxnLst/>
              <a:rect l="l" t="t" r="r" b="b"/>
              <a:pathLst>
                <a:path w="14125" h="23681" extrusionOk="0">
                  <a:moveTo>
                    <a:pt x="0" y="1"/>
                  </a:moveTo>
                  <a:lnTo>
                    <a:pt x="5635" y="12692"/>
                  </a:lnTo>
                  <a:lnTo>
                    <a:pt x="14124" y="23680"/>
                  </a:lnTo>
                  <a:lnTo>
                    <a:pt x="8489" y="109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4621075" y="3750525"/>
              <a:ext cx="689225" cy="83150"/>
            </a:xfrm>
            <a:custGeom>
              <a:avLst/>
              <a:gdLst/>
              <a:ahLst/>
              <a:cxnLst/>
              <a:rect l="l" t="t" r="r" b="b"/>
              <a:pathLst>
                <a:path w="27569" h="3326" extrusionOk="0">
                  <a:moveTo>
                    <a:pt x="13760" y="1"/>
                  </a:moveTo>
                  <a:lnTo>
                    <a:pt x="1" y="1860"/>
                  </a:lnTo>
                  <a:lnTo>
                    <a:pt x="13808" y="3325"/>
                  </a:lnTo>
                  <a:lnTo>
                    <a:pt x="27569" y="1467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22" name="Picture 2" descr="Cyborg ">
            <a:extLst>
              <a:ext uri="{FF2B5EF4-FFF2-40B4-BE49-F238E27FC236}">
                <a16:creationId xmlns:a16="http://schemas.microsoft.com/office/drawing/2014/main" id="{861A3C95-99A3-BF57-DC68-1678D1E0E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798" y="452680"/>
            <a:ext cx="996176" cy="99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rompt ">
            <a:extLst>
              <a:ext uri="{FF2B5EF4-FFF2-40B4-BE49-F238E27FC236}">
                <a16:creationId xmlns:a16="http://schemas.microsoft.com/office/drawing/2014/main" id="{2A7B0F44-EDA8-A51D-7DAC-F61FA11F1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898" y="-173723"/>
            <a:ext cx="1447019" cy="144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BB2F1F5-FDCF-8A85-7DDB-BA91B3DB3182}"/>
              </a:ext>
            </a:extLst>
          </p:cNvPr>
          <p:cNvCxnSpPr>
            <a:cxnSpLocks/>
          </p:cNvCxnSpPr>
          <p:nvPr/>
        </p:nvCxnSpPr>
        <p:spPr>
          <a:xfrm flipH="1">
            <a:off x="4750420" y="549786"/>
            <a:ext cx="1453203" cy="3051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59047A81-D965-C2FD-0E03-EFD37A3A0C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0258" y="-203757"/>
            <a:ext cx="1607392" cy="73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12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oogle Shape;504;p31"/>
          <p:cNvGrpSpPr/>
          <p:nvPr/>
        </p:nvGrpSpPr>
        <p:grpSpPr>
          <a:xfrm>
            <a:off x="8391672" y="1104"/>
            <a:ext cx="689225" cy="689350"/>
            <a:chOff x="4621075" y="3451300"/>
            <a:chExt cx="689225" cy="689350"/>
          </a:xfrm>
        </p:grpSpPr>
        <p:sp>
          <p:nvSpPr>
            <p:cNvPr id="505" name="Google Shape;505;p31"/>
            <p:cNvSpPr/>
            <p:nvPr/>
          </p:nvSpPr>
          <p:spPr>
            <a:xfrm>
              <a:off x="4919425" y="3451300"/>
              <a:ext cx="83125" cy="689350"/>
            </a:xfrm>
            <a:custGeom>
              <a:avLst/>
              <a:gdLst/>
              <a:ahLst/>
              <a:cxnLst/>
              <a:rect l="l" t="t" r="r" b="b"/>
              <a:pathLst>
                <a:path w="3325" h="27574" extrusionOk="0">
                  <a:moveTo>
                    <a:pt x="1662" y="1"/>
                  </a:moveTo>
                  <a:lnTo>
                    <a:pt x="0" y="13788"/>
                  </a:lnTo>
                  <a:lnTo>
                    <a:pt x="1662" y="27573"/>
                  </a:lnTo>
                  <a:lnTo>
                    <a:pt x="3325" y="13788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4665050" y="3622175"/>
              <a:ext cx="596950" cy="344675"/>
            </a:xfrm>
            <a:custGeom>
              <a:avLst/>
              <a:gdLst/>
              <a:ahLst/>
              <a:cxnLst/>
              <a:rect l="l" t="t" r="r" b="b"/>
              <a:pathLst>
                <a:path w="23878" h="13787" extrusionOk="0">
                  <a:moveTo>
                    <a:pt x="0" y="1"/>
                  </a:moveTo>
                  <a:lnTo>
                    <a:pt x="11108" y="8333"/>
                  </a:lnTo>
                  <a:lnTo>
                    <a:pt x="23878" y="13786"/>
                  </a:lnTo>
                  <a:lnTo>
                    <a:pt x="12770" y="54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4665050" y="3619225"/>
              <a:ext cx="596950" cy="344675"/>
            </a:xfrm>
            <a:custGeom>
              <a:avLst/>
              <a:gdLst/>
              <a:ahLst/>
              <a:cxnLst/>
              <a:rect l="l" t="t" r="r" b="b"/>
              <a:pathLst>
                <a:path w="23878" h="13787" extrusionOk="0">
                  <a:moveTo>
                    <a:pt x="23878" y="1"/>
                  </a:moveTo>
                  <a:lnTo>
                    <a:pt x="11108" y="5454"/>
                  </a:lnTo>
                  <a:lnTo>
                    <a:pt x="0" y="13786"/>
                  </a:lnTo>
                  <a:lnTo>
                    <a:pt x="12770" y="8333"/>
                  </a:lnTo>
                  <a:lnTo>
                    <a:pt x="238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4793225" y="3493850"/>
              <a:ext cx="336150" cy="601800"/>
            </a:xfrm>
            <a:custGeom>
              <a:avLst/>
              <a:gdLst/>
              <a:ahLst/>
              <a:cxnLst/>
              <a:rect l="l" t="t" r="r" b="b"/>
              <a:pathLst>
                <a:path w="13446" h="24072" extrusionOk="0">
                  <a:moveTo>
                    <a:pt x="13445" y="0"/>
                  </a:moveTo>
                  <a:lnTo>
                    <a:pt x="5271" y="11225"/>
                  </a:lnTo>
                  <a:lnTo>
                    <a:pt x="1" y="24072"/>
                  </a:lnTo>
                  <a:lnTo>
                    <a:pt x="8175" y="12845"/>
                  </a:lnTo>
                  <a:lnTo>
                    <a:pt x="134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4787700" y="3498675"/>
              <a:ext cx="353125" cy="592025"/>
            </a:xfrm>
            <a:custGeom>
              <a:avLst/>
              <a:gdLst/>
              <a:ahLst/>
              <a:cxnLst/>
              <a:rect l="l" t="t" r="r" b="b"/>
              <a:pathLst>
                <a:path w="14125" h="23681" extrusionOk="0">
                  <a:moveTo>
                    <a:pt x="0" y="1"/>
                  </a:moveTo>
                  <a:lnTo>
                    <a:pt x="5635" y="12692"/>
                  </a:lnTo>
                  <a:lnTo>
                    <a:pt x="14124" y="23680"/>
                  </a:lnTo>
                  <a:lnTo>
                    <a:pt x="8489" y="109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4621075" y="3750525"/>
              <a:ext cx="689225" cy="83150"/>
            </a:xfrm>
            <a:custGeom>
              <a:avLst/>
              <a:gdLst/>
              <a:ahLst/>
              <a:cxnLst/>
              <a:rect l="l" t="t" r="r" b="b"/>
              <a:pathLst>
                <a:path w="27569" h="3326" extrusionOk="0">
                  <a:moveTo>
                    <a:pt x="13760" y="1"/>
                  </a:moveTo>
                  <a:lnTo>
                    <a:pt x="1" y="1860"/>
                  </a:lnTo>
                  <a:lnTo>
                    <a:pt x="13808" y="3325"/>
                  </a:lnTo>
                  <a:lnTo>
                    <a:pt x="27569" y="1467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22" name="Picture 2" descr="Cyborg ">
            <a:extLst>
              <a:ext uri="{FF2B5EF4-FFF2-40B4-BE49-F238E27FC236}">
                <a16:creationId xmlns:a16="http://schemas.microsoft.com/office/drawing/2014/main" id="{861A3C95-99A3-BF57-DC68-1678D1E0E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798" y="452680"/>
            <a:ext cx="996176" cy="99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rompt ">
            <a:extLst>
              <a:ext uri="{FF2B5EF4-FFF2-40B4-BE49-F238E27FC236}">
                <a16:creationId xmlns:a16="http://schemas.microsoft.com/office/drawing/2014/main" id="{2A7B0F44-EDA8-A51D-7DAC-F61FA11F1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898" y="-173723"/>
            <a:ext cx="1447019" cy="144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BB2F1F5-FDCF-8A85-7DDB-BA91B3DB3182}"/>
              </a:ext>
            </a:extLst>
          </p:cNvPr>
          <p:cNvCxnSpPr>
            <a:cxnSpLocks/>
          </p:cNvCxnSpPr>
          <p:nvPr/>
        </p:nvCxnSpPr>
        <p:spPr>
          <a:xfrm flipH="1">
            <a:off x="4750420" y="549786"/>
            <a:ext cx="1453203" cy="3051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59047A81-D965-C2FD-0E03-EFD37A3A0C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0258" y="-203757"/>
            <a:ext cx="1607392" cy="736602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0BBEDF5-0152-13ED-947D-C88D653D90B5}"/>
              </a:ext>
            </a:extLst>
          </p:cNvPr>
          <p:cNvCxnSpPr>
            <a:cxnSpLocks/>
          </p:cNvCxnSpPr>
          <p:nvPr/>
        </p:nvCxnSpPr>
        <p:spPr>
          <a:xfrm>
            <a:off x="2011757" y="532845"/>
            <a:ext cx="1480121" cy="3390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2" descr="Image files ">
            <a:extLst>
              <a:ext uri="{FF2B5EF4-FFF2-40B4-BE49-F238E27FC236}">
                <a16:creationId xmlns:a16="http://schemas.microsoft.com/office/drawing/2014/main" id="{EC3747AD-4DDC-1571-79D3-DC529EA65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52" y="228045"/>
            <a:ext cx="815282" cy="81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49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28"/>
          <p:cNvGrpSpPr/>
          <p:nvPr/>
        </p:nvGrpSpPr>
        <p:grpSpPr>
          <a:xfrm>
            <a:off x="4586575" y="1956826"/>
            <a:ext cx="3918525" cy="1835450"/>
            <a:chOff x="-3040750" y="1559276"/>
            <a:chExt cx="3918525" cy="1835450"/>
          </a:xfrm>
        </p:grpSpPr>
        <p:sp>
          <p:nvSpPr>
            <p:cNvPr id="369" name="Google Shape;369;p28"/>
            <p:cNvSpPr/>
            <p:nvPr/>
          </p:nvSpPr>
          <p:spPr>
            <a:xfrm flipH="1">
              <a:off x="-2274825" y="2400151"/>
              <a:ext cx="151925" cy="263050"/>
            </a:xfrm>
            <a:custGeom>
              <a:avLst/>
              <a:gdLst/>
              <a:ahLst/>
              <a:cxnLst/>
              <a:rect l="l" t="t" r="r" b="b"/>
              <a:pathLst>
                <a:path w="6077" h="10522" extrusionOk="0">
                  <a:moveTo>
                    <a:pt x="2181" y="1"/>
                  </a:moveTo>
                  <a:cubicBezTo>
                    <a:pt x="1022" y="1"/>
                    <a:pt x="0" y="1267"/>
                    <a:pt x="79" y="3199"/>
                  </a:cubicBezTo>
                  <a:cubicBezTo>
                    <a:pt x="219" y="6598"/>
                    <a:pt x="4371" y="10521"/>
                    <a:pt x="4371" y="10521"/>
                  </a:cubicBezTo>
                  <a:cubicBezTo>
                    <a:pt x="4371" y="10521"/>
                    <a:pt x="6076" y="6430"/>
                    <a:pt x="4639" y="2448"/>
                  </a:cubicBezTo>
                  <a:cubicBezTo>
                    <a:pt x="4020" y="729"/>
                    <a:pt x="3061" y="1"/>
                    <a:pt x="21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 flipH="1">
              <a:off x="-2661925" y="2471126"/>
              <a:ext cx="282150" cy="126100"/>
            </a:xfrm>
            <a:custGeom>
              <a:avLst/>
              <a:gdLst/>
              <a:ahLst/>
              <a:cxnLst/>
              <a:rect l="l" t="t" r="r" b="b"/>
              <a:pathLst>
                <a:path w="11286" h="5044" extrusionOk="0">
                  <a:moveTo>
                    <a:pt x="7920" y="1"/>
                  </a:moveTo>
                  <a:cubicBezTo>
                    <a:pt x="7628" y="1"/>
                    <a:pt x="7312" y="25"/>
                    <a:pt x="6970" y="77"/>
                  </a:cubicBezTo>
                  <a:cubicBezTo>
                    <a:pt x="2784" y="712"/>
                    <a:pt x="1" y="4160"/>
                    <a:pt x="1" y="4160"/>
                  </a:cubicBezTo>
                  <a:cubicBezTo>
                    <a:pt x="1" y="4160"/>
                    <a:pt x="2692" y="5043"/>
                    <a:pt x="5351" y="5043"/>
                  </a:cubicBezTo>
                  <a:cubicBezTo>
                    <a:pt x="6467" y="5043"/>
                    <a:pt x="7578" y="4888"/>
                    <a:pt x="8481" y="4445"/>
                  </a:cubicBezTo>
                  <a:cubicBezTo>
                    <a:pt x="11285" y="3069"/>
                    <a:pt x="11194" y="1"/>
                    <a:pt x="7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 flipH="1">
              <a:off x="-2856200" y="2125551"/>
              <a:ext cx="254375" cy="161850"/>
            </a:xfrm>
            <a:custGeom>
              <a:avLst/>
              <a:gdLst/>
              <a:ahLst/>
              <a:cxnLst/>
              <a:rect l="l" t="t" r="r" b="b"/>
              <a:pathLst>
                <a:path w="10175" h="6474" extrusionOk="0">
                  <a:moveTo>
                    <a:pt x="7510" y="0"/>
                  </a:moveTo>
                  <a:cubicBezTo>
                    <a:pt x="6944" y="0"/>
                    <a:pt x="6263" y="162"/>
                    <a:pt x="5480" y="536"/>
                  </a:cubicBezTo>
                  <a:cubicBezTo>
                    <a:pt x="1661" y="2362"/>
                    <a:pt x="0" y="6472"/>
                    <a:pt x="0" y="6472"/>
                  </a:cubicBezTo>
                  <a:cubicBezTo>
                    <a:pt x="0" y="6472"/>
                    <a:pt x="54" y="6473"/>
                    <a:pt x="153" y="6473"/>
                  </a:cubicBezTo>
                  <a:cubicBezTo>
                    <a:pt x="1077" y="6473"/>
                    <a:pt x="5953" y="6372"/>
                    <a:pt x="8198" y="4276"/>
                  </a:cubicBezTo>
                  <a:cubicBezTo>
                    <a:pt x="10174" y="2429"/>
                    <a:pt x="9705" y="0"/>
                    <a:pt x="75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8"/>
            <p:cNvSpPr/>
            <p:nvPr/>
          </p:nvSpPr>
          <p:spPr>
            <a:xfrm flipH="1">
              <a:off x="-2564500" y="2145876"/>
              <a:ext cx="161825" cy="258025"/>
            </a:xfrm>
            <a:custGeom>
              <a:avLst/>
              <a:gdLst/>
              <a:ahLst/>
              <a:cxnLst/>
              <a:rect l="l" t="t" r="r" b="b"/>
              <a:pathLst>
                <a:path w="6473" h="10321" extrusionOk="0">
                  <a:moveTo>
                    <a:pt x="2210" y="1"/>
                  </a:moveTo>
                  <a:cubicBezTo>
                    <a:pt x="995" y="1"/>
                    <a:pt x="0" y="1370"/>
                    <a:pt x="239" y="3359"/>
                  </a:cubicBezTo>
                  <a:cubicBezTo>
                    <a:pt x="646" y="6738"/>
                    <a:pt x="5096" y="10321"/>
                    <a:pt x="5096" y="10321"/>
                  </a:cubicBezTo>
                  <a:cubicBezTo>
                    <a:pt x="5096" y="10321"/>
                    <a:pt x="6472" y="6107"/>
                    <a:pt x="4727" y="2249"/>
                  </a:cubicBezTo>
                  <a:cubicBezTo>
                    <a:pt x="4010" y="666"/>
                    <a:pt x="3057" y="1"/>
                    <a:pt x="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8"/>
            <p:cNvSpPr/>
            <p:nvPr/>
          </p:nvSpPr>
          <p:spPr>
            <a:xfrm flipH="1">
              <a:off x="-2654650" y="2076226"/>
              <a:ext cx="626275" cy="916050"/>
            </a:xfrm>
            <a:custGeom>
              <a:avLst/>
              <a:gdLst/>
              <a:ahLst/>
              <a:cxnLst/>
              <a:rect l="l" t="t" r="r" b="b"/>
              <a:pathLst>
                <a:path w="25051" h="36642" extrusionOk="0">
                  <a:moveTo>
                    <a:pt x="25051" y="0"/>
                  </a:moveTo>
                  <a:cubicBezTo>
                    <a:pt x="24926" y="1429"/>
                    <a:pt x="24641" y="2832"/>
                    <a:pt x="24257" y="4208"/>
                  </a:cubicBezTo>
                  <a:cubicBezTo>
                    <a:pt x="22276" y="10891"/>
                    <a:pt x="17408" y="18032"/>
                    <a:pt x="11278" y="21507"/>
                  </a:cubicBezTo>
                  <a:cubicBezTo>
                    <a:pt x="11069" y="21623"/>
                    <a:pt x="10853" y="21725"/>
                    <a:pt x="10640" y="21832"/>
                  </a:cubicBezTo>
                  <a:cubicBezTo>
                    <a:pt x="8463" y="22860"/>
                    <a:pt x="6675" y="24563"/>
                    <a:pt x="5202" y="26443"/>
                  </a:cubicBezTo>
                  <a:cubicBezTo>
                    <a:pt x="2879" y="29490"/>
                    <a:pt x="1187" y="33001"/>
                    <a:pt x="1" y="36633"/>
                  </a:cubicBezTo>
                  <a:lnTo>
                    <a:pt x="26" y="36641"/>
                  </a:lnTo>
                  <a:cubicBezTo>
                    <a:pt x="360" y="35747"/>
                    <a:pt x="733" y="34867"/>
                    <a:pt x="1121" y="33997"/>
                  </a:cubicBezTo>
                  <a:cubicBezTo>
                    <a:pt x="1906" y="32261"/>
                    <a:pt x="2778" y="30562"/>
                    <a:pt x="3784" y="28943"/>
                  </a:cubicBezTo>
                  <a:cubicBezTo>
                    <a:pt x="5169" y="26738"/>
                    <a:pt x="6745" y="24584"/>
                    <a:pt x="8844" y="23010"/>
                  </a:cubicBezTo>
                  <a:cubicBezTo>
                    <a:pt x="9792" y="22271"/>
                    <a:pt x="10912" y="21847"/>
                    <a:pt x="11949" y="21241"/>
                  </a:cubicBezTo>
                  <a:cubicBezTo>
                    <a:pt x="14428" y="19781"/>
                    <a:pt x="16595" y="17821"/>
                    <a:pt x="18435" y="15618"/>
                  </a:cubicBezTo>
                  <a:cubicBezTo>
                    <a:pt x="22001" y="11338"/>
                    <a:pt x="24899" y="5597"/>
                    <a:pt x="25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 flipH="1">
              <a:off x="-2735850" y="1849901"/>
              <a:ext cx="145050" cy="269075"/>
            </a:xfrm>
            <a:custGeom>
              <a:avLst/>
              <a:gdLst/>
              <a:ahLst/>
              <a:cxnLst/>
              <a:rect l="l" t="t" r="r" b="b"/>
              <a:pathLst>
                <a:path w="5802" h="10763" extrusionOk="0">
                  <a:moveTo>
                    <a:pt x="3004" y="0"/>
                  </a:moveTo>
                  <a:cubicBezTo>
                    <a:pt x="2041" y="0"/>
                    <a:pt x="1077" y="869"/>
                    <a:pt x="730" y="2856"/>
                  </a:cubicBezTo>
                  <a:cubicBezTo>
                    <a:pt x="0" y="7028"/>
                    <a:pt x="2385" y="10763"/>
                    <a:pt x="2385" y="10763"/>
                  </a:cubicBezTo>
                  <a:cubicBezTo>
                    <a:pt x="2385" y="10763"/>
                    <a:pt x="5801" y="6184"/>
                    <a:pt x="5352" y="2812"/>
                  </a:cubicBezTo>
                  <a:cubicBezTo>
                    <a:pt x="5116" y="1048"/>
                    <a:pt x="4061" y="0"/>
                    <a:pt x="3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 flipH="1">
              <a:off x="-152575" y="1752576"/>
              <a:ext cx="515050" cy="1209900"/>
            </a:xfrm>
            <a:custGeom>
              <a:avLst/>
              <a:gdLst/>
              <a:ahLst/>
              <a:cxnLst/>
              <a:rect l="l" t="t" r="r" b="b"/>
              <a:pathLst>
                <a:path w="20602" h="48396" extrusionOk="0">
                  <a:moveTo>
                    <a:pt x="220" y="1"/>
                  </a:moveTo>
                  <a:lnTo>
                    <a:pt x="0" y="180"/>
                  </a:lnTo>
                  <a:cubicBezTo>
                    <a:pt x="51" y="243"/>
                    <a:pt x="5141" y="6523"/>
                    <a:pt x="10165" y="15567"/>
                  </a:cubicBezTo>
                  <a:cubicBezTo>
                    <a:pt x="14797" y="23909"/>
                    <a:pt x="20319" y="36376"/>
                    <a:pt x="20319" y="48395"/>
                  </a:cubicBezTo>
                  <a:lnTo>
                    <a:pt x="20602" y="48395"/>
                  </a:lnTo>
                  <a:cubicBezTo>
                    <a:pt x="20602" y="36312"/>
                    <a:pt x="15058" y="23797"/>
                    <a:pt x="10410" y="15424"/>
                  </a:cubicBezTo>
                  <a:cubicBezTo>
                    <a:pt x="5375" y="6359"/>
                    <a:pt x="270" y="64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 flipH="1">
              <a:off x="49725" y="1559276"/>
              <a:ext cx="615300" cy="391100"/>
            </a:xfrm>
            <a:custGeom>
              <a:avLst/>
              <a:gdLst/>
              <a:ahLst/>
              <a:cxnLst/>
              <a:rect l="l" t="t" r="r" b="b"/>
              <a:pathLst>
                <a:path w="24612" h="15644" extrusionOk="0">
                  <a:moveTo>
                    <a:pt x="16440" y="1"/>
                  </a:moveTo>
                  <a:cubicBezTo>
                    <a:pt x="12700" y="1"/>
                    <a:pt x="10830" y="4443"/>
                    <a:pt x="10830" y="4443"/>
                  </a:cubicBezTo>
                  <a:cubicBezTo>
                    <a:pt x="10830" y="4443"/>
                    <a:pt x="8988" y="3603"/>
                    <a:pt x="7024" y="3603"/>
                  </a:cubicBezTo>
                  <a:cubicBezTo>
                    <a:pt x="5693" y="3603"/>
                    <a:pt x="4307" y="3989"/>
                    <a:pt x="3400" y="5283"/>
                  </a:cubicBezTo>
                  <a:cubicBezTo>
                    <a:pt x="1153" y="8484"/>
                    <a:pt x="4744" y="8925"/>
                    <a:pt x="4744" y="8925"/>
                  </a:cubicBezTo>
                  <a:cubicBezTo>
                    <a:pt x="4744" y="8925"/>
                    <a:pt x="0" y="10554"/>
                    <a:pt x="665" y="12841"/>
                  </a:cubicBezTo>
                  <a:cubicBezTo>
                    <a:pt x="827" y="13399"/>
                    <a:pt x="1280" y="13610"/>
                    <a:pt x="1871" y="13610"/>
                  </a:cubicBezTo>
                  <a:cubicBezTo>
                    <a:pt x="3705" y="13610"/>
                    <a:pt x="6873" y="11586"/>
                    <a:pt x="6873" y="11586"/>
                  </a:cubicBezTo>
                  <a:lnTo>
                    <a:pt x="6873" y="11586"/>
                  </a:lnTo>
                  <a:cubicBezTo>
                    <a:pt x="6873" y="11586"/>
                    <a:pt x="3392" y="14740"/>
                    <a:pt x="7616" y="15553"/>
                  </a:cubicBezTo>
                  <a:cubicBezTo>
                    <a:pt x="7939" y="15615"/>
                    <a:pt x="8241" y="15644"/>
                    <a:pt x="8524" y="15644"/>
                  </a:cubicBezTo>
                  <a:cubicBezTo>
                    <a:pt x="11356" y="15644"/>
                    <a:pt x="12227" y="12764"/>
                    <a:pt x="12441" y="11784"/>
                  </a:cubicBezTo>
                  <a:lnTo>
                    <a:pt x="12441" y="11784"/>
                  </a:lnTo>
                  <a:cubicBezTo>
                    <a:pt x="12361" y="12369"/>
                    <a:pt x="12353" y="13547"/>
                    <a:pt x="13570" y="13547"/>
                  </a:cubicBezTo>
                  <a:cubicBezTo>
                    <a:pt x="13768" y="13547"/>
                    <a:pt x="14000" y="13515"/>
                    <a:pt x="14269" y="13445"/>
                  </a:cubicBezTo>
                  <a:cubicBezTo>
                    <a:pt x="16732" y="12799"/>
                    <a:pt x="15491" y="10341"/>
                    <a:pt x="15491" y="10341"/>
                  </a:cubicBezTo>
                  <a:lnTo>
                    <a:pt x="15491" y="10341"/>
                  </a:lnTo>
                  <a:cubicBezTo>
                    <a:pt x="15491" y="10341"/>
                    <a:pt x="17464" y="11503"/>
                    <a:pt x="19351" y="11503"/>
                  </a:cubicBezTo>
                  <a:cubicBezTo>
                    <a:pt x="19964" y="11503"/>
                    <a:pt x="20569" y="11380"/>
                    <a:pt x="21094" y="11054"/>
                  </a:cubicBezTo>
                  <a:cubicBezTo>
                    <a:pt x="23229" y="9727"/>
                    <a:pt x="19285" y="7313"/>
                    <a:pt x="19285" y="7313"/>
                  </a:cubicBezTo>
                  <a:cubicBezTo>
                    <a:pt x="19285" y="7313"/>
                    <a:pt x="24611" y="5852"/>
                    <a:pt x="23725" y="3907"/>
                  </a:cubicBezTo>
                  <a:cubicBezTo>
                    <a:pt x="23482" y="3374"/>
                    <a:pt x="22887" y="3180"/>
                    <a:pt x="22152" y="3180"/>
                  </a:cubicBezTo>
                  <a:cubicBezTo>
                    <a:pt x="20202" y="3180"/>
                    <a:pt x="17262" y="4540"/>
                    <a:pt x="17262" y="4540"/>
                  </a:cubicBezTo>
                  <a:cubicBezTo>
                    <a:pt x="17262" y="4540"/>
                    <a:pt x="20589" y="208"/>
                    <a:pt x="16685" y="7"/>
                  </a:cubicBezTo>
                  <a:cubicBezTo>
                    <a:pt x="16603" y="3"/>
                    <a:pt x="16521" y="1"/>
                    <a:pt x="164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 flipH="1">
              <a:off x="272575" y="1701326"/>
              <a:ext cx="182850" cy="122000"/>
            </a:xfrm>
            <a:custGeom>
              <a:avLst/>
              <a:gdLst/>
              <a:ahLst/>
              <a:cxnLst/>
              <a:rect l="l" t="t" r="r" b="b"/>
              <a:pathLst>
                <a:path w="7314" h="4880" extrusionOk="0">
                  <a:moveTo>
                    <a:pt x="4670" y="1"/>
                  </a:moveTo>
                  <a:cubicBezTo>
                    <a:pt x="4086" y="1"/>
                    <a:pt x="3443" y="127"/>
                    <a:pt x="2807" y="392"/>
                  </a:cubicBezTo>
                  <a:cubicBezTo>
                    <a:pt x="1047" y="1122"/>
                    <a:pt x="0" y="2633"/>
                    <a:pt x="471" y="3764"/>
                  </a:cubicBezTo>
                  <a:cubicBezTo>
                    <a:pt x="770" y="4486"/>
                    <a:pt x="1615" y="4880"/>
                    <a:pt x="2646" y="4880"/>
                  </a:cubicBezTo>
                  <a:cubicBezTo>
                    <a:pt x="3229" y="4880"/>
                    <a:pt x="3871" y="4754"/>
                    <a:pt x="4507" y="4490"/>
                  </a:cubicBezTo>
                  <a:cubicBezTo>
                    <a:pt x="6267" y="3760"/>
                    <a:pt x="7314" y="2249"/>
                    <a:pt x="6843" y="1118"/>
                  </a:cubicBezTo>
                  <a:cubicBezTo>
                    <a:pt x="6544" y="395"/>
                    <a:pt x="5699" y="1"/>
                    <a:pt x="46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 flipH="1">
              <a:off x="168650" y="2427351"/>
              <a:ext cx="709125" cy="843400"/>
            </a:xfrm>
            <a:custGeom>
              <a:avLst/>
              <a:gdLst/>
              <a:ahLst/>
              <a:cxnLst/>
              <a:rect l="l" t="t" r="r" b="b"/>
              <a:pathLst>
                <a:path w="28365" h="33736" extrusionOk="0">
                  <a:moveTo>
                    <a:pt x="6127" y="1"/>
                  </a:moveTo>
                  <a:cubicBezTo>
                    <a:pt x="5816" y="1"/>
                    <a:pt x="5531" y="77"/>
                    <a:pt x="5276" y="237"/>
                  </a:cubicBezTo>
                  <a:cubicBezTo>
                    <a:pt x="0" y="3546"/>
                    <a:pt x="21494" y="33736"/>
                    <a:pt x="21494" y="33736"/>
                  </a:cubicBezTo>
                  <a:lnTo>
                    <a:pt x="28365" y="29427"/>
                  </a:lnTo>
                  <a:cubicBezTo>
                    <a:pt x="28365" y="29427"/>
                    <a:pt x="12236" y="1"/>
                    <a:pt x="6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 flipH="1">
              <a:off x="254775" y="2517301"/>
              <a:ext cx="438625" cy="699800"/>
            </a:xfrm>
            <a:custGeom>
              <a:avLst/>
              <a:gdLst/>
              <a:ahLst/>
              <a:cxnLst/>
              <a:rect l="l" t="t" r="r" b="b"/>
              <a:pathLst>
                <a:path w="17545" h="27992" extrusionOk="0">
                  <a:moveTo>
                    <a:pt x="23" y="1"/>
                  </a:moveTo>
                  <a:lnTo>
                    <a:pt x="0" y="15"/>
                  </a:lnTo>
                  <a:cubicBezTo>
                    <a:pt x="4847" y="8255"/>
                    <a:pt x="12276" y="19632"/>
                    <a:pt x="17468" y="27872"/>
                  </a:cubicBezTo>
                  <a:lnTo>
                    <a:pt x="17468" y="27872"/>
                  </a:lnTo>
                  <a:cubicBezTo>
                    <a:pt x="12449" y="19676"/>
                    <a:pt x="5269" y="7907"/>
                    <a:pt x="23" y="1"/>
                  </a:cubicBezTo>
                  <a:close/>
                  <a:moveTo>
                    <a:pt x="17468" y="27872"/>
                  </a:moveTo>
                  <a:cubicBezTo>
                    <a:pt x="17493" y="27912"/>
                    <a:pt x="17517" y="27952"/>
                    <a:pt x="17542" y="27992"/>
                  </a:cubicBezTo>
                  <a:lnTo>
                    <a:pt x="17544" y="27992"/>
                  </a:lnTo>
                  <a:cubicBezTo>
                    <a:pt x="17519" y="27952"/>
                    <a:pt x="17494" y="27912"/>
                    <a:pt x="17468" y="278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 flipH="1">
              <a:off x="-85425" y="1943026"/>
              <a:ext cx="844875" cy="1159650"/>
            </a:xfrm>
            <a:custGeom>
              <a:avLst/>
              <a:gdLst/>
              <a:ahLst/>
              <a:cxnLst/>
              <a:rect l="l" t="t" r="r" b="b"/>
              <a:pathLst>
                <a:path w="33795" h="46386" extrusionOk="0">
                  <a:moveTo>
                    <a:pt x="8284" y="0"/>
                  </a:moveTo>
                  <a:cubicBezTo>
                    <a:pt x="7965" y="0"/>
                    <a:pt x="7661" y="68"/>
                    <a:pt x="7375" y="209"/>
                  </a:cubicBezTo>
                  <a:cubicBezTo>
                    <a:pt x="0" y="3849"/>
                    <a:pt x="24191" y="46386"/>
                    <a:pt x="24191" y="46386"/>
                  </a:cubicBezTo>
                  <a:lnTo>
                    <a:pt x="33794" y="41647"/>
                  </a:lnTo>
                  <a:cubicBezTo>
                    <a:pt x="33794" y="41647"/>
                    <a:pt x="16197" y="0"/>
                    <a:pt x="82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 flipH="1">
              <a:off x="34900" y="2065776"/>
              <a:ext cx="482475" cy="977825"/>
            </a:xfrm>
            <a:custGeom>
              <a:avLst/>
              <a:gdLst/>
              <a:ahLst/>
              <a:cxnLst/>
              <a:rect l="l" t="t" r="r" b="b"/>
              <a:pathLst>
                <a:path w="19299" h="39113" extrusionOk="0">
                  <a:moveTo>
                    <a:pt x="26" y="1"/>
                  </a:moveTo>
                  <a:lnTo>
                    <a:pt x="1" y="13"/>
                  </a:lnTo>
                  <a:cubicBezTo>
                    <a:pt x="5369" y="11505"/>
                    <a:pt x="13586" y="27580"/>
                    <a:pt x="19298" y="39113"/>
                  </a:cubicBezTo>
                  <a:cubicBezTo>
                    <a:pt x="13759" y="27661"/>
                    <a:pt x="5818" y="11185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 flipH="1">
              <a:off x="-3040750" y="2706476"/>
              <a:ext cx="510825" cy="607600"/>
            </a:xfrm>
            <a:custGeom>
              <a:avLst/>
              <a:gdLst/>
              <a:ahLst/>
              <a:cxnLst/>
              <a:rect l="l" t="t" r="r" b="b"/>
              <a:pathLst>
                <a:path w="20433" h="24304" extrusionOk="0">
                  <a:moveTo>
                    <a:pt x="16019" y="1"/>
                  </a:moveTo>
                  <a:cubicBezTo>
                    <a:pt x="11619" y="1"/>
                    <a:pt x="0" y="21199"/>
                    <a:pt x="0" y="21199"/>
                  </a:cubicBezTo>
                  <a:lnTo>
                    <a:pt x="4948" y="24303"/>
                  </a:lnTo>
                  <a:cubicBezTo>
                    <a:pt x="4948" y="24303"/>
                    <a:pt x="20433" y="2554"/>
                    <a:pt x="16632" y="172"/>
                  </a:cubicBezTo>
                  <a:cubicBezTo>
                    <a:pt x="16448" y="56"/>
                    <a:pt x="16243" y="1"/>
                    <a:pt x="160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 flipH="1">
              <a:off x="-2908025" y="2771201"/>
              <a:ext cx="316550" cy="503875"/>
            </a:xfrm>
            <a:custGeom>
              <a:avLst/>
              <a:gdLst/>
              <a:ahLst/>
              <a:cxnLst/>
              <a:rect l="l" t="t" r="r" b="b"/>
              <a:pathLst>
                <a:path w="12662" h="20155" extrusionOk="0">
                  <a:moveTo>
                    <a:pt x="12638" y="1"/>
                  </a:moveTo>
                  <a:cubicBezTo>
                    <a:pt x="8325" y="6365"/>
                    <a:pt x="4071" y="13603"/>
                    <a:pt x="1" y="20155"/>
                  </a:cubicBezTo>
                  <a:cubicBezTo>
                    <a:pt x="1630" y="17768"/>
                    <a:pt x="4825" y="12615"/>
                    <a:pt x="6426" y="10144"/>
                  </a:cubicBezTo>
                  <a:cubicBezTo>
                    <a:pt x="8574" y="6810"/>
                    <a:pt x="10684" y="3455"/>
                    <a:pt x="12662" y="16"/>
                  </a:cubicBezTo>
                  <a:lnTo>
                    <a:pt x="12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 flipH="1">
              <a:off x="-2955500" y="2357601"/>
              <a:ext cx="608650" cy="835350"/>
            </a:xfrm>
            <a:custGeom>
              <a:avLst/>
              <a:gdLst/>
              <a:ahLst/>
              <a:cxnLst/>
              <a:rect l="l" t="t" r="r" b="b"/>
              <a:pathLst>
                <a:path w="24346" h="33414" extrusionOk="0">
                  <a:moveTo>
                    <a:pt x="18379" y="0"/>
                  </a:moveTo>
                  <a:cubicBezTo>
                    <a:pt x="12677" y="0"/>
                    <a:pt x="1" y="29999"/>
                    <a:pt x="1" y="29999"/>
                  </a:cubicBezTo>
                  <a:lnTo>
                    <a:pt x="6920" y="33413"/>
                  </a:lnTo>
                  <a:cubicBezTo>
                    <a:pt x="6920" y="33413"/>
                    <a:pt x="24346" y="2772"/>
                    <a:pt x="19035" y="151"/>
                  </a:cubicBezTo>
                  <a:cubicBezTo>
                    <a:pt x="18828" y="49"/>
                    <a:pt x="18609" y="0"/>
                    <a:pt x="183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 flipH="1">
              <a:off x="-2781200" y="2445926"/>
              <a:ext cx="348200" cy="704250"/>
            </a:xfrm>
            <a:custGeom>
              <a:avLst/>
              <a:gdLst/>
              <a:ahLst/>
              <a:cxnLst/>
              <a:rect l="l" t="t" r="r" b="b"/>
              <a:pathLst>
                <a:path w="13928" h="28170" extrusionOk="0">
                  <a:moveTo>
                    <a:pt x="13902" y="0"/>
                  </a:moveTo>
                  <a:cubicBezTo>
                    <a:pt x="9626" y="8051"/>
                    <a:pt x="4117" y="19786"/>
                    <a:pt x="32" y="28105"/>
                  </a:cubicBezTo>
                  <a:lnTo>
                    <a:pt x="32" y="28105"/>
                  </a:lnTo>
                  <a:cubicBezTo>
                    <a:pt x="4169" y="19955"/>
                    <a:pt x="10143" y="8230"/>
                    <a:pt x="13928" y="13"/>
                  </a:cubicBezTo>
                  <a:lnTo>
                    <a:pt x="13902" y="0"/>
                  </a:lnTo>
                  <a:close/>
                  <a:moveTo>
                    <a:pt x="32" y="28105"/>
                  </a:moveTo>
                  <a:lnTo>
                    <a:pt x="32" y="28105"/>
                  </a:lnTo>
                  <a:cubicBezTo>
                    <a:pt x="22" y="28125"/>
                    <a:pt x="11" y="28146"/>
                    <a:pt x="1" y="28167"/>
                  </a:cubicBezTo>
                  <a:lnTo>
                    <a:pt x="1" y="28169"/>
                  </a:lnTo>
                  <a:cubicBezTo>
                    <a:pt x="11" y="28148"/>
                    <a:pt x="22" y="28126"/>
                    <a:pt x="32" y="281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 flipH="1">
              <a:off x="-2893300" y="2276901"/>
              <a:ext cx="3537900" cy="1117825"/>
            </a:xfrm>
            <a:custGeom>
              <a:avLst/>
              <a:gdLst/>
              <a:ahLst/>
              <a:cxnLst/>
              <a:rect l="l" t="t" r="r" b="b"/>
              <a:pathLst>
                <a:path w="141516" h="44713" extrusionOk="0">
                  <a:moveTo>
                    <a:pt x="65293" y="1"/>
                  </a:moveTo>
                  <a:cubicBezTo>
                    <a:pt x="36483" y="1"/>
                    <a:pt x="35520" y="20832"/>
                    <a:pt x="35520" y="20832"/>
                  </a:cubicBezTo>
                  <a:cubicBezTo>
                    <a:pt x="21454" y="20832"/>
                    <a:pt x="18616" y="32778"/>
                    <a:pt x="18616" y="32778"/>
                  </a:cubicBezTo>
                  <a:cubicBezTo>
                    <a:pt x="5077" y="32778"/>
                    <a:pt x="0" y="44713"/>
                    <a:pt x="0" y="44713"/>
                  </a:cubicBezTo>
                  <a:lnTo>
                    <a:pt x="141516" y="44713"/>
                  </a:lnTo>
                  <a:cubicBezTo>
                    <a:pt x="141516" y="44713"/>
                    <a:pt x="135588" y="32778"/>
                    <a:pt x="119781" y="32778"/>
                  </a:cubicBezTo>
                  <a:cubicBezTo>
                    <a:pt x="119781" y="32778"/>
                    <a:pt x="116468" y="20832"/>
                    <a:pt x="100049" y="20832"/>
                  </a:cubicBezTo>
                  <a:cubicBezTo>
                    <a:pt x="100049" y="20832"/>
                    <a:pt x="98924" y="1"/>
                    <a:pt x="65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9" name="Google Shape;389;p28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4000200" cy="7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 :</a:t>
            </a:r>
            <a:endParaRPr dirty="0"/>
          </a:p>
        </p:txBody>
      </p:sp>
      <p:grpSp>
        <p:nvGrpSpPr>
          <p:cNvPr id="394" name="Google Shape;394;p28"/>
          <p:cNvGrpSpPr/>
          <p:nvPr/>
        </p:nvGrpSpPr>
        <p:grpSpPr>
          <a:xfrm>
            <a:off x="4715174" y="967946"/>
            <a:ext cx="3661335" cy="2824323"/>
            <a:chOff x="5047680" y="1197107"/>
            <a:chExt cx="2997409" cy="2312176"/>
          </a:xfrm>
        </p:grpSpPr>
        <p:sp>
          <p:nvSpPr>
            <p:cNvPr id="395" name="Google Shape;395;p28"/>
            <p:cNvSpPr/>
            <p:nvPr/>
          </p:nvSpPr>
          <p:spPr>
            <a:xfrm>
              <a:off x="7592204" y="1694586"/>
              <a:ext cx="303072" cy="326671"/>
            </a:xfrm>
            <a:custGeom>
              <a:avLst/>
              <a:gdLst/>
              <a:ahLst/>
              <a:cxnLst/>
              <a:rect l="l" t="t" r="r" b="b"/>
              <a:pathLst>
                <a:path w="12573" h="13552" extrusionOk="0">
                  <a:moveTo>
                    <a:pt x="6416" y="1"/>
                  </a:moveTo>
                  <a:lnTo>
                    <a:pt x="0" y="5534"/>
                  </a:lnTo>
                  <a:lnTo>
                    <a:pt x="2732" y="13552"/>
                  </a:lnTo>
                  <a:lnTo>
                    <a:pt x="12573" y="11039"/>
                  </a:lnTo>
                  <a:lnTo>
                    <a:pt x="6416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7592204" y="1601179"/>
              <a:ext cx="139737" cy="294925"/>
            </a:xfrm>
            <a:custGeom>
              <a:avLst/>
              <a:gdLst/>
              <a:ahLst/>
              <a:cxnLst/>
              <a:rect l="l" t="t" r="r" b="b"/>
              <a:pathLst>
                <a:path w="5797" h="12235" extrusionOk="0">
                  <a:moveTo>
                    <a:pt x="4175" y="0"/>
                  </a:moveTo>
                  <a:cubicBezTo>
                    <a:pt x="3772" y="0"/>
                    <a:pt x="3370" y="270"/>
                    <a:pt x="3228" y="706"/>
                  </a:cubicBezTo>
                  <a:lnTo>
                    <a:pt x="0" y="9409"/>
                  </a:lnTo>
                  <a:lnTo>
                    <a:pt x="3478" y="12235"/>
                  </a:lnTo>
                  <a:lnTo>
                    <a:pt x="5587" y="2538"/>
                  </a:lnTo>
                  <a:cubicBezTo>
                    <a:pt x="5796" y="1584"/>
                    <a:pt x="5421" y="631"/>
                    <a:pt x="4644" y="136"/>
                  </a:cubicBezTo>
                  <a:cubicBezTo>
                    <a:pt x="4498" y="43"/>
                    <a:pt x="4337" y="0"/>
                    <a:pt x="4175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7710102" y="1580690"/>
              <a:ext cx="223212" cy="244473"/>
            </a:xfrm>
            <a:custGeom>
              <a:avLst/>
              <a:gdLst/>
              <a:ahLst/>
              <a:cxnLst/>
              <a:rect l="l" t="t" r="r" b="b"/>
              <a:pathLst>
                <a:path w="9260" h="10142" extrusionOk="0">
                  <a:moveTo>
                    <a:pt x="8021" y="0"/>
                  </a:moveTo>
                  <a:cubicBezTo>
                    <a:pt x="7792" y="0"/>
                    <a:pt x="7556" y="78"/>
                    <a:pt x="7360" y="240"/>
                  </a:cubicBezTo>
                  <a:lnTo>
                    <a:pt x="1" y="5897"/>
                  </a:lnTo>
                  <a:lnTo>
                    <a:pt x="1" y="5899"/>
                  </a:lnTo>
                  <a:lnTo>
                    <a:pt x="1446" y="10141"/>
                  </a:lnTo>
                  <a:lnTo>
                    <a:pt x="8384" y="3047"/>
                  </a:lnTo>
                  <a:cubicBezTo>
                    <a:pt x="9070" y="2347"/>
                    <a:pt x="9260" y="1344"/>
                    <a:pt x="8863" y="510"/>
                  </a:cubicBezTo>
                  <a:cubicBezTo>
                    <a:pt x="8706" y="180"/>
                    <a:pt x="8371" y="0"/>
                    <a:pt x="8021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7778391" y="1667202"/>
              <a:ext cx="243677" cy="197444"/>
            </a:xfrm>
            <a:custGeom>
              <a:avLst/>
              <a:gdLst/>
              <a:ahLst/>
              <a:cxnLst/>
              <a:rect l="l" t="t" r="r" b="b"/>
              <a:pathLst>
                <a:path w="10109" h="8191" extrusionOk="0">
                  <a:moveTo>
                    <a:pt x="8990" y="1"/>
                  </a:moveTo>
                  <a:cubicBezTo>
                    <a:pt x="8843" y="1"/>
                    <a:pt x="8692" y="32"/>
                    <a:pt x="8548" y="100"/>
                  </a:cubicBezTo>
                  <a:lnTo>
                    <a:pt x="1" y="3719"/>
                  </a:lnTo>
                  <a:lnTo>
                    <a:pt x="330" y="8190"/>
                  </a:lnTo>
                  <a:lnTo>
                    <a:pt x="8834" y="3075"/>
                  </a:lnTo>
                  <a:cubicBezTo>
                    <a:pt x="9671" y="2570"/>
                    <a:pt x="10108" y="1646"/>
                    <a:pt x="9935" y="740"/>
                  </a:cubicBezTo>
                  <a:cubicBezTo>
                    <a:pt x="9850" y="293"/>
                    <a:pt x="9438" y="1"/>
                    <a:pt x="8990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7793939" y="1762152"/>
              <a:ext cx="243605" cy="197444"/>
            </a:xfrm>
            <a:custGeom>
              <a:avLst/>
              <a:gdLst/>
              <a:ahLst/>
              <a:cxnLst/>
              <a:rect l="l" t="t" r="r" b="b"/>
              <a:pathLst>
                <a:path w="10106" h="8191" extrusionOk="0">
                  <a:moveTo>
                    <a:pt x="8987" y="1"/>
                  </a:moveTo>
                  <a:cubicBezTo>
                    <a:pt x="8840" y="1"/>
                    <a:pt x="8689" y="32"/>
                    <a:pt x="8545" y="100"/>
                  </a:cubicBezTo>
                  <a:lnTo>
                    <a:pt x="0" y="3720"/>
                  </a:lnTo>
                  <a:lnTo>
                    <a:pt x="327" y="8190"/>
                  </a:lnTo>
                  <a:lnTo>
                    <a:pt x="8831" y="3075"/>
                  </a:lnTo>
                  <a:cubicBezTo>
                    <a:pt x="9670" y="2570"/>
                    <a:pt x="10106" y="1647"/>
                    <a:pt x="9932" y="740"/>
                  </a:cubicBezTo>
                  <a:cubicBezTo>
                    <a:pt x="9847" y="293"/>
                    <a:pt x="9435" y="1"/>
                    <a:pt x="8987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7790106" y="1881472"/>
              <a:ext cx="254983" cy="87453"/>
            </a:xfrm>
            <a:custGeom>
              <a:avLst/>
              <a:gdLst/>
              <a:ahLst/>
              <a:cxnLst/>
              <a:rect l="l" t="t" r="r" b="b"/>
              <a:pathLst>
                <a:path w="10578" h="3628" extrusionOk="0">
                  <a:moveTo>
                    <a:pt x="1492" y="1"/>
                  </a:moveTo>
                  <a:lnTo>
                    <a:pt x="1" y="3627"/>
                  </a:lnTo>
                  <a:lnTo>
                    <a:pt x="1" y="3627"/>
                  </a:lnTo>
                  <a:lnTo>
                    <a:pt x="8658" y="2949"/>
                  </a:lnTo>
                  <a:cubicBezTo>
                    <a:pt x="9512" y="2882"/>
                    <a:pt x="10214" y="2329"/>
                    <a:pt x="10433" y="1552"/>
                  </a:cubicBezTo>
                  <a:cubicBezTo>
                    <a:pt x="10577" y="1042"/>
                    <a:pt x="10161" y="523"/>
                    <a:pt x="9596" y="508"/>
                  </a:cubicBezTo>
                  <a:lnTo>
                    <a:pt x="1492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7649020" y="1740313"/>
              <a:ext cx="107894" cy="105700"/>
            </a:xfrm>
            <a:custGeom>
              <a:avLst/>
              <a:gdLst/>
              <a:ahLst/>
              <a:cxnLst/>
              <a:rect l="l" t="t" r="r" b="b"/>
              <a:pathLst>
                <a:path w="4476" h="4385" extrusionOk="0">
                  <a:moveTo>
                    <a:pt x="4389" y="1"/>
                  </a:moveTo>
                  <a:cubicBezTo>
                    <a:pt x="4057" y="795"/>
                    <a:pt x="3841" y="1583"/>
                    <a:pt x="3494" y="2355"/>
                  </a:cubicBezTo>
                  <a:cubicBezTo>
                    <a:pt x="2744" y="3558"/>
                    <a:pt x="1368" y="4104"/>
                    <a:pt x="2" y="4253"/>
                  </a:cubicBezTo>
                  <a:lnTo>
                    <a:pt x="0" y="4286"/>
                  </a:lnTo>
                  <a:cubicBezTo>
                    <a:pt x="241" y="4352"/>
                    <a:pt x="491" y="4384"/>
                    <a:pt x="742" y="4384"/>
                  </a:cubicBezTo>
                  <a:cubicBezTo>
                    <a:pt x="1377" y="4384"/>
                    <a:pt x="2014" y="4176"/>
                    <a:pt x="2506" y="3767"/>
                  </a:cubicBezTo>
                  <a:cubicBezTo>
                    <a:pt x="2980" y="3413"/>
                    <a:pt x="3266" y="2889"/>
                    <a:pt x="3588" y="2413"/>
                  </a:cubicBezTo>
                  <a:cubicBezTo>
                    <a:pt x="4120" y="1730"/>
                    <a:pt x="4476" y="888"/>
                    <a:pt x="4423" y="8"/>
                  </a:cubicBezTo>
                  <a:lnTo>
                    <a:pt x="4423" y="6"/>
                  </a:lnTo>
                  <a:lnTo>
                    <a:pt x="4389" y="1"/>
                  </a:lnTo>
                  <a:close/>
                </a:path>
              </a:pathLst>
            </a:custGeom>
            <a:solidFill>
              <a:srgbClr val="36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5197469" y="1694586"/>
              <a:ext cx="303096" cy="326671"/>
            </a:xfrm>
            <a:custGeom>
              <a:avLst/>
              <a:gdLst/>
              <a:ahLst/>
              <a:cxnLst/>
              <a:rect l="l" t="t" r="r" b="b"/>
              <a:pathLst>
                <a:path w="12574" h="13552" extrusionOk="0">
                  <a:moveTo>
                    <a:pt x="6157" y="1"/>
                  </a:moveTo>
                  <a:lnTo>
                    <a:pt x="1" y="11039"/>
                  </a:lnTo>
                  <a:lnTo>
                    <a:pt x="9842" y="13552"/>
                  </a:lnTo>
                  <a:lnTo>
                    <a:pt x="12573" y="5534"/>
                  </a:lnTo>
                  <a:lnTo>
                    <a:pt x="6157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5360828" y="1601179"/>
              <a:ext cx="139737" cy="294925"/>
            </a:xfrm>
            <a:custGeom>
              <a:avLst/>
              <a:gdLst/>
              <a:ahLst/>
              <a:cxnLst/>
              <a:rect l="l" t="t" r="r" b="b"/>
              <a:pathLst>
                <a:path w="5797" h="12235" extrusionOk="0">
                  <a:moveTo>
                    <a:pt x="1621" y="0"/>
                  </a:moveTo>
                  <a:cubicBezTo>
                    <a:pt x="1460" y="0"/>
                    <a:pt x="1298" y="43"/>
                    <a:pt x="1153" y="136"/>
                  </a:cubicBezTo>
                  <a:cubicBezTo>
                    <a:pt x="373" y="631"/>
                    <a:pt x="1" y="1584"/>
                    <a:pt x="210" y="2538"/>
                  </a:cubicBezTo>
                  <a:lnTo>
                    <a:pt x="2319" y="12235"/>
                  </a:lnTo>
                  <a:lnTo>
                    <a:pt x="5796" y="9409"/>
                  </a:lnTo>
                  <a:lnTo>
                    <a:pt x="2569" y="706"/>
                  </a:lnTo>
                  <a:cubicBezTo>
                    <a:pt x="2425" y="270"/>
                    <a:pt x="2024" y="0"/>
                    <a:pt x="1621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5159455" y="1580690"/>
              <a:ext cx="223188" cy="244473"/>
            </a:xfrm>
            <a:custGeom>
              <a:avLst/>
              <a:gdLst/>
              <a:ahLst/>
              <a:cxnLst/>
              <a:rect l="l" t="t" r="r" b="b"/>
              <a:pathLst>
                <a:path w="9259" h="10142" extrusionOk="0">
                  <a:moveTo>
                    <a:pt x="1239" y="0"/>
                  </a:moveTo>
                  <a:cubicBezTo>
                    <a:pt x="889" y="0"/>
                    <a:pt x="554" y="180"/>
                    <a:pt x="397" y="510"/>
                  </a:cubicBezTo>
                  <a:cubicBezTo>
                    <a:pt x="0" y="1344"/>
                    <a:pt x="190" y="2347"/>
                    <a:pt x="873" y="3047"/>
                  </a:cubicBezTo>
                  <a:lnTo>
                    <a:pt x="7814" y="10141"/>
                  </a:lnTo>
                  <a:lnTo>
                    <a:pt x="9259" y="5899"/>
                  </a:lnTo>
                  <a:lnTo>
                    <a:pt x="9259" y="5897"/>
                  </a:lnTo>
                  <a:lnTo>
                    <a:pt x="1900" y="240"/>
                  </a:lnTo>
                  <a:cubicBezTo>
                    <a:pt x="1704" y="78"/>
                    <a:pt x="1468" y="0"/>
                    <a:pt x="1239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5070701" y="1667202"/>
              <a:ext cx="243677" cy="197444"/>
            </a:xfrm>
            <a:custGeom>
              <a:avLst/>
              <a:gdLst/>
              <a:ahLst/>
              <a:cxnLst/>
              <a:rect l="l" t="t" r="r" b="b"/>
              <a:pathLst>
                <a:path w="10109" h="8191" extrusionOk="0">
                  <a:moveTo>
                    <a:pt x="1119" y="1"/>
                  </a:moveTo>
                  <a:cubicBezTo>
                    <a:pt x="671" y="1"/>
                    <a:pt x="259" y="293"/>
                    <a:pt x="173" y="740"/>
                  </a:cubicBezTo>
                  <a:cubicBezTo>
                    <a:pt x="0" y="1646"/>
                    <a:pt x="436" y="2570"/>
                    <a:pt x="1275" y="3075"/>
                  </a:cubicBezTo>
                  <a:lnTo>
                    <a:pt x="9779" y="8190"/>
                  </a:lnTo>
                  <a:lnTo>
                    <a:pt x="10106" y="3719"/>
                  </a:lnTo>
                  <a:lnTo>
                    <a:pt x="10108" y="3719"/>
                  </a:lnTo>
                  <a:lnTo>
                    <a:pt x="1561" y="100"/>
                  </a:lnTo>
                  <a:cubicBezTo>
                    <a:pt x="1417" y="32"/>
                    <a:pt x="1266" y="1"/>
                    <a:pt x="1119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5055225" y="1762152"/>
              <a:ext cx="243605" cy="197372"/>
            </a:xfrm>
            <a:custGeom>
              <a:avLst/>
              <a:gdLst/>
              <a:ahLst/>
              <a:cxnLst/>
              <a:rect l="l" t="t" r="r" b="b"/>
              <a:pathLst>
                <a:path w="10106" h="8188" extrusionOk="0">
                  <a:moveTo>
                    <a:pt x="1118" y="1"/>
                  </a:moveTo>
                  <a:cubicBezTo>
                    <a:pt x="671" y="1"/>
                    <a:pt x="258" y="293"/>
                    <a:pt x="173" y="740"/>
                  </a:cubicBezTo>
                  <a:cubicBezTo>
                    <a:pt x="0" y="1647"/>
                    <a:pt x="435" y="2570"/>
                    <a:pt x="1275" y="3075"/>
                  </a:cubicBezTo>
                  <a:lnTo>
                    <a:pt x="9778" y="8188"/>
                  </a:lnTo>
                  <a:lnTo>
                    <a:pt x="10105" y="3720"/>
                  </a:lnTo>
                  <a:lnTo>
                    <a:pt x="1561" y="100"/>
                  </a:lnTo>
                  <a:cubicBezTo>
                    <a:pt x="1416" y="32"/>
                    <a:pt x="1266" y="1"/>
                    <a:pt x="1118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5047680" y="1881472"/>
              <a:ext cx="254910" cy="87453"/>
            </a:xfrm>
            <a:custGeom>
              <a:avLst/>
              <a:gdLst/>
              <a:ahLst/>
              <a:cxnLst/>
              <a:rect l="l" t="t" r="r" b="b"/>
              <a:pathLst>
                <a:path w="10575" h="3628" extrusionOk="0">
                  <a:moveTo>
                    <a:pt x="9084" y="1"/>
                  </a:moveTo>
                  <a:lnTo>
                    <a:pt x="982" y="508"/>
                  </a:lnTo>
                  <a:cubicBezTo>
                    <a:pt x="417" y="523"/>
                    <a:pt x="1" y="1042"/>
                    <a:pt x="145" y="1552"/>
                  </a:cubicBezTo>
                  <a:cubicBezTo>
                    <a:pt x="364" y="2329"/>
                    <a:pt x="1066" y="2882"/>
                    <a:pt x="1920" y="2949"/>
                  </a:cubicBezTo>
                  <a:lnTo>
                    <a:pt x="10575" y="3627"/>
                  </a:lnTo>
                  <a:lnTo>
                    <a:pt x="10575" y="3627"/>
                  </a:lnTo>
                  <a:lnTo>
                    <a:pt x="9084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5336603" y="1740385"/>
              <a:ext cx="107147" cy="105628"/>
            </a:xfrm>
            <a:custGeom>
              <a:avLst/>
              <a:gdLst/>
              <a:ahLst/>
              <a:cxnLst/>
              <a:rect l="l" t="t" r="r" b="b"/>
              <a:pathLst>
                <a:path w="4445" h="4382" extrusionOk="0">
                  <a:moveTo>
                    <a:pt x="56" y="0"/>
                  </a:moveTo>
                  <a:lnTo>
                    <a:pt x="22" y="5"/>
                  </a:lnTo>
                  <a:cubicBezTo>
                    <a:pt x="0" y="296"/>
                    <a:pt x="41" y="585"/>
                    <a:pt x="101" y="866"/>
                  </a:cubicBezTo>
                  <a:cubicBezTo>
                    <a:pt x="205" y="1443"/>
                    <a:pt x="518" y="1946"/>
                    <a:pt x="857" y="2410"/>
                  </a:cubicBezTo>
                  <a:cubicBezTo>
                    <a:pt x="1179" y="2886"/>
                    <a:pt x="1463" y="3410"/>
                    <a:pt x="1939" y="3764"/>
                  </a:cubicBezTo>
                  <a:cubicBezTo>
                    <a:pt x="2430" y="4173"/>
                    <a:pt x="3068" y="4381"/>
                    <a:pt x="3703" y="4381"/>
                  </a:cubicBezTo>
                  <a:cubicBezTo>
                    <a:pt x="3954" y="4381"/>
                    <a:pt x="4204" y="4349"/>
                    <a:pt x="4445" y="4283"/>
                  </a:cubicBezTo>
                  <a:lnTo>
                    <a:pt x="4442" y="4250"/>
                  </a:lnTo>
                  <a:cubicBezTo>
                    <a:pt x="3074" y="4101"/>
                    <a:pt x="1701" y="3555"/>
                    <a:pt x="950" y="2352"/>
                  </a:cubicBezTo>
                  <a:cubicBezTo>
                    <a:pt x="604" y="1583"/>
                    <a:pt x="385" y="792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6458715" y="1564105"/>
              <a:ext cx="118356" cy="290393"/>
            </a:xfrm>
            <a:custGeom>
              <a:avLst/>
              <a:gdLst/>
              <a:ahLst/>
              <a:cxnLst/>
              <a:rect l="l" t="t" r="r" b="b"/>
              <a:pathLst>
                <a:path w="4910" h="12047" extrusionOk="0">
                  <a:moveTo>
                    <a:pt x="4139" y="0"/>
                  </a:moveTo>
                  <a:lnTo>
                    <a:pt x="1" y="270"/>
                  </a:lnTo>
                  <a:lnTo>
                    <a:pt x="770" y="12046"/>
                  </a:lnTo>
                  <a:lnTo>
                    <a:pt x="4909" y="11774"/>
                  </a:lnTo>
                  <a:lnTo>
                    <a:pt x="4139" y="0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6464042" y="1600166"/>
              <a:ext cx="103290" cy="101603"/>
            </a:xfrm>
            <a:custGeom>
              <a:avLst/>
              <a:gdLst/>
              <a:ahLst/>
              <a:cxnLst/>
              <a:rect l="l" t="t" r="r" b="b"/>
              <a:pathLst>
                <a:path w="4285" h="4215" extrusionOk="0">
                  <a:moveTo>
                    <a:pt x="4017" y="0"/>
                  </a:moveTo>
                  <a:lnTo>
                    <a:pt x="1" y="2162"/>
                  </a:lnTo>
                  <a:lnTo>
                    <a:pt x="83" y="3884"/>
                  </a:lnTo>
                  <a:cubicBezTo>
                    <a:pt x="83" y="3884"/>
                    <a:pt x="1285" y="4215"/>
                    <a:pt x="2776" y="4215"/>
                  </a:cubicBezTo>
                  <a:cubicBezTo>
                    <a:pt x="3259" y="4215"/>
                    <a:pt x="3772" y="4180"/>
                    <a:pt x="4284" y="4088"/>
                  </a:cubicBezTo>
                  <a:lnTo>
                    <a:pt x="40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6310059" y="1373893"/>
              <a:ext cx="374134" cy="314136"/>
            </a:xfrm>
            <a:custGeom>
              <a:avLst/>
              <a:gdLst/>
              <a:ahLst/>
              <a:cxnLst/>
              <a:rect l="l" t="t" r="r" b="b"/>
              <a:pathLst>
                <a:path w="15521" h="13032" extrusionOk="0">
                  <a:moveTo>
                    <a:pt x="3597" y="1"/>
                  </a:moveTo>
                  <a:cubicBezTo>
                    <a:pt x="3597" y="1"/>
                    <a:pt x="0" y="13031"/>
                    <a:pt x="5189" y="13031"/>
                  </a:cubicBezTo>
                  <a:cubicBezTo>
                    <a:pt x="5441" y="13031"/>
                    <a:pt x="5713" y="13001"/>
                    <a:pt x="6007" y="12937"/>
                  </a:cubicBezTo>
                  <a:cubicBezTo>
                    <a:pt x="15520" y="10861"/>
                    <a:pt x="13801" y="92"/>
                    <a:pt x="13801" y="92"/>
                  </a:cubicBezTo>
                  <a:lnTo>
                    <a:pt x="3597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6564222" y="1477448"/>
              <a:ext cx="129998" cy="118307"/>
            </a:xfrm>
            <a:custGeom>
              <a:avLst/>
              <a:gdLst/>
              <a:ahLst/>
              <a:cxnLst/>
              <a:rect l="l" t="t" r="r" b="b"/>
              <a:pathLst>
                <a:path w="5393" h="4908" extrusionOk="0">
                  <a:moveTo>
                    <a:pt x="2693" y="0"/>
                  </a:moveTo>
                  <a:cubicBezTo>
                    <a:pt x="1578" y="0"/>
                    <a:pt x="570" y="766"/>
                    <a:pt x="306" y="1897"/>
                  </a:cubicBezTo>
                  <a:cubicBezTo>
                    <a:pt x="1" y="3218"/>
                    <a:pt x="821" y="4535"/>
                    <a:pt x="2141" y="4843"/>
                  </a:cubicBezTo>
                  <a:cubicBezTo>
                    <a:pt x="2328" y="4887"/>
                    <a:pt x="2515" y="4908"/>
                    <a:pt x="2700" y="4908"/>
                  </a:cubicBezTo>
                  <a:cubicBezTo>
                    <a:pt x="3815" y="4908"/>
                    <a:pt x="4822" y="4142"/>
                    <a:pt x="5084" y="3011"/>
                  </a:cubicBezTo>
                  <a:cubicBezTo>
                    <a:pt x="5392" y="1691"/>
                    <a:pt x="4572" y="370"/>
                    <a:pt x="3252" y="65"/>
                  </a:cubicBezTo>
                  <a:cubicBezTo>
                    <a:pt x="3065" y="21"/>
                    <a:pt x="2878" y="0"/>
                    <a:pt x="2693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6401104" y="1463274"/>
              <a:ext cx="47198" cy="136097"/>
            </a:xfrm>
            <a:custGeom>
              <a:avLst/>
              <a:gdLst/>
              <a:ahLst/>
              <a:cxnLst/>
              <a:rect l="l" t="t" r="r" b="b"/>
              <a:pathLst>
                <a:path w="1958" h="5646" extrusionOk="0">
                  <a:moveTo>
                    <a:pt x="844" y="0"/>
                  </a:moveTo>
                  <a:cubicBezTo>
                    <a:pt x="831" y="0"/>
                    <a:pt x="817" y="1"/>
                    <a:pt x="803" y="1"/>
                  </a:cubicBezTo>
                  <a:cubicBezTo>
                    <a:pt x="462" y="23"/>
                    <a:pt x="181" y="215"/>
                    <a:pt x="0" y="456"/>
                  </a:cubicBezTo>
                  <a:lnTo>
                    <a:pt x="24" y="480"/>
                  </a:lnTo>
                  <a:cubicBezTo>
                    <a:pt x="237" y="330"/>
                    <a:pt x="488" y="238"/>
                    <a:pt x="728" y="238"/>
                  </a:cubicBezTo>
                  <a:cubicBezTo>
                    <a:pt x="931" y="238"/>
                    <a:pt x="1128" y="305"/>
                    <a:pt x="1287" y="460"/>
                  </a:cubicBezTo>
                  <a:cubicBezTo>
                    <a:pt x="1450" y="742"/>
                    <a:pt x="1448" y="1083"/>
                    <a:pt x="1489" y="1430"/>
                  </a:cubicBezTo>
                  <a:cubicBezTo>
                    <a:pt x="1508" y="1718"/>
                    <a:pt x="1508" y="2014"/>
                    <a:pt x="1465" y="2305"/>
                  </a:cubicBezTo>
                  <a:cubicBezTo>
                    <a:pt x="1385" y="2887"/>
                    <a:pt x="1162" y="3440"/>
                    <a:pt x="945" y="3974"/>
                  </a:cubicBezTo>
                  <a:cubicBezTo>
                    <a:pt x="743" y="4448"/>
                    <a:pt x="486" y="5044"/>
                    <a:pt x="68" y="5323"/>
                  </a:cubicBezTo>
                  <a:lnTo>
                    <a:pt x="202" y="5645"/>
                  </a:lnTo>
                  <a:cubicBezTo>
                    <a:pt x="799" y="5410"/>
                    <a:pt x="1390" y="5157"/>
                    <a:pt x="1958" y="4857"/>
                  </a:cubicBezTo>
                  <a:lnTo>
                    <a:pt x="1946" y="4823"/>
                  </a:lnTo>
                  <a:cubicBezTo>
                    <a:pt x="1548" y="4900"/>
                    <a:pt x="1155" y="4999"/>
                    <a:pt x="765" y="5110"/>
                  </a:cubicBezTo>
                  <a:lnTo>
                    <a:pt x="765" y="5110"/>
                  </a:lnTo>
                  <a:cubicBezTo>
                    <a:pt x="1306" y="4288"/>
                    <a:pt x="1417" y="3264"/>
                    <a:pt x="1568" y="2319"/>
                  </a:cubicBezTo>
                  <a:cubicBezTo>
                    <a:pt x="1648" y="1716"/>
                    <a:pt x="1847" y="1127"/>
                    <a:pt x="1650" y="506"/>
                  </a:cubicBezTo>
                  <a:cubicBezTo>
                    <a:pt x="1537" y="169"/>
                    <a:pt x="1177" y="0"/>
                    <a:pt x="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6195078" y="1727393"/>
              <a:ext cx="702613" cy="409809"/>
            </a:xfrm>
            <a:custGeom>
              <a:avLst/>
              <a:gdLst/>
              <a:ahLst/>
              <a:cxnLst/>
              <a:rect l="l" t="t" r="r" b="b"/>
              <a:pathLst>
                <a:path w="29148" h="17001" extrusionOk="0">
                  <a:moveTo>
                    <a:pt x="11363" y="1"/>
                  </a:moveTo>
                  <a:lnTo>
                    <a:pt x="8559" y="2947"/>
                  </a:lnTo>
                  <a:lnTo>
                    <a:pt x="0" y="2947"/>
                  </a:lnTo>
                  <a:lnTo>
                    <a:pt x="2949" y="17001"/>
                  </a:lnTo>
                  <a:lnTo>
                    <a:pt x="29147" y="17001"/>
                  </a:lnTo>
                  <a:lnTo>
                    <a:pt x="27760" y="2427"/>
                  </a:lnTo>
                  <a:lnTo>
                    <a:pt x="17234" y="2427"/>
                  </a:lnTo>
                  <a:lnTo>
                    <a:pt x="1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6377216" y="1287669"/>
              <a:ext cx="342966" cy="382932"/>
            </a:xfrm>
            <a:custGeom>
              <a:avLst/>
              <a:gdLst/>
              <a:ahLst/>
              <a:cxnLst/>
              <a:rect l="l" t="t" r="r" b="b"/>
              <a:pathLst>
                <a:path w="14228" h="15886" extrusionOk="0">
                  <a:moveTo>
                    <a:pt x="6362" y="0"/>
                  </a:moveTo>
                  <a:cubicBezTo>
                    <a:pt x="5649" y="0"/>
                    <a:pt x="4934" y="82"/>
                    <a:pt x="4243" y="233"/>
                  </a:cubicBezTo>
                  <a:cubicBezTo>
                    <a:pt x="0" y="1159"/>
                    <a:pt x="51" y="7067"/>
                    <a:pt x="51" y="7067"/>
                  </a:cubicBezTo>
                  <a:cubicBezTo>
                    <a:pt x="51" y="7067"/>
                    <a:pt x="52" y="7067"/>
                    <a:pt x="53" y="7067"/>
                  </a:cubicBezTo>
                  <a:cubicBezTo>
                    <a:pt x="134" y="7067"/>
                    <a:pt x="2388" y="7039"/>
                    <a:pt x="2372" y="3917"/>
                  </a:cubicBezTo>
                  <a:lnTo>
                    <a:pt x="2372" y="3917"/>
                  </a:lnTo>
                  <a:cubicBezTo>
                    <a:pt x="2372" y="3917"/>
                    <a:pt x="3899" y="7772"/>
                    <a:pt x="9868" y="7947"/>
                  </a:cubicBezTo>
                  <a:cubicBezTo>
                    <a:pt x="10059" y="7900"/>
                    <a:pt x="10259" y="7874"/>
                    <a:pt x="10462" y="7874"/>
                  </a:cubicBezTo>
                  <a:cubicBezTo>
                    <a:pt x="10629" y="7874"/>
                    <a:pt x="10798" y="7891"/>
                    <a:pt x="10967" y="7928"/>
                  </a:cubicBezTo>
                  <a:cubicBezTo>
                    <a:pt x="10981" y="7931"/>
                    <a:pt x="10996" y="7933"/>
                    <a:pt x="11010" y="7938"/>
                  </a:cubicBezTo>
                  <a:cubicBezTo>
                    <a:pt x="12330" y="8243"/>
                    <a:pt x="13150" y="9564"/>
                    <a:pt x="12845" y="10881"/>
                  </a:cubicBezTo>
                  <a:cubicBezTo>
                    <a:pt x="12581" y="12017"/>
                    <a:pt x="11572" y="12780"/>
                    <a:pt x="10456" y="12780"/>
                  </a:cubicBezTo>
                  <a:cubicBezTo>
                    <a:pt x="10272" y="12780"/>
                    <a:pt x="10086" y="12760"/>
                    <a:pt x="9899" y="12716"/>
                  </a:cubicBezTo>
                  <a:cubicBezTo>
                    <a:pt x="9692" y="12668"/>
                    <a:pt x="9500" y="12594"/>
                    <a:pt x="9319" y="12500"/>
                  </a:cubicBezTo>
                  <a:cubicBezTo>
                    <a:pt x="9319" y="12502"/>
                    <a:pt x="9319" y="12502"/>
                    <a:pt x="9317" y="12505"/>
                  </a:cubicBezTo>
                  <a:cubicBezTo>
                    <a:pt x="8886" y="13168"/>
                    <a:pt x="8357" y="13796"/>
                    <a:pt x="7708" y="14359"/>
                  </a:cubicBezTo>
                  <a:lnTo>
                    <a:pt x="7809" y="15886"/>
                  </a:lnTo>
                  <a:cubicBezTo>
                    <a:pt x="7809" y="15886"/>
                    <a:pt x="14228" y="15617"/>
                    <a:pt x="13920" y="8294"/>
                  </a:cubicBezTo>
                  <a:cubicBezTo>
                    <a:pt x="13660" y="2161"/>
                    <a:pt x="10026" y="0"/>
                    <a:pt x="6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6433959" y="1382016"/>
              <a:ext cx="181294" cy="112426"/>
            </a:xfrm>
            <a:custGeom>
              <a:avLst/>
              <a:gdLst/>
              <a:ahLst/>
              <a:cxnLst/>
              <a:rect l="l" t="t" r="r" b="b"/>
              <a:pathLst>
                <a:path w="7521" h="4664" extrusionOk="0">
                  <a:moveTo>
                    <a:pt x="34" y="1"/>
                  </a:moveTo>
                  <a:lnTo>
                    <a:pt x="1" y="5"/>
                  </a:lnTo>
                  <a:cubicBezTo>
                    <a:pt x="13" y="426"/>
                    <a:pt x="109" y="837"/>
                    <a:pt x="244" y="1234"/>
                  </a:cubicBezTo>
                  <a:cubicBezTo>
                    <a:pt x="501" y="2040"/>
                    <a:pt x="1033" y="2735"/>
                    <a:pt x="1672" y="3276"/>
                  </a:cubicBezTo>
                  <a:cubicBezTo>
                    <a:pt x="1982" y="3553"/>
                    <a:pt x="2307" y="3815"/>
                    <a:pt x="2665" y="4038"/>
                  </a:cubicBezTo>
                  <a:cubicBezTo>
                    <a:pt x="3338" y="4470"/>
                    <a:pt x="4158" y="4663"/>
                    <a:pt x="4956" y="4663"/>
                  </a:cubicBezTo>
                  <a:cubicBezTo>
                    <a:pt x="5003" y="4663"/>
                    <a:pt x="5050" y="4662"/>
                    <a:pt x="5097" y="4661"/>
                  </a:cubicBezTo>
                  <a:cubicBezTo>
                    <a:pt x="5946" y="4630"/>
                    <a:pt x="6773" y="4411"/>
                    <a:pt x="7521" y="4050"/>
                  </a:cubicBezTo>
                  <a:lnTo>
                    <a:pt x="7509" y="4017"/>
                  </a:lnTo>
                  <a:cubicBezTo>
                    <a:pt x="6694" y="4168"/>
                    <a:pt x="5890" y="4296"/>
                    <a:pt x="5092" y="4296"/>
                  </a:cubicBezTo>
                  <a:cubicBezTo>
                    <a:pt x="5052" y="4296"/>
                    <a:pt x="5012" y="4297"/>
                    <a:pt x="4972" y="4297"/>
                  </a:cubicBezTo>
                  <a:cubicBezTo>
                    <a:pt x="3824" y="4297"/>
                    <a:pt x="2588" y="4026"/>
                    <a:pt x="1749" y="3194"/>
                  </a:cubicBezTo>
                  <a:cubicBezTo>
                    <a:pt x="1461" y="2906"/>
                    <a:pt x="1249" y="2552"/>
                    <a:pt x="1049" y="2206"/>
                  </a:cubicBezTo>
                  <a:cubicBezTo>
                    <a:pt x="643" y="1513"/>
                    <a:pt x="309" y="780"/>
                    <a:pt x="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6269924" y="1443894"/>
              <a:ext cx="148029" cy="139833"/>
            </a:xfrm>
            <a:custGeom>
              <a:avLst/>
              <a:gdLst/>
              <a:ahLst/>
              <a:cxnLst/>
              <a:rect l="l" t="t" r="r" b="b"/>
              <a:pathLst>
                <a:path w="6141" h="5801" extrusionOk="0">
                  <a:moveTo>
                    <a:pt x="1175" y="852"/>
                  </a:moveTo>
                  <a:cubicBezTo>
                    <a:pt x="1369" y="852"/>
                    <a:pt x="1577" y="895"/>
                    <a:pt x="1763" y="933"/>
                  </a:cubicBezTo>
                  <a:cubicBezTo>
                    <a:pt x="2374" y="1077"/>
                    <a:pt x="2992" y="1303"/>
                    <a:pt x="3581" y="1546"/>
                  </a:cubicBezTo>
                  <a:cubicBezTo>
                    <a:pt x="4382" y="1914"/>
                    <a:pt x="5690" y="2214"/>
                    <a:pt x="5926" y="3188"/>
                  </a:cubicBezTo>
                  <a:cubicBezTo>
                    <a:pt x="6019" y="4550"/>
                    <a:pt x="4252" y="5026"/>
                    <a:pt x="3177" y="5043"/>
                  </a:cubicBezTo>
                  <a:cubicBezTo>
                    <a:pt x="1568" y="4711"/>
                    <a:pt x="721" y="2794"/>
                    <a:pt x="755" y="1279"/>
                  </a:cubicBezTo>
                  <a:cubicBezTo>
                    <a:pt x="770" y="1156"/>
                    <a:pt x="726" y="978"/>
                    <a:pt x="847" y="911"/>
                  </a:cubicBezTo>
                  <a:cubicBezTo>
                    <a:pt x="945" y="868"/>
                    <a:pt x="1057" y="852"/>
                    <a:pt x="1175" y="852"/>
                  </a:cubicBezTo>
                  <a:close/>
                  <a:moveTo>
                    <a:pt x="1339" y="1"/>
                  </a:moveTo>
                  <a:cubicBezTo>
                    <a:pt x="705" y="1"/>
                    <a:pt x="182" y="221"/>
                    <a:pt x="48" y="858"/>
                  </a:cubicBezTo>
                  <a:cubicBezTo>
                    <a:pt x="0" y="1382"/>
                    <a:pt x="200" y="1914"/>
                    <a:pt x="394" y="2378"/>
                  </a:cubicBezTo>
                  <a:cubicBezTo>
                    <a:pt x="690" y="3027"/>
                    <a:pt x="1044" y="3624"/>
                    <a:pt x="1426" y="4206"/>
                  </a:cubicBezTo>
                  <a:cubicBezTo>
                    <a:pt x="1849" y="4819"/>
                    <a:pt x="2237" y="5471"/>
                    <a:pt x="3016" y="5740"/>
                  </a:cubicBezTo>
                  <a:cubicBezTo>
                    <a:pt x="3180" y="5781"/>
                    <a:pt x="3345" y="5801"/>
                    <a:pt x="3510" y="5801"/>
                  </a:cubicBezTo>
                  <a:cubicBezTo>
                    <a:pt x="4850" y="5801"/>
                    <a:pt x="6141" y="4511"/>
                    <a:pt x="6012" y="3179"/>
                  </a:cubicBezTo>
                  <a:lnTo>
                    <a:pt x="6010" y="3179"/>
                  </a:lnTo>
                  <a:cubicBezTo>
                    <a:pt x="5962" y="2816"/>
                    <a:pt x="5745" y="2520"/>
                    <a:pt x="5534" y="2238"/>
                  </a:cubicBezTo>
                  <a:cubicBezTo>
                    <a:pt x="5096" y="1678"/>
                    <a:pt x="4567" y="1166"/>
                    <a:pt x="3951" y="805"/>
                  </a:cubicBezTo>
                  <a:cubicBezTo>
                    <a:pt x="3427" y="472"/>
                    <a:pt x="2265" y="1"/>
                    <a:pt x="13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6458112" y="1443870"/>
              <a:ext cx="147981" cy="139857"/>
            </a:xfrm>
            <a:custGeom>
              <a:avLst/>
              <a:gdLst/>
              <a:ahLst/>
              <a:cxnLst/>
              <a:rect l="l" t="t" r="r" b="b"/>
              <a:pathLst>
                <a:path w="6139" h="5802" extrusionOk="0">
                  <a:moveTo>
                    <a:pt x="4965" y="853"/>
                  </a:moveTo>
                  <a:cubicBezTo>
                    <a:pt x="5083" y="853"/>
                    <a:pt x="5196" y="869"/>
                    <a:pt x="5295" y="912"/>
                  </a:cubicBezTo>
                  <a:cubicBezTo>
                    <a:pt x="5413" y="982"/>
                    <a:pt x="5372" y="1155"/>
                    <a:pt x="5386" y="1280"/>
                  </a:cubicBezTo>
                  <a:cubicBezTo>
                    <a:pt x="5417" y="2797"/>
                    <a:pt x="4571" y="4709"/>
                    <a:pt x="2964" y="5044"/>
                  </a:cubicBezTo>
                  <a:cubicBezTo>
                    <a:pt x="1887" y="5027"/>
                    <a:pt x="122" y="4551"/>
                    <a:pt x="216" y="3189"/>
                  </a:cubicBezTo>
                  <a:cubicBezTo>
                    <a:pt x="451" y="2213"/>
                    <a:pt x="1757" y="1917"/>
                    <a:pt x="2560" y="1547"/>
                  </a:cubicBezTo>
                  <a:cubicBezTo>
                    <a:pt x="3150" y="1304"/>
                    <a:pt x="3765" y="1078"/>
                    <a:pt x="4379" y="934"/>
                  </a:cubicBezTo>
                  <a:cubicBezTo>
                    <a:pt x="4562" y="896"/>
                    <a:pt x="4770" y="853"/>
                    <a:pt x="4965" y="853"/>
                  </a:cubicBezTo>
                  <a:close/>
                  <a:moveTo>
                    <a:pt x="4800" y="1"/>
                  </a:moveTo>
                  <a:cubicBezTo>
                    <a:pt x="3874" y="1"/>
                    <a:pt x="2713" y="472"/>
                    <a:pt x="2188" y="806"/>
                  </a:cubicBezTo>
                  <a:cubicBezTo>
                    <a:pt x="1572" y="1167"/>
                    <a:pt x="1043" y="1679"/>
                    <a:pt x="608" y="2239"/>
                  </a:cubicBezTo>
                  <a:cubicBezTo>
                    <a:pt x="394" y="2521"/>
                    <a:pt x="180" y="2817"/>
                    <a:pt x="129" y="3180"/>
                  </a:cubicBezTo>
                  <a:cubicBezTo>
                    <a:pt x="1" y="4512"/>
                    <a:pt x="1291" y="5802"/>
                    <a:pt x="2631" y="5802"/>
                  </a:cubicBezTo>
                  <a:cubicBezTo>
                    <a:pt x="2796" y="5802"/>
                    <a:pt x="2962" y="5782"/>
                    <a:pt x="3126" y="5741"/>
                  </a:cubicBezTo>
                  <a:cubicBezTo>
                    <a:pt x="3905" y="5472"/>
                    <a:pt x="4292" y="4820"/>
                    <a:pt x="4715" y="4207"/>
                  </a:cubicBezTo>
                  <a:cubicBezTo>
                    <a:pt x="5098" y="3625"/>
                    <a:pt x="5449" y="3028"/>
                    <a:pt x="5745" y="2379"/>
                  </a:cubicBezTo>
                  <a:cubicBezTo>
                    <a:pt x="5939" y="1915"/>
                    <a:pt x="6139" y="1383"/>
                    <a:pt x="6093" y="859"/>
                  </a:cubicBezTo>
                  <a:cubicBezTo>
                    <a:pt x="5958" y="222"/>
                    <a:pt x="5434" y="1"/>
                    <a:pt x="4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6413783" y="1510207"/>
              <a:ext cx="48499" cy="20827"/>
            </a:xfrm>
            <a:custGeom>
              <a:avLst/>
              <a:gdLst/>
              <a:ahLst/>
              <a:cxnLst/>
              <a:rect l="l" t="t" r="r" b="b"/>
              <a:pathLst>
                <a:path w="2012" h="864" extrusionOk="0">
                  <a:moveTo>
                    <a:pt x="1007" y="1"/>
                  </a:moveTo>
                  <a:cubicBezTo>
                    <a:pt x="644" y="1"/>
                    <a:pt x="281" y="145"/>
                    <a:pt x="1" y="433"/>
                  </a:cubicBezTo>
                  <a:cubicBezTo>
                    <a:pt x="282" y="719"/>
                    <a:pt x="645" y="864"/>
                    <a:pt x="1008" y="864"/>
                  </a:cubicBezTo>
                  <a:cubicBezTo>
                    <a:pt x="1370" y="864"/>
                    <a:pt x="1732" y="721"/>
                    <a:pt x="2011" y="433"/>
                  </a:cubicBezTo>
                  <a:cubicBezTo>
                    <a:pt x="1732" y="144"/>
                    <a:pt x="1369" y="1"/>
                    <a:pt x="10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6359764" y="1197107"/>
              <a:ext cx="161937" cy="141304"/>
            </a:xfrm>
            <a:custGeom>
              <a:avLst/>
              <a:gdLst/>
              <a:ahLst/>
              <a:cxnLst/>
              <a:rect l="l" t="t" r="r" b="b"/>
              <a:pathLst>
                <a:path w="6718" h="5862" extrusionOk="0">
                  <a:moveTo>
                    <a:pt x="3803" y="0"/>
                  </a:moveTo>
                  <a:cubicBezTo>
                    <a:pt x="3057" y="0"/>
                    <a:pt x="2287" y="254"/>
                    <a:pt x="1710" y="669"/>
                  </a:cubicBezTo>
                  <a:lnTo>
                    <a:pt x="1727" y="697"/>
                  </a:lnTo>
                  <a:cubicBezTo>
                    <a:pt x="2264" y="479"/>
                    <a:pt x="2817" y="320"/>
                    <a:pt x="3396" y="291"/>
                  </a:cubicBezTo>
                  <a:cubicBezTo>
                    <a:pt x="3470" y="286"/>
                    <a:pt x="3545" y="284"/>
                    <a:pt x="3621" y="284"/>
                  </a:cubicBezTo>
                  <a:cubicBezTo>
                    <a:pt x="4658" y="284"/>
                    <a:pt x="5806" y="750"/>
                    <a:pt x="6070" y="1830"/>
                  </a:cubicBezTo>
                  <a:cubicBezTo>
                    <a:pt x="6410" y="3578"/>
                    <a:pt x="4616" y="5031"/>
                    <a:pt x="3086" y="5409"/>
                  </a:cubicBezTo>
                  <a:cubicBezTo>
                    <a:pt x="2778" y="5490"/>
                    <a:pt x="2452" y="5535"/>
                    <a:pt x="2127" y="5535"/>
                  </a:cubicBezTo>
                  <a:cubicBezTo>
                    <a:pt x="1319" y="5535"/>
                    <a:pt x="520" y="5256"/>
                    <a:pt x="29" y="4562"/>
                  </a:cubicBezTo>
                  <a:lnTo>
                    <a:pt x="1" y="4579"/>
                  </a:lnTo>
                  <a:cubicBezTo>
                    <a:pt x="449" y="5488"/>
                    <a:pt x="1342" y="5861"/>
                    <a:pt x="2286" y="5861"/>
                  </a:cubicBezTo>
                  <a:cubicBezTo>
                    <a:pt x="3196" y="5861"/>
                    <a:pt x="4153" y="5515"/>
                    <a:pt x="4806" y="4966"/>
                  </a:cubicBezTo>
                  <a:cubicBezTo>
                    <a:pt x="5994" y="4088"/>
                    <a:pt x="6717" y="2294"/>
                    <a:pt x="5835" y="969"/>
                  </a:cubicBezTo>
                  <a:cubicBezTo>
                    <a:pt x="5358" y="286"/>
                    <a:pt x="4594" y="0"/>
                    <a:pt x="3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6370900" y="1208316"/>
              <a:ext cx="120887" cy="118500"/>
            </a:xfrm>
            <a:custGeom>
              <a:avLst/>
              <a:gdLst/>
              <a:ahLst/>
              <a:cxnLst/>
              <a:rect l="l" t="t" r="r" b="b"/>
              <a:pathLst>
                <a:path w="5015" h="4916" extrusionOk="0">
                  <a:moveTo>
                    <a:pt x="2119" y="1"/>
                  </a:moveTo>
                  <a:cubicBezTo>
                    <a:pt x="1819" y="1"/>
                    <a:pt x="1526" y="71"/>
                    <a:pt x="1258" y="220"/>
                  </a:cubicBezTo>
                  <a:cubicBezTo>
                    <a:pt x="255" y="781"/>
                    <a:pt x="0" y="2238"/>
                    <a:pt x="691" y="3474"/>
                  </a:cubicBezTo>
                  <a:cubicBezTo>
                    <a:pt x="1197" y="4381"/>
                    <a:pt x="2070" y="4916"/>
                    <a:pt x="2896" y="4916"/>
                  </a:cubicBezTo>
                  <a:cubicBezTo>
                    <a:pt x="3196" y="4916"/>
                    <a:pt x="3489" y="4845"/>
                    <a:pt x="3757" y="4696"/>
                  </a:cubicBezTo>
                  <a:cubicBezTo>
                    <a:pt x="4762" y="4136"/>
                    <a:pt x="5014" y="2681"/>
                    <a:pt x="4324" y="1444"/>
                  </a:cubicBezTo>
                  <a:cubicBezTo>
                    <a:pt x="3818" y="537"/>
                    <a:pt x="2945" y="1"/>
                    <a:pt x="2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6620917" y="1244594"/>
              <a:ext cx="166734" cy="141352"/>
            </a:xfrm>
            <a:custGeom>
              <a:avLst/>
              <a:gdLst/>
              <a:ahLst/>
              <a:cxnLst/>
              <a:rect l="l" t="t" r="r" b="b"/>
              <a:pathLst>
                <a:path w="6917" h="5864" extrusionOk="0">
                  <a:moveTo>
                    <a:pt x="3131" y="0"/>
                  </a:moveTo>
                  <a:cubicBezTo>
                    <a:pt x="2964" y="0"/>
                    <a:pt x="2797" y="13"/>
                    <a:pt x="2631" y="40"/>
                  </a:cubicBezTo>
                  <a:cubicBezTo>
                    <a:pt x="1" y="519"/>
                    <a:pt x="282" y="3648"/>
                    <a:pt x="2112" y="4968"/>
                  </a:cubicBezTo>
                  <a:cubicBezTo>
                    <a:pt x="2765" y="5517"/>
                    <a:pt x="3721" y="5863"/>
                    <a:pt x="4630" y="5863"/>
                  </a:cubicBezTo>
                  <a:cubicBezTo>
                    <a:pt x="5574" y="5863"/>
                    <a:pt x="6467" y="5490"/>
                    <a:pt x="6917" y="4581"/>
                  </a:cubicBezTo>
                  <a:lnTo>
                    <a:pt x="6886" y="4564"/>
                  </a:lnTo>
                  <a:cubicBezTo>
                    <a:pt x="6397" y="5258"/>
                    <a:pt x="5597" y="5538"/>
                    <a:pt x="4790" y="5538"/>
                  </a:cubicBezTo>
                  <a:cubicBezTo>
                    <a:pt x="4464" y="5538"/>
                    <a:pt x="4137" y="5493"/>
                    <a:pt x="3829" y="5411"/>
                  </a:cubicBezTo>
                  <a:cubicBezTo>
                    <a:pt x="2300" y="5033"/>
                    <a:pt x="506" y="3583"/>
                    <a:pt x="845" y="1832"/>
                  </a:cubicBezTo>
                  <a:cubicBezTo>
                    <a:pt x="1166" y="710"/>
                    <a:pt x="2207" y="294"/>
                    <a:pt x="3292" y="294"/>
                  </a:cubicBezTo>
                  <a:cubicBezTo>
                    <a:pt x="3961" y="294"/>
                    <a:pt x="4646" y="452"/>
                    <a:pt x="5190" y="699"/>
                  </a:cubicBezTo>
                  <a:lnTo>
                    <a:pt x="5207" y="671"/>
                  </a:lnTo>
                  <a:cubicBezTo>
                    <a:pt x="4611" y="255"/>
                    <a:pt x="3870" y="0"/>
                    <a:pt x="3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6655653" y="1255802"/>
              <a:ext cx="120887" cy="118500"/>
            </a:xfrm>
            <a:custGeom>
              <a:avLst/>
              <a:gdLst/>
              <a:ahLst/>
              <a:cxnLst/>
              <a:rect l="l" t="t" r="r" b="b"/>
              <a:pathLst>
                <a:path w="5015" h="4916" extrusionOk="0">
                  <a:moveTo>
                    <a:pt x="2897" y="0"/>
                  </a:moveTo>
                  <a:cubicBezTo>
                    <a:pt x="2071" y="0"/>
                    <a:pt x="1197" y="537"/>
                    <a:pt x="690" y="1444"/>
                  </a:cubicBezTo>
                  <a:cubicBezTo>
                    <a:pt x="0" y="2678"/>
                    <a:pt x="253" y="4135"/>
                    <a:pt x="1258" y="4695"/>
                  </a:cubicBezTo>
                  <a:cubicBezTo>
                    <a:pt x="1525" y="4845"/>
                    <a:pt x="1818" y="4915"/>
                    <a:pt x="2118" y="4915"/>
                  </a:cubicBezTo>
                  <a:cubicBezTo>
                    <a:pt x="2943" y="4915"/>
                    <a:pt x="3818" y="4379"/>
                    <a:pt x="4324" y="3474"/>
                  </a:cubicBezTo>
                  <a:cubicBezTo>
                    <a:pt x="5014" y="2238"/>
                    <a:pt x="4759" y="780"/>
                    <a:pt x="3756" y="220"/>
                  </a:cubicBezTo>
                  <a:cubicBezTo>
                    <a:pt x="3490" y="71"/>
                    <a:pt x="3196" y="0"/>
                    <a:pt x="28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5392647" y="1865370"/>
              <a:ext cx="2307451" cy="1643913"/>
            </a:xfrm>
            <a:custGeom>
              <a:avLst/>
              <a:gdLst/>
              <a:ahLst/>
              <a:cxnLst/>
              <a:rect l="l" t="t" r="r" b="b"/>
              <a:pathLst>
                <a:path w="95725" h="68198" extrusionOk="0">
                  <a:moveTo>
                    <a:pt x="1" y="0"/>
                  </a:moveTo>
                  <a:lnTo>
                    <a:pt x="1" y="68197"/>
                  </a:lnTo>
                  <a:lnTo>
                    <a:pt x="95725" y="68197"/>
                  </a:lnTo>
                  <a:lnTo>
                    <a:pt x="957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5433939" y="1865370"/>
              <a:ext cx="2224892" cy="1585072"/>
            </a:xfrm>
            <a:custGeom>
              <a:avLst/>
              <a:gdLst/>
              <a:ahLst/>
              <a:cxnLst/>
              <a:rect l="l" t="t" r="r" b="b"/>
              <a:pathLst>
                <a:path w="92300" h="65757" extrusionOk="0">
                  <a:moveTo>
                    <a:pt x="0" y="0"/>
                  </a:moveTo>
                  <a:lnTo>
                    <a:pt x="0" y="65756"/>
                  </a:lnTo>
                  <a:lnTo>
                    <a:pt x="92299" y="65756"/>
                  </a:lnTo>
                  <a:lnTo>
                    <a:pt x="922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5433939" y="1727393"/>
              <a:ext cx="1004817" cy="138001"/>
            </a:xfrm>
            <a:custGeom>
              <a:avLst/>
              <a:gdLst/>
              <a:ahLst/>
              <a:cxnLst/>
              <a:rect l="l" t="t" r="r" b="b"/>
              <a:pathLst>
                <a:path w="41685" h="5725" extrusionOk="0">
                  <a:moveTo>
                    <a:pt x="20841" y="1"/>
                  </a:moveTo>
                  <a:cubicBezTo>
                    <a:pt x="6104" y="1"/>
                    <a:pt x="0" y="5724"/>
                    <a:pt x="0" y="5724"/>
                  </a:cubicBezTo>
                  <a:lnTo>
                    <a:pt x="41684" y="5724"/>
                  </a:lnTo>
                  <a:cubicBezTo>
                    <a:pt x="41684" y="5724"/>
                    <a:pt x="35580" y="1"/>
                    <a:pt x="20841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6438659" y="1796381"/>
              <a:ext cx="215378" cy="69013"/>
            </a:xfrm>
            <a:custGeom>
              <a:avLst/>
              <a:gdLst/>
              <a:ahLst/>
              <a:cxnLst/>
              <a:rect l="l" t="t" r="r" b="b"/>
              <a:pathLst>
                <a:path w="8935" h="2863" extrusionOk="0">
                  <a:moveTo>
                    <a:pt x="4469" y="0"/>
                  </a:moveTo>
                  <a:cubicBezTo>
                    <a:pt x="1309" y="0"/>
                    <a:pt x="1" y="2862"/>
                    <a:pt x="1" y="2862"/>
                  </a:cubicBezTo>
                  <a:lnTo>
                    <a:pt x="8935" y="2862"/>
                  </a:lnTo>
                  <a:cubicBezTo>
                    <a:pt x="8935" y="2862"/>
                    <a:pt x="7626" y="0"/>
                    <a:pt x="4469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5433939" y="1865370"/>
              <a:ext cx="1004817" cy="1585072"/>
            </a:xfrm>
            <a:custGeom>
              <a:avLst/>
              <a:gdLst/>
              <a:ahLst/>
              <a:cxnLst/>
              <a:rect l="l" t="t" r="r" b="b"/>
              <a:pathLst>
                <a:path w="41685" h="65757" extrusionOk="0">
                  <a:moveTo>
                    <a:pt x="0" y="0"/>
                  </a:moveTo>
                  <a:lnTo>
                    <a:pt x="0" y="65756"/>
                  </a:lnTo>
                  <a:cubicBezTo>
                    <a:pt x="0" y="65756"/>
                    <a:pt x="6104" y="60033"/>
                    <a:pt x="20841" y="60033"/>
                  </a:cubicBezTo>
                  <a:cubicBezTo>
                    <a:pt x="35580" y="60033"/>
                    <a:pt x="41684" y="65756"/>
                    <a:pt x="41684" y="65756"/>
                  </a:cubicBezTo>
                  <a:lnTo>
                    <a:pt x="41684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6438732" y="1865370"/>
              <a:ext cx="215306" cy="1585072"/>
            </a:xfrm>
            <a:custGeom>
              <a:avLst/>
              <a:gdLst/>
              <a:ahLst/>
              <a:cxnLst/>
              <a:rect l="l" t="t" r="r" b="b"/>
              <a:pathLst>
                <a:path w="8932" h="65757" extrusionOk="0">
                  <a:moveTo>
                    <a:pt x="0" y="0"/>
                  </a:moveTo>
                  <a:lnTo>
                    <a:pt x="0" y="65756"/>
                  </a:lnTo>
                  <a:cubicBezTo>
                    <a:pt x="0" y="65756"/>
                    <a:pt x="1308" y="62895"/>
                    <a:pt x="4466" y="62895"/>
                  </a:cubicBezTo>
                  <a:cubicBezTo>
                    <a:pt x="7623" y="62895"/>
                    <a:pt x="8932" y="65756"/>
                    <a:pt x="8932" y="65756"/>
                  </a:cubicBezTo>
                  <a:lnTo>
                    <a:pt x="893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6654013" y="1727393"/>
              <a:ext cx="1004817" cy="138001"/>
            </a:xfrm>
            <a:custGeom>
              <a:avLst/>
              <a:gdLst/>
              <a:ahLst/>
              <a:cxnLst/>
              <a:rect l="l" t="t" r="r" b="b"/>
              <a:pathLst>
                <a:path w="41685" h="5725" extrusionOk="0">
                  <a:moveTo>
                    <a:pt x="20844" y="1"/>
                  </a:moveTo>
                  <a:cubicBezTo>
                    <a:pt x="6104" y="1"/>
                    <a:pt x="1" y="5724"/>
                    <a:pt x="1" y="5724"/>
                  </a:cubicBezTo>
                  <a:lnTo>
                    <a:pt x="41684" y="5724"/>
                  </a:lnTo>
                  <a:cubicBezTo>
                    <a:pt x="41684" y="5724"/>
                    <a:pt x="35581" y="1"/>
                    <a:pt x="208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6654013" y="1865370"/>
              <a:ext cx="1004817" cy="1585072"/>
            </a:xfrm>
            <a:custGeom>
              <a:avLst/>
              <a:gdLst/>
              <a:ahLst/>
              <a:cxnLst/>
              <a:rect l="l" t="t" r="r" b="b"/>
              <a:pathLst>
                <a:path w="41685" h="65757" extrusionOk="0">
                  <a:moveTo>
                    <a:pt x="1" y="0"/>
                  </a:moveTo>
                  <a:lnTo>
                    <a:pt x="1" y="65756"/>
                  </a:lnTo>
                  <a:cubicBezTo>
                    <a:pt x="1" y="65756"/>
                    <a:pt x="6104" y="60033"/>
                    <a:pt x="20844" y="60033"/>
                  </a:cubicBezTo>
                  <a:cubicBezTo>
                    <a:pt x="35581" y="60033"/>
                    <a:pt x="41684" y="65756"/>
                    <a:pt x="41684" y="65756"/>
                  </a:cubicBezTo>
                  <a:lnTo>
                    <a:pt x="41684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6645625" y="1865370"/>
              <a:ext cx="16825" cy="1585072"/>
            </a:xfrm>
            <a:custGeom>
              <a:avLst/>
              <a:gdLst/>
              <a:ahLst/>
              <a:cxnLst/>
              <a:rect l="l" t="t" r="r" b="b"/>
              <a:pathLst>
                <a:path w="698" h="65757" extrusionOk="0">
                  <a:moveTo>
                    <a:pt x="366" y="0"/>
                  </a:moveTo>
                  <a:cubicBezTo>
                    <a:pt x="106" y="7347"/>
                    <a:pt x="197" y="15182"/>
                    <a:pt x="279" y="22604"/>
                  </a:cubicBezTo>
                  <a:cubicBezTo>
                    <a:pt x="298" y="36987"/>
                    <a:pt x="0" y="51373"/>
                    <a:pt x="332" y="65756"/>
                  </a:cubicBezTo>
                  <a:lnTo>
                    <a:pt x="366" y="65756"/>
                  </a:lnTo>
                  <a:cubicBezTo>
                    <a:pt x="697" y="51373"/>
                    <a:pt x="399" y="36987"/>
                    <a:pt x="418" y="22604"/>
                  </a:cubicBezTo>
                  <a:cubicBezTo>
                    <a:pt x="534" y="15161"/>
                    <a:pt x="527" y="7434"/>
                    <a:pt x="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6430247" y="1865370"/>
              <a:ext cx="16898" cy="1585072"/>
            </a:xfrm>
            <a:custGeom>
              <a:avLst/>
              <a:gdLst/>
              <a:ahLst/>
              <a:cxnLst/>
              <a:rect l="l" t="t" r="r" b="b"/>
              <a:pathLst>
                <a:path w="701" h="65757" extrusionOk="0">
                  <a:moveTo>
                    <a:pt x="369" y="0"/>
                  </a:moveTo>
                  <a:cubicBezTo>
                    <a:pt x="109" y="7347"/>
                    <a:pt x="201" y="15182"/>
                    <a:pt x="280" y="22604"/>
                  </a:cubicBezTo>
                  <a:cubicBezTo>
                    <a:pt x="302" y="36987"/>
                    <a:pt x="1" y="51373"/>
                    <a:pt x="333" y="65756"/>
                  </a:cubicBezTo>
                  <a:lnTo>
                    <a:pt x="369" y="65756"/>
                  </a:lnTo>
                  <a:cubicBezTo>
                    <a:pt x="701" y="51373"/>
                    <a:pt x="400" y="36987"/>
                    <a:pt x="422" y="22604"/>
                  </a:cubicBezTo>
                  <a:cubicBezTo>
                    <a:pt x="535" y="15161"/>
                    <a:pt x="530" y="7434"/>
                    <a:pt x="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28"/>
          <p:cNvGrpSpPr/>
          <p:nvPr/>
        </p:nvGrpSpPr>
        <p:grpSpPr>
          <a:xfrm>
            <a:off x="7418992" y="3053073"/>
            <a:ext cx="264554" cy="264554"/>
            <a:chOff x="238125" y="2575500"/>
            <a:chExt cx="201350" cy="201350"/>
          </a:xfrm>
        </p:grpSpPr>
        <p:sp>
          <p:nvSpPr>
            <p:cNvPr id="435" name="Google Shape;435;p28"/>
            <p:cNvSpPr/>
            <p:nvPr/>
          </p:nvSpPr>
          <p:spPr>
            <a:xfrm>
              <a:off x="308400" y="2575500"/>
              <a:ext cx="60825" cy="201350"/>
            </a:xfrm>
            <a:custGeom>
              <a:avLst/>
              <a:gdLst/>
              <a:ahLst/>
              <a:cxnLst/>
              <a:rect l="l" t="t" r="r" b="b"/>
              <a:pathLst>
                <a:path w="2433" h="8054" extrusionOk="0">
                  <a:moveTo>
                    <a:pt x="2403" y="1"/>
                  </a:moveTo>
                  <a:cubicBezTo>
                    <a:pt x="2248" y="319"/>
                    <a:pt x="2124" y="648"/>
                    <a:pt x="2005" y="977"/>
                  </a:cubicBezTo>
                  <a:cubicBezTo>
                    <a:pt x="1750" y="1633"/>
                    <a:pt x="1628" y="2326"/>
                    <a:pt x="1469" y="3007"/>
                  </a:cubicBezTo>
                  <a:cubicBezTo>
                    <a:pt x="1292" y="3686"/>
                    <a:pt x="988" y="4325"/>
                    <a:pt x="779" y="4992"/>
                  </a:cubicBezTo>
                  <a:cubicBezTo>
                    <a:pt x="439" y="5989"/>
                    <a:pt x="164" y="7000"/>
                    <a:pt x="0" y="8046"/>
                  </a:cubicBezTo>
                  <a:lnTo>
                    <a:pt x="29" y="8054"/>
                  </a:lnTo>
                  <a:cubicBezTo>
                    <a:pt x="322" y="7412"/>
                    <a:pt x="555" y="6751"/>
                    <a:pt x="770" y="6085"/>
                  </a:cubicBezTo>
                  <a:cubicBezTo>
                    <a:pt x="1097" y="5085"/>
                    <a:pt x="1256" y="4039"/>
                    <a:pt x="1563" y="3036"/>
                  </a:cubicBezTo>
                  <a:cubicBezTo>
                    <a:pt x="1948" y="2056"/>
                    <a:pt x="2297" y="1061"/>
                    <a:pt x="2433" y="9"/>
                  </a:cubicBezTo>
                  <a:lnTo>
                    <a:pt x="2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238125" y="2645775"/>
              <a:ext cx="201350" cy="60800"/>
            </a:xfrm>
            <a:custGeom>
              <a:avLst/>
              <a:gdLst/>
              <a:ahLst/>
              <a:cxnLst/>
              <a:rect l="l" t="t" r="r" b="b"/>
              <a:pathLst>
                <a:path w="8054" h="2432" extrusionOk="0">
                  <a:moveTo>
                    <a:pt x="9" y="1"/>
                  </a:moveTo>
                  <a:lnTo>
                    <a:pt x="0" y="29"/>
                  </a:lnTo>
                  <a:cubicBezTo>
                    <a:pt x="642" y="323"/>
                    <a:pt x="1303" y="556"/>
                    <a:pt x="1970" y="769"/>
                  </a:cubicBezTo>
                  <a:cubicBezTo>
                    <a:pt x="2969" y="1097"/>
                    <a:pt x="4015" y="1257"/>
                    <a:pt x="5018" y="1564"/>
                  </a:cubicBezTo>
                  <a:cubicBezTo>
                    <a:pt x="5998" y="1949"/>
                    <a:pt x="6993" y="2298"/>
                    <a:pt x="8045" y="2432"/>
                  </a:cubicBezTo>
                  <a:lnTo>
                    <a:pt x="8053" y="2403"/>
                  </a:lnTo>
                  <a:cubicBezTo>
                    <a:pt x="7735" y="2249"/>
                    <a:pt x="7408" y="2124"/>
                    <a:pt x="7077" y="2006"/>
                  </a:cubicBezTo>
                  <a:cubicBezTo>
                    <a:pt x="6421" y="1752"/>
                    <a:pt x="5728" y="1629"/>
                    <a:pt x="5047" y="1470"/>
                  </a:cubicBezTo>
                  <a:cubicBezTo>
                    <a:pt x="4368" y="1293"/>
                    <a:pt x="3729" y="988"/>
                    <a:pt x="3062" y="780"/>
                  </a:cubicBezTo>
                  <a:cubicBezTo>
                    <a:pt x="2065" y="439"/>
                    <a:pt x="1054" y="167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246225" y="2625975"/>
              <a:ext cx="185125" cy="100450"/>
            </a:xfrm>
            <a:custGeom>
              <a:avLst/>
              <a:gdLst/>
              <a:ahLst/>
              <a:cxnLst/>
              <a:rect l="l" t="t" r="r" b="b"/>
              <a:pathLst>
                <a:path w="7405" h="4018" extrusionOk="0">
                  <a:moveTo>
                    <a:pt x="7390" y="1"/>
                  </a:moveTo>
                  <a:cubicBezTo>
                    <a:pt x="7054" y="116"/>
                    <a:pt x="6735" y="260"/>
                    <a:pt x="6418" y="410"/>
                  </a:cubicBezTo>
                  <a:cubicBezTo>
                    <a:pt x="5773" y="693"/>
                    <a:pt x="5197" y="1097"/>
                    <a:pt x="4603" y="1466"/>
                  </a:cubicBezTo>
                  <a:cubicBezTo>
                    <a:pt x="3998" y="1821"/>
                    <a:pt x="3331" y="2058"/>
                    <a:pt x="2713" y="2383"/>
                  </a:cubicBezTo>
                  <a:cubicBezTo>
                    <a:pt x="1766" y="2845"/>
                    <a:pt x="858" y="3367"/>
                    <a:pt x="1" y="3991"/>
                  </a:cubicBezTo>
                  <a:lnTo>
                    <a:pt x="17" y="4017"/>
                  </a:lnTo>
                  <a:cubicBezTo>
                    <a:pt x="678" y="3770"/>
                    <a:pt x="1310" y="3468"/>
                    <a:pt x="1932" y="3148"/>
                  </a:cubicBezTo>
                  <a:cubicBezTo>
                    <a:pt x="2870" y="2672"/>
                    <a:pt x="3722" y="2045"/>
                    <a:pt x="4650" y="1553"/>
                  </a:cubicBezTo>
                  <a:cubicBezTo>
                    <a:pt x="5615" y="1132"/>
                    <a:pt x="6565" y="675"/>
                    <a:pt x="7404" y="28"/>
                  </a:cubicBezTo>
                  <a:lnTo>
                    <a:pt x="73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288600" y="2583625"/>
              <a:ext cx="100400" cy="185100"/>
            </a:xfrm>
            <a:custGeom>
              <a:avLst/>
              <a:gdLst/>
              <a:ahLst/>
              <a:cxnLst/>
              <a:rect l="l" t="t" r="r" b="b"/>
              <a:pathLst>
                <a:path w="4016" h="7404" extrusionOk="0">
                  <a:moveTo>
                    <a:pt x="25" y="1"/>
                  </a:moveTo>
                  <a:lnTo>
                    <a:pt x="0" y="15"/>
                  </a:lnTo>
                  <a:cubicBezTo>
                    <a:pt x="246" y="677"/>
                    <a:pt x="549" y="1310"/>
                    <a:pt x="869" y="1932"/>
                  </a:cubicBezTo>
                  <a:cubicBezTo>
                    <a:pt x="1344" y="2870"/>
                    <a:pt x="1971" y="3722"/>
                    <a:pt x="2464" y="4650"/>
                  </a:cubicBezTo>
                  <a:cubicBezTo>
                    <a:pt x="2884" y="5613"/>
                    <a:pt x="3341" y="6564"/>
                    <a:pt x="3989" y="7403"/>
                  </a:cubicBezTo>
                  <a:lnTo>
                    <a:pt x="3989" y="7403"/>
                  </a:lnTo>
                  <a:lnTo>
                    <a:pt x="4015" y="7390"/>
                  </a:lnTo>
                  <a:cubicBezTo>
                    <a:pt x="3900" y="7054"/>
                    <a:pt x="3756" y="6734"/>
                    <a:pt x="3606" y="6418"/>
                  </a:cubicBezTo>
                  <a:cubicBezTo>
                    <a:pt x="3323" y="5773"/>
                    <a:pt x="2919" y="5197"/>
                    <a:pt x="2550" y="4602"/>
                  </a:cubicBezTo>
                  <a:cubicBezTo>
                    <a:pt x="2195" y="3998"/>
                    <a:pt x="1958" y="3331"/>
                    <a:pt x="1633" y="2711"/>
                  </a:cubicBezTo>
                  <a:cubicBezTo>
                    <a:pt x="1171" y="1766"/>
                    <a:pt x="649" y="857"/>
                    <a:pt x="25" y="1"/>
                  </a:cubicBezTo>
                  <a:close/>
                  <a:moveTo>
                    <a:pt x="3989" y="7403"/>
                  </a:moveTo>
                  <a:lnTo>
                    <a:pt x="3988" y="7404"/>
                  </a:lnTo>
                  <a:lnTo>
                    <a:pt x="3990" y="7404"/>
                  </a:lnTo>
                  <a:cubicBezTo>
                    <a:pt x="3990" y="7404"/>
                    <a:pt x="3989" y="7404"/>
                    <a:pt x="3989" y="7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28"/>
          <p:cNvGrpSpPr/>
          <p:nvPr/>
        </p:nvGrpSpPr>
        <p:grpSpPr>
          <a:xfrm>
            <a:off x="7968363" y="458788"/>
            <a:ext cx="689225" cy="689350"/>
            <a:chOff x="4621075" y="3451300"/>
            <a:chExt cx="689225" cy="689350"/>
          </a:xfrm>
        </p:grpSpPr>
        <p:sp>
          <p:nvSpPr>
            <p:cNvPr id="440" name="Google Shape;440;p28"/>
            <p:cNvSpPr/>
            <p:nvPr/>
          </p:nvSpPr>
          <p:spPr>
            <a:xfrm>
              <a:off x="4919425" y="3451300"/>
              <a:ext cx="83125" cy="689350"/>
            </a:xfrm>
            <a:custGeom>
              <a:avLst/>
              <a:gdLst/>
              <a:ahLst/>
              <a:cxnLst/>
              <a:rect l="l" t="t" r="r" b="b"/>
              <a:pathLst>
                <a:path w="3325" h="27574" extrusionOk="0">
                  <a:moveTo>
                    <a:pt x="1662" y="1"/>
                  </a:moveTo>
                  <a:lnTo>
                    <a:pt x="0" y="13788"/>
                  </a:lnTo>
                  <a:lnTo>
                    <a:pt x="1662" y="27573"/>
                  </a:lnTo>
                  <a:lnTo>
                    <a:pt x="3325" y="13788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4665050" y="3622175"/>
              <a:ext cx="596950" cy="344675"/>
            </a:xfrm>
            <a:custGeom>
              <a:avLst/>
              <a:gdLst/>
              <a:ahLst/>
              <a:cxnLst/>
              <a:rect l="l" t="t" r="r" b="b"/>
              <a:pathLst>
                <a:path w="23878" h="13787" extrusionOk="0">
                  <a:moveTo>
                    <a:pt x="0" y="1"/>
                  </a:moveTo>
                  <a:lnTo>
                    <a:pt x="11108" y="8333"/>
                  </a:lnTo>
                  <a:lnTo>
                    <a:pt x="23878" y="13786"/>
                  </a:lnTo>
                  <a:lnTo>
                    <a:pt x="12770" y="54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4665050" y="3619225"/>
              <a:ext cx="596950" cy="344675"/>
            </a:xfrm>
            <a:custGeom>
              <a:avLst/>
              <a:gdLst/>
              <a:ahLst/>
              <a:cxnLst/>
              <a:rect l="l" t="t" r="r" b="b"/>
              <a:pathLst>
                <a:path w="23878" h="13787" extrusionOk="0">
                  <a:moveTo>
                    <a:pt x="23878" y="1"/>
                  </a:moveTo>
                  <a:lnTo>
                    <a:pt x="11108" y="5454"/>
                  </a:lnTo>
                  <a:lnTo>
                    <a:pt x="0" y="13786"/>
                  </a:lnTo>
                  <a:lnTo>
                    <a:pt x="12770" y="8333"/>
                  </a:lnTo>
                  <a:lnTo>
                    <a:pt x="238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4793225" y="3493850"/>
              <a:ext cx="336150" cy="601800"/>
            </a:xfrm>
            <a:custGeom>
              <a:avLst/>
              <a:gdLst/>
              <a:ahLst/>
              <a:cxnLst/>
              <a:rect l="l" t="t" r="r" b="b"/>
              <a:pathLst>
                <a:path w="13446" h="24072" extrusionOk="0">
                  <a:moveTo>
                    <a:pt x="13445" y="0"/>
                  </a:moveTo>
                  <a:lnTo>
                    <a:pt x="5271" y="11225"/>
                  </a:lnTo>
                  <a:lnTo>
                    <a:pt x="1" y="24072"/>
                  </a:lnTo>
                  <a:lnTo>
                    <a:pt x="8175" y="12845"/>
                  </a:lnTo>
                  <a:lnTo>
                    <a:pt x="134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4787700" y="3498675"/>
              <a:ext cx="353125" cy="592025"/>
            </a:xfrm>
            <a:custGeom>
              <a:avLst/>
              <a:gdLst/>
              <a:ahLst/>
              <a:cxnLst/>
              <a:rect l="l" t="t" r="r" b="b"/>
              <a:pathLst>
                <a:path w="14125" h="23681" extrusionOk="0">
                  <a:moveTo>
                    <a:pt x="0" y="1"/>
                  </a:moveTo>
                  <a:lnTo>
                    <a:pt x="5635" y="12692"/>
                  </a:lnTo>
                  <a:lnTo>
                    <a:pt x="14124" y="23680"/>
                  </a:lnTo>
                  <a:lnTo>
                    <a:pt x="8489" y="109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4621075" y="3750525"/>
              <a:ext cx="689225" cy="83150"/>
            </a:xfrm>
            <a:custGeom>
              <a:avLst/>
              <a:gdLst/>
              <a:ahLst/>
              <a:cxnLst/>
              <a:rect l="l" t="t" r="r" b="b"/>
              <a:pathLst>
                <a:path w="27569" h="3326" extrusionOk="0">
                  <a:moveTo>
                    <a:pt x="13760" y="1"/>
                  </a:moveTo>
                  <a:lnTo>
                    <a:pt x="1" y="1860"/>
                  </a:lnTo>
                  <a:lnTo>
                    <a:pt x="13808" y="3325"/>
                  </a:lnTo>
                  <a:lnTo>
                    <a:pt x="27569" y="1467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8"/>
          <p:cNvGrpSpPr/>
          <p:nvPr/>
        </p:nvGrpSpPr>
        <p:grpSpPr>
          <a:xfrm rot="5400000">
            <a:off x="6836075" y="2372063"/>
            <a:ext cx="811500" cy="722525"/>
            <a:chOff x="5576350" y="3352950"/>
            <a:chExt cx="811500" cy="722525"/>
          </a:xfrm>
        </p:grpSpPr>
        <p:sp>
          <p:nvSpPr>
            <p:cNvPr id="447" name="Google Shape;447;p28"/>
            <p:cNvSpPr/>
            <p:nvPr/>
          </p:nvSpPr>
          <p:spPr>
            <a:xfrm>
              <a:off x="5633875" y="3441025"/>
              <a:ext cx="582400" cy="493000"/>
            </a:xfrm>
            <a:custGeom>
              <a:avLst/>
              <a:gdLst/>
              <a:ahLst/>
              <a:cxnLst/>
              <a:rect l="l" t="t" r="r" b="b"/>
              <a:pathLst>
                <a:path w="23296" h="19720" extrusionOk="0">
                  <a:moveTo>
                    <a:pt x="2647" y="0"/>
                  </a:moveTo>
                  <a:cubicBezTo>
                    <a:pt x="2357" y="0"/>
                    <a:pt x="2138" y="73"/>
                    <a:pt x="2000" y="229"/>
                  </a:cubicBezTo>
                  <a:cubicBezTo>
                    <a:pt x="0" y="2497"/>
                    <a:pt x="17633" y="19720"/>
                    <a:pt x="17633" y="19720"/>
                  </a:cubicBezTo>
                  <a:lnTo>
                    <a:pt x="23296" y="13297"/>
                  </a:lnTo>
                  <a:cubicBezTo>
                    <a:pt x="23296" y="13297"/>
                    <a:pt x="6563" y="0"/>
                    <a:pt x="2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5668425" y="3441025"/>
              <a:ext cx="170175" cy="152175"/>
            </a:xfrm>
            <a:custGeom>
              <a:avLst/>
              <a:gdLst/>
              <a:ahLst/>
              <a:cxnLst/>
              <a:rect l="l" t="t" r="r" b="b"/>
              <a:pathLst>
                <a:path w="6807" h="6087" extrusionOk="0">
                  <a:moveTo>
                    <a:pt x="1263" y="0"/>
                  </a:moveTo>
                  <a:cubicBezTo>
                    <a:pt x="990" y="0"/>
                    <a:pt x="779" y="65"/>
                    <a:pt x="641" y="203"/>
                  </a:cubicBezTo>
                  <a:cubicBezTo>
                    <a:pt x="632" y="212"/>
                    <a:pt x="624" y="221"/>
                    <a:pt x="616" y="229"/>
                  </a:cubicBezTo>
                  <a:cubicBezTo>
                    <a:pt x="609" y="238"/>
                    <a:pt x="601" y="247"/>
                    <a:pt x="595" y="256"/>
                  </a:cubicBezTo>
                  <a:cubicBezTo>
                    <a:pt x="0" y="1023"/>
                    <a:pt x="1423" y="3323"/>
                    <a:pt x="3621" y="6086"/>
                  </a:cubicBezTo>
                  <a:lnTo>
                    <a:pt x="6806" y="2474"/>
                  </a:lnTo>
                  <a:cubicBezTo>
                    <a:pt x="4397" y="1011"/>
                    <a:pt x="2342" y="0"/>
                    <a:pt x="1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5590000" y="3365125"/>
              <a:ext cx="93425" cy="82475"/>
            </a:xfrm>
            <a:custGeom>
              <a:avLst/>
              <a:gdLst/>
              <a:ahLst/>
              <a:cxnLst/>
              <a:rect l="l" t="t" r="r" b="b"/>
              <a:pathLst>
                <a:path w="3737" h="3299" extrusionOk="0">
                  <a:moveTo>
                    <a:pt x="11" y="0"/>
                  </a:moveTo>
                  <a:lnTo>
                    <a:pt x="0" y="12"/>
                  </a:lnTo>
                  <a:cubicBezTo>
                    <a:pt x="564" y="624"/>
                    <a:pt x="1188" y="1168"/>
                    <a:pt x="1828" y="1697"/>
                  </a:cubicBezTo>
                  <a:cubicBezTo>
                    <a:pt x="2298" y="2098"/>
                    <a:pt x="3249" y="2902"/>
                    <a:pt x="3726" y="3299"/>
                  </a:cubicBezTo>
                  <a:lnTo>
                    <a:pt x="3737" y="3286"/>
                  </a:lnTo>
                  <a:cubicBezTo>
                    <a:pt x="3285" y="2864"/>
                    <a:pt x="2367" y="2020"/>
                    <a:pt x="1909" y="1602"/>
                  </a:cubicBezTo>
                  <a:cubicBezTo>
                    <a:pt x="1305" y="1035"/>
                    <a:pt x="687" y="484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5576350" y="3352950"/>
              <a:ext cx="27525" cy="24675"/>
            </a:xfrm>
            <a:custGeom>
              <a:avLst/>
              <a:gdLst/>
              <a:ahLst/>
              <a:cxnLst/>
              <a:rect l="l" t="t" r="r" b="b"/>
              <a:pathLst>
                <a:path w="1101" h="987" extrusionOk="0">
                  <a:moveTo>
                    <a:pt x="551" y="0"/>
                  </a:moveTo>
                  <a:cubicBezTo>
                    <a:pt x="414" y="0"/>
                    <a:pt x="278" y="57"/>
                    <a:pt x="180" y="167"/>
                  </a:cubicBezTo>
                  <a:cubicBezTo>
                    <a:pt x="0" y="372"/>
                    <a:pt x="20" y="684"/>
                    <a:pt x="225" y="864"/>
                  </a:cubicBezTo>
                  <a:cubicBezTo>
                    <a:pt x="319" y="946"/>
                    <a:pt x="435" y="987"/>
                    <a:pt x="551" y="987"/>
                  </a:cubicBezTo>
                  <a:cubicBezTo>
                    <a:pt x="688" y="987"/>
                    <a:pt x="824" y="930"/>
                    <a:pt x="921" y="821"/>
                  </a:cubicBezTo>
                  <a:cubicBezTo>
                    <a:pt x="1101" y="616"/>
                    <a:pt x="1081" y="304"/>
                    <a:pt x="876" y="124"/>
                  </a:cubicBezTo>
                  <a:cubicBezTo>
                    <a:pt x="783" y="41"/>
                    <a:pt x="666" y="0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6098775" y="3809825"/>
              <a:ext cx="137150" cy="144150"/>
            </a:xfrm>
            <a:custGeom>
              <a:avLst/>
              <a:gdLst/>
              <a:ahLst/>
              <a:cxnLst/>
              <a:rect l="l" t="t" r="r" b="b"/>
              <a:pathLst>
                <a:path w="5486" h="5766" extrusionOk="0">
                  <a:moveTo>
                    <a:pt x="3418" y="0"/>
                  </a:moveTo>
                  <a:lnTo>
                    <a:pt x="1709" y="1938"/>
                  </a:lnTo>
                  <a:lnTo>
                    <a:pt x="1" y="3875"/>
                  </a:lnTo>
                  <a:lnTo>
                    <a:pt x="1543" y="5766"/>
                  </a:lnTo>
                  <a:lnTo>
                    <a:pt x="3515" y="3529"/>
                  </a:lnTo>
                  <a:lnTo>
                    <a:pt x="5485" y="1293"/>
                  </a:lnTo>
                  <a:lnTo>
                    <a:pt x="34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6162000" y="3870100"/>
              <a:ext cx="225850" cy="205375"/>
            </a:xfrm>
            <a:custGeom>
              <a:avLst/>
              <a:gdLst/>
              <a:ahLst/>
              <a:cxnLst/>
              <a:rect l="l" t="t" r="r" b="b"/>
              <a:pathLst>
                <a:path w="9034" h="8215" extrusionOk="0">
                  <a:moveTo>
                    <a:pt x="1971" y="1"/>
                  </a:moveTo>
                  <a:lnTo>
                    <a:pt x="986" y="1118"/>
                  </a:lnTo>
                  <a:lnTo>
                    <a:pt x="0" y="2236"/>
                  </a:lnTo>
                  <a:lnTo>
                    <a:pt x="4230" y="7953"/>
                  </a:lnTo>
                  <a:lnTo>
                    <a:pt x="3803" y="5634"/>
                  </a:lnTo>
                  <a:lnTo>
                    <a:pt x="3803" y="5634"/>
                  </a:lnTo>
                  <a:lnTo>
                    <a:pt x="6711" y="7844"/>
                  </a:lnTo>
                  <a:lnTo>
                    <a:pt x="5621" y="6177"/>
                  </a:lnTo>
                  <a:lnTo>
                    <a:pt x="9033" y="8215"/>
                  </a:lnTo>
                  <a:lnTo>
                    <a:pt x="9033" y="8215"/>
                  </a:lnTo>
                  <a:lnTo>
                    <a:pt x="6585" y="5084"/>
                  </a:lnTo>
                  <a:lnTo>
                    <a:pt x="8376" y="5955"/>
                  </a:lnTo>
                  <a:lnTo>
                    <a:pt x="8376" y="5955"/>
                  </a:lnTo>
                  <a:lnTo>
                    <a:pt x="5818" y="3348"/>
                  </a:lnTo>
                  <a:lnTo>
                    <a:pt x="8173" y="3482"/>
                  </a:lnTo>
                  <a:lnTo>
                    <a:pt x="19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5841875" y="3592325"/>
              <a:ext cx="120250" cy="109575"/>
            </a:xfrm>
            <a:custGeom>
              <a:avLst/>
              <a:gdLst/>
              <a:ahLst/>
              <a:cxnLst/>
              <a:rect l="l" t="t" r="r" b="b"/>
              <a:pathLst>
                <a:path w="4810" h="4383" extrusionOk="0">
                  <a:moveTo>
                    <a:pt x="2404" y="1"/>
                  </a:moveTo>
                  <a:cubicBezTo>
                    <a:pt x="1844" y="1"/>
                    <a:pt x="1283" y="214"/>
                    <a:pt x="855" y="642"/>
                  </a:cubicBezTo>
                  <a:cubicBezTo>
                    <a:pt x="0" y="1498"/>
                    <a:pt x="0" y="2884"/>
                    <a:pt x="855" y="3740"/>
                  </a:cubicBezTo>
                  <a:cubicBezTo>
                    <a:pt x="1283" y="4168"/>
                    <a:pt x="1844" y="4382"/>
                    <a:pt x="2404" y="4382"/>
                  </a:cubicBezTo>
                  <a:cubicBezTo>
                    <a:pt x="2965" y="4382"/>
                    <a:pt x="3525" y="4168"/>
                    <a:pt x="3954" y="3740"/>
                  </a:cubicBezTo>
                  <a:cubicBezTo>
                    <a:pt x="4810" y="2884"/>
                    <a:pt x="4810" y="1498"/>
                    <a:pt x="3954" y="642"/>
                  </a:cubicBezTo>
                  <a:cubicBezTo>
                    <a:pt x="3525" y="214"/>
                    <a:pt x="2965" y="1"/>
                    <a:pt x="2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5862700" y="3611875"/>
              <a:ext cx="78575" cy="70450"/>
            </a:xfrm>
            <a:custGeom>
              <a:avLst/>
              <a:gdLst/>
              <a:ahLst/>
              <a:cxnLst/>
              <a:rect l="l" t="t" r="r" b="b"/>
              <a:pathLst>
                <a:path w="3143" h="2818" extrusionOk="0">
                  <a:moveTo>
                    <a:pt x="1572" y="1"/>
                  </a:moveTo>
                  <a:cubicBezTo>
                    <a:pt x="1182" y="1"/>
                    <a:pt x="793" y="162"/>
                    <a:pt x="515" y="477"/>
                  </a:cubicBezTo>
                  <a:cubicBezTo>
                    <a:pt x="0" y="1060"/>
                    <a:pt x="57" y="1953"/>
                    <a:pt x="640" y="2466"/>
                  </a:cubicBezTo>
                  <a:cubicBezTo>
                    <a:pt x="907" y="2702"/>
                    <a:pt x="1239" y="2818"/>
                    <a:pt x="1570" y="2818"/>
                  </a:cubicBezTo>
                  <a:cubicBezTo>
                    <a:pt x="1961" y="2818"/>
                    <a:pt x="2350" y="2656"/>
                    <a:pt x="2629" y="2340"/>
                  </a:cubicBezTo>
                  <a:cubicBezTo>
                    <a:pt x="3142" y="1758"/>
                    <a:pt x="3085" y="866"/>
                    <a:pt x="2503" y="353"/>
                  </a:cubicBezTo>
                  <a:cubicBezTo>
                    <a:pt x="2235" y="117"/>
                    <a:pt x="1903" y="1"/>
                    <a:pt x="15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989275" y="3616225"/>
              <a:ext cx="196775" cy="174175"/>
            </a:xfrm>
            <a:custGeom>
              <a:avLst/>
              <a:gdLst/>
              <a:ahLst/>
              <a:cxnLst/>
              <a:rect l="l" t="t" r="r" b="b"/>
              <a:pathLst>
                <a:path w="7871" h="6967" extrusionOk="0">
                  <a:moveTo>
                    <a:pt x="723" y="1"/>
                  </a:moveTo>
                  <a:cubicBezTo>
                    <a:pt x="649" y="326"/>
                    <a:pt x="580" y="652"/>
                    <a:pt x="515" y="980"/>
                  </a:cubicBezTo>
                  <a:cubicBezTo>
                    <a:pt x="388" y="1616"/>
                    <a:pt x="259" y="2311"/>
                    <a:pt x="153" y="2949"/>
                  </a:cubicBezTo>
                  <a:cubicBezTo>
                    <a:pt x="97" y="3287"/>
                    <a:pt x="50" y="3625"/>
                    <a:pt x="0" y="3965"/>
                  </a:cubicBezTo>
                  <a:cubicBezTo>
                    <a:pt x="434" y="4323"/>
                    <a:pt x="864" y="4687"/>
                    <a:pt x="1281" y="5067"/>
                  </a:cubicBezTo>
                  <a:cubicBezTo>
                    <a:pt x="1923" y="5643"/>
                    <a:pt x="2684" y="6367"/>
                    <a:pt x="3330" y="6937"/>
                  </a:cubicBezTo>
                  <a:lnTo>
                    <a:pt x="3362" y="6966"/>
                  </a:lnTo>
                  <a:lnTo>
                    <a:pt x="3403" y="6951"/>
                  </a:lnTo>
                  <a:cubicBezTo>
                    <a:pt x="4525" y="6578"/>
                    <a:pt x="5638" y="6178"/>
                    <a:pt x="6745" y="5757"/>
                  </a:cubicBezTo>
                  <a:cubicBezTo>
                    <a:pt x="7517" y="5464"/>
                    <a:pt x="7871" y="5325"/>
                    <a:pt x="7825" y="5325"/>
                  </a:cubicBezTo>
                  <a:cubicBezTo>
                    <a:pt x="7784" y="5325"/>
                    <a:pt x="7407" y="5441"/>
                    <a:pt x="6711" y="5663"/>
                  </a:cubicBezTo>
                  <a:cubicBezTo>
                    <a:pt x="5599" y="6020"/>
                    <a:pt x="4494" y="6394"/>
                    <a:pt x="3396" y="6794"/>
                  </a:cubicBezTo>
                  <a:lnTo>
                    <a:pt x="3396" y="6794"/>
                  </a:lnTo>
                  <a:cubicBezTo>
                    <a:pt x="2753" y="6232"/>
                    <a:pt x="1960" y="5581"/>
                    <a:pt x="1316" y="5027"/>
                  </a:cubicBezTo>
                  <a:cubicBezTo>
                    <a:pt x="901" y="4671"/>
                    <a:pt x="499" y="4302"/>
                    <a:pt x="101" y="3929"/>
                  </a:cubicBezTo>
                  <a:lnTo>
                    <a:pt x="101" y="3929"/>
                  </a:lnTo>
                  <a:cubicBezTo>
                    <a:pt x="165" y="3610"/>
                    <a:pt x="231" y="3291"/>
                    <a:pt x="289" y="2972"/>
                  </a:cubicBezTo>
                  <a:cubicBezTo>
                    <a:pt x="460" y="1996"/>
                    <a:pt x="618" y="987"/>
                    <a:pt x="738" y="4"/>
                  </a:cubicBez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5960525" y="3796875"/>
              <a:ext cx="180975" cy="61375"/>
            </a:xfrm>
            <a:custGeom>
              <a:avLst/>
              <a:gdLst/>
              <a:ahLst/>
              <a:cxnLst/>
              <a:rect l="l" t="t" r="r" b="b"/>
              <a:pathLst>
                <a:path w="7239" h="2455" extrusionOk="0">
                  <a:moveTo>
                    <a:pt x="2403" y="0"/>
                  </a:moveTo>
                  <a:cubicBezTo>
                    <a:pt x="1599" y="280"/>
                    <a:pt x="797" y="566"/>
                    <a:pt x="1" y="866"/>
                  </a:cubicBezTo>
                  <a:cubicBezTo>
                    <a:pt x="802" y="633"/>
                    <a:pt x="1599" y="386"/>
                    <a:pt x="2394" y="134"/>
                  </a:cubicBezTo>
                  <a:lnTo>
                    <a:pt x="2394" y="134"/>
                  </a:lnTo>
                  <a:cubicBezTo>
                    <a:pt x="2786" y="336"/>
                    <a:pt x="3180" y="536"/>
                    <a:pt x="3576" y="732"/>
                  </a:cubicBezTo>
                  <a:cubicBezTo>
                    <a:pt x="4784" y="1334"/>
                    <a:pt x="6000" y="1918"/>
                    <a:pt x="7239" y="2455"/>
                  </a:cubicBezTo>
                  <a:cubicBezTo>
                    <a:pt x="6060" y="1798"/>
                    <a:pt x="4856" y="1188"/>
                    <a:pt x="3643" y="595"/>
                  </a:cubicBezTo>
                  <a:cubicBezTo>
                    <a:pt x="3232" y="394"/>
                    <a:pt x="2818" y="195"/>
                    <a:pt x="2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5748025" y="3493800"/>
              <a:ext cx="75425" cy="85575"/>
            </a:xfrm>
            <a:custGeom>
              <a:avLst/>
              <a:gdLst/>
              <a:ahLst/>
              <a:cxnLst/>
              <a:rect l="l" t="t" r="r" b="b"/>
              <a:pathLst>
                <a:path w="3017" h="3423" extrusionOk="0">
                  <a:moveTo>
                    <a:pt x="3017" y="1"/>
                  </a:moveTo>
                  <a:cubicBezTo>
                    <a:pt x="1933" y="1069"/>
                    <a:pt x="925" y="2212"/>
                    <a:pt x="1" y="3422"/>
                  </a:cubicBezTo>
                  <a:cubicBezTo>
                    <a:pt x="1086" y="2354"/>
                    <a:pt x="2094" y="1210"/>
                    <a:pt x="30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6061700" y="3649550"/>
              <a:ext cx="274650" cy="128850"/>
            </a:xfrm>
            <a:custGeom>
              <a:avLst/>
              <a:gdLst/>
              <a:ahLst/>
              <a:cxnLst/>
              <a:rect l="l" t="t" r="r" b="b"/>
              <a:pathLst>
                <a:path w="10986" h="5154" extrusionOk="0">
                  <a:moveTo>
                    <a:pt x="1926" y="0"/>
                  </a:moveTo>
                  <a:cubicBezTo>
                    <a:pt x="1710" y="0"/>
                    <a:pt x="1493" y="16"/>
                    <a:pt x="1276" y="49"/>
                  </a:cubicBezTo>
                  <a:lnTo>
                    <a:pt x="1" y="245"/>
                  </a:lnTo>
                  <a:lnTo>
                    <a:pt x="6183" y="4956"/>
                  </a:lnTo>
                  <a:lnTo>
                    <a:pt x="10986" y="5154"/>
                  </a:lnTo>
                  <a:lnTo>
                    <a:pt x="4309" y="720"/>
                  </a:lnTo>
                  <a:cubicBezTo>
                    <a:pt x="3600" y="247"/>
                    <a:pt x="2769" y="0"/>
                    <a:pt x="1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5936925" y="3795450"/>
              <a:ext cx="157725" cy="257075"/>
            </a:xfrm>
            <a:custGeom>
              <a:avLst/>
              <a:gdLst/>
              <a:ahLst/>
              <a:cxnLst/>
              <a:rect l="l" t="t" r="r" b="b"/>
              <a:pathLst>
                <a:path w="6309" h="10283" extrusionOk="0">
                  <a:moveTo>
                    <a:pt x="62" y="0"/>
                  </a:moveTo>
                  <a:lnTo>
                    <a:pt x="29" y="1290"/>
                  </a:lnTo>
                  <a:cubicBezTo>
                    <a:pt x="1" y="2361"/>
                    <a:pt x="373" y="3405"/>
                    <a:pt x="1074" y="4215"/>
                  </a:cubicBezTo>
                  <a:lnTo>
                    <a:pt x="6309" y="10283"/>
                  </a:lnTo>
                  <a:lnTo>
                    <a:pt x="5511" y="554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Google Shape;460;p28"/>
          <p:cNvGrpSpPr/>
          <p:nvPr/>
        </p:nvGrpSpPr>
        <p:grpSpPr>
          <a:xfrm>
            <a:off x="6880565" y="1838492"/>
            <a:ext cx="625283" cy="572506"/>
            <a:chOff x="6796350" y="1803262"/>
            <a:chExt cx="722452" cy="661474"/>
          </a:xfrm>
        </p:grpSpPr>
        <p:sp>
          <p:nvSpPr>
            <p:cNvPr id="461" name="Google Shape;461;p28"/>
            <p:cNvSpPr/>
            <p:nvPr/>
          </p:nvSpPr>
          <p:spPr>
            <a:xfrm>
              <a:off x="6796350" y="1916588"/>
              <a:ext cx="596265" cy="548148"/>
            </a:xfrm>
            <a:custGeom>
              <a:avLst/>
              <a:gdLst/>
              <a:ahLst/>
              <a:cxnLst/>
              <a:rect l="l" t="t" r="r" b="b"/>
              <a:pathLst>
                <a:path w="40261" h="37012" extrusionOk="0">
                  <a:moveTo>
                    <a:pt x="40260" y="0"/>
                  </a:moveTo>
                  <a:lnTo>
                    <a:pt x="40260" y="0"/>
                  </a:lnTo>
                  <a:cubicBezTo>
                    <a:pt x="40260" y="0"/>
                    <a:pt x="24077" y="231"/>
                    <a:pt x="12898" y="11399"/>
                  </a:cubicBezTo>
                  <a:lnTo>
                    <a:pt x="12898" y="11400"/>
                  </a:lnTo>
                  <a:cubicBezTo>
                    <a:pt x="1721" y="22567"/>
                    <a:pt x="1" y="31741"/>
                    <a:pt x="1" y="31743"/>
                  </a:cubicBezTo>
                  <a:lnTo>
                    <a:pt x="6699" y="24536"/>
                  </a:lnTo>
                  <a:lnTo>
                    <a:pt x="6699" y="24536"/>
                  </a:lnTo>
                  <a:cubicBezTo>
                    <a:pt x="6699" y="24536"/>
                    <a:pt x="6149" y="31697"/>
                    <a:pt x="7415" y="35911"/>
                  </a:cubicBezTo>
                  <a:lnTo>
                    <a:pt x="11052" y="26640"/>
                  </a:lnTo>
                  <a:lnTo>
                    <a:pt x="11052" y="26640"/>
                  </a:lnTo>
                  <a:cubicBezTo>
                    <a:pt x="11052" y="26640"/>
                    <a:pt x="10737" y="33421"/>
                    <a:pt x="12477" y="37012"/>
                  </a:cubicBezTo>
                  <a:lnTo>
                    <a:pt x="14059" y="28289"/>
                  </a:lnTo>
                  <a:cubicBezTo>
                    <a:pt x="14059" y="28289"/>
                    <a:pt x="14323" y="30318"/>
                    <a:pt x="17117" y="31743"/>
                  </a:cubicBezTo>
                  <a:cubicBezTo>
                    <a:pt x="17116" y="31741"/>
                    <a:pt x="12574" y="12654"/>
                    <a:pt x="402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2" name="Google Shape;462;p28"/>
            <p:cNvGrpSpPr/>
            <p:nvPr/>
          </p:nvGrpSpPr>
          <p:grpSpPr>
            <a:xfrm>
              <a:off x="7292180" y="1803262"/>
              <a:ext cx="226623" cy="226623"/>
              <a:chOff x="4238550" y="1700175"/>
              <a:chExt cx="382550" cy="382550"/>
            </a:xfrm>
          </p:grpSpPr>
          <p:sp>
            <p:nvSpPr>
              <p:cNvPr id="463" name="Google Shape;463;p28"/>
              <p:cNvSpPr/>
              <p:nvPr/>
            </p:nvSpPr>
            <p:spPr>
              <a:xfrm>
                <a:off x="4404125" y="1700175"/>
                <a:ext cx="46175" cy="382550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5302" extrusionOk="0">
                    <a:moveTo>
                      <a:pt x="923" y="0"/>
                    </a:moveTo>
                    <a:lnTo>
                      <a:pt x="1" y="7650"/>
                    </a:lnTo>
                    <a:lnTo>
                      <a:pt x="923" y="15301"/>
                    </a:lnTo>
                    <a:lnTo>
                      <a:pt x="1847" y="7650"/>
                    </a:lnTo>
                    <a:lnTo>
                      <a:pt x="9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8"/>
              <p:cNvSpPr/>
              <p:nvPr/>
            </p:nvSpPr>
            <p:spPr>
              <a:xfrm>
                <a:off x="4262950" y="1794975"/>
                <a:ext cx="331325" cy="191300"/>
              </a:xfrm>
              <a:custGeom>
                <a:avLst/>
                <a:gdLst/>
                <a:ahLst/>
                <a:cxnLst/>
                <a:rect l="l" t="t" r="r" b="b"/>
                <a:pathLst>
                  <a:path w="13253" h="7652" extrusionOk="0">
                    <a:moveTo>
                      <a:pt x="1" y="0"/>
                    </a:moveTo>
                    <a:lnTo>
                      <a:pt x="6166" y="4625"/>
                    </a:lnTo>
                    <a:lnTo>
                      <a:pt x="13253" y="7652"/>
                    </a:lnTo>
                    <a:lnTo>
                      <a:pt x="7088" y="302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8"/>
              <p:cNvSpPr/>
              <p:nvPr/>
            </p:nvSpPr>
            <p:spPr>
              <a:xfrm>
                <a:off x="4262950" y="1793325"/>
                <a:ext cx="331325" cy="191300"/>
              </a:xfrm>
              <a:custGeom>
                <a:avLst/>
                <a:gdLst/>
                <a:ahLst/>
                <a:cxnLst/>
                <a:rect l="l" t="t" r="r" b="b"/>
                <a:pathLst>
                  <a:path w="13253" h="7652" extrusionOk="0">
                    <a:moveTo>
                      <a:pt x="13253" y="0"/>
                    </a:moveTo>
                    <a:lnTo>
                      <a:pt x="6166" y="3027"/>
                    </a:lnTo>
                    <a:lnTo>
                      <a:pt x="1" y="7651"/>
                    </a:lnTo>
                    <a:lnTo>
                      <a:pt x="7088" y="4625"/>
                    </a:lnTo>
                    <a:lnTo>
                      <a:pt x="132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8"/>
              <p:cNvSpPr/>
              <p:nvPr/>
            </p:nvSpPr>
            <p:spPr>
              <a:xfrm>
                <a:off x="4334125" y="1723725"/>
                <a:ext cx="186525" cy="334025"/>
              </a:xfrm>
              <a:custGeom>
                <a:avLst/>
                <a:gdLst/>
                <a:ahLst/>
                <a:cxnLst/>
                <a:rect l="l" t="t" r="r" b="b"/>
                <a:pathLst>
                  <a:path w="7461" h="13361" extrusionOk="0">
                    <a:moveTo>
                      <a:pt x="7461" y="1"/>
                    </a:moveTo>
                    <a:lnTo>
                      <a:pt x="2925" y="6232"/>
                    </a:lnTo>
                    <a:lnTo>
                      <a:pt x="0" y="13360"/>
                    </a:lnTo>
                    <a:lnTo>
                      <a:pt x="4536" y="7131"/>
                    </a:lnTo>
                    <a:lnTo>
                      <a:pt x="746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8"/>
              <p:cNvSpPr/>
              <p:nvPr/>
            </p:nvSpPr>
            <p:spPr>
              <a:xfrm>
                <a:off x="4331050" y="1726450"/>
                <a:ext cx="196000" cy="328575"/>
              </a:xfrm>
              <a:custGeom>
                <a:avLst/>
                <a:gdLst/>
                <a:ahLst/>
                <a:cxnLst/>
                <a:rect l="l" t="t" r="r" b="b"/>
                <a:pathLst>
                  <a:path w="7840" h="13143" extrusionOk="0">
                    <a:moveTo>
                      <a:pt x="0" y="1"/>
                    </a:moveTo>
                    <a:lnTo>
                      <a:pt x="3127" y="7043"/>
                    </a:lnTo>
                    <a:lnTo>
                      <a:pt x="7839" y="13142"/>
                    </a:lnTo>
                    <a:lnTo>
                      <a:pt x="4711" y="60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8"/>
              <p:cNvSpPr/>
              <p:nvPr/>
            </p:nvSpPr>
            <p:spPr>
              <a:xfrm>
                <a:off x="4238550" y="1866200"/>
                <a:ext cx="382550" cy="46175"/>
              </a:xfrm>
              <a:custGeom>
                <a:avLst/>
                <a:gdLst/>
                <a:ahLst/>
                <a:cxnLst/>
                <a:rect l="l" t="t" r="r" b="b"/>
                <a:pathLst>
                  <a:path w="15302" h="1847" extrusionOk="0">
                    <a:moveTo>
                      <a:pt x="7638" y="1"/>
                    </a:moveTo>
                    <a:lnTo>
                      <a:pt x="1" y="1032"/>
                    </a:lnTo>
                    <a:lnTo>
                      <a:pt x="7664" y="1847"/>
                    </a:lnTo>
                    <a:lnTo>
                      <a:pt x="15302" y="815"/>
                    </a:lnTo>
                    <a:lnTo>
                      <a:pt x="76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9" name="Google Shape;469;p28"/>
          <p:cNvSpPr/>
          <p:nvPr/>
        </p:nvSpPr>
        <p:spPr>
          <a:xfrm>
            <a:off x="5308050" y="2905475"/>
            <a:ext cx="984000" cy="47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8"/>
          <p:cNvSpPr/>
          <p:nvPr/>
        </p:nvSpPr>
        <p:spPr>
          <a:xfrm rot="5400000">
            <a:off x="5172824" y="2555519"/>
            <a:ext cx="147600" cy="1476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8"/>
          <p:cNvSpPr/>
          <p:nvPr/>
        </p:nvSpPr>
        <p:spPr>
          <a:xfrm>
            <a:off x="5308050" y="1924550"/>
            <a:ext cx="984000" cy="87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8"/>
          <p:cNvSpPr/>
          <p:nvPr/>
        </p:nvSpPr>
        <p:spPr>
          <a:xfrm rot="5400000">
            <a:off x="5231725" y="1924550"/>
            <a:ext cx="147600" cy="1476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8"/>
          <p:cNvSpPr/>
          <p:nvPr/>
        </p:nvSpPr>
        <p:spPr>
          <a:xfrm>
            <a:off x="7419000" y="3986250"/>
            <a:ext cx="186303" cy="205090"/>
          </a:xfrm>
          <a:custGeom>
            <a:avLst/>
            <a:gdLst/>
            <a:ahLst/>
            <a:cxnLst/>
            <a:rect l="l" t="t" r="r" b="b"/>
            <a:pathLst>
              <a:path w="13367" h="14715" extrusionOk="0">
                <a:moveTo>
                  <a:pt x="6683" y="1"/>
                </a:moveTo>
                <a:cubicBezTo>
                  <a:pt x="6058" y="6111"/>
                  <a:pt x="5549" y="6669"/>
                  <a:pt x="0" y="7357"/>
                </a:cubicBezTo>
                <a:cubicBezTo>
                  <a:pt x="5549" y="8047"/>
                  <a:pt x="6058" y="8605"/>
                  <a:pt x="6683" y="14715"/>
                </a:cubicBezTo>
                <a:cubicBezTo>
                  <a:pt x="7309" y="8605"/>
                  <a:pt x="7816" y="8047"/>
                  <a:pt x="13366" y="7357"/>
                </a:cubicBezTo>
                <a:cubicBezTo>
                  <a:pt x="7816" y="6669"/>
                  <a:pt x="7309" y="6111"/>
                  <a:pt x="66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8"/>
          <p:cNvSpPr/>
          <p:nvPr/>
        </p:nvSpPr>
        <p:spPr>
          <a:xfrm>
            <a:off x="5552050" y="1184375"/>
            <a:ext cx="186303" cy="205090"/>
          </a:xfrm>
          <a:custGeom>
            <a:avLst/>
            <a:gdLst/>
            <a:ahLst/>
            <a:cxnLst/>
            <a:rect l="l" t="t" r="r" b="b"/>
            <a:pathLst>
              <a:path w="13367" h="14715" extrusionOk="0">
                <a:moveTo>
                  <a:pt x="6683" y="1"/>
                </a:moveTo>
                <a:cubicBezTo>
                  <a:pt x="6058" y="6111"/>
                  <a:pt x="5549" y="6669"/>
                  <a:pt x="0" y="7357"/>
                </a:cubicBezTo>
                <a:cubicBezTo>
                  <a:pt x="5549" y="8047"/>
                  <a:pt x="6058" y="8605"/>
                  <a:pt x="6683" y="14715"/>
                </a:cubicBezTo>
                <a:cubicBezTo>
                  <a:pt x="7309" y="8605"/>
                  <a:pt x="7816" y="8047"/>
                  <a:pt x="13366" y="7357"/>
                </a:cubicBezTo>
                <a:cubicBezTo>
                  <a:pt x="7816" y="6669"/>
                  <a:pt x="7309" y="6111"/>
                  <a:pt x="66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87;p28">
            <a:extLst>
              <a:ext uri="{FF2B5EF4-FFF2-40B4-BE49-F238E27FC236}">
                <a16:creationId xmlns:a16="http://schemas.microsoft.com/office/drawing/2014/main" id="{6A7D2FEF-8065-F9EA-C153-93E13ABE6D34}"/>
              </a:ext>
            </a:extLst>
          </p:cNvPr>
          <p:cNvSpPr txBox="1">
            <a:spLocks/>
          </p:cNvSpPr>
          <p:nvPr/>
        </p:nvSpPr>
        <p:spPr>
          <a:xfrm>
            <a:off x="691112" y="3024596"/>
            <a:ext cx="7866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Devanagari"/>
              <a:buNone/>
              <a:defRPr sz="24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Devanagari"/>
              <a:buNone/>
              <a:defRPr sz="30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Devanagari"/>
              <a:buNone/>
              <a:defRPr sz="30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Devanagari"/>
              <a:buNone/>
              <a:defRPr sz="30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Devanagari"/>
              <a:buNone/>
              <a:defRPr sz="30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Devanagari"/>
              <a:buNone/>
              <a:defRPr sz="30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Devanagari"/>
              <a:buNone/>
              <a:defRPr sz="30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Devanagari"/>
              <a:buNone/>
              <a:defRPr sz="30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Devanagari"/>
              <a:buNone/>
              <a:defRPr sz="30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9pPr>
          </a:lstStyle>
          <a:p>
            <a:r>
              <a:rPr lang="en" dirty="0"/>
              <a:t>04 &gt;</a:t>
            </a:r>
          </a:p>
        </p:txBody>
      </p:sp>
      <p:sp>
        <p:nvSpPr>
          <p:cNvPr id="15" name="Google Shape;388;p28">
            <a:extLst>
              <a:ext uri="{FF2B5EF4-FFF2-40B4-BE49-F238E27FC236}">
                <a16:creationId xmlns:a16="http://schemas.microsoft.com/office/drawing/2014/main" id="{353A1AAA-8B10-6FBC-6E9F-60F5E518918C}"/>
              </a:ext>
            </a:extLst>
          </p:cNvPr>
          <p:cNvSpPr txBox="1">
            <a:spLocks/>
          </p:cNvSpPr>
          <p:nvPr/>
        </p:nvSpPr>
        <p:spPr>
          <a:xfrm>
            <a:off x="1465854" y="3023952"/>
            <a:ext cx="30705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fr-FR" dirty="0"/>
              <a:t>OUR Goals</a:t>
            </a:r>
          </a:p>
        </p:txBody>
      </p:sp>
      <p:sp>
        <p:nvSpPr>
          <p:cNvPr id="17" name="Google Shape;387;p28">
            <a:extLst>
              <a:ext uri="{FF2B5EF4-FFF2-40B4-BE49-F238E27FC236}">
                <a16:creationId xmlns:a16="http://schemas.microsoft.com/office/drawing/2014/main" id="{450071C5-4CD5-EE9D-B11A-B8266763B652}"/>
              </a:ext>
            </a:extLst>
          </p:cNvPr>
          <p:cNvSpPr txBox="1">
            <a:spLocks/>
          </p:cNvSpPr>
          <p:nvPr/>
        </p:nvSpPr>
        <p:spPr>
          <a:xfrm>
            <a:off x="689113" y="1309123"/>
            <a:ext cx="7866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Devanagari"/>
              <a:buNone/>
              <a:defRPr sz="24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Devanagari"/>
              <a:buNone/>
              <a:defRPr sz="30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Devanagari"/>
              <a:buNone/>
              <a:defRPr sz="30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Devanagari"/>
              <a:buNone/>
              <a:defRPr sz="30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Devanagari"/>
              <a:buNone/>
              <a:defRPr sz="30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Devanagari"/>
              <a:buNone/>
              <a:defRPr sz="30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Devanagari"/>
              <a:buNone/>
              <a:defRPr sz="30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Devanagari"/>
              <a:buNone/>
              <a:defRPr sz="30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Devanagari"/>
              <a:buNone/>
              <a:defRPr sz="30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9pPr>
          </a:lstStyle>
          <a:p>
            <a:r>
              <a:rPr lang="en" dirty="0"/>
              <a:t>01 &gt;</a:t>
            </a:r>
          </a:p>
        </p:txBody>
      </p:sp>
      <p:sp>
        <p:nvSpPr>
          <p:cNvPr id="18" name="Google Shape;388;p28">
            <a:extLst>
              <a:ext uri="{FF2B5EF4-FFF2-40B4-BE49-F238E27FC236}">
                <a16:creationId xmlns:a16="http://schemas.microsoft.com/office/drawing/2014/main" id="{6D229750-3FE7-12F8-9F3A-C013C3BEDAB8}"/>
              </a:ext>
            </a:extLst>
          </p:cNvPr>
          <p:cNvSpPr txBox="1">
            <a:spLocks/>
          </p:cNvSpPr>
          <p:nvPr/>
        </p:nvSpPr>
        <p:spPr>
          <a:xfrm>
            <a:off x="1461051" y="1311403"/>
            <a:ext cx="30705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fr-FR" dirty="0"/>
              <a:t>The </a:t>
            </a:r>
            <a:r>
              <a:rPr lang="fr-FR" dirty="0" err="1"/>
              <a:t>Problem</a:t>
            </a:r>
            <a:endParaRPr lang="fr-FR" dirty="0"/>
          </a:p>
        </p:txBody>
      </p:sp>
      <p:sp>
        <p:nvSpPr>
          <p:cNvPr id="19" name="Google Shape;387;p28">
            <a:extLst>
              <a:ext uri="{FF2B5EF4-FFF2-40B4-BE49-F238E27FC236}">
                <a16:creationId xmlns:a16="http://schemas.microsoft.com/office/drawing/2014/main" id="{D4BA8006-60E2-EE72-36DD-1F6E0C11FABE}"/>
              </a:ext>
            </a:extLst>
          </p:cNvPr>
          <p:cNvSpPr txBox="1">
            <a:spLocks/>
          </p:cNvSpPr>
          <p:nvPr/>
        </p:nvSpPr>
        <p:spPr>
          <a:xfrm>
            <a:off x="676499" y="1876278"/>
            <a:ext cx="7866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Devanagari"/>
              <a:buNone/>
              <a:defRPr sz="24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Devanagari"/>
              <a:buNone/>
              <a:defRPr sz="30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Devanagari"/>
              <a:buNone/>
              <a:defRPr sz="30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Devanagari"/>
              <a:buNone/>
              <a:defRPr sz="30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Devanagari"/>
              <a:buNone/>
              <a:defRPr sz="30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Devanagari"/>
              <a:buNone/>
              <a:defRPr sz="30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Devanagari"/>
              <a:buNone/>
              <a:defRPr sz="30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Devanagari"/>
              <a:buNone/>
              <a:defRPr sz="30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Devanagari"/>
              <a:buNone/>
              <a:defRPr sz="30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9pPr>
          </a:lstStyle>
          <a:p>
            <a:r>
              <a:rPr lang="en" dirty="0"/>
              <a:t>02&gt;</a:t>
            </a:r>
          </a:p>
        </p:txBody>
      </p:sp>
      <p:sp>
        <p:nvSpPr>
          <p:cNvPr id="20" name="Google Shape;388;p28">
            <a:extLst>
              <a:ext uri="{FF2B5EF4-FFF2-40B4-BE49-F238E27FC236}">
                <a16:creationId xmlns:a16="http://schemas.microsoft.com/office/drawing/2014/main" id="{6F50E4D6-6ABC-3FE7-5FC8-FC8CA217ED2C}"/>
              </a:ext>
            </a:extLst>
          </p:cNvPr>
          <p:cNvSpPr txBox="1">
            <a:spLocks/>
          </p:cNvSpPr>
          <p:nvPr/>
        </p:nvSpPr>
        <p:spPr>
          <a:xfrm>
            <a:off x="1455768" y="1883642"/>
            <a:ext cx="30705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fr-FR" dirty="0"/>
              <a:t>Our IDEA</a:t>
            </a:r>
          </a:p>
        </p:txBody>
      </p:sp>
      <p:sp>
        <p:nvSpPr>
          <p:cNvPr id="21" name="Google Shape;387;p28">
            <a:extLst>
              <a:ext uri="{FF2B5EF4-FFF2-40B4-BE49-F238E27FC236}">
                <a16:creationId xmlns:a16="http://schemas.microsoft.com/office/drawing/2014/main" id="{A6594A99-D93C-F2BF-47BD-0D95C6A2E634}"/>
              </a:ext>
            </a:extLst>
          </p:cNvPr>
          <p:cNvSpPr txBox="1">
            <a:spLocks/>
          </p:cNvSpPr>
          <p:nvPr/>
        </p:nvSpPr>
        <p:spPr>
          <a:xfrm>
            <a:off x="674400" y="2410998"/>
            <a:ext cx="7866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Devanagari"/>
              <a:buNone/>
              <a:defRPr sz="24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Devanagari"/>
              <a:buNone/>
              <a:defRPr sz="30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Devanagari"/>
              <a:buNone/>
              <a:defRPr sz="30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Devanagari"/>
              <a:buNone/>
              <a:defRPr sz="30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Devanagari"/>
              <a:buNone/>
              <a:defRPr sz="30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Devanagari"/>
              <a:buNone/>
              <a:defRPr sz="30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Devanagari"/>
              <a:buNone/>
              <a:defRPr sz="30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Devanagari"/>
              <a:buNone/>
              <a:defRPr sz="30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Devanagari"/>
              <a:buNone/>
              <a:defRPr sz="30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9pPr>
          </a:lstStyle>
          <a:p>
            <a:r>
              <a:rPr lang="en" dirty="0"/>
              <a:t>03 &gt;</a:t>
            </a:r>
          </a:p>
        </p:txBody>
      </p:sp>
      <p:sp>
        <p:nvSpPr>
          <p:cNvPr id="22" name="Google Shape;388;p28">
            <a:extLst>
              <a:ext uri="{FF2B5EF4-FFF2-40B4-BE49-F238E27FC236}">
                <a16:creationId xmlns:a16="http://schemas.microsoft.com/office/drawing/2014/main" id="{6E16682E-3CD5-7F39-0E92-331E4339D022}"/>
              </a:ext>
            </a:extLst>
          </p:cNvPr>
          <p:cNvSpPr txBox="1">
            <a:spLocks/>
          </p:cNvSpPr>
          <p:nvPr/>
        </p:nvSpPr>
        <p:spPr>
          <a:xfrm>
            <a:off x="1461000" y="2410998"/>
            <a:ext cx="30705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                   ?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B8766EAF-FC23-8E28-27E0-DD5BE9B58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764" y="2311038"/>
            <a:ext cx="1216239" cy="557353"/>
          </a:xfrm>
          <a:prstGeom prst="rect">
            <a:avLst/>
          </a:prstGeom>
        </p:spPr>
      </p:pic>
      <p:sp>
        <p:nvSpPr>
          <p:cNvPr id="28" name="Google Shape;387;p28">
            <a:extLst>
              <a:ext uri="{FF2B5EF4-FFF2-40B4-BE49-F238E27FC236}">
                <a16:creationId xmlns:a16="http://schemas.microsoft.com/office/drawing/2014/main" id="{0EB605B6-D741-12B0-9512-42B79FB6C2D4}"/>
              </a:ext>
            </a:extLst>
          </p:cNvPr>
          <p:cNvSpPr txBox="1">
            <a:spLocks/>
          </p:cNvSpPr>
          <p:nvPr/>
        </p:nvSpPr>
        <p:spPr>
          <a:xfrm>
            <a:off x="702436" y="3562919"/>
            <a:ext cx="7866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Devanagari"/>
              <a:buNone/>
              <a:defRPr sz="24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Devanagari"/>
              <a:buNone/>
              <a:defRPr sz="30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Devanagari"/>
              <a:buNone/>
              <a:defRPr sz="30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Devanagari"/>
              <a:buNone/>
              <a:defRPr sz="30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Devanagari"/>
              <a:buNone/>
              <a:defRPr sz="30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Devanagari"/>
              <a:buNone/>
              <a:defRPr sz="30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Devanagari"/>
              <a:buNone/>
              <a:defRPr sz="30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Devanagari"/>
              <a:buNone/>
              <a:defRPr sz="30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Devanagari"/>
              <a:buNone/>
              <a:defRPr sz="30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9pPr>
          </a:lstStyle>
          <a:p>
            <a:r>
              <a:rPr lang="en" dirty="0"/>
              <a:t>05 &gt;</a:t>
            </a:r>
          </a:p>
        </p:txBody>
      </p:sp>
      <p:sp>
        <p:nvSpPr>
          <p:cNvPr id="29" name="Google Shape;388;p28">
            <a:extLst>
              <a:ext uri="{FF2B5EF4-FFF2-40B4-BE49-F238E27FC236}">
                <a16:creationId xmlns:a16="http://schemas.microsoft.com/office/drawing/2014/main" id="{2A877849-3239-2981-A800-4A9C126E8C00}"/>
              </a:ext>
            </a:extLst>
          </p:cNvPr>
          <p:cNvSpPr txBox="1">
            <a:spLocks/>
          </p:cNvSpPr>
          <p:nvPr/>
        </p:nvSpPr>
        <p:spPr>
          <a:xfrm>
            <a:off x="1477178" y="3562275"/>
            <a:ext cx="30705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fr-FR" dirty="0"/>
              <a:t>OUR Vision</a:t>
            </a:r>
          </a:p>
        </p:txBody>
      </p:sp>
      <p:grpSp>
        <p:nvGrpSpPr>
          <p:cNvPr id="30" name="Google Shape;394;p28">
            <a:extLst>
              <a:ext uri="{FF2B5EF4-FFF2-40B4-BE49-F238E27FC236}">
                <a16:creationId xmlns:a16="http://schemas.microsoft.com/office/drawing/2014/main" id="{ACED2CBC-D4F6-5F64-0681-BB2AE350F733}"/>
              </a:ext>
            </a:extLst>
          </p:cNvPr>
          <p:cNvGrpSpPr/>
          <p:nvPr/>
        </p:nvGrpSpPr>
        <p:grpSpPr>
          <a:xfrm>
            <a:off x="4715300" y="997878"/>
            <a:ext cx="3661335" cy="2824323"/>
            <a:chOff x="5047680" y="1197107"/>
            <a:chExt cx="2997409" cy="2312176"/>
          </a:xfrm>
        </p:grpSpPr>
        <p:sp>
          <p:nvSpPr>
            <p:cNvPr id="31" name="Google Shape;395;p28">
              <a:extLst>
                <a:ext uri="{FF2B5EF4-FFF2-40B4-BE49-F238E27FC236}">
                  <a16:creationId xmlns:a16="http://schemas.microsoft.com/office/drawing/2014/main" id="{4693BA2B-3D97-28C2-5090-BD1D401B3565}"/>
                </a:ext>
              </a:extLst>
            </p:cNvPr>
            <p:cNvSpPr/>
            <p:nvPr/>
          </p:nvSpPr>
          <p:spPr>
            <a:xfrm>
              <a:off x="7592204" y="1694586"/>
              <a:ext cx="303072" cy="326671"/>
            </a:xfrm>
            <a:custGeom>
              <a:avLst/>
              <a:gdLst/>
              <a:ahLst/>
              <a:cxnLst/>
              <a:rect l="l" t="t" r="r" b="b"/>
              <a:pathLst>
                <a:path w="12573" h="13552" extrusionOk="0">
                  <a:moveTo>
                    <a:pt x="6416" y="1"/>
                  </a:moveTo>
                  <a:lnTo>
                    <a:pt x="0" y="5534"/>
                  </a:lnTo>
                  <a:lnTo>
                    <a:pt x="2732" y="13552"/>
                  </a:lnTo>
                  <a:lnTo>
                    <a:pt x="12573" y="11039"/>
                  </a:lnTo>
                  <a:lnTo>
                    <a:pt x="6416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396;p28">
              <a:extLst>
                <a:ext uri="{FF2B5EF4-FFF2-40B4-BE49-F238E27FC236}">
                  <a16:creationId xmlns:a16="http://schemas.microsoft.com/office/drawing/2014/main" id="{FF18BE2C-BBAE-C4A6-5F85-211B84B5C746}"/>
                </a:ext>
              </a:extLst>
            </p:cNvPr>
            <p:cNvSpPr/>
            <p:nvPr/>
          </p:nvSpPr>
          <p:spPr>
            <a:xfrm>
              <a:off x="7592204" y="1601179"/>
              <a:ext cx="139737" cy="294925"/>
            </a:xfrm>
            <a:custGeom>
              <a:avLst/>
              <a:gdLst/>
              <a:ahLst/>
              <a:cxnLst/>
              <a:rect l="l" t="t" r="r" b="b"/>
              <a:pathLst>
                <a:path w="5797" h="12235" extrusionOk="0">
                  <a:moveTo>
                    <a:pt x="4175" y="0"/>
                  </a:moveTo>
                  <a:cubicBezTo>
                    <a:pt x="3772" y="0"/>
                    <a:pt x="3370" y="270"/>
                    <a:pt x="3228" y="706"/>
                  </a:cubicBezTo>
                  <a:lnTo>
                    <a:pt x="0" y="9409"/>
                  </a:lnTo>
                  <a:lnTo>
                    <a:pt x="3478" y="12235"/>
                  </a:lnTo>
                  <a:lnTo>
                    <a:pt x="5587" y="2538"/>
                  </a:lnTo>
                  <a:cubicBezTo>
                    <a:pt x="5796" y="1584"/>
                    <a:pt x="5421" y="631"/>
                    <a:pt x="4644" y="136"/>
                  </a:cubicBezTo>
                  <a:cubicBezTo>
                    <a:pt x="4498" y="43"/>
                    <a:pt x="4337" y="0"/>
                    <a:pt x="4175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397;p28">
              <a:extLst>
                <a:ext uri="{FF2B5EF4-FFF2-40B4-BE49-F238E27FC236}">
                  <a16:creationId xmlns:a16="http://schemas.microsoft.com/office/drawing/2014/main" id="{7E124E7B-D464-073B-73CD-EA7B24435B8D}"/>
                </a:ext>
              </a:extLst>
            </p:cNvPr>
            <p:cNvSpPr/>
            <p:nvPr/>
          </p:nvSpPr>
          <p:spPr>
            <a:xfrm>
              <a:off x="7710102" y="1580690"/>
              <a:ext cx="223212" cy="244473"/>
            </a:xfrm>
            <a:custGeom>
              <a:avLst/>
              <a:gdLst/>
              <a:ahLst/>
              <a:cxnLst/>
              <a:rect l="l" t="t" r="r" b="b"/>
              <a:pathLst>
                <a:path w="9260" h="10142" extrusionOk="0">
                  <a:moveTo>
                    <a:pt x="8021" y="0"/>
                  </a:moveTo>
                  <a:cubicBezTo>
                    <a:pt x="7792" y="0"/>
                    <a:pt x="7556" y="78"/>
                    <a:pt x="7360" y="240"/>
                  </a:cubicBezTo>
                  <a:lnTo>
                    <a:pt x="1" y="5897"/>
                  </a:lnTo>
                  <a:lnTo>
                    <a:pt x="1" y="5899"/>
                  </a:lnTo>
                  <a:lnTo>
                    <a:pt x="1446" y="10141"/>
                  </a:lnTo>
                  <a:lnTo>
                    <a:pt x="8384" y="3047"/>
                  </a:lnTo>
                  <a:cubicBezTo>
                    <a:pt x="9070" y="2347"/>
                    <a:pt x="9260" y="1344"/>
                    <a:pt x="8863" y="510"/>
                  </a:cubicBezTo>
                  <a:cubicBezTo>
                    <a:pt x="8706" y="180"/>
                    <a:pt x="8371" y="0"/>
                    <a:pt x="8021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398;p28">
              <a:extLst>
                <a:ext uri="{FF2B5EF4-FFF2-40B4-BE49-F238E27FC236}">
                  <a16:creationId xmlns:a16="http://schemas.microsoft.com/office/drawing/2014/main" id="{29968C78-A014-05CA-C766-0A1577CA84A0}"/>
                </a:ext>
              </a:extLst>
            </p:cNvPr>
            <p:cNvSpPr/>
            <p:nvPr/>
          </p:nvSpPr>
          <p:spPr>
            <a:xfrm>
              <a:off x="7778391" y="1667202"/>
              <a:ext cx="243677" cy="197444"/>
            </a:xfrm>
            <a:custGeom>
              <a:avLst/>
              <a:gdLst/>
              <a:ahLst/>
              <a:cxnLst/>
              <a:rect l="l" t="t" r="r" b="b"/>
              <a:pathLst>
                <a:path w="10109" h="8191" extrusionOk="0">
                  <a:moveTo>
                    <a:pt x="8990" y="1"/>
                  </a:moveTo>
                  <a:cubicBezTo>
                    <a:pt x="8843" y="1"/>
                    <a:pt x="8692" y="32"/>
                    <a:pt x="8548" y="100"/>
                  </a:cubicBezTo>
                  <a:lnTo>
                    <a:pt x="1" y="3719"/>
                  </a:lnTo>
                  <a:lnTo>
                    <a:pt x="330" y="8190"/>
                  </a:lnTo>
                  <a:lnTo>
                    <a:pt x="8834" y="3075"/>
                  </a:lnTo>
                  <a:cubicBezTo>
                    <a:pt x="9671" y="2570"/>
                    <a:pt x="10108" y="1646"/>
                    <a:pt x="9935" y="740"/>
                  </a:cubicBezTo>
                  <a:cubicBezTo>
                    <a:pt x="9850" y="293"/>
                    <a:pt x="9438" y="1"/>
                    <a:pt x="8990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399;p28">
              <a:extLst>
                <a:ext uri="{FF2B5EF4-FFF2-40B4-BE49-F238E27FC236}">
                  <a16:creationId xmlns:a16="http://schemas.microsoft.com/office/drawing/2014/main" id="{C8721604-42EF-9127-5251-F58CE3D2BD1B}"/>
                </a:ext>
              </a:extLst>
            </p:cNvPr>
            <p:cNvSpPr/>
            <p:nvPr/>
          </p:nvSpPr>
          <p:spPr>
            <a:xfrm>
              <a:off x="7793939" y="1762152"/>
              <a:ext cx="243605" cy="197444"/>
            </a:xfrm>
            <a:custGeom>
              <a:avLst/>
              <a:gdLst/>
              <a:ahLst/>
              <a:cxnLst/>
              <a:rect l="l" t="t" r="r" b="b"/>
              <a:pathLst>
                <a:path w="10106" h="8191" extrusionOk="0">
                  <a:moveTo>
                    <a:pt x="8987" y="1"/>
                  </a:moveTo>
                  <a:cubicBezTo>
                    <a:pt x="8840" y="1"/>
                    <a:pt x="8689" y="32"/>
                    <a:pt x="8545" y="100"/>
                  </a:cubicBezTo>
                  <a:lnTo>
                    <a:pt x="0" y="3720"/>
                  </a:lnTo>
                  <a:lnTo>
                    <a:pt x="327" y="8190"/>
                  </a:lnTo>
                  <a:lnTo>
                    <a:pt x="8831" y="3075"/>
                  </a:lnTo>
                  <a:cubicBezTo>
                    <a:pt x="9670" y="2570"/>
                    <a:pt x="10106" y="1647"/>
                    <a:pt x="9932" y="740"/>
                  </a:cubicBezTo>
                  <a:cubicBezTo>
                    <a:pt x="9847" y="293"/>
                    <a:pt x="9435" y="1"/>
                    <a:pt x="8987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400;p28">
              <a:extLst>
                <a:ext uri="{FF2B5EF4-FFF2-40B4-BE49-F238E27FC236}">
                  <a16:creationId xmlns:a16="http://schemas.microsoft.com/office/drawing/2014/main" id="{503F5977-793D-8824-A3B1-79A7DC0C5C1E}"/>
                </a:ext>
              </a:extLst>
            </p:cNvPr>
            <p:cNvSpPr/>
            <p:nvPr/>
          </p:nvSpPr>
          <p:spPr>
            <a:xfrm>
              <a:off x="7790106" y="1881472"/>
              <a:ext cx="254983" cy="87453"/>
            </a:xfrm>
            <a:custGeom>
              <a:avLst/>
              <a:gdLst/>
              <a:ahLst/>
              <a:cxnLst/>
              <a:rect l="l" t="t" r="r" b="b"/>
              <a:pathLst>
                <a:path w="10578" h="3628" extrusionOk="0">
                  <a:moveTo>
                    <a:pt x="1492" y="1"/>
                  </a:moveTo>
                  <a:lnTo>
                    <a:pt x="1" y="3627"/>
                  </a:lnTo>
                  <a:lnTo>
                    <a:pt x="1" y="3627"/>
                  </a:lnTo>
                  <a:lnTo>
                    <a:pt x="8658" y="2949"/>
                  </a:lnTo>
                  <a:cubicBezTo>
                    <a:pt x="9512" y="2882"/>
                    <a:pt x="10214" y="2329"/>
                    <a:pt x="10433" y="1552"/>
                  </a:cubicBezTo>
                  <a:cubicBezTo>
                    <a:pt x="10577" y="1042"/>
                    <a:pt x="10161" y="523"/>
                    <a:pt x="9596" y="508"/>
                  </a:cubicBezTo>
                  <a:lnTo>
                    <a:pt x="1492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401;p28">
              <a:extLst>
                <a:ext uri="{FF2B5EF4-FFF2-40B4-BE49-F238E27FC236}">
                  <a16:creationId xmlns:a16="http://schemas.microsoft.com/office/drawing/2014/main" id="{6EF60891-D4D7-B492-AEDF-07E9E27F8142}"/>
                </a:ext>
              </a:extLst>
            </p:cNvPr>
            <p:cNvSpPr/>
            <p:nvPr/>
          </p:nvSpPr>
          <p:spPr>
            <a:xfrm>
              <a:off x="7649020" y="1740313"/>
              <a:ext cx="107894" cy="105700"/>
            </a:xfrm>
            <a:custGeom>
              <a:avLst/>
              <a:gdLst/>
              <a:ahLst/>
              <a:cxnLst/>
              <a:rect l="l" t="t" r="r" b="b"/>
              <a:pathLst>
                <a:path w="4476" h="4385" extrusionOk="0">
                  <a:moveTo>
                    <a:pt x="4389" y="1"/>
                  </a:moveTo>
                  <a:cubicBezTo>
                    <a:pt x="4057" y="795"/>
                    <a:pt x="3841" y="1583"/>
                    <a:pt x="3494" y="2355"/>
                  </a:cubicBezTo>
                  <a:cubicBezTo>
                    <a:pt x="2744" y="3558"/>
                    <a:pt x="1368" y="4104"/>
                    <a:pt x="2" y="4253"/>
                  </a:cubicBezTo>
                  <a:lnTo>
                    <a:pt x="0" y="4286"/>
                  </a:lnTo>
                  <a:cubicBezTo>
                    <a:pt x="241" y="4352"/>
                    <a:pt x="491" y="4384"/>
                    <a:pt x="742" y="4384"/>
                  </a:cubicBezTo>
                  <a:cubicBezTo>
                    <a:pt x="1377" y="4384"/>
                    <a:pt x="2014" y="4176"/>
                    <a:pt x="2506" y="3767"/>
                  </a:cubicBezTo>
                  <a:cubicBezTo>
                    <a:pt x="2980" y="3413"/>
                    <a:pt x="3266" y="2889"/>
                    <a:pt x="3588" y="2413"/>
                  </a:cubicBezTo>
                  <a:cubicBezTo>
                    <a:pt x="4120" y="1730"/>
                    <a:pt x="4476" y="888"/>
                    <a:pt x="4423" y="8"/>
                  </a:cubicBezTo>
                  <a:lnTo>
                    <a:pt x="4423" y="6"/>
                  </a:lnTo>
                  <a:lnTo>
                    <a:pt x="4389" y="1"/>
                  </a:lnTo>
                  <a:close/>
                </a:path>
              </a:pathLst>
            </a:custGeom>
            <a:solidFill>
              <a:srgbClr val="36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402;p28">
              <a:extLst>
                <a:ext uri="{FF2B5EF4-FFF2-40B4-BE49-F238E27FC236}">
                  <a16:creationId xmlns:a16="http://schemas.microsoft.com/office/drawing/2014/main" id="{A011F5CA-7E10-EBF4-B6BB-7F2252DC751E}"/>
                </a:ext>
              </a:extLst>
            </p:cNvPr>
            <p:cNvSpPr/>
            <p:nvPr/>
          </p:nvSpPr>
          <p:spPr>
            <a:xfrm>
              <a:off x="5197469" y="1694586"/>
              <a:ext cx="303096" cy="326671"/>
            </a:xfrm>
            <a:custGeom>
              <a:avLst/>
              <a:gdLst/>
              <a:ahLst/>
              <a:cxnLst/>
              <a:rect l="l" t="t" r="r" b="b"/>
              <a:pathLst>
                <a:path w="12574" h="13552" extrusionOk="0">
                  <a:moveTo>
                    <a:pt x="6157" y="1"/>
                  </a:moveTo>
                  <a:lnTo>
                    <a:pt x="1" y="11039"/>
                  </a:lnTo>
                  <a:lnTo>
                    <a:pt x="9842" y="13552"/>
                  </a:lnTo>
                  <a:lnTo>
                    <a:pt x="12573" y="5534"/>
                  </a:lnTo>
                  <a:lnTo>
                    <a:pt x="6157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403;p28">
              <a:extLst>
                <a:ext uri="{FF2B5EF4-FFF2-40B4-BE49-F238E27FC236}">
                  <a16:creationId xmlns:a16="http://schemas.microsoft.com/office/drawing/2014/main" id="{F9F13559-8548-78B3-B422-71E86FE78304}"/>
                </a:ext>
              </a:extLst>
            </p:cNvPr>
            <p:cNvSpPr/>
            <p:nvPr/>
          </p:nvSpPr>
          <p:spPr>
            <a:xfrm>
              <a:off x="5360828" y="1601179"/>
              <a:ext cx="139737" cy="294925"/>
            </a:xfrm>
            <a:custGeom>
              <a:avLst/>
              <a:gdLst/>
              <a:ahLst/>
              <a:cxnLst/>
              <a:rect l="l" t="t" r="r" b="b"/>
              <a:pathLst>
                <a:path w="5797" h="12235" extrusionOk="0">
                  <a:moveTo>
                    <a:pt x="1621" y="0"/>
                  </a:moveTo>
                  <a:cubicBezTo>
                    <a:pt x="1460" y="0"/>
                    <a:pt x="1298" y="43"/>
                    <a:pt x="1153" y="136"/>
                  </a:cubicBezTo>
                  <a:cubicBezTo>
                    <a:pt x="373" y="631"/>
                    <a:pt x="1" y="1584"/>
                    <a:pt x="210" y="2538"/>
                  </a:cubicBezTo>
                  <a:lnTo>
                    <a:pt x="2319" y="12235"/>
                  </a:lnTo>
                  <a:lnTo>
                    <a:pt x="5796" y="9409"/>
                  </a:lnTo>
                  <a:lnTo>
                    <a:pt x="2569" y="706"/>
                  </a:lnTo>
                  <a:cubicBezTo>
                    <a:pt x="2425" y="270"/>
                    <a:pt x="2024" y="0"/>
                    <a:pt x="1621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404;p28">
              <a:extLst>
                <a:ext uri="{FF2B5EF4-FFF2-40B4-BE49-F238E27FC236}">
                  <a16:creationId xmlns:a16="http://schemas.microsoft.com/office/drawing/2014/main" id="{2B9A4719-73EF-7505-F200-697E81EA8286}"/>
                </a:ext>
              </a:extLst>
            </p:cNvPr>
            <p:cNvSpPr/>
            <p:nvPr/>
          </p:nvSpPr>
          <p:spPr>
            <a:xfrm>
              <a:off x="5159455" y="1580690"/>
              <a:ext cx="223188" cy="244473"/>
            </a:xfrm>
            <a:custGeom>
              <a:avLst/>
              <a:gdLst/>
              <a:ahLst/>
              <a:cxnLst/>
              <a:rect l="l" t="t" r="r" b="b"/>
              <a:pathLst>
                <a:path w="9259" h="10142" extrusionOk="0">
                  <a:moveTo>
                    <a:pt x="1239" y="0"/>
                  </a:moveTo>
                  <a:cubicBezTo>
                    <a:pt x="889" y="0"/>
                    <a:pt x="554" y="180"/>
                    <a:pt x="397" y="510"/>
                  </a:cubicBezTo>
                  <a:cubicBezTo>
                    <a:pt x="0" y="1344"/>
                    <a:pt x="190" y="2347"/>
                    <a:pt x="873" y="3047"/>
                  </a:cubicBezTo>
                  <a:lnTo>
                    <a:pt x="7814" y="10141"/>
                  </a:lnTo>
                  <a:lnTo>
                    <a:pt x="9259" y="5899"/>
                  </a:lnTo>
                  <a:lnTo>
                    <a:pt x="9259" y="5897"/>
                  </a:lnTo>
                  <a:lnTo>
                    <a:pt x="1900" y="240"/>
                  </a:lnTo>
                  <a:cubicBezTo>
                    <a:pt x="1704" y="78"/>
                    <a:pt x="1468" y="0"/>
                    <a:pt x="1239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405;p28">
              <a:extLst>
                <a:ext uri="{FF2B5EF4-FFF2-40B4-BE49-F238E27FC236}">
                  <a16:creationId xmlns:a16="http://schemas.microsoft.com/office/drawing/2014/main" id="{B6A5A24D-B8E7-6925-2607-65D8B3231166}"/>
                </a:ext>
              </a:extLst>
            </p:cNvPr>
            <p:cNvSpPr/>
            <p:nvPr/>
          </p:nvSpPr>
          <p:spPr>
            <a:xfrm>
              <a:off x="5070701" y="1667202"/>
              <a:ext cx="243677" cy="197444"/>
            </a:xfrm>
            <a:custGeom>
              <a:avLst/>
              <a:gdLst/>
              <a:ahLst/>
              <a:cxnLst/>
              <a:rect l="l" t="t" r="r" b="b"/>
              <a:pathLst>
                <a:path w="10109" h="8191" extrusionOk="0">
                  <a:moveTo>
                    <a:pt x="1119" y="1"/>
                  </a:moveTo>
                  <a:cubicBezTo>
                    <a:pt x="671" y="1"/>
                    <a:pt x="259" y="293"/>
                    <a:pt x="173" y="740"/>
                  </a:cubicBezTo>
                  <a:cubicBezTo>
                    <a:pt x="0" y="1646"/>
                    <a:pt x="436" y="2570"/>
                    <a:pt x="1275" y="3075"/>
                  </a:cubicBezTo>
                  <a:lnTo>
                    <a:pt x="9779" y="8190"/>
                  </a:lnTo>
                  <a:lnTo>
                    <a:pt x="10106" y="3719"/>
                  </a:lnTo>
                  <a:lnTo>
                    <a:pt x="10108" y="3719"/>
                  </a:lnTo>
                  <a:lnTo>
                    <a:pt x="1561" y="100"/>
                  </a:lnTo>
                  <a:cubicBezTo>
                    <a:pt x="1417" y="32"/>
                    <a:pt x="1266" y="1"/>
                    <a:pt x="1119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406;p28">
              <a:extLst>
                <a:ext uri="{FF2B5EF4-FFF2-40B4-BE49-F238E27FC236}">
                  <a16:creationId xmlns:a16="http://schemas.microsoft.com/office/drawing/2014/main" id="{5E0A6F90-8AD2-9361-8AFB-081F52EEFB96}"/>
                </a:ext>
              </a:extLst>
            </p:cNvPr>
            <p:cNvSpPr/>
            <p:nvPr/>
          </p:nvSpPr>
          <p:spPr>
            <a:xfrm>
              <a:off x="5055225" y="1762152"/>
              <a:ext cx="243605" cy="197372"/>
            </a:xfrm>
            <a:custGeom>
              <a:avLst/>
              <a:gdLst/>
              <a:ahLst/>
              <a:cxnLst/>
              <a:rect l="l" t="t" r="r" b="b"/>
              <a:pathLst>
                <a:path w="10106" h="8188" extrusionOk="0">
                  <a:moveTo>
                    <a:pt x="1118" y="1"/>
                  </a:moveTo>
                  <a:cubicBezTo>
                    <a:pt x="671" y="1"/>
                    <a:pt x="258" y="293"/>
                    <a:pt x="173" y="740"/>
                  </a:cubicBezTo>
                  <a:cubicBezTo>
                    <a:pt x="0" y="1647"/>
                    <a:pt x="435" y="2570"/>
                    <a:pt x="1275" y="3075"/>
                  </a:cubicBezTo>
                  <a:lnTo>
                    <a:pt x="9778" y="8188"/>
                  </a:lnTo>
                  <a:lnTo>
                    <a:pt x="10105" y="3720"/>
                  </a:lnTo>
                  <a:lnTo>
                    <a:pt x="1561" y="100"/>
                  </a:lnTo>
                  <a:cubicBezTo>
                    <a:pt x="1416" y="32"/>
                    <a:pt x="1266" y="1"/>
                    <a:pt x="1118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407;p28">
              <a:extLst>
                <a:ext uri="{FF2B5EF4-FFF2-40B4-BE49-F238E27FC236}">
                  <a16:creationId xmlns:a16="http://schemas.microsoft.com/office/drawing/2014/main" id="{A33B1B19-3822-663A-3110-CBDCDC2FA2F6}"/>
                </a:ext>
              </a:extLst>
            </p:cNvPr>
            <p:cNvSpPr/>
            <p:nvPr/>
          </p:nvSpPr>
          <p:spPr>
            <a:xfrm>
              <a:off x="5047680" y="1881472"/>
              <a:ext cx="254910" cy="87453"/>
            </a:xfrm>
            <a:custGeom>
              <a:avLst/>
              <a:gdLst/>
              <a:ahLst/>
              <a:cxnLst/>
              <a:rect l="l" t="t" r="r" b="b"/>
              <a:pathLst>
                <a:path w="10575" h="3628" extrusionOk="0">
                  <a:moveTo>
                    <a:pt x="9084" y="1"/>
                  </a:moveTo>
                  <a:lnTo>
                    <a:pt x="982" y="508"/>
                  </a:lnTo>
                  <a:cubicBezTo>
                    <a:pt x="417" y="523"/>
                    <a:pt x="1" y="1042"/>
                    <a:pt x="145" y="1552"/>
                  </a:cubicBezTo>
                  <a:cubicBezTo>
                    <a:pt x="364" y="2329"/>
                    <a:pt x="1066" y="2882"/>
                    <a:pt x="1920" y="2949"/>
                  </a:cubicBezTo>
                  <a:lnTo>
                    <a:pt x="10575" y="3627"/>
                  </a:lnTo>
                  <a:lnTo>
                    <a:pt x="10575" y="3627"/>
                  </a:lnTo>
                  <a:lnTo>
                    <a:pt x="9084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408;p28">
              <a:extLst>
                <a:ext uri="{FF2B5EF4-FFF2-40B4-BE49-F238E27FC236}">
                  <a16:creationId xmlns:a16="http://schemas.microsoft.com/office/drawing/2014/main" id="{27022106-B316-9B58-63D3-CFC709AE8184}"/>
                </a:ext>
              </a:extLst>
            </p:cNvPr>
            <p:cNvSpPr/>
            <p:nvPr/>
          </p:nvSpPr>
          <p:spPr>
            <a:xfrm>
              <a:off x="5336603" y="1740385"/>
              <a:ext cx="107147" cy="105628"/>
            </a:xfrm>
            <a:custGeom>
              <a:avLst/>
              <a:gdLst/>
              <a:ahLst/>
              <a:cxnLst/>
              <a:rect l="l" t="t" r="r" b="b"/>
              <a:pathLst>
                <a:path w="4445" h="4382" extrusionOk="0">
                  <a:moveTo>
                    <a:pt x="56" y="0"/>
                  </a:moveTo>
                  <a:lnTo>
                    <a:pt x="22" y="5"/>
                  </a:lnTo>
                  <a:cubicBezTo>
                    <a:pt x="0" y="296"/>
                    <a:pt x="41" y="585"/>
                    <a:pt x="101" y="866"/>
                  </a:cubicBezTo>
                  <a:cubicBezTo>
                    <a:pt x="205" y="1443"/>
                    <a:pt x="518" y="1946"/>
                    <a:pt x="857" y="2410"/>
                  </a:cubicBezTo>
                  <a:cubicBezTo>
                    <a:pt x="1179" y="2886"/>
                    <a:pt x="1463" y="3410"/>
                    <a:pt x="1939" y="3764"/>
                  </a:cubicBezTo>
                  <a:cubicBezTo>
                    <a:pt x="2430" y="4173"/>
                    <a:pt x="3068" y="4381"/>
                    <a:pt x="3703" y="4381"/>
                  </a:cubicBezTo>
                  <a:cubicBezTo>
                    <a:pt x="3954" y="4381"/>
                    <a:pt x="4204" y="4349"/>
                    <a:pt x="4445" y="4283"/>
                  </a:cubicBezTo>
                  <a:lnTo>
                    <a:pt x="4442" y="4250"/>
                  </a:lnTo>
                  <a:cubicBezTo>
                    <a:pt x="3074" y="4101"/>
                    <a:pt x="1701" y="3555"/>
                    <a:pt x="950" y="2352"/>
                  </a:cubicBezTo>
                  <a:cubicBezTo>
                    <a:pt x="604" y="1583"/>
                    <a:pt x="385" y="792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409;p28">
              <a:extLst>
                <a:ext uri="{FF2B5EF4-FFF2-40B4-BE49-F238E27FC236}">
                  <a16:creationId xmlns:a16="http://schemas.microsoft.com/office/drawing/2014/main" id="{83A46E0D-9466-7FE2-BD45-9E97AA206D4D}"/>
                </a:ext>
              </a:extLst>
            </p:cNvPr>
            <p:cNvSpPr/>
            <p:nvPr/>
          </p:nvSpPr>
          <p:spPr>
            <a:xfrm>
              <a:off x="6458715" y="1564105"/>
              <a:ext cx="118356" cy="290393"/>
            </a:xfrm>
            <a:custGeom>
              <a:avLst/>
              <a:gdLst/>
              <a:ahLst/>
              <a:cxnLst/>
              <a:rect l="l" t="t" r="r" b="b"/>
              <a:pathLst>
                <a:path w="4910" h="12047" extrusionOk="0">
                  <a:moveTo>
                    <a:pt x="4139" y="0"/>
                  </a:moveTo>
                  <a:lnTo>
                    <a:pt x="1" y="270"/>
                  </a:lnTo>
                  <a:lnTo>
                    <a:pt x="770" y="12046"/>
                  </a:lnTo>
                  <a:lnTo>
                    <a:pt x="4909" y="11774"/>
                  </a:lnTo>
                  <a:lnTo>
                    <a:pt x="4139" y="0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410;p28">
              <a:extLst>
                <a:ext uri="{FF2B5EF4-FFF2-40B4-BE49-F238E27FC236}">
                  <a16:creationId xmlns:a16="http://schemas.microsoft.com/office/drawing/2014/main" id="{5B36CFD2-4816-79D1-210D-60A94BBDF128}"/>
                </a:ext>
              </a:extLst>
            </p:cNvPr>
            <p:cNvSpPr/>
            <p:nvPr/>
          </p:nvSpPr>
          <p:spPr>
            <a:xfrm>
              <a:off x="6464042" y="1600166"/>
              <a:ext cx="103290" cy="101603"/>
            </a:xfrm>
            <a:custGeom>
              <a:avLst/>
              <a:gdLst/>
              <a:ahLst/>
              <a:cxnLst/>
              <a:rect l="l" t="t" r="r" b="b"/>
              <a:pathLst>
                <a:path w="4285" h="4215" extrusionOk="0">
                  <a:moveTo>
                    <a:pt x="4017" y="0"/>
                  </a:moveTo>
                  <a:lnTo>
                    <a:pt x="1" y="2162"/>
                  </a:lnTo>
                  <a:lnTo>
                    <a:pt x="83" y="3884"/>
                  </a:lnTo>
                  <a:cubicBezTo>
                    <a:pt x="83" y="3884"/>
                    <a:pt x="1285" y="4215"/>
                    <a:pt x="2776" y="4215"/>
                  </a:cubicBezTo>
                  <a:cubicBezTo>
                    <a:pt x="3259" y="4215"/>
                    <a:pt x="3772" y="4180"/>
                    <a:pt x="4284" y="4088"/>
                  </a:cubicBezTo>
                  <a:lnTo>
                    <a:pt x="40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411;p28">
              <a:extLst>
                <a:ext uri="{FF2B5EF4-FFF2-40B4-BE49-F238E27FC236}">
                  <a16:creationId xmlns:a16="http://schemas.microsoft.com/office/drawing/2014/main" id="{B00AFFEC-90B7-8948-2C66-FC7493C484C8}"/>
                </a:ext>
              </a:extLst>
            </p:cNvPr>
            <p:cNvSpPr/>
            <p:nvPr/>
          </p:nvSpPr>
          <p:spPr>
            <a:xfrm>
              <a:off x="6310059" y="1373893"/>
              <a:ext cx="374134" cy="314136"/>
            </a:xfrm>
            <a:custGeom>
              <a:avLst/>
              <a:gdLst/>
              <a:ahLst/>
              <a:cxnLst/>
              <a:rect l="l" t="t" r="r" b="b"/>
              <a:pathLst>
                <a:path w="15521" h="13032" extrusionOk="0">
                  <a:moveTo>
                    <a:pt x="3597" y="1"/>
                  </a:moveTo>
                  <a:cubicBezTo>
                    <a:pt x="3597" y="1"/>
                    <a:pt x="0" y="13031"/>
                    <a:pt x="5189" y="13031"/>
                  </a:cubicBezTo>
                  <a:cubicBezTo>
                    <a:pt x="5441" y="13031"/>
                    <a:pt x="5713" y="13001"/>
                    <a:pt x="6007" y="12937"/>
                  </a:cubicBezTo>
                  <a:cubicBezTo>
                    <a:pt x="15520" y="10861"/>
                    <a:pt x="13801" y="92"/>
                    <a:pt x="13801" y="92"/>
                  </a:cubicBezTo>
                  <a:lnTo>
                    <a:pt x="3597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412;p28">
              <a:extLst>
                <a:ext uri="{FF2B5EF4-FFF2-40B4-BE49-F238E27FC236}">
                  <a16:creationId xmlns:a16="http://schemas.microsoft.com/office/drawing/2014/main" id="{BEB1999A-B828-84A2-CF4F-B456DBC5CFC5}"/>
                </a:ext>
              </a:extLst>
            </p:cNvPr>
            <p:cNvSpPr/>
            <p:nvPr/>
          </p:nvSpPr>
          <p:spPr>
            <a:xfrm>
              <a:off x="6564222" y="1477448"/>
              <a:ext cx="129998" cy="118307"/>
            </a:xfrm>
            <a:custGeom>
              <a:avLst/>
              <a:gdLst/>
              <a:ahLst/>
              <a:cxnLst/>
              <a:rect l="l" t="t" r="r" b="b"/>
              <a:pathLst>
                <a:path w="5393" h="4908" extrusionOk="0">
                  <a:moveTo>
                    <a:pt x="2693" y="0"/>
                  </a:moveTo>
                  <a:cubicBezTo>
                    <a:pt x="1578" y="0"/>
                    <a:pt x="570" y="766"/>
                    <a:pt x="306" y="1897"/>
                  </a:cubicBezTo>
                  <a:cubicBezTo>
                    <a:pt x="1" y="3218"/>
                    <a:pt x="821" y="4535"/>
                    <a:pt x="2141" y="4843"/>
                  </a:cubicBezTo>
                  <a:cubicBezTo>
                    <a:pt x="2328" y="4887"/>
                    <a:pt x="2515" y="4908"/>
                    <a:pt x="2700" y="4908"/>
                  </a:cubicBezTo>
                  <a:cubicBezTo>
                    <a:pt x="3815" y="4908"/>
                    <a:pt x="4822" y="4142"/>
                    <a:pt x="5084" y="3011"/>
                  </a:cubicBezTo>
                  <a:cubicBezTo>
                    <a:pt x="5392" y="1691"/>
                    <a:pt x="4572" y="370"/>
                    <a:pt x="3252" y="65"/>
                  </a:cubicBezTo>
                  <a:cubicBezTo>
                    <a:pt x="3065" y="21"/>
                    <a:pt x="2878" y="0"/>
                    <a:pt x="2693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413;p28">
              <a:extLst>
                <a:ext uri="{FF2B5EF4-FFF2-40B4-BE49-F238E27FC236}">
                  <a16:creationId xmlns:a16="http://schemas.microsoft.com/office/drawing/2014/main" id="{24D931BC-7F6E-E5EE-C544-01D4450EEF3D}"/>
                </a:ext>
              </a:extLst>
            </p:cNvPr>
            <p:cNvSpPr/>
            <p:nvPr/>
          </p:nvSpPr>
          <p:spPr>
            <a:xfrm>
              <a:off x="6401104" y="1463274"/>
              <a:ext cx="47198" cy="136097"/>
            </a:xfrm>
            <a:custGeom>
              <a:avLst/>
              <a:gdLst/>
              <a:ahLst/>
              <a:cxnLst/>
              <a:rect l="l" t="t" r="r" b="b"/>
              <a:pathLst>
                <a:path w="1958" h="5646" extrusionOk="0">
                  <a:moveTo>
                    <a:pt x="844" y="0"/>
                  </a:moveTo>
                  <a:cubicBezTo>
                    <a:pt x="831" y="0"/>
                    <a:pt x="817" y="1"/>
                    <a:pt x="803" y="1"/>
                  </a:cubicBezTo>
                  <a:cubicBezTo>
                    <a:pt x="462" y="23"/>
                    <a:pt x="181" y="215"/>
                    <a:pt x="0" y="456"/>
                  </a:cubicBezTo>
                  <a:lnTo>
                    <a:pt x="24" y="480"/>
                  </a:lnTo>
                  <a:cubicBezTo>
                    <a:pt x="237" y="330"/>
                    <a:pt x="488" y="238"/>
                    <a:pt x="728" y="238"/>
                  </a:cubicBezTo>
                  <a:cubicBezTo>
                    <a:pt x="931" y="238"/>
                    <a:pt x="1128" y="305"/>
                    <a:pt x="1287" y="460"/>
                  </a:cubicBezTo>
                  <a:cubicBezTo>
                    <a:pt x="1450" y="742"/>
                    <a:pt x="1448" y="1083"/>
                    <a:pt x="1489" y="1430"/>
                  </a:cubicBezTo>
                  <a:cubicBezTo>
                    <a:pt x="1508" y="1718"/>
                    <a:pt x="1508" y="2014"/>
                    <a:pt x="1465" y="2305"/>
                  </a:cubicBezTo>
                  <a:cubicBezTo>
                    <a:pt x="1385" y="2887"/>
                    <a:pt x="1162" y="3440"/>
                    <a:pt x="945" y="3974"/>
                  </a:cubicBezTo>
                  <a:cubicBezTo>
                    <a:pt x="743" y="4448"/>
                    <a:pt x="486" y="5044"/>
                    <a:pt x="68" y="5323"/>
                  </a:cubicBezTo>
                  <a:lnTo>
                    <a:pt x="202" y="5645"/>
                  </a:lnTo>
                  <a:cubicBezTo>
                    <a:pt x="799" y="5410"/>
                    <a:pt x="1390" y="5157"/>
                    <a:pt x="1958" y="4857"/>
                  </a:cubicBezTo>
                  <a:lnTo>
                    <a:pt x="1946" y="4823"/>
                  </a:lnTo>
                  <a:cubicBezTo>
                    <a:pt x="1548" y="4900"/>
                    <a:pt x="1155" y="4999"/>
                    <a:pt x="765" y="5110"/>
                  </a:cubicBezTo>
                  <a:lnTo>
                    <a:pt x="765" y="5110"/>
                  </a:lnTo>
                  <a:cubicBezTo>
                    <a:pt x="1306" y="4288"/>
                    <a:pt x="1417" y="3264"/>
                    <a:pt x="1568" y="2319"/>
                  </a:cubicBezTo>
                  <a:cubicBezTo>
                    <a:pt x="1648" y="1716"/>
                    <a:pt x="1847" y="1127"/>
                    <a:pt x="1650" y="506"/>
                  </a:cubicBezTo>
                  <a:cubicBezTo>
                    <a:pt x="1537" y="169"/>
                    <a:pt x="1177" y="0"/>
                    <a:pt x="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414;p28">
              <a:extLst>
                <a:ext uri="{FF2B5EF4-FFF2-40B4-BE49-F238E27FC236}">
                  <a16:creationId xmlns:a16="http://schemas.microsoft.com/office/drawing/2014/main" id="{4B0B5FA1-3610-38BD-A594-60E6E93C2FAB}"/>
                </a:ext>
              </a:extLst>
            </p:cNvPr>
            <p:cNvSpPr/>
            <p:nvPr/>
          </p:nvSpPr>
          <p:spPr>
            <a:xfrm>
              <a:off x="6195078" y="1727393"/>
              <a:ext cx="702613" cy="409809"/>
            </a:xfrm>
            <a:custGeom>
              <a:avLst/>
              <a:gdLst/>
              <a:ahLst/>
              <a:cxnLst/>
              <a:rect l="l" t="t" r="r" b="b"/>
              <a:pathLst>
                <a:path w="29148" h="17001" extrusionOk="0">
                  <a:moveTo>
                    <a:pt x="11363" y="1"/>
                  </a:moveTo>
                  <a:lnTo>
                    <a:pt x="8559" y="2947"/>
                  </a:lnTo>
                  <a:lnTo>
                    <a:pt x="0" y="2947"/>
                  </a:lnTo>
                  <a:lnTo>
                    <a:pt x="2949" y="17001"/>
                  </a:lnTo>
                  <a:lnTo>
                    <a:pt x="29147" y="17001"/>
                  </a:lnTo>
                  <a:lnTo>
                    <a:pt x="27760" y="2427"/>
                  </a:lnTo>
                  <a:lnTo>
                    <a:pt x="17234" y="2427"/>
                  </a:lnTo>
                  <a:lnTo>
                    <a:pt x="1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415;p28">
              <a:extLst>
                <a:ext uri="{FF2B5EF4-FFF2-40B4-BE49-F238E27FC236}">
                  <a16:creationId xmlns:a16="http://schemas.microsoft.com/office/drawing/2014/main" id="{0257874A-AEFA-3191-FEEE-7E7E3861E422}"/>
                </a:ext>
              </a:extLst>
            </p:cNvPr>
            <p:cNvSpPr/>
            <p:nvPr/>
          </p:nvSpPr>
          <p:spPr>
            <a:xfrm>
              <a:off x="6377216" y="1287669"/>
              <a:ext cx="342966" cy="382932"/>
            </a:xfrm>
            <a:custGeom>
              <a:avLst/>
              <a:gdLst/>
              <a:ahLst/>
              <a:cxnLst/>
              <a:rect l="l" t="t" r="r" b="b"/>
              <a:pathLst>
                <a:path w="14228" h="15886" extrusionOk="0">
                  <a:moveTo>
                    <a:pt x="6362" y="0"/>
                  </a:moveTo>
                  <a:cubicBezTo>
                    <a:pt x="5649" y="0"/>
                    <a:pt x="4934" y="82"/>
                    <a:pt x="4243" y="233"/>
                  </a:cubicBezTo>
                  <a:cubicBezTo>
                    <a:pt x="0" y="1159"/>
                    <a:pt x="51" y="7067"/>
                    <a:pt x="51" y="7067"/>
                  </a:cubicBezTo>
                  <a:cubicBezTo>
                    <a:pt x="51" y="7067"/>
                    <a:pt x="52" y="7067"/>
                    <a:pt x="53" y="7067"/>
                  </a:cubicBezTo>
                  <a:cubicBezTo>
                    <a:pt x="134" y="7067"/>
                    <a:pt x="2388" y="7039"/>
                    <a:pt x="2372" y="3917"/>
                  </a:cubicBezTo>
                  <a:lnTo>
                    <a:pt x="2372" y="3917"/>
                  </a:lnTo>
                  <a:cubicBezTo>
                    <a:pt x="2372" y="3917"/>
                    <a:pt x="3899" y="7772"/>
                    <a:pt x="9868" y="7947"/>
                  </a:cubicBezTo>
                  <a:cubicBezTo>
                    <a:pt x="10059" y="7900"/>
                    <a:pt x="10259" y="7874"/>
                    <a:pt x="10462" y="7874"/>
                  </a:cubicBezTo>
                  <a:cubicBezTo>
                    <a:pt x="10629" y="7874"/>
                    <a:pt x="10798" y="7891"/>
                    <a:pt x="10967" y="7928"/>
                  </a:cubicBezTo>
                  <a:cubicBezTo>
                    <a:pt x="10981" y="7931"/>
                    <a:pt x="10996" y="7933"/>
                    <a:pt x="11010" y="7938"/>
                  </a:cubicBezTo>
                  <a:cubicBezTo>
                    <a:pt x="12330" y="8243"/>
                    <a:pt x="13150" y="9564"/>
                    <a:pt x="12845" y="10881"/>
                  </a:cubicBezTo>
                  <a:cubicBezTo>
                    <a:pt x="12581" y="12017"/>
                    <a:pt x="11572" y="12780"/>
                    <a:pt x="10456" y="12780"/>
                  </a:cubicBezTo>
                  <a:cubicBezTo>
                    <a:pt x="10272" y="12780"/>
                    <a:pt x="10086" y="12760"/>
                    <a:pt x="9899" y="12716"/>
                  </a:cubicBezTo>
                  <a:cubicBezTo>
                    <a:pt x="9692" y="12668"/>
                    <a:pt x="9500" y="12594"/>
                    <a:pt x="9319" y="12500"/>
                  </a:cubicBezTo>
                  <a:cubicBezTo>
                    <a:pt x="9319" y="12502"/>
                    <a:pt x="9319" y="12502"/>
                    <a:pt x="9317" y="12505"/>
                  </a:cubicBezTo>
                  <a:cubicBezTo>
                    <a:pt x="8886" y="13168"/>
                    <a:pt x="8357" y="13796"/>
                    <a:pt x="7708" y="14359"/>
                  </a:cubicBezTo>
                  <a:lnTo>
                    <a:pt x="7809" y="15886"/>
                  </a:lnTo>
                  <a:cubicBezTo>
                    <a:pt x="7809" y="15886"/>
                    <a:pt x="14228" y="15617"/>
                    <a:pt x="13920" y="8294"/>
                  </a:cubicBezTo>
                  <a:cubicBezTo>
                    <a:pt x="13660" y="2161"/>
                    <a:pt x="10026" y="0"/>
                    <a:pt x="6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16;p28">
              <a:extLst>
                <a:ext uri="{FF2B5EF4-FFF2-40B4-BE49-F238E27FC236}">
                  <a16:creationId xmlns:a16="http://schemas.microsoft.com/office/drawing/2014/main" id="{7091472B-972D-7FA6-7EAC-FE4B2DC973F4}"/>
                </a:ext>
              </a:extLst>
            </p:cNvPr>
            <p:cNvSpPr/>
            <p:nvPr/>
          </p:nvSpPr>
          <p:spPr>
            <a:xfrm>
              <a:off x="6433959" y="1382016"/>
              <a:ext cx="181294" cy="112426"/>
            </a:xfrm>
            <a:custGeom>
              <a:avLst/>
              <a:gdLst/>
              <a:ahLst/>
              <a:cxnLst/>
              <a:rect l="l" t="t" r="r" b="b"/>
              <a:pathLst>
                <a:path w="7521" h="4664" extrusionOk="0">
                  <a:moveTo>
                    <a:pt x="34" y="1"/>
                  </a:moveTo>
                  <a:lnTo>
                    <a:pt x="1" y="5"/>
                  </a:lnTo>
                  <a:cubicBezTo>
                    <a:pt x="13" y="426"/>
                    <a:pt x="109" y="837"/>
                    <a:pt x="244" y="1234"/>
                  </a:cubicBezTo>
                  <a:cubicBezTo>
                    <a:pt x="501" y="2040"/>
                    <a:pt x="1033" y="2735"/>
                    <a:pt x="1672" y="3276"/>
                  </a:cubicBezTo>
                  <a:cubicBezTo>
                    <a:pt x="1982" y="3553"/>
                    <a:pt x="2307" y="3815"/>
                    <a:pt x="2665" y="4038"/>
                  </a:cubicBezTo>
                  <a:cubicBezTo>
                    <a:pt x="3338" y="4470"/>
                    <a:pt x="4158" y="4663"/>
                    <a:pt x="4956" y="4663"/>
                  </a:cubicBezTo>
                  <a:cubicBezTo>
                    <a:pt x="5003" y="4663"/>
                    <a:pt x="5050" y="4662"/>
                    <a:pt x="5097" y="4661"/>
                  </a:cubicBezTo>
                  <a:cubicBezTo>
                    <a:pt x="5946" y="4630"/>
                    <a:pt x="6773" y="4411"/>
                    <a:pt x="7521" y="4050"/>
                  </a:cubicBezTo>
                  <a:lnTo>
                    <a:pt x="7509" y="4017"/>
                  </a:lnTo>
                  <a:cubicBezTo>
                    <a:pt x="6694" y="4168"/>
                    <a:pt x="5890" y="4296"/>
                    <a:pt x="5092" y="4296"/>
                  </a:cubicBezTo>
                  <a:cubicBezTo>
                    <a:pt x="5052" y="4296"/>
                    <a:pt x="5012" y="4297"/>
                    <a:pt x="4972" y="4297"/>
                  </a:cubicBezTo>
                  <a:cubicBezTo>
                    <a:pt x="3824" y="4297"/>
                    <a:pt x="2588" y="4026"/>
                    <a:pt x="1749" y="3194"/>
                  </a:cubicBezTo>
                  <a:cubicBezTo>
                    <a:pt x="1461" y="2906"/>
                    <a:pt x="1249" y="2552"/>
                    <a:pt x="1049" y="2206"/>
                  </a:cubicBezTo>
                  <a:cubicBezTo>
                    <a:pt x="643" y="1513"/>
                    <a:pt x="309" y="780"/>
                    <a:pt x="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17;p28">
              <a:extLst>
                <a:ext uri="{FF2B5EF4-FFF2-40B4-BE49-F238E27FC236}">
                  <a16:creationId xmlns:a16="http://schemas.microsoft.com/office/drawing/2014/main" id="{61003AC9-05B1-8E66-1809-76E6ECA96679}"/>
                </a:ext>
              </a:extLst>
            </p:cNvPr>
            <p:cNvSpPr/>
            <p:nvPr/>
          </p:nvSpPr>
          <p:spPr>
            <a:xfrm>
              <a:off x="6269924" y="1443894"/>
              <a:ext cx="148029" cy="139833"/>
            </a:xfrm>
            <a:custGeom>
              <a:avLst/>
              <a:gdLst/>
              <a:ahLst/>
              <a:cxnLst/>
              <a:rect l="l" t="t" r="r" b="b"/>
              <a:pathLst>
                <a:path w="6141" h="5801" extrusionOk="0">
                  <a:moveTo>
                    <a:pt x="1175" y="852"/>
                  </a:moveTo>
                  <a:cubicBezTo>
                    <a:pt x="1369" y="852"/>
                    <a:pt x="1577" y="895"/>
                    <a:pt x="1763" y="933"/>
                  </a:cubicBezTo>
                  <a:cubicBezTo>
                    <a:pt x="2374" y="1077"/>
                    <a:pt x="2992" y="1303"/>
                    <a:pt x="3581" y="1546"/>
                  </a:cubicBezTo>
                  <a:cubicBezTo>
                    <a:pt x="4382" y="1914"/>
                    <a:pt x="5690" y="2214"/>
                    <a:pt x="5926" y="3188"/>
                  </a:cubicBezTo>
                  <a:cubicBezTo>
                    <a:pt x="6019" y="4550"/>
                    <a:pt x="4252" y="5026"/>
                    <a:pt x="3177" y="5043"/>
                  </a:cubicBezTo>
                  <a:cubicBezTo>
                    <a:pt x="1568" y="4711"/>
                    <a:pt x="721" y="2794"/>
                    <a:pt x="755" y="1279"/>
                  </a:cubicBezTo>
                  <a:cubicBezTo>
                    <a:pt x="770" y="1156"/>
                    <a:pt x="726" y="978"/>
                    <a:pt x="847" y="911"/>
                  </a:cubicBezTo>
                  <a:cubicBezTo>
                    <a:pt x="945" y="868"/>
                    <a:pt x="1057" y="852"/>
                    <a:pt x="1175" y="852"/>
                  </a:cubicBezTo>
                  <a:close/>
                  <a:moveTo>
                    <a:pt x="1339" y="1"/>
                  </a:moveTo>
                  <a:cubicBezTo>
                    <a:pt x="705" y="1"/>
                    <a:pt x="182" y="221"/>
                    <a:pt x="48" y="858"/>
                  </a:cubicBezTo>
                  <a:cubicBezTo>
                    <a:pt x="0" y="1382"/>
                    <a:pt x="200" y="1914"/>
                    <a:pt x="394" y="2378"/>
                  </a:cubicBezTo>
                  <a:cubicBezTo>
                    <a:pt x="690" y="3027"/>
                    <a:pt x="1044" y="3624"/>
                    <a:pt x="1426" y="4206"/>
                  </a:cubicBezTo>
                  <a:cubicBezTo>
                    <a:pt x="1849" y="4819"/>
                    <a:pt x="2237" y="5471"/>
                    <a:pt x="3016" y="5740"/>
                  </a:cubicBezTo>
                  <a:cubicBezTo>
                    <a:pt x="3180" y="5781"/>
                    <a:pt x="3345" y="5801"/>
                    <a:pt x="3510" y="5801"/>
                  </a:cubicBezTo>
                  <a:cubicBezTo>
                    <a:pt x="4850" y="5801"/>
                    <a:pt x="6141" y="4511"/>
                    <a:pt x="6012" y="3179"/>
                  </a:cubicBezTo>
                  <a:lnTo>
                    <a:pt x="6010" y="3179"/>
                  </a:lnTo>
                  <a:cubicBezTo>
                    <a:pt x="5962" y="2816"/>
                    <a:pt x="5745" y="2520"/>
                    <a:pt x="5534" y="2238"/>
                  </a:cubicBezTo>
                  <a:cubicBezTo>
                    <a:pt x="5096" y="1678"/>
                    <a:pt x="4567" y="1166"/>
                    <a:pt x="3951" y="805"/>
                  </a:cubicBezTo>
                  <a:cubicBezTo>
                    <a:pt x="3427" y="472"/>
                    <a:pt x="2265" y="1"/>
                    <a:pt x="13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18;p28">
              <a:extLst>
                <a:ext uri="{FF2B5EF4-FFF2-40B4-BE49-F238E27FC236}">
                  <a16:creationId xmlns:a16="http://schemas.microsoft.com/office/drawing/2014/main" id="{61DF9C32-0981-2E73-C8C0-DDE8A375DAD5}"/>
                </a:ext>
              </a:extLst>
            </p:cNvPr>
            <p:cNvSpPr/>
            <p:nvPr/>
          </p:nvSpPr>
          <p:spPr>
            <a:xfrm>
              <a:off x="6458112" y="1443870"/>
              <a:ext cx="147981" cy="139857"/>
            </a:xfrm>
            <a:custGeom>
              <a:avLst/>
              <a:gdLst/>
              <a:ahLst/>
              <a:cxnLst/>
              <a:rect l="l" t="t" r="r" b="b"/>
              <a:pathLst>
                <a:path w="6139" h="5802" extrusionOk="0">
                  <a:moveTo>
                    <a:pt x="4965" y="853"/>
                  </a:moveTo>
                  <a:cubicBezTo>
                    <a:pt x="5083" y="853"/>
                    <a:pt x="5196" y="869"/>
                    <a:pt x="5295" y="912"/>
                  </a:cubicBezTo>
                  <a:cubicBezTo>
                    <a:pt x="5413" y="982"/>
                    <a:pt x="5372" y="1155"/>
                    <a:pt x="5386" y="1280"/>
                  </a:cubicBezTo>
                  <a:cubicBezTo>
                    <a:pt x="5417" y="2797"/>
                    <a:pt x="4571" y="4709"/>
                    <a:pt x="2964" y="5044"/>
                  </a:cubicBezTo>
                  <a:cubicBezTo>
                    <a:pt x="1887" y="5027"/>
                    <a:pt x="122" y="4551"/>
                    <a:pt x="216" y="3189"/>
                  </a:cubicBezTo>
                  <a:cubicBezTo>
                    <a:pt x="451" y="2213"/>
                    <a:pt x="1757" y="1917"/>
                    <a:pt x="2560" y="1547"/>
                  </a:cubicBezTo>
                  <a:cubicBezTo>
                    <a:pt x="3150" y="1304"/>
                    <a:pt x="3765" y="1078"/>
                    <a:pt x="4379" y="934"/>
                  </a:cubicBezTo>
                  <a:cubicBezTo>
                    <a:pt x="4562" y="896"/>
                    <a:pt x="4770" y="853"/>
                    <a:pt x="4965" y="853"/>
                  </a:cubicBezTo>
                  <a:close/>
                  <a:moveTo>
                    <a:pt x="4800" y="1"/>
                  </a:moveTo>
                  <a:cubicBezTo>
                    <a:pt x="3874" y="1"/>
                    <a:pt x="2713" y="472"/>
                    <a:pt x="2188" y="806"/>
                  </a:cubicBezTo>
                  <a:cubicBezTo>
                    <a:pt x="1572" y="1167"/>
                    <a:pt x="1043" y="1679"/>
                    <a:pt x="608" y="2239"/>
                  </a:cubicBezTo>
                  <a:cubicBezTo>
                    <a:pt x="394" y="2521"/>
                    <a:pt x="180" y="2817"/>
                    <a:pt x="129" y="3180"/>
                  </a:cubicBezTo>
                  <a:cubicBezTo>
                    <a:pt x="1" y="4512"/>
                    <a:pt x="1291" y="5802"/>
                    <a:pt x="2631" y="5802"/>
                  </a:cubicBezTo>
                  <a:cubicBezTo>
                    <a:pt x="2796" y="5802"/>
                    <a:pt x="2962" y="5782"/>
                    <a:pt x="3126" y="5741"/>
                  </a:cubicBezTo>
                  <a:cubicBezTo>
                    <a:pt x="3905" y="5472"/>
                    <a:pt x="4292" y="4820"/>
                    <a:pt x="4715" y="4207"/>
                  </a:cubicBezTo>
                  <a:cubicBezTo>
                    <a:pt x="5098" y="3625"/>
                    <a:pt x="5449" y="3028"/>
                    <a:pt x="5745" y="2379"/>
                  </a:cubicBezTo>
                  <a:cubicBezTo>
                    <a:pt x="5939" y="1915"/>
                    <a:pt x="6139" y="1383"/>
                    <a:pt x="6093" y="859"/>
                  </a:cubicBezTo>
                  <a:cubicBezTo>
                    <a:pt x="5958" y="222"/>
                    <a:pt x="5434" y="1"/>
                    <a:pt x="4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19;p28">
              <a:extLst>
                <a:ext uri="{FF2B5EF4-FFF2-40B4-BE49-F238E27FC236}">
                  <a16:creationId xmlns:a16="http://schemas.microsoft.com/office/drawing/2014/main" id="{5E03B27B-4090-A60D-9A2A-001179D882FD}"/>
                </a:ext>
              </a:extLst>
            </p:cNvPr>
            <p:cNvSpPr/>
            <p:nvPr/>
          </p:nvSpPr>
          <p:spPr>
            <a:xfrm>
              <a:off x="6413783" y="1510207"/>
              <a:ext cx="48499" cy="20827"/>
            </a:xfrm>
            <a:custGeom>
              <a:avLst/>
              <a:gdLst/>
              <a:ahLst/>
              <a:cxnLst/>
              <a:rect l="l" t="t" r="r" b="b"/>
              <a:pathLst>
                <a:path w="2012" h="864" extrusionOk="0">
                  <a:moveTo>
                    <a:pt x="1007" y="1"/>
                  </a:moveTo>
                  <a:cubicBezTo>
                    <a:pt x="644" y="1"/>
                    <a:pt x="281" y="145"/>
                    <a:pt x="1" y="433"/>
                  </a:cubicBezTo>
                  <a:cubicBezTo>
                    <a:pt x="282" y="719"/>
                    <a:pt x="645" y="864"/>
                    <a:pt x="1008" y="864"/>
                  </a:cubicBezTo>
                  <a:cubicBezTo>
                    <a:pt x="1370" y="864"/>
                    <a:pt x="1732" y="721"/>
                    <a:pt x="2011" y="433"/>
                  </a:cubicBezTo>
                  <a:cubicBezTo>
                    <a:pt x="1732" y="144"/>
                    <a:pt x="1369" y="1"/>
                    <a:pt x="10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20;p28">
              <a:extLst>
                <a:ext uri="{FF2B5EF4-FFF2-40B4-BE49-F238E27FC236}">
                  <a16:creationId xmlns:a16="http://schemas.microsoft.com/office/drawing/2014/main" id="{D42EC524-8B33-94E8-0493-E6465E8E1104}"/>
                </a:ext>
              </a:extLst>
            </p:cNvPr>
            <p:cNvSpPr/>
            <p:nvPr/>
          </p:nvSpPr>
          <p:spPr>
            <a:xfrm>
              <a:off x="6359764" y="1197107"/>
              <a:ext cx="161937" cy="141304"/>
            </a:xfrm>
            <a:custGeom>
              <a:avLst/>
              <a:gdLst/>
              <a:ahLst/>
              <a:cxnLst/>
              <a:rect l="l" t="t" r="r" b="b"/>
              <a:pathLst>
                <a:path w="6718" h="5862" extrusionOk="0">
                  <a:moveTo>
                    <a:pt x="3803" y="0"/>
                  </a:moveTo>
                  <a:cubicBezTo>
                    <a:pt x="3057" y="0"/>
                    <a:pt x="2287" y="254"/>
                    <a:pt x="1710" y="669"/>
                  </a:cubicBezTo>
                  <a:lnTo>
                    <a:pt x="1727" y="697"/>
                  </a:lnTo>
                  <a:cubicBezTo>
                    <a:pt x="2264" y="479"/>
                    <a:pt x="2817" y="320"/>
                    <a:pt x="3396" y="291"/>
                  </a:cubicBezTo>
                  <a:cubicBezTo>
                    <a:pt x="3470" y="286"/>
                    <a:pt x="3545" y="284"/>
                    <a:pt x="3621" y="284"/>
                  </a:cubicBezTo>
                  <a:cubicBezTo>
                    <a:pt x="4658" y="284"/>
                    <a:pt x="5806" y="750"/>
                    <a:pt x="6070" y="1830"/>
                  </a:cubicBezTo>
                  <a:cubicBezTo>
                    <a:pt x="6410" y="3578"/>
                    <a:pt x="4616" y="5031"/>
                    <a:pt x="3086" y="5409"/>
                  </a:cubicBezTo>
                  <a:cubicBezTo>
                    <a:pt x="2778" y="5490"/>
                    <a:pt x="2452" y="5535"/>
                    <a:pt x="2127" y="5535"/>
                  </a:cubicBezTo>
                  <a:cubicBezTo>
                    <a:pt x="1319" y="5535"/>
                    <a:pt x="520" y="5256"/>
                    <a:pt x="29" y="4562"/>
                  </a:cubicBezTo>
                  <a:lnTo>
                    <a:pt x="1" y="4579"/>
                  </a:lnTo>
                  <a:cubicBezTo>
                    <a:pt x="449" y="5488"/>
                    <a:pt x="1342" y="5861"/>
                    <a:pt x="2286" y="5861"/>
                  </a:cubicBezTo>
                  <a:cubicBezTo>
                    <a:pt x="3196" y="5861"/>
                    <a:pt x="4153" y="5515"/>
                    <a:pt x="4806" y="4966"/>
                  </a:cubicBezTo>
                  <a:cubicBezTo>
                    <a:pt x="5994" y="4088"/>
                    <a:pt x="6717" y="2294"/>
                    <a:pt x="5835" y="969"/>
                  </a:cubicBezTo>
                  <a:cubicBezTo>
                    <a:pt x="5358" y="286"/>
                    <a:pt x="4594" y="0"/>
                    <a:pt x="3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21;p28">
              <a:extLst>
                <a:ext uri="{FF2B5EF4-FFF2-40B4-BE49-F238E27FC236}">
                  <a16:creationId xmlns:a16="http://schemas.microsoft.com/office/drawing/2014/main" id="{5F1D1504-C36B-6BAA-4FBC-2FABB012755F}"/>
                </a:ext>
              </a:extLst>
            </p:cNvPr>
            <p:cNvSpPr/>
            <p:nvPr/>
          </p:nvSpPr>
          <p:spPr>
            <a:xfrm>
              <a:off x="6370900" y="1208316"/>
              <a:ext cx="120887" cy="118500"/>
            </a:xfrm>
            <a:custGeom>
              <a:avLst/>
              <a:gdLst/>
              <a:ahLst/>
              <a:cxnLst/>
              <a:rect l="l" t="t" r="r" b="b"/>
              <a:pathLst>
                <a:path w="5015" h="4916" extrusionOk="0">
                  <a:moveTo>
                    <a:pt x="2119" y="1"/>
                  </a:moveTo>
                  <a:cubicBezTo>
                    <a:pt x="1819" y="1"/>
                    <a:pt x="1526" y="71"/>
                    <a:pt x="1258" y="220"/>
                  </a:cubicBezTo>
                  <a:cubicBezTo>
                    <a:pt x="255" y="781"/>
                    <a:pt x="0" y="2238"/>
                    <a:pt x="691" y="3474"/>
                  </a:cubicBezTo>
                  <a:cubicBezTo>
                    <a:pt x="1197" y="4381"/>
                    <a:pt x="2070" y="4916"/>
                    <a:pt x="2896" y="4916"/>
                  </a:cubicBezTo>
                  <a:cubicBezTo>
                    <a:pt x="3196" y="4916"/>
                    <a:pt x="3489" y="4845"/>
                    <a:pt x="3757" y="4696"/>
                  </a:cubicBezTo>
                  <a:cubicBezTo>
                    <a:pt x="4762" y="4136"/>
                    <a:pt x="5014" y="2681"/>
                    <a:pt x="4324" y="1444"/>
                  </a:cubicBezTo>
                  <a:cubicBezTo>
                    <a:pt x="3818" y="537"/>
                    <a:pt x="2945" y="1"/>
                    <a:pt x="2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22;p28">
              <a:extLst>
                <a:ext uri="{FF2B5EF4-FFF2-40B4-BE49-F238E27FC236}">
                  <a16:creationId xmlns:a16="http://schemas.microsoft.com/office/drawing/2014/main" id="{49587E0F-DA7B-DDC9-7D29-CC217F289B67}"/>
                </a:ext>
              </a:extLst>
            </p:cNvPr>
            <p:cNvSpPr/>
            <p:nvPr/>
          </p:nvSpPr>
          <p:spPr>
            <a:xfrm>
              <a:off x="6620917" y="1244594"/>
              <a:ext cx="166734" cy="141352"/>
            </a:xfrm>
            <a:custGeom>
              <a:avLst/>
              <a:gdLst/>
              <a:ahLst/>
              <a:cxnLst/>
              <a:rect l="l" t="t" r="r" b="b"/>
              <a:pathLst>
                <a:path w="6917" h="5864" extrusionOk="0">
                  <a:moveTo>
                    <a:pt x="3131" y="0"/>
                  </a:moveTo>
                  <a:cubicBezTo>
                    <a:pt x="2964" y="0"/>
                    <a:pt x="2797" y="13"/>
                    <a:pt x="2631" y="40"/>
                  </a:cubicBezTo>
                  <a:cubicBezTo>
                    <a:pt x="1" y="519"/>
                    <a:pt x="282" y="3648"/>
                    <a:pt x="2112" y="4968"/>
                  </a:cubicBezTo>
                  <a:cubicBezTo>
                    <a:pt x="2765" y="5517"/>
                    <a:pt x="3721" y="5863"/>
                    <a:pt x="4630" y="5863"/>
                  </a:cubicBezTo>
                  <a:cubicBezTo>
                    <a:pt x="5574" y="5863"/>
                    <a:pt x="6467" y="5490"/>
                    <a:pt x="6917" y="4581"/>
                  </a:cubicBezTo>
                  <a:lnTo>
                    <a:pt x="6886" y="4564"/>
                  </a:lnTo>
                  <a:cubicBezTo>
                    <a:pt x="6397" y="5258"/>
                    <a:pt x="5597" y="5538"/>
                    <a:pt x="4790" y="5538"/>
                  </a:cubicBezTo>
                  <a:cubicBezTo>
                    <a:pt x="4464" y="5538"/>
                    <a:pt x="4137" y="5493"/>
                    <a:pt x="3829" y="5411"/>
                  </a:cubicBezTo>
                  <a:cubicBezTo>
                    <a:pt x="2300" y="5033"/>
                    <a:pt x="506" y="3583"/>
                    <a:pt x="845" y="1832"/>
                  </a:cubicBezTo>
                  <a:cubicBezTo>
                    <a:pt x="1166" y="710"/>
                    <a:pt x="2207" y="294"/>
                    <a:pt x="3292" y="294"/>
                  </a:cubicBezTo>
                  <a:cubicBezTo>
                    <a:pt x="3961" y="294"/>
                    <a:pt x="4646" y="452"/>
                    <a:pt x="5190" y="699"/>
                  </a:cubicBezTo>
                  <a:lnTo>
                    <a:pt x="5207" y="671"/>
                  </a:lnTo>
                  <a:cubicBezTo>
                    <a:pt x="4611" y="255"/>
                    <a:pt x="3870" y="0"/>
                    <a:pt x="3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23;p28">
              <a:extLst>
                <a:ext uri="{FF2B5EF4-FFF2-40B4-BE49-F238E27FC236}">
                  <a16:creationId xmlns:a16="http://schemas.microsoft.com/office/drawing/2014/main" id="{6FC112F7-FBFC-5414-510C-269DA7E25857}"/>
                </a:ext>
              </a:extLst>
            </p:cNvPr>
            <p:cNvSpPr/>
            <p:nvPr/>
          </p:nvSpPr>
          <p:spPr>
            <a:xfrm>
              <a:off x="6655653" y="1255802"/>
              <a:ext cx="120887" cy="118500"/>
            </a:xfrm>
            <a:custGeom>
              <a:avLst/>
              <a:gdLst/>
              <a:ahLst/>
              <a:cxnLst/>
              <a:rect l="l" t="t" r="r" b="b"/>
              <a:pathLst>
                <a:path w="5015" h="4916" extrusionOk="0">
                  <a:moveTo>
                    <a:pt x="2897" y="0"/>
                  </a:moveTo>
                  <a:cubicBezTo>
                    <a:pt x="2071" y="0"/>
                    <a:pt x="1197" y="537"/>
                    <a:pt x="690" y="1444"/>
                  </a:cubicBezTo>
                  <a:cubicBezTo>
                    <a:pt x="0" y="2678"/>
                    <a:pt x="253" y="4135"/>
                    <a:pt x="1258" y="4695"/>
                  </a:cubicBezTo>
                  <a:cubicBezTo>
                    <a:pt x="1525" y="4845"/>
                    <a:pt x="1818" y="4915"/>
                    <a:pt x="2118" y="4915"/>
                  </a:cubicBezTo>
                  <a:cubicBezTo>
                    <a:pt x="2943" y="4915"/>
                    <a:pt x="3818" y="4379"/>
                    <a:pt x="4324" y="3474"/>
                  </a:cubicBezTo>
                  <a:cubicBezTo>
                    <a:pt x="5014" y="2238"/>
                    <a:pt x="4759" y="780"/>
                    <a:pt x="3756" y="220"/>
                  </a:cubicBezTo>
                  <a:cubicBezTo>
                    <a:pt x="3490" y="71"/>
                    <a:pt x="3196" y="0"/>
                    <a:pt x="28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24;p28">
              <a:extLst>
                <a:ext uri="{FF2B5EF4-FFF2-40B4-BE49-F238E27FC236}">
                  <a16:creationId xmlns:a16="http://schemas.microsoft.com/office/drawing/2014/main" id="{DCA6AE08-63CF-A845-210E-78108B0BF2F5}"/>
                </a:ext>
              </a:extLst>
            </p:cNvPr>
            <p:cNvSpPr/>
            <p:nvPr/>
          </p:nvSpPr>
          <p:spPr>
            <a:xfrm>
              <a:off x="5392647" y="1865370"/>
              <a:ext cx="2307451" cy="1643913"/>
            </a:xfrm>
            <a:custGeom>
              <a:avLst/>
              <a:gdLst/>
              <a:ahLst/>
              <a:cxnLst/>
              <a:rect l="l" t="t" r="r" b="b"/>
              <a:pathLst>
                <a:path w="95725" h="68198" extrusionOk="0">
                  <a:moveTo>
                    <a:pt x="1" y="0"/>
                  </a:moveTo>
                  <a:lnTo>
                    <a:pt x="1" y="68197"/>
                  </a:lnTo>
                  <a:lnTo>
                    <a:pt x="95725" y="68197"/>
                  </a:lnTo>
                  <a:lnTo>
                    <a:pt x="957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25;p28">
              <a:extLst>
                <a:ext uri="{FF2B5EF4-FFF2-40B4-BE49-F238E27FC236}">
                  <a16:creationId xmlns:a16="http://schemas.microsoft.com/office/drawing/2014/main" id="{15215F06-93B8-91C1-67D8-D40D571BE68D}"/>
                </a:ext>
              </a:extLst>
            </p:cNvPr>
            <p:cNvSpPr/>
            <p:nvPr/>
          </p:nvSpPr>
          <p:spPr>
            <a:xfrm>
              <a:off x="5433939" y="1865370"/>
              <a:ext cx="2224892" cy="1585072"/>
            </a:xfrm>
            <a:custGeom>
              <a:avLst/>
              <a:gdLst/>
              <a:ahLst/>
              <a:cxnLst/>
              <a:rect l="l" t="t" r="r" b="b"/>
              <a:pathLst>
                <a:path w="92300" h="65757" extrusionOk="0">
                  <a:moveTo>
                    <a:pt x="0" y="0"/>
                  </a:moveTo>
                  <a:lnTo>
                    <a:pt x="0" y="65756"/>
                  </a:lnTo>
                  <a:lnTo>
                    <a:pt x="92299" y="65756"/>
                  </a:lnTo>
                  <a:lnTo>
                    <a:pt x="922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26;p28">
              <a:extLst>
                <a:ext uri="{FF2B5EF4-FFF2-40B4-BE49-F238E27FC236}">
                  <a16:creationId xmlns:a16="http://schemas.microsoft.com/office/drawing/2014/main" id="{0019E511-7BE1-17B3-287C-1B7C8ADC4706}"/>
                </a:ext>
              </a:extLst>
            </p:cNvPr>
            <p:cNvSpPr/>
            <p:nvPr/>
          </p:nvSpPr>
          <p:spPr>
            <a:xfrm>
              <a:off x="5433939" y="1727393"/>
              <a:ext cx="1004817" cy="138001"/>
            </a:xfrm>
            <a:custGeom>
              <a:avLst/>
              <a:gdLst/>
              <a:ahLst/>
              <a:cxnLst/>
              <a:rect l="l" t="t" r="r" b="b"/>
              <a:pathLst>
                <a:path w="41685" h="5725" extrusionOk="0">
                  <a:moveTo>
                    <a:pt x="20841" y="1"/>
                  </a:moveTo>
                  <a:cubicBezTo>
                    <a:pt x="6104" y="1"/>
                    <a:pt x="0" y="5724"/>
                    <a:pt x="0" y="5724"/>
                  </a:cubicBezTo>
                  <a:lnTo>
                    <a:pt x="41684" y="5724"/>
                  </a:lnTo>
                  <a:cubicBezTo>
                    <a:pt x="41684" y="5724"/>
                    <a:pt x="35580" y="1"/>
                    <a:pt x="20841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27;p28">
              <a:extLst>
                <a:ext uri="{FF2B5EF4-FFF2-40B4-BE49-F238E27FC236}">
                  <a16:creationId xmlns:a16="http://schemas.microsoft.com/office/drawing/2014/main" id="{375E5733-5281-6CB2-36D7-5D289745E720}"/>
                </a:ext>
              </a:extLst>
            </p:cNvPr>
            <p:cNvSpPr/>
            <p:nvPr/>
          </p:nvSpPr>
          <p:spPr>
            <a:xfrm>
              <a:off x="6438659" y="1796381"/>
              <a:ext cx="215378" cy="69013"/>
            </a:xfrm>
            <a:custGeom>
              <a:avLst/>
              <a:gdLst/>
              <a:ahLst/>
              <a:cxnLst/>
              <a:rect l="l" t="t" r="r" b="b"/>
              <a:pathLst>
                <a:path w="8935" h="2863" extrusionOk="0">
                  <a:moveTo>
                    <a:pt x="4469" y="0"/>
                  </a:moveTo>
                  <a:cubicBezTo>
                    <a:pt x="1309" y="0"/>
                    <a:pt x="1" y="2862"/>
                    <a:pt x="1" y="2862"/>
                  </a:cubicBezTo>
                  <a:lnTo>
                    <a:pt x="8935" y="2862"/>
                  </a:lnTo>
                  <a:cubicBezTo>
                    <a:pt x="8935" y="2862"/>
                    <a:pt x="7626" y="0"/>
                    <a:pt x="4469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28;p28">
              <a:extLst>
                <a:ext uri="{FF2B5EF4-FFF2-40B4-BE49-F238E27FC236}">
                  <a16:creationId xmlns:a16="http://schemas.microsoft.com/office/drawing/2014/main" id="{A4B641AD-8CAF-673F-065E-9D8CF16F7291}"/>
                </a:ext>
              </a:extLst>
            </p:cNvPr>
            <p:cNvSpPr/>
            <p:nvPr/>
          </p:nvSpPr>
          <p:spPr>
            <a:xfrm>
              <a:off x="5433939" y="1865370"/>
              <a:ext cx="1004817" cy="1585072"/>
            </a:xfrm>
            <a:custGeom>
              <a:avLst/>
              <a:gdLst/>
              <a:ahLst/>
              <a:cxnLst/>
              <a:rect l="l" t="t" r="r" b="b"/>
              <a:pathLst>
                <a:path w="41685" h="65757" extrusionOk="0">
                  <a:moveTo>
                    <a:pt x="0" y="0"/>
                  </a:moveTo>
                  <a:lnTo>
                    <a:pt x="0" y="65756"/>
                  </a:lnTo>
                  <a:cubicBezTo>
                    <a:pt x="0" y="65756"/>
                    <a:pt x="6104" y="60033"/>
                    <a:pt x="20841" y="60033"/>
                  </a:cubicBezTo>
                  <a:cubicBezTo>
                    <a:pt x="35580" y="60033"/>
                    <a:pt x="41684" y="65756"/>
                    <a:pt x="41684" y="65756"/>
                  </a:cubicBezTo>
                  <a:lnTo>
                    <a:pt x="41684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29;p28">
              <a:extLst>
                <a:ext uri="{FF2B5EF4-FFF2-40B4-BE49-F238E27FC236}">
                  <a16:creationId xmlns:a16="http://schemas.microsoft.com/office/drawing/2014/main" id="{30356C8E-E127-D624-1EA4-9D1C267E47DF}"/>
                </a:ext>
              </a:extLst>
            </p:cNvPr>
            <p:cNvSpPr/>
            <p:nvPr/>
          </p:nvSpPr>
          <p:spPr>
            <a:xfrm>
              <a:off x="6438732" y="1865370"/>
              <a:ext cx="215306" cy="1585072"/>
            </a:xfrm>
            <a:custGeom>
              <a:avLst/>
              <a:gdLst/>
              <a:ahLst/>
              <a:cxnLst/>
              <a:rect l="l" t="t" r="r" b="b"/>
              <a:pathLst>
                <a:path w="8932" h="65757" extrusionOk="0">
                  <a:moveTo>
                    <a:pt x="0" y="0"/>
                  </a:moveTo>
                  <a:lnTo>
                    <a:pt x="0" y="65756"/>
                  </a:lnTo>
                  <a:cubicBezTo>
                    <a:pt x="0" y="65756"/>
                    <a:pt x="1308" y="62895"/>
                    <a:pt x="4466" y="62895"/>
                  </a:cubicBezTo>
                  <a:cubicBezTo>
                    <a:pt x="7623" y="62895"/>
                    <a:pt x="8932" y="65756"/>
                    <a:pt x="8932" y="65756"/>
                  </a:cubicBezTo>
                  <a:lnTo>
                    <a:pt x="893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30;p28">
              <a:extLst>
                <a:ext uri="{FF2B5EF4-FFF2-40B4-BE49-F238E27FC236}">
                  <a16:creationId xmlns:a16="http://schemas.microsoft.com/office/drawing/2014/main" id="{D54EEC3D-11D2-2EC5-5FBF-3C5BBD398EEA}"/>
                </a:ext>
              </a:extLst>
            </p:cNvPr>
            <p:cNvSpPr/>
            <p:nvPr/>
          </p:nvSpPr>
          <p:spPr>
            <a:xfrm>
              <a:off x="6654013" y="1727393"/>
              <a:ext cx="1004817" cy="138001"/>
            </a:xfrm>
            <a:custGeom>
              <a:avLst/>
              <a:gdLst/>
              <a:ahLst/>
              <a:cxnLst/>
              <a:rect l="l" t="t" r="r" b="b"/>
              <a:pathLst>
                <a:path w="41685" h="5725" extrusionOk="0">
                  <a:moveTo>
                    <a:pt x="20844" y="1"/>
                  </a:moveTo>
                  <a:cubicBezTo>
                    <a:pt x="6104" y="1"/>
                    <a:pt x="1" y="5724"/>
                    <a:pt x="1" y="5724"/>
                  </a:cubicBezTo>
                  <a:lnTo>
                    <a:pt x="41684" y="5724"/>
                  </a:lnTo>
                  <a:cubicBezTo>
                    <a:pt x="41684" y="5724"/>
                    <a:pt x="35581" y="1"/>
                    <a:pt x="208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31;p28">
              <a:extLst>
                <a:ext uri="{FF2B5EF4-FFF2-40B4-BE49-F238E27FC236}">
                  <a16:creationId xmlns:a16="http://schemas.microsoft.com/office/drawing/2014/main" id="{ED318F20-8414-D714-0EAA-452B51A53781}"/>
                </a:ext>
              </a:extLst>
            </p:cNvPr>
            <p:cNvSpPr/>
            <p:nvPr/>
          </p:nvSpPr>
          <p:spPr>
            <a:xfrm>
              <a:off x="6654013" y="1865370"/>
              <a:ext cx="1004817" cy="1585072"/>
            </a:xfrm>
            <a:custGeom>
              <a:avLst/>
              <a:gdLst/>
              <a:ahLst/>
              <a:cxnLst/>
              <a:rect l="l" t="t" r="r" b="b"/>
              <a:pathLst>
                <a:path w="41685" h="65757" extrusionOk="0">
                  <a:moveTo>
                    <a:pt x="1" y="0"/>
                  </a:moveTo>
                  <a:lnTo>
                    <a:pt x="1" y="65756"/>
                  </a:lnTo>
                  <a:cubicBezTo>
                    <a:pt x="1" y="65756"/>
                    <a:pt x="6104" y="60033"/>
                    <a:pt x="20844" y="60033"/>
                  </a:cubicBezTo>
                  <a:cubicBezTo>
                    <a:pt x="35581" y="60033"/>
                    <a:pt x="41684" y="65756"/>
                    <a:pt x="41684" y="65756"/>
                  </a:cubicBezTo>
                  <a:lnTo>
                    <a:pt x="41684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32;p28">
              <a:extLst>
                <a:ext uri="{FF2B5EF4-FFF2-40B4-BE49-F238E27FC236}">
                  <a16:creationId xmlns:a16="http://schemas.microsoft.com/office/drawing/2014/main" id="{93F5EC3E-E0AB-816C-764C-58E6CA19A86F}"/>
                </a:ext>
              </a:extLst>
            </p:cNvPr>
            <p:cNvSpPr/>
            <p:nvPr/>
          </p:nvSpPr>
          <p:spPr>
            <a:xfrm>
              <a:off x="6645625" y="1865370"/>
              <a:ext cx="16825" cy="1585072"/>
            </a:xfrm>
            <a:custGeom>
              <a:avLst/>
              <a:gdLst/>
              <a:ahLst/>
              <a:cxnLst/>
              <a:rect l="l" t="t" r="r" b="b"/>
              <a:pathLst>
                <a:path w="698" h="65757" extrusionOk="0">
                  <a:moveTo>
                    <a:pt x="366" y="0"/>
                  </a:moveTo>
                  <a:cubicBezTo>
                    <a:pt x="106" y="7347"/>
                    <a:pt x="197" y="15182"/>
                    <a:pt x="279" y="22604"/>
                  </a:cubicBezTo>
                  <a:cubicBezTo>
                    <a:pt x="298" y="36987"/>
                    <a:pt x="0" y="51373"/>
                    <a:pt x="332" y="65756"/>
                  </a:cubicBezTo>
                  <a:lnTo>
                    <a:pt x="366" y="65756"/>
                  </a:lnTo>
                  <a:cubicBezTo>
                    <a:pt x="697" y="51373"/>
                    <a:pt x="399" y="36987"/>
                    <a:pt x="418" y="22604"/>
                  </a:cubicBezTo>
                  <a:cubicBezTo>
                    <a:pt x="534" y="15161"/>
                    <a:pt x="527" y="7434"/>
                    <a:pt x="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33;p28">
              <a:extLst>
                <a:ext uri="{FF2B5EF4-FFF2-40B4-BE49-F238E27FC236}">
                  <a16:creationId xmlns:a16="http://schemas.microsoft.com/office/drawing/2014/main" id="{10CB585F-7ACB-8000-6732-70C1504C052A}"/>
                </a:ext>
              </a:extLst>
            </p:cNvPr>
            <p:cNvSpPr/>
            <p:nvPr/>
          </p:nvSpPr>
          <p:spPr>
            <a:xfrm>
              <a:off x="6430247" y="1865370"/>
              <a:ext cx="16898" cy="1585072"/>
            </a:xfrm>
            <a:custGeom>
              <a:avLst/>
              <a:gdLst/>
              <a:ahLst/>
              <a:cxnLst/>
              <a:rect l="l" t="t" r="r" b="b"/>
              <a:pathLst>
                <a:path w="701" h="65757" extrusionOk="0">
                  <a:moveTo>
                    <a:pt x="369" y="0"/>
                  </a:moveTo>
                  <a:cubicBezTo>
                    <a:pt x="109" y="7347"/>
                    <a:pt x="201" y="15182"/>
                    <a:pt x="280" y="22604"/>
                  </a:cubicBezTo>
                  <a:cubicBezTo>
                    <a:pt x="302" y="36987"/>
                    <a:pt x="1" y="51373"/>
                    <a:pt x="333" y="65756"/>
                  </a:cubicBezTo>
                  <a:lnTo>
                    <a:pt x="369" y="65756"/>
                  </a:lnTo>
                  <a:cubicBezTo>
                    <a:pt x="701" y="51373"/>
                    <a:pt x="400" y="36987"/>
                    <a:pt x="422" y="22604"/>
                  </a:cubicBezTo>
                  <a:cubicBezTo>
                    <a:pt x="535" y="15161"/>
                    <a:pt x="530" y="7434"/>
                    <a:pt x="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oogle Shape;504;p31"/>
          <p:cNvGrpSpPr/>
          <p:nvPr/>
        </p:nvGrpSpPr>
        <p:grpSpPr>
          <a:xfrm>
            <a:off x="8391672" y="1104"/>
            <a:ext cx="689225" cy="689350"/>
            <a:chOff x="4621075" y="3451300"/>
            <a:chExt cx="689225" cy="689350"/>
          </a:xfrm>
        </p:grpSpPr>
        <p:sp>
          <p:nvSpPr>
            <p:cNvPr id="505" name="Google Shape;505;p31"/>
            <p:cNvSpPr/>
            <p:nvPr/>
          </p:nvSpPr>
          <p:spPr>
            <a:xfrm>
              <a:off x="4919425" y="3451300"/>
              <a:ext cx="83125" cy="689350"/>
            </a:xfrm>
            <a:custGeom>
              <a:avLst/>
              <a:gdLst/>
              <a:ahLst/>
              <a:cxnLst/>
              <a:rect l="l" t="t" r="r" b="b"/>
              <a:pathLst>
                <a:path w="3325" h="27574" extrusionOk="0">
                  <a:moveTo>
                    <a:pt x="1662" y="1"/>
                  </a:moveTo>
                  <a:lnTo>
                    <a:pt x="0" y="13788"/>
                  </a:lnTo>
                  <a:lnTo>
                    <a:pt x="1662" y="27573"/>
                  </a:lnTo>
                  <a:lnTo>
                    <a:pt x="3325" y="13788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4665050" y="3622175"/>
              <a:ext cx="596950" cy="344675"/>
            </a:xfrm>
            <a:custGeom>
              <a:avLst/>
              <a:gdLst/>
              <a:ahLst/>
              <a:cxnLst/>
              <a:rect l="l" t="t" r="r" b="b"/>
              <a:pathLst>
                <a:path w="23878" h="13787" extrusionOk="0">
                  <a:moveTo>
                    <a:pt x="0" y="1"/>
                  </a:moveTo>
                  <a:lnTo>
                    <a:pt x="11108" y="8333"/>
                  </a:lnTo>
                  <a:lnTo>
                    <a:pt x="23878" y="13786"/>
                  </a:lnTo>
                  <a:lnTo>
                    <a:pt x="12770" y="54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4665050" y="3619225"/>
              <a:ext cx="596950" cy="344675"/>
            </a:xfrm>
            <a:custGeom>
              <a:avLst/>
              <a:gdLst/>
              <a:ahLst/>
              <a:cxnLst/>
              <a:rect l="l" t="t" r="r" b="b"/>
              <a:pathLst>
                <a:path w="23878" h="13787" extrusionOk="0">
                  <a:moveTo>
                    <a:pt x="23878" y="1"/>
                  </a:moveTo>
                  <a:lnTo>
                    <a:pt x="11108" y="5454"/>
                  </a:lnTo>
                  <a:lnTo>
                    <a:pt x="0" y="13786"/>
                  </a:lnTo>
                  <a:lnTo>
                    <a:pt x="12770" y="8333"/>
                  </a:lnTo>
                  <a:lnTo>
                    <a:pt x="238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4793225" y="3493850"/>
              <a:ext cx="336150" cy="601800"/>
            </a:xfrm>
            <a:custGeom>
              <a:avLst/>
              <a:gdLst/>
              <a:ahLst/>
              <a:cxnLst/>
              <a:rect l="l" t="t" r="r" b="b"/>
              <a:pathLst>
                <a:path w="13446" h="24072" extrusionOk="0">
                  <a:moveTo>
                    <a:pt x="13445" y="0"/>
                  </a:moveTo>
                  <a:lnTo>
                    <a:pt x="5271" y="11225"/>
                  </a:lnTo>
                  <a:lnTo>
                    <a:pt x="1" y="24072"/>
                  </a:lnTo>
                  <a:lnTo>
                    <a:pt x="8175" y="12845"/>
                  </a:lnTo>
                  <a:lnTo>
                    <a:pt x="134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4787700" y="3498675"/>
              <a:ext cx="353125" cy="592025"/>
            </a:xfrm>
            <a:custGeom>
              <a:avLst/>
              <a:gdLst/>
              <a:ahLst/>
              <a:cxnLst/>
              <a:rect l="l" t="t" r="r" b="b"/>
              <a:pathLst>
                <a:path w="14125" h="23681" extrusionOk="0">
                  <a:moveTo>
                    <a:pt x="0" y="1"/>
                  </a:moveTo>
                  <a:lnTo>
                    <a:pt x="5635" y="12692"/>
                  </a:lnTo>
                  <a:lnTo>
                    <a:pt x="14124" y="23680"/>
                  </a:lnTo>
                  <a:lnTo>
                    <a:pt x="8489" y="109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4621075" y="3750525"/>
              <a:ext cx="689225" cy="83150"/>
            </a:xfrm>
            <a:custGeom>
              <a:avLst/>
              <a:gdLst/>
              <a:ahLst/>
              <a:cxnLst/>
              <a:rect l="l" t="t" r="r" b="b"/>
              <a:pathLst>
                <a:path w="27569" h="3326" extrusionOk="0">
                  <a:moveTo>
                    <a:pt x="13760" y="1"/>
                  </a:moveTo>
                  <a:lnTo>
                    <a:pt x="1" y="1860"/>
                  </a:lnTo>
                  <a:lnTo>
                    <a:pt x="13808" y="3325"/>
                  </a:lnTo>
                  <a:lnTo>
                    <a:pt x="27569" y="1467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22" name="Picture 2" descr="Cyborg ">
            <a:extLst>
              <a:ext uri="{FF2B5EF4-FFF2-40B4-BE49-F238E27FC236}">
                <a16:creationId xmlns:a16="http://schemas.microsoft.com/office/drawing/2014/main" id="{861A3C95-99A3-BF57-DC68-1678D1E0E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798" y="452680"/>
            <a:ext cx="996176" cy="99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C2FEEE3-7F3D-B51C-E605-789A5EB9D7CC}"/>
              </a:ext>
            </a:extLst>
          </p:cNvPr>
          <p:cNvCxnSpPr/>
          <p:nvPr/>
        </p:nvCxnSpPr>
        <p:spPr>
          <a:xfrm>
            <a:off x="4969528" y="1303721"/>
            <a:ext cx="2795239" cy="1047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0A62307-6706-0B83-BFCA-6A6875F0FAFE}"/>
              </a:ext>
            </a:extLst>
          </p:cNvPr>
          <p:cNvCxnSpPr>
            <a:cxnSpLocks/>
          </p:cNvCxnSpPr>
          <p:nvPr/>
        </p:nvCxnSpPr>
        <p:spPr>
          <a:xfrm>
            <a:off x="4608974" y="1583009"/>
            <a:ext cx="1408768" cy="1323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D763D5E-2B71-E027-45F0-0BE9AD0BC35A}"/>
              </a:ext>
            </a:extLst>
          </p:cNvPr>
          <p:cNvCxnSpPr>
            <a:cxnSpLocks/>
          </p:cNvCxnSpPr>
          <p:nvPr/>
        </p:nvCxnSpPr>
        <p:spPr>
          <a:xfrm>
            <a:off x="4146660" y="1746559"/>
            <a:ext cx="0" cy="15095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5AFCBE2-C40F-2F81-7DA8-24796155D7B9}"/>
              </a:ext>
            </a:extLst>
          </p:cNvPr>
          <p:cNvCxnSpPr>
            <a:cxnSpLocks/>
          </p:cNvCxnSpPr>
          <p:nvPr/>
        </p:nvCxnSpPr>
        <p:spPr>
          <a:xfrm flipH="1">
            <a:off x="2565516" y="1593991"/>
            <a:ext cx="1083526" cy="1509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4B0B002-6556-E8DF-CE44-6CB5B312DE2B}"/>
              </a:ext>
            </a:extLst>
          </p:cNvPr>
          <p:cNvCxnSpPr>
            <a:cxnSpLocks/>
          </p:cNvCxnSpPr>
          <p:nvPr/>
        </p:nvCxnSpPr>
        <p:spPr>
          <a:xfrm flipH="1">
            <a:off x="1033147" y="1303721"/>
            <a:ext cx="2193075" cy="1439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Prompt ">
            <a:extLst>
              <a:ext uri="{FF2B5EF4-FFF2-40B4-BE49-F238E27FC236}">
                <a16:creationId xmlns:a16="http://schemas.microsoft.com/office/drawing/2014/main" id="{2A7B0F44-EDA8-A51D-7DAC-F61FA11F1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898" y="-173723"/>
            <a:ext cx="1447019" cy="144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BB2F1F5-FDCF-8A85-7DDB-BA91B3DB3182}"/>
              </a:ext>
            </a:extLst>
          </p:cNvPr>
          <p:cNvCxnSpPr>
            <a:cxnSpLocks/>
          </p:cNvCxnSpPr>
          <p:nvPr/>
        </p:nvCxnSpPr>
        <p:spPr>
          <a:xfrm flipH="1">
            <a:off x="4750420" y="549786"/>
            <a:ext cx="1453203" cy="3051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FC982F8F-C94F-914D-3484-C8A3C76E5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0258" y="-203757"/>
            <a:ext cx="1607392" cy="736602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671FE4B-236C-88C9-CE75-A03A2166E9EC}"/>
              </a:ext>
            </a:extLst>
          </p:cNvPr>
          <p:cNvCxnSpPr>
            <a:cxnSpLocks/>
          </p:cNvCxnSpPr>
          <p:nvPr/>
        </p:nvCxnSpPr>
        <p:spPr>
          <a:xfrm>
            <a:off x="2011757" y="532845"/>
            <a:ext cx="1480121" cy="3390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Picture 2" descr="Image files ">
            <a:extLst>
              <a:ext uri="{FF2B5EF4-FFF2-40B4-BE49-F238E27FC236}">
                <a16:creationId xmlns:a16="http://schemas.microsoft.com/office/drawing/2014/main" id="{A06ACBC2-6C3B-7517-751D-44875D3A2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52" y="228045"/>
            <a:ext cx="815282" cy="81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446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oogle Shape;504;p31"/>
          <p:cNvGrpSpPr/>
          <p:nvPr/>
        </p:nvGrpSpPr>
        <p:grpSpPr>
          <a:xfrm>
            <a:off x="8391672" y="1104"/>
            <a:ext cx="689225" cy="689350"/>
            <a:chOff x="4621075" y="3451300"/>
            <a:chExt cx="689225" cy="689350"/>
          </a:xfrm>
        </p:grpSpPr>
        <p:sp>
          <p:nvSpPr>
            <p:cNvPr id="505" name="Google Shape;505;p31"/>
            <p:cNvSpPr/>
            <p:nvPr/>
          </p:nvSpPr>
          <p:spPr>
            <a:xfrm>
              <a:off x="4919425" y="3451300"/>
              <a:ext cx="83125" cy="689350"/>
            </a:xfrm>
            <a:custGeom>
              <a:avLst/>
              <a:gdLst/>
              <a:ahLst/>
              <a:cxnLst/>
              <a:rect l="l" t="t" r="r" b="b"/>
              <a:pathLst>
                <a:path w="3325" h="27574" extrusionOk="0">
                  <a:moveTo>
                    <a:pt x="1662" y="1"/>
                  </a:moveTo>
                  <a:lnTo>
                    <a:pt x="0" y="13788"/>
                  </a:lnTo>
                  <a:lnTo>
                    <a:pt x="1662" y="27573"/>
                  </a:lnTo>
                  <a:lnTo>
                    <a:pt x="3325" y="13788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4665050" y="3622175"/>
              <a:ext cx="596950" cy="344675"/>
            </a:xfrm>
            <a:custGeom>
              <a:avLst/>
              <a:gdLst/>
              <a:ahLst/>
              <a:cxnLst/>
              <a:rect l="l" t="t" r="r" b="b"/>
              <a:pathLst>
                <a:path w="23878" h="13787" extrusionOk="0">
                  <a:moveTo>
                    <a:pt x="0" y="1"/>
                  </a:moveTo>
                  <a:lnTo>
                    <a:pt x="11108" y="8333"/>
                  </a:lnTo>
                  <a:lnTo>
                    <a:pt x="23878" y="13786"/>
                  </a:lnTo>
                  <a:lnTo>
                    <a:pt x="12770" y="54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4665050" y="3619225"/>
              <a:ext cx="596950" cy="344675"/>
            </a:xfrm>
            <a:custGeom>
              <a:avLst/>
              <a:gdLst/>
              <a:ahLst/>
              <a:cxnLst/>
              <a:rect l="l" t="t" r="r" b="b"/>
              <a:pathLst>
                <a:path w="23878" h="13787" extrusionOk="0">
                  <a:moveTo>
                    <a:pt x="23878" y="1"/>
                  </a:moveTo>
                  <a:lnTo>
                    <a:pt x="11108" y="5454"/>
                  </a:lnTo>
                  <a:lnTo>
                    <a:pt x="0" y="13786"/>
                  </a:lnTo>
                  <a:lnTo>
                    <a:pt x="12770" y="8333"/>
                  </a:lnTo>
                  <a:lnTo>
                    <a:pt x="238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4793225" y="3493850"/>
              <a:ext cx="336150" cy="601800"/>
            </a:xfrm>
            <a:custGeom>
              <a:avLst/>
              <a:gdLst/>
              <a:ahLst/>
              <a:cxnLst/>
              <a:rect l="l" t="t" r="r" b="b"/>
              <a:pathLst>
                <a:path w="13446" h="24072" extrusionOk="0">
                  <a:moveTo>
                    <a:pt x="13445" y="0"/>
                  </a:moveTo>
                  <a:lnTo>
                    <a:pt x="5271" y="11225"/>
                  </a:lnTo>
                  <a:lnTo>
                    <a:pt x="1" y="24072"/>
                  </a:lnTo>
                  <a:lnTo>
                    <a:pt x="8175" y="12845"/>
                  </a:lnTo>
                  <a:lnTo>
                    <a:pt x="134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4787700" y="3498675"/>
              <a:ext cx="353125" cy="592025"/>
            </a:xfrm>
            <a:custGeom>
              <a:avLst/>
              <a:gdLst/>
              <a:ahLst/>
              <a:cxnLst/>
              <a:rect l="l" t="t" r="r" b="b"/>
              <a:pathLst>
                <a:path w="14125" h="23681" extrusionOk="0">
                  <a:moveTo>
                    <a:pt x="0" y="1"/>
                  </a:moveTo>
                  <a:lnTo>
                    <a:pt x="5635" y="12692"/>
                  </a:lnTo>
                  <a:lnTo>
                    <a:pt x="14124" y="23680"/>
                  </a:lnTo>
                  <a:lnTo>
                    <a:pt x="8489" y="109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4621075" y="3750525"/>
              <a:ext cx="689225" cy="83150"/>
            </a:xfrm>
            <a:custGeom>
              <a:avLst/>
              <a:gdLst/>
              <a:ahLst/>
              <a:cxnLst/>
              <a:rect l="l" t="t" r="r" b="b"/>
              <a:pathLst>
                <a:path w="27569" h="3326" extrusionOk="0">
                  <a:moveTo>
                    <a:pt x="13760" y="1"/>
                  </a:moveTo>
                  <a:lnTo>
                    <a:pt x="1" y="1860"/>
                  </a:lnTo>
                  <a:lnTo>
                    <a:pt x="13808" y="3325"/>
                  </a:lnTo>
                  <a:lnTo>
                    <a:pt x="27569" y="1467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22" name="Picture 2" descr="Cyborg ">
            <a:extLst>
              <a:ext uri="{FF2B5EF4-FFF2-40B4-BE49-F238E27FC236}">
                <a16:creationId xmlns:a16="http://schemas.microsoft.com/office/drawing/2014/main" id="{861A3C95-99A3-BF57-DC68-1678D1E0E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798" y="452680"/>
            <a:ext cx="996176" cy="99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C2FEEE3-7F3D-B51C-E605-789A5EB9D7CC}"/>
              </a:ext>
            </a:extLst>
          </p:cNvPr>
          <p:cNvCxnSpPr/>
          <p:nvPr/>
        </p:nvCxnSpPr>
        <p:spPr>
          <a:xfrm>
            <a:off x="4969528" y="1303721"/>
            <a:ext cx="2795239" cy="1047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0A62307-6706-0B83-BFCA-6A6875F0FAFE}"/>
              </a:ext>
            </a:extLst>
          </p:cNvPr>
          <p:cNvCxnSpPr>
            <a:cxnSpLocks/>
          </p:cNvCxnSpPr>
          <p:nvPr/>
        </p:nvCxnSpPr>
        <p:spPr>
          <a:xfrm>
            <a:off x="4608974" y="1583009"/>
            <a:ext cx="1408768" cy="1323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D763D5E-2B71-E027-45F0-0BE9AD0BC35A}"/>
              </a:ext>
            </a:extLst>
          </p:cNvPr>
          <p:cNvCxnSpPr>
            <a:cxnSpLocks/>
          </p:cNvCxnSpPr>
          <p:nvPr/>
        </p:nvCxnSpPr>
        <p:spPr>
          <a:xfrm>
            <a:off x="4146660" y="1746559"/>
            <a:ext cx="0" cy="15095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5AFCBE2-C40F-2F81-7DA8-24796155D7B9}"/>
              </a:ext>
            </a:extLst>
          </p:cNvPr>
          <p:cNvCxnSpPr>
            <a:cxnSpLocks/>
          </p:cNvCxnSpPr>
          <p:nvPr/>
        </p:nvCxnSpPr>
        <p:spPr>
          <a:xfrm flipH="1">
            <a:off x="2565516" y="1593991"/>
            <a:ext cx="1083526" cy="1509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4B0B002-6556-E8DF-CE44-6CB5B312DE2B}"/>
              </a:ext>
            </a:extLst>
          </p:cNvPr>
          <p:cNvCxnSpPr>
            <a:cxnSpLocks/>
          </p:cNvCxnSpPr>
          <p:nvPr/>
        </p:nvCxnSpPr>
        <p:spPr>
          <a:xfrm flipH="1">
            <a:off x="1033147" y="1303721"/>
            <a:ext cx="2193075" cy="1439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126" name="Picture 6" descr="Fairy tale ">
            <a:extLst>
              <a:ext uri="{FF2B5EF4-FFF2-40B4-BE49-F238E27FC236}">
                <a16:creationId xmlns:a16="http://schemas.microsoft.com/office/drawing/2014/main" id="{CD55D21A-4A30-D729-E5C9-7F03EDA45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125" y="2436607"/>
            <a:ext cx="819549" cy="81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rompt ">
            <a:extLst>
              <a:ext uri="{FF2B5EF4-FFF2-40B4-BE49-F238E27FC236}">
                <a16:creationId xmlns:a16="http://schemas.microsoft.com/office/drawing/2014/main" id="{2A7B0F44-EDA8-A51D-7DAC-F61FA11F1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898" y="-173723"/>
            <a:ext cx="1447019" cy="144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BB2F1F5-FDCF-8A85-7DDB-BA91B3DB3182}"/>
              </a:ext>
            </a:extLst>
          </p:cNvPr>
          <p:cNvCxnSpPr>
            <a:cxnSpLocks/>
          </p:cNvCxnSpPr>
          <p:nvPr/>
        </p:nvCxnSpPr>
        <p:spPr>
          <a:xfrm flipH="1">
            <a:off x="4750420" y="549786"/>
            <a:ext cx="1453203" cy="3051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D347A6D6-30C1-8749-2B0F-526D047218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0258" y="-203757"/>
            <a:ext cx="1607392" cy="736602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1551F96B-1AFD-31A9-841E-D60B2F9C0149}"/>
              </a:ext>
            </a:extLst>
          </p:cNvPr>
          <p:cNvCxnSpPr>
            <a:cxnSpLocks/>
          </p:cNvCxnSpPr>
          <p:nvPr/>
        </p:nvCxnSpPr>
        <p:spPr>
          <a:xfrm>
            <a:off x="2004383" y="540219"/>
            <a:ext cx="1480121" cy="3390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2" descr="Image files ">
            <a:extLst>
              <a:ext uri="{FF2B5EF4-FFF2-40B4-BE49-F238E27FC236}">
                <a16:creationId xmlns:a16="http://schemas.microsoft.com/office/drawing/2014/main" id="{FE6A4017-535B-AFA5-E310-572F5ECEB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78" y="235419"/>
            <a:ext cx="815282" cy="81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750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oogle Shape;504;p31"/>
          <p:cNvGrpSpPr/>
          <p:nvPr/>
        </p:nvGrpSpPr>
        <p:grpSpPr>
          <a:xfrm>
            <a:off x="8391672" y="1104"/>
            <a:ext cx="689225" cy="689350"/>
            <a:chOff x="4621075" y="3451300"/>
            <a:chExt cx="689225" cy="689350"/>
          </a:xfrm>
        </p:grpSpPr>
        <p:sp>
          <p:nvSpPr>
            <p:cNvPr id="505" name="Google Shape;505;p31"/>
            <p:cNvSpPr/>
            <p:nvPr/>
          </p:nvSpPr>
          <p:spPr>
            <a:xfrm>
              <a:off x="4919425" y="3451300"/>
              <a:ext cx="83125" cy="689350"/>
            </a:xfrm>
            <a:custGeom>
              <a:avLst/>
              <a:gdLst/>
              <a:ahLst/>
              <a:cxnLst/>
              <a:rect l="l" t="t" r="r" b="b"/>
              <a:pathLst>
                <a:path w="3325" h="27574" extrusionOk="0">
                  <a:moveTo>
                    <a:pt x="1662" y="1"/>
                  </a:moveTo>
                  <a:lnTo>
                    <a:pt x="0" y="13788"/>
                  </a:lnTo>
                  <a:lnTo>
                    <a:pt x="1662" y="27573"/>
                  </a:lnTo>
                  <a:lnTo>
                    <a:pt x="3325" y="13788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4665050" y="3622175"/>
              <a:ext cx="596950" cy="344675"/>
            </a:xfrm>
            <a:custGeom>
              <a:avLst/>
              <a:gdLst/>
              <a:ahLst/>
              <a:cxnLst/>
              <a:rect l="l" t="t" r="r" b="b"/>
              <a:pathLst>
                <a:path w="23878" h="13787" extrusionOk="0">
                  <a:moveTo>
                    <a:pt x="0" y="1"/>
                  </a:moveTo>
                  <a:lnTo>
                    <a:pt x="11108" y="8333"/>
                  </a:lnTo>
                  <a:lnTo>
                    <a:pt x="23878" y="13786"/>
                  </a:lnTo>
                  <a:lnTo>
                    <a:pt x="12770" y="54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4665050" y="3619225"/>
              <a:ext cx="596950" cy="344675"/>
            </a:xfrm>
            <a:custGeom>
              <a:avLst/>
              <a:gdLst/>
              <a:ahLst/>
              <a:cxnLst/>
              <a:rect l="l" t="t" r="r" b="b"/>
              <a:pathLst>
                <a:path w="23878" h="13787" extrusionOk="0">
                  <a:moveTo>
                    <a:pt x="23878" y="1"/>
                  </a:moveTo>
                  <a:lnTo>
                    <a:pt x="11108" y="5454"/>
                  </a:lnTo>
                  <a:lnTo>
                    <a:pt x="0" y="13786"/>
                  </a:lnTo>
                  <a:lnTo>
                    <a:pt x="12770" y="8333"/>
                  </a:lnTo>
                  <a:lnTo>
                    <a:pt x="238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4793225" y="3493850"/>
              <a:ext cx="336150" cy="601800"/>
            </a:xfrm>
            <a:custGeom>
              <a:avLst/>
              <a:gdLst/>
              <a:ahLst/>
              <a:cxnLst/>
              <a:rect l="l" t="t" r="r" b="b"/>
              <a:pathLst>
                <a:path w="13446" h="24072" extrusionOk="0">
                  <a:moveTo>
                    <a:pt x="13445" y="0"/>
                  </a:moveTo>
                  <a:lnTo>
                    <a:pt x="5271" y="11225"/>
                  </a:lnTo>
                  <a:lnTo>
                    <a:pt x="1" y="24072"/>
                  </a:lnTo>
                  <a:lnTo>
                    <a:pt x="8175" y="12845"/>
                  </a:lnTo>
                  <a:lnTo>
                    <a:pt x="134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4787700" y="3498675"/>
              <a:ext cx="353125" cy="592025"/>
            </a:xfrm>
            <a:custGeom>
              <a:avLst/>
              <a:gdLst/>
              <a:ahLst/>
              <a:cxnLst/>
              <a:rect l="l" t="t" r="r" b="b"/>
              <a:pathLst>
                <a:path w="14125" h="23681" extrusionOk="0">
                  <a:moveTo>
                    <a:pt x="0" y="1"/>
                  </a:moveTo>
                  <a:lnTo>
                    <a:pt x="5635" y="12692"/>
                  </a:lnTo>
                  <a:lnTo>
                    <a:pt x="14124" y="23680"/>
                  </a:lnTo>
                  <a:lnTo>
                    <a:pt x="8489" y="109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4621075" y="3750525"/>
              <a:ext cx="689225" cy="83150"/>
            </a:xfrm>
            <a:custGeom>
              <a:avLst/>
              <a:gdLst/>
              <a:ahLst/>
              <a:cxnLst/>
              <a:rect l="l" t="t" r="r" b="b"/>
              <a:pathLst>
                <a:path w="27569" h="3326" extrusionOk="0">
                  <a:moveTo>
                    <a:pt x="13760" y="1"/>
                  </a:moveTo>
                  <a:lnTo>
                    <a:pt x="1" y="1860"/>
                  </a:lnTo>
                  <a:lnTo>
                    <a:pt x="13808" y="3325"/>
                  </a:lnTo>
                  <a:lnTo>
                    <a:pt x="27569" y="1467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22" name="Picture 2" descr="Cyborg ">
            <a:extLst>
              <a:ext uri="{FF2B5EF4-FFF2-40B4-BE49-F238E27FC236}">
                <a16:creationId xmlns:a16="http://schemas.microsoft.com/office/drawing/2014/main" id="{861A3C95-99A3-BF57-DC68-1678D1E0E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798" y="452680"/>
            <a:ext cx="996176" cy="99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C2FEEE3-7F3D-B51C-E605-789A5EB9D7CC}"/>
              </a:ext>
            </a:extLst>
          </p:cNvPr>
          <p:cNvCxnSpPr/>
          <p:nvPr/>
        </p:nvCxnSpPr>
        <p:spPr>
          <a:xfrm>
            <a:off x="4969528" y="1303721"/>
            <a:ext cx="2795239" cy="1047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0A62307-6706-0B83-BFCA-6A6875F0FAFE}"/>
              </a:ext>
            </a:extLst>
          </p:cNvPr>
          <p:cNvCxnSpPr>
            <a:cxnSpLocks/>
          </p:cNvCxnSpPr>
          <p:nvPr/>
        </p:nvCxnSpPr>
        <p:spPr>
          <a:xfrm>
            <a:off x="4608974" y="1583009"/>
            <a:ext cx="1408768" cy="1323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D763D5E-2B71-E027-45F0-0BE9AD0BC35A}"/>
              </a:ext>
            </a:extLst>
          </p:cNvPr>
          <p:cNvCxnSpPr>
            <a:cxnSpLocks/>
          </p:cNvCxnSpPr>
          <p:nvPr/>
        </p:nvCxnSpPr>
        <p:spPr>
          <a:xfrm>
            <a:off x="4146660" y="1746559"/>
            <a:ext cx="0" cy="15095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5AFCBE2-C40F-2F81-7DA8-24796155D7B9}"/>
              </a:ext>
            </a:extLst>
          </p:cNvPr>
          <p:cNvCxnSpPr>
            <a:cxnSpLocks/>
          </p:cNvCxnSpPr>
          <p:nvPr/>
        </p:nvCxnSpPr>
        <p:spPr>
          <a:xfrm flipH="1">
            <a:off x="2565516" y="1593991"/>
            <a:ext cx="1083526" cy="1509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4B0B002-6556-E8DF-CE44-6CB5B312DE2B}"/>
              </a:ext>
            </a:extLst>
          </p:cNvPr>
          <p:cNvCxnSpPr>
            <a:cxnSpLocks/>
          </p:cNvCxnSpPr>
          <p:nvPr/>
        </p:nvCxnSpPr>
        <p:spPr>
          <a:xfrm flipH="1">
            <a:off x="1033147" y="1303721"/>
            <a:ext cx="2193075" cy="1439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126" name="Picture 6" descr="Fairy tale ">
            <a:extLst>
              <a:ext uri="{FF2B5EF4-FFF2-40B4-BE49-F238E27FC236}">
                <a16:creationId xmlns:a16="http://schemas.microsoft.com/office/drawing/2014/main" id="{CD55D21A-4A30-D729-E5C9-7F03EDA45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125" y="2436607"/>
            <a:ext cx="819549" cy="81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Trauma ">
            <a:extLst>
              <a:ext uri="{FF2B5EF4-FFF2-40B4-BE49-F238E27FC236}">
                <a16:creationId xmlns:a16="http://schemas.microsoft.com/office/drawing/2014/main" id="{A7A455E7-9AC7-059A-6E3E-F8F997599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354063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Question mark ">
            <a:extLst>
              <a:ext uri="{FF2B5EF4-FFF2-40B4-BE49-F238E27FC236}">
                <a16:creationId xmlns:a16="http://schemas.microsoft.com/office/drawing/2014/main" id="{136D5E59-7E30-BA40-D8E3-5BE5562BC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717" y="353698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Infantry ">
            <a:extLst>
              <a:ext uri="{FF2B5EF4-FFF2-40B4-BE49-F238E27FC236}">
                <a16:creationId xmlns:a16="http://schemas.microsoft.com/office/drawing/2014/main" id="{1E87508C-2CDE-7C6A-9B44-8B315639E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317" y="3476134"/>
            <a:ext cx="714575" cy="7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rompt ">
            <a:extLst>
              <a:ext uri="{FF2B5EF4-FFF2-40B4-BE49-F238E27FC236}">
                <a16:creationId xmlns:a16="http://schemas.microsoft.com/office/drawing/2014/main" id="{2A7B0F44-EDA8-A51D-7DAC-F61FA11F1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898" y="-173723"/>
            <a:ext cx="1447019" cy="144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BB2F1F5-FDCF-8A85-7DDB-BA91B3DB3182}"/>
              </a:ext>
            </a:extLst>
          </p:cNvPr>
          <p:cNvCxnSpPr>
            <a:cxnSpLocks/>
          </p:cNvCxnSpPr>
          <p:nvPr/>
        </p:nvCxnSpPr>
        <p:spPr>
          <a:xfrm flipH="1">
            <a:off x="4750420" y="549786"/>
            <a:ext cx="1453203" cy="3051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2BCFD230-888D-A0E6-C5D2-92A5C30308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80258" y="-203757"/>
            <a:ext cx="1607392" cy="736602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6F31E99B-4E2D-D47E-C8BE-BD3A47A8150B}"/>
              </a:ext>
            </a:extLst>
          </p:cNvPr>
          <p:cNvCxnSpPr>
            <a:cxnSpLocks/>
          </p:cNvCxnSpPr>
          <p:nvPr/>
        </p:nvCxnSpPr>
        <p:spPr>
          <a:xfrm>
            <a:off x="2011757" y="532845"/>
            <a:ext cx="1480121" cy="3390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2" descr="Image files ">
            <a:extLst>
              <a:ext uri="{FF2B5EF4-FFF2-40B4-BE49-F238E27FC236}">
                <a16:creationId xmlns:a16="http://schemas.microsoft.com/office/drawing/2014/main" id="{E4D4D106-AEDC-F665-266E-FDDB62F2D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52" y="228045"/>
            <a:ext cx="815282" cy="81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167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oogle Shape;504;p31"/>
          <p:cNvGrpSpPr/>
          <p:nvPr/>
        </p:nvGrpSpPr>
        <p:grpSpPr>
          <a:xfrm>
            <a:off x="8391672" y="1104"/>
            <a:ext cx="689225" cy="689350"/>
            <a:chOff x="4621075" y="3451300"/>
            <a:chExt cx="689225" cy="689350"/>
          </a:xfrm>
        </p:grpSpPr>
        <p:sp>
          <p:nvSpPr>
            <p:cNvPr id="505" name="Google Shape;505;p31"/>
            <p:cNvSpPr/>
            <p:nvPr/>
          </p:nvSpPr>
          <p:spPr>
            <a:xfrm>
              <a:off x="4919425" y="3451300"/>
              <a:ext cx="83125" cy="689350"/>
            </a:xfrm>
            <a:custGeom>
              <a:avLst/>
              <a:gdLst/>
              <a:ahLst/>
              <a:cxnLst/>
              <a:rect l="l" t="t" r="r" b="b"/>
              <a:pathLst>
                <a:path w="3325" h="27574" extrusionOk="0">
                  <a:moveTo>
                    <a:pt x="1662" y="1"/>
                  </a:moveTo>
                  <a:lnTo>
                    <a:pt x="0" y="13788"/>
                  </a:lnTo>
                  <a:lnTo>
                    <a:pt x="1662" y="27573"/>
                  </a:lnTo>
                  <a:lnTo>
                    <a:pt x="3325" y="13788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4665050" y="3622175"/>
              <a:ext cx="596950" cy="344675"/>
            </a:xfrm>
            <a:custGeom>
              <a:avLst/>
              <a:gdLst/>
              <a:ahLst/>
              <a:cxnLst/>
              <a:rect l="l" t="t" r="r" b="b"/>
              <a:pathLst>
                <a:path w="23878" h="13787" extrusionOk="0">
                  <a:moveTo>
                    <a:pt x="0" y="1"/>
                  </a:moveTo>
                  <a:lnTo>
                    <a:pt x="11108" y="8333"/>
                  </a:lnTo>
                  <a:lnTo>
                    <a:pt x="23878" y="13786"/>
                  </a:lnTo>
                  <a:lnTo>
                    <a:pt x="12770" y="54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4665050" y="3619225"/>
              <a:ext cx="596950" cy="344675"/>
            </a:xfrm>
            <a:custGeom>
              <a:avLst/>
              <a:gdLst/>
              <a:ahLst/>
              <a:cxnLst/>
              <a:rect l="l" t="t" r="r" b="b"/>
              <a:pathLst>
                <a:path w="23878" h="13787" extrusionOk="0">
                  <a:moveTo>
                    <a:pt x="23878" y="1"/>
                  </a:moveTo>
                  <a:lnTo>
                    <a:pt x="11108" y="5454"/>
                  </a:lnTo>
                  <a:lnTo>
                    <a:pt x="0" y="13786"/>
                  </a:lnTo>
                  <a:lnTo>
                    <a:pt x="12770" y="8333"/>
                  </a:lnTo>
                  <a:lnTo>
                    <a:pt x="238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4793225" y="3493850"/>
              <a:ext cx="336150" cy="601800"/>
            </a:xfrm>
            <a:custGeom>
              <a:avLst/>
              <a:gdLst/>
              <a:ahLst/>
              <a:cxnLst/>
              <a:rect l="l" t="t" r="r" b="b"/>
              <a:pathLst>
                <a:path w="13446" h="24072" extrusionOk="0">
                  <a:moveTo>
                    <a:pt x="13445" y="0"/>
                  </a:moveTo>
                  <a:lnTo>
                    <a:pt x="5271" y="11225"/>
                  </a:lnTo>
                  <a:lnTo>
                    <a:pt x="1" y="24072"/>
                  </a:lnTo>
                  <a:lnTo>
                    <a:pt x="8175" y="12845"/>
                  </a:lnTo>
                  <a:lnTo>
                    <a:pt x="134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4787700" y="3498675"/>
              <a:ext cx="353125" cy="592025"/>
            </a:xfrm>
            <a:custGeom>
              <a:avLst/>
              <a:gdLst/>
              <a:ahLst/>
              <a:cxnLst/>
              <a:rect l="l" t="t" r="r" b="b"/>
              <a:pathLst>
                <a:path w="14125" h="23681" extrusionOk="0">
                  <a:moveTo>
                    <a:pt x="0" y="1"/>
                  </a:moveTo>
                  <a:lnTo>
                    <a:pt x="5635" y="12692"/>
                  </a:lnTo>
                  <a:lnTo>
                    <a:pt x="14124" y="23680"/>
                  </a:lnTo>
                  <a:lnTo>
                    <a:pt x="8489" y="109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4621075" y="3750525"/>
              <a:ext cx="689225" cy="83150"/>
            </a:xfrm>
            <a:custGeom>
              <a:avLst/>
              <a:gdLst/>
              <a:ahLst/>
              <a:cxnLst/>
              <a:rect l="l" t="t" r="r" b="b"/>
              <a:pathLst>
                <a:path w="27569" h="3326" extrusionOk="0">
                  <a:moveTo>
                    <a:pt x="13760" y="1"/>
                  </a:moveTo>
                  <a:lnTo>
                    <a:pt x="1" y="1860"/>
                  </a:lnTo>
                  <a:lnTo>
                    <a:pt x="13808" y="3325"/>
                  </a:lnTo>
                  <a:lnTo>
                    <a:pt x="27569" y="1467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22" name="Picture 2" descr="Cyborg ">
            <a:extLst>
              <a:ext uri="{FF2B5EF4-FFF2-40B4-BE49-F238E27FC236}">
                <a16:creationId xmlns:a16="http://schemas.microsoft.com/office/drawing/2014/main" id="{861A3C95-99A3-BF57-DC68-1678D1E0E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798" y="452680"/>
            <a:ext cx="996176" cy="99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C2FEEE3-7F3D-B51C-E605-789A5EB9D7CC}"/>
              </a:ext>
            </a:extLst>
          </p:cNvPr>
          <p:cNvCxnSpPr/>
          <p:nvPr/>
        </p:nvCxnSpPr>
        <p:spPr>
          <a:xfrm>
            <a:off x="4969528" y="1303721"/>
            <a:ext cx="2795239" cy="1047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0A62307-6706-0B83-BFCA-6A6875F0FAFE}"/>
              </a:ext>
            </a:extLst>
          </p:cNvPr>
          <p:cNvCxnSpPr>
            <a:cxnSpLocks/>
          </p:cNvCxnSpPr>
          <p:nvPr/>
        </p:nvCxnSpPr>
        <p:spPr>
          <a:xfrm>
            <a:off x="4608974" y="1583009"/>
            <a:ext cx="1408768" cy="1323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D763D5E-2B71-E027-45F0-0BE9AD0BC35A}"/>
              </a:ext>
            </a:extLst>
          </p:cNvPr>
          <p:cNvCxnSpPr>
            <a:cxnSpLocks/>
          </p:cNvCxnSpPr>
          <p:nvPr/>
        </p:nvCxnSpPr>
        <p:spPr>
          <a:xfrm>
            <a:off x="4146660" y="1746559"/>
            <a:ext cx="0" cy="15095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5AFCBE2-C40F-2F81-7DA8-24796155D7B9}"/>
              </a:ext>
            </a:extLst>
          </p:cNvPr>
          <p:cNvCxnSpPr>
            <a:cxnSpLocks/>
          </p:cNvCxnSpPr>
          <p:nvPr/>
        </p:nvCxnSpPr>
        <p:spPr>
          <a:xfrm flipH="1">
            <a:off x="2565516" y="1593991"/>
            <a:ext cx="1083526" cy="1509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4B0B002-6556-E8DF-CE44-6CB5B312DE2B}"/>
              </a:ext>
            </a:extLst>
          </p:cNvPr>
          <p:cNvCxnSpPr>
            <a:cxnSpLocks/>
          </p:cNvCxnSpPr>
          <p:nvPr/>
        </p:nvCxnSpPr>
        <p:spPr>
          <a:xfrm flipH="1">
            <a:off x="1033147" y="1303721"/>
            <a:ext cx="2193075" cy="1439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126" name="Picture 6" descr="Fairy tale ">
            <a:extLst>
              <a:ext uri="{FF2B5EF4-FFF2-40B4-BE49-F238E27FC236}">
                <a16:creationId xmlns:a16="http://schemas.microsoft.com/office/drawing/2014/main" id="{CD55D21A-4A30-D729-E5C9-7F03EDA45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125" y="2436607"/>
            <a:ext cx="819549" cy="81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Trauma ">
            <a:extLst>
              <a:ext uri="{FF2B5EF4-FFF2-40B4-BE49-F238E27FC236}">
                <a16:creationId xmlns:a16="http://schemas.microsoft.com/office/drawing/2014/main" id="{A7A455E7-9AC7-059A-6E3E-F8F997599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354063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Question mark ">
            <a:extLst>
              <a:ext uri="{FF2B5EF4-FFF2-40B4-BE49-F238E27FC236}">
                <a16:creationId xmlns:a16="http://schemas.microsoft.com/office/drawing/2014/main" id="{136D5E59-7E30-BA40-D8E3-5BE5562BC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717" y="353698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Infantry ">
            <a:extLst>
              <a:ext uri="{FF2B5EF4-FFF2-40B4-BE49-F238E27FC236}">
                <a16:creationId xmlns:a16="http://schemas.microsoft.com/office/drawing/2014/main" id="{1E87508C-2CDE-7C6A-9B44-8B315639E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317" y="3476134"/>
            <a:ext cx="714575" cy="7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rompt ">
            <a:extLst>
              <a:ext uri="{FF2B5EF4-FFF2-40B4-BE49-F238E27FC236}">
                <a16:creationId xmlns:a16="http://schemas.microsoft.com/office/drawing/2014/main" id="{2A7B0F44-EDA8-A51D-7DAC-F61FA11F1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898" y="-173723"/>
            <a:ext cx="1447019" cy="144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BB2F1F5-FDCF-8A85-7DDB-BA91B3DB3182}"/>
              </a:ext>
            </a:extLst>
          </p:cNvPr>
          <p:cNvCxnSpPr>
            <a:cxnSpLocks/>
          </p:cNvCxnSpPr>
          <p:nvPr/>
        </p:nvCxnSpPr>
        <p:spPr>
          <a:xfrm flipH="1">
            <a:off x="4750420" y="549786"/>
            <a:ext cx="1453203" cy="3051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16" descr="Picture ">
            <a:extLst>
              <a:ext uri="{FF2B5EF4-FFF2-40B4-BE49-F238E27FC236}">
                <a16:creationId xmlns:a16="http://schemas.microsoft.com/office/drawing/2014/main" id="{77D4EB98-7340-B37F-C951-1973B0313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086" y="3157908"/>
            <a:ext cx="819548" cy="81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EFF1F85-0311-D29E-C1D7-B10147B0A9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0258" y="-203757"/>
            <a:ext cx="1607392" cy="736602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B375FE1-6B59-3355-1221-C651E3C14002}"/>
              </a:ext>
            </a:extLst>
          </p:cNvPr>
          <p:cNvCxnSpPr>
            <a:cxnSpLocks/>
          </p:cNvCxnSpPr>
          <p:nvPr/>
        </p:nvCxnSpPr>
        <p:spPr>
          <a:xfrm>
            <a:off x="2011757" y="532845"/>
            <a:ext cx="1480121" cy="3390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2" descr="Image files ">
            <a:extLst>
              <a:ext uri="{FF2B5EF4-FFF2-40B4-BE49-F238E27FC236}">
                <a16:creationId xmlns:a16="http://schemas.microsoft.com/office/drawing/2014/main" id="{C5D3CA2D-A353-7360-7A55-6EC292E82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52" y="228045"/>
            <a:ext cx="815282" cy="81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4129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oogle Shape;504;p31"/>
          <p:cNvGrpSpPr/>
          <p:nvPr/>
        </p:nvGrpSpPr>
        <p:grpSpPr>
          <a:xfrm>
            <a:off x="8391672" y="1104"/>
            <a:ext cx="689225" cy="689350"/>
            <a:chOff x="4621075" y="3451300"/>
            <a:chExt cx="689225" cy="689350"/>
          </a:xfrm>
        </p:grpSpPr>
        <p:sp>
          <p:nvSpPr>
            <p:cNvPr id="505" name="Google Shape;505;p31"/>
            <p:cNvSpPr/>
            <p:nvPr/>
          </p:nvSpPr>
          <p:spPr>
            <a:xfrm>
              <a:off x="4919425" y="3451300"/>
              <a:ext cx="83125" cy="689350"/>
            </a:xfrm>
            <a:custGeom>
              <a:avLst/>
              <a:gdLst/>
              <a:ahLst/>
              <a:cxnLst/>
              <a:rect l="l" t="t" r="r" b="b"/>
              <a:pathLst>
                <a:path w="3325" h="27574" extrusionOk="0">
                  <a:moveTo>
                    <a:pt x="1662" y="1"/>
                  </a:moveTo>
                  <a:lnTo>
                    <a:pt x="0" y="13788"/>
                  </a:lnTo>
                  <a:lnTo>
                    <a:pt x="1662" y="27573"/>
                  </a:lnTo>
                  <a:lnTo>
                    <a:pt x="3325" y="13788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4665050" y="3622175"/>
              <a:ext cx="596950" cy="344675"/>
            </a:xfrm>
            <a:custGeom>
              <a:avLst/>
              <a:gdLst/>
              <a:ahLst/>
              <a:cxnLst/>
              <a:rect l="l" t="t" r="r" b="b"/>
              <a:pathLst>
                <a:path w="23878" h="13787" extrusionOk="0">
                  <a:moveTo>
                    <a:pt x="0" y="1"/>
                  </a:moveTo>
                  <a:lnTo>
                    <a:pt x="11108" y="8333"/>
                  </a:lnTo>
                  <a:lnTo>
                    <a:pt x="23878" y="13786"/>
                  </a:lnTo>
                  <a:lnTo>
                    <a:pt x="12770" y="54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4665050" y="3619225"/>
              <a:ext cx="596950" cy="344675"/>
            </a:xfrm>
            <a:custGeom>
              <a:avLst/>
              <a:gdLst/>
              <a:ahLst/>
              <a:cxnLst/>
              <a:rect l="l" t="t" r="r" b="b"/>
              <a:pathLst>
                <a:path w="23878" h="13787" extrusionOk="0">
                  <a:moveTo>
                    <a:pt x="23878" y="1"/>
                  </a:moveTo>
                  <a:lnTo>
                    <a:pt x="11108" y="5454"/>
                  </a:lnTo>
                  <a:lnTo>
                    <a:pt x="0" y="13786"/>
                  </a:lnTo>
                  <a:lnTo>
                    <a:pt x="12770" y="8333"/>
                  </a:lnTo>
                  <a:lnTo>
                    <a:pt x="238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4793225" y="3493850"/>
              <a:ext cx="336150" cy="601800"/>
            </a:xfrm>
            <a:custGeom>
              <a:avLst/>
              <a:gdLst/>
              <a:ahLst/>
              <a:cxnLst/>
              <a:rect l="l" t="t" r="r" b="b"/>
              <a:pathLst>
                <a:path w="13446" h="24072" extrusionOk="0">
                  <a:moveTo>
                    <a:pt x="13445" y="0"/>
                  </a:moveTo>
                  <a:lnTo>
                    <a:pt x="5271" y="11225"/>
                  </a:lnTo>
                  <a:lnTo>
                    <a:pt x="1" y="24072"/>
                  </a:lnTo>
                  <a:lnTo>
                    <a:pt x="8175" y="12845"/>
                  </a:lnTo>
                  <a:lnTo>
                    <a:pt x="134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4787700" y="3498675"/>
              <a:ext cx="353125" cy="592025"/>
            </a:xfrm>
            <a:custGeom>
              <a:avLst/>
              <a:gdLst/>
              <a:ahLst/>
              <a:cxnLst/>
              <a:rect l="l" t="t" r="r" b="b"/>
              <a:pathLst>
                <a:path w="14125" h="23681" extrusionOk="0">
                  <a:moveTo>
                    <a:pt x="0" y="1"/>
                  </a:moveTo>
                  <a:lnTo>
                    <a:pt x="5635" y="12692"/>
                  </a:lnTo>
                  <a:lnTo>
                    <a:pt x="14124" y="23680"/>
                  </a:lnTo>
                  <a:lnTo>
                    <a:pt x="8489" y="109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4621075" y="3750525"/>
              <a:ext cx="689225" cy="83150"/>
            </a:xfrm>
            <a:custGeom>
              <a:avLst/>
              <a:gdLst/>
              <a:ahLst/>
              <a:cxnLst/>
              <a:rect l="l" t="t" r="r" b="b"/>
              <a:pathLst>
                <a:path w="27569" h="3326" extrusionOk="0">
                  <a:moveTo>
                    <a:pt x="13760" y="1"/>
                  </a:moveTo>
                  <a:lnTo>
                    <a:pt x="1" y="1860"/>
                  </a:lnTo>
                  <a:lnTo>
                    <a:pt x="13808" y="3325"/>
                  </a:lnTo>
                  <a:lnTo>
                    <a:pt x="27569" y="1467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22" name="Picture 2" descr="Cyborg ">
            <a:extLst>
              <a:ext uri="{FF2B5EF4-FFF2-40B4-BE49-F238E27FC236}">
                <a16:creationId xmlns:a16="http://schemas.microsoft.com/office/drawing/2014/main" id="{861A3C95-99A3-BF57-DC68-1678D1E0E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798" y="452680"/>
            <a:ext cx="996176" cy="99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C2FEEE3-7F3D-B51C-E605-789A5EB9D7CC}"/>
              </a:ext>
            </a:extLst>
          </p:cNvPr>
          <p:cNvCxnSpPr/>
          <p:nvPr/>
        </p:nvCxnSpPr>
        <p:spPr>
          <a:xfrm>
            <a:off x="4969528" y="1303721"/>
            <a:ext cx="2795239" cy="1047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0A62307-6706-0B83-BFCA-6A6875F0FAFE}"/>
              </a:ext>
            </a:extLst>
          </p:cNvPr>
          <p:cNvCxnSpPr>
            <a:cxnSpLocks/>
          </p:cNvCxnSpPr>
          <p:nvPr/>
        </p:nvCxnSpPr>
        <p:spPr>
          <a:xfrm>
            <a:off x="4608974" y="1583009"/>
            <a:ext cx="1408768" cy="1323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D763D5E-2B71-E027-45F0-0BE9AD0BC35A}"/>
              </a:ext>
            </a:extLst>
          </p:cNvPr>
          <p:cNvCxnSpPr>
            <a:cxnSpLocks/>
          </p:cNvCxnSpPr>
          <p:nvPr/>
        </p:nvCxnSpPr>
        <p:spPr>
          <a:xfrm>
            <a:off x="4146660" y="1746559"/>
            <a:ext cx="0" cy="15095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5AFCBE2-C40F-2F81-7DA8-24796155D7B9}"/>
              </a:ext>
            </a:extLst>
          </p:cNvPr>
          <p:cNvCxnSpPr>
            <a:cxnSpLocks/>
          </p:cNvCxnSpPr>
          <p:nvPr/>
        </p:nvCxnSpPr>
        <p:spPr>
          <a:xfrm flipH="1">
            <a:off x="2565516" y="1593991"/>
            <a:ext cx="1083526" cy="1509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4B0B002-6556-E8DF-CE44-6CB5B312DE2B}"/>
              </a:ext>
            </a:extLst>
          </p:cNvPr>
          <p:cNvCxnSpPr>
            <a:cxnSpLocks/>
          </p:cNvCxnSpPr>
          <p:nvPr/>
        </p:nvCxnSpPr>
        <p:spPr>
          <a:xfrm flipH="1">
            <a:off x="1033147" y="1303721"/>
            <a:ext cx="2193075" cy="1439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126" name="Picture 6" descr="Fairy tale ">
            <a:extLst>
              <a:ext uri="{FF2B5EF4-FFF2-40B4-BE49-F238E27FC236}">
                <a16:creationId xmlns:a16="http://schemas.microsoft.com/office/drawing/2014/main" id="{CD55D21A-4A30-D729-E5C9-7F03EDA45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125" y="2436607"/>
            <a:ext cx="819549" cy="81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Trauma ">
            <a:extLst>
              <a:ext uri="{FF2B5EF4-FFF2-40B4-BE49-F238E27FC236}">
                <a16:creationId xmlns:a16="http://schemas.microsoft.com/office/drawing/2014/main" id="{A7A455E7-9AC7-059A-6E3E-F8F997599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354063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Question mark ">
            <a:extLst>
              <a:ext uri="{FF2B5EF4-FFF2-40B4-BE49-F238E27FC236}">
                <a16:creationId xmlns:a16="http://schemas.microsoft.com/office/drawing/2014/main" id="{136D5E59-7E30-BA40-D8E3-5BE5562BC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717" y="353698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Infantry ">
            <a:extLst>
              <a:ext uri="{FF2B5EF4-FFF2-40B4-BE49-F238E27FC236}">
                <a16:creationId xmlns:a16="http://schemas.microsoft.com/office/drawing/2014/main" id="{1E87508C-2CDE-7C6A-9B44-8B315639E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317" y="3476134"/>
            <a:ext cx="714575" cy="7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Picture ">
            <a:extLst>
              <a:ext uri="{FF2B5EF4-FFF2-40B4-BE49-F238E27FC236}">
                <a16:creationId xmlns:a16="http://schemas.microsoft.com/office/drawing/2014/main" id="{2781CEF0-0682-9901-A5DB-E2D9B6825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086" y="3157908"/>
            <a:ext cx="819548" cy="81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Voice message ">
            <a:extLst>
              <a:ext uri="{FF2B5EF4-FFF2-40B4-BE49-F238E27FC236}">
                <a16:creationId xmlns:a16="http://schemas.microsoft.com/office/drawing/2014/main" id="{60933131-FE2C-6D59-5ACC-DB18DC84F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8" y="2700614"/>
            <a:ext cx="951075" cy="95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rompt ">
            <a:extLst>
              <a:ext uri="{FF2B5EF4-FFF2-40B4-BE49-F238E27FC236}">
                <a16:creationId xmlns:a16="http://schemas.microsoft.com/office/drawing/2014/main" id="{2A7B0F44-EDA8-A51D-7DAC-F61FA11F1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898" y="-173723"/>
            <a:ext cx="1447019" cy="144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BB2F1F5-FDCF-8A85-7DDB-BA91B3DB3182}"/>
              </a:ext>
            </a:extLst>
          </p:cNvPr>
          <p:cNvCxnSpPr>
            <a:cxnSpLocks/>
          </p:cNvCxnSpPr>
          <p:nvPr/>
        </p:nvCxnSpPr>
        <p:spPr>
          <a:xfrm flipH="1">
            <a:off x="4750420" y="549786"/>
            <a:ext cx="1453203" cy="3051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DD470EF6-BA2B-F2F2-F00D-E79933D1BE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0258" y="-203757"/>
            <a:ext cx="1607392" cy="736602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D55D0440-7852-1918-4CC2-058B7CCEF3EA}"/>
              </a:ext>
            </a:extLst>
          </p:cNvPr>
          <p:cNvCxnSpPr>
            <a:cxnSpLocks/>
          </p:cNvCxnSpPr>
          <p:nvPr/>
        </p:nvCxnSpPr>
        <p:spPr>
          <a:xfrm>
            <a:off x="2011757" y="532845"/>
            <a:ext cx="1480121" cy="3390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2" descr="Image files ">
            <a:extLst>
              <a:ext uri="{FF2B5EF4-FFF2-40B4-BE49-F238E27FC236}">
                <a16:creationId xmlns:a16="http://schemas.microsoft.com/office/drawing/2014/main" id="{5543B6E6-5E45-1CE6-F0EF-868F33CAE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52" y="228045"/>
            <a:ext cx="815282" cy="81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4835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oogle Shape;504;p31"/>
          <p:cNvGrpSpPr/>
          <p:nvPr/>
        </p:nvGrpSpPr>
        <p:grpSpPr>
          <a:xfrm>
            <a:off x="8391672" y="1104"/>
            <a:ext cx="689225" cy="689350"/>
            <a:chOff x="4621075" y="3451300"/>
            <a:chExt cx="689225" cy="689350"/>
          </a:xfrm>
        </p:grpSpPr>
        <p:sp>
          <p:nvSpPr>
            <p:cNvPr id="505" name="Google Shape;505;p31"/>
            <p:cNvSpPr/>
            <p:nvPr/>
          </p:nvSpPr>
          <p:spPr>
            <a:xfrm>
              <a:off x="4919425" y="3451300"/>
              <a:ext cx="83125" cy="689350"/>
            </a:xfrm>
            <a:custGeom>
              <a:avLst/>
              <a:gdLst/>
              <a:ahLst/>
              <a:cxnLst/>
              <a:rect l="l" t="t" r="r" b="b"/>
              <a:pathLst>
                <a:path w="3325" h="27574" extrusionOk="0">
                  <a:moveTo>
                    <a:pt x="1662" y="1"/>
                  </a:moveTo>
                  <a:lnTo>
                    <a:pt x="0" y="13788"/>
                  </a:lnTo>
                  <a:lnTo>
                    <a:pt x="1662" y="27573"/>
                  </a:lnTo>
                  <a:lnTo>
                    <a:pt x="3325" y="13788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4665050" y="3622175"/>
              <a:ext cx="596950" cy="344675"/>
            </a:xfrm>
            <a:custGeom>
              <a:avLst/>
              <a:gdLst/>
              <a:ahLst/>
              <a:cxnLst/>
              <a:rect l="l" t="t" r="r" b="b"/>
              <a:pathLst>
                <a:path w="23878" h="13787" extrusionOk="0">
                  <a:moveTo>
                    <a:pt x="0" y="1"/>
                  </a:moveTo>
                  <a:lnTo>
                    <a:pt x="11108" y="8333"/>
                  </a:lnTo>
                  <a:lnTo>
                    <a:pt x="23878" y="13786"/>
                  </a:lnTo>
                  <a:lnTo>
                    <a:pt x="12770" y="54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4665050" y="3619225"/>
              <a:ext cx="596950" cy="344675"/>
            </a:xfrm>
            <a:custGeom>
              <a:avLst/>
              <a:gdLst/>
              <a:ahLst/>
              <a:cxnLst/>
              <a:rect l="l" t="t" r="r" b="b"/>
              <a:pathLst>
                <a:path w="23878" h="13787" extrusionOk="0">
                  <a:moveTo>
                    <a:pt x="23878" y="1"/>
                  </a:moveTo>
                  <a:lnTo>
                    <a:pt x="11108" y="5454"/>
                  </a:lnTo>
                  <a:lnTo>
                    <a:pt x="0" y="13786"/>
                  </a:lnTo>
                  <a:lnTo>
                    <a:pt x="12770" y="8333"/>
                  </a:lnTo>
                  <a:lnTo>
                    <a:pt x="238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4793225" y="3493850"/>
              <a:ext cx="336150" cy="601800"/>
            </a:xfrm>
            <a:custGeom>
              <a:avLst/>
              <a:gdLst/>
              <a:ahLst/>
              <a:cxnLst/>
              <a:rect l="l" t="t" r="r" b="b"/>
              <a:pathLst>
                <a:path w="13446" h="24072" extrusionOk="0">
                  <a:moveTo>
                    <a:pt x="13445" y="0"/>
                  </a:moveTo>
                  <a:lnTo>
                    <a:pt x="5271" y="11225"/>
                  </a:lnTo>
                  <a:lnTo>
                    <a:pt x="1" y="24072"/>
                  </a:lnTo>
                  <a:lnTo>
                    <a:pt x="8175" y="12845"/>
                  </a:lnTo>
                  <a:lnTo>
                    <a:pt x="134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4787700" y="3498675"/>
              <a:ext cx="353125" cy="592025"/>
            </a:xfrm>
            <a:custGeom>
              <a:avLst/>
              <a:gdLst/>
              <a:ahLst/>
              <a:cxnLst/>
              <a:rect l="l" t="t" r="r" b="b"/>
              <a:pathLst>
                <a:path w="14125" h="23681" extrusionOk="0">
                  <a:moveTo>
                    <a:pt x="0" y="1"/>
                  </a:moveTo>
                  <a:lnTo>
                    <a:pt x="5635" y="12692"/>
                  </a:lnTo>
                  <a:lnTo>
                    <a:pt x="14124" y="23680"/>
                  </a:lnTo>
                  <a:lnTo>
                    <a:pt x="8489" y="109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4621075" y="3750525"/>
              <a:ext cx="689225" cy="83150"/>
            </a:xfrm>
            <a:custGeom>
              <a:avLst/>
              <a:gdLst/>
              <a:ahLst/>
              <a:cxnLst/>
              <a:rect l="l" t="t" r="r" b="b"/>
              <a:pathLst>
                <a:path w="27569" h="3326" extrusionOk="0">
                  <a:moveTo>
                    <a:pt x="13760" y="1"/>
                  </a:moveTo>
                  <a:lnTo>
                    <a:pt x="1" y="1860"/>
                  </a:lnTo>
                  <a:lnTo>
                    <a:pt x="13808" y="3325"/>
                  </a:lnTo>
                  <a:lnTo>
                    <a:pt x="27569" y="1467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22" name="Picture 2" descr="Cyborg ">
            <a:extLst>
              <a:ext uri="{FF2B5EF4-FFF2-40B4-BE49-F238E27FC236}">
                <a16:creationId xmlns:a16="http://schemas.microsoft.com/office/drawing/2014/main" id="{861A3C95-99A3-BF57-DC68-1678D1E0E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798" y="452680"/>
            <a:ext cx="996176" cy="99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C2FEEE3-7F3D-B51C-E605-789A5EB9D7CC}"/>
              </a:ext>
            </a:extLst>
          </p:cNvPr>
          <p:cNvCxnSpPr/>
          <p:nvPr/>
        </p:nvCxnSpPr>
        <p:spPr>
          <a:xfrm>
            <a:off x="4969528" y="1303721"/>
            <a:ext cx="2795239" cy="1047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0A62307-6706-0B83-BFCA-6A6875F0FAFE}"/>
              </a:ext>
            </a:extLst>
          </p:cNvPr>
          <p:cNvCxnSpPr>
            <a:cxnSpLocks/>
          </p:cNvCxnSpPr>
          <p:nvPr/>
        </p:nvCxnSpPr>
        <p:spPr>
          <a:xfrm>
            <a:off x="4608974" y="1583009"/>
            <a:ext cx="1408768" cy="1323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D763D5E-2B71-E027-45F0-0BE9AD0BC35A}"/>
              </a:ext>
            </a:extLst>
          </p:cNvPr>
          <p:cNvCxnSpPr>
            <a:cxnSpLocks/>
          </p:cNvCxnSpPr>
          <p:nvPr/>
        </p:nvCxnSpPr>
        <p:spPr>
          <a:xfrm>
            <a:off x="4146660" y="1746559"/>
            <a:ext cx="0" cy="15095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5AFCBE2-C40F-2F81-7DA8-24796155D7B9}"/>
              </a:ext>
            </a:extLst>
          </p:cNvPr>
          <p:cNvCxnSpPr>
            <a:cxnSpLocks/>
          </p:cNvCxnSpPr>
          <p:nvPr/>
        </p:nvCxnSpPr>
        <p:spPr>
          <a:xfrm flipH="1">
            <a:off x="2565516" y="1593991"/>
            <a:ext cx="1083526" cy="1509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4B0B002-6556-E8DF-CE44-6CB5B312DE2B}"/>
              </a:ext>
            </a:extLst>
          </p:cNvPr>
          <p:cNvCxnSpPr>
            <a:cxnSpLocks/>
          </p:cNvCxnSpPr>
          <p:nvPr/>
        </p:nvCxnSpPr>
        <p:spPr>
          <a:xfrm flipH="1">
            <a:off x="1033147" y="1303721"/>
            <a:ext cx="2193075" cy="1439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126" name="Picture 6" descr="Fairy tale ">
            <a:extLst>
              <a:ext uri="{FF2B5EF4-FFF2-40B4-BE49-F238E27FC236}">
                <a16:creationId xmlns:a16="http://schemas.microsoft.com/office/drawing/2014/main" id="{CD55D21A-4A30-D729-E5C9-7F03EDA45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125" y="2436607"/>
            <a:ext cx="819549" cy="81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Trauma ">
            <a:extLst>
              <a:ext uri="{FF2B5EF4-FFF2-40B4-BE49-F238E27FC236}">
                <a16:creationId xmlns:a16="http://schemas.microsoft.com/office/drawing/2014/main" id="{A7A455E7-9AC7-059A-6E3E-F8F997599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354063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Question mark ">
            <a:extLst>
              <a:ext uri="{FF2B5EF4-FFF2-40B4-BE49-F238E27FC236}">
                <a16:creationId xmlns:a16="http://schemas.microsoft.com/office/drawing/2014/main" id="{136D5E59-7E30-BA40-D8E3-5BE5562BC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717" y="353698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Infantry ">
            <a:extLst>
              <a:ext uri="{FF2B5EF4-FFF2-40B4-BE49-F238E27FC236}">
                <a16:creationId xmlns:a16="http://schemas.microsoft.com/office/drawing/2014/main" id="{1E87508C-2CDE-7C6A-9B44-8B315639E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317" y="3476134"/>
            <a:ext cx="714575" cy="7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Picture ">
            <a:extLst>
              <a:ext uri="{FF2B5EF4-FFF2-40B4-BE49-F238E27FC236}">
                <a16:creationId xmlns:a16="http://schemas.microsoft.com/office/drawing/2014/main" id="{2781CEF0-0682-9901-A5DB-E2D9B6825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086" y="3157908"/>
            <a:ext cx="819548" cy="81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Voice message ">
            <a:extLst>
              <a:ext uri="{FF2B5EF4-FFF2-40B4-BE49-F238E27FC236}">
                <a16:creationId xmlns:a16="http://schemas.microsoft.com/office/drawing/2014/main" id="{60933131-FE2C-6D59-5ACC-DB18DC84F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8" y="2700614"/>
            <a:ext cx="951075" cy="95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rompt ">
            <a:extLst>
              <a:ext uri="{FF2B5EF4-FFF2-40B4-BE49-F238E27FC236}">
                <a16:creationId xmlns:a16="http://schemas.microsoft.com/office/drawing/2014/main" id="{2A7B0F44-EDA8-A51D-7DAC-F61FA11F1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898" y="-173723"/>
            <a:ext cx="1447019" cy="144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BB2F1F5-FDCF-8A85-7DDB-BA91B3DB3182}"/>
              </a:ext>
            </a:extLst>
          </p:cNvPr>
          <p:cNvCxnSpPr>
            <a:cxnSpLocks/>
          </p:cNvCxnSpPr>
          <p:nvPr/>
        </p:nvCxnSpPr>
        <p:spPr>
          <a:xfrm flipH="1">
            <a:off x="4750420" y="549786"/>
            <a:ext cx="1453203" cy="3051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B1FA94B0-3DE2-124D-F4E5-59FA2F125E6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0258" y="-203757"/>
            <a:ext cx="1607392" cy="736602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D2EA3C9A-EA25-7E23-E2E8-14FCE3203AF4}"/>
              </a:ext>
            </a:extLst>
          </p:cNvPr>
          <p:cNvCxnSpPr>
            <a:cxnSpLocks/>
          </p:cNvCxnSpPr>
          <p:nvPr/>
        </p:nvCxnSpPr>
        <p:spPr>
          <a:xfrm>
            <a:off x="2011757" y="532845"/>
            <a:ext cx="1480121" cy="3390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2" descr="Image files ">
            <a:extLst>
              <a:ext uri="{FF2B5EF4-FFF2-40B4-BE49-F238E27FC236}">
                <a16:creationId xmlns:a16="http://schemas.microsoft.com/office/drawing/2014/main" id="{B310FA1E-9512-03FD-9372-41B696587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52" y="228045"/>
            <a:ext cx="815282" cy="81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Quiz ">
            <a:extLst>
              <a:ext uri="{FF2B5EF4-FFF2-40B4-BE49-F238E27FC236}">
                <a16:creationId xmlns:a16="http://schemas.microsoft.com/office/drawing/2014/main" id="{2C636AB8-7A3F-509B-C1B8-154474337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596" y="347613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0676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oogle Shape;504;p31"/>
          <p:cNvGrpSpPr/>
          <p:nvPr/>
        </p:nvGrpSpPr>
        <p:grpSpPr>
          <a:xfrm>
            <a:off x="8391672" y="1104"/>
            <a:ext cx="689225" cy="689350"/>
            <a:chOff x="4621075" y="3451300"/>
            <a:chExt cx="689225" cy="689350"/>
          </a:xfrm>
        </p:grpSpPr>
        <p:sp>
          <p:nvSpPr>
            <p:cNvPr id="505" name="Google Shape;505;p31"/>
            <p:cNvSpPr/>
            <p:nvPr/>
          </p:nvSpPr>
          <p:spPr>
            <a:xfrm>
              <a:off x="4919425" y="3451300"/>
              <a:ext cx="83125" cy="689350"/>
            </a:xfrm>
            <a:custGeom>
              <a:avLst/>
              <a:gdLst/>
              <a:ahLst/>
              <a:cxnLst/>
              <a:rect l="l" t="t" r="r" b="b"/>
              <a:pathLst>
                <a:path w="3325" h="27574" extrusionOk="0">
                  <a:moveTo>
                    <a:pt x="1662" y="1"/>
                  </a:moveTo>
                  <a:lnTo>
                    <a:pt x="0" y="13788"/>
                  </a:lnTo>
                  <a:lnTo>
                    <a:pt x="1662" y="27573"/>
                  </a:lnTo>
                  <a:lnTo>
                    <a:pt x="3325" y="13788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4665050" y="3622175"/>
              <a:ext cx="596950" cy="344675"/>
            </a:xfrm>
            <a:custGeom>
              <a:avLst/>
              <a:gdLst/>
              <a:ahLst/>
              <a:cxnLst/>
              <a:rect l="l" t="t" r="r" b="b"/>
              <a:pathLst>
                <a:path w="23878" h="13787" extrusionOk="0">
                  <a:moveTo>
                    <a:pt x="0" y="1"/>
                  </a:moveTo>
                  <a:lnTo>
                    <a:pt x="11108" y="8333"/>
                  </a:lnTo>
                  <a:lnTo>
                    <a:pt x="23878" y="13786"/>
                  </a:lnTo>
                  <a:lnTo>
                    <a:pt x="12770" y="54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4665050" y="3619225"/>
              <a:ext cx="596950" cy="344675"/>
            </a:xfrm>
            <a:custGeom>
              <a:avLst/>
              <a:gdLst/>
              <a:ahLst/>
              <a:cxnLst/>
              <a:rect l="l" t="t" r="r" b="b"/>
              <a:pathLst>
                <a:path w="23878" h="13787" extrusionOk="0">
                  <a:moveTo>
                    <a:pt x="23878" y="1"/>
                  </a:moveTo>
                  <a:lnTo>
                    <a:pt x="11108" y="5454"/>
                  </a:lnTo>
                  <a:lnTo>
                    <a:pt x="0" y="13786"/>
                  </a:lnTo>
                  <a:lnTo>
                    <a:pt x="12770" y="8333"/>
                  </a:lnTo>
                  <a:lnTo>
                    <a:pt x="238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4793225" y="3493850"/>
              <a:ext cx="336150" cy="601800"/>
            </a:xfrm>
            <a:custGeom>
              <a:avLst/>
              <a:gdLst/>
              <a:ahLst/>
              <a:cxnLst/>
              <a:rect l="l" t="t" r="r" b="b"/>
              <a:pathLst>
                <a:path w="13446" h="24072" extrusionOk="0">
                  <a:moveTo>
                    <a:pt x="13445" y="0"/>
                  </a:moveTo>
                  <a:lnTo>
                    <a:pt x="5271" y="11225"/>
                  </a:lnTo>
                  <a:lnTo>
                    <a:pt x="1" y="24072"/>
                  </a:lnTo>
                  <a:lnTo>
                    <a:pt x="8175" y="12845"/>
                  </a:lnTo>
                  <a:lnTo>
                    <a:pt x="134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4787700" y="3498675"/>
              <a:ext cx="353125" cy="592025"/>
            </a:xfrm>
            <a:custGeom>
              <a:avLst/>
              <a:gdLst/>
              <a:ahLst/>
              <a:cxnLst/>
              <a:rect l="l" t="t" r="r" b="b"/>
              <a:pathLst>
                <a:path w="14125" h="23681" extrusionOk="0">
                  <a:moveTo>
                    <a:pt x="0" y="1"/>
                  </a:moveTo>
                  <a:lnTo>
                    <a:pt x="5635" y="12692"/>
                  </a:lnTo>
                  <a:lnTo>
                    <a:pt x="14124" y="23680"/>
                  </a:lnTo>
                  <a:lnTo>
                    <a:pt x="8489" y="109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4621075" y="3750525"/>
              <a:ext cx="689225" cy="83150"/>
            </a:xfrm>
            <a:custGeom>
              <a:avLst/>
              <a:gdLst/>
              <a:ahLst/>
              <a:cxnLst/>
              <a:rect l="l" t="t" r="r" b="b"/>
              <a:pathLst>
                <a:path w="27569" h="3326" extrusionOk="0">
                  <a:moveTo>
                    <a:pt x="13760" y="1"/>
                  </a:moveTo>
                  <a:lnTo>
                    <a:pt x="1" y="1860"/>
                  </a:lnTo>
                  <a:lnTo>
                    <a:pt x="13808" y="3325"/>
                  </a:lnTo>
                  <a:lnTo>
                    <a:pt x="27569" y="1467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22" name="Picture 2" descr="Cyborg ">
            <a:extLst>
              <a:ext uri="{FF2B5EF4-FFF2-40B4-BE49-F238E27FC236}">
                <a16:creationId xmlns:a16="http://schemas.microsoft.com/office/drawing/2014/main" id="{861A3C95-99A3-BF57-DC68-1678D1E0E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798" y="452680"/>
            <a:ext cx="996176" cy="99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C2FEEE3-7F3D-B51C-E605-789A5EB9D7CC}"/>
              </a:ext>
            </a:extLst>
          </p:cNvPr>
          <p:cNvCxnSpPr/>
          <p:nvPr/>
        </p:nvCxnSpPr>
        <p:spPr>
          <a:xfrm>
            <a:off x="4969528" y="1303721"/>
            <a:ext cx="2795239" cy="1047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0A62307-6706-0B83-BFCA-6A6875F0FAFE}"/>
              </a:ext>
            </a:extLst>
          </p:cNvPr>
          <p:cNvCxnSpPr>
            <a:cxnSpLocks/>
          </p:cNvCxnSpPr>
          <p:nvPr/>
        </p:nvCxnSpPr>
        <p:spPr>
          <a:xfrm>
            <a:off x="4608974" y="1583009"/>
            <a:ext cx="1408768" cy="1323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D763D5E-2B71-E027-45F0-0BE9AD0BC35A}"/>
              </a:ext>
            </a:extLst>
          </p:cNvPr>
          <p:cNvCxnSpPr>
            <a:cxnSpLocks/>
          </p:cNvCxnSpPr>
          <p:nvPr/>
        </p:nvCxnSpPr>
        <p:spPr>
          <a:xfrm>
            <a:off x="4146660" y="1746559"/>
            <a:ext cx="0" cy="15095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5AFCBE2-C40F-2F81-7DA8-24796155D7B9}"/>
              </a:ext>
            </a:extLst>
          </p:cNvPr>
          <p:cNvCxnSpPr>
            <a:cxnSpLocks/>
          </p:cNvCxnSpPr>
          <p:nvPr/>
        </p:nvCxnSpPr>
        <p:spPr>
          <a:xfrm flipH="1">
            <a:off x="2565516" y="1593991"/>
            <a:ext cx="1083526" cy="1509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4B0B002-6556-E8DF-CE44-6CB5B312DE2B}"/>
              </a:ext>
            </a:extLst>
          </p:cNvPr>
          <p:cNvCxnSpPr>
            <a:cxnSpLocks/>
          </p:cNvCxnSpPr>
          <p:nvPr/>
        </p:nvCxnSpPr>
        <p:spPr>
          <a:xfrm flipH="1">
            <a:off x="1033147" y="1303721"/>
            <a:ext cx="2193075" cy="1439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124" name="Picture 4" descr="Ideas ">
            <a:hlinkClick r:id="rId4" tooltip="Ideas"/>
            <a:extLst>
              <a:ext uri="{FF2B5EF4-FFF2-40B4-BE49-F238E27FC236}">
                <a16:creationId xmlns:a16="http://schemas.microsoft.com/office/drawing/2014/main" id="{3EF70926-C615-A4C2-A7C7-C3C7FE44F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543" y="3484759"/>
            <a:ext cx="767109" cy="76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Fairy tale ">
            <a:extLst>
              <a:ext uri="{FF2B5EF4-FFF2-40B4-BE49-F238E27FC236}">
                <a16:creationId xmlns:a16="http://schemas.microsoft.com/office/drawing/2014/main" id="{CD55D21A-4A30-D729-E5C9-7F03EDA45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125" y="2436607"/>
            <a:ext cx="819549" cy="81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Trauma ">
            <a:extLst>
              <a:ext uri="{FF2B5EF4-FFF2-40B4-BE49-F238E27FC236}">
                <a16:creationId xmlns:a16="http://schemas.microsoft.com/office/drawing/2014/main" id="{A7A455E7-9AC7-059A-6E3E-F8F997599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354063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Question mark ">
            <a:extLst>
              <a:ext uri="{FF2B5EF4-FFF2-40B4-BE49-F238E27FC236}">
                <a16:creationId xmlns:a16="http://schemas.microsoft.com/office/drawing/2014/main" id="{136D5E59-7E30-BA40-D8E3-5BE5562BC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717" y="353698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Infantry ">
            <a:extLst>
              <a:ext uri="{FF2B5EF4-FFF2-40B4-BE49-F238E27FC236}">
                <a16:creationId xmlns:a16="http://schemas.microsoft.com/office/drawing/2014/main" id="{1E87508C-2CDE-7C6A-9B44-8B315639E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317" y="3476134"/>
            <a:ext cx="714575" cy="7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Picture ">
            <a:extLst>
              <a:ext uri="{FF2B5EF4-FFF2-40B4-BE49-F238E27FC236}">
                <a16:creationId xmlns:a16="http://schemas.microsoft.com/office/drawing/2014/main" id="{2781CEF0-0682-9901-A5DB-E2D9B6825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086" y="3157908"/>
            <a:ext cx="819548" cy="81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Voice message ">
            <a:extLst>
              <a:ext uri="{FF2B5EF4-FFF2-40B4-BE49-F238E27FC236}">
                <a16:creationId xmlns:a16="http://schemas.microsoft.com/office/drawing/2014/main" id="{60933131-FE2C-6D59-5ACC-DB18DC84F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8" y="2700614"/>
            <a:ext cx="951075" cy="95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rompt ">
            <a:extLst>
              <a:ext uri="{FF2B5EF4-FFF2-40B4-BE49-F238E27FC236}">
                <a16:creationId xmlns:a16="http://schemas.microsoft.com/office/drawing/2014/main" id="{2A7B0F44-EDA8-A51D-7DAC-F61FA11F1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898" y="-173723"/>
            <a:ext cx="1447019" cy="144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BB2F1F5-FDCF-8A85-7DDB-BA91B3DB3182}"/>
              </a:ext>
            </a:extLst>
          </p:cNvPr>
          <p:cNvCxnSpPr>
            <a:cxnSpLocks/>
          </p:cNvCxnSpPr>
          <p:nvPr/>
        </p:nvCxnSpPr>
        <p:spPr>
          <a:xfrm flipH="1">
            <a:off x="4750420" y="549786"/>
            <a:ext cx="1453203" cy="3051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25A18412-24D8-311F-5472-0E404B9779B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80258" y="-203757"/>
            <a:ext cx="1607392" cy="736602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A5EADB68-958B-3C33-6189-66534A68838B}"/>
              </a:ext>
            </a:extLst>
          </p:cNvPr>
          <p:cNvCxnSpPr>
            <a:cxnSpLocks/>
          </p:cNvCxnSpPr>
          <p:nvPr/>
        </p:nvCxnSpPr>
        <p:spPr>
          <a:xfrm>
            <a:off x="2011757" y="532845"/>
            <a:ext cx="1480121" cy="3390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2" descr="Image files ">
            <a:extLst>
              <a:ext uri="{FF2B5EF4-FFF2-40B4-BE49-F238E27FC236}">
                <a16:creationId xmlns:a16="http://schemas.microsoft.com/office/drawing/2014/main" id="{4C29340B-57ED-5C49-AC05-C946C9D0F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52" y="228045"/>
            <a:ext cx="815282" cy="81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Quiz ">
            <a:extLst>
              <a:ext uri="{FF2B5EF4-FFF2-40B4-BE49-F238E27FC236}">
                <a16:creationId xmlns:a16="http://schemas.microsoft.com/office/drawing/2014/main" id="{0B86FDD3-2A36-8B21-75CA-25FDAF6AF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596" y="347613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9363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"/>
          <p:cNvSpPr txBox="1">
            <a:spLocks noGrp="1"/>
          </p:cNvSpPr>
          <p:nvPr>
            <p:ph type="ctrTitle"/>
          </p:nvPr>
        </p:nvSpPr>
        <p:spPr>
          <a:xfrm>
            <a:off x="4841571" y="1976966"/>
            <a:ext cx="3572400" cy="22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dirty="0"/>
              <a:t>OVERVIEW</a:t>
            </a:r>
            <a:endParaRPr sz="4400" dirty="0"/>
          </a:p>
        </p:txBody>
      </p:sp>
      <p:grpSp>
        <p:nvGrpSpPr>
          <p:cNvPr id="359" name="Google Shape;359;p27"/>
          <p:cNvGrpSpPr/>
          <p:nvPr/>
        </p:nvGrpSpPr>
        <p:grpSpPr>
          <a:xfrm>
            <a:off x="7751725" y="693500"/>
            <a:ext cx="366825" cy="360075"/>
            <a:chOff x="4064275" y="3728850"/>
            <a:chExt cx="366825" cy="360075"/>
          </a:xfrm>
        </p:grpSpPr>
        <p:sp>
          <p:nvSpPr>
            <p:cNvPr id="360" name="Google Shape;360;p27"/>
            <p:cNvSpPr/>
            <p:nvPr/>
          </p:nvSpPr>
          <p:spPr>
            <a:xfrm>
              <a:off x="4064275" y="3897600"/>
              <a:ext cx="229850" cy="191325"/>
            </a:xfrm>
            <a:custGeom>
              <a:avLst/>
              <a:gdLst/>
              <a:ahLst/>
              <a:cxnLst/>
              <a:rect l="l" t="t" r="r" b="b"/>
              <a:pathLst>
                <a:path w="9194" h="7653" extrusionOk="0">
                  <a:moveTo>
                    <a:pt x="5370" y="1"/>
                  </a:moveTo>
                  <a:cubicBezTo>
                    <a:pt x="4866" y="1"/>
                    <a:pt x="761" y="96"/>
                    <a:pt x="166" y="3168"/>
                  </a:cubicBezTo>
                  <a:cubicBezTo>
                    <a:pt x="0" y="4021"/>
                    <a:pt x="332" y="4336"/>
                    <a:pt x="912" y="4336"/>
                  </a:cubicBezTo>
                  <a:cubicBezTo>
                    <a:pt x="2560" y="4336"/>
                    <a:pt x="6212" y="1798"/>
                    <a:pt x="6212" y="1798"/>
                  </a:cubicBezTo>
                  <a:lnTo>
                    <a:pt x="6212" y="1798"/>
                  </a:lnTo>
                  <a:cubicBezTo>
                    <a:pt x="6212" y="1798"/>
                    <a:pt x="4846" y="6932"/>
                    <a:pt x="7042" y="7602"/>
                  </a:cubicBezTo>
                  <a:cubicBezTo>
                    <a:pt x="7155" y="7636"/>
                    <a:pt x="7260" y="7652"/>
                    <a:pt x="7359" y="7652"/>
                  </a:cubicBezTo>
                  <a:cubicBezTo>
                    <a:pt x="9193" y="7652"/>
                    <a:pt x="8784" y="2056"/>
                    <a:pt x="8784" y="2056"/>
                  </a:cubicBezTo>
                  <a:lnTo>
                    <a:pt x="5421" y="1"/>
                  </a:lnTo>
                  <a:cubicBezTo>
                    <a:pt x="5421" y="1"/>
                    <a:pt x="5403" y="1"/>
                    <a:pt x="5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4145900" y="3728850"/>
              <a:ext cx="285200" cy="211225"/>
            </a:xfrm>
            <a:custGeom>
              <a:avLst/>
              <a:gdLst/>
              <a:ahLst/>
              <a:cxnLst/>
              <a:rect l="l" t="t" r="r" b="b"/>
              <a:pathLst>
                <a:path w="11408" h="8449" extrusionOk="0">
                  <a:moveTo>
                    <a:pt x="3328" y="1"/>
                  </a:moveTo>
                  <a:cubicBezTo>
                    <a:pt x="3115" y="1"/>
                    <a:pt x="2863" y="111"/>
                    <a:pt x="2565" y="359"/>
                  </a:cubicBezTo>
                  <a:cubicBezTo>
                    <a:pt x="1" y="2492"/>
                    <a:pt x="2320" y="6490"/>
                    <a:pt x="2320" y="6490"/>
                  </a:cubicBezTo>
                  <a:lnTo>
                    <a:pt x="5742" y="8448"/>
                  </a:lnTo>
                  <a:cubicBezTo>
                    <a:pt x="5742" y="8448"/>
                    <a:pt x="11407" y="5852"/>
                    <a:pt x="9762" y="4251"/>
                  </a:cubicBezTo>
                  <a:cubicBezTo>
                    <a:pt x="9467" y="3963"/>
                    <a:pt x="9102" y="3845"/>
                    <a:pt x="8701" y="3845"/>
                  </a:cubicBezTo>
                  <a:cubicBezTo>
                    <a:pt x="6863" y="3845"/>
                    <a:pt x="4277" y="6318"/>
                    <a:pt x="4277" y="6318"/>
                  </a:cubicBezTo>
                  <a:cubicBezTo>
                    <a:pt x="4277" y="6318"/>
                    <a:pt x="4942" y="1"/>
                    <a:pt x="3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4133075" y="3855650"/>
              <a:ext cx="199725" cy="114125"/>
            </a:xfrm>
            <a:custGeom>
              <a:avLst/>
              <a:gdLst/>
              <a:ahLst/>
              <a:cxnLst/>
              <a:rect l="l" t="t" r="r" b="b"/>
              <a:pathLst>
                <a:path w="7989" h="4565" extrusionOk="0">
                  <a:moveTo>
                    <a:pt x="1012" y="0"/>
                  </a:moveTo>
                  <a:cubicBezTo>
                    <a:pt x="889" y="0"/>
                    <a:pt x="803" y="36"/>
                    <a:pt x="761" y="113"/>
                  </a:cubicBezTo>
                  <a:cubicBezTo>
                    <a:pt x="1" y="1511"/>
                    <a:pt x="6840" y="4564"/>
                    <a:pt x="7702" y="4564"/>
                  </a:cubicBezTo>
                  <a:cubicBezTo>
                    <a:pt x="7746" y="4564"/>
                    <a:pt x="7775" y="4556"/>
                    <a:pt x="7785" y="4540"/>
                  </a:cubicBezTo>
                  <a:cubicBezTo>
                    <a:pt x="7988" y="4224"/>
                    <a:pt x="2345" y="0"/>
                    <a:pt x="1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27"/>
          <p:cNvSpPr/>
          <p:nvPr/>
        </p:nvSpPr>
        <p:spPr>
          <a:xfrm>
            <a:off x="4992253" y="3438723"/>
            <a:ext cx="186303" cy="205090"/>
          </a:xfrm>
          <a:custGeom>
            <a:avLst/>
            <a:gdLst/>
            <a:ahLst/>
            <a:cxnLst/>
            <a:rect l="l" t="t" r="r" b="b"/>
            <a:pathLst>
              <a:path w="13367" h="14715" extrusionOk="0">
                <a:moveTo>
                  <a:pt x="6683" y="1"/>
                </a:moveTo>
                <a:cubicBezTo>
                  <a:pt x="6058" y="6111"/>
                  <a:pt x="5549" y="6669"/>
                  <a:pt x="0" y="7357"/>
                </a:cubicBezTo>
                <a:cubicBezTo>
                  <a:pt x="5549" y="8047"/>
                  <a:pt x="6058" y="8605"/>
                  <a:pt x="6683" y="14715"/>
                </a:cubicBezTo>
                <a:cubicBezTo>
                  <a:pt x="7309" y="8605"/>
                  <a:pt x="7816" y="8047"/>
                  <a:pt x="13366" y="7357"/>
                </a:cubicBezTo>
                <a:cubicBezTo>
                  <a:pt x="7816" y="6669"/>
                  <a:pt x="7309" y="6111"/>
                  <a:pt x="66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2170719-405F-D9D8-CD5E-A503F1899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472" y="1807225"/>
            <a:ext cx="1921296" cy="880452"/>
          </a:xfrm>
          <a:prstGeom prst="rect">
            <a:avLst/>
          </a:prstGeom>
        </p:spPr>
      </p:pic>
      <p:grpSp>
        <p:nvGrpSpPr>
          <p:cNvPr id="4" name="Google Shape;690;p44">
            <a:extLst>
              <a:ext uri="{FF2B5EF4-FFF2-40B4-BE49-F238E27FC236}">
                <a16:creationId xmlns:a16="http://schemas.microsoft.com/office/drawing/2014/main" id="{B14E1808-73F9-20E4-C971-92A2F898DDF4}"/>
              </a:ext>
            </a:extLst>
          </p:cNvPr>
          <p:cNvGrpSpPr/>
          <p:nvPr/>
        </p:nvGrpSpPr>
        <p:grpSpPr>
          <a:xfrm>
            <a:off x="638900" y="1956826"/>
            <a:ext cx="3918525" cy="1835450"/>
            <a:chOff x="-3040750" y="1559276"/>
            <a:chExt cx="3918525" cy="1835450"/>
          </a:xfrm>
        </p:grpSpPr>
        <p:sp>
          <p:nvSpPr>
            <p:cNvPr id="5" name="Google Shape;691;p44">
              <a:extLst>
                <a:ext uri="{FF2B5EF4-FFF2-40B4-BE49-F238E27FC236}">
                  <a16:creationId xmlns:a16="http://schemas.microsoft.com/office/drawing/2014/main" id="{BC9FE4C4-92A3-5A43-97DB-24999304BC1F}"/>
                </a:ext>
              </a:extLst>
            </p:cNvPr>
            <p:cNvSpPr/>
            <p:nvPr/>
          </p:nvSpPr>
          <p:spPr>
            <a:xfrm flipH="1">
              <a:off x="-2274825" y="2400151"/>
              <a:ext cx="151925" cy="263050"/>
            </a:xfrm>
            <a:custGeom>
              <a:avLst/>
              <a:gdLst/>
              <a:ahLst/>
              <a:cxnLst/>
              <a:rect l="l" t="t" r="r" b="b"/>
              <a:pathLst>
                <a:path w="6077" h="10522" extrusionOk="0">
                  <a:moveTo>
                    <a:pt x="2181" y="1"/>
                  </a:moveTo>
                  <a:cubicBezTo>
                    <a:pt x="1022" y="1"/>
                    <a:pt x="0" y="1267"/>
                    <a:pt x="79" y="3199"/>
                  </a:cubicBezTo>
                  <a:cubicBezTo>
                    <a:pt x="219" y="6598"/>
                    <a:pt x="4371" y="10521"/>
                    <a:pt x="4371" y="10521"/>
                  </a:cubicBezTo>
                  <a:cubicBezTo>
                    <a:pt x="4371" y="10521"/>
                    <a:pt x="6076" y="6430"/>
                    <a:pt x="4639" y="2448"/>
                  </a:cubicBezTo>
                  <a:cubicBezTo>
                    <a:pt x="4020" y="729"/>
                    <a:pt x="3061" y="1"/>
                    <a:pt x="2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92;p44">
              <a:extLst>
                <a:ext uri="{FF2B5EF4-FFF2-40B4-BE49-F238E27FC236}">
                  <a16:creationId xmlns:a16="http://schemas.microsoft.com/office/drawing/2014/main" id="{6FFB2D06-6C64-F654-9282-5C2EC86EE92B}"/>
                </a:ext>
              </a:extLst>
            </p:cNvPr>
            <p:cNvSpPr/>
            <p:nvPr/>
          </p:nvSpPr>
          <p:spPr>
            <a:xfrm flipH="1">
              <a:off x="-2661925" y="2471126"/>
              <a:ext cx="282150" cy="126100"/>
            </a:xfrm>
            <a:custGeom>
              <a:avLst/>
              <a:gdLst/>
              <a:ahLst/>
              <a:cxnLst/>
              <a:rect l="l" t="t" r="r" b="b"/>
              <a:pathLst>
                <a:path w="11286" h="5044" extrusionOk="0">
                  <a:moveTo>
                    <a:pt x="7920" y="1"/>
                  </a:moveTo>
                  <a:cubicBezTo>
                    <a:pt x="7628" y="1"/>
                    <a:pt x="7312" y="25"/>
                    <a:pt x="6970" y="77"/>
                  </a:cubicBezTo>
                  <a:cubicBezTo>
                    <a:pt x="2784" y="712"/>
                    <a:pt x="1" y="4160"/>
                    <a:pt x="1" y="4160"/>
                  </a:cubicBezTo>
                  <a:cubicBezTo>
                    <a:pt x="1" y="4160"/>
                    <a:pt x="2692" y="5043"/>
                    <a:pt x="5351" y="5043"/>
                  </a:cubicBezTo>
                  <a:cubicBezTo>
                    <a:pt x="6467" y="5043"/>
                    <a:pt x="7578" y="4888"/>
                    <a:pt x="8481" y="4445"/>
                  </a:cubicBezTo>
                  <a:cubicBezTo>
                    <a:pt x="11285" y="3069"/>
                    <a:pt x="11194" y="1"/>
                    <a:pt x="79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93;p44">
              <a:extLst>
                <a:ext uri="{FF2B5EF4-FFF2-40B4-BE49-F238E27FC236}">
                  <a16:creationId xmlns:a16="http://schemas.microsoft.com/office/drawing/2014/main" id="{0CD893D5-E9E3-09EF-0CA9-A5ABD4D3F3C2}"/>
                </a:ext>
              </a:extLst>
            </p:cNvPr>
            <p:cNvSpPr/>
            <p:nvPr/>
          </p:nvSpPr>
          <p:spPr>
            <a:xfrm flipH="1">
              <a:off x="-2856200" y="2125551"/>
              <a:ext cx="254375" cy="161850"/>
            </a:xfrm>
            <a:custGeom>
              <a:avLst/>
              <a:gdLst/>
              <a:ahLst/>
              <a:cxnLst/>
              <a:rect l="l" t="t" r="r" b="b"/>
              <a:pathLst>
                <a:path w="10175" h="6474" extrusionOk="0">
                  <a:moveTo>
                    <a:pt x="7510" y="0"/>
                  </a:moveTo>
                  <a:cubicBezTo>
                    <a:pt x="6944" y="0"/>
                    <a:pt x="6263" y="162"/>
                    <a:pt x="5480" y="536"/>
                  </a:cubicBezTo>
                  <a:cubicBezTo>
                    <a:pt x="1661" y="2362"/>
                    <a:pt x="0" y="6472"/>
                    <a:pt x="0" y="6472"/>
                  </a:cubicBezTo>
                  <a:cubicBezTo>
                    <a:pt x="0" y="6472"/>
                    <a:pt x="54" y="6473"/>
                    <a:pt x="153" y="6473"/>
                  </a:cubicBezTo>
                  <a:cubicBezTo>
                    <a:pt x="1077" y="6473"/>
                    <a:pt x="5953" y="6372"/>
                    <a:pt x="8198" y="4276"/>
                  </a:cubicBezTo>
                  <a:cubicBezTo>
                    <a:pt x="10174" y="2429"/>
                    <a:pt x="9705" y="0"/>
                    <a:pt x="75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94;p44">
              <a:extLst>
                <a:ext uri="{FF2B5EF4-FFF2-40B4-BE49-F238E27FC236}">
                  <a16:creationId xmlns:a16="http://schemas.microsoft.com/office/drawing/2014/main" id="{F62448E9-4C96-D224-B2BB-235E39D7EDE8}"/>
                </a:ext>
              </a:extLst>
            </p:cNvPr>
            <p:cNvSpPr/>
            <p:nvPr/>
          </p:nvSpPr>
          <p:spPr>
            <a:xfrm flipH="1">
              <a:off x="-2564500" y="2145876"/>
              <a:ext cx="161825" cy="258025"/>
            </a:xfrm>
            <a:custGeom>
              <a:avLst/>
              <a:gdLst/>
              <a:ahLst/>
              <a:cxnLst/>
              <a:rect l="l" t="t" r="r" b="b"/>
              <a:pathLst>
                <a:path w="6473" h="10321" extrusionOk="0">
                  <a:moveTo>
                    <a:pt x="2210" y="1"/>
                  </a:moveTo>
                  <a:cubicBezTo>
                    <a:pt x="995" y="1"/>
                    <a:pt x="0" y="1370"/>
                    <a:pt x="239" y="3359"/>
                  </a:cubicBezTo>
                  <a:cubicBezTo>
                    <a:pt x="646" y="6738"/>
                    <a:pt x="5096" y="10321"/>
                    <a:pt x="5096" y="10321"/>
                  </a:cubicBezTo>
                  <a:cubicBezTo>
                    <a:pt x="5096" y="10321"/>
                    <a:pt x="6472" y="6107"/>
                    <a:pt x="4727" y="2249"/>
                  </a:cubicBezTo>
                  <a:cubicBezTo>
                    <a:pt x="4010" y="666"/>
                    <a:pt x="3057" y="1"/>
                    <a:pt x="2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95;p44">
              <a:extLst>
                <a:ext uri="{FF2B5EF4-FFF2-40B4-BE49-F238E27FC236}">
                  <a16:creationId xmlns:a16="http://schemas.microsoft.com/office/drawing/2014/main" id="{9E2AB146-D527-BFA2-0B80-52D135B12F36}"/>
                </a:ext>
              </a:extLst>
            </p:cNvPr>
            <p:cNvSpPr/>
            <p:nvPr/>
          </p:nvSpPr>
          <p:spPr>
            <a:xfrm flipH="1">
              <a:off x="-2654650" y="2076226"/>
              <a:ext cx="626275" cy="916050"/>
            </a:xfrm>
            <a:custGeom>
              <a:avLst/>
              <a:gdLst/>
              <a:ahLst/>
              <a:cxnLst/>
              <a:rect l="l" t="t" r="r" b="b"/>
              <a:pathLst>
                <a:path w="25051" h="36642" extrusionOk="0">
                  <a:moveTo>
                    <a:pt x="25051" y="0"/>
                  </a:moveTo>
                  <a:cubicBezTo>
                    <a:pt x="24926" y="1429"/>
                    <a:pt x="24641" y="2832"/>
                    <a:pt x="24257" y="4208"/>
                  </a:cubicBezTo>
                  <a:cubicBezTo>
                    <a:pt x="22276" y="10891"/>
                    <a:pt x="17408" y="18032"/>
                    <a:pt x="11278" y="21507"/>
                  </a:cubicBezTo>
                  <a:cubicBezTo>
                    <a:pt x="11069" y="21623"/>
                    <a:pt x="10853" y="21725"/>
                    <a:pt x="10640" y="21832"/>
                  </a:cubicBezTo>
                  <a:cubicBezTo>
                    <a:pt x="8463" y="22860"/>
                    <a:pt x="6675" y="24563"/>
                    <a:pt x="5202" y="26443"/>
                  </a:cubicBezTo>
                  <a:cubicBezTo>
                    <a:pt x="2879" y="29490"/>
                    <a:pt x="1187" y="33001"/>
                    <a:pt x="1" y="36633"/>
                  </a:cubicBezTo>
                  <a:lnTo>
                    <a:pt x="26" y="36641"/>
                  </a:lnTo>
                  <a:cubicBezTo>
                    <a:pt x="360" y="35747"/>
                    <a:pt x="733" y="34867"/>
                    <a:pt x="1121" y="33997"/>
                  </a:cubicBezTo>
                  <a:cubicBezTo>
                    <a:pt x="1906" y="32261"/>
                    <a:pt x="2778" y="30562"/>
                    <a:pt x="3784" y="28943"/>
                  </a:cubicBezTo>
                  <a:cubicBezTo>
                    <a:pt x="5169" y="26738"/>
                    <a:pt x="6745" y="24584"/>
                    <a:pt x="8844" y="23010"/>
                  </a:cubicBezTo>
                  <a:cubicBezTo>
                    <a:pt x="9792" y="22271"/>
                    <a:pt x="10912" y="21847"/>
                    <a:pt x="11949" y="21241"/>
                  </a:cubicBezTo>
                  <a:cubicBezTo>
                    <a:pt x="14428" y="19781"/>
                    <a:pt x="16595" y="17821"/>
                    <a:pt x="18435" y="15618"/>
                  </a:cubicBezTo>
                  <a:cubicBezTo>
                    <a:pt x="22001" y="11338"/>
                    <a:pt x="24899" y="5597"/>
                    <a:pt x="25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96;p44">
              <a:extLst>
                <a:ext uri="{FF2B5EF4-FFF2-40B4-BE49-F238E27FC236}">
                  <a16:creationId xmlns:a16="http://schemas.microsoft.com/office/drawing/2014/main" id="{B7B80B4F-A39B-9BAD-F594-8CD9DB2516D0}"/>
                </a:ext>
              </a:extLst>
            </p:cNvPr>
            <p:cNvSpPr/>
            <p:nvPr/>
          </p:nvSpPr>
          <p:spPr>
            <a:xfrm flipH="1">
              <a:off x="-2735850" y="1849901"/>
              <a:ext cx="145050" cy="269075"/>
            </a:xfrm>
            <a:custGeom>
              <a:avLst/>
              <a:gdLst/>
              <a:ahLst/>
              <a:cxnLst/>
              <a:rect l="l" t="t" r="r" b="b"/>
              <a:pathLst>
                <a:path w="5802" h="10763" extrusionOk="0">
                  <a:moveTo>
                    <a:pt x="3004" y="0"/>
                  </a:moveTo>
                  <a:cubicBezTo>
                    <a:pt x="2041" y="0"/>
                    <a:pt x="1077" y="869"/>
                    <a:pt x="730" y="2856"/>
                  </a:cubicBezTo>
                  <a:cubicBezTo>
                    <a:pt x="0" y="7028"/>
                    <a:pt x="2385" y="10763"/>
                    <a:pt x="2385" y="10763"/>
                  </a:cubicBezTo>
                  <a:cubicBezTo>
                    <a:pt x="2385" y="10763"/>
                    <a:pt x="5801" y="6184"/>
                    <a:pt x="5352" y="2812"/>
                  </a:cubicBezTo>
                  <a:cubicBezTo>
                    <a:pt x="5116" y="1048"/>
                    <a:pt x="4061" y="0"/>
                    <a:pt x="30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97;p44">
              <a:extLst>
                <a:ext uri="{FF2B5EF4-FFF2-40B4-BE49-F238E27FC236}">
                  <a16:creationId xmlns:a16="http://schemas.microsoft.com/office/drawing/2014/main" id="{91FB614F-A562-83A1-2CD2-228DFE2EA868}"/>
                </a:ext>
              </a:extLst>
            </p:cNvPr>
            <p:cNvSpPr/>
            <p:nvPr/>
          </p:nvSpPr>
          <p:spPr>
            <a:xfrm flipH="1">
              <a:off x="-152575" y="1752576"/>
              <a:ext cx="515050" cy="1209900"/>
            </a:xfrm>
            <a:custGeom>
              <a:avLst/>
              <a:gdLst/>
              <a:ahLst/>
              <a:cxnLst/>
              <a:rect l="l" t="t" r="r" b="b"/>
              <a:pathLst>
                <a:path w="20602" h="48396" extrusionOk="0">
                  <a:moveTo>
                    <a:pt x="220" y="1"/>
                  </a:moveTo>
                  <a:lnTo>
                    <a:pt x="0" y="180"/>
                  </a:lnTo>
                  <a:cubicBezTo>
                    <a:pt x="51" y="243"/>
                    <a:pt x="5141" y="6523"/>
                    <a:pt x="10165" y="15567"/>
                  </a:cubicBezTo>
                  <a:cubicBezTo>
                    <a:pt x="14797" y="23909"/>
                    <a:pt x="20319" y="36376"/>
                    <a:pt x="20319" y="48395"/>
                  </a:cubicBezTo>
                  <a:lnTo>
                    <a:pt x="20602" y="48395"/>
                  </a:lnTo>
                  <a:cubicBezTo>
                    <a:pt x="20602" y="36312"/>
                    <a:pt x="15058" y="23797"/>
                    <a:pt x="10410" y="15424"/>
                  </a:cubicBezTo>
                  <a:cubicBezTo>
                    <a:pt x="5375" y="6359"/>
                    <a:pt x="270" y="64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98;p44">
              <a:extLst>
                <a:ext uri="{FF2B5EF4-FFF2-40B4-BE49-F238E27FC236}">
                  <a16:creationId xmlns:a16="http://schemas.microsoft.com/office/drawing/2014/main" id="{CB5F6B48-89E4-82CE-023D-1AAA1A00AB05}"/>
                </a:ext>
              </a:extLst>
            </p:cNvPr>
            <p:cNvSpPr/>
            <p:nvPr/>
          </p:nvSpPr>
          <p:spPr>
            <a:xfrm flipH="1">
              <a:off x="49725" y="1559276"/>
              <a:ext cx="615300" cy="391100"/>
            </a:xfrm>
            <a:custGeom>
              <a:avLst/>
              <a:gdLst/>
              <a:ahLst/>
              <a:cxnLst/>
              <a:rect l="l" t="t" r="r" b="b"/>
              <a:pathLst>
                <a:path w="24612" h="15644" extrusionOk="0">
                  <a:moveTo>
                    <a:pt x="16440" y="1"/>
                  </a:moveTo>
                  <a:cubicBezTo>
                    <a:pt x="12700" y="1"/>
                    <a:pt x="10830" y="4443"/>
                    <a:pt x="10830" y="4443"/>
                  </a:cubicBezTo>
                  <a:cubicBezTo>
                    <a:pt x="10830" y="4443"/>
                    <a:pt x="8988" y="3603"/>
                    <a:pt x="7024" y="3603"/>
                  </a:cubicBezTo>
                  <a:cubicBezTo>
                    <a:pt x="5693" y="3603"/>
                    <a:pt x="4307" y="3989"/>
                    <a:pt x="3400" y="5283"/>
                  </a:cubicBezTo>
                  <a:cubicBezTo>
                    <a:pt x="1153" y="8484"/>
                    <a:pt x="4744" y="8925"/>
                    <a:pt x="4744" y="8925"/>
                  </a:cubicBezTo>
                  <a:cubicBezTo>
                    <a:pt x="4744" y="8925"/>
                    <a:pt x="0" y="10554"/>
                    <a:pt x="665" y="12841"/>
                  </a:cubicBezTo>
                  <a:cubicBezTo>
                    <a:pt x="827" y="13399"/>
                    <a:pt x="1280" y="13610"/>
                    <a:pt x="1871" y="13610"/>
                  </a:cubicBezTo>
                  <a:cubicBezTo>
                    <a:pt x="3705" y="13610"/>
                    <a:pt x="6873" y="11586"/>
                    <a:pt x="6873" y="11586"/>
                  </a:cubicBezTo>
                  <a:lnTo>
                    <a:pt x="6873" y="11586"/>
                  </a:lnTo>
                  <a:cubicBezTo>
                    <a:pt x="6873" y="11586"/>
                    <a:pt x="3392" y="14740"/>
                    <a:pt x="7616" y="15553"/>
                  </a:cubicBezTo>
                  <a:cubicBezTo>
                    <a:pt x="7939" y="15615"/>
                    <a:pt x="8241" y="15644"/>
                    <a:pt x="8524" y="15644"/>
                  </a:cubicBezTo>
                  <a:cubicBezTo>
                    <a:pt x="11356" y="15644"/>
                    <a:pt x="12227" y="12764"/>
                    <a:pt x="12441" y="11784"/>
                  </a:cubicBezTo>
                  <a:lnTo>
                    <a:pt x="12441" y="11784"/>
                  </a:lnTo>
                  <a:cubicBezTo>
                    <a:pt x="12361" y="12369"/>
                    <a:pt x="12353" y="13547"/>
                    <a:pt x="13570" y="13547"/>
                  </a:cubicBezTo>
                  <a:cubicBezTo>
                    <a:pt x="13768" y="13547"/>
                    <a:pt x="14000" y="13515"/>
                    <a:pt x="14269" y="13445"/>
                  </a:cubicBezTo>
                  <a:cubicBezTo>
                    <a:pt x="16732" y="12799"/>
                    <a:pt x="15491" y="10341"/>
                    <a:pt x="15491" y="10341"/>
                  </a:cubicBezTo>
                  <a:lnTo>
                    <a:pt x="15491" y="10341"/>
                  </a:lnTo>
                  <a:cubicBezTo>
                    <a:pt x="15491" y="10341"/>
                    <a:pt x="17464" y="11503"/>
                    <a:pt x="19351" y="11503"/>
                  </a:cubicBezTo>
                  <a:cubicBezTo>
                    <a:pt x="19964" y="11503"/>
                    <a:pt x="20569" y="11380"/>
                    <a:pt x="21094" y="11054"/>
                  </a:cubicBezTo>
                  <a:cubicBezTo>
                    <a:pt x="23229" y="9727"/>
                    <a:pt x="19285" y="7313"/>
                    <a:pt x="19285" y="7313"/>
                  </a:cubicBezTo>
                  <a:cubicBezTo>
                    <a:pt x="19285" y="7313"/>
                    <a:pt x="24611" y="5852"/>
                    <a:pt x="23725" y="3907"/>
                  </a:cubicBezTo>
                  <a:cubicBezTo>
                    <a:pt x="23482" y="3374"/>
                    <a:pt x="22887" y="3180"/>
                    <a:pt x="22152" y="3180"/>
                  </a:cubicBezTo>
                  <a:cubicBezTo>
                    <a:pt x="20202" y="3180"/>
                    <a:pt x="17262" y="4540"/>
                    <a:pt x="17262" y="4540"/>
                  </a:cubicBezTo>
                  <a:cubicBezTo>
                    <a:pt x="17262" y="4540"/>
                    <a:pt x="20589" y="208"/>
                    <a:pt x="16685" y="7"/>
                  </a:cubicBezTo>
                  <a:cubicBezTo>
                    <a:pt x="16603" y="3"/>
                    <a:pt x="16521" y="1"/>
                    <a:pt x="164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99;p44">
              <a:extLst>
                <a:ext uri="{FF2B5EF4-FFF2-40B4-BE49-F238E27FC236}">
                  <a16:creationId xmlns:a16="http://schemas.microsoft.com/office/drawing/2014/main" id="{AD4F212D-F5CE-CFFC-3534-F8839998049D}"/>
                </a:ext>
              </a:extLst>
            </p:cNvPr>
            <p:cNvSpPr/>
            <p:nvPr/>
          </p:nvSpPr>
          <p:spPr>
            <a:xfrm flipH="1">
              <a:off x="272575" y="1701326"/>
              <a:ext cx="182850" cy="122000"/>
            </a:xfrm>
            <a:custGeom>
              <a:avLst/>
              <a:gdLst/>
              <a:ahLst/>
              <a:cxnLst/>
              <a:rect l="l" t="t" r="r" b="b"/>
              <a:pathLst>
                <a:path w="7314" h="4880" extrusionOk="0">
                  <a:moveTo>
                    <a:pt x="4670" y="1"/>
                  </a:moveTo>
                  <a:cubicBezTo>
                    <a:pt x="4086" y="1"/>
                    <a:pt x="3443" y="127"/>
                    <a:pt x="2807" y="392"/>
                  </a:cubicBezTo>
                  <a:cubicBezTo>
                    <a:pt x="1047" y="1122"/>
                    <a:pt x="0" y="2633"/>
                    <a:pt x="471" y="3764"/>
                  </a:cubicBezTo>
                  <a:cubicBezTo>
                    <a:pt x="770" y="4486"/>
                    <a:pt x="1615" y="4880"/>
                    <a:pt x="2646" y="4880"/>
                  </a:cubicBezTo>
                  <a:cubicBezTo>
                    <a:pt x="3229" y="4880"/>
                    <a:pt x="3871" y="4754"/>
                    <a:pt x="4507" y="4490"/>
                  </a:cubicBezTo>
                  <a:cubicBezTo>
                    <a:pt x="6267" y="3760"/>
                    <a:pt x="7314" y="2249"/>
                    <a:pt x="6843" y="1118"/>
                  </a:cubicBezTo>
                  <a:cubicBezTo>
                    <a:pt x="6544" y="395"/>
                    <a:pt x="5699" y="1"/>
                    <a:pt x="46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00;p44">
              <a:extLst>
                <a:ext uri="{FF2B5EF4-FFF2-40B4-BE49-F238E27FC236}">
                  <a16:creationId xmlns:a16="http://schemas.microsoft.com/office/drawing/2014/main" id="{170F8B4E-5B32-D160-48F3-667B6BFDAFCA}"/>
                </a:ext>
              </a:extLst>
            </p:cNvPr>
            <p:cNvSpPr/>
            <p:nvPr/>
          </p:nvSpPr>
          <p:spPr>
            <a:xfrm flipH="1">
              <a:off x="168650" y="2427351"/>
              <a:ext cx="709125" cy="843400"/>
            </a:xfrm>
            <a:custGeom>
              <a:avLst/>
              <a:gdLst/>
              <a:ahLst/>
              <a:cxnLst/>
              <a:rect l="l" t="t" r="r" b="b"/>
              <a:pathLst>
                <a:path w="28365" h="33736" extrusionOk="0">
                  <a:moveTo>
                    <a:pt x="6127" y="1"/>
                  </a:moveTo>
                  <a:cubicBezTo>
                    <a:pt x="5816" y="1"/>
                    <a:pt x="5531" y="77"/>
                    <a:pt x="5276" y="237"/>
                  </a:cubicBezTo>
                  <a:cubicBezTo>
                    <a:pt x="0" y="3546"/>
                    <a:pt x="21494" y="33736"/>
                    <a:pt x="21494" y="33736"/>
                  </a:cubicBezTo>
                  <a:lnTo>
                    <a:pt x="28365" y="29427"/>
                  </a:lnTo>
                  <a:cubicBezTo>
                    <a:pt x="28365" y="29427"/>
                    <a:pt x="12236" y="1"/>
                    <a:pt x="61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01;p44">
              <a:extLst>
                <a:ext uri="{FF2B5EF4-FFF2-40B4-BE49-F238E27FC236}">
                  <a16:creationId xmlns:a16="http://schemas.microsoft.com/office/drawing/2014/main" id="{A147BEF7-ED0D-EA0E-0C37-4808280C4781}"/>
                </a:ext>
              </a:extLst>
            </p:cNvPr>
            <p:cNvSpPr/>
            <p:nvPr/>
          </p:nvSpPr>
          <p:spPr>
            <a:xfrm flipH="1">
              <a:off x="254775" y="2517301"/>
              <a:ext cx="438625" cy="699800"/>
            </a:xfrm>
            <a:custGeom>
              <a:avLst/>
              <a:gdLst/>
              <a:ahLst/>
              <a:cxnLst/>
              <a:rect l="l" t="t" r="r" b="b"/>
              <a:pathLst>
                <a:path w="17545" h="27992" extrusionOk="0">
                  <a:moveTo>
                    <a:pt x="23" y="1"/>
                  </a:moveTo>
                  <a:lnTo>
                    <a:pt x="0" y="15"/>
                  </a:lnTo>
                  <a:cubicBezTo>
                    <a:pt x="4847" y="8255"/>
                    <a:pt x="12276" y="19632"/>
                    <a:pt x="17468" y="27872"/>
                  </a:cubicBezTo>
                  <a:lnTo>
                    <a:pt x="17468" y="27872"/>
                  </a:lnTo>
                  <a:cubicBezTo>
                    <a:pt x="12449" y="19676"/>
                    <a:pt x="5269" y="7907"/>
                    <a:pt x="23" y="1"/>
                  </a:cubicBezTo>
                  <a:close/>
                  <a:moveTo>
                    <a:pt x="17468" y="27872"/>
                  </a:moveTo>
                  <a:cubicBezTo>
                    <a:pt x="17493" y="27912"/>
                    <a:pt x="17517" y="27952"/>
                    <a:pt x="17542" y="27992"/>
                  </a:cubicBezTo>
                  <a:lnTo>
                    <a:pt x="17544" y="27992"/>
                  </a:lnTo>
                  <a:cubicBezTo>
                    <a:pt x="17519" y="27952"/>
                    <a:pt x="17494" y="27912"/>
                    <a:pt x="17468" y="278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02;p44">
              <a:extLst>
                <a:ext uri="{FF2B5EF4-FFF2-40B4-BE49-F238E27FC236}">
                  <a16:creationId xmlns:a16="http://schemas.microsoft.com/office/drawing/2014/main" id="{B06ACCA1-AA60-728E-C1B4-52B06241DF5B}"/>
                </a:ext>
              </a:extLst>
            </p:cNvPr>
            <p:cNvSpPr/>
            <p:nvPr/>
          </p:nvSpPr>
          <p:spPr>
            <a:xfrm flipH="1">
              <a:off x="-85425" y="1943026"/>
              <a:ext cx="844875" cy="1159650"/>
            </a:xfrm>
            <a:custGeom>
              <a:avLst/>
              <a:gdLst/>
              <a:ahLst/>
              <a:cxnLst/>
              <a:rect l="l" t="t" r="r" b="b"/>
              <a:pathLst>
                <a:path w="33795" h="46386" extrusionOk="0">
                  <a:moveTo>
                    <a:pt x="8284" y="0"/>
                  </a:moveTo>
                  <a:cubicBezTo>
                    <a:pt x="7965" y="0"/>
                    <a:pt x="7661" y="68"/>
                    <a:pt x="7375" y="209"/>
                  </a:cubicBezTo>
                  <a:cubicBezTo>
                    <a:pt x="0" y="3849"/>
                    <a:pt x="24191" y="46386"/>
                    <a:pt x="24191" y="46386"/>
                  </a:cubicBezTo>
                  <a:lnTo>
                    <a:pt x="33794" y="41647"/>
                  </a:lnTo>
                  <a:cubicBezTo>
                    <a:pt x="33794" y="41647"/>
                    <a:pt x="16197" y="0"/>
                    <a:pt x="82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03;p44">
              <a:extLst>
                <a:ext uri="{FF2B5EF4-FFF2-40B4-BE49-F238E27FC236}">
                  <a16:creationId xmlns:a16="http://schemas.microsoft.com/office/drawing/2014/main" id="{95FA912D-EFBD-451E-9965-E5338E0E7FA5}"/>
                </a:ext>
              </a:extLst>
            </p:cNvPr>
            <p:cNvSpPr/>
            <p:nvPr/>
          </p:nvSpPr>
          <p:spPr>
            <a:xfrm flipH="1">
              <a:off x="34900" y="2065776"/>
              <a:ext cx="482475" cy="977825"/>
            </a:xfrm>
            <a:custGeom>
              <a:avLst/>
              <a:gdLst/>
              <a:ahLst/>
              <a:cxnLst/>
              <a:rect l="l" t="t" r="r" b="b"/>
              <a:pathLst>
                <a:path w="19299" h="39113" extrusionOk="0">
                  <a:moveTo>
                    <a:pt x="26" y="1"/>
                  </a:moveTo>
                  <a:lnTo>
                    <a:pt x="1" y="13"/>
                  </a:lnTo>
                  <a:cubicBezTo>
                    <a:pt x="5369" y="11505"/>
                    <a:pt x="13586" y="27580"/>
                    <a:pt x="19298" y="39113"/>
                  </a:cubicBezTo>
                  <a:cubicBezTo>
                    <a:pt x="13759" y="27661"/>
                    <a:pt x="5818" y="11185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04;p44">
              <a:extLst>
                <a:ext uri="{FF2B5EF4-FFF2-40B4-BE49-F238E27FC236}">
                  <a16:creationId xmlns:a16="http://schemas.microsoft.com/office/drawing/2014/main" id="{C8987472-0CB9-8486-96D6-AC0027B32796}"/>
                </a:ext>
              </a:extLst>
            </p:cNvPr>
            <p:cNvSpPr/>
            <p:nvPr/>
          </p:nvSpPr>
          <p:spPr>
            <a:xfrm flipH="1">
              <a:off x="-3040750" y="2706476"/>
              <a:ext cx="510825" cy="607600"/>
            </a:xfrm>
            <a:custGeom>
              <a:avLst/>
              <a:gdLst/>
              <a:ahLst/>
              <a:cxnLst/>
              <a:rect l="l" t="t" r="r" b="b"/>
              <a:pathLst>
                <a:path w="20433" h="24304" extrusionOk="0">
                  <a:moveTo>
                    <a:pt x="16019" y="1"/>
                  </a:moveTo>
                  <a:cubicBezTo>
                    <a:pt x="11619" y="1"/>
                    <a:pt x="0" y="21199"/>
                    <a:pt x="0" y="21199"/>
                  </a:cubicBezTo>
                  <a:lnTo>
                    <a:pt x="4948" y="24303"/>
                  </a:lnTo>
                  <a:cubicBezTo>
                    <a:pt x="4948" y="24303"/>
                    <a:pt x="20433" y="2554"/>
                    <a:pt x="16632" y="172"/>
                  </a:cubicBezTo>
                  <a:cubicBezTo>
                    <a:pt x="16448" y="56"/>
                    <a:pt x="16243" y="1"/>
                    <a:pt x="160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05;p44">
              <a:extLst>
                <a:ext uri="{FF2B5EF4-FFF2-40B4-BE49-F238E27FC236}">
                  <a16:creationId xmlns:a16="http://schemas.microsoft.com/office/drawing/2014/main" id="{A0392203-87A0-2E9D-4455-F93E36C6E805}"/>
                </a:ext>
              </a:extLst>
            </p:cNvPr>
            <p:cNvSpPr/>
            <p:nvPr/>
          </p:nvSpPr>
          <p:spPr>
            <a:xfrm flipH="1">
              <a:off x="-2908025" y="2771201"/>
              <a:ext cx="316550" cy="503875"/>
            </a:xfrm>
            <a:custGeom>
              <a:avLst/>
              <a:gdLst/>
              <a:ahLst/>
              <a:cxnLst/>
              <a:rect l="l" t="t" r="r" b="b"/>
              <a:pathLst>
                <a:path w="12662" h="20155" extrusionOk="0">
                  <a:moveTo>
                    <a:pt x="12638" y="1"/>
                  </a:moveTo>
                  <a:cubicBezTo>
                    <a:pt x="8325" y="6365"/>
                    <a:pt x="4071" y="13603"/>
                    <a:pt x="1" y="20155"/>
                  </a:cubicBezTo>
                  <a:cubicBezTo>
                    <a:pt x="1630" y="17768"/>
                    <a:pt x="4825" y="12615"/>
                    <a:pt x="6426" y="10144"/>
                  </a:cubicBezTo>
                  <a:cubicBezTo>
                    <a:pt x="8574" y="6810"/>
                    <a:pt x="10684" y="3455"/>
                    <a:pt x="12662" y="16"/>
                  </a:cubicBezTo>
                  <a:lnTo>
                    <a:pt x="12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06;p44">
              <a:extLst>
                <a:ext uri="{FF2B5EF4-FFF2-40B4-BE49-F238E27FC236}">
                  <a16:creationId xmlns:a16="http://schemas.microsoft.com/office/drawing/2014/main" id="{690B4D12-2521-5845-7B14-6F0B8734E1FD}"/>
                </a:ext>
              </a:extLst>
            </p:cNvPr>
            <p:cNvSpPr/>
            <p:nvPr/>
          </p:nvSpPr>
          <p:spPr>
            <a:xfrm flipH="1">
              <a:off x="-2955500" y="2357601"/>
              <a:ext cx="608650" cy="835350"/>
            </a:xfrm>
            <a:custGeom>
              <a:avLst/>
              <a:gdLst/>
              <a:ahLst/>
              <a:cxnLst/>
              <a:rect l="l" t="t" r="r" b="b"/>
              <a:pathLst>
                <a:path w="24346" h="33414" extrusionOk="0">
                  <a:moveTo>
                    <a:pt x="18379" y="0"/>
                  </a:moveTo>
                  <a:cubicBezTo>
                    <a:pt x="12677" y="0"/>
                    <a:pt x="1" y="29999"/>
                    <a:pt x="1" y="29999"/>
                  </a:cubicBezTo>
                  <a:lnTo>
                    <a:pt x="6920" y="33413"/>
                  </a:lnTo>
                  <a:cubicBezTo>
                    <a:pt x="6920" y="33413"/>
                    <a:pt x="24346" y="2772"/>
                    <a:pt x="19035" y="151"/>
                  </a:cubicBezTo>
                  <a:cubicBezTo>
                    <a:pt x="18828" y="49"/>
                    <a:pt x="18609" y="0"/>
                    <a:pt x="18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07;p44">
              <a:extLst>
                <a:ext uri="{FF2B5EF4-FFF2-40B4-BE49-F238E27FC236}">
                  <a16:creationId xmlns:a16="http://schemas.microsoft.com/office/drawing/2014/main" id="{5D15B165-DB16-A758-F5C4-7501F92D8308}"/>
                </a:ext>
              </a:extLst>
            </p:cNvPr>
            <p:cNvSpPr/>
            <p:nvPr/>
          </p:nvSpPr>
          <p:spPr>
            <a:xfrm flipH="1">
              <a:off x="-2781200" y="2445926"/>
              <a:ext cx="348200" cy="704250"/>
            </a:xfrm>
            <a:custGeom>
              <a:avLst/>
              <a:gdLst/>
              <a:ahLst/>
              <a:cxnLst/>
              <a:rect l="l" t="t" r="r" b="b"/>
              <a:pathLst>
                <a:path w="13928" h="28170" extrusionOk="0">
                  <a:moveTo>
                    <a:pt x="13902" y="0"/>
                  </a:moveTo>
                  <a:cubicBezTo>
                    <a:pt x="9626" y="8051"/>
                    <a:pt x="4117" y="19786"/>
                    <a:pt x="32" y="28105"/>
                  </a:cubicBezTo>
                  <a:lnTo>
                    <a:pt x="32" y="28105"/>
                  </a:lnTo>
                  <a:cubicBezTo>
                    <a:pt x="4169" y="19955"/>
                    <a:pt x="10143" y="8230"/>
                    <a:pt x="13928" y="13"/>
                  </a:cubicBezTo>
                  <a:lnTo>
                    <a:pt x="13902" y="0"/>
                  </a:lnTo>
                  <a:close/>
                  <a:moveTo>
                    <a:pt x="32" y="28105"/>
                  </a:moveTo>
                  <a:lnTo>
                    <a:pt x="32" y="28105"/>
                  </a:lnTo>
                  <a:cubicBezTo>
                    <a:pt x="22" y="28125"/>
                    <a:pt x="11" y="28146"/>
                    <a:pt x="1" y="28167"/>
                  </a:cubicBezTo>
                  <a:lnTo>
                    <a:pt x="1" y="28169"/>
                  </a:lnTo>
                  <a:cubicBezTo>
                    <a:pt x="11" y="28148"/>
                    <a:pt x="22" y="28126"/>
                    <a:pt x="32" y="281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08;p44">
              <a:extLst>
                <a:ext uri="{FF2B5EF4-FFF2-40B4-BE49-F238E27FC236}">
                  <a16:creationId xmlns:a16="http://schemas.microsoft.com/office/drawing/2014/main" id="{7C7BEC3A-ED75-D40C-5344-5AFB55A80B27}"/>
                </a:ext>
              </a:extLst>
            </p:cNvPr>
            <p:cNvSpPr/>
            <p:nvPr/>
          </p:nvSpPr>
          <p:spPr>
            <a:xfrm flipH="1">
              <a:off x="-2893300" y="2276901"/>
              <a:ext cx="3537900" cy="1117825"/>
            </a:xfrm>
            <a:custGeom>
              <a:avLst/>
              <a:gdLst/>
              <a:ahLst/>
              <a:cxnLst/>
              <a:rect l="l" t="t" r="r" b="b"/>
              <a:pathLst>
                <a:path w="141516" h="44713" extrusionOk="0">
                  <a:moveTo>
                    <a:pt x="65293" y="1"/>
                  </a:moveTo>
                  <a:cubicBezTo>
                    <a:pt x="36483" y="1"/>
                    <a:pt x="35520" y="20832"/>
                    <a:pt x="35520" y="20832"/>
                  </a:cubicBezTo>
                  <a:cubicBezTo>
                    <a:pt x="21454" y="20832"/>
                    <a:pt x="18616" y="32778"/>
                    <a:pt x="18616" y="32778"/>
                  </a:cubicBezTo>
                  <a:cubicBezTo>
                    <a:pt x="5077" y="32778"/>
                    <a:pt x="0" y="44713"/>
                    <a:pt x="0" y="44713"/>
                  </a:cubicBezTo>
                  <a:lnTo>
                    <a:pt x="141516" y="44713"/>
                  </a:lnTo>
                  <a:cubicBezTo>
                    <a:pt x="141516" y="44713"/>
                    <a:pt x="135588" y="32778"/>
                    <a:pt x="119781" y="32778"/>
                  </a:cubicBezTo>
                  <a:cubicBezTo>
                    <a:pt x="119781" y="32778"/>
                    <a:pt x="116468" y="20832"/>
                    <a:pt x="100049" y="20832"/>
                  </a:cubicBezTo>
                  <a:cubicBezTo>
                    <a:pt x="100049" y="20832"/>
                    <a:pt x="98924" y="1"/>
                    <a:pt x="652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709;p44">
            <a:extLst>
              <a:ext uri="{FF2B5EF4-FFF2-40B4-BE49-F238E27FC236}">
                <a16:creationId xmlns:a16="http://schemas.microsoft.com/office/drawing/2014/main" id="{47C032B3-326B-4EB6-A288-3F3BCB15EEDF}"/>
              </a:ext>
            </a:extLst>
          </p:cNvPr>
          <p:cNvGrpSpPr/>
          <p:nvPr/>
        </p:nvGrpSpPr>
        <p:grpSpPr>
          <a:xfrm flipH="1">
            <a:off x="767495" y="967949"/>
            <a:ext cx="3661335" cy="2824323"/>
            <a:chOff x="5047680" y="1197107"/>
            <a:chExt cx="2997409" cy="2312176"/>
          </a:xfrm>
        </p:grpSpPr>
        <p:sp>
          <p:nvSpPr>
            <p:cNvPr id="24" name="Google Shape;710;p44">
              <a:extLst>
                <a:ext uri="{FF2B5EF4-FFF2-40B4-BE49-F238E27FC236}">
                  <a16:creationId xmlns:a16="http://schemas.microsoft.com/office/drawing/2014/main" id="{C758254C-6A01-EDCA-6F94-3A7A34DE9AA5}"/>
                </a:ext>
              </a:extLst>
            </p:cNvPr>
            <p:cNvSpPr/>
            <p:nvPr/>
          </p:nvSpPr>
          <p:spPr>
            <a:xfrm>
              <a:off x="7592204" y="1694586"/>
              <a:ext cx="303072" cy="326671"/>
            </a:xfrm>
            <a:custGeom>
              <a:avLst/>
              <a:gdLst/>
              <a:ahLst/>
              <a:cxnLst/>
              <a:rect l="l" t="t" r="r" b="b"/>
              <a:pathLst>
                <a:path w="12573" h="13552" extrusionOk="0">
                  <a:moveTo>
                    <a:pt x="6416" y="1"/>
                  </a:moveTo>
                  <a:lnTo>
                    <a:pt x="0" y="5534"/>
                  </a:lnTo>
                  <a:lnTo>
                    <a:pt x="2732" y="13552"/>
                  </a:lnTo>
                  <a:lnTo>
                    <a:pt x="12573" y="11039"/>
                  </a:lnTo>
                  <a:lnTo>
                    <a:pt x="6416" y="1"/>
                  </a:ln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11;p44">
              <a:extLst>
                <a:ext uri="{FF2B5EF4-FFF2-40B4-BE49-F238E27FC236}">
                  <a16:creationId xmlns:a16="http://schemas.microsoft.com/office/drawing/2014/main" id="{BAD1D0DD-43A6-3950-63DA-4451F5B07419}"/>
                </a:ext>
              </a:extLst>
            </p:cNvPr>
            <p:cNvSpPr/>
            <p:nvPr/>
          </p:nvSpPr>
          <p:spPr>
            <a:xfrm>
              <a:off x="7592204" y="1601179"/>
              <a:ext cx="139737" cy="294925"/>
            </a:xfrm>
            <a:custGeom>
              <a:avLst/>
              <a:gdLst/>
              <a:ahLst/>
              <a:cxnLst/>
              <a:rect l="l" t="t" r="r" b="b"/>
              <a:pathLst>
                <a:path w="5797" h="12235" extrusionOk="0">
                  <a:moveTo>
                    <a:pt x="4175" y="0"/>
                  </a:moveTo>
                  <a:cubicBezTo>
                    <a:pt x="3772" y="0"/>
                    <a:pt x="3370" y="270"/>
                    <a:pt x="3228" y="706"/>
                  </a:cubicBezTo>
                  <a:lnTo>
                    <a:pt x="0" y="9409"/>
                  </a:lnTo>
                  <a:lnTo>
                    <a:pt x="3478" y="12235"/>
                  </a:lnTo>
                  <a:lnTo>
                    <a:pt x="5587" y="2538"/>
                  </a:lnTo>
                  <a:cubicBezTo>
                    <a:pt x="5796" y="1584"/>
                    <a:pt x="5421" y="631"/>
                    <a:pt x="4644" y="136"/>
                  </a:cubicBezTo>
                  <a:cubicBezTo>
                    <a:pt x="4498" y="43"/>
                    <a:pt x="4337" y="0"/>
                    <a:pt x="4175" y="0"/>
                  </a:cubicBez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12;p44">
              <a:extLst>
                <a:ext uri="{FF2B5EF4-FFF2-40B4-BE49-F238E27FC236}">
                  <a16:creationId xmlns:a16="http://schemas.microsoft.com/office/drawing/2014/main" id="{DBA69CD5-28EA-5711-351D-11F8451C85FE}"/>
                </a:ext>
              </a:extLst>
            </p:cNvPr>
            <p:cNvSpPr/>
            <p:nvPr/>
          </p:nvSpPr>
          <p:spPr>
            <a:xfrm>
              <a:off x="7710102" y="1580690"/>
              <a:ext cx="223212" cy="244473"/>
            </a:xfrm>
            <a:custGeom>
              <a:avLst/>
              <a:gdLst/>
              <a:ahLst/>
              <a:cxnLst/>
              <a:rect l="l" t="t" r="r" b="b"/>
              <a:pathLst>
                <a:path w="9260" h="10142" extrusionOk="0">
                  <a:moveTo>
                    <a:pt x="8021" y="0"/>
                  </a:moveTo>
                  <a:cubicBezTo>
                    <a:pt x="7792" y="0"/>
                    <a:pt x="7556" y="78"/>
                    <a:pt x="7360" y="240"/>
                  </a:cubicBezTo>
                  <a:lnTo>
                    <a:pt x="1" y="5897"/>
                  </a:lnTo>
                  <a:lnTo>
                    <a:pt x="1" y="5899"/>
                  </a:lnTo>
                  <a:lnTo>
                    <a:pt x="1446" y="10141"/>
                  </a:lnTo>
                  <a:lnTo>
                    <a:pt x="8384" y="3047"/>
                  </a:lnTo>
                  <a:cubicBezTo>
                    <a:pt x="9070" y="2347"/>
                    <a:pt x="9260" y="1344"/>
                    <a:pt x="8863" y="510"/>
                  </a:cubicBezTo>
                  <a:cubicBezTo>
                    <a:pt x="8706" y="180"/>
                    <a:pt x="8371" y="0"/>
                    <a:pt x="8021" y="0"/>
                  </a:cubicBez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13;p44">
              <a:extLst>
                <a:ext uri="{FF2B5EF4-FFF2-40B4-BE49-F238E27FC236}">
                  <a16:creationId xmlns:a16="http://schemas.microsoft.com/office/drawing/2014/main" id="{8A3C02F1-705D-FAF0-9CAE-E415DDD1CCD2}"/>
                </a:ext>
              </a:extLst>
            </p:cNvPr>
            <p:cNvSpPr/>
            <p:nvPr/>
          </p:nvSpPr>
          <p:spPr>
            <a:xfrm>
              <a:off x="7778391" y="1667202"/>
              <a:ext cx="243677" cy="197444"/>
            </a:xfrm>
            <a:custGeom>
              <a:avLst/>
              <a:gdLst/>
              <a:ahLst/>
              <a:cxnLst/>
              <a:rect l="l" t="t" r="r" b="b"/>
              <a:pathLst>
                <a:path w="10109" h="8191" extrusionOk="0">
                  <a:moveTo>
                    <a:pt x="8990" y="1"/>
                  </a:moveTo>
                  <a:cubicBezTo>
                    <a:pt x="8843" y="1"/>
                    <a:pt x="8692" y="32"/>
                    <a:pt x="8548" y="100"/>
                  </a:cubicBezTo>
                  <a:lnTo>
                    <a:pt x="1" y="3719"/>
                  </a:lnTo>
                  <a:lnTo>
                    <a:pt x="330" y="8190"/>
                  </a:lnTo>
                  <a:lnTo>
                    <a:pt x="8834" y="3075"/>
                  </a:lnTo>
                  <a:cubicBezTo>
                    <a:pt x="9671" y="2570"/>
                    <a:pt x="10108" y="1646"/>
                    <a:pt x="9935" y="740"/>
                  </a:cubicBezTo>
                  <a:cubicBezTo>
                    <a:pt x="9850" y="293"/>
                    <a:pt x="9438" y="1"/>
                    <a:pt x="8990" y="1"/>
                  </a:cubicBez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14;p44">
              <a:extLst>
                <a:ext uri="{FF2B5EF4-FFF2-40B4-BE49-F238E27FC236}">
                  <a16:creationId xmlns:a16="http://schemas.microsoft.com/office/drawing/2014/main" id="{5C57F12E-D7A0-29AD-A91F-4079AC0409A8}"/>
                </a:ext>
              </a:extLst>
            </p:cNvPr>
            <p:cNvSpPr/>
            <p:nvPr/>
          </p:nvSpPr>
          <p:spPr>
            <a:xfrm>
              <a:off x="7793939" y="1762152"/>
              <a:ext cx="243605" cy="197444"/>
            </a:xfrm>
            <a:custGeom>
              <a:avLst/>
              <a:gdLst/>
              <a:ahLst/>
              <a:cxnLst/>
              <a:rect l="l" t="t" r="r" b="b"/>
              <a:pathLst>
                <a:path w="10106" h="8191" extrusionOk="0">
                  <a:moveTo>
                    <a:pt x="8987" y="1"/>
                  </a:moveTo>
                  <a:cubicBezTo>
                    <a:pt x="8840" y="1"/>
                    <a:pt x="8689" y="32"/>
                    <a:pt x="8545" y="100"/>
                  </a:cubicBezTo>
                  <a:lnTo>
                    <a:pt x="0" y="3720"/>
                  </a:lnTo>
                  <a:lnTo>
                    <a:pt x="327" y="8190"/>
                  </a:lnTo>
                  <a:lnTo>
                    <a:pt x="8831" y="3075"/>
                  </a:lnTo>
                  <a:cubicBezTo>
                    <a:pt x="9670" y="2570"/>
                    <a:pt x="10106" y="1647"/>
                    <a:pt x="9932" y="740"/>
                  </a:cubicBezTo>
                  <a:cubicBezTo>
                    <a:pt x="9847" y="293"/>
                    <a:pt x="9435" y="1"/>
                    <a:pt x="8987" y="1"/>
                  </a:cubicBez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15;p44">
              <a:extLst>
                <a:ext uri="{FF2B5EF4-FFF2-40B4-BE49-F238E27FC236}">
                  <a16:creationId xmlns:a16="http://schemas.microsoft.com/office/drawing/2014/main" id="{22F36456-5A7A-037F-01CD-C26902362325}"/>
                </a:ext>
              </a:extLst>
            </p:cNvPr>
            <p:cNvSpPr/>
            <p:nvPr/>
          </p:nvSpPr>
          <p:spPr>
            <a:xfrm>
              <a:off x="7790106" y="1881472"/>
              <a:ext cx="254983" cy="87453"/>
            </a:xfrm>
            <a:custGeom>
              <a:avLst/>
              <a:gdLst/>
              <a:ahLst/>
              <a:cxnLst/>
              <a:rect l="l" t="t" r="r" b="b"/>
              <a:pathLst>
                <a:path w="10578" h="3628" extrusionOk="0">
                  <a:moveTo>
                    <a:pt x="1492" y="1"/>
                  </a:moveTo>
                  <a:lnTo>
                    <a:pt x="1" y="3627"/>
                  </a:lnTo>
                  <a:lnTo>
                    <a:pt x="1" y="3627"/>
                  </a:lnTo>
                  <a:lnTo>
                    <a:pt x="8658" y="2949"/>
                  </a:lnTo>
                  <a:cubicBezTo>
                    <a:pt x="9512" y="2882"/>
                    <a:pt x="10214" y="2329"/>
                    <a:pt x="10433" y="1552"/>
                  </a:cubicBezTo>
                  <a:cubicBezTo>
                    <a:pt x="10577" y="1042"/>
                    <a:pt x="10161" y="523"/>
                    <a:pt x="9596" y="508"/>
                  </a:cubicBezTo>
                  <a:lnTo>
                    <a:pt x="1492" y="1"/>
                  </a:ln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16;p44">
              <a:extLst>
                <a:ext uri="{FF2B5EF4-FFF2-40B4-BE49-F238E27FC236}">
                  <a16:creationId xmlns:a16="http://schemas.microsoft.com/office/drawing/2014/main" id="{4FA0ECDF-2D7D-1E58-4CB6-51DF03618885}"/>
                </a:ext>
              </a:extLst>
            </p:cNvPr>
            <p:cNvSpPr/>
            <p:nvPr/>
          </p:nvSpPr>
          <p:spPr>
            <a:xfrm>
              <a:off x="7649020" y="1740313"/>
              <a:ext cx="107894" cy="105700"/>
            </a:xfrm>
            <a:custGeom>
              <a:avLst/>
              <a:gdLst/>
              <a:ahLst/>
              <a:cxnLst/>
              <a:rect l="l" t="t" r="r" b="b"/>
              <a:pathLst>
                <a:path w="4476" h="4385" extrusionOk="0">
                  <a:moveTo>
                    <a:pt x="4389" y="1"/>
                  </a:moveTo>
                  <a:cubicBezTo>
                    <a:pt x="4057" y="795"/>
                    <a:pt x="3841" y="1583"/>
                    <a:pt x="3494" y="2355"/>
                  </a:cubicBezTo>
                  <a:cubicBezTo>
                    <a:pt x="2744" y="3558"/>
                    <a:pt x="1368" y="4104"/>
                    <a:pt x="2" y="4253"/>
                  </a:cubicBezTo>
                  <a:lnTo>
                    <a:pt x="0" y="4286"/>
                  </a:lnTo>
                  <a:cubicBezTo>
                    <a:pt x="241" y="4352"/>
                    <a:pt x="491" y="4384"/>
                    <a:pt x="742" y="4384"/>
                  </a:cubicBezTo>
                  <a:cubicBezTo>
                    <a:pt x="1377" y="4384"/>
                    <a:pt x="2014" y="4176"/>
                    <a:pt x="2506" y="3767"/>
                  </a:cubicBezTo>
                  <a:cubicBezTo>
                    <a:pt x="2980" y="3413"/>
                    <a:pt x="3266" y="2889"/>
                    <a:pt x="3588" y="2413"/>
                  </a:cubicBezTo>
                  <a:cubicBezTo>
                    <a:pt x="4120" y="1730"/>
                    <a:pt x="4476" y="888"/>
                    <a:pt x="4423" y="8"/>
                  </a:cubicBezTo>
                  <a:lnTo>
                    <a:pt x="4423" y="6"/>
                  </a:lnTo>
                  <a:lnTo>
                    <a:pt x="4389" y="1"/>
                  </a:lnTo>
                  <a:close/>
                </a:path>
              </a:pathLst>
            </a:custGeom>
            <a:solidFill>
              <a:srgbClr val="36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17;p44">
              <a:extLst>
                <a:ext uri="{FF2B5EF4-FFF2-40B4-BE49-F238E27FC236}">
                  <a16:creationId xmlns:a16="http://schemas.microsoft.com/office/drawing/2014/main" id="{8B670945-2F8A-175C-D45B-6632BF2B5B76}"/>
                </a:ext>
              </a:extLst>
            </p:cNvPr>
            <p:cNvSpPr/>
            <p:nvPr/>
          </p:nvSpPr>
          <p:spPr>
            <a:xfrm>
              <a:off x="5197469" y="1694586"/>
              <a:ext cx="303096" cy="326671"/>
            </a:xfrm>
            <a:custGeom>
              <a:avLst/>
              <a:gdLst/>
              <a:ahLst/>
              <a:cxnLst/>
              <a:rect l="l" t="t" r="r" b="b"/>
              <a:pathLst>
                <a:path w="12574" h="13552" extrusionOk="0">
                  <a:moveTo>
                    <a:pt x="6157" y="1"/>
                  </a:moveTo>
                  <a:lnTo>
                    <a:pt x="1" y="11039"/>
                  </a:lnTo>
                  <a:lnTo>
                    <a:pt x="9842" y="13552"/>
                  </a:lnTo>
                  <a:lnTo>
                    <a:pt x="12573" y="5534"/>
                  </a:lnTo>
                  <a:lnTo>
                    <a:pt x="6157" y="1"/>
                  </a:ln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718;p44">
              <a:extLst>
                <a:ext uri="{FF2B5EF4-FFF2-40B4-BE49-F238E27FC236}">
                  <a16:creationId xmlns:a16="http://schemas.microsoft.com/office/drawing/2014/main" id="{D547CFD3-68B8-3849-6747-FE113995D000}"/>
                </a:ext>
              </a:extLst>
            </p:cNvPr>
            <p:cNvSpPr/>
            <p:nvPr/>
          </p:nvSpPr>
          <p:spPr>
            <a:xfrm>
              <a:off x="5360828" y="1601179"/>
              <a:ext cx="139737" cy="294925"/>
            </a:xfrm>
            <a:custGeom>
              <a:avLst/>
              <a:gdLst/>
              <a:ahLst/>
              <a:cxnLst/>
              <a:rect l="l" t="t" r="r" b="b"/>
              <a:pathLst>
                <a:path w="5797" h="12235" extrusionOk="0">
                  <a:moveTo>
                    <a:pt x="1621" y="0"/>
                  </a:moveTo>
                  <a:cubicBezTo>
                    <a:pt x="1460" y="0"/>
                    <a:pt x="1298" y="43"/>
                    <a:pt x="1153" y="136"/>
                  </a:cubicBezTo>
                  <a:cubicBezTo>
                    <a:pt x="373" y="631"/>
                    <a:pt x="1" y="1584"/>
                    <a:pt x="210" y="2538"/>
                  </a:cubicBezTo>
                  <a:lnTo>
                    <a:pt x="2319" y="12235"/>
                  </a:lnTo>
                  <a:lnTo>
                    <a:pt x="5796" y="9409"/>
                  </a:lnTo>
                  <a:lnTo>
                    <a:pt x="2569" y="706"/>
                  </a:lnTo>
                  <a:cubicBezTo>
                    <a:pt x="2425" y="270"/>
                    <a:pt x="2024" y="0"/>
                    <a:pt x="1621" y="0"/>
                  </a:cubicBez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719;p44">
              <a:extLst>
                <a:ext uri="{FF2B5EF4-FFF2-40B4-BE49-F238E27FC236}">
                  <a16:creationId xmlns:a16="http://schemas.microsoft.com/office/drawing/2014/main" id="{701A79D9-D0A9-2DDA-969F-00D05B5A27A2}"/>
                </a:ext>
              </a:extLst>
            </p:cNvPr>
            <p:cNvSpPr/>
            <p:nvPr/>
          </p:nvSpPr>
          <p:spPr>
            <a:xfrm>
              <a:off x="5159455" y="1580690"/>
              <a:ext cx="223188" cy="244473"/>
            </a:xfrm>
            <a:custGeom>
              <a:avLst/>
              <a:gdLst/>
              <a:ahLst/>
              <a:cxnLst/>
              <a:rect l="l" t="t" r="r" b="b"/>
              <a:pathLst>
                <a:path w="9259" h="10142" extrusionOk="0">
                  <a:moveTo>
                    <a:pt x="1239" y="0"/>
                  </a:moveTo>
                  <a:cubicBezTo>
                    <a:pt x="889" y="0"/>
                    <a:pt x="554" y="180"/>
                    <a:pt x="397" y="510"/>
                  </a:cubicBezTo>
                  <a:cubicBezTo>
                    <a:pt x="0" y="1344"/>
                    <a:pt x="190" y="2347"/>
                    <a:pt x="873" y="3047"/>
                  </a:cubicBezTo>
                  <a:lnTo>
                    <a:pt x="7814" y="10141"/>
                  </a:lnTo>
                  <a:lnTo>
                    <a:pt x="9259" y="5899"/>
                  </a:lnTo>
                  <a:lnTo>
                    <a:pt x="9259" y="5897"/>
                  </a:lnTo>
                  <a:lnTo>
                    <a:pt x="1900" y="240"/>
                  </a:lnTo>
                  <a:cubicBezTo>
                    <a:pt x="1704" y="78"/>
                    <a:pt x="1468" y="0"/>
                    <a:pt x="1239" y="0"/>
                  </a:cubicBez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720;p44">
              <a:extLst>
                <a:ext uri="{FF2B5EF4-FFF2-40B4-BE49-F238E27FC236}">
                  <a16:creationId xmlns:a16="http://schemas.microsoft.com/office/drawing/2014/main" id="{D83D5D09-B376-0570-2B9D-BE54F02F3FB2}"/>
                </a:ext>
              </a:extLst>
            </p:cNvPr>
            <p:cNvSpPr/>
            <p:nvPr/>
          </p:nvSpPr>
          <p:spPr>
            <a:xfrm>
              <a:off x="5070701" y="1667202"/>
              <a:ext cx="243677" cy="197444"/>
            </a:xfrm>
            <a:custGeom>
              <a:avLst/>
              <a:gdLst/>
              <a:ahLst/>
              <a:cxnLst/>
              <a:rect l="l" t="t" r="r" b="b"/>
              <a:pathLst>
                <a:path w="10109" h="8191" extrusionOk="0">
                  <a:moveTo>
                    <a:pt x="1119" y="1"/>
                  </a:moveTo>
                  <a:cubicBezTo>
                    <a:pt x="671" y="1"/>
                    <a:pt x="259" y="293"/>
                    <a:pt x="173" y="740"/>
                  </a:cubicBezTo>
                  <a:cubicBezTo>
                    <a:pt x="0" y="1646"/>
                    <a:pt x="436" y="2570"/>
                    <a:pt x="1275" y="3075"/>
                  </a:cubicBezTo>
                  <a:lnTo>
                    <a:pt x="9779" y="8190"/>
                  </a:lnTo>
                  <a:lnTo>
                    <a:pt x="10106" y="3719"/>
                  </a:lnTo>
                  <a:lnTo>
                    <a:pt x="10108" y="3719"/>
                  </a:lnTo>
                  <a:lnTo>
                    <a:pt x="1561" y="100"/>
                  </a:lnTo>
                  <a:cubicBezTo>
                    <a:pt x="1417" y="32"/>
                    <a:pt x="1266" y="1"/>
                    <a:pt x="1119" y="1"/>
                  </a:cubicBez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721;p44">
              <a:extLst>
                <a:ext uri="{FF2B5EF4-FFF2-40B4-BE49-F238E27FC236}">
                  <a16:creationId xmlns:a16="http://schemas.microsoft.com/office/drawing/2014/main" id="{816C93A4-32D5-373F-9E87-4965CB80A5B8}"/>
                </a:ext>
              </a:extLst>
            </p:cNvPr>
            <p:cNvSpPr/>
            <p:nvPr/>
          </p:nvSpPr>
          <p:spPr>
            <a:xfrm>
              <a:off x="5055225" y="1762152"/>
              <a:ext cx="243605" cy="197372"/>
            </a:xfrm>
            <a:custGeom>
              <a:avLst/>
              <a:gdLst/>
              <a:ahLst/>
              <a:cxnLst/>
              <a:rect l="l" t="t" r="r" b="b"/>
              <a:pathLst>
                <a:path w="10106" h="8188" extrusionOk="0">
                  <a:moveTo>
                    <a:pt x="1118" y="1"/>
                  </a:moveTo>
                  <a:cubicBezTo>
                    <a:pt x="671" y="1"/>
                    <a:pt x="258" y="293"/>
                    <a:pt x="173" y="740"/>
                  </a:cubicBezTo>
                  <a:cubicBezTo>
                    <a:pt x="0" y="1647"/>
                    <a:pt x="435" y="2570"/>
                    <a:pt x="1275" y="3075"/>
                  </a:cubicBezTo>
                  <a:lnTo>
                    <a:pt x="9778" y="8188"/>
                  </a:lnTo>
                  <a:lnTo>
                    <a:pt x="10105" y="3720"/>
                  </a:lnTo>
                  <a:lnTo>
                    <a:pt x="1561" y="100"/>
                  </a:lnTo>
                  <a:cubicBezTo>
                    <a:pt x="1416" y="32"/>
                    <a:pt x="1266" y="1"/>
                    <a:pt x="1118" y="1"/>
                  </a:cubicBez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722;p44">
              <a:extLst>
                <a:ext uri="{FF2B5EF4-FFF2-40B4-BE49-F238E27FC236}">
                  <a16:creationId xmlns:a16="http://schemas.microsoft.com/office/drawing/2014/main" id="{F495CED8-D688-47EA-DF8F-A24578E5E497}"/>
                </a:ext>
              </a:extLst>
            </p:cNvPr>
            <p:cNvSpPr/>
            <p:nvPr/>
          </p:nvSpPr>
          <p:spPr>
            <a:xfrm>
              <a:off x="5047680" y="1881472"/>
              <a:ext cx="254910" cy="87453"/>
            </a:xfrm>
            <a:custGeom>
              <a:avLst/>
              <a:gdLst/>
              <a:ahLst/>
              <a:cxnLst/>
              <a:rect l="l" t="t" r="r" b="b"/>
              <a:pathLst>
                <a:path w="10575" h="3628" extrusionOk="0">
                  <a:moveTo>
                    <a:pt x="9084" y="1"/>
                  </a:moveTo>
                  <a:lnTo>
                    <a:pt x="982" y="508"/>
                  </a:lnTo>
                  <a:cubicBezTo>
                    <a:pt x="417" y="523"/>
                    <a:pt x="1" y="1042"/>
                    <a:pt x="145" y="1552"/>
                  </a:cubicBezTo>
                  <a:cubicBezTo>
                    <a:pt x="364" y="2329"/>
                    <a:pt x="1066" y="2882"/>
                    <a:pt x="1920" y="2949"/>
                  </a:cubicBezTo>
                  <a:lnTo>
                    <a:pt x="10575" y="3627"/>
                  </a:lnTo>
                  <a:lnTo>
                    <a:pt x="10575" y="3627"/>
                  </a:lnTo>
                  <a:lnTo>
                    <a:pt x="9084" y="1"/>
                  </a:ln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723;p44">
              <a:extLst>
                <a:ext uri="{FF2B5EF4-FFF2-40B4-BE49-F238E27FC236}">
                  <a16:creationId xmlns:a16="http://schemas.microsoft.com/office/drawing/2014/main" id="{EEFF9190-6D32-19B4-A0AB-14DBFDB70C33}"/>
                </a:ext>
              </a:extLst>
            </p:cNvPr>
            <p:cNvSpPr/>
            <p:nvPr/>
          </p:nvSpPr>
          <p:spPr>
            <a:xfrm>
              <a:off x="5336603" y="1740385"/>
              <a:ext cx="107147" cy="105628"/>
            </a:xfrm>
            <a:custGeom>
              <a:avLst/>
              <a:gdLst/>
              <a:ahLst/>
              <a:cxnLst/>
              <a:rect l="l" t="t" r="r" b="b"/>
              <a:pathLst>
                <a:path w="4445" h="4382" extrusionOk="0">
                  <a:moveTo>
                    <a:pt x="56" y="0"/>
                  </a:moveTo>
                  <a:lnTo>
                    <a:pt x="22" y="5"/>
                  </a:lnTo>
                  <a:cubicBezTo>
                    <a:pt x="0" y="296"/>
                    <a:pt x="41" y="585"/>
                    <a:pt x="101" y="866"/>
                  </a:cubicBezTo>
                  <a:cubicBezTo>
                    <a:pt x="205" y="1443"/>
                    <a:pt x="518" y="1946"/>
                    <a:pt x="857" y="2410"/>
                  </a:cubicBezTo>
                  <a:cubicBezTo>
                    <a:pt x="1179" y="2886"/>
                    <a:pt x="1463" y="3410"/>
                    <a:pt x="1939" y="3764"/>
                  </a:cubicBezTo>
                  <a:cubicBezTo>
                    <a:pt x="2430" y="4173"/>
                    <a:pt x="3068" y="4381"/>
                    <a:pt x="3703" y="4381"/>
                  </a:cubicBezTo>
                  <a:cubicBezTo>
                    <a:pt x="3954" y="4381"/>
                    <a:pt x="4204" y="4349"/>
                    <a:pt x="4445" y="4283"/>
                  </a:cubicBezTo>
                  <a:lnTo>
                    <a:pt x="4442" y="4250"/>
                  </a:lnTo>
                  <a:cubicBezTo>
                    <a:pt x="3074" y="4101"/>
                    <a:pt x="1701" y="3555"/>
                    <a:pt x="950" y="2352"/>
                  </a:cubicBezTo>
                  <a:cubicBezTo>
                    <a:pt x="604" y="1583"/>
                    <a:pt x="385" y="792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724;p44">
              <a:extLst>
                <a:ext uri="{FF2B5EF4-FFF2-40B4-BE49-F238E27FC236}">
                  <a16:creationId xmlns:a16="http://schemas.microsoft.com/office/drawing/2014/main" id="{C61929E4-67CC-F562-0C2E-7C7EB082ED4A}"/>
                </a:ext>
              </a:extLst>
            </p:cNvPr>
            <p:cNvSpPr/>
            <p:nvPr/>
          </p:nvSpPr>
          <p:spPr>
            <a:xfrm>
              <a:off x="6458715" y="1564105"/>
              <a:ext cx="118356" cy="290393"/>
            </a:xfrm>
            <a:custGeom>
              <a:avLst/>
              <a:gdLst/>
              <a:ahLst/>
              <a:cxnLst/>
              <a:rect l="l" t="t" r="r" b="b"/>
              <a:pathLst>
                <a:path w="4910" h="12047" extrusionOk="0">
                  <a:moveTo>
                    <a:pt x="4139" y="0"/>
                  </a:moveTo>
                  <a:lnTo>
                    <a:pt x="1" y="270"/>
                  </a:lnTo>
                  <a:lnTo>
                    <a:pt x="770" y="12046"/>
                  </a:lnTo>
                  <a:lnTo>
                    <a:pt x="4909" y="11774"/>
                  </a:lnTo>
                  <a:lnTo>
                    <a:pt x="4139" y="0"/>
                  </a:ln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725;p44">
              <a:extLst>
                <a:ext uri="{FF2B5EF4-FFF2-40B4-BE49-F238E27FC236}">
                  <a16:creationId xmlns:a16="http://schemas.microsoft.com/office/drawing/2014/main" id="{DD525FCE-1129-B29E-2426-E9457D978E5B}"/>
                </a:ext>
              </a:extLst>
            </p:cNvPr>
            <p:cNvSpPr/>
            <p:nvPr/>
          </p:nvSpPr>
          <p:spPr>
            <a:xfrm>
              <a:off x="6464042" y="1600166"/>
              <a:ext cx="103290" cy="101603"/>
            </a:xfrm>
            <a:custGeom>
              <a:avLst/>
              <a:gdLst/>
              <a:ahLst/>
              <a:cxnLst/>
              <a:rect l="l" t="t" r="r" b="b"/>
              <a:pathLst>
                <a:path w="4285" h="4215" extrusionOk="0">
                  <a:moveTo>
                    <a:pt x="4017" y="0"/>
                  </a:moveTo>
                  <a:lnTo>
                    <a:pt x="1" y="2162"/>
                  </a:lnTo>
                  <a:lnTo>
                    <a:pt x="83" y="3884"/>
                  </a:lnTo>
                  <a:cubicBezTo>
                    <a:pt x="83" y="3884"/>
                    <a:pt x="1285" y="4215"/>
                    <a:pt x="2776" y="4215"/>
                  </a:cubicBezTo>
                  <a:cubicBezTo>
                    <a:pt x="3259" y="4215"/>
                    <a:pt x="3772" y="4180"/>
                    <a:pt x="4284" y="4088"/>
                  </a:cubicBezTo>
                  <a:lnTo>
                    <a:pt x="40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726;p44">
              <a:extLst>
                <a:ext uri="{FF2B5EF4-FFF2-40B4-BE49-F238E27FC236}">
                  <a16:creationId xmlns:a16="http://schemas.microsoft.com/office/drawing/2014/main" id="{E2B19019-6742-BE2B-2ECF-260195224A75}"/>
                </a:ext>
              </a:extLst>
            </p:cNvPr>
            <p:cNvSpPr/>
            <p:nvPr/>
          </p:nvSpPr>
          <p:spPr>
            <a:xfrm>
              <a:off x="6310059" y="1373893"/>
              <a:ext cx="374134" cy="314136"/>
            </a:xfrm>
            <a:custGeom>
              <a:avLst/>
              <a:gdLst/>
              <a:ahLst/>
              <a:cxnLst/>
              <a:rect l="l" t="t" r="r" b="b"/>
              <a:pathLst>
                <a:path w="15521" h="13032" extrusionOk="0">
                  <a:moveTo>
                    <a:pt x="3597" y="1"/>
                  </a:moveTo>
                  <a:cubicBezTo>
                    <a:pt x="3597" y="1"/>
                    <a:pt x="0" y="13031"/>
                    <a:pt x="5189" y="13031"/>
                  </a:cubicBezTo>
                  <a:cubicBezTo>
                    <a:pt x="5441" y="13031"/>
                    <a:pt x="5713" y="13001"/>
                    <a:pt x="6007" y="12937"/>
                  </a:cubicBezTo>
                  <a:cubicBezTo>
                    <a:pt x="15520" y="10861"/>
                    <a:pt x="13801" y="92"/>
                    <a:pt x="13801" y="92"/>
                  </a:cubicBezTo>
                  <a:lnTo>
                    <a:pt x="3597" y="1"/>
                  </a:ln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727;p44">
              <a:extLst>
                <a:ext uri="{FF2B5EF4-FFF2-40B4-BE49-F238E27FC236}">
                  <a16:creationId xmlns:a16="http://schemas.microsoft.com/office/drawing/2014/main" id="{80679C92-0DD3-986C-F3C2-1B7AC8395629}"/>
                </a:ext>
              </a:extLst>
            </p:cNvPr>
            <p:cNvSpPr/>
            <p:nvPr/>
          </p:nvSpPr>
          <p:spPr>
            <a:xfrm>
              <a:off x="6564222" y="1477448"/>
              <a:ext cx="129998" cy="118307"/>
            </a:xfrm>
            <a:custGeom>
              <a:avLst/>
              <a:gdLst/>
              <a:ahLst/>
              <a:cxnLst/>
              <a:rect l="l" t="t" r="r" b="b"/>
              <a:pathLst>
                <a:path w="5393" h="4908" extrusionOk="0">
                  <a:moveTo>
                    <a:pt x="2693" y="0"/>
                  </a:moveTo>
                  <a:cubicBezTo>
                    <a:pt x="1578" y="0"/>
                    <a:pt x="570" y="766"/>
                    <a:pt x="306" y="1897"/>
                  </a:cubicBezTo>
                  <a:cubicBezTo>
                    <a:pt x="1" y="3218"/>
                    <a:pt x="821" y="4535"/>
                    <a:pt x="2141" y="4843"/>
                  </a:cubicBezTo>
                  <a:cubicBezTo>
                    <a:pt x="2328" y="4887"/>
                    <a:pt x="2515" y="4908"/>
                    <a:pt x="2700" y="4908"/>
                  </a:cubicBezTo>
                  <a:cubicBezTo>
                    <a:pt x="3815" y="4908"/>
                    <a:pt x="4822" y="4142"/>
                    <a:pt x="5084" y="3011"/>
                  </a:cubicBezTo>
                  <a:cubicBezTo>
                    <a:pt x="5392" y="1691"/>
                    <a:pt x="4572" y="370"/>
                    <a:pt x="3252" y="65"/>
                  </a:cubicBezTo>
                  <a:cubicBezTo>
                    <a:pt x="3065" y="21"/>
                    <a:pt x="2878" y="0"/>
                    <a:pt x="2693" y="0"/>
                  </a:cubicBez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728;p44">
              <a:extLst>
                <a:ext uri="{FF2B5EF4-FFF2-40B4-BE49-F238E27FC236}">
                  <a16:creationId xmlns:a16="http://schemas.microsoft.com/office/drawing/2014/main" id="{FFF3543B-F967-4244-9A67-4966FEC0E008}"/>
                </a:ext>
              </a:extLst>
            </p:cNvPr>
            <p:cNvSpPr/>
            <p:nvPr/>
          </p:nvSpPr>
          <p:spPr>
            <a:xfrm>
              <a:off x="6401104" y="1463274"/>
              <a:ext cx="47198" cy="136097"/>
            </a:xfrm>
            <a:custGeom>
              <a:avLst/>
              <a:gdLst/>
              <a:ahLst/>
              <a:cxnLst/>
              <a:rect l="l" t="t" r="r" b="b"/>
              <a:pathLst>
                <a:path w="1958" h="5646" extrusionOk="0">
                  <a:moveTo>
                    <a:pt x="844" y="0"/>
                  </a:moveTo>
                  <a:cubicBezTo>
                    <a:pt x="831" y="0"/>
                    <a:pt x="817" y="1"/>
                    <a:pt x="803" y="1"/>
                  </a:cubicBezTo>
                  <a:cubicBezTo>
                    <a:pt x="462" y="23"/>
                    <a:pt x="181" y="215"/>
                    <a:pt x="0" y="456"/>
                  </a:cubicBezTo>
                  <a:lnTo>
                    <a:pt x="24" y="480"/>
                  </a:lnTo>
                  <a:cubicBezTo>
                    <a:pt x="237" y="330"/>
                    <a:pt x="488" y="238"/>
                    <a:pt x="728" y="238"/>
                  </a:cubicBezTo>
                  <a:cubicBezTo>
                    <a:pt x="931" y="238"/>
                    <a:pt x="1128" y="305"/>
                    <a:pt x="1287" y="460"/>
                  </a:cubicBezTo>
                  <a:cubicBezTo>
                    <a:pt x="1450" y="742"/>
                    <a:pt x="1448" y="1083"/>
                    <a:pt x="1489" y="1430"/>
                  </a:cubicBezTo>
                  <a:cubicBezTo>
                    <a:pt x="1508" y="1718"/>
                    <a:pt x="1508" y="2014"/>
                    <a:pt x="1465" y="2305"/>
                  </a:cubicBezTo>
                  <a:cubicBezTo>
                    <a:pt x="1385" y="2887"/>
                    <a:pt x="1162" y="3440"/>
                    <a:pt x="945" y="3974"/>
                  </a:cubicBezTo>
                  <a:cubicBezTo>
                    <a:pt x="743" y="4448"/>
                    <a:pt x="486" y="5044"/>
                    <a:pt x="68" y="5323"/>
                  </a:cubicBezTo>
                  <a:lnTo>
                    <a:pt x="202" y="5645"/>
                  </a:lnTo>
                  <a:cubicBezTo>
                    <a:pt x="799" y="5410"/>
                    <a:pt x="1390" y="5157"/>
                    <a:pt x="1958" y="4857"/>
                  </a:cubicBezTo>
                  <a:lnTo>
                    <a:pt x="1946" y="4823"/>
                  </a:lnTo>
                  <a:cubicBezTo>
                    <a:pt x="1548" y="4900"/>
                    <a:pt x="1155" y="4999"/>
                    <a:pt x="765" y="5110"/>
                  </a:cubicBezTo>
                  <a:lnTo>
                    <a:pt x="765" y="5110"/>
                  </a:lnTo>
                  <a:cubicBezTo>
                    <a:pt x="1306" y="4288"/>
                    <a:pt x="1417" y="3264"/>
                    <a:pt x="1568" y="2319"/>
                  </a:cubicBezTo>
                  <a:cubicBezTo>
                    <a:pt x="1648" y="1716"/>
                    <a:pt x="1847" y="1127"/>
                    <a:pt x="1650" y="506"/>
                  </a:cubicBezTo>
                  <a:cubicBezTo>
                    <a:pt x="1537" y="169"/>
                    <a:pt x="1177" y="0"/>
                    <a:pt x="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729;p44">
              <a:extLst>
                <a:ext uri="{FF2B5EF4-FFF2-40B4-BE49-F238E27FC236}">
                  <a16:creationId xmlns:a16="http://schemas.microsoft.com/office/drawing/2014/main" id="{032E9FD5-5294-402A-4C86-3CA4C4460537}"/>
                </a:ext>
              </a:extLst>
            </p:cNvPr>
            <p:cNvSpPr/>
            <p:nvPr/>
          </p:nvSpPr>
          <p:spPr>
            <a:xfrm>
              <a:off x="6195078" y="1727393"/>
              <a:ext cx="702613" cy="409809"/>
            </a:xfrm>
            <a:custGeom>
              <a:avLst/>
              <a:gdLst/>
              <a:ahLst/>
              <a:cxnLst/>
              <a:rect l="l" t="t" r="r" b="b"/>
              <a:pathLst>
                <a:path w="29148" h="17001" extrusionOk="0">
                  <a:moveTo>
                    <a:pt x="11363" y="1"/>
                  </a:moveTo>
                  <a:lnTo>
                    <a:pt x="8559" y="2947"/>
                  </a:lnTo>
                  <a:lnTo>
                    <a:pt x="0" y="2947"/>
                  </a:lnTo>
                  <a:lnTo>
                    <a:pt x="2949" y="17001"/>
                  </a:lnTo>
                  <a:lnTo>
                    <a:pt x="29147" y="17001"/>
                  </a:lnTo>
                  <a:lnTo>
                    <a:pt x="27760" y="2427"/>
                  </a:lnTo>
                  <a:lnTo>
                    <a:pt x="17234" y="2427"/>
                  </a:lnTo>
                  <a:lnTo>
                    <a:pt x="154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730;p44">
              <a:extLst>
                <a:ext uri="{FF2B5EF4-FFF2-40B4-BE49-F238E27FC236}">
                  <a16:creationId xmlns:a16="http://schemas.microsoft.com/office/drawing/2014/main" id="{474618A9-F2B0-D88C-B706-C8E82EC38553}"/>
                </a:ext>
              </a:extLst>
            </p:cNvPr>
            <p:cNvSpPr/>
            <p:nvPr/>
          </p:nvSpPr>
          <p:spPr>
            <a:xfrm>
              <a:off x="6377216" y="1287669"/>
              <a:ext cx="342966" cy="382932"/>
            </a:xfrm>
            <a:custGeom>
              <a:avLst/>
              <a:gdLst/>
              <a:ahLst/>
              <a:cxnLst/>
              <a:rect l="l" t="t" r="r" b="b"/>
              <a:pathLst>
                <a:path w="14228" h="15886" extrusionOk="0">
                  <a:moveTo>
                    <a:pt x="6362" y="0"/>
                  </a:moveTo>
                  <a:cubicBezTo>
                    <a:pt x="5649" y="0"/>
                    <a:pt x="4934" y="82"/>
                    <a:pt x="4243" y="233"/>
                  </a:cubicBezTo>
                  <a:cubicBezTo>
                    <a:pt x="0" y="1159"/>
                    <a:pt x="51" y="7067"/>
                    <a:pt x="51" y="7067"/>
                  </a:cubicBezTo>
                  <a:cubicBezTo>
                    <a:pt x="51" y="7067"/>
                    <a:pt x="52" y="7067"/>
                    <a:pt x="53" y="7067"/>
                  </a:cubicBezTo>
                  <a:cubicBezTo>
                    <a:pt x="134" y="7067"/>
                    <a:pt x="2388" y="7039"/>
                    <a:pt x="2372" y="3917"/>
                  </a:cubicBezTo>
                  <a:lnTo>
                    <a:pt x="2372" y="3917"/>
                  </a:lnTo>
                  <a:cubicBezTo>
                    <a:pt x="2372" y="3917"/>
                    <a:pt x="3899" y="7772"/>
                    <a:pt x="9868" y="7947"/>
                  </a:cubicBezTo>
                  <a:cubicBezTo>
                    <a:pt x="10059" y="7900"/>
                    <a:pt x="10259" y="7874"/>
                    <a:pt x="10462" y="7874"/>
                  </a:cubicBezTo>
                  <a:cubicBezTo>
                    <a:pt x="10629" y="7874"/>
                    <a:pt x="10798" y="7891"/>
                    <a:pt x="10967" y="7928"/>
                  </a:cubicBezTo>
                  <a:cubicBezTo>
                    <a:pt x="10981" y="7931"/>
                    <a:pt x="10996" y="7933"/>
                    <a:pt x="11010" y="7938"/>
                  </a:cubicBezTo>
                  <a:cubicBezTo>
                    <a:pt x="12330" y="8243"/>
                    <a:pt x="13150" y="9564"/>
                    <a:pt x="12845" y="10881"/>
                  </a:cubicBezTo>
                  <a:cubicBezTo>
                    <a:pt x="12581" y="12017"/>
                    <a:pt x="11572" y="12780"/>
                    <a:pt x="10456" y="12780"/>
                  </a:cubicBezTo>
                  <a:cubicBezTo>
                    <a:pt x="10272" y="12780"/>
                    <a:pt x="10086" y="12760"/>
                    <a:pt x="9899" y="12716"/>
                  </a:cubicBezTo>
                  <a:cubicBezTo>
                    <a:pt x="9692" y="12668"/>
                    <a:pt x="9500" y="12594"/>
                    <a:pt x="9319" y="12500"/>
                  </a:cubicBezTo>
                  <a:cubicBezTo>
                    <a:pt x="9319" y="12502"/>
                    <a:pt x="9319" y="12502"/>
                    <a:pt x="9317" y="12505"/>
                  </a:cubicBezTo>
                  <a:cubicBezTo>
                    <a:pt x="8886" y="13168"/>
                    <a:pt x="8357" y="13796"/>
                    <a:pt x="7708" y="14359"/>
                  </a:cubicBezTo>
                  <a:lnTo>
                    <a:pt x="7809" y="15886"/>
                  </a:lnTo>
                  <a:cubicBezTo>
                    <a:pt x="7809" y="15886"/>
                    <a:pt x="14228" y="15617"/>
                    <a:pt x="13920" y="8294"/>
                  </a:cubicBezTo>
                  <a:cubicBezTo>
                    <a:pt x="13660" y="2161"/>
                    <a:pt x="10026" y="0"/>
                    <a:pt x="63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731;p44">
              <a:extLst>
                <a:ext uri="{FF2B5EF4-FFF2-40B4-BE49-F238E27FC236}">
                  <a16:creationId xmlns:a16="http://schemas.microsoft.com/office/drawing/2014/main" id="{1A38B9D8-C87E-98F7-7052-5D063FA940AB}"/>
                </a:ext>
              </a:extLst>
            </p:cNvPr>
            <p:cNvSpPr/>
            <p:nvPr/>
          </p:nvSpPr>
          <p:spPr>
            <a:xfrm>
              <a:off x="6433959" y="1382016"/>
              <a:ext cx="181294" cy="112426"/>
            </a:xfrm>
            <a:custGeom>
              <a:avLst/>
              <a:gdLst/>
              <a:ahLst/>
              <a:cxnLst/>
              <a:rect l="l" t="t" r="r" b="b"/>
              <a:pathLst>
                <a:path w="7521" h="4664" extrusionOk="0">
                  <a:moveTo>
                    <a:pt x="34" y="1"/>
                  </a:moveTo>
                  <a:lnTo>
                    <a:pt x="1" y="5"/>
                  </a:lnTo>
                  <a:cubicBezTo>
                    <a:pt x="13" y="426"/>
                    <a:pt x="109" y="837"/>
                    <a:pt x="244" y="1234"/>
                  </a:cubicBezTo>
                  <a:cubicBezTo>
                    <a:pt x="501" y="2040"/>
                    <a:pt x="1033" y="2735"/>
                    <a:pt x="1672" y="3276"/>
                  </a:cubicBezTo>
                  <a:cubicBezTo>
                    <a:pt x="1982" y="3553"/>
                    <a:pt x="2307" y="3815"/>
                    <a:pt x="2665" y="4038"/>
                  </a:cubicBezTo>
                  <a:cubicBezTo>
                    <a:pt x="3338" y="4470"/>
                    <a:pt x="4158" y="4663"/>
                    <a:pt x="4956" y="4663"/>
                  </a:cubicBezTo>
                  <a:cubicBezTo>
                    <a:pt x="5003" y="4663"/>
                    <a:pt x="5050" y="4662"/>
                    <a:pt x="5097" y="4661"/>
                  </a:cubicBezTo>
                  <a:cubicBezTo>
                    <a:pt x="5946" y="4630"/>
                    <a:pt x="6773" y="4411"/>
                    <a:pt x="7521" y="4050"/>
                  </a:cubicBezTo>
                  <a:lnTo>
                    <a:pt x="7509" y="4017"/>
                  </a:lnTo>
                  <a:cubicBezTo>
                    <a:pt x="6694" y="4168"/>
                    <a:pt x="5890" y="4296"/>
                    <a:pt x="5092" y="4296"/>
                  </a:cubicBezTo>
                  <a:cubicBezTo>
                    <a:pt x="5052" y="4296"/>
                    <a:pt x="5012" y="4297"/>
                    <a:pt x="4972" y="4297"/>
                  </a:cubicBezTo>
                  <a:cubicBezTo>
                    <a:pt x="3824" y="4297"/>
                    <a:pt x="2588" y="4026"/>
                    <a:pt x="1749" y="3194"/>
                  </a:cubicBezTo>
                  <a:cubicBezTo>
                    <a:pt x="1461" y="2906"/>
                    <a:pt x="1249" y="2552"/>
                    <a:pt x="1049" y="2206"/>
                  </a:cubicBezTo>
                  <a:cubicBezTo>
                    <a:pt x="643" y="1513"/>
                    <a:pt x="309" y="780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732;p44">
              <a:extLst>
                <a:ext uri="{FF2B5EF4-FFF2-40B4-BE49-F238E27FC236}">
                  <a16:creationId xmlns:a16="http://schemas.microsoft.com/office/drawing/2014/main" id="{3DAEA29B-C776-27EC-779E-92372F30C526}"/>
                </a:ext>
              </a:extLst>
            </p:cNvPr>
            <p:cNvSpPr/>
            <p:nvPr/>
          </p:nvSpPr>
          <p:spPr>
            <a:xfrm>
              <a:off x="6269924" y="1443894"/>
              <a:ext cx="148029" cy="139833"/>
            </a:xfrm>
            <a:custGeom>
              <a:avLst/>
              <a:gdLst/>
              <a:ahLst/>
              <a:cxnLst/>
              <a:rect l="l" t="t" r="r" b="b"/>
              <a:pathLst>
                <a:path w="6141" h="5801" extrusionOk="0">
                  <a:moveTo>
                    <a:pt x="1175" y="852"/>
                  </a:moveTo>
                  <a:cubicBezTo>
                    <a:pt x="1369" y="852"/>
                    <a:pt x="1577" y="895"/>
                    <a:pt x="1763" y="933"/>
                  </a:cubicBezTo>
                  <a:cubicBezTo>
                    <a:pt x="2374" y="1077"/>
                    <a:pt x="2992" y="1303"/>
                    <a:pt x="3581" y="1546"/>
                  </a:cubicBezTo>
                  <a:cubicBezTo>
                    <a:pt x="4382" y="1914"/>
                    <a:pt x="5690" y="2214"/>
                    <a:pt x="5926" y="3188"/>
                  </a:cubicBezTo>
                  <a:cubicBezTo>
                    <a:pt x="6019" y="4550"/>
                    <a:pt x="4252" y="5026"/>
                    <a:pt x="3177" y="5043"/>
                  </a:cubicBezTo>
                  <a:cubicBezTo>
                    <a:pt x="1568" y="4711"/>
                    <a:pt x="721" y="2794"/>
                    <a:pt x="755" y="1279"/>
                  </a:cubicBezTo>
                  <a:cubicBezTo>
                    <a:pt x="770" y="1156"/>
                    <a:pt x="726" y="978"/>
                    <a:pt x="847" y="911"/>
                  </a:cubicBezTo>
                  <a:cubicBezTo>
                    <a:pt x="945" y="868"/>
                    <a:pt x="1057" y="852"/>
                    <a:pt x="1175" y="852"/>
                  </a:cubicBezTo>
                  <a:close/>
                  <a:moveTo>
                    <a:pt x="1339" y="1"/>
                  </a:moveTo>
                  <a:cubicBezTo>
                    <a:pt x="705" y="1"/>
                    <a:pt x="182" y="221"/>
                    <a:pt x="48" y="858"/>
                  </a:cubicBezTo>
                  <a:cubicBezTo>
                    <a:pt x="0" y="1382"/>
                    <a:pt x="200" y="1914"/>
                    <a:pt x="394" y="2378"/>
                  </a:cubicBezTo>
                  <a:cubicBezTo>
                    <a:pt x="690" y="3027"/>
                    <a:pt x="1044" y="3624"/>
                    <a:pt x="1426" y="4206"/>
                  </a:cubicBezTo>
                  <a:cubicBezTo>
                    <a:pt x="1849" y="4819"/>
                    <a:pt x="2237" y="5471"/>
                    <a:pt x="3016" y="5740"/>
                  </a:cubicBezTo>
                  <a:cubicBezTo>
                    <a:pt x="3180" y="5781"/>
                    <a:pt x="3345" y="5801"/>
                    <a:pt x="3510" y="5801"/>
                  </a:cubicBezTo>
                  <a:cubicBezTo>
                    <a:pt x="4850" y="5801"/>
                    <a:pt x="6141" y="4511"/>
                    <a:pt x="6012" y="3179"/>
                  </a:cubicBezTo>
                  <a:lnTo>
                    <a:pt x="6010" y="3179"/>
                  </a:lnTo>
                  <a:cubicBezTo>
                    <a:pt x="5962" y="2816"/>
                    <a:pt x="5745" y="2520"/>
                    <a:pt x="5534" y="2238"/>
                  </a:cubicBezTo>
                  <a:cubicBezTo>
                    <a:pt x="5096" y="1678"/>
                    <a:pt x="4567" y="1166"/>
                    <a:pt x="3951" y="805"/>
                  </a:cubicBezTo>
                  <a:cubicBezTo>
                    <a:pt x="3427" y="472"/>
                    <a:pt x="2265" y="1"/>
                    <a:pt x="1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733;p44">
              <a:extLst>
                <a:ext uri="{FF2B5EF4-FFF2-40B4-BE49-F238E27FC236}">
                  <a16:creationId xmlns:a16="http://schemas.microsoft.com/office/drawing/2014/main" id="{DABD5F3E-F3A3-B080-78C1-30EFFAF7CD3F}"/>
                </a:ext>
              </a:extLst>
            </p:cNvPr>
            <p:cNvSpPr/>
            <p:nvPr/>
          </p:nvSpPr>
          <p:spPr>
            <a:xfrm>
              <a:off x="6458112" y="1443870"/>
              <a:ext cx="147981" cy="139857"/>
            </a:xfrm>
            <a:custGeom>
              <a:avLst/>
              <a:gdLst/>
              <a:ahLst/>
              <a:cxnLst/>
              <a:rect l="l" t="t" r="r" b="b"/>
              <a:pathLst>
                <a:path w="6139" h="5802" extrusionOk="0">
                  <a:moveTo>
                    <a:pt x="4965" y="853"/>
                  </a:moveTo>
                  <a:cubicBezTo>
                    <a:pt x="5083" y="853"/>
                    <a:pt x="5196" y="869"/>
                    <a:pt x="5295" y="912"/>
                  </a:cubicBezTo>
                  <a:cubicBezTo>
                    <a:pt x="5413" y="982"/>
                    <a:pt x="5372" y="1155"/>
                    <a:pt x="5386" y="1280"/>
                  </a:cubicBezTo>
                  <a:cubicBezTo>
                    <a:pt x="5417" y="2797"/>
                    <a:pt x="4571" y="4709"/>
                    <a:pt x="2964" y="5044"/>
                  </a:cubicBezTo>
                  <a:cubicBezTo>
                    <a:pt x="1887" y="5027"/>
                    <a:pt x="122" y="4551"/>
                    <a:pt x="216" y="3189"/>
                  </a:cubicBezTo>
                  <a:cubicBezTo>
                    <a:pt x="451" y="2213"/>
                    <a:pt x="1757" y="1917"/>
                    <a:pt x="2560" y="1547"/>
                  </a:cubicBezTo>
                  <a:cubicBezTo>
                    <a:pt x="3150" y="1304"/>
                    <a:pt x="3765" y="1078"/>
                    <a:pt x="4379" y="934"/>
                  </a:cubicBezTo>
                  <a:cubicBezTo>
                    <a:pt x="4562" y="896"/>
                    <a:pt x="4770" y="853"/>
                    <a:pt x="4965" y="853"/>
                  </a:cubicBezTo>
                  <a:close/>
                  <a:moveTo>
                    <a:pt x="4800" y="1"/>
                  </a:moveTo>
                  <a:cubicBezTo>
                    <a:pt x="3874" y="1"/>
                    <a:pt x="2713" y="472"/>
                    <a:pt x="2188" y="806"/>
                  </a:cubicBezTo>
                  <a:cubicBezTo>
                    <a:pt x="1572" y="1167"/>
                    <a:pt x="1043" y="1679"/>
                    <a:pt x="608" y="2239"/>
                  </a:cubicBezTo>
                  <a:cubicBezTo>
                    <a:pt x="394" y="2521"/>
                    <a:pt x="180" y="2817"/>
                    <a:pt x="129" y="3180"/>
                  </a:cubicBezTo>
                  <a:cubicBezTo>
                    <a:pt x="1" y="4512"/>
                    <a:pt x="1291" y="5802"/>
                    <a:pt x="2631" y="5802"/>
                  </a:cubicBezTo>
                  <a:cubicBezTo>
                    <a:pt x="2796" y="5802"/>
                    <a:pt x="2962" y="5782"/>
                    <a:pt x="3126" y="5741"/>
                  </a:cubicBezTo>
                  <a:cubicBezTo>
                    <a:pt x="3905" y="5472"/>
                    <a:pt x="4292" y="4820"/>
                    <a:pt x="4715" y="4207"/>
                  </a:cubicBezTo>
                  <a:cubicBezTo>
                    <a:pt x="5098" y="3625"/>
                    <a:pt x="5449" y="3028"/>
                    <a:pt x="5745" y="2379"/>
                  </a:cubicBezTo>
                  <a:cubicBezTo>
                    <a:pt x="5939" y="1915"/>
                    <a:pt x="6139" y="1383"/>
                    <a:pt x="6093" y="859"/>
                  </a:cubicBezTo>
                  <a:cubicBezTo>
                    <a:pt x="5958" y="222"/>
                    <a:pt x="5434" y="1"/>
                    <a:pt x="48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734;p44">
              <a:extLst>
                <a:ext uri="{FF2B5EF4-FFF2-40B4-BE49-F238E27FC236}">
                  <a16:creationId xmlns:a16="http://schemas.microsoft.com/office/drawing/2014/main" id="{809E5BAC-89DE-6D2D-04DF-63123A65D227}"/>
                </a:ext>
              </a:extLst>
            </p:cNvPr>
            <p:cNvSpPr/>
            <p:nvPr/>
          </p:nvSpPr>
          <p:spPr>
            <a:xfrm>
              <a:off x="6413783" y="1510207"/>
              <a:ext cx="48499" cy="20827"/>
            </a:xfrm>
            <a:custGeom>
              <a:avLst/>
              <a:gdLst/>
              <a:ahLst/>
              <a:cxnLst/>
              <a:rect l="l" t="t" r="r" b="b"/>
              <a:pathLst>
                <a:path w="2012" h="864" extrusionOk="0">
                  <a:moveTo>
                    <a:pt x="1007" y="1"/>
                  </a:moveTo>
                  <a:cubicBezTo>
                    <a:pt x="644" y="1"/>
                    <a:pt x="281" y="145"/>
                    <a:pt x="1" y="433"/>
                  </a:cubicBezTo>
                  <a:cubicBezTo>
                    <a:pt x="282" y="719"/>
                    <a:pt x="645" y="864"/>
                    <a:pt x="1008" y="864"/>
                  </a:cubicBezTo>
                  <a:cubicBezTo>
                    <a:pt x="1370" y="864"/>
                    <a:pt x="1732" y="721"/>
                    <a:pt x="2011" y="433"/>
                  </a:cubicBezTo>
                  <a:cubicBezTo>
                    <a:pt x="1732" y="144"/>
                    <a:pt x="1369" y="1"/>
                    <a:pt x="1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735;p44">
              <a:extLst>
                <a:ext uri="{FF2B5EF4-FFF2-40B4-BE49-F238E27FC236}">
                  <a16:creationId xmlns:a16="http://schemas.microsoft.com/office/drawing/2014/main" id="{2A7B95C2-0DC1-8514-18A7-41E548A7EE30}"/>
                </a:ext>
              </a:extLst>
            </p:cNvPr>
            <p:cNvSpPr/>
            <p:nvPr/>
          </p:nvSpPr>
          <p:spPr>
            <a:xfrm>
              <a:off x="6359764" y="1197107"/>
              <a:ext cx="161937" cy="141304"/>
            </a:xfrm>
            <a:custGeom>
              <a:avLst/>
              <a:gdLst/>
              <a:ahLst/>
              <a:cxnLst/>
              <a:rect l="l" t="t" r="r" b="b"/>
              <a:pathLst>
                <a:path w="6718" h="5862" extrusionOk="0">
                  <a:moveTo>
                    <a:pt x="3803" y="0"/>
                  </a:moveTo>
                  <a:cubicBezTo>
                    <a:pt x="3057" y="0"/>
                    <a:pt x="2287" y="254"/>
                    <a:pt x="1710" y="669"/>
                  </a:cubicBezTo>
                  <a:lnTo>
                    <a:pt x="1727" y="697"/>
                  </a:lnTo>
                  <a:cubicBezTo>
                    <a:pt x="2264" y="479"/>
                    <a:pt x="2817" y="320"/>
                    <a:pt x="3396" y="291"/>
                  </a:cubicBezTo>
                  <a:cubicBezTo>
                    <a:pt x="3470" y="286"/>
                    <a:pt x="3545" y="284"/>
                    <a:pt x="3621" y="284"/>
                  </a:cubicBezTo>
                  <a:cubicBezTo>
                    <a:pt x="4658" y="284"/>
                    <a:pt x="5806" y="750"/>
                    <a:pt x="6070" y="1830"/>
                  </a:cubicBezTo>
                  <a:cubicBezTo>
                    <a:pt x="6410" y="3578"/>
                    <a:pt x="4616" y="5031"/>
                    <a:pt x="3086" y="5409"/>
                  </a:cubicBezTo>
                  <a:cubicBezTo>
                    <a:pt x="2778" y="5490"/>
                    <a:pt x="2452" y="5535"/>
                    <a:pt x="2127" y="5535"/>
                  </a:cubicBezTo>
                  <a:cubicBezTo>
                    <a:pt x="1319" y="5535"/>
                    <a:pt x="520" y="5256"/>
                    <a:pt x="29" y="4562"/>
                  </a:cubicBezTo>
                  <a:lnTo>
                    <a:pt x="1" y="4579"/>
                  </a:lnTo>
                  <a:cubicBezTo>
                    <a:pt x="449" y="5488"/>
                    <a:pt x="1342" y="5861"/>
                    <a:pt x="2286" y="5861"/>
                  </a:cubicBezTo>
                  <a:cubicBezTo>
                    <a:pt x="3196" y="5861"/>
                    <a:pt x="4153" y="5515"/>
                    <a:pt x="4806" y="4966"/>
                  </a:cubicBezTo>
                  <a:cubicBezTo>
                    <a:pt x="5994" y="4088"/>
                    <a:pt x="6717" y="2294"/>
                    <a:pt x="5835" y="969"/>
                  </a:cubicBezTo>
                  <a:cubicBezTo>
                    <a:pt x="5358" y="286"/>
                    <a:pt x="4594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736;p44">
              <a:extLst>
                <a:ext uri="{FF2B5EF4-FFF2-40B4-BE49-F238E27FC236}">
                  <a16:creationId xmlns:a16="http://schemas.microsoft.com/office/drawing/2014/main" id="{F0D45B3F-D238-B806-4770-A2EA77CA4D27}"/>
                </a:ext>
              </a:extLst>
            </p:cNvPr>
            <p:cNvSpPr/>
            <p:nvPr/>
          </p:nvSpPr>
          <p:spPr>
            <a:xfrm>
              <a:off x="6370900" y="1208316"/>
              <a:ext cx="120887" cy="118500"/>
            </a:xfrm>
            <a:custGeom>
              <a:avLst/>
              <a:gdLst/>
              <a:ahLst/>
              <a:cxnLst/>
              <a:rect l="l" t="t" r="r" b="b"/>
              <a:pathLst>
                <a:path w="5015" h="4916" extrusionOk="0">
                  <a:moveTo>
                    <a:pt x="2119" y="1"/>
                  </a:moveTo>
                  <a:cubicBezTo>
                    <a:pt x="1819" y="1"/>
                    <a:pt x="1526" y="71"/>
                    <a:pt x="1258" y="220"/>
                  </a:cubicBezTo>
                  <a:cubicBezTo>
                    <a:pt x="255" y="781"/>
                    <a:pt x="0" y="2238"/>
                    <a:pt x="691" y="3474"/>
                  </a:cubicBezTo>
                  <a:cubicBezTo>
                    <a:pt x="1197" y="4381"/>
                    <a:pt x="2070" y="4916"/>
                    <a:pt x="2896" y="4916"/>
                  </a:cubicBezTo>
                  <a:cubicBezTo>
                    <a:pt x="3196" y="4916"/>
                    <a:pt x="3489" y="4845"/>
                    <a:pt x="3757" y="4696"/>
                  </a:cubicBezTo>
                  <a:cubicBezTo>
                    <a:pt x="4762" y="4136"/>
                    <a:pt x="5014" y="2681"/>
                    <a:pt x="4324" y="1444"/>
                  </a:cubicBezTo>
                  <a:cubicBezTo>
                    <a:pt x="3818" y="537"/>
                    <a:pt x="2945" y="1"/>
                    <a:pt x="2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737;p44">
              <a:extLst>
                <a:ext uri="{FF2B5EF4-FFF2-40B4-BE49-F238E27FC236}">
                  <a16:creationId xmlns:a16="http://schemas.microsoft.com/office/drawing/2014/main" id="{632DC8CA-FCE8-5FD5-B519-E26BC452A2AB}"/>
                </a:ext>
              </a:extLst>
            </p:cNvPr>
            <p:cNvSpPr/>
            <p:nvPr/>
          </p:nvSpPr>
          <p:spPr>
            <a:xfrm>
              <a:off x="6620917" y="1244594"/>
              <a:ext cx="166734" cy="141352"/>
            </a:xfrm>
            <a:custGeom>
              <a:avLst/>
              <a:gdLst/>
              <a:ahLst/>
              <a:cxnLst/>
              <a:rect l="l" t="t" r="r" b="b"/>
              <a:pathLst>
                <a:path w="6917" h="5864" extrusionOk="0">
                  <a:moveTo>
                    <a:pt x="3131" y="0"/>
                  </a:moveTo>
                  <a:cubicBezTo>
                    <a:pt x="2964" y="0"/>
                    <a:pt x="2797" y="13"/>
                    <a:pt x="2631" y="40"/>
                  </a:cubicBezTo>
                  <a:cubicBezTo>
                    <a:pt x="1" y="519"/>
                    <a:pt x="282" y="3648"/>
                    <a:pt x="2112" y="4968"/>
                  </a:cubicBezTo>
                  <a:cubicBezTo>
                    <a:pt x="2765" y="5517"/>
                    <a:pt x="3721" y="5863"/>
                    <a:pt x="4630" y="5863"/>
                  </a:cubicBezTo>
                  <a:cubicBezTo>
                    <a:pt x="5574" y="5863"/>
                    <a:pt x="6467" y="5490"/>
                    <a:pt x="6917" y="4581"/>
                  </a:cubicBezTo>
                  <a:lnTo>
                    <a:pt x="6886" y="4564"/>
                  </a:lnTo>
                  <a:cubicBezTo>
                    <a:pt x="6397" y="5258"/>
                    <a:pt x="5597" y="5538"/>
                    <a:pt x="4790" y="5538"/>
                  </a:cubicBezTo>
                  <a:cubicBezTo>
                    <a:pt x="4464" y="5538"/>
                    <a:pt x="4137" y="5493"/>
                    <a:pt x="3829" y="5411"/>
                  </a:cubicBezTo>
                  <a:cubicBezTo>
                    <a:pt x="2300" y="5033"/>
                    <a:pt x="506" y="3583"/>
                    <a:pt x="845" y="1832"/>
                  </a:cubicBezTo>
                  <a:cubicBezTo>
                    <a:pt x="1166" y="710"/>
                    <a:pt x="2207" y="294"/>
                    <a:pt x="3292" y="294"/>
                  </a:cubicBezTo>
                  <a:cubicBezTo>
                    <a:pt x="3961" y="294"/>
                    <a:pt x="4646" y="452"/>
                    <a:pt x="5190" y="699"/>
                  </a:cubicBezTo>
                  <a:lnTo>
                    <a:pt x="5207" y="671"/>
                  </a:lnTo>
                  <a:cubicBezTo>
                    <a:pt x="4611" y="255"/>
                    <a:pt x="3870" y="0"/>
                    <a:pt x="3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738;p44">
              <a:extLst>
                <a:ext uri="{FF2B5EF4-FFF2-40B4-BE49-F238E27FC236}">
                  <a16:creationId xmlns:a16="http://schemas.microsoft.com/office/drawing/2014/main" id="{D5B8BF86-11C0-AE88-1B6F-788A0733A634}"/>
                </a:ext>
              </a:extLst>
            </p:cNvPr>
            <p:cNvSpPr/>
            <p:nvPr/>
          </p:nvSpPr>
          <p:spPr>
            <a:xfrm>
              <a:off x="6655653" y="1255802"/>
              <a:ext cx="120887" cy="118500"/>
            </a:xfrm>
            <a:custGeom>
              <a:avLst/>
              <a:gdLst/>
              <a:ahLst/>
              <a:cxnLst/>
              <a:rect l="l" t="t" r="r" b="b"/>
              <a:pathLst>
                <a:path w="5015" h="4916" extrusionOk="0">
                  <a:moveTo>
                    <a:pt x="2897" y="0"/>
                  </a:moveTo>
                  <a:cubicBezTo>
                    <a:pt x="2071" y="0"/>
                    <a:pt x="1197" y="537"/>
                    <a:pt x="690" y="1444"/>
                  </a:cubicBezTo>
                  <a:cubicBezTo>
                    <a:pt x="0" y="2678"/>
                    <a:pt x="253" y="4135"/>
                    <a:pt x="1258" y="4695"/>
                  </a:cubicBezTo>
                  <a:cubicBezTo>
                    <a:pt x="1525" y="4845"/>
                    <a:pt x="1818" y="4915"/>
                    <a:pt x="2118" y="4915"/>
                  </a:cubicBezTo>
                  <a:cubicBezTo>
                    <a:pt x="2943" y="4915"/>
                    <a:pt x="3818" y="4379"/>
                    <a:pt x="4324" y="3474"/>
                  </a:cubicBezTo>
                  <a:cubicBezTo>
                    <a:pt x="5014" y="2238"/>
                    <a:pt x="4759" y="780"/>
                    <a:pt x="3756" y="220"/>
                  </a:cubicBezTo>
                  <a:cubicBezTo>
                    <a:pt x="3490" y="71"/>
                    <a:pt x="3196" y="0"/>
                    <a:pt x="28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739;p44">
              <a:extLst>
                <a:ext uri="{FF2B5EF4-FFF2-40B4-BE49-F238E27FC236}">
                  <a16:creationId xmlns:a16="http://schemas.microsoft.com/office/drawing/2014/main" id="{ED4B473A-C705-A40D-A4F7-9C83ED8C841F}"/>
                </a:ext>
              </a:extLst>
            </p:cNvPr>
            <p:cNvSpPr/>
            <p:nvPr/>
          </p:nvSpPr>
          <p:spPr>
            <a:xfrm>
              <a:off x="5392647" y="1865370"/>
              <a:ext cx="2307451" cy="1643913"/>
            </a:xfrm>
            <a:custGeom>
              <a:avLst/>
              <a:gdLst/>
              <a:ahLst/>
              <a:cxnLst/>
              <a:rect l="l" t="t" r="r" b="b"/>
              <a:pathLst>
                <a:path w="95725" h="68198" extrusionOk="0">
                  <a:moveTo>
                    <a:pt x="1" y="0"/>
                  </a:moveTo>
                  <a:lnTo>
                    <a:pt x="1" y="68197"/>
                  </a:lnTo>
                  <a:lnTo>
                    <a:pt x="95725" y="68197"/>
                  </a:lnTo>
                  <a:lnTo>
                    <a:pt x="95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740;p44">
              <a:extLst>
                <a:ext uri="{FF2B5EF4-FFF2-40B4-BE49-F238E27FC236}">
                  <a16:creationId xmlns:a16="http://schemas.microsoft.com/office/drawing/2014/main" id="{A30047FA-B943-40F3-16CC-614C2A577229}"/>
                </a:ext>
              </a:extLst>
            </p:cNvPr>
            <p:cNvSpPr/>
            <p:nvPr/>
          </p:nvSpPr>
          <p:spPr>
            <a:xfrm>
              <a:off x="5433939" y="1865370"/>
              <a:ext cx="2224892" cy="1585072"/>
            </a:xfrm>
            <a:custGeom>
              <a:avLst/>
              <a:gdLst/>
              <a:ahLst/>
              <a:cxnLst/>
              <a:rect l="l" t="t" r="r" b="b"/>
              <a:pathLst>
                <a:path w="92300" h="65757" extrusionOk="0">
                  <a:moveTo>
                    <a:pt x="0" y="0"/>
                  </a:moveTo>
                  <a:lnTo>
                    <a:pt x="0" y="65756"/>
                  </a:lnTo>
                  <a:lnTo>
                    <a:pt x="92299" y="65756"/>
                  </a:lnTo>
                  <a:lnTo>
                    <a:pt x="922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741;p44">
              <a:extLst>
                <a:ext uri="{FF2B5EF4-FFF2-40B4-BE49-F238E27FC236}">
                  <a16:creationId xmlns:a16="http://schemas.microsoft.com/office/drawing/2014/main" id="{40A4BF32-8805-D140-E719-8526392BA0C5}"/>
                </a:ext>
              </a:extLst>
            </p:cNvPr>
            <p:cNvSpPr/>
            <p:nvPr/>
          </p:nvSpPr>
          <p:spPr>
            <a:xfrm>
              <a:off x="5433939" y="1727393"/>
              <a:ext cx="1004817" cy="138001"/>
            </a:xfrm>
            <a:custGeom>
              <a:avLst/>
              <a:gdLst/>
              <a:ahLst/>
              <a:cxnLst/>
              <a:rect l="l" t="t" r="r" b="b"/>
              <a:pathLst>
                <a:path w="41685" h="5725" extrusionOk="0">
                  <a:moveTo>
                    <a:pt x="20841" y="1"/>
                  </a:moveTo>
                  <a:cubicBezTo>
                    <a:pt x="6104" y="1"/>
                    <a:pt x="0" y="5724"/>
                    <a:pt x="0" y="5724"/>
                  </a:cubicBezTo>
                  <a:lnTo>
                    <a:pt x="41684" y="5724"/>
                  </a:lnTo>
                  <a:cubicBezTo>
                    <a:pt x="41684" y="5724"/>
                    <a:pt x="35580" y="1"/>
                    <a:pt x="20841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742;p44">
              <a:extLst>
                <a:ext uri="{FF2B5EF4-FFF2-40B4-BE49-F238E27FC236}">
                  <a16:creationId xmlns:a16="http://schemas.microsoft.com/office/drawing/2014/main" id="{4EED99DB-A064-0C9F-C995-FF50C518BE55}"/>
                </a:ext>
              </a:extLst>
            </p:cNvPr>
            <p:cNvSpPr/>
            <p:nvPr/>
          </p:nvSpPr>
          <p:spPr>
            <a:xfrm>
              <a:off x="6438659" y="1796381"/>
              <a:ext cx="215378" cy="69013"/>
            </a:xfrm>
            <a:custGeom>
              <a:avLst/>
              <a:gdLst/>
              <a:ahLst/>
              <a:cxnLst/>
              <a:rect l="l" t="t" r="r" b="b"/>
              <a:pathLst>
                <a:path w="8935" h="2863" extrusionOk="0">
                  <a:moveTo>
                    <a:pt x="4469" y="0"/>
                  </a:moveTo>
                  <a:cubicBezTo>
                    <a:pt x="1309" y="0"/>
                    <a:pt x="1" y="2862"/>
                    <a:pt x="1" y="2862"/>
                  </a:cubicBezTo>
                  <a:lnTo>
                    <a:pt x="8935" y="2862"/>
                  </a:lnTo>
                  <a:cubicBezTo>
                    <a:pt x="8935" y="2862"/>
                    <a:pt x="7626" y="0"/>
                    <a:pt x="4469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743;p44">
              <a:extLst>
                <a:ext uri="{FF2B5EF4-FFF2-40B4-BE49-F238E27FC236}">
                  <a16:creationId xmlns:a16="http://schemas.microsoft.com/office/drawing/2014/main" id="{1205216F-AB06-9287-B99A-419794BFF704}"/>
                </a:ext>
              </a:extLst>
            </p:cNvPr>
            <p:cNvSpPr/>
            <p:nvPr/>
          </p:nvSpPr>
          <p:spPr>
            <a:xfrm>
              <a:off x="5433939" y="1865370"/>
              <a:ext cx="1004817" cy="1585072"/>
            </a:xfrm>
            <a:custGeom>
              <a:avLst/>
              <a:gdLst/>
              <a:ahLst/>
              <a:cxnLst/>
              <a:rect l="l" t="t" r="r" b="b"/>
              <a:pathLst>
                <a:path w="41685" h="65757" extrusionOk="0">
                  <a:moveTo>
                    <a:pt x="0" y="0"/>
                  </a:moveTo>
                  <a:lnTo>
                    <a:pt x="0" y="65756"/>
                  </a:lnTo>
                  <a:cubicBezTo>
                    <a:pt x="0" y="65756"/>
                    <a:pt x="6104" y="60033"/>
                    <a:pt x="20841" y="60033"/>
                  </a:cubicBezTo>
                  <a:cubicBezTo>
                    <a:pt x="35580" y="60033"/>
                    <a:pt x="41684" y="65756"/>
                    <a:pt x="41684" y="65756"/>
                  </a:cubicBezTo>
                  <a:lnTo>
                    <a:pt x="41684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744;p44">
              <a:extLst>
                <a:ext uri="{FF2B5EF4-FFF2-40B4-BE49-F238E27FC236}">
                  <a16:creationId xmlns:a16="http://schemas.microsoft.com/office/drawing/2014/main" id="{54F50FF4-B9BC-8FDC-BC97-477DFF01C772}"/>
                </a:ext>
              </a:extLst>
            </p:cNvPr>
            <p:cNvSpPr/>
            <p:nvPr/>
          </p:nvSpPr>
          <p:spPr>
            <a:xfrm>
              <a:off x="6438732" y="1865370"/>
              <a:ext cx="215306" cy="1585072"/>
            </a:xfrm>
            <a:custGeom>
              <a:avLst/>
              <a:gdLst/>
              <a:ahLst/>
              <a:cxnLst/>
              <a:rect l="l" t="t" r="r" b="b"/>
              <a:pathLst>
                <a:path w="8932" h="65757" extrusionOk="0">
                  <a:moveTo>
                    <a:pt x="0" y="0"/>
                  </a:moveTo>
                  <a:lnTo>
                    <a:pt x="0" y="65756"/>
                  </a:lnTo>
                  <a:cubicBezTo>
                    <a:pt x="0" y="65756"/>
                    <a:pt x="1308" y="62895"/>
                    <a:pt x="4466" y="62895"/>
                  </a:cubicBezTo>
                  <a:cubicBezTo>
                    <a:pt x="7623" y="62895"/>
                    <a:pt x="8932" y="65756"/>
                    <a:pt x="8932" y="65756"/>
                  </a:cubicBezTo>
                  <a:lnTo>
                    <a:pt x="893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745;p44">
              <a:extLst>
                <a:ext uri="{FF2B5EF4-FFF2-40B4-BE49-F238E27FC236}">
                  <a16:creationId xmlns:a16="http://schemas.microsoft.com/office/drawing/2014/main" id="{E2A9086A-4BE3-FEE9-C54C-A85CD93A1CC7}"/>
                </a:ext>
              </a:extLst>
            </p:cNvPr>
            <p:cNvSpPr/>
            <p:nvPr/>
          </p:nvSpPr>
          <p:spPr>
            <a:xfrm>
              <a:off x="6654013" y="1727393"/>
              <a:ext cx="1004817" cy="138001"/>
            </a:xfrm>
            <a:custGeom>
              <a:avLst/>
              <a:gdLst/>
              <a:ahLst/>
              <a:cxnLst/>
              <a:rect l="l" t="t" r="r" b="b"/>
              <a:pathLst>
                <a:path w="41685" h="5725" extrusionOk="0">
                  <a:moveTo>
                    <a:pt x="20844" y="1"/>
                  </a:moveTo>
                  <a:cubicBezTo>
                    <a:pt x="6104" y="1"/>
                    <a:pt x="1" y="5724"/>
                    <a:pt x="1" y="5724"/>
                  </a:cubicBezTo>
                  <a:lnTo>
                    <a:pt x="41684" y="5724"/>
                  </a:lnTo>
                  <a:cubicBezTo>
                    <a:pt x="41684" y="5724"/>
                    <a:pt x="35581" y="1"/>
                    <a:pt x="208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746;p44">
              <a:extLst>
                <a:ext uri="{FF2B5EF4-FFF2-40B4-BE49-F238E27FC236}">
                  <a16:creationId xmlns:a16="http://schemas.microsoft.com/office/drawing/2014/main" id="{1E685FE8-CAAF-B798-29A0-E22C3DB89D26}"/>
                </a:ext>
              </a:extLst>
            </p:cNvPr>
            <p:cNvSpPr/>
            <p:nvPr/>
          </p:nvSpPr>
          <p:spPr>
            <a:xfrm>
              <a:off x="6654013" y="1865370"/>
              <a:ext cx="1004817" cy="1585072"/>
            </a:xfrm>
            <a:custGeom>
              <a:avLst/>
              <a:gdLst/>
              <a:ahLst/>
              <a:cxnLst/>
              <a:rect l="l" t="t" r="r" b="b"/>
              <a:pathLst>
                <a:path w="41685" h="65757" extrusionOk="0">
                  <a:moveTo>
                    <a:pt x="1" y="0"/>
                  </a:moveTo>
                  <a:lnTo>
                    <a:pt x="1" y="65756"/>
                  </a:lnTo>
                  <a:cubicBezTo>
                    <a:pt x="1" y="65756"/>
                    <a:pt x="6104" y="60033"/>
                    <a:pt x="20844" y="60033"/>
                  </a:cubicBezTo>
                  <a:cubicBezTo>
                    <a:pt x="35581" y="60033"/>
                    <a:pt x="41684" y="65756"/>
                    <a:pt x="41684" y="65756"/>
                  </a:cubicBezTo>
                  <a:lnTo>
                    <a:pt x="41684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747;p44">
              <a:extLst>
                <a:ext uri="{FF2B5EF4-FFF2-40B4-BE49-F238E27FC236}">
                  <a16:creationId xmlns:a16="http://schemas.microsoft.com/office/drawing/2014/main" id="{29148821-D3FB-3B61-EE1D-5C9908F393A6}"/>
                </a:ext>
              </a:extLst>
            </p:cNvPr>
            <p:cNvSpPr/>
            <p:nvPr/>
          </p:nvSpPr>
          <p:spPr>
            <a:xfrm>
              <a:off x="6645625" y="1865370"/>
              <a:ext cx="16825" cy="1585072"/>
            </a:xfrm>
            <a:custGeom>
              <a:avLst/>
              <a:gdLst/>
              <a:ahLst/>
              <a:cxnLst/>
              <a:rect l="l" t="t" r="r" b="b"/>
              <a:pathLst>
                <a:path w="698" h="65757" extrusionOk="0">
                  <a:moveTo>
                    <a:pt x="366" y="0"/>
                  </a:moveTo>
                  <a:cubicBezTo>
                    <a:pt x="106" y="7347"/>
                    <a:pt x="197" y="15182"/>
                    <a:pt x="279" y="22604"/>
                  </a:cubicBezTo>
                  <a:cubicBezTo>
                    <a:pt x="298" y="36987"/>
                    <a:pt x="0" y="51373"/>
                    <a:pt x="332" y="65756"/>
                  </a:cubicBezTo>
                  <a:lnTo>
                    <a:pt x="366" y="65756"/>
                  </a:lnTo>
                  <a:cubicBezTo>
                    <a:pt x="697" y="51373"/>
                    <a:pt x="399" y="36987"/>
                    <a:pt x="418" y="22604"/>
                  </a:cubicBezTo>
                  <a:cubicBezTo>
                    <a:pt x="534" y="15161"/>
                    <a:pt x="527" y="7434"/>
                    <a:pt x="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748;p44">
              <a:extLst>
                <a:ext uri="{FF2B5EF4-FFF2-40B4-BE49-F238E27FC236}">
                  <a16:creationId xmlns:a16="http://schemas.microsoft.com/office/drawing/2014/main" id="{498C6434-2BC6-1D4C-C0AE-AFF8F8C1D496}"/>
                </a:ext>
              </a:extLst>
            </p:cNvPr>
            <p:cNvSpPr/>
            <p:nvPr/>
          </p:nvSpPr>
          <p:spPr>
            <a:xfrm>
              <a:off x="6430247" y="1865370"/>
              <a:ext cx="16898" cy="1585072"/>
            </a:xfrm>
            <a:custGeom>
              <a:avLst/>
              <a:gdLst/>
              <a:ahLst/>
              <a:cxnLst/>
              <a:rect l="l" t="t" r="r" b="b"/>
              <a:pathLst>
                <a:path w="701" h="65757" extrusionOk="0">
                  <a:moveTo>
                    <a:pt x="369" y="0"/>
                  </a:moveTo>
                  <a:cubicBezTo>
                    <a:pt x="109" y="7347"/>
                    <a:pt x="201" y="15182"/>
                    <a:pt x="280" y="22604"/>
                  </a:cubicBezTo>
                  <a:cubicBezTo>
                    <a:pt x="302" y="36987"/>
                    <a:pt x="1" y="51373"/>
                    <a:pt x="333" y="65756"/>
                  </a:cubicBezTo>
                  <a:lnTo>
                    <a:pt x="369" y="65756"/>
                  </a:lnTo>
                  <a:cubicBezTo>
                    <a:pt x="701" y="51373"/>
                    <a:pt x="400" y="36987"/>
                    <a:pt x="422" y="22604"/>
                  </a:cubicBezTo>
                  <a:cubicBezTo>
                    <a:pt x="535" y="15161"/>
                    <a:pt x="530" y="7434"/>
                    <a:pt x="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772;p44">
            <a:extLst>
              <a:ext uri="{FF2B5EF4-FFF2-40B4-BE49-F238E27FC236}">
                <a16:creationId xmlns:a16="http://schemas.microsoft.com/office/drawing/2014/main" id="{34FB321C-AB30-45F2-817D-81FDCA35B77A}"/>
              </a:ext>
            </a:extLst>
          </p:cNvPr>
          <p:cNvGrpSpPr/>
          <p:nvPr/>
        </p:nvGrpSpPr>
        <p:grpSpPr>
          <a:xfrm>
            <a:off x="486488" y="458788"/>
            <a:ext cx="689225" cy="689350"/>
            <a:chOff x="4621075" y="3451300"/>
            <a:chExt cx="689225" cy="689350"/>
          </a:xfrm>
        </p:grpSpPr>
        <p:sp>
          <p:nvSpPr>
            <p:cNvPr id="395" name="Google Shape;773;p44">
              <a:extLst>
                <a:ext uri="{FF2B5EF4-FFF2-40B4-BE49-F238E27FC236}">
                  <a16:creationId xmlns:a16="http://schemas.microsoft.com/office/drawing/2014/main" id="{E5E6896E-8E1B-1F5D-62FF-197345358B72}"/>
                </a:ext>
              </a:extLst>
            </p:cNvPr>
            <p:cNvSpPr/>
            <p:nvPr/>
          </p:nvSpPr>
          <p:spPr>
            <a:xfrm>
              <a:off x="4919425" y="3451300"/>
              <a:ext cx="83125" cy="689350"/>
            </a:xfrm>
            <a:custGeom>
              <a:avLst/>
              <a:gdLst/>
              <a:ahLst/>
              <a:cxnLst/>
              <a:rect l="l" t="t" r="r" b="b"/>
              <a:pathLst>
                <a:path w="3325" h="27574" extrusionOk="0">
                  <a:moveTo>
                    <a:pt x="1662" y="1"/>
                  </a:moveTo>
                  <a:lnTo>
                    <a:pt x="0" y="13788"/>
                  </a:lnTo>
                  <a:lnTo>
                    <a:pt x="1662" y="27573"/>
                  </a:lnTo>
                  <a:lnTo>
                    <a:pt x="3325" y="13788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774;p44">
              <a:extLst>
                <a:ext uri="{FF2B5EF4-FFF2-40B4-BE49-F238E27FC236}">
                  <a16:creationId xmlns:a16="http://schemas.microsoft.com/office/drawing/2014/main" id="{45148FF6-A814-0BFE-0800-A601C53D904E}"/>
                </a:ext>
              </a:extLst>
            </p:cNvPr>
            <p:cNvSpPr/>
            <p:nvPr/>
          </p:nvSpPr>
          <p:spPr>
            <a:xfrm>
              <a:off x="4665050" y="3622175"/>
              <a:ext cx="596950" cy="344675"/>
            </a:xfrm>
            <a:custGeom>
              <a:avLst/>
              <a:gdLst/>
              <a:ahLst/>
              <a:cxnLst/>
              <a:rect l="l" t="t" r="r" b="b"/>
              <a:pathLst>
                <a:path w="23878" h="13787" extrusionOk="0">
                  <a:moveTo>
                    <a:pt x="0" y="1"/>
                  </a:moveTo>
                  <a:lnTo>
                    <a:pt x="11108" y="8333"/>
                  </a:lnTo>
                  <a:lnTo>
                    <a:pt x="23878" y="13786"/>
                  </a:lnTo>
                  <a:lnTo>
                    <a:pt x="12770" y="54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775;p44">
              <a:extLst>
                <a:ext uri="{FF2B5EF4-FFF2-40B4-BE49-F238E27FC236}">
                  <a16:creationId xmlns:a16="http://schemas.microsoft.com/office/drawing/2014/main" id="{47082543-7258-A922-3958-3ECA47432A51}"/>
                </a:ext>
              </a:extLst>
            </p:cNvPr>
            <p:cNvSpPr/>
            <p:nvPr/>
          </p:nvSpPr>
          <p:spPr>
            <a:xfrm>
              <a:off x="4665050" y="3619225"/>
              <a:ext cx="596950" cy="344675"/>
            </a:xfrm>
            <a:custGeom>
              <a:avLst/>
              <a:gdLst/>
              <a:ahLst/>
              <a:cxnLst/>
              <a:rect l="l" t="t" r="r" b="b"/>
              <a:pathLst>
                <a:path w="23878" h="13787" extrusionOk="0">
                  <a:moveTo>
                    <a:pt x="23878" y="1"/>
                  </a:moveTo>
                  <a:lnTo>
                    <a:pt x="11108" y="5454"/>
                  </a:lnTo>
                  <a:lnTo>
                    <a:pt x="0" y="13786"/>
                  </a:lnTo>
                  <a:lnTo>
                    <a:pt x="12770" y="8333"/>
                  </a:lnTo>
                  <a:lnTo>
                    <a:pt x="238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776;p44">
              <a:extLst>
                <a:ext uri="{FF2B5EF4-FFF2-40B4-BE49-F238E27FC236}">
                  <a16:creationId xmlns:a16="http://schemas.microsoft.com/office/drawing/2014/main" id="{A6364CFC-194A-4A61-E684-330ED1A08273}"/>
                </a:ext>
              </a:extLst>
            </p:cNvPr>
            <p:cNvSpPr/>
            <p:nvPr/>
          </p:nvSpPr>
          <p:spPr>
            <a:xfrm>
              <a:off x="4793225" y="3493850"/>
              <a:ext cx="336150" cy="601800"/>
            </a:xfrm>
            <a:custGeom>
              <a:avLst/>
              <a:gdLst/>
              <a:ahLst/>
              <a:cxnLst/>
              <a:rect l="l" t="t" r="r" b="b"/>
              <a:pathLst>
                <a:path w="13446" h="24072" extrusionOk="0">
                  <a:moveTo>
                    <a:pt x="13445" y="0"/>
                  </a:moveTo>
                  <a:lnTo>
                    <a:pt x="5271" y="11225"/>
                  </a:lnTo>
                  <a:lnTo>
                    <a:pt x="1" y="24072"/>
                  </a:lnTo>
                  <a:lnTo>
                    <a:pt x="8175" y="12845"/>
                  </a:lnTo>
                  <a:lnTo>
                    <a:pt x="134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777;p44">
              <a:extLst>
                <a:ext uri="{FF2B5EF4-FFF2-40B4-BE49-F238E27FC236}">
                  <a16:creationId xmlns:a16="http://schemas.microsoft.com/office/drawing/2014/main" id="{EE5A212C-E3DC-8519-E60D-148039242943}"/>
                </a:ext>
              </a:extLst>
            </p:cNvPr>
            <p:cNvSpPr/>
            <p:nvPr/>
          </p:nvSpPr>
          <p:spPr>
            <a:xfrm>
              <a:off x="4787700" y="3498675"/>
              <a:ext cx="353125" cy="592025"/>
            </a:xfrm>
            <a:custGeom>
              <a:avLst/>
              <a:gdLst/>
              <a:ahLst/>
              <a:cxnLst/>
              <a:rect l="l" t="t" r="r" b="b"/>
              <a:pathLst>
                <a:path w="14125" h="23681" extrusionOk="0">
                  <a:moveTo>
                    <a:pt x="0" y="1"/>
                  </a:moveTo>
                  <a:lnTo>
                    <a:pt x="5635" y="12692"/>
                  </a:lnTo>
                  <a:lnTo>
                    <a:pt x="14124" y="23680"/>
                  </a:lnTo>
                  <a:lnTo>
                    <a:pt x="8489" y="109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778;p44">
              <a:extLst>
                <a:ext uri="{FF2B5EF4-FFF2-40B4-BE49-F238E27FC236}">
                  <a16:creationId xmlns:a16="http://schemas.microsoft.com/office/drawing/2014/main" id="{7026B8B8-CCF0-626D-4E47-3D0D11B4619C}"/>
                </a:ext>
              </a:extLst>
            </p:cNvPr>
            <p:cNvSpPr/>
            <p:nvPr/>
          </p:nvSpPr>
          <p:spPr>
            <a:xfrm>
              <a:off x="4621075" y="3750525"/>
              <a:ext cx="689225" cy="83150"/>
            </a:xfrm>
            <a:custGeom>
              <a:avLst/>
              <a:gdLst/>
              <a:ahLst/>
              <a:cxnLst/>
              <a:rect l="l" t="t" r="r" b="b"/>
              <a:pathLst>
                <a:path w="27569" h="3326" extrusionOk="0">
                  <a:moveTo>
                    <a:pt x="13760" y="1"/>
                  </a:moveTo>
                  <a:lnTo>
                    <a:pt x="1" y="1860"/>
                  </a:lnTo>
                  <a:lnTo>
                    <a:pt x="13808" y="3325"/>
                  </a:lnTo>
                  <a:lnTo>
                    <a:pt x="27569" y="1467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779;p44">
            <a:extLst>
              <a:ext uri="{FF2B5EF4-FFF2-40B4-BE49-F238E27FC236}">
                <a16:creationId xmlns:a16="http://schemas.microsoft.com/office/drawing/2014/main" id="{54FB537B-FCC2-3E01-1D34-0E6F3C3DC5C5}"/>
              </a:ext>
            </a:extLst>
          </p:cNvPr>
          <p:cNvSpPr/>
          <p:nvPr/>
        </p:nvSpPr>
        <p:spPr>
          <a:xfrm>
            <a:off x="1364550" y="1921600"/>
            <a:ext cx="984000" cy="47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780;p44">
            <a:extLst>
              <a:ext uri="{FF2B5EF4-FFF2-40B4-BE49-F238E27FC236}">
                <a16:creationId xmlns:a16="http://schemas.microsoft.com/office/drawing/2014/main" id="{937066CC-6B83-9E8C-D2FC-A83A94BA05C6}"/>
              </a:ext>
            </a:extLst>
          </p:cNvPr>
          <p:cNvSpPr/>
          <p:nvPr/>
        </p:nvSpPr>
        <p:spPr>
          <a:xfrm rot="5400000">
            <a:off x="1364538" y="1921600"/>
            <a:ext cx="147600" cy="1476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781;p44">
            <a:extLst>
              <a:ext uri="{FF2B5EF4-FFF2-40B4-BE49-F238E27FC236}">
                <a16:creationId xmlns:a16="http://schemas.microsoft.com/office/drawing/2014/main" id="{641BFE67-ACAF-D042-42DB-D3431B165033}"/>
              </a:ext>
            </a:extLst>
          </p:cNvPr>
          <p:cNvSpPr/>
          <p:nvPr/>
        </p:nvSpPr>
        <p:spPr>
          <a:xfrm>
            <a:off x="2851475" y="2905475"/>
            <a:ext cx="984000" cy="47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782;p44">
            <a:extLst>
              <a:ext uri="{FF2B5EF4-FFF2-40B4-BE49-F238E27FC236}">
                <a16:creationId xmlns:a16="http://schemas.microsoft.com/office/drawing/2014/main" id="{7296E358-DB3B-B65D-659F-0942ECEBEF05}"/>
              </a:ext>
            </a:extLst>
          </p:cNvPr>
          <p:cNvSpPr/>
          <p:nvPr/>
        </p:nvSpPr>
        <p:spPr>
          <a:xfrm rot="5400000">
            <a:off x="2851350" y="2905475"/>
            <a:ext cx="147600" cy="1476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783;p44">
            <a:extLst>
              <a:ext uri="{FF2B5EF4-FFF2-40B4-BE49-F238E27FC236}">
                <a16:creationId xmlns:a16="http://schemas.microsoft.com/office/drawing/2014/main" id="{740EBFF1-32DF-A51C-F98E-9D401B316168}"/>
              </a:ext>
            </a:extLst>
          </p:cNvPr>
          <p:cNvSpPr/>
          <p:nvPr/>
        </p:nvSpPr>
        <p:spPr>
          <a:xfrm>
            <a:off x="2851475" y="1924550"/>
            <a:ext cx="984000" cy="87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784;p44">
            <a:extLst>
              <a:ext uri="{FF2B5EF4-FFF2-40B4-BE49-F238E27FC236}">
                <a16:creationId xmlns:a16="http://schemas.microsoft.com/office/drawing/2014/main" id="{446E0D11-1CF6-5A83-09EB-7F0C551CDED6}"/>
              </a:ext>
            </a:extLst>
          </p:cNvPr>
          <p:cNvSpPr/>
          <p:nvPr/>
        </p:nvSpPr>
        <p:spPr>
          <a:xfrm rot="5400000">
            <a:off x="2851350" y="1924550"/>
            <a:ext cx="147600" cy="1476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785;p44">
            <a:extLst>
              <a:ext uri="{FF2B5EF4-FFF2-40B4-BE49-F238E27FC236}">
                <a16:creationId xmlns:a16="http://schemas.microsoft.com/office/drawing/2014/main" id="{D68B84FE-661B-8454-586D-8F4D12400C7D}"/>
              </a:ext>
            </a:extLst>
          </p:cNvPr>
          <p:cNvSpPr/>
          <p:nvPr/>
        </p:nvSpPr>
        <p:spPr>
          <a:xfrm>
            <a:off x="1364550" y="2905475"/>
            <a:ext cx="471900" cy="47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786;p44">
            <a:extLst>
              <a:ext uri="{FF2B5EF4-FFF2-40B4-BE49-F238E27FC236}">
                <a16:creationId xmlns:a16="http://schemas.microsoft.com/office/drawing/2014/main" id="{E2C62513-D14D-07BF-91FF-6934DBC783AE}"/>
              </a:ext>
            </a:extLst>
          </p:cNvPr>
          <p:cNvSpPr/>
          <p:nvPr/>
        </p:nvSpPr>
        <p:spPr>
          <a:xfrm>
            <a:off x="1876652" y="2905475"/>
            <a:ext cx="471900" cy="471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9" name="Google Shape;787;p44">
            <a:extLst>
              <a:ext uri="{FF2B5EF4-FFF2-40B4-BE49-F238E27FC236}">
                <a16:creationId xmlns:a16="http://schemas.microsoft.com/office/drawing/2014/main" id="{75DB86C3-236F-F082-8F21-C74273654F28}"/>
              </a:ext>
            </a:extLst>
          </p:cNvPr>
          <p:cNvGrpSpPr/>
          <p:nvPr/>
        </p:nvGrpSpPr>
        <p:grpSpPr>
          <a:xfrm>
            <a:off x="2049467" y="2517211"/>
            <a:ext cx="264554" cy="264554"/>
            <a:chOff x="238125" y="2575500"/>
            <a:chExt cx="201350" cy="201350"/>
          </a:xfrm>
        </p:grpSpPr>
        <p:sp>
          <p:nvSpPr>
            <p:cNvPr id="410" name="Google Shape;788;p44">
              <a:extLst>
                <a:ext uri="{FF2B5EF4-FFF2-40B4-BE49-F238E27FC236}">
                  <a16:creationId xmlns:a16="http://schemas.microsoft.com/office/drawing/2014/main" id="{6885C43C-C119-E590-B737-2927ADD2CA6B}"/>
                </a:ext>
              </a:extLst>
            </p:cNvPr>
            <p:cNvSpPr/>
            <p:nvPr/>
          </p:nvSpPr>
          <p:spPr>
            <a:xfrm>
              <a:off x="308400" y="2575500"/>
              <a:ext cx="60825" cy="201350"/>
            </a:xfrm>
            <a:custGeom>
              <a:avLst/>
              <a:gdLst/>
              <a:ahLst/>
              <a:cxnLst/>
              <a:rect l="l" t="t" r="r" b="b"/>
              <a:pathLst>
                <a:path w="2433" h="8054" extrusionOk="0">
                  <a:moveTo>
                    <a:pt x="2403" y="1"/>
                  </a:moveTo>
                  <a:cubicBezTo>
                    <a:pt x="2248" y="319"/>
                    <a:pt x="2124" y="648"/>
                    <a:pt x="2005" y="977"/>
                  </a:cubicBezTo>
                  <a:cubicBezTo>
                    <a:pt x="1750" y="1633"/>
                    <a:pt x="1628" y="2326"/>
                    <a:pt x="1469" y="3007"/>
                  </a:cubicBezTo>
                  <a:cubicBezTo>
                    <a:pt x="1292" y="3686"/>
                    <a:pt x="988" y="4325"/>
                    <a:pt x="779" y="4992"/>
                  </a:cubicBezTo>
                  <a:cubicBezTo>
                    <a:pt x="439" y="5989"/>
                    <a:pt x="164" y="7000"/>
                    <a:pt x="0" y="8046"/>
                  </a:cubicBezTo>
                  <a:lnTo>
                    <a:pt x="29" y="8054"/>
                  </a:lnTo>
                  <a:cubicBezTo>
                    <a:pt x="322" y="7412"/>
                    <a:pt x="555" y="6751"/>
                    <a:pt x="770" y="6085"/>
                  </a:cubicBezTo>
                  <a:cubicBezTo>
                    <a:pt x="1097" y="5085"/>
                    <a:pt x="1256" y="4039"/>
                    <a:pt x="1563" y="3036"/>
                  </a:cubicBezTo>
                  <a:cubicBezTo>
                    <a:pt x="1948" y="2056"/>
                    <a:pt x="2297" y="1061"/>
                    <a:pt x="2433" y="9"/>
                  </a:cubicBezTo>
                  <a:lnTo>
                    <a:pt x="2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789;p44">
              <a:extLst>
                <a:ext uri="{FF2B5EF4-FFF2-40B4-BE49-F238E27FC236}">
                  <a16:creationId xmlns:a16="http://schemas.microsoft.com/office/drawing/2014/main" id="{DA8A2E93-32E8-E8E4-B9DF-997515D0ED9A}"/>
                </a:ext>
              </a:extLst>
            </p:cNvPr>
            <p:cNvSpPr/>
            <p:nvPr/>
          </p:nvSpPr>
          <p:spPr>
            <a:xfrm>
              <a:off x="238125" y="2645775"/>
              <a:ext cx="201350" cy="60800"/>
            </a:xfrm>
            <a:custGeom>
              <a:avLst/>
              <a:gdLst/>
              <a:ahLst/>
              <a:cxnLst/>
              <a:rect l="l" t="t" r="r" b="b"/>
              <a:pathLst>
                <a:path w="8054" h="2432" extrusionOk="0">
                  <a:moveTo>
                    <a:pt x="9" y="1"/>
                  </a:moveTo>
                  <a:lnTo>
                    <a:pt x="0" y="29"/>
                  </a:lnTo>
                  <a:cubicBezTo>
                    <a:pt x="642" y="323"/>
                    <a:pt x="1303" y="556"/>
                    <a:pt x="1970" y="769"/>
                  </a:cubicBezTo>
                  <a:cubicBezTo>
                    <a:pt x="2969" y="1097"/>
                    <a:pt x="4015" y="1257"/>
                    <a:pt x="5018" y="1564"/>
                  </a:cubicBezTo>
                  <a:cubicBezTo>
                    <a:pt x="5998" y="1949"/>
                    <a:pt x="6993" y="2298"/>
                    <a:pt x="8045" y="2432"/>
                  </a:cubicBezTo>
                  <a:lnTo>
                    <a:pt x="8053" y="2403"/>
                  </a:lnTo>
                  <a:cubicBezTo>
                    <a:pt x="7735" y="2249"/>
                    <a:pt x="7408" y="2124"/>
                    <a:pt x="7077" y="2006"/>
                  </a:cubicBezTo>
                  <a:cubicBezTo>
                    <a:pt x="6421" y="1752"/>
                    <a:pt x="5728" y="1629"/>
                    <a:pt x="5047" y="1470"/>
                  </a:cubicBezTo>
                  <a:cubicBezTo>
                    <a:pt x="4368" y="1293"/>
                    <a:pt x="3729" y="988"/>
                    <a:pt x="3062" y="780"/>
                  </a:cubicBezTo>
                  <a:cubicBezTo>
                    <a:pt x="2065" y="439"/>
                    <a:pt x="1054" y="167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790;p44">
              <a:extLst>
                <a:ext uri="{FF2B5EF4-FFF2-40B4-BE49-F238E27FC236}">
                  <a16:creationId xmlns:a16="http://schemas.microsoft.com/office/drawing/2014/main" id="{5499945A-41B4-5FB9-86B0-D8BEEA85324D}"/>
                </a:ext>
              </a:extLst>
            </p:cNvPr>
            <p:cNvSpPr/>
            <p:nvPr/>
          </p:nvSpPr>
          <p:spPr>
            <a:xfrm>
              <a:off x="246225" y="2625975"/>
              <a:ext cx="185125" cy="100450"/>
            </a:xfrm>
            <a:custGeom>
              <a:avLst/>
              <a:gdLst/>
              <a:ahLst/>
              <a:cxnLst/>
              <a:rect l="l" t="t" r="r" b="b"/>
              <a:pathLst>
                <a:path w="7405" h="4018" extrusionOk="0">
                  <a:moveTo>
                    <a:pt x="7390" y="1"/>
                  </a:moveTo>
                  <a:cubicBezTo>
                    <a:pt x="7054" y="116"/>
                    <a:pt x="6735" y="260"/>
                    <a:pt x="6418" y="410"/>
                  </a:cubicBezTo>
                  <a:cubicBezTo>
                    <a:pt x="5773" y="693"/>
                    <a:pt x="5197" y="1097"/>
                    <a:pt x="4603" y="1466"/>
                  </a:cubicBezTo>
                  <a:cubicBezTo>
                    <a:pt x="3998" y="1821"/>
                    <a:pt x="3331" y="2058"/>
                    <a:pt x="2713" y="2383"/>
                  </a:cubicBezTo>
                  <a:cubicBezTo>
                    <a:pt x="1766" y="2845"/>
                    <a:pt x="858" y="3367"/>
                    <a:pt x="1" y="3991"/>
                  </a:cubicBezTo>
                  <a:lnTo>
                    <a:pt x="17" y="4017"/>
                  </a:lnTo>
                  <a:cubicBezTo>
                    <a:pt x="678" y="3770"/>
                    <a:pt x="1310" y="3468"/>
                    <a:pt x="1932" y="3148"/>
                  </a:cubicBezTo>
                  <a:cubicBezTo>
                    <a:pt x="2870" y="2672"/>
                    <a:pt x="3722" y="2045"/>
                    <a:pt x="4650" y="1553"/>
                  </a:cubicBezTo>
                  <a:cubicBezTo>
                    <a:pt x="5615" y="1132"/>
                    <a:pt x="6565" y="675"/>
                    <a:pt x="7404" y="28"/>
                  </a:cubicBezTo>
                  <a:lnTo>
                    <a:pt x="73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791;p44">
              <a:extLst>
                <a:ext uri="{FF2B5EF4-FFF2-40B4-BE49-F238E27FC236}">
                  <a16:creationId xmlns:a16="http://schemas.microsoft.com/office/drawing/2014/main" id="{1DD135BF-2D6A-BDEC-49CB-124AC55D6313}"/>
                </a:ext>
              </a:extLst>
            </p:cNvPr>
            <p:cNvSpPr/>
            <p:nvPr/>
          </p:nvSpPr>
          <p:spPr>
            <a:xfrm>
              <a:off x="288600" y="2583625"/>
              <a:ext cx="100400" cy="185100"/>
            </a:xfrm>
            <a:custGeom>
              <a:avLst/>
              <a:gdLst/>
              <a:ahLst/>
              <a:cxnLst/>
              <a:rect l="l" t="t" r="r" b="b"/>
              <a:pathLst>
                <a:path w="4016" h="7404" extrusionOk="0">
                  <a:moveTo>
                    <a:pt x="25" y="1"/>
                  </a:moveTo>
                  <a:lnTo>
                    <a:pt x="0" y="15"/>
                  </a:lnTo>
                  <a:cubicBezTo>
                    <a:pt x="246" y="677"/>
                    <a:pt x="549" y="1310"/>
                    <a:pt x="869" y="1932"/>
                  </a:cubicBezTo>
                  <a:cubicBezTo>
                    <a:pt x="1344" y="2870"/>
                    <a:pt x="1971" y="3722"/>
                    <a:pt x="2464" y="4650"/>
                  </a:cubicBezTo>
                  <a:cubicBezTo>
                    <a:pt x="2884" y="5613"/>
                    <a:pt x="3341" y="6564"/>
                    <a:pt x="3989" y="7403"/>
                  </a:cubicBezTo>
                  <a:lnTo>
                    <a:pt x="3989" y="7403"/>
                  </a:lnTo>
                  <a:lnTo>
                    <a:pt x="4015" y="7390"/>
                  </a:lnTo>
                  <a:cubicBezTo>
                    <a:pt x="3900" y="7054"/>
                    <a:pt x="3756" y="6734"/>
                    <a:pt x="3606" y="6418"/>
                  </a:cubicBezTo>
                  <a:cubicBezTo>
                    <a:pt x="3323" y="5773"/>
                    <a:pt x="2919" y="5197"/>
                    <a:pt x="2550" y="4602"/>
                  </a:cubicBezTo>
                  <a:cubicBezTo>
                    <a:pt x="2195" y="3998"/>
                    <a:pt x="1958" y="3331"/>
                    <a:pt x="1633" y="2711"/>
                  </a:cubicBezTo>
                  <a:cubicBezTo>
                    <a:pt x="1171" y="1766"/>
                    <a:pt x="649" y="857"/>
                    <a:pt x="25" y="1"/>
                  </a:cubicBezTo>
                  <a:close/>
                  <a:moveTo>
                    <a:pt x="3989" y="7403"/>
                  </a:moveTo>
                  <a:lnTo>
                    <a:pt x="3988" y="7404"/>
                  </a:lnTo>
                  <a:lnTo>
                    <a:pt x="3990" y="7404"/>
                  </a:lnTo>
                  <a:cubicBezTo>
                    <a:pt x="3990" y="7404"/>
                    <a:pt x="3989" y="7404"/>
                    <a:pt x="3989" y="7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792;p44">
            <a:extLst>
              <a:ext uri="{FF2B5EF4-FFF2-40B4-BE49-F238E27FC236}">
                <a16:creationId xmlns:a16="http://schemas.microsoft.com/office/drawing/2014/main" id="{31DE64C5-B259-E8BF-A8A4-0457F73AB45D}"/>
              </a:ext>
            </a:extLst>
          </p:cNvPr>
          <p:cNvGrpSpPr/>
          <p:nvPr/>
        </p:nvGrpSpPr>
        <p:grpSpPr>
          <a:xfrm>
            <a:off x="1724267" y="2517211"/>
            <a:ext cx="264554" cy="264554"/>
            <a:chOff x="238125" y="2575500"/>
            <a:chExt cx="201350" cy="201350"/>
          </a:xfrm>
        </p:grpSpPr>
        <p:sp>
          <p:nvSpPr>
            <p:cNvPr id="415" name="Google Shape;793;p44">
              <a:extLst>
                <a:ext uri="{FF2B5EF4-FFF2-40B4-BE49-F238E27FC236}">
                  <a16:creationId xmlns:a16="http://schemas.microsoft.com/office/drawing/2014/main" id="{C8ADA68B-E6D6-209A-FF3B-4A7E3192B542}"/>
                </a:ext>
              </a:extLst>
            </p:cNvPr>
            <p:cNvSpPr/>
            <p:nvPr/>
          </p:nvSpPr>
          <p:spPr>
            <a:xfrm>
              <a:off x="308400" y="2575500"/>
              <a:ext cx="60825" cy="201350"/>
            </a:xfrm>
            <a:custGeom>
              <a:avLst/>
              <a:gdLst/>
              <a:ahLst/>
              <a:cxnLst/>
              <a:rect l="l" t="t" r="r" b="b"/>
              <a:pathLst>
                <a:path w="2433" h="8054" extrusionOk="0">
                  <a:moveTo>
                    <a:pt x="2403" y="1"/>
                  </a:moveTo>
                  <a:cubicBezTo>
                    <a:pt x="2248" y="319"/>
                    <a:pt x="2124" y="648"/>
                    <a:pt x="2005" y="977"/>
                  </a:cubicBezTo>
                  <a:cubicBezTo>
                    <a:pt x="1750" y="1633"/>
                    <a:pt x="1628" y="2326"/>
                    <a:pt x="1469" y="3007"/>
                  </a:cubicBezTo>
                  <a:cubicBezTo>
                    <a:pt x="1292" y="3686"/>
                    <a:pt x="988" y="4325"/>
                    <a:pt x="779" y="4992"/>
                  </a:cubicBezTo>
                  <a:cubicBezTo>
                    <a:pt x="439" y="5989"/>
                    <a:pt x="164" y="7000"/>
                    <a:pt x="0" y="8046"/>
                  </a:cubicBezTo>
                  <a:lnTo>
                    <a:pt x="29" y="8054"/>
                  </a:lnTo>
                  <a:cubicBezTo>
                    <a:pt x="322" y="7412"/>
                    <a:pt x="555" y="6751"/>
                    <a:pt x="770" y="6085"/>
                  </a:cubicBezTo>
                  <a:cubicBezTo>
                    <a:pt x="1097" y="5085"/>
                    <a:pt x="1256" y="4039"/>
                    <a:pt x="1563" y="3036"/>
                  </a:cubicBezTo>
                  <a:cubicBezTo>
                    <a:pt x="1948" y="2056"/>
                    <a:pt x="2297" y="1061"/>
                    <a:pt x="2433" y="9"/>
                  </a:cubicBezTo>
                  <a:lnTo>
                    <a:pt x="2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794;p44">
              <a:extLst>
                <a:ext uri="{FF2B5EF4-FFF2-40B4-BE49-F238E27FC236}">
                  <a16:creationId xmlns:a16="http://schemas.microsoft.com/office/drawing/2014/main" id="{B7573DB5-CBB1-3B9F-A2A5-10902EAA017D}"/>
                </a:ext>
              </a:extLst>
            </p:cNvPr>
            <p:cNvSpPr/>
            <p:nvPr/>
          </p:nvSpPr>
          <p:spPr>
            <a:xfrm>
              <a:off x="238125" y="2645775"/>
              <a:ext cx="201350" cy="60800"/>
            </a:xfrm>
            <a:custGeom>
              <a:avLst/>
              <a:gdLst/>
              <a:ahLst/>
              <a:cxnLst/>
              <a:rect l="l" t="t" r="r" b="b"/>
              <a:pathLst>
                <a:path w="8054" h="2432" extrusionOk="0">
                  <a:moveTo>
                    <a:pt x="9" y="1"/>
                  </a:moveTo>
                  <a:lnTo>
                    <a:pt x="0" y="29"/>
                  </a:lnTo>
                  <a:cubicBezTo>
                    <a:pt x="642" y="323"/>
                    <a:pt x="1303" y="556"/>
                    <a:pt x="1970" y="769"/>
                  </a:cubicBezTo>
                  <a:cubicBezTo>
                    <a:pt x="2969" y="1097"/>
                    <a:pt x="4015" y="1257"/>
                    <a:pt x="5018" y="1564"/>
                  </a:cubicBezTo>
                  <a:cubicBezTo>
                    <a:pt x="5998" y="1949"/>
                    <a:pt x="6993" y="2298"/>
                    <a:pt x="8045" y="2432"/>
                  </a:cubicBezTo>
                  <a:lnTo>
                    <a:pt x="8053" y="2403"/>
                  </a:lnTo>
                  <a:cubicBezTo>
                    <a:pt x="7735" y="2249"/>
                    <a:pt x="7408" y="2124"/>
                    <a:pt x="7077" y="2006"/>
                  </a:cubicBezTo>
                  <a:cubicBezTo>
                    <a:pt x="6421" y="1752"/>
                    <a:pt x="5728" y="1629"/>
                    <a:pt x="5047" y="1470"/>
                  </a:cubicBezTo>
                  <a:cubicBezTo>
                    <a:pt x="4368" y="1293"/>
                    <a:pt x="3729" y="988"/>
                    <a:pt x="3062" y="780"/>
                  </a:cubicBezTo>
                  <a:cubicBezTo>
                    <a:pt x="2065" y="439"/>
                    <a:pt x="1054" y="167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795;p44">
              <a:extLst>
                <a:ext uri="{FF2B5EF4-FFF2-40B4-BE49-F238E27FC236}">
                  <a16:creationId xmlns:a16="http://schemas.microsoft.com/office/drawing/2014/main" id="{044CD6AE-F7C2-2017-7C10-E24FE11E1904}"/>
                </a:ext>
              </a:extLst>
            </p:cNvPr>
            <p:cNvSpPr/>
            <p:nvPr/>
          </p:nvSpPr>
          <p:spPr>
            <a:xfrm>
              <a:off x="246225" y="2625975"/>
              <a:ext cx="185125" cy="100450"/>
            </a:xfrm>
            <a:custGeom>
              <a:avLst/>
              <a:gdLst/>
              <a:ahLst/>
              <a:cxnLst/>
              <a:rect l="l" t="t" r="r" b="b"/>
              <a:pathLst>
                <a:path w="7405" h="4018" extrusionOk="0">
                  <a:moveTo>
                    <a:pt x="7390" y="1"/>
                  </a:moveTo>
                  <a:cubicBezTo>
                    <a:pt x="7054" y="116"/>
                    <a:pt x="6735" y="260"/>
                    <a:pt x="6418" y="410"/>
                  </a:cubicBezTo>
                  <a:cubicBezTo>
                    <a:pt x="5773" y="693"/>
                    <a:pt x="5197" y="1097"/>
                    <a:pt x="4603" y="1466"/>
                  </a:cubicBezTo>
                  <a:cubicBezTo>
                    <a:pt x="3998" y="1821"/>
                    <a:pt x="3331" y="2058"/>
                    <a:pt x="2713" y="2383"/>
                  </a:cubicBezTo>
                  <a:cubicBezTo>
                    <a:pt x="1766" y="2845"/>
                    <a:pt x="858" y="3367"/>
                    <a:pt x="1" y="3991"/>
                  </a:cubicBezTo>
                  <a:lnTo>
                    <a:pt x="17" y="4017"/>
                  </a:lnTo>
                  <a:cubicBezTo>
                    <a:pt x="678" y="3770"/>
                    <a:pt x="1310" y="3468"/>
                    <a:pt x="1932" y="3148"/>
                  </a:cubicBezTo>
                  <a:cubicBezTo>
                    <a:pt x="2870" y="2672"/>
                    <a:pt x="3722" y="2045"/>
                    <a:pt x="4650" y="1553"/>
                  </a:cubicBezTo>
                  <a:cubicBezTo>
                    <a:pt x="5615" y="1132"/>
                    <a:pt x="6565" y="675"/>
                    <a:pt x="7404" y="28"/>
                  </a:cubicBezTo>
                  <a:lnTo>
                    <a:pt x="73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796;p44">
              <a:extLst>
                <a:ext uri="{FF2B5EF4-FFF2-40B4-BE49-F238E27FC236}">
                  <a16:creationId xmlns:a16="http://schemas.microsoft.com/office/drawing/2014/main" id="{889F8725-A7A7-005C-7AB2-B37AAE08DBFF}"/>
                </a:ext>
              </a:extLst>
            </p:cNvPr>
            <p:cNvSpPr/>
            <p:nvPr/>
          </p:nvSpPr>
          <p:spPr>
            <a:xfrm>
              <a:off x="288600" y="2583625"/>
              <a:ext cx="100400" cy="185100"/>
            </a:xfrm>
            <a:custGeom>
              <a:avLst/>
              <a:gdLst/>
              <a:ahLst/>
              <a:cxnLst/>
              <a:rect l="l" t="t" r="r" b="b"/>
              <a:pathLst>
                <a:path w="4016" h="7404" extrusionOk="0">
                  <a:moveTo>
                    <a:pt x="25" y="1"/>
                  </a:moveTo>
                  <a:lnTo>
                    <a:pt x="0" y="15"/>
                  </a:lnTo>
                  <a:cubicBezTo>
                    <a:pt x="246" y="677"/>
                    <a:pt x="549" y="1310"/>
                    <a:pt x="869" y="1932"/>
                  </a:cubicBezTo>
                  <a:cubicBezTo>
                    <a:pt x="1344" y="2870"/>
                    <a:pt x="1971" y="3722"/>
                    <a:pt x="2464" y="4650"/>
                  </a:cubicBezTo>
                  <a:cubicBezTo>
                    <a:pt x="2884" y="5613"/>
                    <a:pt x="3341" y="6564"/>
                    <a:pt x="3989" y="7403"/>
                  </a:cubicBezTo>
                  <a:lnTo>
                    <a:pt x="3989" y="7403"/>
                  </a:lnTo>
                  <a:lnTo>
                    <a:pt x="4015" y="7390"/>
                  </a:lnTo>
                  <a:cubicBezTo>
                    <a:pt x="3900" y="7054"/>
                    <a:pt x="3756" y="6734"/>
                    <a:pt x="3606" y="6418"/>
                  </a:cubicBezTo>
                  <a:cubicBezTo>
                    <a:pt x="3323" y="5773"/>
                    <a:pt x="2919" y="5197"/>
                    <a:pt x="2550" y="4602"/>
                  </a:cubicBezTo>
                  <a:cubicBezTo>
                    <a:pt x="2195" y="3998"/>
                    <a:pt x="1958" y="3331"/>
                    <a:pt x="1633" y="2711"/>
                  </a:cubicBezTo>
                  <a:cubicBezTo>
                    <a:pt x="1171" y="1766"/>
                    <a:pt x="649" y="857"/>
                    <a:pt x="25" y="1"/>
                  </a:cubicBezTo>
                  <a:close/>
                  <a:moveTo>
                    <a:pt x="3989" y="7403"/>
                  </a:moveTo>
                  <a:lnTo>
                    <a:pt x="3988" y="7404"/>
                  </a:lnTo>
                  <a:lnTo>
                    <a:pt x="3990" y="7404"/>
                  </a:lnTo>
                  <a:cubicBezTo>
                    <a:pt x="3990" y="7404"/>
                    <a:pt x="3989" y="7404"/>
                    <a:pt x="3989" y="7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797;p44">
            <a:extLst>
              <a:ext uri="{FF2B5EF4-FFF2-40B4-BE49-F238E27FC236}">
                <a16:creationId xmlns:a16="http://schemas.microsoft.com/office/drawing/2014/main" id="{CF750666-F67C-81CF-2837-B04A00DE681A}"/>
              </a:ext>
            </a:extLst>
          </p:cNvPr>
          <p:cNvGrpSpPr/>
          <p:nvPr/>
        </p:nvGrpSpPr>
        <p:grpSpPr>
          <a:xfrm>
            <a:off x="1399067" y="2517211"/>
            <a:ext cx="264554" cy="264554"/>
            <a:chOff x="238125" y="2575500"/>
            <a:chExt cx="201350" cy="201350"/>
          </a:xfrm>
        </p:grpSpPr>
        <p:sp>
          <p:nvSpPr>
            <p:cNvPr id="420" name="Google Shape;798;p44">
              <a:extLst>
                <a:ext uri="{FF2B5EF4-FFF2-40B4-BE49-F238E27FC236}">
                  <a16:creationId xmlns:a16="http://schemas.microsoft.com/office/drawing/2014/main" id="{8895B094-6092-0A30-C091-4A5B834683D0}"/>
                </a:ext>
              </a:extLst>
            </p:cNvPr>
            <p:cNvSpPr/>
            <p:nvPr/>
          </p:nvSpPr>
          <p:spPr>
            <a:xfrm>
              <a:off x="308400" y="2575500"/>
              <a:ext cx="60825" cy="201350"/>
            </a:xfrm>
            <a:custGeom>
              <a:avLst/>
              <a:gdLst/>
              <a:ahLst/>
              <a:cxnLst/>
              <a:rect l="l" t="t" r="r" b="b"/>
              <a:pathLst>
                <a:path w="2433" h="8054" extrusionOk="0">
                  <a:moveTo>
                    <a:pt x="2403" y="1"/>
                  </a:moveTo>
                  <a:cubicBezTo>
                    <a:pt x="2248" y="319"/>
                    <a:pt x="2124" y="648"/>
                    <a:pt x="2005" y="977"/>
                  </a:cubicBezTo>
                  <a:cubicBezTo>
                    <a:pt x="1750" y="1633"/>
                    <a:pt x="1628" y="2326"/>
                    <a:pt x="1469" y="3007"/>
                  </a:cubicBezTo>
                  <a:cubicBezTo>
                    <a:pt x="1292" y="3686"/>
                    <a:pt x="988" y="4325"/>
                    <a:pt x="779" y="4992"/>
                  </a:cubicBezTo>
                  <a:cubicBezTo>
                    <a:pt x="439" y="5989"/>
                    <a:pt x="164" y="7000"/>
                    <a:pt x="0" y="8046"/>
                  </a:cubicBezTo>
                  <a:lnTo>
                    <a:pt x="29" y="8054"/>
                  </a:lnTo>
                  <a:cubicBezTo>
                    <a:pt x="322" y="7412"/>
                    <a:pt x="555" y="6751"/>
                    <a:pt x="770" y="6085"/>
                  </a:cubicBezTo>
                  <a:cubicBezTo>
                    <a:pt x="1097" y="5085"/>
                    <a:pt x="1256" y="4039"/>
                    <a:pt x="1563" y="3036"/>
                  </a:cubicBezTo>
                  <a:cubicBezTo>
                    <a:pt x="1948" y="2056"/>
                    <a:pt x="2297" y="1061"/>
                    <a:pt x="2433" y="9"/>
                  </a:cubicBezTo>
                  <a:lnTo>
                    <a:pt x="2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799;p44">
              <a:extLst>
                <a:ext uri="{FF2B5EF4-FFF2-40B4-BE49-F238E27FC236}">
                  <a16:creationId xmlns:a16="http://schemas.microsoft.com/office/drawing/2014/main" id="{81E4204D-A5F4-9B51-153E-9148325A3DA6}"/>
                </a:ext>
              </a:extLst>
            </p:cNvPr>
            <p:cNvSpPr/>
            <p:nvPr/>
          </p:nvSpPr>
          <p:spPr>
            <a:xfrm>
              <a:off x="238125" y="2645775"/>
              <a:ext cx="201350" cy="60800"/>
            </a:xfrm>
            <a:custGeom>
              <a:avLst/>
              <a:gdLst/>
              <a:ahLst/>
              <a:cxnLst/>
              <a:rect l="l" t="t" r="r" b="b"/>
              <a:pathLst>
                <a:path w="8054" h="2432" extrusionOk="0">
                  <a:moveTo>
                    <a:pt x="9" y="1"/>
                  </a:moveTo>
                  <a:lnTo>
                    <a:pt x="0" y="29"/>
                  </a:lnTo>
                  <a:cubicBezTo>
                    <a:pt x="642" y="323"/>
                    <a:pt x="1303" y="556"/>
                    <a:pt x="1970" y="769"/>
                  </a:cubicBezTo>
                  <a:cubicBezTo>
                    <a:pt x="2969" y="1097"/>
                    <a:pt x="4015" y="1257"/>
                    <a:pt x="5018" y="1564"/>
                  </a:cubicBezTo>
                  <a:cubicBezTo>
                    <a:pt x="5998" y="1949"/>
                    <a:pt x="6993" y="2298"/>
                    <a:pt x="8045" y="2432"/>
                  </a:cubicBezTo>
                  <a:lnTo>
                    <a:pt x="8053" y="2403"/>
                  </a:lnTo>
                  <a:cubicBezTo>
                    <a:pt x="7735" y="2249"/>
                    <a:pt x="7408" y="2124"/>
                    <a:pt x="7077" y="2006"/>
                  </a:cubicBezTo>
                  <a:cubicBezTo>
                    <a:pt x="6421" y="1752"/>
                    <a:pt x="5728" y="1629"/>
                    <a:pt x="5047" y="1470"/>
                  </a:cubicBezTo>
                  <a:cubicBezTo>
                    <a:pt x="4368" y="1293"/>
                    <a:pt x="3729" y="988"/>
                    <a:pt x="3062" y="780"/>
                  </a:cubicBezTo>
                  <a:cubicBezTo>
                    <a:pt x="2065" y="439"/>
                    <a:pt x="1054" y="167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800;p44">
              <a:extLst>
                <a:ext uri="{FF2B5EF4-FFF2-40B4-BE49-F238E27FC236}">
                  <a16:creationId xmlns:a16="http://schemas.microsoft.com/office/drawing/2014/main" id="{ACB46D34-B63E-6AD6-49D3-948A565F26F8}"/>
                </a:ext>
              </a:extLst>
            </p:cNvPr>
            <p:cNvSpPr/>
            <p:nvPr/>
          </p:nvSpPr>
          <p:spPr>
            <a:xfrm>
              <a:off x="246225" y="2625975"/>
              <a:ext cx="185125" cy="100450"/>
            </a:xfrm>
            <a:custGeom>
              <a:avLst/>
              <a:gdLst/>
              <a:ahLst/>
              <a:cxnLst/>
              <a:rect l="l" t="t" r="r" b="b"/>
              <a:pathLst>
                <a:path w="7405" h="4018" extrusionOk="0">
                  <a:moveTo>
                    <a:pt x="7390" y="1"/>
                  </a:moveTo>
                  <a:cubicBezTo>
                    <a:pt x="7054" y="116"/>
                    <a:pt x="6735" y="260"/>
                    <a:pt x="6418" y="410"/>
                  </a:cubicBezTo>
                  <a:cubicBezTo>
                    <a:pt x="5773" y="693"/>
                    <a:pt x="5197" y="1097"/>
                    <a:pt x="4603" y="1466"/>
                  </a:cubicBezTo>
                  <a:cubicBezTo>
                    <a:pt x="3998" y="1821"/>
                    <a:pt x="3331" y="2058"/>
                    <a:pt x="2713" y="2383"/>
                  </a:cubicBezTo>
                  <a:cubicBezTo>
                    <a:pt x="1766" y="2845"/>
                    <a:pt x="858" y="3367"/>
                    <a:pt x="1" y="3991"/>
                  </a:cubicBezTo>
                  <a:lnTo>
                    <a:pt x="17" y="4017"/>
                  </a:lnTo>
                  <a:cubicBezTo>
                    <a:pt x="678" y="3770"/>
                    <a:pt x="1310" y="3468"/>
                    <a:pt x="1932" y="3148"/>
                  </a:cubicBezTo>
                  <a:cubicBezTo>
                    <a:pt x="2870" y="2672"/>
                    <a:pt x="3722" y="2045"/>
                    <a:pt x="4650" y="1553"/>
                  </a:cubicBezTo>
                  <a:cubicBezTo>
                    <a:pt x="5615" y="1132"/>
                    <a:pt x="6565" y="675"/>
                    <a:pt x="7404" y="28"/>
                  </a:cubicBezTo>
                  <a:lnTo>
                    <a:pt x="73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801;p44">
              <a:extLst>
                <a:ext uri="{FF2B5EF4-FFF2-40B4-BE49-F238E27FC236}">
                  <a16:creationId xmlns:a16="http://schemas.microsoft.com/office/drawing/2014/main" id="{94C68383-8D93-8A53-CA34-5D435DFE670A}"/>
                </a:ext>
              </a:extLst>
            </p:cNvPr>
            <p:cNvSpPr/>
            <p:nvPr/>
          </p:nvSpPr>
          <p:spPr>
            <a:xfrm>
              <a:off x="288600" y="2583625"/>
              <a:ext cx="100400" cy="185100"/>
            </a:xfrm>
            <a:custGeom>
              <a:avLst/>
              <a:gdLst/>
              <a:ahLst/>
              <a:cxnLst/>
              <a:rect l="l" t="t" r="r" b="b"/>
              <a:pathLst>
                <a:path w="4016" h="7404" extrusionOk="0">
                  <a:moveTo>
                    <a:pt x="25" y="1"/>
                  </a:moveTo>
                  <a:lnTo>
                    <a:pt x="0" y="15"/>
                  </a:lnTo>
                  <a:cubicBezTo>
                    <a:pt x="246" y="677"/>
                    <a:pt x="549" y="1310"/>
                    <a:pt x="869" y="1932"/>
                  </a:cubicBezTo>
                  <a:cubicBezTo>
                    <a:pt x="1344" y="2870"/>
                    <a:pt x="1971" y="3722"/>
                    <a:pt x="2464" y="4650"/>
                  </a:cubicBezTo>
                  <a:cubicBezTo>
                    <a:pt x="2884" y="5613"/>
                    <a:pt x="3341" y="6564"/>
                    <a:pt x="3989" y="7403"/>
                  </a:cubicBezTo>
                  <a:lnTo>
                    <a:pt x="3989" y="7403"/>
                  </a:lnTo>
                  <a:lnTo>
                    <a:pt x="4015" y="7390"/>
                  </a:lnTo>
                  <a:cubicBezTo>
                    <a:pt x="3900" y="7054"/>
                    <a:pt x="3756" y="6734"/>
                    <a:pt x="3606" y="6418"/>
                  </a:cubicBezTo>
                  <a:cubicBezTo>
                    <a:pt x="3323" y="5773"/>
                    <a:pt x="2919" y="5197"/>
                    <a:pt x="2550" y="4602"/>
                  </a:cubicBezTo>
                  <a:cubicBezTo>
                    <a:pt x="2195" y="3998"/>
                    <a:pt x="1958" y="3331"/>
                    <a:pt x="1633" y="2711"/>
                  </a:cubicBezTo>
                  <a:cubicBezTo>
                    <a:pt x="1171" y="1766"/>
                    <a:pt x="649" y="857"/>
                    <a:pt x="25" y="1"/>
                  </a:cubicBezTo>
                  <a:close/>
                  <a:moveTo>
                    <a:pt x="3989" y="7403"/>
                  </a:moveTo>
                  <a:lnTo>
                    <a:pt x="3988" y="7404"/>
                  </a:lnTo>
                  <a:lnTo>
                    <a:pt x="3990" y="7404"/>
                  </a:lnTo>
                  <a:cubicBezTo>
                    <a:pt x="3990" y="7404"/>
                    <a:pt x="3989" y="7404"/>
                    <a:pt x="3989" y="7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802;p44">
            <a:extLst>
              <a:ext uri="{FF2B5EF4-FFF2-40B4-BE49-F238E27FC236}">
                <a16:creationId xmlns:a16="http://schemas.microsoft.com/office/drawing/2014/main" id="{FBC74828-3D0A-E4DB-E1B3-0D26EBCE04C7}"/>
              </a:ext>
            </a:extLst>
          </p:cNvPr>
          <p:cNvGrpSpPr/>
          <p:nvPr/>
        </p:nvGrpSpPr>
        <p:grpSpPr>
          <a:xfrm>
            <a:off x="3367738" y="947863"/>
            <a:ext cx="366825" cy="360075"/>
            <a:chOff x="4064275" y="3728850"/>
            <a:chExt cx="366825" cy="360075"/>
          </a:xfrm>
        </p:grpSpPr>
        <p:sp>
          <p:nvSpPr>
            <p:cNvPr id="425" name="Google Shape;803;p44">
              <a:extLst>
                <a:ext uri="{FF2B5EF4-FFF2-40B4-BE49-F238E27FC236}">
                  <a16:creationId xmlns:a16="http://schemas.microsoft.com/office/drawing/2014/main" id="{F4EB1F51-2568-DEE4-869C-8980B557D372}"/>
                </a:ext>
              </a:extLst>
            </p:cNvPr>
            <p:cNvSpPr/>
            <p:nvPr/>
          </p:nvSpPr>
          <p:spPr>
            <a:xfrm>
              <a:off x="4064275" y="3897600"/>
              <a:ext cx="229850" cy="191325"/>
            </a:xfrm>
            <a:custGeom>
              <a:avLst/>
              <a:gdLst/>
              <a:ahLst/>
              <a:cxnLst/>
              <a:rect l="l" t="t" r="r" b="b"/>
              <a:pathLst>
                <a:path w="9194" h="7653" extrusionOk="0">
                  <a:moveTo>
                    <a:pt x="5370" y="1"/>
                  </a:moveTo>
                  <a:cubicBezTo>
                    <a:pt x="4866" y="1"/>
                    <a:pt x="761" y="96"/>
                    <a:pt x="166" y="3168"/>
                  </a:cubicBezTo>
                  <a:cubicBezTo>
                    <a:pt x="0" y="4021"/>
                    <a:pt x="332" y="4336"/>
                    <a:pt x="912" y="4336"/>
                  </a:cubicBezTo>
                  <a:cubicBezTo>
                    <a:pt x="2560" y="4336"/>
                    <a:pt x="6212" y="1798"/>
                    <a:pt x="6212" y="1798"/>
                  </a:cubicBezTo>
                  <a:lnTo>
                    <a:pt x="6212" y="1798"/>
                  </a:lnTo>
                  <a:cubicBezTo>
                    <a:pt x="6212" y="1798"/>
                    <a:pt x="4846" y="6932"/>
                    <a:pt x="7042" y="7602"/>
                  </a:cubicBezTo>
                  <a:cubicBezTo>
                    <a:pt x="7155" y="7636"/>
                    <a:pt x="7260" y="7652"/>
                    <a:pt x="7359" y="7652"/>
                  </a:cubicBezTo>
                  <a:cubicBezTo>
                    <a:pt x="9193" y="7652"/>
                    <a:pt x="8784" y="2056"/>
                    <a:pt x="8784" y="2056"/>
                  </a:cubicBezTo>
                  <a:lnTo>
                    <a:pt x="5421" y="1"/>
                  </a:lnTo>
                  <a:cubicBezTo>
                    <a:pt x="5421" y="1"/>
                    <a:pt x="5403" y="1"/>
                    <a:pt x="5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804;p44">
              <a:extLst>
                <a:ext uri="{FF2B5EF4-FFF2-40B4-BE49-F238E27FC236}">
                  <a16:creationId xmlns:a16="http://schemas.microsoft.com/office/drawing/2014/main" id="{6C1D2FD7-970A-387D-C7ED-BEC0822CB1D3}"/>
                </a:ext>
              </a:extLst>
            </p:cNvPr>
            <p:cNvSpPr/>
            <p:nvPr/>
          </p:nvSpPr>
          <p:spPr>
            <a:xfrm>
              <a:off x="4145900" y="3728850"/>
              <a:ext cx="285200" cy="211225"/>
            </a:xfrm>
            <a:custGeom>
              <a:avLst/>
              <a:gdLst/>
              <a:ahLst/>
              <a:cxnLst/>
              <a:rect l="l" t="t" r="r" b="b"/>
              <a:pathLst>
                <a:path w="11408" h="8449" extrusionOk="0">
                  <a:moveTo>
                    <a:pt x="3328" y="1"/>
                  </a:moveTo>
                  <a:cubicBezTo>
                    <a:pt x="3115" y="1"/>
                    <a:pt x="2863" y="111"/>
                    <a:pt x="2565" y="359"/>
                  </a:cubicBezTo>
                  <a:cubicBezTo>
                    <a:pt x="1" y="2492"/>
                    <a:pt x="2320" y="6490"/>
                    <a:pt x="2320" y="6490"/>
                  </a:cubicBezTo>
                  <a:lnTo>
                    <a:pt x="5742" y="8448"/>
                  </a:lnTo>
                  <a:cubicBezTo>
                    <a:pt x="5742" y="8448"/>
                    <a:pt x="11407" y="5852"/>
                    <a:pt x="9762" y="4251"/>
                  </a:cubicBezTo>
                  <a:cubicBezTo>
                    <a:pt x="9467" y="3963"/>
                    <a:pt x="9102" y="3845"/>
                    <a:pt x="8701" y="3845"/>
                  </a:cubicBezTo>
                  <a:cubicBezTo>
                    <a:pt x="6863" y="3845"/>
                    <a:pt x="4277" y="6318"/>
                    <a:pt x="4277" y="6318"/>
                  </a:cubicBezTo>
                  <a:cubicBezTo>
                    <a:pt x="4277" y="6318"/>
                    <a:pt x="4942" y="1"/>
                    <a:pt x="33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805;p44">
              <a:extLst>
                <a:ext uri="{FF2B5EF4-FFF2-40B4-BE49-F238E27FC236}">
                  <a16:creationId xmlns:a16="http://schemas.microsoft.com/office/drawing/2014/main" id="{EEFA75F4-6D57-CF8E-7B7C-CA6ABB80E4A2}"/>
                </a:ext>
              </a:extLst>
            </p:cNvPr>
            <p:cNvSpPr/>
            <p:nvPr/>
          </p:nvSpPr>
          <p:spPr>
            <a:xfrm>
              <a:off x="4133075" y="3855650"/>
              <a:ext cx="199725" cy="114125"/>
            </a:xfrm>
            <a:custGeom>
              <a:avLst/>
              <a:gdLst/>
              <a:ahLst/>
              <a:cxnLst/>
              <a:rect l="l" t="t" r="r" b="b"/>
              <a:pathLst>
                <a:path w="7989" h="4565" extrusionOk="0">
                  <a:moveTo>
                    <a:pt x="1012" y="0"/>
                  </a:moveTo>
                  <a:cubicBezTo>
                    <a:pt x="889" y="0"/>
                    <a:pt x="803" y="36"/>
                    <a:pt x="761" y="113"/>
                  </a:cubicBezTo>
                  <a:cubicBezTo>
                    <a:pt x="1" y="1511"/>
                    <a:pt x="6840" y="4564"/>
                    <a:pt x="7702" y="4564"/>
                  </a:cubicBezTo>
                  <a:cubicBezTo>
                    <a:pt x="7746" y="4564"/>
                    <a:pt x="7775" y="4556"/>
                    <a:pt x="7785" y="4540"/>
                  </a:cubicBezTo>
                  <a:cubicBezTo>
                    <a:pt x="7988" y="4224"/>
                    <a:pt x="2345" y="0"/>
                    <a:pt x="1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806;p44">
            <a:extLst>
              <a:ext uri="{FF2B5EF4-FFF2-40B4-BE49-F238E27FC236}">
                <a16:creationId xmlns:a16="http://schemas.microsoft.com/office/drawing/2014/main" id="{1C0011C7-CAE8-EC23-AB55-49F29F8B77C9}"/>
              </a:ext>
            </a:extLst>
          </p:cNvPr>
          <p:cNvSpPr/>
          <p:nvPr/>
        </p:nvSpPr>
        <p:spPr>
          <a:xfrm>
            <a:off x="4132050" y="3696886"/>
            <a:ext cx="264548" cy="244910"/>
          </a:xfrm>
          <a:custGeom>
            <a:avLst/>
            <a:gdLst/>
            <a:ahLst/>
            <a:cxnLst/>
            <a:rect l="l" t="t" r="r" b="b"/>
            <a:pathLst>
              <a:path w="6416" h="5939" extrusionOk="0">
                <a:moveTo>
                  <a:pt x="3542" y="330"/>
                </a:moveTo>
                <a:cubicBezTo>
                  <a:pt x="4956" y="330"/>
                  <a:pt x="6348" y="1382"/>
                  <a:pt x="6365" y="2987"/>
                </a:cubicBezTo>
                <a:cubicBezTo>
                  <a:pt x="6368" y="4599"/>
                  <a:pt x="4906" y="5685"/>
                  <a:pt x="3450" y="5685"/>
                </a:cubicBezTo>
                <a:cubicBezTo>
                  <a:pt x="2783" y="5685"/>
                  <a:pt x="2118" y="5457"/>
                  <a:pt x="1596" y="4948"/>
                </a:cubicBezTo>
                <a:cubicBezTo>
                  <a:pt x="511" y="3931"/>
                  <a:pt x="602" y="2083"/>
                  <a:pt x="1662" y="1093"/>
                </a:cubicBezTo>
                <a:cubicBezTo>
                  <a:pt x="2197" y="566"/>
                  <a:pt x="2872" y="330"/>
                  <a:pt x="3542" y="330"/>
                </a:cubicBezTo>
                <a:close/>
                <a:moveTo>
                  <a:pt x="3548" y="1"/>
                </a:moveTo>
                <a:cubicBezTo>
                  <a:pt x="3179" y="1"/>
                  <a:pt x="2798" y="74"/>
                  <a:pt x="2418" y="234"/>
                </a:cubicBezTo>
                <a:cubicBezTo>
                  <a:pt x="1" y="1290"/>
                  <a:pt x="133" y="4587"/>
                  <a:pt x="2446" y="5672"/>
                </a:cubicBezTo>
                <a:cubicBezTo>
                  <a:pt x="2843" y="5855"/>
                  <a:pt x="3242" y="5938"/>
                  <a:pt x="3625" y="5938"/>
                </a:cubicBezTo>
                <a:cubicBezTo>
                  <a:pt x="5135" y="5938"/>
                  <a:pt x="6409" y="4643"/>
                  <a:pt x="6395" y="2987"/>
                </a:cubicBezTo>
                <a:cubicBezTo>
                  <a:pt x="6415" y="1301"/>
                  <a:pt x="5096" y="1"/>
                  <a:pt x="35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807;p44">
            <a:extLst>
              <a:ext uri="{FF2B5EF4-FFF2-40B4-BE49-F238E27FC236}">
                <a16:creationId xmlns:a16="http://schemas.microsoft.com/office/drawing/2014/main" id="{22CF2485-C68F-1BE2-0EFD-D415AD0E3C93}"/>
              </a:ext>
            </a:extLst>
          </p:cNvPr>
          <p:cNvSpPr/>
          <p:nvPr/>
        </p:nvSpPr>
        <p:spPr>
          <a:xfrm>
            <a:off x="2019450" y="3038875"/>
            <a:ext cx="186303" cy="205090"/>
          </a:xfrm>
          <a:custGeom>
            <a:avLst/>
            <a:gdLst/>
            <a:ahLst/>
            <a:cxnLst/>
            <a:rect l="l" t="t" r="r" b="b"/>
            <a:pathLst>
              <a:path w="13367" h="14715" extrusionOk="0">
                <a:moveTo>
                  <a:pt x="6683" y="1"/>
                </a:moveTo>
                <a:cubicBezTo>
                  <a:pt x="6058" y="6111"/>
                  <a:pt x="5549" y="6669"/>
                  <a:pt x="0" y="7357"/>
                </a:cubicBezTo>
                <a:cubicBezTo>
                  <a:pt x="5549" y="8047"/>
                  <a:pt x="6058" y="8605"/>
                  <a:pt x="6683" y="14715"/>
                </a:cubicBezTo>
                <a:cubicBezTo>
                  <a:pt x="7309" y="8605"/>
                  <a:pt x="7816" y="8047"/>
                  <a:pt x="13366" y="7357"/>
                </a:cubicBezTo>
                <a:cubicBezTo>
                  <a:pt x="7816" y="6669"/>
                  <a:pt x="7309" y="6111"/>
                  <a:pt x="66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808;p44">
            <a:extLst>
              <a:ext uri="{FF2B5EF4-FFF2-40B4-BE49-F238E27FC236}">
                <a16:creationId xmlns:a16="http://schemas.microsoft.com/office/drawing/2014/main" id="{7F745D93-FE87-27E7-6C28-A271FBF812C1}"/>
              </a:ext>
            </a:extLst>
          </p:cNvPr>
          <p:cNvSpPr/>
          <p:nvPr/>
        </p:nvSpPr>
        <p:spPr>
          <a:xfrm>
            <a:off x="1507350" y="3038875"/>
            <a:ext cx="186303" cy="205090"/>
          </a:xfrm>
          <a:custGeom>
            <a:avLst/>
            <a:gdLst/>
            <a:ahLst/>
            <a:cxnLst/>
            <a:rect l="l" t="t" r="r" b="b"/>
            <a:pathLst>
              <a:path w="13367" h="14715" extrusionOk="0">
                <a:moveTo>
                  <a:pt x="6683" y="1"/>
                </a:moveTo>
                <a:cubicBezTo>
                  <a:pt x="6058" y="6111"/>
                  <a:pt x="5549" y="6669"/>
                  <a:pt x="0" y="7357"/>
                </a:cubicBezTo>
                <a:cubicBezTo>
                  <a:pt x="5549" y="8047"/>
                  <a:pt x="6058" y="8605"/>
                  <a:pt x="6683" y="14715"/>
                </a:cubicBezTo>
                <a:cubicBezTo>
                  <a:pt x="7309" y="8605"/>
                  <a:pt x="7816" y="8047"/>
                  <a:pt x="13366" y="7357"/>
                </a:cubicBezTo>
                <a:cubicBezTo>
                  <a:pt x="7816" y="6669"/>
                  <a:pt x="7309" y="6111"/>
                  <a:pt x="66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809;p44">
            <a:extLst>
              <a:ext uri="{FF2B5EF4-FFF2-40B4-BE49-F238E27FC236}">
                <a16:creationId xmlns:a16="http://schemas.microsoft.com/office/drawing/2014/main" id="{F95B4966-2B67-F5DF-E4E8-480C03465121}"/>
              </a:ext>
            </a:extLst>
          </p:cNvPr>
          <p:cNvSpPr/>
          <p:nvPr/>
        </p:nvSpPr>
        <p:spPr>
          <a:xfrm>
            <a:off x="3297600" y="4093125"/>
            <a:ext cx="186303" cy="205090"/>
          </a:xfrm>
          <a:custGeom>
            <a:avLst/>
            <a:gdLst/>
            <a:ahLst/>
            <a:cxnLst/>
            <a:rect l="l" t="t" r="r" b="b"/>
            <a:pathLst>
              <a:path w="13367" h="14715" extrusionOk="0">
                <a:moveTo>
                  <a:pt x="6683" y="1"/>
                </a:moveTo>
                <a:cubicBezTo>
                  <a:pt x="6058" y="6111"/>
                  <a:pt x="5549" y="6669"/>
                  <a:pt x="0" y="7357"/>
                </a:cubicBezTo>
                <a:cubicBezTo>
                  <a:pt x="5549" y="8047"/>
                  <a:pt x="6058" y="8605"/>
                  <a:pt x="6683" y="14715"/>
                </a:cubicBezTo>
                <a:cubicBezTo>
                  <a:pt x="7309" y="8605"/>
                  <a:pt x="7816" y="8047"/>
                  <a:pt x="13366" y="7357"/>
                </a:cubicBezTo>
                <a:cubicBezTo>
                  <a:pt x="7816" y="6669"/>
                  <a:pt x="7309" y="6111"/>
                  <a:pt x="66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810;p44">
            <a:extLst>
              <a:ext uri="{FF2B5EF4-FFF2-40B4-BE49-F238E27FC236}">
                <a16:creationId xmlns:a16="http://schemas.microsoft.com/office/drawing/2014/main" id="{8B2F302C-4C19-91C0-1F6D-9136A40FCAE1}"/>
              </a:ext>
            </a:extLst>
          </p:cNvPr>
          <p:cNvSpPr/>
          <p:nvPr/>
        </p:nvSpPr>
        <p:spPr>
          <a:xfrm>
            <a:off x="1712425" y="1184375"/>
            <a:ext cx="186303" cy="205090"/>
          </a:xfrm>
          <a:custGeom>
            <a:avLst/>
            <a:gdLst/>
            <a:ahLst/>
            <a:cxnLst/>
            <a:rect l="l" t="t" r="r" b="b"/>
            <a:pathLst>
              <a:path w="13367" h="14715" extrusionOk="0">
                <a:moveTo>
                  <a:pt x="6683" y="1"/>
                </a:moveTo>
                <a:cubicBezTo>
                  <a:pt x="6058" y="6111"/>
                  <a:pt x="5549" y="6669"/>
                  <a:pt x="0" y="7357"/>
                </a:cubicBezTo>
                <a:cubicBezTo>
                  <a:pt x="5549" y="8047"/>
                  <a:pt x="6058" y="8605"/>
                  <a:pt x="6683" y="14715"/>
                </a:cubicBezTo>
                <a:cubicBezTo>
                  <a:pt x="7309" y="8605"/>
                  <a:pt x="7816" y="8047"/>
                  <a:pt x="13366" y="7357"/>
                </a:cubicBezTo>
                <a:cubicBezTo>
                  <a:pt x="7816" y="6669"/>
                  <a:pt x="7309" y="6111"/>
                  <a:pt x="66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96976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"/>
          <p:cNvSpPr txBox="1">
            <a:spLocks noGrp="1"/>
          </p:cNvSpPr>
          <p:nvPr>
            <p:ph type="ctrTitle"/>
          </p:nvPr>
        </p:nvSpPr>
        <p:spPr>
          <a:xfrm>
            <a:off x="5065290" y="1520372"/>
            <a:ext cx="3572400" cy="22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dirty="0"/>
              <a:t>MOBILE</a:t>
            </a:r>
            <a:br>
              <a:rPr lang="fr-FR" sz="4400" dirty="0"/>
            </a:br>
            <a:r>
              <a:rPr lang="fr-FR" sz="4400" dirty="0"/>
              <a:t>VERSION</a:t>
            </a:r>
            <a:endParaRPr sz="4400" dirty="0"/>
          </a:p>
        </p:txBody>
      </p:sp>
      <p:grpSp>
        <p:nvGrpSpPr>
          <p:cNvPr id="359" name="Google Shape;359;p27"/>
          <p:cNvGrpSpPr/>
          <p:nvPr/>
        </p:nvGrpSpPr>
        <p:grpSpPr>
          <a:xfrm>
            <a:off x="7751725" y="693500"/>
            <a:ext cx="366825" cy="360075"/>
            <a:chOff x="4064275" y="3728850"/>
            <a:chExt cx="366825" cy="360075"/>
          </a:xfrm>
        </p:grpSpPr>
        <p:sp>
          <p:nvSpPr>
            <p:cNvPr id="360" name="Google Shape;360;p27"/>
            <p:cNvSpPr/>
            <p:nvPr/>
          </p:nvSpPr>
          <p:spPr>
            <a:xfrm>
              <a:off x="4064275" y="3897600"/>
              <a:ext cx="229850" cy="191325"/>
            </a:xfrm>
            <a:custGeom>
              <a:avLst/>
              <a:gdLst/>
              <a:ahLst/>
              <a:cxnLst/>
              <a:rect l="l" t="t" r="r" b="b"/>
              <a:pathLst>
                <a:path w="9194" h="7653" extrusionOk="0">
                  <a:moveTo>
                    <a:pt x="5370" y="1"/>
                  </a:moveTo>
                  <a:cubicBezTo>
                    <a:pt x="4866" y="1"/>
                    <a:pt x="761" y="96"/>
                    <a:pt x="166" y="3168"/>
                  </a:cubicBezTo>
                  <a:cubicBezTo>
                    <a:pt x="0" y="4021"/>
                    <a:pt x="332" y="4336"/>
                    <a:pt x="912" y="4336"/>
                  </a:cubicBezTo>
                  <a:cubicBezTo>
                    <a:pt x="2560" y="4336"/>
                    <a:pt x="6212" y="1798"/>
                    <a:pt x="6212" y="1798"/>
                  </a:cubicBezTo>
                  <a:lnTo>
                    <a:pt x="6212" y="1798"/>
                  </a:lnTo>
                  <a:cubicBezTo>
                    <a:pt x="6212" y="1798"/>
                    <a:pt x="4846" y="6932"/>
                    <a:pt x="7042" y="7602"/>
                  </a:cubicBezTo>
                  <a:cubicBezTo>
                    <a:pt x="7155" y="7636"/>
                    <a:pt x="7260" y="7652"/>
                    <a:pt x="7359" y="7652"/>
                  </a:cubicBezTo>
                  <a:cubicBezTo>
                    <a:pt x="9193" y="7652"/>
                    <a:pt x="8784" y="2056"/>
                    <a:pt x="8784" y="2056"/>
                  </a:cubicBezTo>
                  <a:lnTo>
                    <a:pt x="5421" y="1"/>
                  </a:lnTo>
                  <a:cubicBezTo>
                    <a:pt x="5421" y="1"/>
                    <a:pt x="5403" y="1"/>
                    <a:pt x="5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4145900" y="3728850"/>
              <a:ext cx="285200" cy="211225"/>
            </a:xfrm>
            <a:custGeom>
              <a:avLst/>
              <a:gdLst/>
              <a:ahLst/>
              <a:cxnLst/>
              <a:rect l="l" t="t" r="r" b="b"/>
              <a:pathLst>
                <a:path w="11408" h="8449" extrusionOk="0">
                  <a:moveTo>
                    <a:pt x="3328" y="1"/>
                  </a:moveTo>
                  <a:cubicBezTo>
                    <a:pt x="3115" y="1"/>
                    <a:pt x="2863" y="111"/>
                    <a:pt x="2565" y="359"/>
                  </a:cubicBezTo>
                  <a:cubicBezTo>
                    <a:pt x="1" y="2492"/>
                    <a:pt x="2320" y="6490"/>
                    <a:pt x="2320" y="6490"/>
                  </a:cubicBezTo>
                  <a:lnTo>
                    <a:pt x="5742" y="8448"/>
                  </a:lnTo>
                  <a:cubicBezTo>
                    <a:pt x="5742" y="8448"/>
                    <a:pt x="11407" y="5852"/>
                    <a:pt x="9762" y="4251"/>
                  </a:cubicBezTo>
                  <a:cubicBezTo>
                    <a:pt x="9467" y="3963"/>
                    <a:pt x="9102" y="3845"/>
                    <a:pt x="8701" y="3845"/>
                  </a:cubicBezTo>
                  <a:cubicBezTo>
                    <a:pt x="6863" y="3845"/>
                    <a:pt x="4277" y="6318"/>
                    <a:pt x="4277" y="6318"/>
                  </a:cubicBezTo>
                  <a:cubicBezTo>
                    <a:pt x="4277" y="6318"/>
                    <a:pt x="4942" y="1"/>
                    <a:pt x="3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4133075" y="3855650"/>
              <a:ext cx="199725" cy="114125"/>
            </a:xfrm>
            <a:custGeom>
              <a:avLst/>
              <a:gdLst/>
              <a:ahLst/>
              <a:cxnLst/>
              <a:rect l="l" t="t" r="r" b="b"/>
              <a:pathLst>
                <a:path w="7989" h="4565" extrusionOk="0">
                  <a:moveTo>
                    <a:pt x="1012" y="0"/>
                  </a:moveTo>
                  <a:cubicBezTo>
                    <a:pt x="889" y="0"/>
                    <a:pt x="803" y="36"/>
                    <a:pt x="761" y="113"/>
                  </a:cubicBezTo>
                  <a:cubicBezTo>
                    <a:pt x="1" y="1511"/>
                    <a:pt x="6840" y="4564"/>
                    <a:pt x="7702" y="4564"/>
                  </a:cubicBezTo>
                  <a:cubicBezTo>
                    <a:pt x="7746" y="4564"/>
                    <a:pt x="7775" y="4556"/>
                    <a:pt x="7785" y="4540"/>
                  </a:cubicBezTo>
                  <a:cubicBezTo>
                    <a:pt x="7988" y="4224"/>
                    <a:pt x="2345" y="0"/>
                    <a:pt x="1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27"/>
          <p:cNvSpPr/>
          <p:nvPr/>
        </p:nvSpPr>
        <p:spPr>
          <a:xfrm>
            <a:off x="4992253" y="3438723"/>
            <a:ext cx="186303" cy="205090"/>
          </a:xfrm>
          <a:custGeom>
            <a:avLst/>
            <a:gdLst/>
            <a:ahLst/>
            <a:cxnLst/>
            <a:rect l="l" t="t" r="r" b="b"/>
            <a:pathLst>
              <a:path w="13367" h="14715" extrusionOk="0">
                <a:moveTo>
                  <a:pt x="6683" y="1"/>
                </a:moveTo>
                <a:cubicBezTo>
                  <a:pt x="6058" y="6111"/>
                  <a:pt x="5549" y="6669"/>
                  <a:pt x="0" y="7357"/>
                </a:cubicBezTo>
                <a:cubicBezTo>
                  <a:pt x="5549" y="8047"/>
                  <a:pt x="6058" y="8605"/>
                  <a:pt x="6683" y="14715"/>
                </a:cubicBezTo>
                <a:cubicBezTo>
                  <a:pt x="7309" y="8605"/>
                  <a:pt x="7816" y="8047"/>
                  <a:pt x="13366" y="7357"/>
                </a:cubicBezTo>
                <a:cubicBezTo>
                  <a:pt x="7816" y="6669"/>
                  <a:pt x="7309" y="6111"/>
                  <a:pt x="66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690;p44">
            <a:extLst>
              <a:ext uri="{FF2B5EF4-FFF2-40B4-BE49-F238E27FC236}">
                <a16:creationId xmlns:a16="http://schemas.microsoft.com/office/drawing/2014/main" id="{B14E1808-73F9-20E4-C971-92A2F898DDF4}"/>
              </a:ext>
            </a:extLst>
          </p:cNvPr>
          <p:cNvGrpSpPr/>
          <p:nvPr/>
        </p:nvGrpSpPr>
        <p:grpSpPr>
          <a:xfrm>
            <a:off x="638900" y="1956826"/>
            <a:ext cx="3918525" cy="1835450"/>
            <a:chOff x="-3040750" y="1559276"/>
            <a:chExt cx="3918525" cy="1835450"/>
          </a:xfrm>
        </p:grpSpPr>
        <p:sp>
          <p:nvSpPr>
            <p:cNvPr id="5" name="Google Shape;691;p44">
              <a:extLst>
                <a:ext uri="{FF2B5EF4-FFF2-40B4-BE49-F238E27FC236}">
                  <a16:creationId xmlns:a16="http://schemas.microsoft.com/office/drawing/2014/main" id="{BC9FE4C4-92A3-5A43-97DB-24999304BC1F}"/>
                </a:ext>
              </a:extLst>
            </p:cNvPr>
            <p:cNvSpPr/>
            <p:nvPr/>
          </p:nvSpPr>
          <p:spPr>
            <a:xfrm flipH="1">
              <a:off x="-2274825" y="2400151"/>
              <a:ext cx="151925" cy="263050"/>
            </a:xfrm>
            <a:custGeom>
              <a:avLst/>
              <a:gdLst/>
              <a:ahLst/>
              <a:cxnLst/>
              <a:rect l="l" t="t" r="r" b="b"/>
              <a:pathLst>
                <a:path w="6077" h="10522" extrusionOk="0">
                  <a:moveTo>
                    <a:pt x="2181" y="1"/>
                  </a:moveTo>
                  <a:cubicBezTo>
                    <a:pt x="1022" y="1"/>
                    <a:pt x="0" y="1267"/>
                    <a:pt x="79" y="3199"/>
                  </a:cubicBezTo>
                  <a:cubicBezTo>
                    <a:pt x="219" y="6598"/>
                    <a:pt x="4371" y="10521"/>
                    <a:pt x="4371" y="10521"/>
                  </a:cubicBezTo>
                  <a:cubicBezTo>
                    <a:pt x="4371" y="10521"/>
                    <a:pt x="6076" y="6430"/>
                    <a:pt x="4639" y="2448"/>
                  </a:cubicBezTo>
                  <a:cubicBezTo>
                    <a:pt x="4020" y="729"/>
                    <a:pt x="3061" y="1"/>
                    <a:pt x="2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92;p44">
              <a:extLst>
                <a:ext uri="{FF2B5EF4-FFF2-40B4-BE49-F238E27FC236}">
                  <a16:creationId xmlns:a16="http://schemas.microsoft.com/office/drawing/2014/main" id="{6FFB2D06-6C64-F654-9282-5C2EC86EE92B}"/>
                </a:ext>
              </a:extLst>
            </p:cNvPr>
            <p:cNvSpPr/>
            <p:nvPr/>
          </p:nvSpPr>
          <p:spPr>
            <a:xfrm flipH="1">
              <a:off x="-2661925" y="2471126"/>
              <a:ext cx="282150" cy="126100"/>
            </a:xfrm>
            <a:custGeom>
              <a:avLst/>
              <a:gdLst/>
              <a:ahLst/>
              <a:cxnLst/>
              <a:rect l="l" t="t" r="r" b="b"/>
              <a:pathLst>
                <a:path w="11286" h="5044" extrusionOk="0">
                  <a:moveTo>
                    <a:pt x="7920" y="1"/>
                  </a:moveTo>
                  <a:cubicBezTo>
                    <a:pt x="7628" y="1"/>
                    <a:pt x="7312" y="25"/>
                    <a:pt x="6970" y="77"/>
                  </a:cubicBezTo>
                  <a:cubicBezTo>
                    <a:pt x="2784" y="712"/>
                    <a:pt x="1" y="4160"/>
                    <a:pt x="1" y="4160"/>
                  </a:cubicBezTo>
                  <a:cubicBezTo>
                    <a:pt x="1" y="4160"/>
                    <a:pt x="2692" y="5043"/>
                    <a:pt x="5351" y="5043"/>
                  </a:cubicBezTo>
                  <a:cubicBezTo>
                    <a:pt x="6467" y="5043"/>
                    <a:pt x="7578" y="4888"/>
                    <a:pt x="8481" y="4445"/>
                  </a:cubicBezTo>
                  <a:cubicBezTo>
                    <a:pt x="11285" y="3069"/>
                    <a:pt x="11194" y="1"/>
                    <a:pt x="79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93;p44">
              <a:extLst>
                <a:ext uri="{FF2B5EF4-FFF2-40B4-BE49-F238E27FC236}">
                  <a16:creationId xmlns:a16="http://schemas.microsoft.com/office/drawing/2014/main" id="{0CD893D5-E9E3-09EF-0CA9-A5ABD4D3F3C2}"/>
                </a:ext>
              </a:extLst>
            </p:cNvPr>
            <p:cNvSpPr/>
            <p:nvPr/>
          </p:nvSpPr>
          <p:spPr>
            <a:xfrm flipH="1">
              <a:off x="-2856200" y="2125551"/>
              <a:ext cx="254375" cy="161850"/>
            </a:xfrm>
            <a:custGeom>
              <a:avLst/>
              <a:gdLst/>
              <a:ahLst/>
              <a:cxnLst/>
              <a:rect l="l" t="t" r="r" b="b"/>
              <a:pathLst>
                <a:path w="10175" h="6474" extrusionOk="0">
                  <a:moveTo>
                    <a:pt x="7510" y="0"/>
                  </a:moveTo>
                  <a:cubicBezTo>
                    <a:pt x="6944" y="0"/>
                    <a:pt x="6263" y="162"/>
                    <a:pt x="5480" y="536"/>
                  </a:cubicBezTo>
                  <a:cubicBezTo>
                    <a:pt x="1661" y="2362"/>
                    <a:pt x="0" y="6472"/>
                    <a:pt x="0" y="6472"/>
                  </a:cubicBezTo>
                  <a:cubicBezTo>
                    <a:pt x="0" y="6472"/>
                    <a:pt x="54" y="6473"/>
                    <a:pt x="153" y="6473"/>
                  </a:cubicBezTo>
                  <a:cubicBezTo>
                    <a:pt x="1077" y="6473"/>
                    <a:pt x="5953" y="6372"/>
                    <a:pt x="8198" y="4276"/>
                  </a:cubicBezTo>
                  <a:cubicBezTo>
                    <a:pt x="10174" y="2429"/>
                    <a:pt x="9705" y="0"/>
                    <a:pt x="75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94;p44">
              <a:extLst>
                <a:ext uri="{FF2B5EF4-FFF2-40B4-BE49-F238E27FC236}">
                  <a16:creationId xmlns:a16="http://schemas.microsoft.com/office/drawing/2014/main" id="{F62448E9-4C96-D224-B2BB-235E39D7EDE8}"/>
                </a:ext>
              </a:extLst>
            </p:cNvPr>
            <p:cNvSpPr/>
            <p:nvPr/>
          </p:nvSpPr>
          <p:spPr>
            <a:xfrm flipH="1">
              <a:off x="-2564500" y="2145876"/>
              <a:ext cx="161825" cy="258025"/>
            </a:xfrm>
            <a:custGeom>
              <a:avLst/>
              <a:gdLst/>
              <a:ahLst/>
              <a:cxnLst/>
              <a:rect l="l" t="t" r="r" b="b"/>
              <a:pathLst>
                <a:path w="6473" h="10321" extrusionOk="0">
                  <a:moveTo>
                    <a:pt x="2210" y="1"/>
                  </a:moveTo>
                  <a:cubicBezTo>
                    <a:pt x="995" y="1"/>
                    <a:pt x="0" y="1370"/>
                    <a:pt x="239" y="3359"/>
                  </a:cubicBezTo>
                  <a:cubicBezTo>
                    <a:pt x="646" y="6738"/>
                    <a:pt x="5096" y="10321"/>
                    <a:pt x="5096" y="10321"/>
                  </a:cubicBezTo>
                  <a:cubicBezTo>
                    <a:pt x="5096" y="10321"/>
                    <a:pt x="6472" y="6107"/>
                    <a:pt x="4727" y="2249"/>
                  </a:cubicBezTo>
                  <a:cubicBezTo>
                    <a:pt x="4010" y="666"/>
                    <a:pt x="3057" y="1"/>
                    <a:pt x="2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95;p44">
              <a:extLst>
                <a:ext uri="{FF2B5EF4-FFF2-40B4-BE49-F238E27FC236}">
                  <a16:creationId xmlns:a16="http://schemas.microsoft.com/office/drawing/2014/main" id="{9E2AB146-D527-BFA2-0B80-52D135B12F36}"/>
                </a:ext>
              </a:extLst>
            </p:cNvPr>
            <p:cNvSpPr/>
            <p:nvPr/>
          </p:nvSpPr>
          <p:spPr>
            <a:xfrm flipH="1">
              <a:off x="-2654650" y="2076226"/>
              <a:ext cx="626275" cy="916050"/>
            </a:xfrm>
            <a:custGeom>
              <a:avLst/>
              <a:gdLst/>
              <a:ahLst/>
              <a:cxnLst/>
              <a:rect l="l" t="t" r="r" b="b"/>
              <a:pathLst>
                <a:path w="25051" h="36642" extrusionOk="0">
                  <a:moveTo>
                    <a:pt x="25051" y="0"/>
                  </a:moveTo>
                  <a:cubicBezTo>
                    <a:pt x="24926" y="1429"/>
                    <a:pt x="24641" y="2832"/>
                    <a:pt x="24257" y="4208"/>
                  </a:cubicBezTo>
                  <a:cubicBezTo>
                    <a:pt x="22276" y="10891"/>
                    <a:pt x="17408" y="18032"/>
                    <a:pt x="11278" y="21507"/>
                  </a:cubicBezTo>
                  <a:cubicBezTo>
                    <a:pt x="11069" y="21623"/>
                    <a:pt x="10853" y="21725"/>
                    <a:pt x="10640" y="21832"/>
                  </a:cubicBezTo>
                  <a:cubicBezTo>
                    <a:pt x="8463" y="22860"/>
                    <a:pt x="6675" y="24563"/>
                    <a:pt x="5202" y="26443"/>
                  </a:cubicBezTo>
                  <a:cubicBezTo>
                    <a:pt x="2879" y="29490"/>
                    <a:pt x="1187" y="33001"/>
                    <a:pt x="1" y="36633"/>
                  </a:cubicBezTo>
                  <a:lnTo>
                    <a:pt x="26" y="36641"/>
                  </a:lnTo>
                  <a:cubicBezTo>
                    <a:pt x="360" y="35747"/>
                    <a:pt x="733" y="34867"/>
                    <a:pt x="1121" y="33997"/>
                  </a:cubicBezTo>
                  <a:cubicBezTo>
                    <a:pt x="1906" y="32261"/>
                    <a:pt x="2778" y="30562"/>
                    <a:pt x="3784" y="28943"/>
                  </a:cubicBezTo>
                  <a:cubicBezTo>
                    <a:pt x="5169" y="26738"/>
                    <a:pt x="6745" y="24584"/>
                    <a:pt x="8844" y="23010"/>
                  </a:cubicBezTo>
                  <a:cubicBezTo>
                    <a:pt x="9792" y="22271"/>
                    <a:pt x="10912" y="21847"/>
                    <a:pt x="11949" y="21241"/>
                  </a:cubicBezTo>
                  <a:cubicBezTo>
                    <a:pt x="14428" y="19781"/>
                    <a:pt x="16595" y="17821"/>
                    <a:pt x="18435" y="15618"/>
                  </a:cubicBezTo>
                  <a:cubicBezTo>
                    <a:pt x="22001" y="11338"/>
                    <a:pt x="24899" y="5597"/>
                    <a:pt x="25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96;p44">
              <a:extLst>
                <a:ext uri="{FF2B5EF4-FFF2-40B4-BE49-F238E27FC236}">
                  <a16:creationId xmlns:a16="http://schemas.microsoft.com/office/drawing/2014/main" id="{B7B80B4F-A39B-9BAD-F594-8CD9DB2516D0}"/>
                </a:ext>
              </a:extLst>
            </p:cNvPr>
            <p:cNvSpPr/>
            <p:nvPr/>
          </p:nvSpPr>
          <p:spPr>
            <a:xfrm flipH="1">
              <a:off x="-2735850" y="1849901"/>
              <a:ext cx="145050" cy="269075"/>
            </a:xfrm>
            <a:custGeom>
              <a:avLst/>
              <a:gdLst/>
              <a:ahLst/>
              <a:cxnLst/>
              <a:rect l="l" t="t" r="r" b="b"/>
              <a:pathLst>
                <a:path w="5802" h="10763" extrusionOk="0">
                  <a:moveTo>
                    <a:pt x="3004" y="0"/>
                  </a:moveTo>
                  <a:cubicBezTo>
                    <a:pt x="2041" y="0"/>
                    <a:pt x="1077" y="869"/>
                    <a:pt x="730" y="2856"/>
                  </a:cubicBezTo>
                  <a:cubicBezTo>
                    <a:pt x="0" y="7028"/>
                    <a:pt x="2385" y="10763"/>
                    <a:pt x="2385" y="10763"/>
                  </a:cubicBezTo>
                  <a:cubicBezTo>
                    <a:pt x="2385" y="10763"/>
                    <a:pt x="5801" y="6184"/>
                    <a:pt x="5352" y="2812"/>
                  </a:cubicBezTo>
                  <a:cubicBezTo>
                    <a:pt x="5116" y="1048"/>
                    <a:pt x="4061" y="0"/>
                    <a:pt x="30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97;p44">
              <a:extLst>
                <a:ext uri="{FF2B5EF4-FFF2-40B4-BE49-F238E27FC236}">
                  <a16:creationId xmlns:a16="http://schemas.microsoft.com/office/drawing/2014/main" id="{91FB614F-A562-83A1-2CD2-228DFE2EA868}"/>
                </a:ext>
              </a:extLst>
            </p:cNvPr>
            <p:cNvSpPr/>
            <p:nvPr/>
          </p:nvSpPr>
          <p:spPr>
            <a:xfrm flipH="1">
              <a:off x="-152575" y="1752576"/>
              <a:ext cx="515050" cy="1209900"/>
            </a:xfrm>
            <a:custGeom>
              <a:avLst/>
              <a:gdLst/>
              <a:ahLst/>
              <a:cxnLst/>
              <a:rect l="l" t="t" r="r" b="b"/>
              <a:pathLst>
                <a:path w="20602" h="48396" extrusionOk="0">
                  <a:moveTo>
                    <a:pt x="220" y="1"/>
                  </a:moveTo>
                  <a:lnTo>
                    <a:pt x="0" y="180"/>
                  </a:lnTo>
                  <a:cubicBezTo>
                    <a:pt x="51" y="243"/>
                    <a:pt x="5141" y="6523"/>
                    <a:pt x="10165" y="15567"/>
                  </a:cubicBezTo>
                  <a:cubicBezTo>
                    <a:pt x="14797" y="23909"/>
                    <a:pt x="20319" y="36376"/>
                    <a:pt x="20319" y="48395"/>
                  </a:cubicBezTo>
                  <a:lnTo>
                    <a:pt x="20602" y="48395"/>
                  </a:lnTo>
                  <a:cubicBezTo>
                    <a:pt x="20602" y="36312"/>
                    <a:pt x="15058" y="23797"/>
                    <a:pt x="10410" y="15424"/>
                  </a:cubicBezTo>
                  <a:cubicBezTo>
                    <a:pt x="5375" y="6359"/>
                    <a:pt x="270" y="64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98;p44">
              <a:extLst>
                <a:ext uri="{FF2B5EF4-FFF2-40B4-BE49-F238E27FC236}">
                  <a16:creationId xmlns:a16="http://schemas.microsoft.com/office/drawing/2014/main" id="{CB5F6B48-89E4-82CE-023D-1AAA1A00AB05}"/>
                </a:ext>
              </a:extLst>
            </p:cNvPr>
            <p:cNvSpPr/>
            <p:nvPr/>
          </p:nvSpPr>
          <p:spPr>
            <a:xfrm flipH="1">
              <a:off x="49725" y="1559276"/>
              <a:ext cx="615300" cy="391100"/>
            </a:xfrm>
            <a:custGeom>
              <a:avLst/>
              <a:gdLst/>
              <a:ahLst/>
              <a:cxnLst/>
              <a:rect l="l" t="t" r="r" b="b"/>
              <a:pathLst>
                <a:path w="24612" h="15644" extrusionOk="0">
                  <a:moveTo>
                    <a:pt x="16440" y="1"/>
                  </a:moveTo>
                  <a:cubicBezTo>
                    <a:pt x="12700" y="1"/>
                    <a:pt x="10830" y="4443"/>
                    <a:pt x="10830" y="4443"/>
                  </a:cubicBezTo>
                  <a:cubicBezTo>
                    <a:pt x="10830" y="4443"/>
                    <a:pt x="8988" y="3603"/>
                    <a:pt x="7024" y="3603"/>
                  </a:cubicBezTo>
                  <a:cubicBezTo>
                    <a:pt x="5693" y="3603"/>
                    <a:pt x="4307" y="3989"/>
                    <a:pt x="3400" y="5283"/>
                  </a:cubicBezTo>
                  <a:cubicBezTo>
                    <a:pt x="1153" y="8484"/>
                    <a:pt x="4744" y="8925"/>
                    <a:pt x="4744" y="8925"/>
                  </a:cubicBezTo>
                  <a:cubicBezTo>
                    <a:pt x="4744" y="8925"/>
                    <a:pt x="0" y="10554"/>
                    <a:pt x="665" y="12841"/>
                  </a:cubicBezTo>
                  <a:cubicBezTo>
                    <a:pt x="827" y="13399"/>
                    <a:pt x="1280" y="13610"/>
                    <a:pt x="1871" y="13610"/>
                  </a:cubicBezTo>
                  <a:cubicBezTo>
                    <a:pt x="3705" y="13610"/>
                    <a:pt x="6873" y="11586"/>
                    <a:pt x="6873" y="11586"/>
                  </a:cubicBezTo>
                  <a:lnTo>
                    <a:pt x="6873" y="11586"/>
                  </a:lnTo>
                  <a:cubicBezTo>
                    <a:pt x="6873" y="11586"/>
                    <a:pt x="3392" y="14740"/>
                    <a:pt x="7616" y="15553"/>
                  </a:cubicBezTo>
                  <a:cubicBezTo>
                    <a:pt x="7939" y="15615"/>
                    <a:pt x="8241" y="15644"/>
                    <a:pt x="8524" y="15644"/>
                  </a:cubicBezTo>
                  <a:cubicBezTo>
                    <a:pt x="11356" y="15644"/>
                    <a:pt x="12227" y="12764"/>
                    <a:pt x="12441" y="11784"/>
                  </a:cubicBezTo>
                  <a:lnTo>
                    <a:pt x="12441" y="11784"/>
                  </a:lnTo>
                  <a:cubicBezTo>
                    <a:pt x="12361" y="12369"/>
                    <a:pt x="12353" y="13547"/>
                    <a:pt x="13570" y="13547"/>
                  </a:cubicBezTo>
                  <a:cubicBezTo>
                    <a:pt x="13768" y="13547"/>
                    <a:pt x="14000" y="13515"/>
                    <a:pt x="14269" y="13445"/>
                  </a:cubicBezTo>
                  <a:cubicBezTo>
                    <a:pt x="16732" y="12799"/>
                    <a:pt x="15491" y="10341"/>
                    <a:pt x="15491" y="10341"/>
                  </a:cubicBezTo>
                  <a:lnTo>
                    <a:pt x="15491" y="10341"/>
                  </a:lnTo>
                  <a:cubicBezTo>
                    <a:pt x="15491" y="10341"/>
                    <a:pt x="17464" y="11503"/>
                    <a:pt x="19351" y="11503"/>
                  </a:cubicBezTo>
                  <a:cubicBezTo>
                    <a:pt x="19964" y="11503"/>
                    <a:pt x="20569" y="11380"/>
                    <a:pt x="21094" y="11054"/>
                  </a:cubicBezTo>
                  <a:cubicBezTo>
                    <a:pt x="23229" y="9727"/>
                    <a:pt x="19285" y="7313"/>
                    <a:pt x="19285" y="7313"/>
                  </a:cubicBezTo>
                  <a:cubicBezTo>
                    <a:pt x="19285" y="7313"/>
                    <a:pt x="24611" y="5852"/>
                    <a:pt x="23725" y="3907"/>
                  </a:cubicBezTo>
                  <a:cubicBezTo>
                    <a:pt x="23482" y="3374"/>
                    <a:pt x="22887" y="3180"/>
                    <a:pt x="22152" y="3180"/>
                  </a:cubicBezTo>
                  <a:cubicBezTo>
                    <a:pt x="20202" y="3180"/>
                    <a:pt x="17262" y="4540"/>
                    <a:pt x="17262" y="4540"/>
                  </a:cubicBezTo>
                  <a:cubicBezTo>
                    <a:pt x="17262" y="4540"/>
                    <a:pt x="20589" y="208"/>
                    <a:pt x="16685" y="7"/>
                  </a:cubicBezTo>
                  <a:cubicBezTo>
                    <a:pt x="16603" y="3"/>
                    <a:pt x="16521" y="1"/>
                    <a:pt x="164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99;p44">
              <a:extLst>
                <a:ext uri="{FF2B5EF4-FFF2-40B4-BE49-F238E27FC236}">
                  <a16:creationId xmlns:a16="http://schemas.microsoft.com/office/drawing/2014/main" id="{AD4F212D-F5CE-CFFC-3534-F8839998049D}"/>
                </a:ext>
              </a:extLst>
            </p:cNvPr>
            <p:cNvSpPr/>
            <p:nvPr/>
          </p:nvSpPr>
          <p:spPr>
            <a:xfrm flipH="1">
              <a:off x="272575" y="1701326"/>
              <a:ext cx="182850" cy="122000"/>
            </a:xfrm>
            <a:custGeom>
              <a:avLst/>
              <a:gdLst/>
              <a:ahLst/>
              <a:cxnLst/>
              <a:rect l="l" t="t" r="r" b="b"/>
              <a:pathLst>
                <a:path w="7314" h="4880" extrusionOk="0">
                  <a:moveTo>
                    <a:pt x="4670" y="1"/>
                  </a:moveTo>
                  <a:cubicBezTo>
                    <a:pt x="4086" y="1"/>
                    <a:pt x="3443" y="127"/>
                    <a:pt x="2807" y="392"/>
                  </a:cubicBezTo>
                  <a:cubicBezTo>
                    <a:pt x="1047" y="1122"/>
                    <a:pt x="0" y="2633"/>
                    <a:pt x="471" y="3764"/>
                  </a:cubicBezTo>
                  <a:cubicBezTo>
                    <a:pt x="770" y="4486"/>
                    <a:pt x="1615" y="4880"/>
                    <a:pt x="2646" y="4880"/>
                  </a:cubicBezTo>
                  <a:cubicBezTo>
                    <a:pt x="3229" y="4880"/>
                    <a:pt x="3871" y="4754"/>
                    <a:pt x="4507" y="4490"/>
                  </a:cubicBezTo>
                  <a:cubicBezTo>
                    <a:pt x="6267" y="3760"/>
                    <a:pt x="7314" y="2249"/>
                    <a:pt x="6843" y="1118"/>
                  </a:cubicBezTo>
                  <a:cubicBezTo>
                    <a:pt x="6544" y="395"/>
                    <a:pt x="5699" y="1"/>
                    <a:pt x="46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00;p44">
              <a:extLst>
                <a:ext uri="{FF2B5EF4-FFF2-40B4-BE49-F238E27FC236}">
                  <a16:creationId xmlns:a16="http://schemas.microsoft.com/office/drawing/2014/main" id="{170F8B4E-5B32-D160-48F3-667B6BFDAFCA}"/>
                </a:ext>
              </a:extLst>
            </p:cNvPr>
            <p:cNvSpPr/>
            <p:nvPr/>
          </p:nvSpPr>
          <p:spPr>
            <a:xfrm flipH="1">
              <a:off x="168650" y="2427351"/>
              <a:ext cx="709125" cy="843400"/>
            </a:xfrm>
            <a:custGeom>
              <a:avLst/>
              <a:gdLst/>
              <a:ahLst/>
              <a:cxnLst/>
              <a:rect l="l" t="t" r="r" b="b"/>
              <a:pathLst>
                <a:path w="28365" h="33736" extrusionOk="0">
                  <a:moveTo>
                    <a:pt x="6127" y="1"/>
                  </a:moveTo>
                  <a:cubicBezTo>
                    <a:pt x="5816" y="1"/>
                    <a:pt x="5531" y="77"/>
                    <a:pt x="5276" y="237"/>
                  </a:cubicBezTo>
                  <a:cubicBezTo>
                    <a:pt x="0" y="3546"/>
                    <a:pt x="21494" y="33736"/>
                    <a:pt x="21494" y="33736"/>
                  </a:cubicBezTo>
                  <a:lnTo>
                    <a:pt x="28365" y="29427"/>
                  </a:lnTo>
                  <a:cubicBezTo>
                    <a:pt x="28365" y="29427"/>
                    <a:pt x="12236" y="1"/>
                    <a:pt x="61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01;p44">
              <a:extLst>
                <a:ext uri="{FF2B5EF4-FFF2-40B4-BE49-F238E27FC236}">
                  <a16:creationId xmlns:a16="http://schemas.microsoft.com/office/drawing/2014/main" id="{A147BEF7-ED0D-EA0E-0C37-4808280C4781}"/>
                </a:ext>
              </a:extLst>
            </p:cNvPr>
            <p:cNvSpPr/>
            <p:nvPr/>
          </p:nvSpPr>
          <p:spPr>
            <a:xfrm flipH="1">
              <a:off x="254775" y="2517301"/>
              <a:ext cx="438625" cy="699800"/>
            </a:xfrm>
            <a:custGeom>
              <a:avLst/>
              <a:gdLst/>
              <a:ahLst/>
              <a:cxnLst/>
              <a:rect l="l" t="t" r="r" b="b"/>
              <a:pathLst>
                <a:path w="17545" h="27992" extrusionOk="0">
                  <a:moveTo>
                    <a:pt x="23" y="1"/>
                  </a:moveTo>
                  <a:lnTo>
                    <a:pt x="0" y="15"/>
                  </a:lnTo>
                  <a:cubicBezTo>
                    <a:pt x="4847" y="8255"/>
                    <a:pt x="12276" y="19632"/>
                    <a:pt x="17468" y="27872"/>
                  </a:cubicBezTo>
                  <a:lnTo>
                    <a:pt x="17468" y="27872"/>
                  </a:lnTo>
                  <a:cubicBezTo>
                    <a:pt x="12449" y="19676"/>
                    <a:pt x="5269" y="7907"/>
                    <a:pt x="23" y="1"/>
                  </a:cubicBezTo>
                  <a:close/>
                  <a:moveTo>
                    <a:pt x="17468" y="27872"/>
                  </a:moveTo>
                  <a:cubicBezTo>
                    <a:pt x="17493" y="27912"/>
                    <a:pt x="17517" y="27952"/>
                    <a:pt x="17542" y="27992"/>
                  </a:cubicBezTo>
                  <a:lnTo>
                    <a:pt x="17544" y="27992"/>
                  </a:lnTo>
                  <a:cubicBezTo>
                    <a:pt x="17519" y="27952"/>
                    <a:pt x="17494" y="27912"/>
                    <a:pt x="17468" y="278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02;p44">
              <a:extLst>
                <a:ext uri="{FF2B5EF4-FFF2-40B4-BE49-F238E27FC236}">
                  <a16:creationId xmlns:a16="http://schemas.microsoft.com/office/drawing/2014/main" id="{B06ACCA1-AA60-728E-C1B4-52B06241DF5B}"/>
                </a:ext>
              </a:extLst>
            </p:cNvPr>
            <p:cNvSpPr/>
            <p:nvPr/>
          </p:nvSpPr>
          <p:spPr>
            <a:xfrm flipH="1">
              <a:off x="-85425" y="1943026"/>
              <a:ext cx="844875" cy="1159650"/>
            </a:xfrm>
            <a:custGeom>
              <a:avLst/>
              <a:gdLst/>
              <a:ahLst/>
              <a:cxnLst/>
              <a:rect l="l" t="t" r="r" b="b"/>
              <a:pathLst>
                <a:path w="33795" h="46386" extrusionOk="0">
                  <a:moveTo>
                    <a:pt x="8284" y="0"/>
                  </a:moveTo>
                  <a:cubicBezTo>
                    <a:pt x="7965" y="0"/>
                    <a:pt x="7661" y="68"/>
                    <a:pt x="7375" y="209"/>
                  </a:cubicBezTo>
                  <a:cubicBezTo>
                    <a:pt x="0" y="3849"/>
                    <a:pt x="24191" y="46386"/>
                    <a:pt x="24191" y="46386"/>
                  </a:cubicBezTo>
                  <a:lnTo>
                    <a:pt x="33794" y="41647"/>
                  </a:lnTo>
                  <a:cubicBezTo>
                    <a:pt x="33794" y="41647"/>
                    <a:pt x="16197" y="0"/>
                    <a:pt x="82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03;p44">
              <a:extLst>
                <a:ext uri="{FF2B5EF4-FFF2-40B4-BE49-F238E27FC236}">
                  <a16:creationId xmlns:a16="http://schemas.microsoft.com/office/drawing/2014/main" id="{95FA912D-EFBD-451E-9965-E5338E0E7FA5}"/>
                </a:ext>
              </a:extLst>
            </p:cNvPr>
            <p:cNvSpPr/>
            <p:nvPr/>
          </p:nvSpPr>
          <p:spPr>
            <a:xfrm flipH="1">
              <a:off x="34900" y="2065776"/>
              <a:ext cx="482475" cy="977825"/>
            </a:xfrm>
            <a:custGeom>
              <a:avLst/>
              <a:gdLst/>
              <a:ahLst/>
              <a:cxnLst/>
              <a:rect l="l" t="t" r="r" b="b"/>
              <a:pathLst>
                <a:path w="19299" h="39113" extrusionOk="0">
                  <a:moveTo>
                    <a:pt x="26" y="1"/>
                  </a:moveTo>
                  <a:lnTo>
                    <a:pt x="1" y="13"/>
                  </a:lnTo>
                  <a:cubicBezTo>
                    <a:pt x="5369" y="11505"/>
                    <a:pt x="13586" y="27580"/>
                    <a:pt x="19298" y="39113"/>
                  </a:cubicBezTo>
                  <a:cubicBezTo>
                    <a:pt x="13759" y="27661"/>
                    <a:pt x="5818" y="11185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04;p44">
              <a:extLst>
                <a:ext uri="{FF2B5EF4-FFF2-40B4-BE49-F238E27FC236}">
                  <a16:creationId xmlns:a16="http://schemas.microsoft.com/office/drawing/2014/main" id="{C8987472-0CB9-8486-96D6-AC0027B32796}"/>
                </a:ext>
              </a:extLst>
            </p:cNvPr>
            <p:cNvSpPr/>
            <p:nvPr/>
          </p:nvSpPr>
          <p:spPr>
            <a:xfrm flipH="1">
              <a:off x="-3040750" y="2706476"/>
              <a:ext cx="510825" cy="607600"/>
            </a:xfrm>
            <a:custGeom>
              <a:avLst/>
              <a:gdLst/>
              <a:ahLst/>
              <a:cxnLst/>
              <a:rect l="l" t="t" r="r" b="b"/>
              <a:pathLst>
                <a:path w="20433" h="24304" extrusionOk="0">
                  <a:moveTo>
                    <a:pt x="16019" y="1"/>
                  </a:moveTo>
                  <a:cubicBezTo>
                    <a:pt x="11619" y="1"/>
                    <a:pt x="0" y="21199"/>
                    <a:pt x="0" y="21199"/>
                  </a:cubicBezTo>
                  <a:lnTo>
                    <a:pt x="4948" y="24303"/>
                  </a:lnTo>
                  <a:cubicBezTo>
                    <a:pt x="4948" y="24303"/>
                    <a:pt x="20433" y="2554"/>
                    <a:pt x="16632" y="172"/>
                  </a:cubicBezTo>
                  <a:cubicBezTo>
                    <a:pt x="16448" y="56"/>
                    <a:pt x="16243" y="1"/>
                    <a:pt x="160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05;p44">
              <a:extLst>
                <a:ext uri="{FF2B5EF4-FFF2-40B4-BE49-F238E27FC236}">
                  <a16:creationId xmlns:a16="http://schemas.microsoft.com/office/drawing/2014/main" id="{A0392203-87A0-2E9D-4455-F93E36C6E805}"/>
                </a:ext>
              </a:extLst>
            </p:cNvPr>
            <p:cNvSpPr/>
            <p:nvPr/>
          </p:nvSpPr>
          <p:spPr>
            <a:xfrm flipH="1">
              <a:off x="-2908025" y="2771201"/>
              <a:ext cx="316550" cy="503875"/>
            </a:xfrm>
            <a:custGeom>
              <a:avLst/>
              <a:gdLst/>
              <a:ahLst/>
              <a:cxnLst/>
              <a:rect l="l" t="t" r="r" b="b"/>
              <a:pathLst>
                <a:path w="12662" h="20155" extrusionOk="0">
                  <a:moveTo>
                    <a:pt x="12638" y="1"/>
                  </a:moveTo>
                  <a:cubicBezTo>
                    <a:pt x="8325" y="6365"/>
                    <a:pt x="4071" y="13603"/>
                    <a:pt x="1" y="20155"/>
                  </a:cubicBezTo>
                  <a:cubicBezTo>
                    <a:pt x="1630" y="17768"/>
                    <a:pt x="4825" y="12615"/>
                    <a:pt x="6426" y="10144"/>
                  </a:cubicBezTo>
                  <a:cubicBezTo>
                    <a:pt x="8574" y="6810"/>
                    <a:pt x="10684" y="3455"/>
                    <a:pt x="12662" y="16"/>
                  </a:cubicBezTo>
                  <a:lnTo>
                    <a:pt x="12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06;p44">
              <a:extLst>
                <a:ext uri="{FF2B5EF4-FFF2-40B4-BE49-F238E27FC236}">
                  <a16:creationId xmlns:a16="http://schemas.microsoft.com/office/drawing/2014/main" id="{690B4D12-2521-5845-7B14-6F0B8734E1FD}"/>
                </a:ext>
              </a:extLst>
            </p:cNvPr>
            <p:cNvSpPr/>
            <p:nvPr/>
          </p:nvSpPr>
          <p:spPr>
            <a:xfrm flipH="1">
              <a:off x="-2955500" y="2357601"/>
              <a:ext cx="608650" cy="835350"/>
            </a:xfrm>
            <a:custGeom>
              <a:avLst/>
              <a:gdLst/>
              <a:ahLst/>
              <a:cxnLst/>
              <a:rect l="l" t="t" r="r" b="b"/>
              <a:pathLst>
                <a:path w="24346" h="33414" extrusionOk="0">
                  <a:moveTo>
                    <a:pt x="18379" y="0"/>
                  </a:moveTo>
                  <a:cubicBezTo>
                    <a:pt x="12677" y="0"/>
                    <a:pt x="1" y="29999"/>
                    <a:pt x="1" y="29999"/>
                  </a:cubicBezTo>
                  <a:lnTo>
                    <a:pt x="6920" y="33413"/>
                  </a:lnTo>
                  <a:cubicBezTo>
                    <a:pt x="6920" y="33413"/>
                    <a:pt x="24346" y="2772"/>
                    <a:pt x="19035" y="151"/>
                  </a:cubicBezTo>
                  <a:cubicBezTo>
                    <a:pt x="18828" y="49"/>
                    <a:pt x="18609" y="0"/>
                    <a:pt x="18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07;p44">
              <a:extLst>
                <a:ext uri="{FF2B5EF4-FFF2-40B4-BE49-F238E27FC236}">
                  <a16:creationId xmlns:a16="http://schemas.microsoft.com/office/drawing/2014/main" id="{5D15B165-DB16-A758-F5C4-7501F92D8308}"/>
                </a:ext>
              </a:extLst>
            </p:cNvPr>
            <p:cNvSpPr/>
            <p:nvPr/>
          </p:nvSpPr>
          <p:spPr>
            <a:xfrm flipH="1">
              <a:off x="-2781200" y="2445926"/>
              <a:ext cx="348200" cy="704250"/>
            </a:xfrm>
            <a:custGeom>
              <a:avLst/>
              <a:gdLst/>
              <a:ahLst/>
              <a:cxnLst/>
              <a:rect l="l" t="t" r="r" b="b"/>
              <a:pathLst>
                <a:path w="13928" h="28170" extrusionOk="0">
                  <a:moveTo>
                    <a:pt x="13902" y="0"/>
                  </a:moveTo>
                  <a:cubicBezTo>
                    <a:pt x="9626" y="8051"/>
                    <a:pt x="4117" y="19786"/>
                    <a:pt x="32" y="28105"/>
                  </a:cubicBezTo>
                  <a:lnTo>
                    <a:pt x="32" y="28105"/>
                  </a:lnTo>
                  <a:cubicBezTo>
                    <a:pt x="4169" y="19955"/>
                    <a:pt x="10143" y="8230"/>
                    <a:pt x="13928" y="13"/>
                  </a:cubicBezTo>
                  <a:lnTo>
                    <a:pt x="13902" y="0"/>
                  </a:lnTo>
                  <a:close/>
                  <a:moveTo>
                    <a:pt x="32" y="28105"/>
                  </a:moveTo>
                  <a:lnTo>
                    <a:pt x="32" y="28105"/>
                  </a:lnTo>
                  <a:cubicBezTo>
                    <a:pt x="22" y="28125"/>
                    <a:pt x="11" y="28146"/>
                    <a:pt x="1" y="28167"/>
                  </a:cubicBezTo>
                  <a:lnTo>
                    <a:pt x="1" y="28169"/>
                  </a:lnTo>
                  <a:cubicBezTo>
                    <a:pt x="11" y="28148"/>
                    <a:pt x="22" y="28126"/>
                    <a:pt x="32" y="281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08;p44">
              <a:extLst>
                <a:ext uri="{FF2B5EF4-FFF2-40B4-BE49-F238E27FC236}">
                  <a16:creationId xmlns:a16="http://schemas.microsoft.com/office/drawing/2014/main" id="{7C7BEC3A-ED75-D40C-5344-5AFB55A80B27}"/>
                </a:ext>
              </a:extLst>
            </p:cNvPr>
            <p:cNvSpPr/>
            <p:nvPr/>
          </p:nvSpPr>
          <p:spPr>
            <a:xfrm flipH="1">
              <a:off x="-2893300" y="2276901"/>
              <a:ext cx="3537900" cy="1117825"/>
            </a:xfrm>
            <a:custGeom>
              <a:avLst/>
              <a:gdLst/>
              <a:ahLst/>
              <a:cxnLst/>
              <a:rect l="l" t="t" r="r" b="b"/>
              <a:pathLst>
                <a:path w="141516" h="44713" extrusionOk="0">
                  <a:moveTo>
                    <a:pt x="65293" y="1"/>
                  </a:moveTo>
                  <a:cubicBezTo>
                    <a:pt x="36483" y="1"/>
                    <a:pt x="35520" y="20832"/>
                    <a:pt x="35520" y="20832"/>
                  </a:cubicBezTo>
                  <a:cubicBezTo>
                    <a:pt x="21454" y="20832"/>
                    <a:pt x="18616" y="32778"/>
                    <a:pt x="18616" y="32778"/>
                  </a:cubicBezTo>
                  <a:cubicBezTo>
                    <a:pt x="5077" y="32778"/>
                    <a:pt x="0" y="44713"/>
                    <a:pt x="0" y="44713"/>
                  </a:cubicBezTo>
                  <a:lnTo>
                    <a:pt x="141516" y="44713"/>
                  </a:lnTo>
                  <a:cubicBezTo>
                    <a:pt x="141516" y="44713"/>
                    <a:pt x="135588" y="32778"/>
                    <a:pt x="119781" y="32778"/>
                  </a:cubicBezTo>
                  <a:cubicBezTo>
                    <a:pt x="119781" y="32778"/>
                    <a:pt x="116468" y="20832"/>
                    <a:pt x="100049" y="20832"/>
                  </a:cubicBezTo>
                  <a:cubicBezTo>
                    <a:pt x="100049" y="20832"/>
                    <a:pt x="98924" y="1"/>
                    <a:pt x="652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709;p44">
            <a:extLst>
              <a:ext uri="{FF2B5EF4-FFF2-40B4-BE49-F238E27FC236}">
                <a16:creationId xmlns:a16="http://schemas.microsoft.com/office/drawing/2014/main" id="{47C032B3-326B-4EB6-A288-3F3BCB15EEDF}"/>
              </a:ext>
            </a:extLst>
          </p:cNvPr>
          <p:cNvGrpSpPr/>
          <p:nvPr/>
        </p:nvGrpSpPr>
        <p:grpSpPr>
          <a:xfrm flipH="1">
            <a:off x="767495" y="967949"/>
            <a:ext cx="3661335" cy="2824323"/>
            <a:chOff x="5047680" y="1197107"/>
            <a:chExt cx="2997409" cy="2312176"/>
          </a:xfrm>
        </p:grpSpPr>
        <p:sp>
          <p:nvSpPr>
            <p:cNvPr id="24" name="Google Shape;710;p44">
              <a:extLst>
                <a:ext uri="{FF2B5EF4-FFF2-40B4-BE49-F238E27FC236}">
                  <a16:creationId xmlns:a16="http://schemas.microsoft.com/office/drawing/2014/main" id="{C758254C-6A01-EDCA-6F94-3A7A34DE9AA5}"/>
                </a:ext>
              </a:extLst>
            </p:cNvPr>
            <p:cNvSpPr/>
            <p:nvPr/>
          </p:nvSpPr>
          <p:spPr>
            <a:xfrm>
              <a:off x="7592204" y="1694586"/>
              <a:ext cx="303072" cy="326671"/>
            </a:xfrm>
            <a:custGeom>
              <a:avLst/>
              <a:gdLst/>
              <a:ahLst/>
              <a:cxnLst/>
              <a:rect l="l" t="t" r="r" b="b"/>
              <a:pathLst>
                <a:path w="12573" h="13552" extrusionOk="0">
                  <a:moveTo>
                    <a:pt x="6416" y="1"/>
                  </a:moveTo>
                  <a:lnTo>
                    <a:pt x="0" y="5534"/>
                  </a:lnTo>
                  <a:lnTo>
                    <a:pt x="2732" y="13552"/>
                  </a:lnTo>
                  <a:lnTo>
                    <a:pt x="12573" y="11039"/>
                  </a:lnTo>
                  <a:lnTo>
                    <a:pt x="6416" y="1"/>
                  </a:ln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11;p44">
              <a:extLst>
                <a:ext uri="{FF2B5EF4-FFF2-40B4-BE49-F238E27FC236}">
                  <a16:creationId xmlns:a16="http://schemas.microsoft.com/office/drawing/2014/main" id="{BAD1D0DD-43A6-3950-63DA-4451F5B07419}"/>
                </a:ext>
              </a:extLst>
            </p:cNvPr>
            <p:cNvSpPr/>
            <p:nvPr/>
          </p:nvSpPr>
          <p:spPr>
            <a:xfrm>
              <a:off x="7592204" y="1601179"/>
              <a:ext cx="139737" cy="294925"/>
            </a:xfrm>
            <a:custGeom>
              <a:avLst/>
              <a:gdLst/>
              <a:ahLst/>
              <a:cxnLst/>
              <a:rect l="l" t="t" r="r" b="b"/>
              <a:pathLst>
                <a:path w="5797" h="12235" extrusionOk="0">
                  <a:moveTo>
                    <a:pt x="4175" y="0"/>
                  </a:moveTo>
                  <a:cubicBezTo>
                    <a:pt x="3772" y="0"/>
                    <a:pt x="3370" y="270"/>
                    <a:pt x="3228" y="706"/>
                  </a:cubicBezTo>
                  <a:lnTo>
                    <a:pt x="0" y="9409"/>
                  </a:lnTo>
                  <a:lnTo>
                    <a:pt x="3478" y="12235"/>
                  </a:lnTo>
                  <a:lnTo>
                    <a:pt x="5587" y="2538"/>
                  </a:lnTo>
                  <a:cubicBezTo>
                    <a:pt x="5796" y="1584"/>
                    <a:pt x="5421" y="631"/>
                    <a:pt x="4644" y="136"/>
                  </a:cubicBezTo>
                  <a:cubicBezTo>
                    <a:pt x="4498" y="43"/>
                    <a:pt x="4337" y="0"/>
                    <a:pt x="4175" y="0"/>
                  </a:cubicBez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12;p44">
              <a:extLst>
                <a:ext uri="{FF2B5EF4-FFF2-40B4-BE49-F238E27FC236}">
                  <a16:creationId xmlns:a16="http://schemas.microsoft.com/office/drawing/2014/main" id="{DBA69CD5-28EA-5711-351D-11F8451C85FE}"/>
                </a:ext>
              </a:extLst>
            </p:cNvPr>
            <p:cNvSpPr/>
            <p:nvPr/>
          </p:nvSpPr>
          <p:spPr>
            <a:xfrm>
              <a:off x="7710102" y="1580690"/>
              <a:ext cx="223212" cy="244473"/>
            </a:xfrm>
            <a:custGeom>
              <a:avLst/>
              <a:gdLst/>
              <a:ahLst/>
              <a:cxnLst/>
              <a:rect l="l" t="t" r="r" b="b"/>
              <a:pathLst>
                <a:path w="9260" h="10142" extrusionOk="0">
                  <a:moveTo>
                    <a:pt x="8021" y="0"/>
                  </a:moveTo>
                  <a:cubicBezTo>
                    <a:pt x="7792" y="0"/>
                    <a:pt x="7556" y="78"/>
                    <a:pt x="7360" y="240"/>
                  </a:cubicBezTo>
                  <a:lnTo>
                    <a:pt x="1" y="5897"/>
                  </a:lnTo>
                  <a:lnTo>
                    <a:pt x="1" y="5899"/>
                  </a:lnTo>
                  <a:lnTo>
                    <a:pt x="1446" y="10141"/>
                  </a:lnTo>
                  <a:lnTo>
                    <a:pt x="8384" y="3047"/>
                  </a:lnTo>
                  <a:cubicBezTo>
                    <a:pt x="9070" y="2347"/>
                    <a:pt x="9260" y="1344"/>
                    <a:pt x="8863" y="510"/>
                  </a:cubicBezTo>
                  <a:cubicBezTo>
                    <a:pt x="8706" y="180"/>
                    <a:pt x="8371" y="0"/>
                    <a:pt x="8021" y="0"/>
                  </a:cubicBez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13;p44">
              <a:extLst>
                <a:ext uri="{FF2B5EF4-FFF2-40B4-BE49-F238E27FC236}">
                  <a16:creationId xmlns:a16="http://schemas.microsoft.com/office/drawing/2014/main" id="{8A3C02F1-705D-FAF0-9CAE-E415DDD1CCD2}"/>
                </a:ext>
              </a:extLst>
            </p:cNvPr>
            <p:cNvSpPr/>
            <p:nvPr/>
          </p:nvSpPr>
          <p:spPr>
            <a:xfrm>
              <a:off x="7778391" y="1667202"/>
              <a:ext cx="243677" cy="197444"/>
            </a:xfrm>
            <a:custGeom>
              <a:avLst/>
              <a:gdLst/>
              <a:ahLst/>
              <a:cxnLst/>
              <a:rect l="l" t="t" r="r" b="b"/>
              <a:pathLst>
                <a:path w="10109" h="8191" extrusionOk="0">
                  <a:moveTo>
                    <a:pt x="8990" y="1"/>
                  </a:moveTo>
                  <a:cubicBezTo>
                    <a:pt x="8843" y="1"/>
                    <a:pt x="8692" y="32"/>
                    <a:pt x="8548" y="100"/>
                  </a:cubicBezTo>
                  <a:lnTo>
                    <a:pt x="1" y="3719"/>
                  </a:lnTo>
                  <a:lnTo>
                    <a:pt x="330" y="8190"/>
                  </a:lnTo>
                  <a:lnTo>
                    <a:pt x="8834" y="3075"/>
                  </a:lnTo>
                  <a:cubicBezTo>
                    <a:pt x="9671" y="2570"/>
                    <a:pt x="10108" y="1646"/>
                    <a:pt x="9935" y="740"/>
                  </a:cubicBezTo>
                  <a:cubicBezTo>
                    <a:pt x="9850" y="293"/>
                    <a:pt x="9438" y="1"/>
                    <a:pt x="8990" y="1"/>
                  </a:cubicBez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14;p44">
              <a:extLst>
                <a:ext uri="{FF2B5EF4-FFF2-40B4-BE49-F238E27FC236}">
                  <a16:creationId xmlns:a16="http://schemas.microsoft.com/office/drawing/2014/main" id="{5C57F12E-D7A0-29AD-A91F-4079AC0409A8}"/>
                </a:ext>
              </a:extLst>
            </p:cNvPr>
            <p:cNvSpPr/>
            <p:nvPr/>
          </p:nvSpPr>
          <p:spPr>
            <a:xfrm>
              <a:off x="7793939" y="1762152"/>
              <a:ext cx="243605" cy="197444"/>
            </a:xfrm>
            <a:custGeom>
              <a:avLst/>
              <a:gdLst/>
              <a:ahLst/>
              <a:cxnLst/>
              <a:rect l="l" t="t" r="r" b="b"/>
              <a:pathLst>
                <a:path w="10106" h="8191" extrusionOk="0">
                  <a:moveTo>
                    <a:pt x="8987" y="1"/>
                  </a:moveTo>
                  <a:cubicBezTo>
                    <a:pt x="8840" y="1"/>
                    <a:pt x="8689" y="32"/>
                    <a:pt x="8545" y="100"/>
                  </a:cubicBezTo>
                  <a:lnTo>
                    <a:pt x="0" y="3720"/>
                  </a:lnTo>
                  <a:lnTo>
                    <a:pt x="327" y="8190"/>
                  </a:lnTo>
                  <a:lnTo>
                    <a:pt x="8831" y="3075"/>
                  </a:lnTo>
                  <a:cubicBezTo>
                    <a:pt x="9670" y="2570"/>
                    <a:pt x="10106" y="1647"/>
                    <a:pt x="9932" y="740"/>
                  </a:cubicBezTo>
                  <a:cubicBezTo>
                    <a:pt x="9847" y="293"/>
                    <a:pt x="9435" y="1"/>
                    <a:pt x="8987" y="1"/>
                  </a:cubicBez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15;p44">
              <a:extLst>
                <a:ext uri="{FF2B5EF4-FFF2-40B4-BE49-F238E27FC236}">
                  <a16:creationId xmlns:a16="http://schemas.microsoft.com/office/drawing/2014/main" id="{22F36456-5A7A-037F-01CD-C26902362325}"/>
                </a:ext>
              </a:extLst>
            </p:cNvPr>
            <p:cNvSpPr/>
            <p:nvPr/>
          </p:nvSpPr>
          <p:spPr>
            <a:xfrm>
              <a:off x="7790106" y="1881472"/>
              <a:ext cx="254983" cy="87453"/>
            </a:xfrm>
            <a:custGeom>
              <a:avLst/>
              <a:gdLst/>
              <a:ahLst/>
              <a:cxnLst/>
              <a:rect l="l" t="t" r="r" b="b"/>
              <a:pathLst>
                <a:path w="10578" h="3628" extrusionOk="0">
                  <a:moveTo>
                    <a:pt x="1492" y="1"/>
                  </a:moveTo>
                  <a:lnTo>
                    <a:pt x="1" y="3627"/>
                  </a:lnTo>
                  <a:lnTo>
                    <a:pt x="1" y="3627"/>
                  </a:lnTo>
                  <a:lnTo>
                    <a:pt x="8658" y="2949"/>
                  </a:lnTo>
                  <a:cubicBezTo>
                    <a:pt x="9512" y="2882"/>
                    <a:pt x="10214" y="2329"/>
                    <a:pt x="10433" y="1552"/>
                  </a:cubicBezTo>
                  <a:cubicBezTo>
                    <a:pt x="10577" y="1042"/>
                    <a:pt x="10161" y="523"/>
                    <a:pt x="9596" y="508"/>
                  </a:cubicBezTo>
                  <a:lnTo>
                    <a:pt x="1492" y="1"/>
                  </a:ln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16;p44">
              <a:extLst>
                <a:ext uri="{FF2B5EF4-FFF2-40B4-BE49-F238E27FC236}">
                  <a16:creationId xmlns:a16="http://schemas.microsoft.com/office/drawing/2014/main" id="{4FA0ECDF-2D7D-1E58-4CB6-51DF03618885}"/>
                </a:ext>
              </a:extLst>
            </p:cNvPr>
            <p:cNvSpPr/>
            <p:nvPr/>
          </p:nvSpPr>
          <p:spPr>
            <a:xfrm>
              <a:off x="7649020" y="1740313"/>
              <a:ext cx="107894" cy="105700"/>
            </a:xfrm>
            <a:custGeom>
              <a:avLst/>
              <a:gdLst/>
              <a:ahLst/>
              <a:cxnLst/>
              <a:rect l="l" t="t" r="r" b="b"/>
              <a:pathLst>
                <a:path w="4476" h="4385" extrusionOk="0">
                  <a:moveTo>
                    <a:pt x="4389" y="1"/>
                  </a:moveTo>
                  <a:cubicBezTo>
                    <a:pt x="4057" y="795"/>
                    <a:pt x="3841" y="1583"/>
                    <a:pt x="3494" y="2355"/>
                  </a:cubicBezTo>
                  <a:cubicBezTo>
                    <a:pt x="2744" y="3558"/>
                    <a:pt x="1368" y="4104"/>
                    <a:pt x="2" y="4253"/>
                  </a:cubicBezTo>
                  <a:lnTo>
                    <a:pt x="0" y="4286"/>
                  </a:lnTo>
                  <a:cubicBezTo>
                    <a:pt x="241" y="4352"/>
                    <a:pt x="491" y="4384"/>
                    <a:pt x="742" y="4384"/>
                  </a:cubicBezTo>
                  <a:cubicBezTo>
                    <a:pt x="1377" y="4384"/>
                    <a:pt x="2014" y="4176"/>
                    <a:pt x="2506" y="3767"/>
                  </a:cubicBezTo>
                  <a:cubicBezTo>
                    <a:pt x="2980" y="3413"/>
                    <a:pt x="3266" y="2889"/>
                    <a:pt x="3588" y="2413"/>
                  </a:cubicBezTo>
                  <a:cubicBezTo>
                    <a:pt x="4120" y="1730"/>
                    <a:pt x="4476" y="888"/>
                    <a:pt x="4423" y="8"/>
                  </a:cubicBezTo>
                  <a:lnTo>
                    <a:pt x="4423" y="6"/>
                  </a:lnTo>
                  <a:lnTo>
                    <a:pt x="4389" y="1"/>
                  </a:lnTo>
                  <a:close/>
                </a:path>
              </a:pathLst>
            </a:custGeom>
            <a:solidFill>
              <a:srgbClr val="36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17;p44">
              <a:extLst>
                <a:ext uri="{FF2B5EF4-FFF2-40B4-BE49-F238E27FC236}">
                  <a16:creationId xmlns:a16="http://schemas.microsoft.com/office/drawing/2014/main" id="{8B670945-2F8A-175C-D45B-6632BF2B5B76}"/>
                </a:ext>
              </a:extLst>
            </p:cNvPr>
            <p:cNvSpPr/>
            <p:nvPr/>
          </p:nvSpPr>
          <p:spPr>
            <a:xfrm>
              <a:off x="5197469" y="1694586"/>
              <a:ext cx="303096" cy="326671"/>
            </a:xfrm>
            <a:custGeom>
              <a:avLst/>
              <a:gdLst/>
              <a:ahLst/>
              <a:cxnLst/>
              <a:rect l="l" t="t" r="r" b="b"/>
              <a:pathLst>
                <a:path w="12574" h="13552" extrusionOk="0">
                  <a:moveTo>
                    <a:pt x="6157" y="1"/>
                  </a:moveTo>
                  <a:lnTo>
                    <a:pt x="1" y="11039"/>
                  </a:lnTo>
                  <a:lnTo>
                    <a:pt x="9842" y="13552"/>
                  </a:lnTo>
                  <a:lnTo>
                    <a:pt x="12573" y="5534"/>
                  </a:lnTo>
                  <a:lnTo>
                    <a:pt x="6157" y="1"/>
                  </a:ln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718;p44">
              <a:extLst>
                <a:ext uri="{FF2B5EF4-FFF2-40B4-BE49-F238E27FC236}">
                  <a16:creationId xmlns:a16="http://schemas.microsoft.com/office/drawing/2014/main" id="{D547CFD3-68B8-3849-6747-FE113995D000}"/>
                </a:ext>
              </a:extLst>
            </p:cNvPr>
            <p:cNvSpPr/>
            <p:nvPr/>
          </p:nvSpPr>
          <p:spPr>
            <a:xfrm>
              <a:off x="5360828" y="1601179"/>
              <a:ext cx="139737" cy="294925"/>
            </a:xfrm>
            <a:custGeom>
              <a:avLst/>
              <a:gdLst/>
              <a:ahLst/>
              <a:cxnLst/>
              <a:rect l="l" t="t" r="r" b="b"/>
              <a:pathLst>
                <a:path w="5797" h="12235" extrusionOk="0">
                  <a:moveTo>
                    <a:pt x="1621" y="0"/>
                  </a:moveTo>
                  <a:cubicBezTo>
                    <a:pt x="1460" y="0"/>
                    <a:pt x="1298" y="43"/>
                    <a:pt x="1153" y="136"/>
                  </a:cubicBezTo>
                  <a:cubicBezTo>
                    <a:pt x="373" y="631"/>
                    <a:pt x="1" y="1584"/>
                    <a:pt x="210" y="2538"/>
                  </a:cubicBezTo>
                  <a:lnTo>
                    <a:pt x="2319" y="12235"/>
                  </a:lnTo>
                  <a:lnTo>
                    <a:pt x="5796" y="9409"/>
                  </a:lnTo>
                  <a:lnTo>
                    <a:pt x="2569" y="706"/>
                  </a:lnTo>
                  <a:cubicBezTo>
                    <a:pt x="2425" y="270"/>
                    <a:pt x="2024" y="0"/>
                    <a:pt x="1621" y="0"/>
                  </a:cubicBez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719;p44">
              <a:extLst>
                <a:ext uri="{FF2B5EF4-FFF2-40B4-BE49-F238E27FC236}">
                  <a16:creationId xmlns:a16="http://schemas.microsoft.com/office/drawing/2014/main" id="{701A79D9-D0A9-2DDA-969F-00D05B5A27A2}"/>
                </a:ext>
              </a:extLst>
            </p:cNvPr>
            <p:cNvSpPr/>
            <p:nvPr/>
          </p:nvSpPr>
          <p:spPr>
            <a:xfrm>
              <a:off x="5159455" y="1580690"/>
              <a:ext cx="223188" cy="244473"/>
            </a:xfrm>
            <a:custGeom>
              <a:avLst/>
              <a:gdLst/>
              <a:ahLst/>
              <a:cxnLst/>
              <a:rect l="l" t="t" r="r" b="b"/>
              <a:pathLst>
                <a:path w="9259" h="10142" extrusionOk="0">
                  <a:moveTo>
                    <a:pt x="1239" y="0"/>
                  </a:moveTo>
                  <a:cubicBezTo>
                    <a:pt x="889" y="0"/>
                    <a:pt x="554" y="180"/>
                    <a:pt x="397" y="510"/>
                  </a:cubicBezTo>
                  <a:cubicBezTo>
                    <a:pt x="0" y="1344"/>
                    <a:pt x="190" y="2347"/>
                    <a:pt x="873" y="3047"/>
                  </a:cubicBezTo>
                  <a:lnTo>
                    <a:pt x="7814" y="10141"/>
                  </a:lnTo>
                  <a:lnTo>
                    <a:pt x="9259" y="5899"/>
                  </a:lnTo>
                  <a:lnTo>
                    <a:pt x="9259" y="5897"/>
                  </a:lnTo>
                  <a:lnTo>
                    <a:pt x="1900" y="240"/>
                  </a:lnTo>
                  <a:cubicBezTo>
                    <a:pt x="1704" y="78"/>
                    <a:pt x="1468" y="0"/>
                    <a:pt x="1239" y="0"/>
                  </a:cubicBez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720;p44">
              <a:extLst>
                <a:ext uri="{FF2B5EF4-FFF2-40B4-BE49-F238E27FC236}">
                  <a16:creationId xmlns:a16="http://schemas.microsoft.com/office/drawing/2014/main" id="{D83D5D09-B376-0570-2B9D-BE54F02F3FB2}"/>
                </a:ext>
              </a:extLst>
            </p:cNvPr>
            <p:cNvSpPr/>
            <p:nvPr/>
          </p:nvSpPr>
          <p:spPr>
            <a:xfrm>
              <a:off x="5070701" y="1667202"/>
              <a:ext cx="243677" cy="197444"/>
            </a:xfrm>
            <a:custGeom>
              <a:avLst/>
              <a:gdLst/>
              <a:ahLst/>
              <a:cxnLst/>
              <a:rect l="l" t="t" r="r" b="b"/>
              <a:pathLst>
                <a:path w="10109" h="8191" extrusionOk="0">
                  <a:moveTo>
                    <a:pt x="1119" y="1"/>
                  </a:moveTo>
                  <a:cubicBezTo>
                    <a:pt x="671" y="1"/>
                    <a:pt x="259" y="293"/>
                    <a:pt x="173" y="740"/>
                  </a:cubicBezTo>
                  <a:cubicBezTo>
                    <a:pt x="0" y="1646"/>
                    <a:pt x="436" y="2570"/>
                    <a:pt x="1275" y="3075"/>
                  </a:cubicBezTo>
                  <a:lnTo>
                    <a:pt x="9779" y="8190"/>
                  </a:lnTo>
                  <a:lnTo>
                    <a:pt x="10106" y="3719"/>
                  </a:lnTo>
                  <a:lnTo>
                    <a:pt x="10108" y="3719"/>
                  </a:lnTo>
                  <a:lnTo>
                    <a:pt x="1561" y="100"/>
                  </a:lnTo>
                  <a:cubicBezTo>
                    <a:pt x="1417" y="32"/>
                    <a:pt x="1266" y="1"/>
                    <a:pt x="1119" y="1"/>
                  </a:cubicBez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721;p44">
              <a:extLst>
                <a:ext uri="{FF2B5EF4-FFF2-40B4-BE49-F238E27FC236}">
                  <a16:creationId xmlns:a16="http://schemas.microsoft.com/office/drawing/2014/main" id="{816C93A4-32D5-373F-9E87-4965CB80A5B8}"/>
                </a:ext>
              </a:extLst>
            </p:cNvPr>
            <p:cNvSpPr/>
            <p:nvPr/>
          </p:nvSpPr>
          <p:spPr>
            <a:xfrm>
              <a:off x="5055225" y="1762152"/>
              <a:ext cx="243605" cy="197372"/>
            </a:xfrm>
            <a:custGeom>
              <a:avLst/>
              <a:gdLst/>
              <a:ahLst/>
              <a:cxnLst/>
              <a:rect l="l" t="t" r="r" b="b"/>
              <a:pathLst>
                <a:path w="10106" h="8188" extrusionOk="0">
                  <a:moveTo>
                    <a:pt x="1118" y="1"/>
                  </a:moveTo>
                  <a:cubicBezTo>
                    <a:pt x="671" y="1"/>
                    <a:pt x="258" y="293"/>
                    <a:pt x="173" y="740"/>
                  </a:cubicBezTo>
                  <a:cubicBezTo>
                    <a:pt x="0" y="1647"/>
                    <a:pt x="435" y="2570"/>
                    <a:pt x="1275" y="3075"/>
                  </a:cubicBezTo>
                  <a:lnTo>
                    <a:pt x="9778" y="8188"/>
                  </a:lnTo>
                  <a:lnTo>
                    <a:pt x="10105" y="3720"/>
                  </a:lnTo>
                  <a:lnTo>
                    <a:pt x="1561" y="100"/>
                  </a:lnTo>
                  <a:cubicBezTo>
                    <a:pt x="1416" y="32"/>
                    <a:pt x="1266" y="1"/>
                    <a:pt x="1118" y="1"/>
                  </a:cubicBez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722;p44">
              <a:extLst>
                <a:ext uri="{FF2B5EF4-FFF2-40B4-BE49-F238E27FC236}">
                  <a16:creationId xmlns:a16="http://schemas.microsoft.com/office/drawing/2014/main" id="{F495CED8-D688-47EA-DF8F-A24578E5E497}"/>
                </a:ext>
              </a:extLst>
            </p:cNvPr>
            <p:cNvSpPr/>
            <p:nvPr/>
          </p:nvSpPr>
          <p:spPr>
            <a:xfrm>
              <a:off x="5047680" y="1881472"/>
              <a:ext cx="254910" cy="87453"/>
            </a:xfrm>
            <a:custGeom>
              <a:avLst/>
              <a:gdLst/>
              <a:ahLst/>
              <a:cxnLst/>
              <a:rect l="l" t="t" r="r" b="b"/>
              <a:pathLst>
                <a:path w="10575" h="3628" extrusionOk="0">
                  <a:moveTo>
                    <a:pt x="9084" y="1"/>
                  </a:moveTo>
                  <a:lnTo>
                    <a:pt x="982" y="508"/>
                  </a:lnTo>
                  <a:cubicBezTo>
                    <a:pt x="417" y="523"/>
                    <a:pt x="1" y="1042"/>
                    <a:pt x="145" y="1552"/>
                  </a:cubicBezTo>
                  <a:cubicBezTo>
                    <a:pt x="364" y="2329"/>
                    <a:pt x="1066" y="2882"/>
                    <a:pt x="1920" y="2949"/>
                  </a:cubicBezTo>
                  <a:lnTo>
                    <a:pt x="10575" y="3627"/>
                  </a:lnTo>
                  <a:lnTo>
                    <a:pt x="10575" y="3627"/>
                  </a:lnTo>
                  <a:lnTo>
                    <a:pt x="9084" y="1"/>
                  </a:ln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723;p44">
              <a:extLst>
                <a:ext uri="{FF2B5EF4-FFF2-40B4-BE49-F238E27FC236}">
                  <a16:creationId xmlns:a16="http://schemas.microsoft.com/office/drawing/2014/main" id="{EEFF9190-6D32-19B4-A0AB-14DBFDB70C33}"/>
                </a:ext>
              </a:extLst>
            </p:cNvPr>
            <p:cNvSpPr/>
            <p:nvPr/>
          </p:nvSpPr>
          <p:spPr>
            <a:xfrm>
              <a:off x="5336603" y="1740385"/>
              <a:ext cx="107147" cy="105628"/>
            </a:xfrm>
            <a:custGeom>
              <a:avLst/>
              <a:gdLst/>
              <a:ahLst/>
              <a:cxnLst/>
              <a:rect l="l" t="t" r="r" b="b"/>
              <a:pathLst>
                <a:path w="4445" h="4382" extrusionOk="0">
                  <a:moveTo>
                    <a:pt x="56" y="0"/>
                  </a:moveTo>
                  <a:lnTo>
                    <a:pt x="22" y="5"/>
                  </a:lnTo>
                  <a:cubicBezTo>
                    <a:pt x="0" y="296"/>
                    <a:pt x="41" y="585"/>
                    <a:pt x="101" y="866"/>
                  </a:cubicBezTo>
                  <a:cubicBezTo>
                    <a:pt x="205" y="1443"/>
                    <a:pt x="518" y="1946"/>
                    <a:pt x="857" y="2410"/>
                  </a:cubicBezTo>
                  <a:cubicBezTo>
                    <a:pt x="1179" y="2886"/>
                    <a:pt x="1463" y="3410"/>
                    <a:pt x="1939" y="3764"/>
                  </a:cubicBezTo>
                  <a:cubicBezTo>
                    <a:pt x="2430" y="4173"/>
                    <a:pt x="3068" y="4381"/>
                    <a:pt x="3703" y="4381"/>
                  </a:cubicBezTo>
                  <a:cubicBezTo>
                    <a:pt x="3954" y="4381"/>
                    <a:pt x="4204" y="4349"/>
                    <a:pt x="4445" y="4283"/>
                  </a:cubicBezTo>
                  <a:lnTo>
                    <a:pt x="4442" y="4250"/>
                  </a:lnTo>
                  <a:cubicBezTo>
                    <a:pt x="3074" y="4101"/>
                    <a:pt x="1701" y="3555"/>
                    <a:pt x="950" y="2352"/>
                  </a:cubicBezTo>
                  <a:cubicBezTo>
                    <a:pt x="604" y="1583"/>
                    <a:pt x="385" y="792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724;p44">
              <a:extLst>
                <a:ext uri="{FF2B5EF4-FFF2-40B4-BE49-F238E27FC236}">
                  <a16:creationId xmlns:a16="http://schemas.microsoft.com/office/drawing/2014/main" id="{C61929E4-67CC-F562-0C2E-7C7EB082ED4A}"/>
                </a:ext>
              </a:extLst>
            </p:cNvPr>
            <p:cNvSpPr/>
            <p:nvPr/>
          </p:nvSpPr>
          <p:spPr>
            <a:xfrm>
              <a:off x="6458715" y="1564105"/>
              <a:ext cx="118356" cy="290393"/>
            </a:xfrm>
            <a:custGeom>
              <a:avLst/>
              <a:gdLst/>
              <a:ahLst/>
              <a:cxnLst/>
              <a:rect l="l" t="t" r="r" b="b"/>
              <a:pathLst>
                <a:path w="4910" h="12047" extrusionOk="0">
                  <a:moveTo>
                    <a:pt x="4139" y="0"/>
                  </a:moveTo>
                  <a:lnTo>
                    <a:pt x="1" y="270"/>
                  </a:lnTo>
                  <a:lnTo>
                    <a:pt x="770" y="12046"/>
                  </a:lnTo>
                  <a:lnTo>
                    <a:pt x="4909" y="11774"/>
                  </a:lnTo>
                  <a:lnTo>
                    <a:pt x="4139" y="0"/>
                  </a:ln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725;p44">
              <a:extLst>
                <a:ext uri="{FF2B5EF4-FFF2-40B4-BE49-F238E27FC236}">
                  <a16:creationId xmlns:a16="http://schemas.microsoft.com/office/drawing/2014/main" id="{DD525FCE-1129-B29E-2426-E9457D978E5B}"/>
                </a:ext>
              </a:extLst>
            </p:cNvPr>
            <p:cNvSpPr/>
            <p:nvPr/>
          </p:nvSpPr>
          <p:spPr>
            <a:xfrm>
              <a:off x="6464042" y="1600166"/>
              <a:ext cx="103290" cy="101603"/>
            </a:xfrm>
            <a:custGeom>
              <a:avLst/>
              <a:gdLst/>
              <a:ahLst/>
              <a:cxnLst/>
              <a:rect l="l" t="t" r="r" b="b"/>
              <a:pathLst>
                <a:path w="4285" h="4215" extrusionOk="0">
                  <a:moveTo>
                    <a:pt x="4017" y="0"/>
                  </a:moveTo>
                  <a:lnTo>
                    <a:pt x="1" y="2162"/>
                  </a:lnTo>
                  <a:lnTo>
                    <a:pt x="83" y="3884"/>
                  </a:lnTo>
                  <a:cubicBezTo>
                    <a:pt x="83" y="3884"/>
                    <a:pt x="1285" y="4215"/>
                    <a:pt x="2776" y="4215"/>
                  </a:cubicBezTo>
                  <a:cubicBezTo>
                    <a:pt x="3259" y="4215"/>
                    <a:pt x="3772" y="4180"/>
                    <a:pt x="4284" y="4088"/>
                  </a:cubicBezTo>
                  <a:lnTo>
                    <a:pt x="40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726;p44">
              <a:extLst>
                <a:ext uri="{FF2B5EF4-FFF2-40B4-BE49-F238E27FC236}">
                  <a16:creationId xmlns:a16="http://schemas.microsoft.com/office/drawing/2014/main" id="{E2B19019-6742-BE2B-2ECF-260195224A75}"/>
                </a:ext>
              </a:extLst>
            </p:cNvPr>
            <p:cNvSpPr/>
            <p:nvPr/>
          </p:nvSpPr>
          <p:spPr>
            <a:xfrm>
              <a:off x="6310059" y="1373893"/>
              <a:ext cx="374134" cy="314136"/>
            </a:xfrm>
            <a:custGeom>
              <a:avLst/>
              <a:gdLst/>
              <a:ahLst/>
              <a:cxnLst/>
              <a:rect l="l" t="t" r="r" b="b"/>
              <a:pathLst>
                <a:path w="15521" h="13032" extrusionOk="0">
                  <a:moveTo>
                    <a:pt x="3597" y="1"/>
                  </a:moveTo>
                  <a:cubicBezTo>
                    <a:pt x="3597" y="1"/>
                    <a:pt x="0" y="13031"/>
                    <a:pt x="5189" y="13031"/>
                  </a:cubicBezTo>
                  <a:cubicBezTo>
                    <a:pt x="5441" y="13031"/>
                    <a:pt x="5713" y="13001"/>
                    <a:pt x="6007" y="12937"/>
                  </a:cubicBezTo>
                  <a:cubicBezTo>
                    <a:pt x="15520" y="10861"/>
                    <a:pt x="13801" y="92"/>
                    <a:pt x="13801" y="92"/>
                  </a:cubicBezTo>
                  <a:lnTo>
                    <a:pt x="3597" y="1"/>
                  </a:ln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727;p44">
              <a:extLst>
                <a:ext uri="{FF2B5EF4-FFF2-40B4-BE49-F238E27FC236}">
                  <a16:creationId xmlns:a16="http://schemas.microsoft.com/office/drawing/2014/main" id="{80679C92-0DD3-986C-F3C2-1B7AC8395629}"/>
                </a:ext>
              </a:extLst>
            </p:cNvPr>
            <p:cNvSpPr/>
            <p:nvPr/>
          </p:nvSpPr>
          <p:spPr>
            <a:xfrm>
              <a:off x="6564222" y="1477448"/>
              <a:ext cx="129998" cy="118307"/>
            </a:xfrm>
            <a:custGeom>
              <a:avLst/>
              <a:gdLst/>
              <a:ahLst/>
              <a:cxnLst/>
              <a:rect l="l" t="t" r="r" b="b"/>
              <a:pathLst>
                <a:path w="5393" h="4908" extrusionOk="0">
                  <a:moveTo>
                    <a:pt x="2693" y="0"/>
                  </a:moveTo>
                  <a:cubicBezTo>
                    <a:pt x="1578" y="0"/>
                    <a:pt x="570" y="766"/>
                    <a:pt x="306" y="1897"/>
                  </a:cubicBezTo>
                  <a:cubicBezTo>
                    <a:pt x="1" y="3218"/>
                    <a:pt x="821" y="4535"/>
                    <a:pt x="2141" y="4843"/>
                  </a:cubicBezTo>
                  <a:cubicBezTo>
                    <a:pt x="2328" y="4887"/>
                    <a:pt x="2515" y="4908"/>
                    <a:pt x="2700" y="4908"/>
                  </a:cubicBezTo>
                  <a:cubicBezTo>
                    <a:pt x="3815" y="4908"/>
                    <a:pt x="4822" y="4142"/>
                    <a:pt x="5084" y="3011"/>
                  </a:cubicBezTo>
                  <a:cubicBezTo>
                    <a:pt x="5392" y="1691"/>
                    <a:pt x="4572" y="370"/>
                    <a:pt x="3252" y="65"/>
                  </a:cubicBezTo>
                  <a:cubicBezTo>
                    <a:pt x="3065" y="21"/>
                    <a:pt x="2878" y="0"/>
                    <a:pt x="2693" y="0"/>
                  </a:cubicBez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728;p44">
              <a:extLst>
                <a:ext uri="{FF2B5EF4-FFF2-40B4-BE49-F238E27FC236}">
                  <a16:creationId xmlns:a16="http://schemas.microsoft.com/office/drawing/2014/main" id="{FFF3543B-F967-4244-9A67-4966FEC0E008}"/>
                </a:ext>
              </a:extLst>
            </p:cNvPr>
            <p:cNvSpPr/>
            <p:nvPr/>
          </p:nvSpPr>
          <p:spPr>
            <a:xfrm>
              <a:off x="6401104" y="1463274"/>
              <a:ext cx="47198" cy="136097"/>
            </a:xfrm>
            <a:custGeom>
              <a:avLst/>
              <a:gdLst/>
              <a:ahLst/>
              <a:cxnLst/>
              <a:rect l="l" t="t" r="r" b="b"/>
              <a:pathLst>
                <a:path w="1958" h="5646" extrusionOk="0">
                  <a:moveTo>
                    <a:pt x="844" y="0"/>
                  </a:moveTo>
                  <a:cubicBezTo>
                    <a:pt x="831" y="0"/>
                    <a:pt x="817" y="1"/>
                    <a:pt x="803" y="1"/>
                  </a:cubicBezTo>
                  <a:cubicBezTo>
                    <a:pt x="462" y="23"/>
                    <a:pt x="181" y="215"/>
                    <a:pt x="0" y="456"/>
                  </a:cubicBezTo>
                  <a:lnTo>
                    <a:pt x="24" y="480"/>
                  </a:lnTo>
                  <a:cubicBezTo>
                    <a:pt x="237" y="330"/>
                    <a:pt x="488" y="238"/>
                    <a:pt x="728" y="238"/>
                  </a:cubicBezTo>
                  <a:cubicBezTo>
                    <a:pt x="931" y="238"/>
                    <a:pt x="1128" y="305"/>
                    <a:pt x="1287" y="460"/>
                  </a:cubicBezTo>
                  <a:cubicBezTo>
                    <a:pt x="1450" y="742"/>
                    <a:pt x="1448" y="1083"/>
                    <a:pt x="1489" y="1430"/>
                  </a:cubicBezTo>
                  <a:cubicBezTo>
                    <a:pt x="1508" y="1718"/>
                    <a:pt x="1508" y="2014"/>
                    <a:pt x="1465" y="2305"/>
                  </a:cubicBezTo>
                  <a:cubicBezTo>
                    <a:pt x="1385" y="2887"/>
                    <a:pt x="1162" y="3440"/>
                    <a:pt x="945" y="3974"/>
                  </a:cubicBezTo>
                  <a:cubicBezTo>
                    <a:pt x="743" y="4448"/>
                    <a:pt x="486" y="5044"/>
                    <a:pt x="68" y="5323"/>
                  </a:cubicBezTo>
                  <a:lnTo>
                    <a:pt x="202" y="5645"/>
                  </a:lnTo>
                  <a:cubicBezTo>
                    <a:pt x="799" y="5410"/>
                    <a:pt x="1390" y="5157"/>
                    <a:pt x="1958" y="4857"/>
                  </a:cubicBezTo>
                  <a:lnTo>
                    <a:pt x="1946" y="4823"/>
                  </a:lnTo>
                  <a:cubicBezTo>
                    <a:pt x="1548" y="4900"/>
                    <a:pt x="1155" y="4999"/>
                    <a:pt x="765" y="5110"/>
                  </a:cubicBezTo>
                  <a:lnTo>
                    <a:pt x="765" y="5110"/>
                  </a:lnTo>
                  <a:cubicBezTo>
                    <a:pt x="1306" y="4288"/>
                    <a:pt x="1417" y="3264"/>
                    <a:pt x="1568" y="2319"/>
                  </a:cubicBezTo>
                  <a:cubicBezTo>
                    <a:pt x="1648" y="1716"/>
                    <a:pt x="1847" y="1127"/>
                    <a:pt x="1650" y="506"/>
                  </a:cubicBezTo>
                  <a:cubicBezTo>
                    <a:pt x="1537" y="169"/>
                    <a:pt x="1177" y="0"/>
                    <a:pt x="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729;p44">
              <a:extLst>
                <a:ext uri="{FF2B5EF4-FFF2-40B4-BE49-F238E27FC236}">
                  <a16:creationId xmlns:a16="http://schemas.microsoft.com/office/drawing/2014/main" id="{032E9FD5-5294-402A-4C86-3CA4C4460537}"/>
                </a:ext>
              </a:extLst>
            </p:cNvPr>
            <p:cNvSpPr/>
            <p:nvPr/>
          </p:nvSpPr>
          <p:spPr>
            <a:xfrm>
              <a:off x="6195078" y="1727393"/>
              <a:ext cx="702613" cy="409809"/>
            </a:xfrm>
            <a:custGeom>
              <a:avLst/>
              <a:gdLst/>
              <a:ahLst/>
              <a:cxnLst/>
              <a:rect l="l" t="t" r="r" b="b"/>
              <a:pathLst>
                <a:path w="29148" h="17001" extrusionOk="0">
                  <a:moveTo>
                    <a:pt x="11363" y="1"/>
                  </a:moveTo>
                  <a:lnTo>
                    <a:pt x="8559" y="2947"/>
                  </a:lnTo>
                  <a:lnTo>
                    <a:pt x="0" y="2947"/>
                  </a:lnTo>
                  <a:lnTo>
                    <a:pt x="2949" y="17001"/>
                  </a:lnTo>
                  <a:lnTo>
                    <a:pt x="29147" y="17001"/>
                  </a:lnTo>
                  <a:lnTo>
                    <a:pt x="27760" y="2427"/>
                  </a:lnTo>
                  <a:lnTo>
                    <a:pt x="17234" y="2427"/>
                  </a:lnTo>
                  <a:lnTo>
                    <a:pt x="154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730;p44">
              <a:extLst>
                <a:ext uri="{FF2B5EF4-FFF2-40B4-BE49-F238E27FC236}">
                  <a16:creationId xmlns:a16="http://schemas.microsoft.com/office/drawing/2014/main" id="{474618A9-F2B0-D88C-B706-C8E82EC38553}"/>
                </a:ext>
              </a:extLst>
            </p:cNvPr>
            <p:cNvSpPr/>
            <p:nvPr/>
          </p:nvSpPr>
          <p:spPr>
            <a:xfrm>
              <a:off x="6377216" y="1287669"/>
              <a:ext cx="342966" cy="382932"/>
            </a:xfrm>
            <a:custGeom>
              <a:avLst/>
              <a:gdLst/>
              <a:ahLst/>
              <a:cxnLst/>
              <a:rect l="l" t="t" r="r" b="b"/>
              <a:pathLst>
                <a:path w="14228" h="15886" extrusionOk="0">
                  <a:moveTo>
                    <a:pt x="6362" y="0"/>
                  </a:moveTo>
                  <a:cubicBezTo>
                    <a:pt x="5649" y="0"/>
                    <a:pt x="4934" y="82"/>
                    <a:pt x="4243" y="233"/>
                  </a:cubicBezTo>
                  <a:cubicBezTo>
                    <a:pt x="0" y="1159"/>
                    <a:pt x="51" y="7067"/>
                    <a:pt x="51" y="7067"/>
                  </a:cubicBezTo>
                  <a:cubicBezTo>
                    <a:pt x="51" y="7067"/>
                    <a:pt x="52" y="7067"/>
                    <a:pt x="53" y="7067"/>
                  </a:cubicBezTo>
                  <a:cubicBezTo>
                    <a:pt x="134" y="7067"/>
                    <a:pt x="2388" y="7039"/>
                    <a:pt x="2372" y="3917"/>
                  </a:cubicBezTo>
                  <a:lnTo>
                    <a:pt x="2372" y="3917"/>
                  </a:lnTo>
                  <a:cubicBezTo>
                    <a:pt x="2372" y="3917"/>
                    <a:pt x="3899" y="7772"/>
                    <a:pt x="9868" y="7947"/>
                  </a:cubicBezTo>
                  <a:cubicBezTo>
                    <a:pt x="10059" y="7900"/>
                    <a:pt x="10259" y="7874"/>
                    <a:pt x="10462" y="7874"/>
                  </a:cubicBezTo>
                  <a:cubicBezTo>
                    <a:pt x="10629" y="7874"/>
                    <a:pt x="10798" y="7891"/>
                    <a:pt x="10967" y="7928"/>
                  </a:cubicBezTo>
                  <a:cubicBezTo>
                    <a:pt x="10981" y="7931"/>
                    <a:pt x="10996" y="7933"/>
                    <a:pt x="11010" y="7938"/>
                  </a:cubicBezTo>
                  <a:cubicBezTo>
                    <a:pt x="12330" y="8243"/>
                    <a:pt x="13150" y="9564"/>
                    <a:pt x="12845" y="10881"/>
                  </a:cubicBezTo>
                  <a:cubicBezTo>
                    <a:pt x="12581" y="12017"/>
                    <a:pt x="11572" y="12780"/>
                    <a:pt x="10456" y="12780"/>
                  </a:cubicBezTo>
                  <a:cubicBezTo>
                    <a:pt x="10272" y="12780"/>
                    <a:pt x="10086" y="12760"/>
                    <a:pt x="9899" y="12716"/>
                  </a:cubicBezTo>
                  <a:cubicBezTo>
                    <a:pt x="9692" y="12668"/>
                    <a:pt x="9500" y="12594"/>
                    <a:pt x="9319" y="12500"/>
                  </a:cubicBezTo>
                  <a:cubicBezTo>
                    <a:pt x="9319" y="12502"/>
                    <a:pt x="9319" y="12502"/>
                    <a:pt x="9317" y="12505"/>
                  </a:cubicBezTo>
                  <a:cubicBezTo>
                    <a:pt x="8886" y="13168"/>
                    <a:pt x="8357" y="13796"/>
                    <a:pt x="7708" y="14359"/>
                  </a:cubicBezTo>
                  <a:lnTo>
                    <a:pt x="7809" y="15886"/>
                  </a:lnTo>
                  <a:cubicBezTo>
                    <a:pt x="7809" y="15886"/>
                    <a:pt x="14228" y="15617"/>
                    <a:pt x="13920" y="8294"/>
                  </a:cubicBezTo>
                  <a:cubicBezTo>
                    <a:pt x="13660" y="2161"/>
                    <a:pt x="10026" y="0"/>
                    <a:pt x="63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731;p44">
              <a:extLst>
                <a:ext uri="{FF2B5EF4-FFF2-40B4-BE49-F238E27FC236}">
                  <a16:creationId xmlns:a16="http://schemas.microsoft.com/office/drawing/2014/main" id="{1A38B9D8-C87E-98F7-7052-5D063FA940AB}"/>
                </a:ext>
              </a:extLst>
            </p:cNvPr>
            <p:cNvSpPr/>
            <p:nvPr/>
          </p:nvSpPr>
          <p:spPr>
            <a:xfrm>
              <a:off x="6433959" y="1382016"/>
              <a:ext cx="181294" cy="112426"/>
            </a:xfrm>
            <a:custGeom>
              <a:avLst/>
              <a:gdLst/>
              <a:ahLst/>
              <a:cxnLst/>
              <a:rect l="l" t="t" r="r" b="b"/>
              <a:pathLst>
                <a:path w="7521" h="4664" extrusionOk="0">
                  <a:moveTo>
                    <a:pt x="34" y="1"/>
                  </a:moveTo>
                  <a:lnTo>
                    <a:pt x="1" y="5"/>
                  </a:lnTo>
                  <a:cubicBezTo>
                    <a:pt x="13" y="426"/>
                    <a:pt x="109" y="837"/>
                    <a:pt x="244" y="1234"/>
                  </a:cubicBezTo>
                  <a:cubicBezTo>
                    <a:pt x="501" y="2040"/>
                    <a:pt x="1033" y="2735"/>
                    <a:pt x="1672" y="3276"/>
                  </a:cubicBezTo>
                  <a:cubicBezTo>
                    <a:pt x="1982" y="3553"/>
                    <a:pt x="2307" y="3815"/>
                    <a:pt x="2665" y="4038"/>
                  </a:cubicBezTo>
                  <a:cubicBezTo>
                    <a:pt x="3338" y="4470"/>
                    <a:pt x="4158" y="4663"/>
                    <a:pt x="4956" y="4663"/>
                  </a:cubicBezTo>
                  <a:cubicBezTo>
                    <a:pt x="5003" y="4663"/>
                    <a:pt x="5050" y="4662"/>
                    <a:pt x="5097" y="4661"/>
                  </a:cubicBezTo>
                  <a:cubicBezTo>
                    <a:pt x="5946" y="4630"/>
                    <a:pt x="6773" y="4411"/>
                    <a:pt x="7521" y="4050"/>
                  </a:cubicBezTo>
                  <a:lnTo>
                    <a:pt x="7509" y="4017"/>
                  </a:lnTo>
                  <a:cubicBezTo>
                    <a:pt x="6694" y="4168"/>
                    <a:pt x="5890" y="4296"/>
                    <a:pt x="5092" y="4296"/>
                  </a:cubicBezTo>
                  <a:cubicBezTo>
                    <a:pt x="5052" y="4296"/>
                    <a:pt x="5012" y="4297"/>
                    <a:pt x="4972" y="4297"/>
                  </a:cubicBezTo>
                  <a:cubicBezTo>
                    <a:pt x="3824" y="4297"/>
                    <a:pt x="2588" y="4026"/>
                    <a:pt x="1749" y="3194"/>
                  </a:cubicBezTo>
                  <a:cubicBezTo>
                    <a:pt x="1461" y="2906"/>
                    <a:pt x="1249" y="2552"/>
                    <a:pt x="1049" y="2206"/>
                  </a:cubicBezTo>
                  <a:cubicBezTo>
                    <a:pt x="643" y="1513"/>
                    <a:pt x="309" y="780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732;p44">
              <a:extLst>
                <a:ext uri="{FF2B5EF4-FFF2-40B4-BE49-F238E27FC236}">
                  <a16:creationId xmlns:a16="http://schemas.microsoft.com/office/drawing/2014/main" id="{3DAEA29B-C776-27EC-779E-92372F30C526}"/>
                </a:ext>
              </a:extLst>
            </p:cNvPr>
            <p:cNvSpPr/>
            <p:nvPr/>
          </p:nvSpPr>
          <p:spPr>
            <a:xfrm>
              <a:off x="6269924" y="1443894"/>
              <a:ext cx="148029" cy="139833"/>
            </a:xfrm>
            <a:custGeom>
              <a:avLst/>
              <a:gdLst/>
              <a:ahLst/>
              <a:cxnLst/>
              <a:rect l="l" t="t" r="r" b="b"/>
              <a:pathLst>
                <a:path w="6141" h="5801" extrusionOk="0">
                  <a:moveTo>
                    <a:pt x="1175" y="852"/>
                  </a:moveTo>
                  <a:cubicBezTo>
                    <a:pt x="1369" y="852"/>
                    <a:pt x="1577" y="895"/>
                    <a:pt x="1763" y="933"/>
                  </a:cubicBezTo>
                  <a:cubicBezTo>
                    <a:pt x="2374" y="1077"/>
                    <a:pt x="2992" y="1303"/>
                    <a:pt x="3581" y="1546"/>
                  </a:cubicBezTo>
                  <a:cubicBezTo>
                    <a:pt x="4382" y="1914"/>
                    <a:pt x="5690" y="2214"/>
                    <a:pt x="5926" y="3188"/>
                  </a:cubicBezTo>
                  <a:cubicBezTo>
                    <a:pt x="6019" y="4550"/>
                    <a:pt x="4252" y="5026"/>
                    <a:pt x="3177" y="5043"/>
                  </a:cubicBezTo>
                  <a:cubicBezTo>
                    <a:pt x="1568" y="4711"/>
                    <a:pt x="721" y="2794"/>
                    <a:pt x="755" y="1279"/>
                  </a:cubicBezTo>
                  <a:cubicBezTo>
                    <a:pt x="770" y="1156"/>
                    <a:pt x="726" y="978"/>
                    <a:pt x="847" y="911"/>
                  </a:cubicBezTo>
                  <a:cubicBezTo>
                    <a:pt x="945" y="868"/>
                    <a:pt x="1057" y="852"/>
                    <a:pt x="1175" y="852"/>
                  </a:cubicBezTo>
                  <a:close/>
                  <a:moveTo>
                    <a:pt x="1339" y="1"/>
                  </a:moveTo>
                  <a:cubicBezTo>
                    <a:pt x="705" y="1"/>
                    <a:pt x="182" y="221"/>
                    <a:pt x="48" y="858"/>
                  </a:cubicBezTo>
                  <a:cubicBezTo>
                    <a:pt x="0" y="1382"/>
                    <a:pt x="200" y="1914"/>
                    <a:pt x="394" y="2378"/>
                  </a:cubicBezTo>
                  <a:cubicBezTo>
                    <a:pt x="690" y="3027"/>
                    <a:pt x="1044" y="3624"/>
                    <a:pt x="1426" y="4206"/>
                  </a:cubicBezTo>
                  <a:cubicBezTo>
                    <a:pt x="1849" y="4819"/>
                    <a:pt x="2237" y="5471"/>
                    <a:pt x="3016" y="5740"/>
                  </a:cubicBezTo>
                  <a:cubicBezTo>
                    <a:pt x="3180" y="5781"/>
                    <a:pt x="3345" y="5801"/>
                    <a:pt x="3510" y="5801"/>
                  </a:cubicBezTo>
                  <a:cubicBezTo>
                    <a:pt x="4850" y="5801"/>
                    <a:pt x="6141" y="4511"/>
                    <a:pt x="6012" y="3179"/>
                  </a:cubicBezTo>
                  <a:lnTo>
                    <a:pt x="6010" y="3179"/>
                  </a:lnTo>
                  <a:cubicBezTo>
                    <a:pt x="5962" y="2816"/>
                    <a:pt x="5745" y="2520"/>
                    <a:pt x="5534" y="2238"/>
                  </a:cubicBezTo>
                  <a:cubicBezTo>
                    <a:pt x="5096" y="1678"/>
                    <a:pt x="4567" y="1166"/>
                    <a:pt x="3951" y="805"/>
                  </a:cubicBezTo>
                  <a:cubicBezTo>
                    <a:pt x="3427" y="472"/>
                    <a:pt x="2265" y="1"/>
                    <a:pt x="1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733;p44">
              <a:extLst>
                <a:ext uri="{FF2B5EF4-FFF2-40B4-BE49-F238E27FC236}">
                  <a16:creationId xmlns:a16="http://schemas.microsoft.com/office/drawing/2014/main" id="{DABD5F3E-F3A3-B080-78C1-30EFFAF7CD3F}"/>
                </a:ext>
              </a:extLst>
            </p:cNvPr>
            <p:cNvSpPr/>
            <p:nvPr/>
          </p:nvSpPr>
          <p:spPr>
            <a:xfrm>
              <a:off x="6458112" y="1443870"/>
              <a:ext cx="147981" cy="139857"/>
            </a:xfrm>
            <a:custGeom>
              <a:avLst/>
              <a:gdLst/>
              <a:ahLst/>
              <a:cxnLst/>
              <a:rect l="l" t="t" r="r" b="b"/>
              <a:pathLst>
                <a:path w="6139" h="5802" extrusionOk="0">
                  <a:moveTo>
                    <a:pt x="4965" y="853"/>
                  </a:moveTo>
                  <a:cubicBezTo>
                    <a:pt x="5083" y="853"/>
                    <a:pt x="5196" y="869"/>
                    <a:pt x="5295" y="912"/>
                  </a:cubicBezTo>
                  <a:cubicBezTo>
                    <a:pt x="5413" y="982"/>
                    <a:pt x="5372" y="1155"/>
                    <a:pt x="5386" y="1280"/>
                  </a:cubicBezTo>
                  <a:cubicBezTo>
                    <a:pt x="5417" y="2797"/>
                    <a:pt x="4571" y="4709"/>
                    <a:pt x="2964" y="5044"/>
                  </a:cubicBezTo>
                  <a:cubicBezTo>
                    <a:pt x="1887" y="5027"/>
                    <a:pt x="122" y="4551"/>
                    <a:pt x="216" y="3189"/>
                  </a:cubicBezTo>
                  <a:cubicBezTo>
                    <a:pt x="451" y="2213"/>
                    <a:pt x="1757" y="1917"/>
                    <a:pt x="2560" y="1547"/>
                  </a:cubicBezTo>
                  <a:cubicBezTo>
                    <a:pt x="3150" y="1304"/>
                    <a:pt x="3765" y="1078"/>
                    <a:pt x="4379" y="934"/>
                  </a:cubicBezTo>
                  <a:cubicBezTo>
                    <a:pt x="4562" y="896"/>
                    <a:pt x="4770" y="853"/>
                    <a:pt x="4965" y="853"/>
                  </a:cubicBezTo>
                  <a:close/>
                  <a:moveTo>
                    <a:pt x="4800" y="1"/>
                  </a:moveTo>
                  <a:cubicBezTo>
                    <a:pt x="3874" y="1"/>
                    <a:pt x="2713" y="472"/>
                    <a:pt x="2188" y="806"/>
                  </a:cubicBezTo>
                  <a:cubicBezTo>
                    <a:pt x="1572" y="1167"/>
                    <a:pt x="1043" y="1679"/>
                    <a:pt x="608" y="2239"/>
                  </a:cubicBezTo>
                  <a:cubicBezTo>
                    <a:pt x="394" y="2521"/>
                    <a:pt x="180" y="2817"/>
                    <a:pt x="129" y="3180"/>
                  </a:cubicBezTo>
                  <a:cubicBezTo>
                    <a:pt x="1" y="4512"/>
                    <a:pt x="1291" y="5802"/>
                    <a:pt x="2631" y="5802"/>
                  </a:cubicBezTo>
                  <a:cubicBezTo>
                    <a:pt x="2796" y="5802"/>
                    <a:pt x="2962" y="5782"/>
                    <a:pt x="3126" y="5741"/>
                  </a:cubicBezTo>
                  <a:cubicBezTo>
                    <a:pt x="3905" y="5472"/>
                    <a:pt x="4292" y="4820"/>
                    <a:pt x="4715" y="4207"/>
                  </a:cubicBezTo>
                  <a:cubicBezTo>
                    <a:pt x="5098" y="3625"/>
                    <a:pt x="5449" y="3028"/>
                    <a:pt x="5745" y="2379"/>
                  </a:cubicBezTo>
                  <a:cubicBezTo>
                    <a:pt x="5939" y="1915"/>
                    <a:pt x="6139" y="1383"/>
                    <a:pt x="6093" y="859"/>
                  </a:cubicBezTo>
                  <a:cubicBezTo>
                    <a:pt x="5958" y="222"/>
                    <a:pt x="5434" y="1"/>
                    <a:pt x="48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734;p44">
              <a:extLst>
                <a:ext uri="{FF2B5EF4-FFF2-40B4-BE49-F238E27FC236}">
                  <a16:creationId xmlns:a16="http://schemas.microsoft.com/office/drawing/2014/main" id="{809E5BAC-89DE-6D2D-04DF-63123A65D227}"/>
                </a:ext>
              </a:extLst>
            </p:cNvPr>
            <p:cNvSpPr/>
            <p:nvPr/>
          </p:nvSpPr>
          <p:spPr>
            <a:xfrm>
              <a:off x="6413783" y="1510207"/>
              <a:ext cx="48499" cy="20827"/>
            </a:xfrm>
            <a:custGeom>
              <a:avLst/>
              <a:gdLst/>
              <a:ahLst/>
              <a:cxnLst/>
              <a:rect l="l" t="t" r="r" b="b"/>
              <a:pathLst>
                <a:path w="2012" h="864" extrusionOk="0">
                  <a:moveTo>
                    <a:pt x="1007" y="1"/>
                  </a:moveTo>
                  <a:cubicBezTo>
                    <a:pt x="644" y="1"/>
                    <a:pt x="281" y="145"/>
                    <a:pt x="1" y="433"/>
                  </a:cubicBezTo>
                  <a:cubicBezTo>
                    <a:pt x="282" y="719"/>
                    <a:pt x="645" y="864"/>
                    <a:pt x="1008" y="864"/>
                  </a:cubicBezTo>
                  <a:cubicBezTo>
                    <a:pt x="1370" y="864"/>
                    <a:pt x="1732" y="721"/>
                    <a:pt x="2011" y="433"/>
                  </a:cubicBezTo>
                  <a:cubicBezTo>
                    <a:pt x="1732" y="144"/>
                    <a:pt x="1369" y="1"/>
                    <a:pt x="1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735;p44">
              <a:extLst>
                <a:ext uri="{FF2B5EF4-FFF2-40B4-BE49-F238E27FC236}">
                  <a16:creationId xmlns:a16="http://schemas.microsoft.com/office/drawing/2014/main" id="{2A7B95C2-0DC1-8514-18A7-41E548A7EE30}"/>
                </a:ext>
              </a:extLst>
            </p:cNvPr>
            <p:cNvSpPr/>
            <p:nvPr/>
          </p:nvSpPr>
          <p:spPr>
            <a:xfrm>
              <a:off x="6359764" y="1197107"/>
              <a:ext cx="161937" cy="141304"/>
            </a:xfrm>
            <a:custGeom>
              <a:avLst/>
              <a:gdLst/>
              <a:ahLst/>
              <a:cxnLst/>
              <a:rect l="l" t="t" r="r" b="b"/>
              <a:pathLst>
                <a:path w="6718" h="5862" extrusionOk="0">
                  <a:moveTo>
                    <a:pt x="3803" y="0"/>
                  </a:moveTo>
                  <a:cubicBezTo>
                    <a:pt x="3057" y="0"/>
                    <a:pt x="2287" y="254"/>
                    <a:pt x="1710" y="669"/>
                  </a:cubicBezTo>
                  <a:lnTo>
                    <a:pt x="1727" y="697"/>
                  </a:lnTo>
                  <a:cubicBezTo>
                    <a:pt x="2264" y="479"/>
                    <a:pt x="2817" y="320"/>
                    <a:pt x="3396" y="291"/>
                  </a:cubicBezTo>
                  <a:cubicBezTo>
                    <a:pt x="3470" y="286"/>
                    <a:pt x="3545" y="284"/>
                    <a:pt x="3621" y="284"/>
                  </a:cubicBezTo>
                  <a:cubicBezTo>
                    <a:pt x="4658" y="284"/>
                    <a:pt x="5806" y="750"/>
                    <a:pt x="6070" y="1830"/>
                  </a:cubicBezTo>
                  <a:cubicBezTo>
                    <a:pt x="6410" y="3578"/>
                    <a:pt x="4616" y="5031"/>
                    <a:pt x="3086" y="5409"/>
                  </a:cubicBezTo>
                  <a:cubicBezTo>
                    <a:pt x="2778" y="5490"/>
                    <a:pt x="2452" y="5535"/>
                    <a:pt x="2127" y="5535"/>
                  </a:cubicBezTo>
                  <a:cubicBezTo>
                    <a:pt x="1319" y="5535"/>
                    <a:pt x="520" y="5256"/>
                    <a:pt x="29" y="4562"/>
                  </a:cubicBezTo>
                  <a:lnTo>
                    <a:pt x="1" y="4579"/>
                  </a:lnTo>
                  <a:cubicBezTo>
                    <a:pt x="449" y="5488"/>
                    <a:pt x="1342" y="5861"/>
                    <a:pt x="2286" y="5861"/>
                  </a:cubicBezTo>
                  <a:cubicBezTo>
                    <a:pt x="3196" y="5861"/>
                    <a:pt x="4153" y="5515"/>
                    <a:pt x="4806" y="4966"/>
                  </a:cubicBezTo>
                  <a:cubicBezTo>
                    <a:pt x="5994" y="4088"/>
                    <a:pt x="6717" y="2294"/>
                    <a:pt x="5835" y="969"/>
                  </a:cubicBezTo>
                  <a:cubicBezTo>
                    <a:pt x="5358" y="286"/>
                    <a:pt x="4594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736;p44">
              <a:extLst>
                <a:ext uri="{FF2B5EF4-FFF2-40B4-BE49-F238E27FC236}">
                  <a16:creationId xmlns:a16="http://schemas.microsoft.com/office/drawing/2014/main" id="{F0D45B3F-D238-B806-4770-A2EA77CA4D27}"/>
                </a:ext>
              </a:extLst>
            </p:cNvPr>
            <p:cNvSpPr/>
            <p:nvPr/>
          </p:nvSpPr>
          <p:spPr>
            <a:xfrm>
              <a:off x="6370900" y="1208316"/>
              <a:ext cx="120887" cy="118500"/>
            </a:xfrm>
            <a:custGeom>
              <a:avLst/>
              <a:gdLst/>
              <a:ahLst/>
              <a:cxnLst/>
              <a:rect l="l" t="t" r="r" b="b"/>
              <a:pathLst>
                <a:path w="5015" h="4916" extrusionOk="0">
                  <a:moveTo>
                    <a:pt x="2119" y="1"/>
                  </a:moveTo>
                  <a:cubicBezTo>
                    <a:pt x="1819" y="1"/>
                    <a:pt x="1526" y="71"/>
                    <a:pt x="1258" y="220"/>
                  </a:cubicBezTo>
                  <a:cubicBezTo>
                    <a:pt x="255" y="781"/>
                    <a:pt x="0" y="2238"/>
                    <a:pt x="691" y="3474"/>
                  </a:cubicBezTo>
                  <a:cubicBezTo>
                    <a:pt x="1197" y="4381"/>
                    <a:pt x="2070" y="4916"/>
                    <a:pt x="2896" y="4916"/>
                  </a:cubicBezTo>
                  <a:cubicBezTo>
                    <a:pt x="3196" y="4916"/>
                    <a:pt x="3489" y="4845"/>
                    <a:pt x="3757" y="4696"/>
                  </a:cubicBezTo>
                  <a:cubicBezTo>
                    <a:pt x="4762" y="4136"/>
                    <a:pt x="5014" y="2681"/>
                    <a:pt x="4324" y="1444"/>
                  </a:cubicBezTo>
                  <a:cubicBezTo>
                    <a:pt x="3818" y="537"/>
                    <a:pt x="2945" y="1"/>
                    <a:pt x="2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737;p44">
              <a:extLst>
                <a:ext uri="{FF2B5EF4-FFF2-40B4-BE49-F238E27FC236}">
                  <a16:creationId xmlns:a16="http://schemas.microsoft.com/office/drawing/2014/main" id="{632DC8CA-FCE8-5FD5-B519-E26BC452A2AB}"/>
                </a:ext>
              </a:extLst>
            </p:cNvPr>
            <p:cNvSpPr/>
            <p:nvPr/>
          </p:nvSpPr>
          <p:spPr>
            <a:xfrm>
              <a:off x="6620917" y="1244594"/>
              <a:ext cx="166734" cy="141352"/>
            </a:xfrm>
            <a:custGeom>
              <a:avLst/>
              <a:gdLst/>
              <a:ahLst/>
              <a:cxnLst/>
              <a:rect l="l" t="t" r="r" b="b"/>
              <a:pathLst>
                <a:path w="6917" h="5864" extrusionOk="0">
                  <a:moveTo>
                    <a:pt x="3131" y="0"/>
                  </a:moveTo>
                  <a:cubicBezTo>
                    <a:pt x="2964" y="0"/>
                    <a:pt x="2797" y="13"/>
                    <a:pt x="2631" y="40"/>
                  </a:cubicBezTo>
                  <a:cubicBezTo>
                    <a:pt x="1" y="519"/>
                    <a:pt x="282" y="3648"/>
                    <a:pt x="2112" y="4968"/>
                  </a:cubicBezTo>
                  <a:cubicBezTo>
                    <a:pt x="2765" y="5517"/>
                    <a:pt x="3721" y="5863"/>
                    <a:pt x="4630" y="5863"/>
                  </a:cubicBezTo>
                  <a:cubicBezTo>
                    <a:pt x="5574" y="5863"/>
                    <a:pt x="6467" y="5490"/>
                    <a:pt x="6917" y="4581"/>
                  </a:cubicBezTo>
                  <a:lnTo>
                    <a:pt x="6886" y="4564"/>
                  </a:lnTo>
                  <a:cubicBezTo>
                    <a:pt x="6397" y="5258"/>
                    <a:pt x="5597" y="5538"/>
                    <a:pt x="4790" y="5538"/>
                  </a:cubicBezTo>
                  <a:cubicBezTo>
                    <a:pt x="4464" y="5538"/>
                    <a:pt x="4137" y="5493"/>
                    <a:pt x="3829" y="5411"/>
                  </a:cubicBezTo>
                  <a:cubicBezTo>
                    <a:pt x="2300" y="5033"/>
                    <a:pt x="506" y="3583"/>
                    <a:pt x="845" y="1832"/>
                  </a:cubicBezTo>
                  <a:cubicBezTo>
                    <a:pt x="1166" y="710"/>
                    <a:pt x="2207" y="294"/>
                    <a:pt x="3292" y="294"/>
                  </a:cubicBezTo>
                  <a:cubicBezTo>
                    <a:pt x="3961" y="294"/>
                    <a:pt x="4646" y="452"/>
                    <a:pt x="5190" y="699"/>
                  </a:cubicBezTo>
                  <a:lnTo>
                    <a:pt x="5207" y="671"/>
                  </a:lnTo>
                  <a:cubicBezTo>
                    <a:pt x="4611" y="255"/>
                    <a:pt x="3870" y="0"/>
                    <a:pt x="3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738;p44">
              <a:extLst>
                <a:ext uri="{FF2B5EF4-FFF2-40B4-BE49-F238E27FC236}">
                  <a16:creationId xmlns:a16="http://schemas.microsoft.com/office/drawing/2014/main" id="{D5B8BF86-11C0-AE88-1B6F-788A0733A634}"/>
                </a:ext>
              </a:extLst>
            </p:cNvPr>
            <p:cNvSpPr/>
            <p:nvPr/>
          </p:nvSpPr>
          <p:spPr>
            <a:xfrm>
              <a:off x="6655653" y="1255802"/>
              <a:ext cx="120887" cy="118500"/>
            </a:xfrm>
            <a:custGeom>
              <a:avLst/>
              <a:gdLst/>
              <a:ahLst/>
              <a:cxnLst/>
              <a:rect l="l" t="t" r="r" b="b"/>
              <a:pathLst>
                <a:path w="5015" h="4916" extrusionOk="0">
                  <a:moveTo>
                    <a:pt x="2897" y="0"/>
                  </a:moveTo>
                  <a:cubicBezTo>
                    <a:pt x="2071" y="0"/>
                    <a:pt x="1197" y="537"/>
                    <a:pt x="690" y="1444"/>
                  </a:cubicBezTo>
                  <a:cubicBezTo>
                    <a:pt x="0" y="2678"/>
                    <a:pt x="253" y="4135"/>
                    <a:pt x="1258" y="4695"/>
                  </a:cubicBezTo>
                  <a:cubicBezTo>
                    <a:pt x="1525" y="4845"/>
                    <a:pt x="1818" y="4915"/>
                    <a:pt x="2118" y="4915"/>
                  </a:cubicBezTo>
                  <a:cubicBezTo>
                    <a:pt x="2943" y="4915"/>
                    <a:pt x="3818" y="4379"/>
                    <a:pt x="4324" y="3474"/>
                  </a:cubicBezTo>
                  <a:cubicBezTo>
                    <a:pt x="5014" y="2238"/>
                    <a:pt x="4759" y="780"/>
                    <a:pt x="3756" y="220"/>
                  </a:cubicBezTo>
                  <a:cubicBezTo>
                    <a:pt x="3490" y="71"/>
                    <a:pt x="3196" y="0"/>
                    <a:pt x="28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739;p44">
              <a:extLst>
                <a:ext uri="{FF2B5EF4-FFF2-40B4-BE49-F238E27FC236}">
                  <a16:creationId xmlns:a16="http://schemas.microsoft.com/office/drawing/2014/main" id="{ED4B473A-C705-A40D-A4F7-9C83ED8C841F}"/>
                </a:ext>
              </a:extLst>
            </p:cNvPr>
            <p:cNvSpPr/>
            <p:nvPr/>
          </p:nvSpPr>
          <p:spPr>
            <a:xfrm>
              <a:off x="5392647" y="1865370"/>
              <a:ext cx="2307451" cy="1643913"/>
            </a:xfrm>
            <a:custGeom>
              <a:avLst/>
              <a:gdLst/>
              <a:ahLst/>
              <a:cxnLst/>
              <a:rect l="l" t="t" r="r" b="b"/>
              <a:pathLst>
                <a:path w="95725" h="68198" extrusionOk="0">
                  <a:moveTo>
                    <a:pt x="1" y="0"/>
                  </a:moveTo>
                  <a:lnTo>
                    <a:pt x="1" y="68197"/>
                  </a:lnTo>
                  <a:lnTo>
                    <a:pt x="95725" y="68197"/>
                  </a:lnTo>
                  <a:lnTo>
                    <a:pt x="95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740;p44">
              <a:extLst>
                <a:ext uri="{FF2B5EF4-FFF2-40B4-BE49-F238E27FC236}">
                  <a16:creationId xmlns:a16="http://schemas.microsoft.com/office/drawing/2014/main" id="{A30047FA-B943-40F3-16CC-614C2A577229}"/>
                </a:ext>
              </a:extLst>
            </p:cNvPr>
            <p:cNvSpPr/>
            <p:nvPr/>
          </p:nvSpPr>
          <p:spPr>
            <a:xfrm>
              <a:off x="5433939" y="1865370"/>
              <a:ext cx="2224892" cy="1585072"/>
            </a:xfrm>
            <a:custGeom>
              <a:avLst/>
              <a:gdLst/>
              <a:ahLst/>
              <a:cxnLst/>
              <a:rect l="l" t="t" r="r" b="b"/>
              <a:pathLst>
                <a:path w="92300" h="65757" extrusionOk="0">
                  <a:moveTo>
                    <a:pt x="0" y="0"/>
                  </a:moveTo>
                  <a:lnTo>
                    <a:pt x="0" y="65756"/>
                  </a:lnTo>
                  <a:lnTo>
                    <a:pt x="92299" y="65756"/>
                  </a:lnTo>
                  <a:lnTo>
                    <a:pt x="922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741;p44">
              <a:extLst>
                <a:ext uri="{FF2B5EF4-FFF2-40B4-BE49-F238E27FC236}">
                  <a16:creationId xmlns:a16="http://schemas.microsoft.com/office/drawing/2014/main" id="{40A4BF32-8805-D140-E719-8526392BA0C5}"/>
                </a:ext>
              </a:extLst>
            </p:cNvPr>
            <p:cNvSpPr/>
            <p:nvPr/>
          </p:nvSpPr>
          <p:spPr>
            <a:xfrm>
              <a:off x="5433939" y="1727393"/>
              <a:ext cx="1004817" cy="138001"/>
            </a:xfrm>
            <a:custGeom>
              <a:avLst/>
              <a:gdLst/>
              <a:ahLst/>
              <a:cxnLst/>
              <a:rect l="l" t="t" r="r" b="b"/>
              <a:pathLst>
                <a:path w="41685" h="5725" extrusionOk="0">
                  <a:moveTo>
                    <a:pt x="20841" y="1"/>
                  </a:moveTo>
                  <a:cubicBezTo>
                    <a:pt x="6104" y="1"/>
                    <a:pt x="0" y="5724"/>
                    <a:pt x="0" y="5724"/>
                  </a:cubicBezTo>
                  <a:lnTo>
                    <a:pt x="41684" y="5724"/>
                  </a:lnTo>
                  <a:cubicBezTo>
                    <a:pt x="41684" y="5724"/>
                    <a:pt x="35580" y="1"/>
                    <a:pt x="20841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742;p44">
              <a:extLst>
                <a:ext uri="{FF2B5EF4-FFF2-40B4-BE49-F238E27FC236}">
                  <a16:creationId xmlns:a16="http://schemas.microsoft.com/office/drawing/2014/main" id="{4EED99DB-A064-0C9F-C995-FF50C518BE55}"/>
                </a:ext>
              </a:extLst>
            </p:cNvPr>
            <p:cNvSpPr/>
            <p:nvPr/>
          </p:nvSpPr>
          <p:spPr>
            <a:xfrm>
              <a:off x="6438659" y="1796381"/>
              <a:ext cx="215378" cy="69013"/>
            </a:xfrm>
            <a:custGeom>
              <a:avLst/>
              <a:gdLst/>
              <a:ahLst/>
              <a:cxnLst/>
              <a:rect l="l" t="t" r="r" b="b"/>
              <a:pathLst>
                <a:path w="8935" h="2863" extrusionOk="0">
                  <a:moveTo>
                    <a:pt x="4469" y="0"/>
                  </a:moveTo>
                  <a:cubicBezTo>
                    <a:pt x="1309" y="0"/>
                    <a:pt x="1" y="2862"/>
                    <a:pt x="1" y="2862"/>
                  </a:cubicBezTo>
                  <a:lnTo>
                    <a:pt x="8935" y="2862"/>
                  </a:lnTo>
                  <a:cubicBezTo>
                    <a:pt x="8935" y="2862"/>
                    <a:pt x="7626" y="0"/>
                    <a:pt x="4469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743;p44">
              <a:extLst>
                <a:ext uri="{FF2B5EF4-FFF2-40B4-BE49-F238E27FC236}">
                  <a16:creationId xmlns:a16="http://schemas.microsoft.com/office/drawing/2014/main" id="{1205216F-AB06-9287-B99A-419794BFF704}"/>
                </a:ext>
              </a:extLst>
            </p:cNvPr>
            <p:cNvSpPr/>
            <p:nvPr/>
          </p:nvSpPr>
          <p:spPr>
            <a:xfrm>
              <a:off x="5433939" y="1865370"/>
              <a:ext cx="1004817" cy="1585072"/>
            </a:xfrm>
            <a:custGeom>
              <a:avLst/>
              <a:gdLst/>
              <a:ahLst/>
              <a:cxnLst/>
              <a:rect l="l" t="t" r="r" b="b"/>
              <a:pathLst>
                <a:path w="41685" h="65757" extrusionOk="0">
                  <a:moveTo>
                    <a:pt x="0" y="0"/>
                  </a:moveTo>
                  <a:lnTo>
                    <a:pt x="0" y="65756"/>
                  </a:lnTo>
                  <a:cubicBezTo>
                    <a:pt x="0" y="65756"/>
                    <a:pt x="6104" y="60033"/>
                    <a:pt x="20841" y="60033"/>
                  </a:cubicBezTo>
                  <a:cubicBezTo>
                    <a:pt x="35580" y="60033"/>
                    <a:pt x="41684" y="65756"/>
                    <a:pt x="41684" y="65756"/>
                  </a:cubicBezTo>
                  <a:lnTo>
                    <a:pt x="41684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744;p44">
              <a:extLst>
                <a:ext uri="{FF2B5EF4-FFF2-40B4-BE49-F238E27FC236}">
                  <a16:creationId xmlns:a16="http://schemas.microsoft.com/office/drawing/2014/main" id="{54F50FF4-B9BC-8FDC-BC97-477DFF01C772}"/>
                </a:ext>
              </a:extLst>
            </p:cNvPr>
            <p:cNvSpPr/>
            <p:nvPr/>
          </p:nvSpPr>
          <p:spPr>
            <a:xfrm>
              <a:off x="6438732" y="1865370"/>
              <a:ext cx="215306" cy="1585072"/>
            </a:xfrm>
            <a:custGeom>
              <a:avLst/>
              <a:gdLst/>
              <a:ahLst/>
              <a:cxnLst/>
              <a:rect l="l" t="t" r="r" b="b"/>
              <a:pathLst>
                <a:path w="8932" h="65757" extrusionOk="0">
                  <a:moveTo>
                    <a:pt x="0" y="0"/>
                  </a:moveTo>
                  <a:lnTo>
                    <a:pt x="0" y="65756"/>
                  </a:lnTo>
                  <a:cubicBezTo>
                    <a:pt x="0" y="65756"/>
                    <a:pt x="1308" y="62895"/>
                    <a:pt x="4466" y="62895"/>
                  </a:cubicBezTo>
                  <a:cubicBezTo>
                    <a:pt x="7623" y="62895"/>
                    <a:pt x="8932" y="65756"/>
                    <a:pt x="8932" y="65756"/>
                  </a:cubicBezTo>
                  <a:lnTo>
                    <a:pt x="893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745;p44">
              <a:extLst>
                <a:ext uri="{FF2B5EF4-FFF2-40B4-BE49-F238E27FC236}">
                  <a16:creationId xmlns:a16="http://schemas.microsoft.com/office/drawing/2014/main" id="{E2A9086A-4BE3-FEE9-C54C-A85CD93A1CC7}"/>
                </a:ext>
              </a:extLst>
            </p:cNvPr>
            <p:cNvSpPr/>
            <p:nvPr/>
          </p:nvSpPr>
          <p:spPr>
            <a:xfrm>
              <a:off x="6654013" y="1727393"/>
              <a:ext cx="1004817" cy="138001"/>
            </a:xfrm>
            <a:custGeom>
              <a:avLst/>
              <a:gdLst/>
              <a:ahLst/>
              <a:cxnLst/>
              <a:rect l="l" t="t" r="r" b="b"/>
              <a:pathLst>
                <a:path w="41685" h="5725" extrusionOk="0">
                  <a:moveTo>
                    <a:pt x="20844" y="1"/>
                  </a:moveTo>
                  <a:cubicBezTo>
                    <a:pt x="6104" y="1"/>
                    <a:pt x="1" y="5724"/>
                    <a:pt x="1" y="5724"/>
                  </a:cubicBezTo>
                  <a:lnTo>
                    <a:pt x="41684" y="5724"/>
                  </a:lnTo>
                  <a:cubicBezTo>
                    <a:pt x="41684" y="5724"/>
                    <a:pt x="35581" y="1"/>
                    <a:pt x="208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746;p44">
              <a:extLst>
                <a:ext uri="{FF2B5EF4-FFF2-40B4-BE49-F238E27FC236}">
                  <a16:creationId xmlns:a16="http://schemas.microsoft.com/office/drawing/2014/main" id="{1E685FE8-CAAF-B798-29A0-E22C3DB89D26}"/>
                </a:ext>
              </a:extLst>
            </p:cNvPr>
            <p:cNvSpPr/>
            <p:nvPr/>
          </p:nvSpPr>
          <p:spPr>
            <a:xfrm>
              <a:off x="6654013" y="1865370"/>
              <a:ext cx="1004817" cy="1585072"/>
            </a:xfrm>
            <a:custGeom>
              <a:avLst/>
              <a:gdLst/>
              <a:ahLst/>
              <a:cxnLst/>
              <a:rect l="l" t="t" r="r" b="b"/>
              <a:pathLst>
                <a:path w="41685" h="65757" extrusionOk="0">
                  <a:moveTo>
                    <a:pt x="1" y="0"/>
                  </a:moveTo>
                  <a:lnTo>
                    <a:pt x="1" y="65756"/>
                  </a:lnTo>
                  <a:cubicBezTo>
                    <a:pt x="1" y="65756"/>
                    <a:pt x="6104" y="60033"/>
                    <a:pt x="20844" y="60033"/>
                  </a:cubicBezTo>
                  <a:cubicBezTo>
                    <a:pt x="35581" y="60033"/>
                    <a:pt x="41684" y="65756"/>
                    <a:pt x="41684" y="65756"/>
                  </a:cubicBezTo>
                  <a:lnTo>
                    <a:pt x="41684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747;p44">
              <a:extLst>
                <a:ext uri="{FF2B5EF4-FFF2-40B4-BE49-F238E27FC236}">
                  <a16:creationId xmlns:a16="http://schemas.microsoft.com/office/drawing/2014/main" id="{29148821-D3FB-3B61-EE1D-5C9908F393A6}"/>
                </a:ext>
              </a:extLst>
            </p:cNvPr>
            <p:cNvSpPr/>
            <p:nvPr/>
          </p:nvSpPr>
          <p:spPr>
            <a:xfrm>
              <a:off x="6645625" y="1865370"/>
              <a:ext cx="16825" cy="1585072"/>
            </a:xfrm>
            <a:custGeom>
              <a:avLst/>
              <a:gdLst/>
              <a:ahLst/>
              <a:cxnLst/>
              <a:rect l="l" t="t" r="r" b="b"/>
              <a:pathLst>
                <a:path w="698" h="65757" extrusionOk="0">
                  <a:moveTo>
                    <a:pt x="366" y="0"/>
                  </a:moveTo>
                  <a:cubicBezTo>
                    <a:pt x="106" y="7347"/>
                    <a:pt x="197" y="15182"/>
                    <a:pt x="279" y="22604"/>
                  </a:cubicBezTo>
                  <a:cubicBezTo>
                    <a:pt x="298" y="36987"/>
                    <a:pt x="0" y="51373"/>
                    <a:pt x="332" y="65756"/>
                  </a:cubicBezTo>
                  <a:lnTo>
                    <a:pt x="366" y="65756"/>
                  </a:lnTo>
                  <a:cubicBezTo>
                    <a:pt x="697" y="51373"/>
                    <a:pt x="399" y="36987"/>
                    <a:pt x="418" y="22604"/>
                  </a:cubicBezTo>
                  <a:cubicBezTo>
                    <a:pt x="534" y="15161"/>
                    <a:pt x="527" y="7434"/>
                    <a:pt x="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748;p44">
              <a:extLst>
                <a:ext uri="{FF2B5EF4-FFF2-40B4-BE49-F238E27FC236}">
                  <a16:creationId xmlns:a16="http://schemas.microsoft.com/office/drawing/2014/main" id="{498C6434-2BC6-1D4C-C0AE-AFF8F8C1D496}"/>
                </a:ext>
              </a:extLst>
            </p:cNvPr>
            <p:cNvSpPr/>
            <p:nvPr/>
          </p:nvSpPr>
          <p:spPr>
            <a:xfrm>
              <a:off x="6430247" y="1865370"/>
              <a:ext cx="16898" cy="1585072"/>
            </a:xfrm>
            <a:custGeom>
              <a:avLst/>
              <a:gdLst/>
              <a:ahLst/>
              <a:cxnLst/>
              <a:rect l="l" t="t" r="r" b="b"/>
              <a:pathLst>
                <a:path w="701" h="65757" extrusionOk="0">
                  <a:moveTo>
                    <a:pt x="369" y="0"/>
                  </a:moveTo>
                  <a:cubicBezTo>
                    <a:pt x="109" y="7347"/>
                    <a:pt x="201" y="15182"/>
                    <a:pt x="280" y="22604"/>
                  </a:cubicBezTo>
                  <a:cubicBezTo>
                    <a:pt x="302" y="36987"/>
                    <a:pt x="1" y="51373"/>
                    <a:pt x="333" y="65756"/>
                  </a:cubicBezTo>
                  <a:lnTo>
                    <a:pt x="369" y="65756"/>
                  </a:lnTo>
                  <a:cubicBezTo>
                    <a:pt x="701" y="51373"/>
                    <a:pt x="400" y="36987"/>
                    <a:pt x="422" y="22604"/>
                  </a:cubicBezTo>
                  <a:cubicBezTo>
                    <a:pt x="535" y="15161"/>
                    <a:pt x="530" y="7434"/>
                    <a:pt x="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772;p44">
            <a:extLst>
              <a:ext uri="{FF2B5EF4-FFF2-40B4-BE49-F238E27FC236}">
                <a16:creationId xmlns:a16="http://schemas.microsoft.com/office/drawing/2014/main" id="{34FB321C-AB30-45F2-817D-81FDCA35B77A}"/>
              </a:ext>
            </a:extLst>
          </p:cNvPr>
          <p:cNvGrpSpPr/>
          <p:nvPr/>
        </p:nvGrpSpPr>
        <p:grpSpPr>
          <a:xfrm>
            <a:off x="486488" y="458788"/>
            <a:ext cx="689225" cy="689350"/>
            <a:chOff x="4621075" y="3451300"/>
            <a:chExt cx="689225" cy="689350"/>
          </a:xfrm>
        </p:grpSpPr>
        <p:sp>
          <p:nvSpPr>
            <p:cNvPr id="395" name="Google Shape;773;p44">
              <a:extLst>
                <a:ext uri="{FF2B5EF4-FFF2-40B4-BE49-F238E27FC236}">
                  <a16:creationId xmlns:a16="http://schemas.microsoft.com/office/drawing/2014/main" id="{E5E6896E-8E1B-1F5D-62FF-197345358B72}"/>
                </a:ext>
              </a:extLst>
            </p:cNvPr>
            <p:cNvSpPr/>
            <p:nvPr/>
          </p:nvSpPr>
          <p:spPr>
            <a:xfrm>
              <a:off x="4919425" y="3451300"/>
              <a:ext cx="83125" cy="689350"/>
            </a:xfrm>
            <a:custGeom>
              <a:avLst/>
              <a:gdLst/>
              <a:ahLst/>
              <a:cxnLst/>
              <a:rect l="l" t="t" r="r" b="b"/>
              <a:pathLst>
                <a:path w="3325" h="27574" extrusionOk="0">
                  <a:moveTo>
                    <a:pt x="1662" y="1"/>
                  </a:moveTo>
                  <a:lnTo>
                    <a:pt x="0" y="13788"/>
                  </a:lnTo>
                  <a:lnTo>
                    <a:pt x="1662" y="27573"/>
                  </a:lnTo>
                  <a:lnTo>
                    <a:pt x="3325" y="13788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774;p44">
              <a:extLst>
                <a:ext uri="{FF2B5EF4-FFF2-40B4-BE49-F238E27FC236}">
                  <a16:creationId xmlns:a16="http://schemas.microsoft.com/office/drawing/2014/main" id="{45148FF6-A814-0BFE-0800-A601C53D904E}"/>
                </a:ext>
              </a:extLst>
            </p:cNvPr>
            <p:cNvSpPr/>
            <p:nvPr/>
          </p:nvSpPr>
          <p:spPr>
            <a:xfrm>
              <a:off x="4665050" y="3622175"/>
              <a:ext cx="596950" cy="344675"/>
            </a:xfrm>
            <a:custGeom>
              <a:avLst/>
              <a:gdLst/>
              <a:ahLst/>
              <a:cxnLst/>
              <a:rect l="l" t="t" r="r" b="b"/>
              <a:pathLst>
                <a:path w="23878" h="13787" extrusionOk="0">
                  <a:moveTo>
                    <a:pt x="0" y="1"/>
                  </a:moveTo>
                  <a:lnTo>
                    <a:pt x="11108" y="8333"/>
                  </a:lnTo>
                  <a:lnTo>
                    <a:pt x="23878" y="13786"/>
                  </a:lnTo>
                  <a:lnTo>
                    <a:pt x="12770" y="54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775;p44">
              <a:extLst>
                <a:ext uri="{FF2B5EF4-FFF2-40B4-BE49-F238E27FC236}">
                  <a16:creationId xmlns:a16="http://schemas.microsoft.com/office/drawing/2014/main" id="{47082543-7258-A922-3958-3ECA47432A51}"/>
                </a:ext>
              </a:extLst>
            </p:cNvPr>
            <p:cNvSpPr/>
            <p:nvPr/>
          </p:nvSpPr>
          <p:spPr>
            <a:xfrm>
              <a:off x="4665050" y="3619225"/>
              <a:ext cx="596950" cy="344675"/>
            </a:xfrm>
            <a:custGeom>
              <a:avLst/>
              <a:gdLst/>
              <a:ahLst/>
              <a:cxnLst/>
              <a:rect l="l" t="t" r="r" b="b"/>
              <a:pathLst>
                <a:path w="23878" h="13787" extrusionOk="0">
                  <a:moveTo>
                    <a:pt x="23878" y="1"/>
                  </a:moveTo>
                  <a:lnTo>
                    <a:pt x="11108" y="5454"/>
                  </a:lnTo>
                  <a:lnTo>
                    <a:pt x="0" y="13786"/>
                  </a:lnTo>
                  <a:lnTo>
                    <a:pt x="12770" y="8333"/>
                  </a:lnTo>
                  <a:lnTo>
                    <a:pt x="238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776;p44">
              <a:extLst>
                <a:ext uri="{FF2B5EF4-FFF2-40B4-BE49-F238E27FC236}">
                  <a16:creationId xmlns:a16="http://schemas.microsoft.com/office/drawing/2014/main" id="{A6364CFC-194A-4A61-E684-330ED1A08273}"/>
                </a:ext>
              </a:extLst>
            </p:cNvPr>
            <p:cNvSpPr/>
            <p:nvPr/>
          </p:nvSpPr>
          <p:spPr>
            <a:xfrm>
              <a:off x="4793225" y="3493850"/>
              <a:ext cx="336150" cy="601800"/>
            </a:xfrm>
            <a:custGeom>
              <a:avLst/>
              <a:gdLst/>
              <a:ahLst/>
              <a:cxnLst/>
              <a:rect l="l" t="t" r="r" b="b"/>
              <a:pathLst>
                <a:path w="13446" h="24072" extrusionOk="0">
                  <a:moveTo>
                    <a:pt x="13445" y="0"/>
                  </a:moveTo>
                  <a:lnTo>
                    <a:pt x="5271" y="11225"/>
                  </a:lnTo>
                  <a:lnTo>
                    <a:pt x="1" y="24072"/>
                  </a:lnTo>
                  <a:lnTo>
                    <a:pt x="8175" y="12845"/>
                  </a:lnTo>
                  <a:lnTo>
                    <a:pt x="134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777;p44">
              <a:extLst>
                <a:ext uri="{FF2B5EF4-FFF2-40B4-BE49-F238E27FC236}">
                  <a16:creationId xmlns:a16="http://schemas.microsoft.com/office/drawing/2014/main" id="{EE5A212C-E3DC-8519-E60D-148039242943}"/>
                </a:ext>
              </a:extLst>
            </p:cNvPr>
            <p:cNvSpPr/>
            <p:nvPr/>
          </p:nvSpPr>
          <p:spPr>
            <a:xfrm>
              <a:off x="4787700" y="3498675"/>
              <a:ext cx="353125" cy="592025"/>
            </a:xfrm>
            <a:custGeom>
              <a:avLst/>
              <a:gdLst/>
              <a:ahLst/>
              <a:cxnLst/>
              <a:rect l="l" t="t" r="r" b="b"/>
              <a:pathLst>
                <a:path w="14125" h="23681" extrusionOk="0">
                  <a:moveTo>
                    <a:pt x="0" y="1"/>
                  </a:moveTo>
                  <a:lnTo>
                    <a:pt x="5635" y="12692"/>
                  </a:lnTo>
                  <a:lnTo>
                    <a:pt x="14124" y="23680"/>
                  </a:lnTo>
                  <a:lnTo>
                    <a:pt x="8489" y="109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778;p44">
              <a:extLst>
                <a:ext uri="{FF2B5EF4-FFF2-40B4-BE49-F238E27FC236}">
                  <a16:creationId xmlns:a16="http://schemas.microsoft.com/office/drawing/2014/main" id="{7026B8B8-CCF0-626D-4E47-3D0D11B4619C}"/>
                </a:ext>
              </a:extLst>
            </p:cNvPr>
            <p:cNvSpPr/>
            <p:nvPr/>
          </p:nvSpPr>
          <p:spPr>
            <a:xfrm>
              <a:off x="4621075" y="3750525"/>
              <a:ext cx="689225" cy="83150"/>
            </a:xfrm>
            <a:custGeom>
              <a:avLst/>
              <a:gdLst/>
              <a:ahLst/>
              <a:cxnLst/>
              <a:rect l="l" t="t" r="r" b="b"/>
              <a:pathLst>
                <a:path w="27569" h="3326" extrusionOk="0">
                  <a:moveTo>
                    <a:pt x="13760" y="1"/>
                  </a:moveTo>
                  <a:lnTo>
                    <a:pt x="1" y="1860"/>
                  </a:lnTo>
                  <a:lnTo>
                    <a:pt x="13808" y="3325"/>
                  </a:lnTo>
                  <a:lnTo>
                    <a:pt x="27569" y="1467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779;p44">
            <a:extLst>
              <a:ext uri="{FF2B5EF4-FFF2-40B4-BE49-F238E27FC236}">
                <a16:creationId xmlns:a16="http://schemas.microsoft.com/office/drawing/2014/main" id="{54FB537B-FCC2-3E01-1D34-0E6F3C3DC5C5}"/>
              </a:ext>
            </a:extLst>
          </p:cNvPr>
          <p:cNvSpPr/>
          <p:nvPr/>
        </p:nvSpPr>
        <p:spPr>
          <a:xfrm>
            <a:off x="1364550" y="1921600"/>
            <a:ext cx="984000" cy="47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780;p44">
            <a:extLst>
              <a:ext uri="{FF2B5EF4-FFF2-40B4-BE49-F238E27FC236}">
                <a16:creationId xmlns:a16="http://schemas.microsoft.com/office/drawing/2014/main" id="{937066CC-6B83-9E8C-D2FC-A83A94BA05C6}"/>
              </a:ext>
            </a:extLst>
          </p:cNvPr>
          <p:cNvSpPr/>
          <p:nvPr/>
        </p:nvSpPr>
        <p:spPr>
          <a:xfrm rot="5400000">
            <a:off x="1364538" y="1921600"/>
            <a:ext cx="147600" cy="1476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781;p44">
            <a:extLst>
              <a:ext uri="{FF2B5EF4-FFF2-40B4-BE49-F238E27FC236}">
                <a16:creationId xmlns:a16="http://schemas.microsoft.com/office/drawing/2014/main" id="{641BFE67-ACAF-D042-42DB-D3431B165033}"/>
              </a:ext>
            </a:extLst>
          </p:cNvPr>
          <p:cNvSpPr/>
          <p:nvPr/>
        </p:nvSpPr>
        <p:spPr>
          <a:xfrm>
            <a:off x="2851475" y="2905475"/>
            <a:ext cx="984000" cy="47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782;p44">
            <a:extLst>
              <a:ext uri="{FF2B5EF4-FFF2-40B4-BE49-F238E27FC236}">
                <a16:creationId xmlns:a16="http://schemas.microsoft.com/office/drawing/2014/main" id="{7296E358-DB3B-B65D-659F-0942ECEBEF05}"/>
              </a:ext>
            </a:extLst>
          </p:cNvPr>
          <p:cNvSpPr/>
          <p:nvPr/>
        </p:nvSpPr>
        <p:spPr>
          <a:xfrm rot="5400000">
            <a:off x="2851350" y="2905475"/>
            <a:ext cx="147600" cy="1476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783;p44">
            <a:extLst>
              <a:ext uri="{FF2B5EF4-FFF2-40B4-BE49-F238E27FC236}">
                <a16:creationId xmlns:a16="http://schemas.microsoft.com/office/drawing/2014/main" id="{740EBFF1-32DF-A51C-F98E-9D401B316168}"/>
              </a:ext>
            </a:extLst>
          </p:cNvPr>
          <p:cNvSpPr/>
          <p:nvPr/>
        </p:nvSpPr>
        <p:spPr>
          <a:xfrm>
            <a:off x="2851475" y="1924550"/>
            <a:ext cx="984000" cy="87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784;p44">
            <a:extLst>
              <a:ext uri="{FF2B5EF4-FFF2-40B4-BE49-F238E27FC236}">
                <a16:creationId xmlns:a16="http://schemas.microsoft.com/office/drawing/2014/main" id="{446E0D11-1CF6-5A83-09EB-7F0C551CDED6}"/>
              </a:ext>
            </a:extLst>
          </p:cNvPr>
          <p:cNvSpPr/>
          <p:nvPr/>
        </p:nvSpPr>
        <p:spPr>
          <a:xfrm rot="5400000">
            <a:off x="2851350" y="1924550"/>
            <a:ext cx="147600" cy="1476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785;p44">
            <a:extLst>
              <a:ext uri="{FF2B5EF4-FFF2-40B4-BE49-F238E27FC236}">
                <a16:creationId xmlns:a16="http://schemas.microsoft.com/office/drawing/2014/main" id="{D68B84FE-661B-8454-586D-8F4D12400C7D}"/>
              </a:ext>
            </a:extLst>
          </p:cNvPr>
          <p:cNvSpPr/>
          <p:nvPr/>
        </p:nvSpPr>
        <p:spPr>
          <a:xfrm>
            <a:off x="1364550" y="2905475"/>
            <a:ext cx="471900" cy="47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786;p44">
            <a:extLst>
              <a:ext uri="{FF2B5EF4-FFF2-40B4-BE49-F238E27FC236}">
                <a16:creationId xmlns:a16="http://schemas.microsoft.com/office/drawing/2014/main" id="{E2C62513-D14D-07BF-91FF-6934DBC783AE}"/>
              </a:ext>
            </a:extLst>
          </p:cNvPr>
          <p:cNvSpPr/>
          <p:nvPr/>
        </p:nvSpPr>
        <p:spPr>
          <a:xfrm>
            <a:off x="1876652" y="2905475"/>
            <a:ext cx="471900" cy="471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9" name="Google Shape;787;p44">
            <a:extLst>
              <a:ext uri="{FF2B5EF4-FFF2-40B4-BE49-F238E27FC236}">
                <a16:creationId xmlns:a16="http://schemas.microsoft.com/office/drawing/2014/main" id="{75DB86C3-236F-F082-8F21-C74273654F28}"/>
              </a:ext>
            </a:extLst>
          </p:cNvPr>
          <p:cNvGrpSpPr/>
          <p:nvPr/>
        </p:nvGrpSpPr>
        <p:grpSpPr>
          <a:xfrm>
            <a:off x="2049467" y="2517211"/>
            <a:ext cx="264554" cy="264554"/>
            <a:chOff x="238125" y="2575500"/>
            <a:chExt cx="201350" cy="201350"/>
          </a:xfrm>
        </p:grpSpPr>
        <p:sp>
          <p:nvSpPr>
            <p:cNvPr id="410" name="Google Shape;788;p44">
              <a:extLst>
                <a:ext uri="{FF2B5EF4-FFF2-40B4-BE49-F238E27FC236}">
                  <a16:creationId xmlns:a16="http://schemas.microsoft.com/office/drawing/2014/main" id="{6885C43C-C119-E590-B737-2927ADD2CA6B}"/>
                </a:ext>
              </a:extLst>
            </p:cNvPr>
            <p:cNvSpPr/>
            <p:nvPr/>
          </p:nvSpPr>
          <p:spPr>
            <a:xfrm>
              <a:off x="308400" y="2575500"/>
              <a:ext cx="60825" cy="201350"/>
            </a:xfrm>
            <a:custGeom>
              <a:avLst/>
              <a:gdLst/>
              <a:ahLst/>
              <a:cxnLst/>
              <a:rect l="l" t="t" r="r" b="b"/>
              <a:pathLst>
                <a:path w="2433" h="8054" extrusionOk="0">
                  <a:moveTo>
                    <a:pt x="2403" y="1"/>
                  </a:moveTo>
                  <a:cubicBezTo>
                    <a:pt x="2248" y="319"/>
                    <a:pt x="2124" y="648"/>
                    <a:pt x="2005" y="977"/>
                  </a:cubicBezTo>
                  <a:cubicBezTo>
                    <a:pt x="1750" y="1633"/>
                    <a:pt x="1628" y="2326"/>
                    <a:pt x="1469" y="3007"/>
                  </a:cubicBezTo>
                  <a:cubicBezTo>
                    <a:pt x="1292" y="3686"/>
                    <a:pt x="988" y="4325"/>
                    <a:pt x="779" y="4992"/>
                  </a:cubicBezTo>
                  <a:cubicBezTo>
                    <a:pt x="439" y="5989"/>
                    <a:pt x="164" y="7000"/>
                    <a:pt x="0" y="8046"/>
                  </a:cubicBezTo>
                  <a:lnTo>
                    <a:pt x="29" y="8054"/>
                  </a:lnTo>
                  <a:cubicBezTo>
                    <a:pt x="322" y="7412"/>
                    <a:pt x="555" y="6751"/>
                    <a:pt x="770" y="6085"/>
                  </a:cubicBezTo>
                  <a:cubicBezTo>
                    <a:pt x="1097" y="5085"/>
                    <a:pt x="1256" y="4039"/>
                    <a:pt x="1563" y="3036"/>
                  </a:cubicBezTo>
                  <a:cubicBezTo>
                    <a:pt x="1948" y="2056"/>
                    <a:pt x="2297" y="1061"/>
                    <a:pt x="2433" y="9"/>
                  </a:cubicBezTo>
                  <a:lnTo>
                    <a:pt x="2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789;p44">
              <a:extLst>
                <a:ext uri="{FF2B5EF4-FFF2-40B4-BE49-F238E27FC236}">
                  <a16:creationId xmlns:a16="http://schemas.microsoft.com/office/drawing/2014/main" id="{DA8A2E93-32E8-E8E4-B9DF-997515D0ED9A}"/>
                </a:ext>
              </a:extLst>
            </p:cNvPr>
            <p:cNvSpPr/>
            <p:nvPr/>
          </p:nvSpPr>
          <p:spPr>
            <a:xfrm>
              <a:off x="238125" y="2645775"/>
              <a:ext cx="201350" cy="60800"/>
            </a:xfrm>
            <a:custGeom>
              <a:avLst/>
              <a:gdLst/>
              <a:ahLst/>
              <a:cxnLst/>
              <a:rect l="l" t="t" r="r" b="b"/>
              <a:pathLst>
                <a:path w="8054" h="2432" extrusionOk="0">
                  <a:moveTo>
                    <a:pt x="9" y="1"/>
                  </a:moveTo>
                  <a:lnTo>
                    <a:pt x="0" y="29"/>
                  </a:lnTo>
                  <a:cubicBezTo>
                    <a:pt x="642" y="323"/>
                    <a:pt x="1303" y="556"/>
                    <a:pt x="1970" y="769"/>
                  </a:cubicBezTo>
                  <a:cubicBezTo>
                    <a:pt x="2969" y="1097"/>
                    <a:pt x="4015" y="1257"/>
                    <a:pt x="5018" y="1564"/>
                  </a:cubicBezTo>
                  <a:cubicBezTo>
                    <a:pt x="5998" y="1949"/>
                    <a:pt x="6993" y="2298"/>
                    <a:pt x="8045" y="2432"/>
                  </a:cubicBezTo>
                  <a:lnTo>
                    <a:pt x="8053" y="2403"/>
                  </a:lnTo>
                  <a:cubicBezTo>
                    <a:pt x="7735" y="2249"/>
                    <a:pt x="7408" y="2124"/>
                    <a:pt x="7077" y="2006"/>
                  </a:cubicBezTo>
                  <a:cubicBezTo>
                    <a:pt x="6421" y="1752"/>
                    <a:pt x="5728" y="1629"/>
                    <a:pt x="5047" y="1470"/>
                  </a:cubicBezTo>
                  <a:cubicBezTo>
                    <a:pt x="4368" y="1293"/>
                    <a:pt x="3729" y="988"/>
                    <a:pt x="3062" y="780"/>
                  </a:cubicBezTo>
                  <a:cubicBezTo>
                    <a:pt x="2065" y="439"/>
                    <a:pt x="1054" y="167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790;p44">
              <a:extLst>
                <a:ext uri="{FF2B5EF4-FFF2-40B4-BE49-F238E27FC236}">
                  <a16:creationId xmlns:a16="http://schemas.microsoft.com/office/drawing/2014/main" id="{5499945A-41B4-5FB9-86B0-D8BEEA85324D}"/>
                </a:ext>
              </a:extLst>
            </p:cNvPr>
            <p:cNvSpPr/>
            <p:nvPr/>
          </p:nvSpPr>
          <p:spPr>
            <a:xfrm>
              <a:off x="246225" y="2625975"/>
              <a:ext cx="185125" cy="100450"/>
            </a:xfrm>
            <a:custGeom>
              <a:avLst/>
              <a:gdLst/>
              <a:ahLst/>
              <a:cxnLst/>
              <a:rect l="l" t="t" r="r" b="b"/>
              <a:pathLst>
                <a:path w="7405" h="4018" extrusionOk="0">
                  <a:moveTo>
                    <a:pt x="7390" y="1"/>
                  </a:moveTo>
                  <a:cubicBezTo>
                    <a:pt x="7054" y="116"/>
                    <a:pt x="6735" y="260"/>
                    <a:pt x="6418" y="410"/>
                  </a:cubicBezTo>
                  <a:cubicBezTo>
                    <a:pt x="5773" y="693"/>
                    <a:pt x="5197" y="1097"/>
                    <a:pt x="4603" y="1466"/>
                  </a:cubicBezTo>
                  <a:cubicBezTo>
                    <a:pt x="3998" y="1821"/>
                    <a:pt x="3331" y="2058"/>
                    <a:pt x="2713" y="2383"/>
                  </a:cubicBezTo>
                  <a:cubicBezTo>
                    <a:pt x="1766" y="2845"/>
                    <a:pt x="858" y="3367"/>
                    <a:pt x="1" y="3991"/>
                  </a:cubicBezTo>
                  <a:lnTo>
                    <a:pt x="17" y="4017"/>
                  </a:lnTo>
                  <a:cubicBezTo>
                    <a:pt x="678" y="3770"/>
                    <a:pt x="1310" y="3468"/>
                    <a:pt x="1932" y="3148"/>
                  </a:cubicBezTo>
                  <a:cubicBezTo>
                    <a:pt x="2870" y="2672"/>
                    <a:pt x="3722" y="2045"/>
                    <a:pt x="4650" y="1553"/>
                  </a:cubicBezTo>
                  <a:cubicBezTo>
                    <a:pt x="5615" y="1132"/>
                    <a:pt x="6565" y="675"/>
                    <a:pt x="7404" y="28"/>
                  </a:cubicBezTo>
                  <a:lnTo>
                    <a:pt x="73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791;p44">
              <a:extLst>
                <a:ext uri="{FF2B5EF4-FFF2-40B4-BE49-F238E27FC236}">
                  <a16:creationId xmlns:a16="http://schemas.microsoft.com/office/drawing/2014/main" id="{1DD135BF-2D6A-BDEC-49CB-124AC55D6313}"/>
                </a:ext>
              </a:extLst>
            </p:cNvPr>
            <p:cNvSpPr/>
            <p:nvPr/>
          </p:nvSpPr>
          <p:spPr>
            <a:xfrm>
              <a:off x="288600" y="2583625"/>
              <a:ext cx="100400" cy="185100"/>
            </a:xfrm>
            <a:custGeom>
              <a:avLst/>
              <a:gdLst/>
              <a:ahLst/>
              <a:cxnLst/>
              <a:rect l="l" t="t" r="r" b="b"/>
              <a:pathLst>
                <a:path w="4016" h="7404" extrusionOk="0">
                  <a:moveTo>
                    <a:pt x="25" y="1"/>
                  </a:moveTo>
                  <a:lnTo>
                    <a:pt x="0" y="15"/>
                  </a:lnTo>
                  <a:cubicBezTo>
                    <a:pt x="246" y="677"/>
                    <a:pt x="549" y="1310"/>
                    <a:pt x="869" y="1932"/>
                  </a:cubicBezTo>
                  <a:cubicBezTo>
                    <a:pt x="1344" y="2870"/>
                    <a:pt x="1971" y="3722"/>
                    <a:pt x="2464" y="4650"/>
                  </a:cubicBezTo>
                  <a:cubicBezTo>
                    <a:pt x="2884" y="5613"/>
                    <a:pt x="3341" y="6564"/>
                    <a:pt x="3989" y="7403"/>
                  </a:cubicBezTo>
                  <a:lnTo>
                    <a:pt x="3989" y="7403"/>
                  </a:lnTo>
                  <a:lnTo>
                    <a:pt x="4015" y="7390"/>
                  </a:lnTo>
                  <a:cubicBezTo>
                    <a:pt x="3900" y="7054"/>
                    <a:pt x="3756" y="6734"/>
                    <a:pt x="3606" y="6418"/>
                  </a:cubicBezTo>
                  <a:cubicBezTo>
                    <a:pt x="3323" y="5773"/>
                    <a:pt x="2919" y="5197"/>
                    <a:pt x="2550" y="4602"/>
                  </a:cubicBezTo>
                  <a:cubicBezTo>
                    <a:pt x="2195" y="3998"/>
                    <a:pt x="1958" y="3331"/>
                    <a:pt x="1633" y="2711"/>
                  </a:cubicBezTo>
                  <a:cubicBezTo>
                    <a:pt x="1171" y="1766"/>
                    <a:pt x="649" y="857"/>
                    <a:pt x="25" y="1"/>
                  </a:cubicBezTo>
                  <a:close/>
                  <a:moveTo>
                    <a:pt x="3989" y="7403"/>
                  </a:moveTo>
                  <a:lnTo>
                    <a:pt x="3988" y="7404"/>
                  </a:lnTo>
                  <a:lnTo>
                    <a:pt x="3990" y="7404"/>
                  </a:lnTo>
                  <a:cubicBezTo>
                    <a:pt x="3990" y="7404"/>
                    <a:pt x="3989" y="7404"/>
                    <a:pt x="3989" y="7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792;p44">
            <a:extLst>
              <a:ext uri="{FF2B5EF4-FFF2-40B4-BE49-F238E27FC236}">
                <a16:creationId xmlns:a16="http://schemas.microsoft.com/office/drawing/2014/main" id="{31DE64C5-B259-E8BF-A8A4-0457F73AB45D}"/>
              </a:ext>
            </a:extLst>
          </p:cNvPr>
          <p:cNvGrpSpPr/>
          <p:nvPr/>
        </p:nvGrpSpPr>
        <p:grpSpPr>
          <a:xfrm>
            <a:off x="1724267" y="2517211"/>
            <a:ext cx="264554" cy="264554"/>
            <a:chOff x="238125" y="2575500"/>
            <a:chExt cx="201350" cy="201350"/>
          </a:xfrm>
        </p:grpSpPr>
        <p:sp>
          <p:nvSpPr>
            <p:cNvPr id="415" name="Google Shape;793;p44">
              <a:extLst>
                <a:ext uri="{FF2B5EF4-FFF2-40B4-BE49-F238E27FC236}">
                  <a16:creationId xmlns:a16="http://schemas.microsoft.com/office/drawing/2014/main" id="{C8ADA68B-E6D6-209A-FF3B-4A7E3192B542}"/>
                </a:ext>
              </a:extLst>
            </p:cNvPr>
            <p:cNvSpPr/>
            <p:nvPr/>
          </p:nvSpPr>
          <p:spPr>
            <a:xfrm>
              <a:off x="308400" y="2575500"/>
              <a:ext cx="60825" cy="201350"/>
            </a:xfrm>
            <a:custGeom>
              <a:avLst/>
              <a:gdLst/>
              <a:ahLst/>
              <a:cxnLst/>
              <a:rect l="l" t="t" r="r" b="b"/>
              <a:pathLst>
                <a:path w="2433" h="8054" extrusionOk="0">
                  <a:moveTo>
                    <a:pt x="2403" y="1"/>
                  </a:moveTo>
                  <a:cubicBezTo>
                    <a:pt x="2248" y="319"/>
                    <a:pt x="2124" y="648"/>
                    <a:pt x="2005" y="977"/>
                  </a:cubicBezTo>
                  <a:cubicBezTo>
                    <a:pt x="1750" y="1633"/>
                    <a:pt x="1628" y="2326"/>
                    <a:pt x="1469" y="3007"/>
                  </a:cubicBezTo>
                  <a:cubicBezTo>
                    <a:pt x="1292" y="3686"/>
                    <a:pt x="988" y="4325"/>
                    <a:pt x="779" y="4992"/>
                  </a:cubicBezTo>
                  <a:cubicBezTo>
                    <a:pt x="439" y="5989"/>
                    <a:pt x="164" y="7000"/>
                    <a:pt x="0" y="8046"/>
                  </a:cubicBezTo>
                  <a:lnTo>
                    <a:pt x="29" y="8054"/>
                  </a:lnTo>
                  <a:cubicBezTo>
                    <a:pt x="322" y="7412"/>
                    <a:pt x="555" y="6751"/>
                    <a:pt x="770" y="6085"/>
                  </a:cubicBezTo>
                  <a:cubicBezTo>
                    <a:pt x="1097" y="5085"/>
                    <a:pt x="1256" y="4039"/>
                    <a:pt x="1563" y="3036"/>
                  </a:cubicBezTo>
                  <a:cubicBezTo>
                    <a:pt x="1948" y="2056"/>
                    <a:pt x="2297" y="1061"/>
                    <a:pt x="2433" y="9"/>
                  </a:cubicBezTo>
                  <a:lnTo>
                    <a:pt x="2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794;p44">
              <a:extLst>
                <a:ext uri="{FF2B5EF4-FFF2-40B4-BE49-F238E27FC236}">
                  <a16:creationId xmlns:a16="http://schemas.microsoft.com/office/drawing/2014/main" id="{B7573DB5-CBB1-3B9F-A2A5-10902EAA017D}"/>
                </a:ext>
              </a:extLst>
            </p:cNvPr>
            <p:cNvSpPr/>
            <p:nvPr/>
          </p:nvSpPr>
          <p:spPr>
            <a:xfrm>
              <a:off x="238125" y="2645775"/>
              <a:ext cx="201350" cy="60800"/>
            </a:xfrm>
            <a:custGeom>
              <a:avLst/>
              <a:gdLst/>
              <a:ahLst/>
              <a:cxnLst/>
              <a:rect l="l" t="t" r="r" b="b"/>
              <a:pathLst>
                <a:path w="8054" h="2432" extrusionOk="0">
                  <a:moveTo>
                    <a:pt x="9" y="1"/>
                  </a:moveTo>
                  <a:lnTo>
                    <a:pt x="0" y="29"/>
                  </a:lnTo>
                  <a:cubicBezTo>
                    <a:pt x="642" y="323"/>
                    <a:pt x="1303" y="556"/>
                    <a:pt x="1970" y="769"/>
                  </a:cubicBezTo>
                  <a:cubicBezTo>
                    <a:pt x="2969" y="1097"/>
                    <a:pt x="4015" y="1257"/>
                    <a:pt x="5018" y="1564"/>
                  </a:cubicBezTo>
                  <a:cubicBezTo>
                    <a:pt x="5998" y="1949"/>
                    <a:pt x="6993" y="2298"/>
                    <a:pt x="8045" y="2432"/>
                  </a:cubicBezTo>
                  <a:lnTo>
                    <a:pt x="8053" y="2403"/>
                  </a:lnTo>
                  <a:cubicBezTo>
                    <a:pt x="7735" y="2249"/>
                    <a:pt x="7408" y="2124"/>
                    <a:pt x="7077" y="2006"/>
                  </a:cubicBezTo>
                  <a:cubicBezTo>
                    <a:pt x="6421" y="1752"/>
                    <a:pt x="5728" y="1629"/>
                    <a:pt x="5047" y="1470"/>
                  </a:cubicBezTo>
                  <a:cubicBezTo>
                    <a:pt x="4368" y="1293"/>
                    <a:pt x="3729" y="988"/>
                    <a:pt x="3062" y="780"/>
                  </a:cubicBezTo>
                  <a:cubicBezTo>
                    <a:pt x="2065" y="439"/>
                    <a:pt x="1054" y="167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795;p44">
              <a:extLst>
                <a:ext uri="{FF2B5EF4-FFF2-40B4-BE49-F238E27FC236}">
                  <a16:creationId xmlns:a16="http://schemas.microsoft.com/office/drawing/2014/main" id="{044CD6AE-F7C2-2017-7C10-E24FE11E1904}"/>
                </a:ext>
              </a:extLst>
            </p:cNvPr>
            <p:cNvSpPr/>
            <p:nvPr/>
          </p:nvSpPr>
          <p:spPr>
            <a:xfrm>
              <a:off x="246225" y="2625975"/>
              <a:ext cx="185125" cy="100450"/>
            </a:xfrm>
            <a:custGeom>
              <a:avLst/>
              <a:gdLst/>
              <a:ahLst/>
              <a:cxnLst/>
              <a:rect l="l" t="t" r="r" b="b"/>
              <a:pathLst>
                <a:path w="7405" h="4018" extrusionOk="0">
                  <a:moveTo>
                    <a:pt x="7390" y="1"/>
                  </a:moveTo>
                  <a:cubicBezTo>
                    <a:pt x="7054" y="116"/>
                    <a:pt x="6735" y="260"/>
                    <a:pt x="6418" y="410"/>
                  </a:cubicBezTo>
                  <a:cubicBezTo>
                    <a:pt x="5773" y="693"/>
                    <a:pt x="5197" y="1097"/>
                    <a:pt x="4603" y="1466"/>
                  </a:cubicBezTo>
                  <a:cubicBezTo>
                    <a:pt x="3998" y="1821"/>
                    <a:pt x="3331" y="2058"/>
                    <a:pt x="2713" y="2383"/>
                  </a:cubicBezTo>
                  <a:cubicBezTo>
                    <a:pt x="1766" y="2845"/>
                    <a:pt x="858" y="3367"/>
                    <a:pt x="1" y="3991"/>
                  </a:cubicBezTo>
                  <a:lnTo>
                    <a:pt x="17" y="4017"/>
                  </a:lnTo>
                  <a:cubicBezTo>
                    <a:pt x="678" y="3770"/>
                    <a:pt x="1310" y="3468"/>
                    <a:pt x="1932" y="3148"/>
                  </a:cubicBezTo>
                  <a:cubicBezTo>
                    <a:pt x="2870" y="2672"/>
                    <a:pt x="3722" y="2045"/>
                    <a:pt x="4650" y="1553"/>
                  </a:cubicBezTo>
                  <a:cubicBezTo>
                    <a:pt x="5615" y="1132"/>
                    <a:pt x="6565" y="675"/>
                    <a:pt x="7404" y="28"/>
                  </a:cubicBezTo>
                  <a:lnTo>
                    <a:pt x="73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796;p44">
              <a:extLst>
                <a:ext uri="{FF2B5EF4-FFF2-40B4-BE49-F238E27FC236}">
                  <a16:creationId xmlns:a16="http://schemas.microsoft.com/office/drawing/2014/main" id="{889F8725-A7A7-005C-7AB2-B37AAE08DBFF}"/>
                </a:ext>
              </a:extLst>
            </p:cNvPr>
            <p:cNvSpPr/>
            <p:nvPr/>
          </p:nvSpPr>
          <p:spPr>
            <a:xfrm>
              <a:off x="288600" y="2583625"/>
              <a:ext cx="100400" cy="185100"/>
            </a:xfrm>
            <a:custGeom>
              <a:avLst/>
              <a:gdLst/>
              <a:ahLst/>
              <a:cxnLst/>
              <a:rect l="l" t="t" r="r" b="b"/>
              <a:pathLst>
                <a:path w="4016" h="7404" extrusionOk="0">
                  <a:moveTo>
                    <a:pt x="25" y="1"/>
                  </a:moveTo>
                  <a:lnTo>
                    <a:pt x="0" y="15"/>
                  </a:lnTo>
                  <a:cubicBezTo>
                    <a:pt x="246" y="677"/>
                    <a:pt x="549" y="1310"/>
                    <a:pt x="869" y="1932"/>
                  </a:cubicBezTo>
                  <a:cubicBezTo>
                    <a:pt x="1344" y="2870"/>
                    <a:pt x="1971" y="3722"/>
                    <a:pt x="2464" y="4650"/>
                  </a:cubicBezTo>
                  <a:cubicBezTo>
                    <a:pt x="2884" y="5613"/>
                    <a:pt x="3341" y="6564"/>
                    <a:pt x="3989" y="7403"/>
                  </a:cubicBezTo>
                  <a:lnTo>
                    <a:pt x="3989" y="7403"/>
                  </a:lnTo>
                  <a:lnTo>
                    <a:pt x="4015" y="7390"/>
                  </a:lnTo>
                  <a:cubicBezTo>
                    <a:pt x="3900" y="7054"/>
                    <a:pt x="3756" y="6734"/>
                    <a:pt x="3606" y="6418"/>
                  </a:cubicBezTo>
                  <a:cubicBezTo>
                    <a:pt x="3323" y="5773"/>
                    <a:pt x="2919" y="5197"/>
                    <a:pt x="2550" y="4602"/>
                  </a:cubicBezTo>
                  <a:cubicBezTo>
                    <a:pt x="2195" y="3998"/>
                    <a:pt x="1958" y="3331"/>
                    <a:pt x="1633" y="2711"/>
                  </a:cubicBezTo>
                  <a:cubicBezTo>
                    <a:pt x="1171" y="1766"/>
                    <a:pt x="649" y="857"/>
                    <a:pt x="25" y="1"/>
                  </a:cubicBezTo>
                  <a:close/>
                  <a:moveTo>
                    <a:pt x="3989" y="7403"/>
                  </a:moveTo>
                  <a:lnTo>
                    <a:pt x="3988" y="7404"/>
                  </a:lnTo>
                  <a:lnTo>
                    <a:pt x="3990" y="7404"/>
                  </a:lnTo>
                  <a:cubicBezTo>
                    <a:pt x="3990" y="7404"/>
                    <a:pt x="3989" y="7404"/>
                    <a:pt x="3989" y="7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797;p44">
            <a:extLst>
              <a:ext uri="{FF2B5EF4-FFF2-40B4-BE49-F238E27FC236}">
                <a16:creationId xmlns:a16="http://schemas.microsoft.com/office/drawing/2014/main" id="{CF750666-F67C-81CF-2837-B04A00DE681A}"/>
              </a:ext>
            </a:extLst>
          </p:cNvPr>
          <p:cNvGrpSpPr/>
          <p:nvPr/>
        </p:nvGrpSpPr>
        <p:grpSpPr>
          <a:xfrm>
            <a:off x="1399067" y="2517211"/>
            <a:ext cx="264554" cy="264554"/>
            <a:chOff x="238125" y="2575500"/>
            <a:chExt cx="201350" cy="201350"/>
          </a:xfrm>
        </p:grpSpPr>
        <p:sp>
          <p:nvSpPr>
            <p:cNvPr id="420" name="Google Shape;798;p44">
              <a:extLst>
                <a:ext uri="{FF2B5EF4-FFF2-40B4-BE49-F238E27FC236}">
                  <a16:creationId xmlns:a16="http://schemas.microsoft.com/office/drawing/2014/main" id="{8895B094-6092-0A30-C091-4A5B834683D0}"/>
                </a:ext>
              </a:extLst>
            </p:cNvPr>
            <p:cNvSpPr/>
            <p:nvPr/>
          </p:nvSpPr>
          <p:spPr>
            <a:xfrm>
              <a:off x="308400" y="2575500"/>
              <a:ext cx="60825" cy="201350"/>
            </a:xfrm>
            <a:custGeom>
              <a:avLst/>
              <a:gdLst/>
              <a:ahLst/>
              <a:cxnLst/>
              <a:rect l="l" t="t" r="r" b="b"/>
              <a:pathLst>
                <a:path w="2433" h="8054" extrusionOk="0">
                  <a:moveTo>
                    <a:pt x="2403" y="1"/>
                  </a:moveTo>
                  <a:cubicBezTo>
                    <a:pt x="2248" y="319"/>
                    <a:pt x="2124" y="648"/>
                    <a:pt x="2005" y="977"/>
                  </a:cubicBezTo>
                  <a:cubicBezTo>
                    <a:pt x="1750" y="1633"/>
                    <a:pt x="1628" y="2326"/>
                    <a:pt x="1469" y="3007"/>
                  </a:cubicBezTo>
                  <a:cubicBezTo>
                    <a:pt x="1292" y="3686"/>
                    <a:pt x="988" y="4325"/>
                    <a:pt x="779" y="4992"/>
                  </a:cubicBezTo>
                  <a:cubicBezTo>
                    <a:pt x="439" y="5989"/>
                    <a:pt x="164" y="7000"/>
                    <a:pt x="0" y="8046"/>
                  </a:cubicBezTo>
                  <a:lnTo>
                    <a:pt x="29" y="8054"/>
                  </a:lnTo>
                  <a:cubicBezTo>
                    <a:pt x="322" y="7412"/>
                    <a:pt x="555" y="6751"/>
                    <a:pt x="770" y="6085"/>
                  </a:cubicBezTo>
                  <a:cubicBezTo>
                    <a:pt x="1097" y="5085"/>
                    <a:pt x="1256" y="4039"/>
                    <a:pt x="1563" y="3036"/>
                  </a:cubicBezTo>
                  <a:cubicBezTo>
                    <a:pt x="1948" y="2056"/>
                    <a:pt x="2297" y="1061"/>
                    <a:pt x="2433" y="9"/>
                  </a:cubicBezTo>
                  <a:lnTo>
                    <a:pt x="2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799;p44">
              <a:extLst>
                <a:ext uri="{FF2B5EF4-FFF2-40B4-BE49-F238E27FC236}">
                  <a16:creationId xmlns:a16="http://schemas.microsoft.com/office/drawing/2014/main" id="{81E4204D-A5F4-9B51-153E-9148325A3DA6}"/>
                </a:ext>
              </a:extLst>
            </p:cNvPr>
            <p:cNvSpPr/>
            <p:nvPr/>
          </p:nvSpPr>
          <p:spPr>
            <a:xfrm>
              <a:off x="238125" y="2645775"/>
              <a:ext cx="201350" cy="60800"/>
            </a:xfrm>
            <a:custGeom>
              <a:avLst/>
              <a:gdLst/>
              <a:ahLst/>
              <a:cxnLst/>
              <a:rect l="l" t="t" r="r" b="b"/>
              <a:pathLst>
                <a:path w="8054" h="2432" extrusionOk="0">
                  <a:moveTo>
                    <a:pt x="9" y="1"/>
                  </a:moveTo>
                  <a:lnTo>
                    <a:pt x="0" y="29"/>
                  </a:lnTo>
                  <a:cubicBezTo>
                    <a:pt x="642" y="323"/>
                    <a:pt x="1303" y="556"/>
                    <a:pt x="1970" y="769"/>
                  </a:cubicBezTo>
                  <a:cubicBezTo>
                    <a:pt x="2969" y="1097"/>
                    <a:pt x="4015" y="1257"/>
                    <a:pt x="5018" y="1564"/>
                  </a:cubicBezTo>
                  <a:cubicBezTo>
                    <a:pt x="5998" y="1949"/>
                    <a:pt x="6993" y="2298"/>
                    <a:pt x="8045" y="2432"/>
                  </a:cubicBezTo>
                  <a:lnTo>
                    <a:pt x="8053" y="2403"/>
                  </a:lnTo>
                  <a:cubicBezTo>
                    <a:pt x="7735" y="2249"/>
                    <a:pt x="7408" y="2124"/>
                    <a:pt x="7077" y="2006"/>
                  </a:cubicBezTo>
                  <a:cubicBezTo>
                    <a:pt x="6421" y="1752"/>
                    <a:pt x="5728" y="1629"/>
                    <a:pt x="5047" y="1470"/>
                  </a:cubicBezTo>
                  <a:cubicBezTo>
                    <a:pt x="4368" y="1293"/>
                    <a:pt x="3729" y="988"/>
                    <a:pt x="3062" y="780"/>
                  </a:cubicBezTo>
                  <a:cubicBezTo>
                    <a:pt x="2065" y="439"/>
                    <a:pt x="1054" y="167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800;p44">
              <a:extLst>
                <a:ext uri="{FF2B5EF4-FFF2-40B4-BE49-F238E27FC236}">
                  <a16:creationId xmlns:a16="http://schemas.microsoft.com/office/drawing/2014/main" id="{ACB46D34-B63E-6AD6-49D3-948A565F26F8}"/>
                </a:ext>
              </a:extLst>
            </p:cNvPr>
            <p:cNvSpPr/>
            <p:nvPr/>
          </p:nvSpPr>
          <p:spPr>
            <a:xfrm>
              <a:off x="246225" y="2625975"/>
              <a:ext cx="185125" cy="100450"/>
            </a:xfrm>
            <a:custGeom>
              <a:avLst/>
              <a:gdLst/>
              <a:ahLst/>
              <a:cxnLst/>
              <a:rect l="l" t="t" r="r" b="b"/>
              <a:pathLst>
                <a:path w="7405" h="4018" extrusionOk="0">
                  <a:moveTo>
                    <a:pt x="7390" y="1"/>
                  </a:moveTo>
                  <a:cubicBezTo>
                    <a:pt x="7054" y="116"/>
                    <a:pt x="6735" y="260"/>
                    <a:pt x="6418" y="410"/>
                  </a:cubicBezTo>
                  <a:cubicBezTo>
                    <a:pt x="5773" y="693"/>
                    <a:pt x="5197" y="1097"/>
                    <a:pt x="4603" y="1466"/>
                  </a:cubicBezTo>
                  <a:cubicBezTo>
                    <a:pt x="3998" y="1821"/>
                    <a:pt x="3331" y="2058"/>
                    <a:pt x="2713" y="2383"/>
                  </a:cubicBezTo>
                  <a:cubicBezTo>
                    <a:pt x="1766" y="2845"/>
                    <a:pt x="858" y="3367"/>
                    <a:pt x="1" y="3991"/>
                  </a:cubicBezTo>
                  <a:lnTo>
                    <a:pt x="17" y="4017"/>
                  </a:lnTo>
                  <a:cubicBezTo>
                    <a:pt x="678" y="3770"/>
                    <a:pt x="1310" y="3468"/>
                    <a:pt x="1932" y="3148"/>
                  </a:cubicBezTo>
                  <a:cubicBezTo>
                    <a:pt x="2870" y="2672"/>
                    <a:pt x="3722" y="2045"/>
                    <a:pt x="4650" y="1553"/>
                  </a:cubicBezTo>
                  <a:cubicBezTo>
                    <a:pt x="5615" y="1132"/>
                    <a:pt x="6565" y="675"/>
                    <a:pt x="7404" y="28"/>
                  </a:cubicBezTo>
                  <a:lnTo>
                    <a:pt x="73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801;p44">
              <a:extLst>
                <a:ext uri="{FF2B5EF4-FFF2-40B4-BE49-F238E27FC236}">
                  <a16:creationId xmlns:a16="http://schemas.microsoft.com/office/drawing/2014/main" id="{94C68383-8D93-8A53-CA34-5D435DFE670A}"/>
                </a:ext>
              </a:extLst>
            </p:cNvPr>
            <p:cNvSpPr/>
            <p:nvPr/>
          </p:nvSpPr>
          <p:spPr>
            <a:xfrm>
              <a:off x="288600" y="2583625"/>
              <a:ext cx="100400" cy="185100"/>
            </a:xfrm>
            <a:custGeom>
              <a:avLst/>
              <a:gdLst/>
              <a:ahLst/>
              <a:cxnLst/>
              <a:rect l="l" t="t" r="r" b="b"/>
              <a:pathLst>
                <a:path w="4016" h="7404" extrusionOk="0">
                  <a:moveTo>
                    <a:pt x="25" y="1"/>
                  </a:moveTo>
                  <a:lnTo>
                    <a:pt x="0" y="15"/>
                  </a:lnTo>
                  <a:cubicBezTo>
                    <a:pt x="246" y="677"/>
                    <a:pt x="549" y="1310"/>
                    <a:pt x="869" y="1932"/>
                  </a:cubicBezTo>
                  <a:cubicBezTo>
                    <a:pt x="1344" y="2870"/>
                    <a:pt x="1971" y="3722"/>
                    <a:pt x="2464" y="4650"/>
                  </a:cubicBezTo>
                  <a:cubicBezTo>
                    <a:pt x="2884" y="5613"/>
                    <a:pt x="3341" y="6564"/>
                    <a:pt x="3989" y="7403"/>
                  </a:cubicBezTo>
                  <a:lnTo>
                    <a:pt x="3989" y="7403"/>
                  </a:lnTo>
                  <a:lnTo>
                    <a:pt x="4015" y="7390"/>
                  </a:lnTo>
                  <a:cubicBezTo>
                    <a:pt x="3900" y="7054"/>
                    <a:pt x="3756" y="6734"/>
                    <a:pt x="3606" y="6418"/>
                  </a:cubicBezTo>
                  <a:cubicBezTo>
                    <a:pt x="3323" y="5773"/>
                    <a:pt x="2919" y="5197"/>
                    <a:pt x="2550" y="4602"/>
                  </a:cubicBezTo>
                  <a:cubicBezTo>
                    <a:pt x="2195" y="3998"/>
                    <a:pt x="1958" y="3331"/>
                    <a:pt x="1633" y="2711"/>
                  </a:cubicBezTo>
                  <a:cubicBezTo>
                    <a:pt x="1171" y="1766"/>
                    <a:pt x="649" y="857"/>
                    <a:pt x="25" y="1"/>
                  </a:cubicBezTo>
                  <a:close/>
                  <a:moveTo>
                    <a:pt x="3989" y="7403"/>
                  </a:moveTo>
                  <a:lnTo>
                    <a:pt x="3988" y="7404"/>
                  </a:lnTo>
                  <a:lnTo>
                    <a:pt x="3990" y="7404"/>
                  </a:lnTo>
                  <a:cubicBezTo>
                    <a:pt x="3990" y="7404"/>
                    <a:pt x="3989" y="7404"/>
                    <a:pt x="3989" y="7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802;p44">
            <a:extLst>
              <a:ext uri="{FF2B5EF4-FFF2-40B4-BE49-F238E27FC236}">
                <a16:creationId xmlns:a16="http://schemas.microsoft.com/office/drawing/2014/main" id="{FBC74828-3D0A-E4DB-E1B3-0D26EBCE04C7}"/>
              </a:ext>
            </a:extLst>
          </p:cNvPr>
          <p:cNvGrpSpPr/>
          <p:nvPr/>
        </p:nvGrpSpPr>
        <p:grpSpPr>
          <a:xfrm>
            <a:off x="3367738" y="947863"/>
            <a:ext cx="366825" cy="360075"/>
            <a:chOff x="4064275" y="3728850"/>
            <a:chExt cx="366825" cy="360075"/>
          </a:xfrm>
        </p:grpSpPr>
        <p:sp>
          <p:nvSpPr>
            <p:cNvPr id="425" name="Google Shape;803;p44">
              <a:extLst>
                <a:ext uri="{FF2B5EF4-FFF2-40B4-BE49-F238E27FC236}">
                  <a16:creationId xmlns:a16="http://schemas.microsoft.com/office/drawing/2014/main" id="{F4EB1F51-2568-DEE4-869C-8980B557D372}"/>
                </a:ext>
              </a:extLst>
            </p:cNvPr>
            <p:cNvSpPr/>
            <p:nvPr/>
          </p:nvSpPr>
          <p:spPr>
            <a:xfrm>
              <a:off x="4064275" y="3897600"/>
              <a:ext cx="229850" cy="191325"/>
            </a:xfrm>
            <a:custGeom>
              <a:avLst/>
              <a:gdLst/>
              <a:ahLst/>
              <a:cxnLst/>
              <a:rect l="l" t="t" r="r" b="b"/>
              <a:pathLst>
                <a:path w="9194" h="7653" extrusionOk="0">
                  <a:moveTo>
                    <a:pt x="5370" y="1"/>
                  </a:moveTo>
                  <a:cubicBezTo>
                    <a:pt x="4866" y="1"/>
                    <a:pt x="761" y="96"/>
                    <a:pt x="166" y="3168"/>
                  </a:cubicBezTo>
                  <a:cubicBezTo>
                    <a:pt x="0" y="4021"/>
                    <a:pt x="332" y="4336"/>
                    <a:pt x="912" y="4336"/>
                  </a:cubicBezTo>
                  <a:cubicBezTo>
                    <a:pt x="2560" y="4336"/>
                    <a:pt x="6212" y="1798"/>
                    <a:pt x="6212" y="1798"/>
                  </a:cubicBezTo>
                  <a:lnTo>
                    <a:pt x="6212" y="1798"/>
                  </a:lnTo>
                  <a:cubicBezTo>
                    <a:pt x="6212" y="1798"/>
                    <a:pt x="4846" y="6932"/>
                    <a:pt x="7042" y="7602"/>
                  </a:cubicBezTo>
                  <a:cubicBezTo>
                    <a:pt x="7155" y="7636"/>
                    <a:pt x="7260" y="7652"/>
                    <a:pt x="7359" y="7652"/>
                  </a:cubicBezTo>
                  <a:cubicBezTo>
                    <a:pt x="9193" y="7652"/>
                    <a:pt x="8784" y="2056"/>
                    <a:pt x="8784" y="2056"/>
                  </a:cubicBezTo>
                  <a:lnTo>
                    <a:pt x="5421" y="1"/>
                  </a:lnTo>
                  <a:cubicBezTo>
                    <a:pt x="5421" y="1"/>
                    <a:pt x="5403" y="1"/>
                    <a:pt x="5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804;p44">
              <a:extLst>
                <a:ext uri="{FF2B5EF4-FFF2-40B4-BE49-F238E27FC236}">
                  <a16:creationId xmlns:a16="http://schemas.microsoft.com/office/drawing/2014/main" id="{6C1D2FD7-970A-387D-C7ED-BEC0822CB1D3}"/>
                </a:ext>
              </a:extLst>
            </p:cNvPr>
            <p:cNvSpPr/>
            <p:nvPr/>
          </p:nvSpPr>
          <p:spPr>
            <a:xfrm>
              <a:off x="4145900" y="3728850"/>
              <a:ext cx="285200" cy="211225"/>
            </a:xfrm>
            <a:custGeom>
              <a:avLst/>
              <a:gdLst/>
              <a:ahLst/>
              <a:cxnLst/>
              <a:rect l="l" t="t" r="r" b="b"/>
              <a:pathLst>
                <a:path w="11408" h="8449" extrusionOk="0">
                  <a:moveTo>
                    <a:pt x="3328" y="1"/>
                  </a:moveTo>
                  <a:cubicBezTo>
                    <a:pt x="3115" y="1"/>
                    <a:pt x="2863" y="111"/>
                    <a:pt x="2565" y="359"/>
                  </a:cubicBezTo>
                  <a:cubicBezTo>
                    <a:pt x="1" y="2492"/>
                    <a:pt x="2320" y="6490"/>
                    <a:pt x="2320" y="6490"/>
                  </a:cubicBezTo>
                  <a:lnTo>
                    <a:pt x="5742" y="8448"/>
                  </a:lnTo>
                  <a:cubicBezTo>
                    <a:pt x="5742" y="8448"/>
                    <a:pt x="11407" y="5852"/>
                    <a:pt x="9762" y="4251"/>
                  </a:cubicBezTo>
                  <a:cubicBezTo>
                    <a:pt x="9467" y="3963"/>
                    <a:pt x="9102" y="3845"/>
                    <a:pt x="8701" y="3845"/>
                  </a:cubicBezTo>
                  <a:cubicBezTo>
                    <a:pt x="6863" y="3845"/>
                    <a:pt x="4277" y="6318"/>
                    <a:pt x="4277" y="6318"/>
                  </a:cubicBezTo>
                  <a:cubicBezTo>
                    <a:pt x="4277" y="6318"/>
                    <a:pt x="4942" y="1"/>
                    <a:pt x="33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805;p44">
              <a:extLst>
                <a:ext uri="{FF2B5EF4-FFF2-40B4-BE49-F238E27FC236}">
                  <a16:creationId xmlns:a16="http://schemas.microsoft.com/office/drawing/2014/main" id="{EEFA75F4-6D57-CF8E-7B7C-CA6ABB80E4A2}"/>
                </a:ext>
              </a:extLst>
            </p:cNvPr>
            <p:cNvSpPr/>
            <p:nvPr/>
          </p:nvSpPr>
          <p:spPr>
            <a:xfrm>
              <a:off x="4133075" y="3855650"/>
              <a:ext cx="199725" cy="114125"/>
            </a:xfrm>
            <a:custGeom>
              <a:avLst/>
              <a:gdLst/>
              <a:ahLst/>
              <a:cxnLst/>
              <a:rect l="l" t="t" r="r" b="b"/>
              <a:pathLst>
                <a:path w="7989" h="4565" extrusionOk="0">
                  <a:moveTo>
                    <a:pt x="1012" y="0"/>
                  </a:moveTo>
                  <a:cubicBezTo>
                    <a:pt x="889" y="0"/>
                    <a:pt x="803" y="36"/>
                    <a:pt x="761" y="113"/>
                  </a:cubicBezTo>
                  <a:cubicBezTo>
                    <a:pt x="1" y="1511"/>
                    <a:pt x="6840" y="4564"/>
                    <a:pt x="7702" y="4564"/>
                  </a:cubicBezTo>
                  <a:cubicBezTo>
                    <a:pt x="7746" y="4564"/>
                    <a:pt x="7775" y="4556"/>
                    <a:pt x="7785" y="4540"/>
                  </a:cubicBezTo>
                  <a:cubicBezTo>
                    <a:pt x="7988" y="4224"/>
                    <a:pt x="2345" y="0"/>
                    <a:pt x="1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806;p44">
            <a:extLst>
              <a:ext uri="{FF2B5EF4-FFF2-40B4-BE49-F238E27FC236}">
                <a16:creationId xmlns:a16="http://schemas.microsoft.com/office/drawing/2014/main" id="{1C0011C7-CAE8-EC23-AB55-49F29F8B77C9}"/>
              </a:ext>
            </a:extLst>
          </p:cNvPr>
          <p:cNvSpPr/>
          <p:nvPr/>
        </p:nvSpPr>
        <p:spPr>
          <a:xfrm>
            <a:off x="4132050" y="3696886"/>
            <a:ext cx="264548" cy="244910"/>
          </a:xfrm>
          <a:custGeom>
            <a:avLst/>
            <a:gdLst/>
            <a:ahLst/>
            <a:cxnLst/>
            <a:rect l="l" t="t" r="r" b="b"/>
            <a:pathLst>
              <a:path w="6416" h="5939" extrusionOk="0">
                <a:moveTo>
                  <a:pt x="3542" y="330"/>
                </a:moveTo>
                <a:cubicBezTo>
                  <a:pt x="4956" y="330"/>
                  <a:pt x="6348" y="1382"/>
                  <a:pt x="6365" y="2987"/>
                </a:cubicBezTo>
                <a:cubicBezTo>
                  <a:pt x="6368" y="4599"/>
                  <a:pt x="4906" y="5685"/>
                  <a:pt x="3450" y="5685"/>
                </a:cubicBezTo>
                <a:cubicBezTo>
                  <a:pt x="2783" y="5685"/>
                  <a:pt x="2118" y="5457"/>
                  <a:pt x="1596" y="4948"/>
                </a:cubicBezTo>
                <a:cubicBezTo>
                  <a:pt x="511" y="3931"/>
                  <a:pt x="602" y="2083"/>
                  <a:pt x="1662" y="1093"/>
                </a:cubicBezTo>
                <a:cubicBezTo>
                  <a:pt x="2197" y="566"/>
                  <a:pt x="2872" y="330"/>
                  <a:pt x="3542" y="330"/>
                </a:cubicBezTo>
                <a:close/>
                <a:moveTo>
                  <a:pt x="3548" y="1"/>
                </a:moveTo>
                <a:cubicBezTo>
                  <a:pt x="3179" y="1"/>
                  <a:pt x="2798" y="74"/>
                  <a:pt x="2418" y="234"/>
                </a:cubicBezTo>
                <a:cubicBezTo>
                  <a:pt x="1" y="1290"/>
                  <a:pt x="133" y="4587"/>
                  <a:pt x="2446" y="5672"/>
                </a:cubicBezTo>
                <a:cubicBezTo>
                  <a:pt x="2843" y="5855"/>
                  <a:pt x="3242" y="5938"/>
                  <a:pt x="3625" y="5938"/>
                </a:cubicBezTo>
                <a:cubicBezTo>
                  <a:pt x="5135" y="5938"/>
                  <a:pt x="6409" y="4643"/>
                  <a:pt x="6395" y="2987"/>
                </a:cubicBezTo>
                <a:cubicBezTo>
                  <a:pt x="6415" y="1301"/>
                  <a:pt x="5096" y="1"/>
                  <a:pt x="35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807;p44">
            <a:extLst>
              <a:ext uri="{FF2B5EF4-FFF2-40B4-BE49-F238E27FC236}">
                <a16:creationId xmlns:a16="http://schemas.microsoft.com/office/drawing/2014/main" id="{22CF2485-C68F-1BE2-0EFD-D415AD0E3C93}"/>
              </a:ext>
            </a:extLst>
          </p:cNvPr>
          <p:cNvSpPr/>
          <p:nvPr/>
        </p:nvSpPr>
        <p:spPr>
          <a:xfrm>
            <a:off x="2019450" y="3038875"/>
            <a:ext cx="186303" cy="205090"/>
          </a:xfrm>
          <a:custGeom>
            <a:avLst/>
            <a:gdLst/>
            <a:ahLst/>
            <a:cxnLst/>
            <a:rect l="l" t="t" r="r" b="b"/>
            <a:pathLst>
              <a:path w="13367" h="14715" extrusionOk="0">
                <a:moveTo>
                  <a:pt x="6683" y="1"/>
                </a:moveTo>
                <a:cubicBezTo>
                  <a:pt x="6058" y="6111"/>
                  <a:pt x="5549" y="6669"/>
                  <a:pt x="0" y="7357"/>
                </a:cubicBezTo>
                <a:cubicBezTo>
                  <a:pt x="5549" y="8047"/>
                  <a:pt x="6058" y="8605"/>
                  <a:pt x="6683" y="14715"/>
                </a:cubicBezTo>
                <a:cubicBezTo>
                  <a:pt x="7309" y="8605"/>
                  <a:pt x="7816" y="8047"/>
                  <a:pt x="13366" y="7357"/>
                </a:cubicBezTo>
                <a:cubicBezTo>
                  <a:pt x="7816" y="6669"/>
                  <a:pt x="7309" y="6111"/>
                  <a:pt x="66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808;p44">
            <a:extLst>
              <a:ext uri="{FF2B5EF4-FFF2-40B4-BE49-F238E27FC236}">
                <a16:creationId xmlns:a16="http://schemas.microsoft.com/office/drawing/2014/main" id="{7F745D93-FE87-27E7-6C28-A271FBF812C1}"/>
              </a:ext>
            </a:extLst>
          </p:cNvPr>
          <p:cNvSpPr/>
          <p:nvPr/>
        </p:nvSpPr>
        <p:spPr>
          <a:xfrm>
            <a:off x="1507350" y="3038875"/>
            <a:ext cx="186303" cy="205090"/>
          </a:xfrm>
          <a:custGeom>
            <a:avLst/>
            <a:gdLst/>
            <a:ahLst/>
            <a:cxnLst/>
            <a:rect l="l" t="t" r="r" b="b"/>
            <a:pathLst>
              <a:path w="13367" h="14715" extrusionOk="0">
                <a:moveTo>
                  <a:pt x="6683" y="1"/>
                </a:moveTo>
                <a:cubicBezTo>
                  <a:pt x="6058" y="6111"/>
                  <a:pt x="5549" y="6669"/>
                  <a:pt x="0" y="7357"/>
                </a:cubicBezTo>
                <a:cubicBezTo>
                  <a:pt x="5549" y="8047"/>
                  <a:pt x="6058" y="8605"/>
                  <a:pt x="6683" y="14715"/>
                </a:cubicBezTo>
                <a:cubicBezTo>
                  <a:pt x="7309" y="8605"/>
                  <a:pt x="7816" y="8047"/>
                  <a:pt x="13366" y="7357"/>
                </a:cubicBezTo>
                <a:cubicBezTo>
                  <a:pt x="7816" y="6669"/>
                  <a:pt x="7309" y="6111"/>
                  <a:pt x="66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809;p44">
            <a:extLst>
              <a:ext uri="{FF2B5EF4-FFF2-40B4-BE49-F238E27FC236}">
                <a16:creationId xmlns:a16="http://schemas.microsoft.com/office/drawing/2014/main" id="{F95B4966-2B67-F5DF-E4E8-480C03465121}"/>
              </a:ext>
            </a:extLst>
          </p:cNvPr>
          <p:cNvSpPr/>
          <p:nvPr/>
        </p:nvSpPr>
        <p:spPr>
          <a:xfrm>
            <a:off x="3297600" y="4093125"/>
            <a:ext cx="186303" cy="205090"/>
          </a:xfrm>
          <a:custGeom>
            <a:avLst/>
            <a:gdLst/>
            <a:ahLst/>
            <a:cxnLst/>
            <a:rect l="l" t="t" r="r" b="b"/>
            <a:pathLst>
              <a:path w="13367" h="14715" extrusionOk="0">
                <a:moveTo>
                  <a:pt x="6683" y="1"/>
                </a:moveTo>
                <a:cubicBezTo>
                  <a:pt x="6058" y="6111"/>
                  <a:pt x="5549" y="6669"/>
                  <a:pt x="0" y="7357"/>
                </a:cubicBezTo>
                <a:cubicBezTo>
                  <a:pt x="5549" y="8047"/>
                  <a:pt x="6058" y="8605"/>
                  <a:pt x="6683" y="14715"/>
                </a:cubicBezTo>
                <a:cubicBezTo>
                  <a:pt x="7309" y="8605"/>
                  <a:pt x="7816" y="8047"/>
                  <a:pt x="13366" y="7357"/>
                </a:cubicBezTo>
                <a:cubicBezTo>
                  <a:pt x="7816" y="6669"/>
                  <a:pt x="7309" y="6111"/>
                  <a:pt x="66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810;p44">
            <a:extLst>
              <a:ext uri="{FF2B5EF4-FFF2-40B4-BE49-F238E27FC236}">
                <a16:creationId xmlns:a16="http://schemas.microsoft.com/office/drawing/2014/main" id="{8B2F302C-4C19-91C0-1F6D-9136A40FCAE1}"/>
              </a:ext>
            </a:extLst>
          </p:cNvPr>
          <p:cNvSpPr/>
          <p:nvPr/>
        </p:nvSpPr>
        <p:spPr>
          <a:xfrm>
            <a:off x="1712425" y="1184375"/>
            <a:ext cx="186303" cy="205090"/>
          </a:xfrm>
          <a:custGeom>
            <a:avLst/>
            <a:gdLst/>
            <a:ahLst/>
            <a:cxnLst/>
            <a:rect l="l" t="t" r="r" b="b"/>
            <a:pathLst>
              <a:path w="13367" h="14715" extrusionOk="0">
                <a:moveTo>
                  <a:pt x="6683" y="1"/>
                </a:moveTo>
                <a:cubicBezTo>
                  <a:pt x="6058" y="6111"/>
                  <a:pt x="5549" y="6669"/>
                  <a:pt x="0" y="7357"/>
                </a:cubicBezTo>
                <a:cubicBezTo>
                  <a:pt x="5549" y="8047"/>
                  <a:pt x="6058" y="8605"/>
                  <a:pt x="6683" y="14715"/>
                </a:cubicBezTo>
                <a:cubicBezTo>
                  <a:pt x="7309" y="8605"/>
                  <a:pt x="7816" y="8047"/>
                  <a:pt x="13366" y="7357"/>
                </a:cubicBezTo>
                <a:cubicBezTo>
                  <a:pt x="7816" y="6669"/>
                  <a:pt x="7309" y="6111"/>
                  <a:pt x="66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9395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15;p45">
            <a:extLst>
              <a:ext uri="{FF2B5EF4-FFF2-40B4-BE49-F238E27FC236}">
                <a16:creationId xmlns:a16="http://schemas.microsoft.com/office/drawing/2014/main" id="{88C0527E-3030-1E59-351D-C68AC2E6F2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09168" y="179979"/>
            <a:ext cx="4197303" cy="78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Landing Page</a:t>
            </a:r>
            <a:endParaRPr sz="4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0D3E17B-1C91-6150-8585-1B7A3AFE0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464" y="889159"/>
            <a:ext cx="2327916" cy="4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4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27"/>
          <p:cNvGrpSpPr/>
          <p:nvPr/>
        </p:nvGrpSpPr>
        <p:grpSpPr>
          <a:xfrm flipH="1">
            <a:off x="638900" y="1487726"/>
            <a:ext cx="3918525" cy="1907000"/>
            <a:chOff x="1834675" y="3568350"/>
            <a:chExt cx="3918525" cy="1907000"/>
          </a:xfrm>
        </p:grpSpPr>
        <p:sp>
          <p:nvSpPr>
            <p:cNvPr id="290" name="Google Shape;290;p27"/>
            <p:cNvSpPr/>
            <p:nvPr/>
          </p:nvSpPr>
          <p:spPr>
            <a:xfrm>
              <a:off x="4835350" y="4480775"/>
              <a:ext cx="151925" cy="263050"/>
            </a:xfrm>
            <a:custGeom>
              <a:avLst/>
              <a:gdLst/>
              <a:ahLst/>
              <a:cxnLst/>
              <a:rect l="l" t="t" r="r" b="b"/>
              <a:pathLst>
                <a:path w="6077" h="10522" extrusionOk="0">
                  <a:moveTo>
                    <a:pt x="2181" y="1"/>
                  </a:moveTo>
                  <a:cubicBezTo>
                    <a:pt x="1022" y="1"/>
                    <a:pt x="0" y="1267"/>
                    <a:pt x="79" y="3199"/>
                  </a:cubicBezTo>
                  <a:cubicBezTo>
                    <a:pt x="219" y="6598"/>
                    <a:pt x="4371" y="10521"/>
                    <a:pt x="4371" y="10521"/>
                  </a:cubicBezTo>
                  <a:cubicBezTo>
                    <a:pt x="4371" y="10521"/>
                    <a:pt x="6076" y="6430"/>
                    <a:pt x="4639" y="2448"/>
                  </a:cubicBezTo>
                  <a:cubicBezTo>
                    <a:pt x="4020" y="729"/>
                    <a:pt x="3061" y="1"/>
                    <a:pt x="2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5092225" y="4551750"/>
              <a:ext cx="282150" cy="126100"/>
            </a:xfrm>
            <a:custGeom>
              <a:avLst/>
              <a:gdLst/>
              <a:ahLst/>
              <a:cxnLst/>
              <a:rect l="l" t="t" r="r" b="b"/>
              <a:pathLst>
                <a:path w="11286" h="5044" extrusionOk="0">
                  <a:moveTo>
                    <a:pt x="7920" y="1"/>
                  </a:moveTo>
                  <a:cubicBezTo>
                    <a:pt x="7628" y="1"/>
                    <a:pt x="7312" y="25"/>
                    <a:pt x="6970" y="77"/>
                  </a:cubicBezTo>
                  <a:cubicBezTo>
                    <a:pt x="2784" y="712"/>
                    <a:pt x="1" y="4160"/>
                    <a:pt x="1" y="4160"/>
                  </a:cubicBezTo>
                  <a:cubicBezTo>
                    <a:pt x="1" y="4160"/>
                    <a:pt x="2692" y="5043"/>
                    <a:pt x="5351" y="5043"/>
                  </a:cubicBezTo>
                  <a:cubicBezTo>
                    <a:pt x="6467" y="5043"/>
                    <a:pt x="7578" y="4888"/>
                    <a:pt x="8481" y="4445"/>
                  </a:cubicBezTo>
                  <a:cubicBezTo>
                    <a:pt x="11285" y="3069"/>
                    <a:pt x="11194" y="1"/>
                    <a:pt x="7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5314275" y="4206175"/>
              <a:ext cx="254375" cy="161850"/>
            </a:xfrm>
            <a:custGeom>
              <a:avLst/>
              <a:gdLst/>
              <a:ahLst/>
              <a:cxnLst/>
              <a:rect l="l" t="t" r="r" b="b"/>
              <a:pathLst>
                <a:path w="10175" h="6474" extrusionOk="0">
                  <a:moveTo>
                    <a:pt x="7510" y="0"/>
                  </a:moveTo>
                  <a:cubicBezTo>
                    <a:pt x="6944" y="0"/>
                    <a:pt x="6263" y="162"/>
                    <a:pt x="5480" y="536"/>
                  </a:cubicBezTo>
                  <a:cubicBezTo>
                    <a:pt x="1661" y="2362"/>
                    <a:pt x="0" y="6472"/>
                    <a:pt x="0" y="6472"/>
                  </a:cubicBezTo>
                  <a:cubicBezTo>
                    <a:pt x="0" y="6472"/>
                    <a:pt x="54" y="6473"/>
                    <a:pt x="153" y="6473"/>
                  </a:cubicBezTo>
                  <a:cubicBezTo>
                    <a:pt x="1077" y="6473"/>
                    <a:pt x="5953" y="6372"/>
                    <a:pt x="8198" y="4276"/>
                  </a:cubicBezTo>
                  <a:cubicBezTo>
                    <a:pt x="10174" y="2429"/>
                    <a:pt x="9705" y="0"/>
                    <a:pt x="75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5115125" y="4226500"/>
              <a:ext cx="161825" cy="258025"/>
            </a:xfrm>
            <a:custGeom>
              <a:avLst/>
              <a:gdLst/>
              <a:ahLst/>
              <a:cxnLst/>
              <a:rect l="l" t="t" r="r" b="b"/>
              <a:pathLst>
                <a:path w="6473" h="10321" extrusionOk="0">
                  <a:moveTo>
                    <a:pt x="2210" y="1"/>
                  </a:moveTo>
                  <a:cubicBezTo>
                    <a:pt x="995" y="1"/>
                    <a:pt x="0" y="1370"/>
                    <a:pt x="239" y="3359"/>
                  </a:cubicBezTo>
                  <a:cubicBezTo>
                    <a:pt x="646" y="6738"/>
                    <a:pt x="5096" y="10321"/>
                    <a:pt x="5096" y="10321"/>
                  </a:cubicBezTo>
                  <a:cubicBezTo>
                    <a:pt x="5096" y="10321"/>
                    <a:pt x="6472" y="6107"/>
                    <a:pt x="4727" y="2249"/>
                  </a:cubicBezTo>
                  <a:cubicBezTo>
                    <a:pt x="4010" y="666"/>
                    <a:pt x="3057" y="1"/>
                    <a:pt x="22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4740825" y="4156850"/>
              <a:ext cx="626275" cy="916050"/>
            </a:xfrm>
            <a:custGeom>
              <a:avLst/>
              <a:gdLst/>
              <a:ahLst/>
              <a:cxnLst/>
              <a:rect l="l" t="t" r="r" b="b"/>
              <a:pathLst>
                <a:path w="25051" h="36642" extrusionOk="0">
                  <a:moveTo>
                    <a:pt x="25051" y="0"/>
                  </a:moveTo>
                  <a:cubicBezTo>
                    <a:pt x="24926" y="1429"/>
                    <a:pt x="24641" y="2832"/>
                    <a:pt x="24257" y="4208"/>
                  </a:cubicBezTo>
                  <a:cubicBezTo>
                    <a:pt x="22276" y="10891"/>
                    <a:pt x="17408" y="18032"/>
                    <a:pt x="11278" y="21507"/>
                  </a:cubicBezTo>
                  <a:cubicBezTo>
                    <a:pt x="11069" y="21623"/>
                    <a:pt x="10853" y="21725"/>
                    <a:pt x="10640" y="21832"/>
                  </a:cubicBezTo>
                  <a:cubicBezTo>
                    <a:pt x="8463" y="22860"/>
                    <a:pt x="6675" y="24563"/>
                    <a:pt x="5202" y="26443"/>
                  </a:cubicBezTo>
                  <a:cubicBezTo>
                    <a:pt x="2879" y="29490"/>
                    <a:pt x="1187" y="33001"/>
                    <a:pt x="1" y="36633"/>
                  </a:cubicBezTo>
                  <a:lnTo>
                    <a:pt x="26" y="36641"/>
                  </a:lnTo>
                  <a:cubicBezTo>
                    <a:pt x="360" y="35747"/>
                    <a:pt x="733" y="34867"/>
                    <a:pt x="1121" y="33997"/>
                  </a:cubicBezTo>
                  <a:cubicBezTo>
                    <a:pt x="1906" y="32261"/>
                    <a:pt x="2778" y="30562"/>
                    <a:pt x="3784" y="28943"/>
                  </a:cubicBezTo>
                  <a:cubicBezTo>
                    <a:pt x="5169" y="26738"/>
                    <a:pt x="6745" y="24584"/>
                    <a:pt x="8844" y="23010"/>
                  </a:cubicBezTo>
                  <a:cubicBezTo>
                    <a:pt x="9792" y="22271"/>
                    <a:pt x="10912" y="21847"/>
                    <a:pt x="11949" y="21241"/>
                  </a:cubicBezTo>
                  <a:cubicBezTo>
                    <a:pt x="14428" y="19781"/>
                    <a:pt x="16595" y="17821"/>
                    <a:pt x="18435" y="15618"/>
                  </a:cubicBezTo>
                  <a:cubicBezTo>
                    <a:pt x="22001" y="11338"/>
                    <a:pt x="24899" y="5597"/>
                    <a:pt x="25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5303250" y="3930525"/>
              <a:ext cx="145050" cy="269075"/>
            </a:xfrm>
            <a:custGeom>
              <a:avLst/>
              <a:gdLst/>
              <a:ahLst/>
              <a:cxnLst/>
              <a:rect l="l" t="t" r="r" b="b"/>
              <a:pathLst>
                <a:path w="5802" h="10763" extrusionOk="0">
                  <a:moveTo>
                    <a:pt x="3004" y="0"/>
                  </a:moveTo>
                  <a:cubicBezTo>
                    <a:pt x="2041" y="0"/>
                    <a:pt x="1077" y="869"/>
                    <a:pt x="730" y="2856"/>
                  </a:cubicBezTo>
                  <a:cubicBezTo>
                    <a:pt x="0" y="7028"/>
                    <a:pt x="2385" y="10763"/>
                    <a:pt x="2385" y="10763"/>
                  </a:cubicBezTo>
                  <a:cubicBezTo>
                    <a:pt x="2385" y="10763"/>
                    <a:pt x="5801" y="6184"/>
                    <a:pt x="5352" y="2812"/>
                  </a:cubicBezTo>
                  <a:cubicBezTo>
                    <a:pt x="5116" y="1048"/>
                    <a:pt x="4061" y="0"/>
                    <a:pt x="3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4853575" y="4129150"/>
              <a:ext cx="447800" cy="201600"/>
            </a:xfrm>
            <a:custGeom>
              <a:avLst/>
              <a:gdLst/>
              <a:ahLst/>
              <a:cxnLst/>
              <a:rect l="l" t="t" r="r" b="b"/>
              <a:pathLst>
                <a:path w="17912" h="8064" extrusionOk="0">
                  <a:moveTo>
                    <a:pt x="17911" y="1"/>
                  </a:moveTo>
                  <a:lnTo>
                    <a:pt x="17911" y="1"/>
                  </a:lnTo>
                  <a:cubicBezTo>
                    <a:pt x="4942" y="229"/>
                    <a:pt x="0" y="8064"/>
                    <a:pt x="0" y="8064"/>
                  </a:cubicBezTo>
                  <a:cubicBezTo>
                    <a:pt x="7" y="8064"/>
                    <a:pt x="14" y="8064"/>
                    <a:pt x="21" y="8064"/>
                  </a:cubicBezTo>
                  <a:cubicBezTo>
                    <a:pt x="13560" y="8064"/>
                    <a:pt x="17911" y="1"/>
                    <a:pt x="179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4508400" y="4053925"/>
              <a:ext cx="287525" cy="413625"/>
            </a:xfrm>
            <a:custGeom>
              <a:avLst/>
              <a:gdLst/>
              <a:ahLst/>
              <a:cxnLst/>
              <a:rect l="l" t="t" r="r" b="b"/>
              <a:pathLst>
                <a:path w="11501" h="16545" extrusionOk="0">
                  <a:moveTo>
                    <a:pt x="766" y="1"/>
                  </a:moveTo>
                  <a:cubicBezTo>
                    <a:pt x="766" y="1"/>
                    <a:pt x="1" y="9140"/>
                    <a:pt x="11355" y="16544"/>
                  </a:cubicBezTo>
                  <a:cubicBezTo>
                    <a:pt x="11355" y="16544"/>
                    <a:pt x="11501" y="7283"/>
                    <a:pt x="7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4471625" y="4045375"/>
              <a:ext cx="438350" cy="742450"/>
            </a:xfrm>
            <a:custGeom>
              <a:avLst/>
              <a:gdLst/>
              <a:ahLst/>
              <a:cxnLst/>
              <a:rect l="l" t="t" r="r" b="b"/>
              <a:pathLst>
                <a:path w="17534" h="29698" extrusionOk="0">
                  <a:moveTo>
                    <a:pt x="17504" y="1"/>
                  </a:moveTo>
                  <a:cubicBezTo>
                    <a:pt x="17405" y="750"/>
                    <a:pt x="17302" y="1497"/>
                    <a:pt x="17209" y="2246"/>
                  </a:cubicBezTo>
                  <a:lnTo>
                    <a:pt x="16844" y="4476"/>
                  </a:lnTo>
                  <a:cubicBezTo>
                    <a:pt x="16738" y="5006"/>
                    <a:pt x="16568" y="5888"/>
                    <a:pt x="16460" y="6416"/>
                  </a:cubicBezTo>
                  <a:cubicBezTo>
                    <a:pt x="16312" y="7038"/>
                    <a:pt x="16154" y="7715"/>
                    <a:pt x="16010" y="8340"/>
                  </a:cubicBezTo>
                  <a:cubicBezTo>
                    <a:pt x="15924" y="8665"/>
                    <a:pt x="15652" y="9642"/>
                    <a:pt x="15563" y="9971"/>
                  </a:cubicBezTo>
                  <a:cubicBezTo>
                    <a:pt x="15424" y="10471"/>
                    <a:pt x="15211" y="11090"/>
                    <a:pt x="15063" y="11588"/>
                  </a:cubicBezTo>
                  <a:cubicBezTo>
                    <a:pt x="14668" y="12809"/>
                    <a:pt x="14172" y="14103"/>
                    <a:pt x="13664" y="15278"/>
                  </a:cubicBezTo>
                  <a:cubicBezTo>
                    <a:pt x="13227" y="16264"/>
                    <a:pt x="12702" y="17384"/>
                    <a:pt x="12170" y="18319"/>
                  </a:cubicBezTo>
                  <a:cubicBezTo>
                    <a:pt x="11087" y="20290"/>
                    <a:pt x="9722" y="22143"/>
                    <a:pt x="8163" y="23761"/>
                  </a:cubicBezTo>
                  <a:cubicBezTo>
                    <a:pt x="5825" y="26186"/>
                    <a:pt x="3130" y="28366"/>
                    <a:pt x="1" y="29670"/>
                  </a:cubicBezTo>
                  <a:lnTo>
                    <a:pt x="9" y="29697"/>
                  </a:lnTo>
                  <a:cubicBezTo>
                    <a:pt x="733" y="29469"/>
                    <a:pt x="1425" y="29155"/>
                    <a:pt x="2096" y="28804"/>
                  </a:cubicBezTo>
                  <a:cubicBezTo>
                    <a:pt x="2767" y="28452"/>
                    <a:pt x="3421" y="28068"/>
                    <a:pt x="4046" y="27638"/>
                  </a:cubicBezTo>
                  <a:cubicBezTo>
                    <a:pt x="6576" y="25949"/>
                    <a:pt x="8673" y="23702"/>
                    <a:pt x="10425" y="21231"/>
                  </a:cubicBezTo>
                  <a:cubicBezTo>
                    <a:pt x="14907" y="15097"/>
                    <a:pt x="17123" y="7536"/>
                    <a:pt x="17534" y="5"/>
                  </a:cubicBezTo>
                  <a:lnTo>
                    <a:pt x="175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4648525" y="3568350"/>
              <a:ext cx="547850" cy="576975"/>
            </a:xfrm>
            <a:custGeom>
              <a:avLst/>
              <a:gdLst/>
              <a:ahLst/>
              <a:cxnLst/>
              <a:rect l="l" t="t" r="r" b="b"/>
              <a:pathLst>
                <a:path w="21914" h="23079" extrusionOk="0">
                  <a:moveTo>
                    <a:pt x="7818" y="0"/>
                  </a:moveTo>
                  <a:cubicBezTo>
                    <a:pt x="7803" y="0"/>
                    <a:pt x="7787" y="2"/>
                    <a:pt x="7772" y="6"/>
                  </a:cubicBezTo>
                  <a:cubicBezTo>
                    <a:pt x="6421" y="327"/>
                    <a:pt x="6016" y="12200"/>
                    <a:pt x="6016" y="12200"/>
                  </a:cubicBezTo>
                  <a:cubicBezTo>
                    <a:pt x="6016" y="12200"/>
                    <a:pt x="3944" y="698"/>
                    <a:pt x="2074" y="687"/>
                  </a:cubicBezTo>
                  <a:cubicBezTo>
                    <a:pt x="2074" y="687"/>
                    <a:pt x="2073" y="687"/>
                    <a:pt x="2073" y="687"/>
                  </a:cubicBezTo>
                  <a:cubicBezTo>
                    <a:pt x="203" y="687"/>
                    <a:pt x="0" y="22241"/>
                    <a:pt x="9869" y="23064"/>
                  </a:cubicBezTo>
                  <a:cubicBezTo>
                    <a:pt x="9987" y="23073"/>
                    <a:pt x="10104" y="23078"/>
                    <a:pt x="10221" y="23078"/>
                  </a:cubicBezTo>
                  <a:cubicBezTo>
                    <a:pt x="17883" y="23078"/>
                    <a:pt x="21914" y="2024"/>
                    <a:pt x="19101" y="941"/>
                  </a:cubicBezTo>
                  <a:cubicBezTo>
                    <a:pt x="19021" y="910"/>
                    <a:pt x="18940" y="895"/>
                    <a:pt x="18859" y="895"/>
                  </a:cubicBezTo>
                  <a:cubicBezTo>
                    <a:pt x="16553" y="895"/>
                    <a:pt x="13843" y="12846"/>
                    <a:pt x="13843" y="12846"/>
                  </a:cubicBezTo>
                  <a:cubicBezTo>
                    <a:pt x="13843" y="12846"/>
                    <a:pt x="14970" y="1310"/>
                    <a:pt x="13100" y="440"/>
                  </a:cubicBezTo>
                  <a:cubicBezTo>
                    <a:pt x="13043" y="414"/>
                    <a:pt x="12986" y="401"/>
                    <a:pt x="12931" y="401"/>
                  </a:cubicBezTo>
                  <a:cubicBezTo>
                    <a:pt x="11164" y="401"/>
                    <a:pt x="10095" y="13344"/>
                    <a:pt x="10095" y="13344"/>
                  </a:cubicBezTo>
                  <a:cubicBezTo>
                    <a:pt x="10095" y="13344"/>
                    <a:pt x="9147" y="0"/>
                    <a:pt x="7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2349975" y="3833200"/>
              <a:ext cx="515050" cy="1209900"/>
            </a:xfrm>
            <a:custGeom>
              <a:avLst/>
              <a:gdLst/>
              <a:ahLst/>
              <a:cxnLst/>
              <a:rect l="l" t="t" r="r" b="b"/>
              <a:pathLst>
                <a:path w="20602" h="48396" extrusionOk="0">
                  <a:moveTo>
                    <a:pt x="220" y="1"/>
                  </a:moveTo>
                  <a:lnTo>
                    <a:pt x="0" y="180"/>
                  </a:lnTo>
                  <a:cubicBezTo>
                    <a:pt x="51" y="243"/>
                    <a:pt x="5141" y="6523"/>
                    <a:pt x="10165" y="15567"/>
                  </a:cubicBezTo>
                  <a:cubicBezTo>
                    <a:pt x="14797" y="23909"/>
                    <a:pt x="20319" y="36376"/>
                    <a:pt x="20319" y="48395"/>
                  </a:cubicBezTo>
                  <a:lnTo>
                    <a:pt x="20602" y="48395"/>
                  </a:lnTo>
                  <a:cubicBezTo>
                    <a:pt x="20602" y="36312"/>
                    <a:pt x="15058" y="23797"/>
                    <a:pt x="10410" y="15424"/>
                  </a:cubicBezTo>
                  <a:cubicBezTo>
                    <a:pt x="5375" y="6359"/>
                    <a:pt x="270" y="64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2047425" y="3639900"/>
              <a:ext cx="615300" cy="391100"/>
            </a:xfrm>
            <a:custGeom>
              <a:avLst/>
              <a:gdLst/>
              <a:ahLst/>
              <a:cxnLst/>
              <a:rect l="l" t="t" r="r" b="b"/>
              <a:pathLst>
                <a:path w="24612" h="15644" extrusionOk="0">
                  <a:moveTo>
                    <a:pt x="16440" y="1"/>
                  </a:moveTo>
                  <a:cubicBezTo>
                    <a:pt x="12700" y="1"/>
                    <a:pt x="10830" y="4443"/>
                    <a:pt x="10830" y="4443"/>
                  </a:cubicBezTo>
                  <a:cubicBezTo>
                    <a:pt x="10830" y="4443"/>
                    <a:pt x="8988" y="3603"/>
                    <a:pt x="7024" y="3603"/>
                  </a:cubicBezTo>
                  <a:cubicBezTo>
                    <a:pt x="5693" y="3603"/>
                    <a:pt x="4307" y="3989"/>
                    <a:pt x="3400" y="5283"/>
                  </a:cubicBezTo>
                  <a:cubicBezTo>
                    <a:pt x="1153" y="8484"/>
                    <a:pt x="4744" y="8925"/>
                    <a:pt x="4744" y="8925"/>
                  </a:cubicBezTo>
                  <a:cubicBezTo>
                    <a:pt x="4744" y="8925"/>
                    <a:pt x="0" y="10554"/>
                    <a:pt x="665" y="12841"/>
                  </a:cubicBezTo>
                  <a:cubicBezTo>
                    <a:pt x="827" y="13399"/>
                    <a:pt x="1280" y="13610"/>
                    <a:pt x="1871" y="13610"/>
                  </a:cubicBezTo>
                  <a:cubicBezTo>
                    <a:pt x="3705" y="13610"/>
                    <a:pt x="6873" y="11586"/>
                    <a:pt x="6873" y="11586"/>
                  </a:cubicBezTo>
                  <a:lnTo>
                    <a:pt x="6873" y="11586"/>
                  </a:lnTo>
                  <a:cubicBezTo>
                    <a:pt x="6873" y="11586"/>
                    <a:pt x="3392" y="14740"/>
                    <a:pt x="7616" y="15553"/>
                  </a:cubicBezTo>
                  <a:cubicBezTo>
                    <a:pt x="7939" y="15615"/>
                    <a:pt x="8241" y="15644"/>
                    <a:pt x="8524" y="15644"/>
                  </a:cubicBezTo>
                  <a:cubicBezTo>
                    <a:pt x="11356" y="15644"/>
                    <a:pt x="12227" y="12764"/>
                    <a:pt x="12441" y="11784"/>
                  </a:cubicBezTo>
                  <a:lnTo>
                    <a:pt x="12441" y="11784"/>
                  </a:lnTo>
                  <a:cubicBezTo>
                    <a:pt x="12361" y="12369"/>
                    <a:pt x="12353" y="13547"/>
                    <a:pt x="13570" y="13547"/>
                  </a:cubicBezTo>
                  <a:cubicBezTo>
                    <a:pt x="13768" y="13547"/>
                    <a:pt x="14000" y="13515"/>
                    <a:pt x="14269" y="13445"/>
                  </a:cubicBezTo>
                  <a:cubicBezTo>
                    <a:pt x="16732" y="12799"/>
                    <a:pt x="15491" y="10341"/>
                    <a:pt x="15491" y="10341"/>
                  </a:cubicBezTo>
                  <a:lnTo>
                    <a:pt x="15491" y="10341"/>
                  </a:lnTo>
                  <a:cubicBezTo>
                    <a:pt x="15491" y="10341"/>
                    <a:pt x="17464" y="11503"/>
                    <a:pt x="19351" y="11503"/>
                  </a:cubicBezTo>
                  <a:cubicBezTo>
                    <a:pt x="19964" y="11503"/>
                    <a:pt x="20569" y="11380"/>
                    <a:pt x="21094" y="11054"/>
                  </a:cubicBezTo>
                  <a:cubicBezTo>
                    <a:pt x="23229" y="9727"/>
                    <a:pt x="19285" y="7313"/>
                    <a:pt x="19285" y="7313"/>
                  </a:cubicBezTo>
                  <a:cubicBezTo>
                    <a:pt x="19285" y="7313"/>
                    <a:pt x="24611" y="5852"/>
                    <a:pt x="23725" y="3907"/>
                  </a:cubicBezTo>
                  <a:cubicBezTo>
                    <a:pt x="23482" y="3374"/>
                    <a:pt x="22887" y="3180"/>
                    <a:pt x="22152" y="3180"/>
                  </a:cubicBezTo>
                  <a:cubicBezTo>
                    <a:pt x="20202" y="3180"/>
                    <a:pt x="17262" y="4540"/>
                    <a:pt x="17262" y="4540"/>
                  </a:cubicBezTo>
                  <a:cubicBezTo>
                    <a:pt x="17262" y="4540"/>
                    <a:pt x="20589" y="208"/>
                    <a:pt x="16685" y="7"/>
                  </a:cubicBezTo>
                  <a:cubicBezTo>
                    <a:pt x="16603" y="3"/>
                    <a:pt x="16521" y="1"/>
                    <a:pt x="16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2257025" y="3781950"/>
              <a:ext cx="182850" cy="122000"/>
            </a:xfrm>
            <a:custGeom>
              <a:avLst/>
              <a:gdLst/>
              <a:ahLst/>
              <a:cxnLst/>
              <a:rect l="l" t="t" r="r" b="b"/>
              <a:pathLst>
                <a:path w="7314" h="4880" extrusionOk="0">
                  <a:moveTo>
                    <a:pt x="4670" y="1"/>
                  </a:moveTo>
                  <a:cubicBezTo>
                    <a:pt x="4086" y="1"/>
                    <a:pt x="3443" y="127"/>
                    <a:pt x="2807" y="392"/>
                  </a:cubicBezTo>
                  <a:cubicBezTo>
                    <a:pt x="1047" y="1122"/>
                    <a:pt x="0" y="2633"/>
                    <a:pt x="471" y="3764"/>
                  </a:cubicBezTo>
                  <a:cubicBezTo>
                    <a:pt x="770" y="4486"/>
                    <a:pt x="1615" y="4880"/>
                    <a:pt x="2646" y="4880"/>
                  </a:cubicBezTo>
                  <a:cubicBezTo>
                    <a:pt x="3229" y="4880"/>
                    <a:pt x="3871" y="4754"/>
                    <a:pt x="4507" y="4490"/>
                  </a:cubicBezTo>
                  <a:cubicBezTo>
                    <a:pt x="6267" y="3760"/>
                    <a:pt x="7314" y="2249"/>
                    <a:pt x="6843" y="1118"/>
                  </a:cubicBezTo>
                  <a:cubicBezTo>
                    <a:pt x="6544" y="395"/>
                    <a:pt x="5699" y="1"/>
                    <a:pt x="46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1834675" y="4507975"/>
              <a:ext cx="709125" cy="843400"/>
            </a:xfrm>
            <a:custGeom>
              <a:avLst/>
              <a:gdLst/>
              <a:ahLst/>
              <a:cxnLst/>
              <a:rect l="l" t="t" r="r" b="b"/>
              <a:pathLst>
                <a:path w="28365" h="33736" extrusionOk="0">
                  <a:moveTo>
                    <a:pt x="6127" y="1"/>
                  </a:moveTo>
                  <a:cubicBezTo>
                    <a:pt x="5816" y="1"/>
                    <a:pt x="5531" y="77"/>
                    <a:pt x="5276" y="237"/>
                  </a:cubicBezTo>
                  <a:cubicBezTo>
                    <a:pt x="0" y="3546"/>
                    <a:pt x="21494" y="33736"/>
                    <a:pt x="21494" y="33736"/>
                  </a:cubicBezTo>
                  <a:lnTo>
                    <a:pt x="28365" y="29427"/>
                  </a:lnTo>
                  <a:cubicBezTo>
                    <a:pt x="28365" y="29427"/>
                    <a:pt x="12236" y="1"/>
                    <a:pt x="6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2019050" y="4597925"/>
              <a:ext cx="438625" cy="699800"/>
            </a:xfrm>
            <a:custGeom>
              <a:avLst/>
              <a:gdLst/>
              <a:ahLst/>
              <a:cxnLst/>
              <a:rect l="l" t="t" r="r" b="b"/>
              <a:pathLst>
                <a:path w="17545" h="27992" extrusionOk="0">
                  <a:moveTo>
                    <a:pt x="23" y="1"/>
                  </a:moveTo>
                  <a:lnTo>
                    <a:pt x="0" y="15"/>
                  </a:lnTo>
                  <a:cubicBezTo>
                    <a:pt x="4847" y="8255"/>
                    <a:pt x="12276" y="19632"/>
                    <a:pt x="17468" y="27872"/>
                  </a:cubicBezTo>
                  <a:lnTo>
                    <a:pt x="17468" y="27872"/>
                  </a:lnTo>
                  <a:cubicBezTo>
                    <a:pt x="12449" y="19676"/>
                    <a:pt x="5269" y="7907"/>
                    <a:pt x="23" y="1"/>
                  </a:cubicBezTo>
                  <a:close/>
                  <a:moveTo>
                    <a:pt x="17468" y="27872"/>
                  </a:moveTo>
                  <a:cubicBezTo>
                    <a:pt x="17493" y="27912"/>
                    <a:pt x="17517" y="27952"/>
                    <a:pt x="17542" y="27992"/>
                  </a:cubicBezTo>
                  <a:lnTo>
                    <a:pt x="17544" y="27992"/>
                  </a:lnTo>
                  <a:cubicBezTo>
                    <a:pt x="17519" y="27952"/>
                    <a:pt x="17494" y="27912"/>
                    <a:pt x="17468" y="278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1953000" y="4023650"/>
              <a:ext cx="844875" cy="1159650"/>
            </a:xfrm>
            <a:custGeom>
              <a:avLst/>
              <a:gdLst/>
              <a:ahLst/>
              <a:cxnLst/>
              <a:rect l="l" t="t" r="r" b="b"/>
              <a:pathLst>
                <a:path w="33795" h="46386" extrusionOk="0">
                  <a:moveTo>
                    <a:pt x="8284" y="0"/>
                  </a:moveTo>
                  <a:cubicBezTo>
                    <a:pt x="7965" y="0"/>
                    <a:pt x="7661" y="68"/>
                    <a:pt x="7375" y="209"/>
                  </a:cubicBezTo>
                  <a:cubicBezTo>
                    <a:pt x="0" y="3849"/>
                    <a:pt x="24191" y="46386"/>
                    <a:pt x="24191" y="46386"/>
                  </a:cubicBezTo>
                  <a:lnTo>
                    <a:pt x="33794" y="41647"/>
                  </a:lnTo>
                  <a:cubicBezTo>
                    <a:pt x="33794" y="41647"/>
                    <a:pt x="16197" y="0"/>
                    <a:pt x="82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2195075" y="4146400"/>
              <a:ext cx="482475" cy="977825"/>
            </a:xfrm>
            <a:custGeom>
              <a:avLst/>
              <a:gdLst/>
              <a:ahLst/>
              <a:cxnLst/>
              <a:rect l="l" t="t" r="r" b="b"/>
              <a:pathLst>
                <a:path w="19299" h="39113" extrusionOk="0">
                  <a:moveTo>
                    <a:pt x="26" y="1"/>
                  </a:moveTo>
                  <a:lnTo>
                    <a:pt x="1" y="13"/>
                  </a:lnTo>
                  <a:cubicBezTo>
                    <a:pt x="5369" y="11505"/>
                    <a:pt x="13586" y="27580"/>
                    <a:pt x="19298" y="39113"/>
                  </a:cubicBezTo>
                  <a:cubicBezTo>
                    <a:pt x="13759" y="27661"/>
                    <a:pt x="5818" y="11185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5242375" y="4787100"/>
              <a:ext cx="510825" cy="607600"/>
            </a:xfrm>
            <a:custGeom>
              <a:avLst/>
              <a:gdLst/>
              <a:ahLst/>
              <a:cxnLst/>
              <a:rect l="l" t="t" r="r" b="b"/>
              <a:pathLst>
                <a:path w="20433" h="24304" extrusionOk="0">
                  <a:moveTo>
                    <a:pt x="16019" y="1"/>
                  </a:moveTo>
                  <a:cubicBezTo>
                    <a:pt x="11619" y="1"/>
                    <a:pt x="0" y="21199"/>
                    <a:pt x="0" y="21199"/>
                  </a:cubicBezTo>
                  <a:lnTo>
                    <a:pt x="4948" y="24303"/>
                  </a:lnTo>
                  <a:cubicBezTo>
                    <a:pt x="4948" y="24303"/>
                    <a:pt x="20433" y="2554"/>
                    <a:pt x="16632" y="172"/>
                  </a:cubicBezTo>
                  <a:cubicBezTo>
                    <a:pt x="16448" y="56"/>
                    <a:pt x="16243" y="1"/>
                    <a:pt x="160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5303925" y="4851825"/>
              <a:ext cx="316550" cy="503875"/>
            </a:xfrm>
            <a:custGeom>
              <a:avLst/>
              <a:gdLst/>
              <a:ahLst/>
              <a:cxnLst/>
              <a:rect l="l" t="t" r="r" b="b"/>
              <a:pathLst>
                <a:path w="12662" h="20155" extrusionOk="0">
                  <a:moveTo>
                    <a:pt x="12638" y="1"/>
                  </a:moveTo>
                  <a:cubicBezTo>
                    <a:pt x="8325" y="6365"/>
                    <a:pt x="4071" y="13603"/>
                    <a:pt x="1" y="20155"/>
                  </a:cubicBezTo>
                  <a:cubicBezTo>
                    <a:pt x="1630" y="17768"/>
                    <a:pt x="4825" y="12615"/>
                    <a:pt x="6426" y="10144"/>
                  </a:cubicBezTo>
                  <a:cubicBezTo>
                    <a:pt x="8574" y="6810"/>
                    <a:pt x="10684" y="3455"/>
                    <a:pt x="12662" y="16"/>
                  </a:cubicBezTo>
                  <a:lnTo>
                    <a:pt x="12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5059300" y="4438225"/>
              <a:ext cx="608650" cy="835350"/>
            </a:xfrm>
            <a:custGeom>
              <a:avLst/>
              <a:gdLst/>
              <a:ahLst/>
              <a:cxnLst/>
              <a:rect l="l" t="t" r="r" b="b"/>
              <a:pathLst>
                <a:path w="24346" h="33414" extrusionOk="0">
                  <a:moveTo>
                    <a:pt x="18379" y="0"/>
                  </a:moveTo>
                  <a:cubicBezTo>
                    <a:pt x="12677" y="0"/>
                    <a:pt x="1" y="29999"/>
                    <a:pt x="1" y="29999"/>
                  </a:cubicBezTo>
                  <a:lnTo>
                    <a:pt x="6920" y="33413"/>
                  </a:lnTo>
                  <a:cubicBezTo>
                    <a:pt x="6920" y="33413"/>
                    <a:pt x="24346" y="2772"/>
                    <a:pt x="19035" y="151"/>
                  </a:cubicBezTo>
                  <a:cubicBezTo>
                    <a:pt x="18828" y="49"/>
                    <a:pt x="18609" y="0"/>
                    <a:pt x="183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5145450" y="4526550"/>
              <a:ext cx="348200" cy="704250"/>
            </a:xfrm>
            <a:custGeom>
              <a:avLst/>
              <a:gdLst/>
              <a:ahLst/>
              <a:cxnLst/>
              <a:rect l="l" t="t" r="r" b="b"/>
              <a:pathLst>
                <a:path w="13928" h="28170" extrusionOk="0">
                  <a:moveTo>
                    <a:pt x="13902" y="0"/>
                  </a:moveTo>
                  <a:cubicBezTo>
                    <a:pt x="9626" y="8051"/>
                    <a:pt x="4117" y="19786"/>
                    <a:pt x="32" y="28105"/>
                  </a:cubicBezTo>
                  <a:lnTo>
                    <a:pt x="32" y="28105"/>
                  </a:lnTo>
                  <a:cubicBezTo>
                    <a:pt x="4169" y="19955"/>
                    <a:pt x="10143" y="8230"/>
                    <a:pt x="13928" y="13"/>
                  </a:cubicBezTo>
                  <a:lnTo>
                    <a:pt x="13902" y="0"/>
                  </a:lnTo>
                  <a:close/>
                  <a:moveTo>
                    <a:pt x="32" y="28105"/>
                  </a:moveTo>
                  <a:lnTo>
                    <a:pt x="32" y="28105"/>
                  </a:lnTo>
                  <a:cubicBezTo>
                    <a:pt x="22" y="28125"/>
                    <a:pt x="11" y="28146"/>
                    <a:pt x="1" y="28167"/>
                  </a:cubicBezTo>
                  <a:lnTo>
                    <a:pt x="1" y="28169"/>
                  </a:lnTo>
                  <a:cubicBezTo>
                    <a:pt x="11" y="28148"/>
                    <a:pt x="22" y="28126"/>
                    <a:pt x="32" y="281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2067850" y="4357525"/>
              <a:ext cx="3537900" cy="1117825"/>
            </a:xfrm>
            <a:custGeom>
              <a:avLst/>
              <a:gdLst/>
              <a:ahLst/>
              <a:cxnLst/>
              <a:rect l="l" t="t" r="r" b="b"/>
              <a:pathLst>
                <a:path w="141516" h="44713" extrusionOk="0">
                  <a:moveTo>
                    <a:pt x="65293" y="1"/>
                  </a:moveTo>
                  <a:cubicBezTo>
                    <a:pt x="36483" y="1"/>
                    <a:pt x="35520" y="20832"/>
                    <a:pt x="35520" y="20832"/>
                  </a:cubicBezTo>
                  <a:cubicBezTo>
                    <a:pt x="21454" y="20832"/>
                    <a:pt x="18616" y="32778"/>
                    <a:pt x="18616" y="32778"/>
                  </a:cubicBezTo>
                  <a:cubicBezTo>
                    <a:pt x="5077" y="32778"/>
                    <a:pt x="0" y="44713"/>
                    <a:pt x="0" y="44713"/>
                  </a:cubicBezTo>
                  <a:lnTo>
                    <a:pt x="141516" y="44713"/>
                  </a:lnTo>
                  <a:cubicBezTo>
                    <a:pt x="141516" y="44713"/>
                    <a:pt x="135588" y="32778"/>
                    <a:pt x="119781" y="32778"/>
                  </a:cubicBezTo>
                  <a:cubicBezTo>
                    <a:pt x="119781" y="32778"/>
                    <a:pt x="116468" y="20832"/>
                    <a:pt x="100049" y="20832"/>
                  </a:cubicBezTo>
                  <a:cubicBezTo>
                    <a:pt x="100049" y="20832"/>
                    <a:pt x="98924" y="1"/>
                    <a:pt x="652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" name="Google Shape;312;p27"/>
          <p:cNvSpPr txBox="1">
            <a:spLocks noGrp="1"/>
          </p:cNvSpPr>
          <p:nvPr>
            <p:ph type="ctrTitle"/>
          </p:nvPr>
        </p:nvSpPr>
        <p:spPr>
          <a:xfrm>
            <a:off x="4847450" y="1508090"/>
            <a:ext cx="3572400" cy="22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 dirty="0"/>
              <a:t>The Problem</a:t>
            </a:r>
            <a:endParaRPr sz="3200" dirty="0"/>
          </a:p>
        </p:txBody>
      </p:sp>
      <p:grpSp>
        <p:nvGrpSpPr>
          <p:cNvPr id="313" name="Google Shape;313;p27"/>
          <p:cNvGrpSpPr/>
          <p:nvPr/>
        </p:nvGrpSpPr>
        <p:grpSpPr>
          <a:xfrm>
            <a:off x="1569072" y="967986"/>
            <a:ext cx="2600932" cy="3207529"/>
            <a:chOff x="4366025" y="1217575"/>
            <a:chExt cx="3014175" cy="3717150"/>
          </a:xfrm>
        </p:grpSpPr>
        <p:sp>
          <p:nvSpPr>
            <p:cNvPr id="314" name="Google Shape;314;p27"/>
            <p:cNvSpPr/>
            <p:nvPr/>
          </p:nvSpPr>
          <p:spPr>
            <a:xfrm>
              <a:off x="4775750" y="1217575"/>
              <a:ext cx="2037575" cy="3163725"/>
            </a:xfrm>
            <a:custGeom>
              <a:avLst/>
              <a:gdLst/>
              <a:ahLst/>
              <a:cxnLst/>
              <a:rect l="l" t="t" r="r" b="b"/>
              <a:pathLst>
                <a:path w="81503" h="126549" extrusionOk="0">
                  <a:moveTo>
                    <a:pt x="1" y="0"/>
                  </a:moveTo>
                  <a:lnTo>
                    <a:pt x="1" y="126549"/>
                  </a:lnTo>
                  <a:lnTo>
                    <a:pt x="81502" y="126549"/>
                  </a:lnTo>
                  <a:lnTo>
                    <a:pt x="8150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4366025" y="1217575"/>
              <a:ext cx="409750" cy="318250"/>
            </a:xfrm>
            <a:custGeom>
              <a:avLst/>
              <a:gdLst/>
              <a:ahLst/>
              <a:cxnLst/>
              <a:rect l="l" t="t" r="r" b="b"/>
              <a:pathLst>
                <a:path w="16390" h="12730" extrusionOk="0">
                  <a:moveTo>
                    <a:pt x="16390" y="0"/>
                  </a:moveTo>
                  <a:lnTo>
                    <a:pt x="1" y="8247"/>
                  </a:lnTo>
                  <a:lnTo>
                    <a:pt x="16390" y="12729"/>
                  </a:lnTo>
                  <a:lnTo>
                    <a:pt x="1639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4775750" y="1346400"/>
              <a:ext cx="1914025" cy="3163750"/>
            </a:xfrm>
            <a:custGeom>
              <a:avLst/>
              <a:gdLst/>
              <a:ahLst/>
              <a:cxnLst/>
              <a:rect l="l" t="t" r="r" b="b"/>
              <a:pathLst>
                <a:path w="76561" h="126550" extrusionOk="0">
                  <a:moveTo>
                    <a:pt x="1" y="1"/>
                  </a:moveTo>
                  <a:lnTo>
                    <a:pt x="1" y="126550"/>
                  </a:lnTo>
                  <a:lnTo>
                    <a:pt x="76560" y="126550"/>
                  </a:lnTo>
                  <a:lnTo>
                    <a:pt x="7656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4931225" y="1517575"/>
              <a:ext cx="1603075" cy="2583450"/>
            </a:xfrm>
            <a:custGeom>
              <a:avLst/>
              <a:gdLst/>
              <a:ahLst/>
              <a:cxnLst/>
              <a:rect l="l" t="t" r="r" b="b"/>
              <a:pathLst>
                <a:path w="64123" h="103338" extrusionOk="0">
                  <a:moveTo>
                    <a:pt x="32060" y="0"/>
                  </a:moveTo>
                  <a:cubicBezTo>
                    <a:pt x="14353" y="0"/>
                    <a:pt x="1" y="15800"/>
                    <a:pt x="1" y="35294"/>
                  </a:cubicBezTo>
                  <a:lnTo>
                    <a:pt x="1" y="103338"/>
                  </a:lnTo>
                  <a:lnTo>
                    <a:pt x="64122" y="103338"/>
                  </a:lnTo>
                  <a:lnTo>
                    <a:pt x="64122" y="35294"/>
                  </a:lnTo>
                  <a:cubicBezTo>
                    <a:pt x="64122" y="15800"/>
                    <a:pt x="49767" y="0"/>
                    <a:pt x="32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5725275" y="2708400"/>
              <a:ext cx="835700" cy="1291150"/>
            </a:xfrm>
            <a:custGeom>
              <a:avLst/>
              <a:gdLst/>
              <a:ahLst/>
              <a:cxnLst/>
              <a:rect l="l" t="t" r="r" b="b"/>
              <a:pathLst>
                <a:path w="33428" h="51646" extrusionOk="0">
                  <a:moveTo>
                    <a:pt x="11953" y="1"/>
                  </a:moveTo>
                  <a:cubicBezTo>
                    <a:pt x="2893" y="1"/>
                    <a:pt x="0" y="18061"/>
                    <a:pt x="0" y="18061"/>
                  </a:cubicBezTo>
                  <a:lnTo>
                    <a:pt x="27808" y="51645"/>
                  </a:lnTo>
                  <a:cubicBezTo>
                    <a:pt x="27808" y="51645"/>
                    <a:pt x="33428" y="21810"/>
                    <a:pt x="29765" y="18833"/>
                  </a:cubicBezTo>
                  <a:cubicBezTo>
                    <a:pt x="29214" y="18385"/>
                    <a:pt x="28599" y="18195"/>
                    <a:pt x="27952" y="18195"/>
                  </a:cubicBezTo>
                  <a:cubicBezTo>
                    <a:pt x="24297" y="18195"/>
                    <a:pt x="19614" y="24261"/>
                    <a:pt x="19614" y="24261"/>
                  </a:cubicBezTo>
                  <a:cubicBezTo>
                    <a:pt x="19614" y="24261"/>
                    <a:pt x="28043" y="12018"/>
                    <a:pt x="23361" y="9231"/>
                  </a:cubicBezTo>
                  <a:cubicBezTo>
                    <a:pt x="22788" y="8890"/>
                    <a:pt x="22201" y="8740"/>
                    <a:pt x="21611" y="8740"/>
                  </a:cubicBezTo>
                  <a:cubicBezTo>
                    <a:pt x="17686" y="8740"/>
                    <a:pt x="13652" y="15366"/>
                    <a:pt x="13087" y="16327"/>
                  </a:cubicBezTo>
                  <a:lnTo>
                    <a:pt x="13087" y="16327"/>
                  </a:lnTo>
                  <a:cubicBezTo>
                    <a:pt x="13902" y="14907"/>
                    <a:pt x="21704" y="888"/>
                    <a:pt x="12611" y="32"/>
                  </a:cubicBezTo>
                  <a:cubicBezTo>
                    <a:pt x="12388" y="11"/>
                    <a:pt x="12169" y="1"/>
                    <a:pt x="11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5430775" y="1517575"/>
              <a:ext cx="1073450" cy="742550"/>
            </a:xfrm>
            <a:custGeom>
              <a:avLst/>
              <a:gdLst/>
              <a:ahLst/>
              <a:cxnLst/>
              <a:rect l="l" t="t" r="r" b="b"/>
              <a:pathLst>
                <a:path w="42938" h="29702" extrusionOk="0">
                  <a:moveTo>
                    <a:pt x="12081" y="0"/>
                  </a:moveTo>
                  <a:cubicBezTo>
                    <a:pt x="8165" y="0"/>
                    <a:pt x="4416" y="772"/>
                    <a:pt x="948" y="2187"/>
                  </a:cubicBezTo>
                  <a:cubicBezTo>
                    <a:pt x="287" y="7121"/>
                    <a:pt x="1" y="14747"/>
                    <a:pt x="4005" y="17123"/>
                  </a:cubicBezTo>
                  <a:cubicBezTo>
                    <a:pt x="4951" y="17684"/>
                    <a:pt x="5900" y="17921"/>
                    <a:pt x="6828" y="17921"/>
                  </a:cubicBezTo>
                  <a:cubicBezTo>
                    <a:pt x="11798" y="17921"/>
                    <a:pt x="16170" y="11129"/>
                    <a:pt x="16292" y="10940"/>
                  </a:cubicBezTo>
                  <a:lnTo>
                    <a:pt x="16292" y="10940"/>
                  </a:lnTo>
                  <a:cubicBezTo>
                    <a:pt x="16200" y="11154"/>
                    <a:pt x="12013" y="21096"/>
                    <a:pt x="15943" y="23135"/>
                  </a:cubicBezTo>
                  <a:cubicBezTo>
                    <a:pt x="16525" y="23438"/>
                    <a:pt x="17188" y="23567"/>
                    <a:pt x="17895" y="23567"/>
                  </a:cubicBezTo>
                  <a:cubicBezTo>
                    <a:pt x="22014" y="23567"/>
                    <a:pt x="27647" y="19187"/>
                    <a:pt x="27647" y="19187"/>
                  </a:cubicBezTo>
                  <a:lnTo>
                    <a:pt x="27647" y="19187"/>
                  </a:lnTo>
                  <a:cubicBezTo>
                    <a:pt x="27647" y="19187"/>
                    <a:pt x="24605" y="23850"/>
                    <a:pt x="27647" y="28476"/>
                  </a:cubicBezTo>
                  <a:cubicBezTo>
                    <a:pt x="28221" y="29348"/>
                    <a:pt x="29293" y="29701"/>
                    <a:pt x="30655" y="29701"/>
                  </a:cubicBezTo>
                  <a:cubicBezTo>
                    <a:pt x="34023" y="29701"/>
                    <a:pt x="39167" y="27539"/>
                    <a:pt x="42938" y="25696"/>
                  </a:cubicBezTo>
                  <a:cubicBezTo>
                    <a:pt x="41432" y="19809"/>
                    <a:pt x="38570" y="14545"/>
                    <a:pt x="34749" y="10339"/>
                  </a:cubicBezTo>
                  <a:cubicBezTo>
                    <a:pt x="28948" y="3952"/>
                    <a:pt x="20931" y="0"/>
                    <a:pt x="120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5344750" y="2559900"/>
              <a:ext cx="359425" cy="435300"/>
            </a:xfrm>
            <a:custGeom>
              <a:avLst/>
              <a:gdLst/>
              <a:ahLst/>
              <a:cxnLst/>
              <a:rect l="l" t="t" r="r" b="b"/>
              <a:pathLst>
                <a:path w="14377" h="17412" extrusionOk="0">
                  <a:moveTo>
                    <a:pt x="9387" y="1"/>
                  </a:moveTo>
                  <a:lnTo>
                    <a:pt x="1" y="13071"/>
                  </a:lnTo>
                  <a:lnTo>
                    <a:pt x="4991" y="17412"/>
                  </a:lnTo>
                  <a:lnTo>
                    <a:pt x="14377" y="4341"/>
                  </a:lnTo>
                  <a:lnTo>
                    <a:pt x="9387" y="1"/>
                  </a:lnTo>
                  <a:close/>
                </a:path>
              </a:pathLst>
            </a:custGeom>
            <a:solidFill>
              <a:srgbClr val="D3B08A"/>
            </a:solidFill>
            <a:ln w="9525" cap="flat" cmpd="sng">
              <a:solidFill>
                <a:srgbClr val="D3B0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5469075" y="2615400"/>
              <a:ext cx="131225" cy="266050"/>
            </a:xfrm>
            <a:custGeom>
              <a:avLst/>
              <a:gdLst/>
              <a:ahLst/>
              <a:cxnLst/>
              <a:rect l="l" t="t" r="r" b="b"/>
              <a:pathLst>
                <a:path w="5249" h="10642" extrusionOk="0">
                  <a:moveTo>
                    <a:pt x="2819" y="0"/>
                  </a:moveTo>
                  <a:lnTo>
                    <a:pt x="2820" y="3"/>
                  </a:lnTo>
                  <a:lnTo>
                    <a:pt x="2822" y="0"/>
                  </a:lnTo>
                  <a:close/>
                  <a:moveTo>
                    <a:pt x="2820" y="3"/>
                  </a:moveTo>
                  <a:lnTo>
                    <a:pt x="1374" y="2013"/>
                  </a:lnTo>
                  <a:cubicBezTo>
                    <a:pt x="1374" y="2013"/>
                    <a:pt x="1" y="7996"/>
                    <a:pt x="3283" y="10642"/>
                  </a:cubicBezTo>
                  <a:lnTo>
                    <a:pt x="5248" y="7905"/>
                  </a:lnTo>
                  <a:lnTo>
                    <a:pt x="2820" y="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5494750" y="2229475"/>
              <a:ext cx="545825" cy="621725"/>
            </a:xfrm>
            <a:custGeom>
              <a:avLst/>
              <a:gdLst/>
              <a:ahLst/>
              <a:cxnLst/>
              <a:rect l="l" t="t" r="r" b="b"/>
              <a:pathLst>
                <a:path w="21833" h="24869" extrusionOk="0">
                  <a:moveTo>
                    <a:pt x="9505" y="0"/>
                  </a:moveTo>
                  <a:cubicBezTo>
                    <a:pt x="9505" y="0"/>
                    <a:pt x="7583" y="3565"/>
                    <a:pt x="3791" y="10599"/>
                  </a:cubicBezTo>
                  <a:cubicBezTo>
                    <a:pt x="1" y="17633"/>
                    <a:pt x="1105" y="21348"/>
                    <a:pt x="4972" y="23874"/>
                  </a:cubicBezTo>
                  <a:cubicBezTo>
                    <a:pt x="6027" y="24563"/>
                    <a:pt x="7132" y="24868"/>
                    <a:pt x="8222" y="24868"/>
                  </a:cubicBezTo>
                  <a:cubicBezTo>
                    <a:pt x="11128" y="24868"/>
                    <a:pt x="13934" y="22706"/>
                    <a:pt x="15445" y="19903"/>
                  </a:cubicBezTo>
                  <a:cubicBezTo>
                    <a:pt x="17523" y="16051"/>
                    <a:pt x="21832" y="8054"/>
                    <a:pt x="21832" y="8054"/>
                  </a:cubicBezTo>
                  <a:lnTo>
                    <a:pt x="9505" y="0"/>
                  </a:lnTo>
                  <a:close/>
                </a:path>
              </a:pathLst>
            </a:custGeom>
            <a:solidFill>
              <a:srgbClr val="D3B08A"/>
            </a:solidFill>
            <a:ln w="9525" cap="flat" cmpd="sng">
              <a:solidFill>
                <a:srgbClr val="D3B0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5474200" y="2376725"/>
              <a:ext cx="170175" cy="187225"/>
            </a:xfrm>
            <a:custGeom>
              <a:avLst/>
              <a:gdLst/>
              <a:ahLst/>
              <a:cxnLst/>
              <a:rect l="l" t="t" r="r" b="b"/>
              <a:pathLst>
                <a:path w="6807" h="7489" extrusionOk="0">
                  <a:moveTo>
                    <a:pt x="3403" y="0"/>
                  </a:moveTo>
                  <a:cubicBezTo>
                    <a:pt x="1525" y="0"/>
                    <a:pt x="0" y="1676"/>
                    <a:pt x="0" y="3744"/>
                  </a:cubicBezTo>
                  <a:cubicBezTo>
                    <a:pt x="0" y="5813"/>
                    <a:pt x="1525" y="7489"/>
                    <a:pt x="3403" y="7489"/>
                  </a:cubicBezTo>
                  <a:cubicBezTo>
                    <a:pt x="5281" y="7489"/>
                    <a:pt x="6806" y="5813"/>
                    <a:pt x="6806" y="3744"/>
                  </a:cubicBezTo>
                  <a:cubicBezTo>
                    <a:pt x="6806" y="1676"/>
                    <a:pt x="5281" y="0"/>
                    <a:pt x="3403" y="0"/>
                  </a:cubicBezTo>
                  <a:close/>
                </a:path>
              </a:pathLst>
            </a:custGeom>
            <a:solidFill>
              <a:srgbClr val="D3B08A"/>
            </a:solidFill>
            <a:ln w="9525" cap="flat" cmpd="sng">
              <a:solidFill>
                <a:srgbClr val="D3B0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5752800" y="2500275"/>
              <a:ext cx="137825" cy="228000"/>
            </a:xfrm>
            <a:custGeom>
              <a:avLst/>
              <a:gdLst/>
              <a:ahLst/>
              <a:cxnLst/>
              <a:rect l="l" t="t" r="r" b="b"/>
              <a:pathLst>
                <a:path w="5513" h="9120" extrusionOk="0">
                  <a:moveTo>
                    <a:pt x="3760" y="1"/>
                  </a:moveTo>
                  <a:cubicBezTo>
                    <a:pt x="3643" y="1"/>
                    <a:pt x="3511" y="35"/>
                    <a:pt x="3406" y="89"/>
                  </a:cubicBezTo>
                  <a:cubicBezTo>
                    <a:pt x="2639" y="544"/>
                    <a:pt x="2463" y="1602"/>
                    <a:pt x="2201" y="2422"/>
                  </a:cubicBezTo>
                  <a:cubicBezTo>
                    <a:pt x="1944" y="3388"/>
                    <a:pt x="1679" y="4355"/>
                    <a:pt x="1503" y="5346"/>
                  </a:cubicBezTo>
                  <a:cubicBezTo>
                    <a:pt x="1375" y="6101"/>
                    <a:pt x="1262" y="6857"/>
                    <a:pt x="1190" y="7622"/>
                  </a:cubicBezTo>
                  <a:lnTo>
                    <a:pt x="1190" y="7622"/>
                  </a:lnTo>
                  <a:cubicBezTo>
                    <a:pt x="826" y="6822"/>
                    <a:pt x="445" y="6030"/>
                    <a:pt x="34" y="5257"/>
                  </a:cubicBezTo>
                  <a:lnTo>
                    <a:pt x="0" y="5274"/>
                  </a:lnTo>
                  <a:cubicBezTo>
                    <a:pt x="344" y="6349"/>
                    <a:pt x="736" y="7400"/>
                    <a:pt x="1152" y="8441"/>
                  </a:cubicBezTo>
                  <a:lnTo>
                    <a:pt x="1424" y="9119"/>
                  </a:lnTo>
                  <a:cubicBezTo>
                    <a:pt x="1554" y="7888"/>
                    <a:pt x="1650" y="6628"/>
                    <a:pt x="1806" y="5401"/>
                  </a:cubicBezTo>
                  <a:cubicBezTo>
                    <a:pt x="1927" y="4413"/>
                    <a:pt x="2023" y="3410"/>
                    <a:pt x="2307" y="2460"/>
                  </a:cubicBezTo>
                  <a:cubicBezTo>
                    <a:pt x="2530" y="1753"/>
                    <a:pt x="3028" y="387"/>
                    <a:pt x="3798" y="351"/>
                  </a:cubicBezTo>
                  <a:cubicBezTo>
                    <a:pt x="3817" y="351"/>
                    <a:pt x="3837" y="350"/>
                    <a:pt x="3856" y="350"/>
                  </a:cubicBezTo>
                  <a:cubicBezTo>
                    <a:pt x="4805" y="350"/>
                    <a:pt x="5368" y="1039"/>
                    <a:pt x="5385" y="2104"/>
                  </a:cubicBezTo>
                  <a:lnTo>
                    <a:pt x="5419" y="2109"/>
                  </a:lnTo>
                  <a:cubicBezTo>
                    <a:pt x="5512" y="1599"/>
                    <a:pt x="5440" y="1029"/>
                    <a:pt x="5128" y="613"/>
                  </a:cubicBezTo>
                  <a:cubicBezTo>
                    <a:pt x="4815" y="173"/>
                    <a:pt x="4284" y="14"/>
                    <a:pt x="3803" y="2"/>
                  </a:cubicBezTo>
                  <a:cubicBezTo>
                    <a:pt x="3789" y="1"/>
                    <a:pt x="3775" y="1"/>
                    <a:pt x="3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5391275" y="2096000"/>
              <a:ext cx="726850" cy="586525"/>
            </a:xfrm>
            <a:custGeom>
              <a:avLst/>
              <a:gdLst/>
              <a:ahLst/>
              <a:cxnLst/>
              <a:rect l="l" t="t" r="r" b="b"/>
              <a:pathLst>
                <a:path w="29074" h="23461" extrusionOk="0">
                  <a:moveTo>
                    <a:pt x="17435" y="0"/>
                  </a:moveTo>
                  <a:cubicBezTo>
                    <a:pt x="14250" y="0"/>
                    <a:pt x="14053" y="1893"/>
                    <a:pt x="9833" y="1893"/>
                  </a:cubicBezTo>
                  <a:cubicBezTo>
                    <a:pt x="9744" y="1893"/>
                    <a:pt x="9653" y="1893"/>
                    <a:pt x="9560" y="1891"/>
                  </a:cubicBezTo>
                  <a:cubicBezTo>
                    <a:pt x="9486" y="1889"/>
                    <a:pt x="9412" y="1889"/>
                    <a:pt x="9338" y="1889"/>
                  </a:cubicBezTo>
                  <a:cubicBezTo>
                    <a:pt x="4936" y="1889"/>
                    <a:pt x="2014" y="4424"/>
                    <a:pt x="1016" y="8225"/>
                  </a:cubicBezTo>
                  <a:cubicBezTo>
                    <a:pt x="1" y="12092"/>
                    <a:pt x="3317" y="14973"/>
                    <a:pt x="3317" y="14973"/>
                  </a:cubicBezTo>
                  <a:cubicBezTo>
                    <a:pt x="3317" y="12905"/>
                    <a:pt x="4842" y="11229"/>
                    <a:pt x="6720" y="11229"/>
                  </a:cubicBezTo>
                  <a:cubicBezTo>
                    <a:pt x="7908" y="11229"/>
                    <a:pt x="8952" y="11898"/>
                    <a:pt x="9560" y="12912"/>
                  </a:cubicBezTo>
                  <a:cubicBezTo>
                    <a:pt x="9560" y="12912"/>
                    <a:pt x="10338" y="13546"/>
                    <a:pt x="11414" y="13546"/>
                  </a:cubicBezTo>
                  <a:cubicBezTo>
                    <a:pt x="12141" y="13546"/>
                    <a:pt x="13004" y="13256"/>
                    <a:pt x="13855" y="12285"/>
                  </a:cubicBezTo>
                  <a:cubicBezTo>
                    <a:pt x="14694" y="11328"/>
                    <a:pt x="15384" y="10994"/>
                    <a:pt x="15955" y="10994"/>
                  </a:cubicBezTo>
                  <a:cubicBezTo>
                    <a:pt x="16819" y="10994"/>
                    <a:pt x="17411" y="11758"/>
                    <a:pt x="17835" y="12285"/>
                  </a:cubicBezTo>
                  <a:cubicBezTo>
                    <a:pt x="18176" y="12709"/>
                    <a:pt x="18605" y="12851"/>
                    <a:pt x="19028" y="12851"/>
                  </a:cubicBezTo>
                  <a:cubicBezTo>
                    <a:pt x="19888" y="12851"/>
                    <a:pt x="20721" y="12261"/>
                    <a:pt x="20721" y="12261"/>
                  </a:cubicBezTo>
                  <a:lnTo>
                    <a:pt x="20721" y="12261"/>
                  </a:lnTo>
                  <a:cubicBezTo>
                    <a:pt x="20721" y="12261"/>
                    <a:pt x="19045" y="17773"/>
                    <a:pt x="23610" y="17773"/>
                  </a:cubicBezTo>
                  <a:lnTo>
                    <a:pt x="20661" y="23244"/>
                  </a:lnTo>
                  <a:cubicBezTo>
                    <a:pt x="20661" y="23244"/>
                    <a:pt x="21438" y="23460"/>
                    <a:pt x="22486" y="23460"/>
                  </a:cubicBezTo>
                  <a:cubicBezTo>
                    <a:pt x="24005" y="23460"/>
                    <a:pt x="26091" y="23005"/>
                    <a:pt x="27200" y="20776"/>
                  </a:cubicBezTo>
                  <a:cubicBezTo>
                    <a:pt x="29073" y="17010"/>
                    <a:pt x="27472" y="14973"/>
                    <a:pt x="27532" y="10738"/>
                  </a:cubicBezTo>
                  <a:cubicBezTo>
                    <a:pt x="27571" y="7898"/>
                    <a:pt x="25907" y="5220"/>
                    <a:pt x="23271" y="5220"/>
                  </a:cubicBezTo>
                  <a:cubicBezTo>
                    <a:pt x="22955" y="5220"/>
                    <a:pt x="22625" y="5258"/>
                    <a:pt x="22282" y="5339"/>
                  </a:cubicBezTo>
                  <a:cubicBezTo>
                    <a:pt x="22282" y="5339"/>
                    <a:pt x="22604" y="54"/>
                    <a:pt x="17523" y="1"/>
                  </a:cubicBezTo>
                  <a:cubicBezTo>
                    <a:pt x="17493" y="0"/>
                    <a:pt x="17464" y="0"/>
                    <a:pt x="17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5331775" y="2748450"/>
              <a:ext cx="1012650" cy="1352575"/>
            </a:xfrm>
            <a:custGeom>
              <a:avLst/>
              <a:gdLst/>
              <a:ahLst/>
              <a:cxnLst/>
              <a:rect l="l" t="t" r="r" b="b"/>
              <a:pathLst>
                <a:path w="40506" h="54103" extrusionOk="0">
                  <a:moveTo>
                    <a:pt x="0" y="0"/>
                  </a:moveTo>
                  <a:lnTo>
                    <a:pt x="0" y="54103"/>
                  </a:lnTo>
                  <a:lnTo>
                    <a:pt x="27627" y="54103"/>
                  </a:lnTo>
                  <a:lnTo>
                    <a:pt x="27043" y="43920"/>
                  </a:lnTo>
                  <a:lnTo>
                    <a:pt x="40505" y="22659"/>
                  </a:lnTo>
                  <a:cubicBezTo>
                    <a:pt x="40505" y="22659"/>
                    <a:pt x="33716" y="13121"/>
                    <a:pt x="26692" y="9899"/>
                  </a:cubicBezTo>
                  <a:cubicBezTo>
                    <a:pt x="19667" y="6679"/>
                    <a:pt x="8775" y="5320"/>
                    <a:pt x="8775" y="5320"/>
                  </a:cubicBezTo>
                  <a:cubicBezTo>
                    <a:pt x="8775" y="5320"/>
                    <a:pt x="7031" y="7750"/>
                    <a:pt x="5490" y="7750"/>
                  </a:cubicBezTo>
                  <a:cubicBezTo>
                    <a:pt x="5376" y="7750"/>
                    <a:pt x="5263" y="7737"/>
                    <a:pt x="5151" y="7708"/>
                  </a:cubicBezTo>
                  <a:cubicBezTo>
                    <a:pt x="3542" y="7294"/>
                    <a:pt x="3655" y="1164"/>
                    <a:pt x="3655" y="116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5629800" y="2381875"/>
              <a:ext cx="351775" cy="161050"/>
            </a:xfrm>
            <a:custGeom>
              <a:avLst/>
              <a:gdLst/>
              <a:ahLst/>
              <a:cxnLst/>
              <a:rect l="l" t="t" r="r" b="b"/>
              <a:pathLst>
                <a:path w="14071" h="6442" extrusionOk="0">
                  <a:moveTo>
                    <a:pt x="11753" y="1"/>
                  </a:moveTo>
                  <a:lnTo>
                    <a:pt x="11067" y="686"/>
                  </a:lnTo>
                  <a:cubicBezTo>
                    <a:pt x="10476" y="1249"/>
                    <a:pt x="9834" y="1952"/>
                    <a:pt x="9022" y="1952"/>
                  </a:cubicBezTo>
                  <a:cubicBezTo>
                    <a:pt x="9011" y="1952"/>
                    <a:pt x="9000" y="1951"/>
                    <a:pt x="8989" y="1951"/>
                  </a:cubicBezTo>
                  <a:cubicBezTo>
                    <a:pt x="8432" y="1898"/>
                    <a:pt x="8054" y="1348"/>
                    <a:pt x="7592" y="1030"/>
                  </a:cubicBezTo>
                  <a:cubicBezTo>
                    <a:pt x="7386" y="873"/>
                    <a:pt x="7145" y="796"/>
                    <a:pt x="6906" y="796"/>
                  </a:cubicBezTo>
                  <a:cubicBezTo>
                    <a:pt x="6560" y="796"/>
                    <a:pt x="6218" y="957"/>
                    <a:pt x="5991" y="1273"/>
                  </a:cubicBezTo>
                  <a:cubicBezTo>
                    <a:pt x="5464" y="1968"/>
                    <a:pt x="5058" y="2836"/>
                    <a:pt x="4242" y="3149"/>
                  </a:cubicBezTo>
                  <a:cubicBezTo>
                    <a:pt x="3853" y="3297"/>
                    <a:pt x="3422" y="3373"/>
                    <a:pt x="2988" y="3373"/>
                  </a:cubicBezTo>
                  <a:cubicBezTo>
                    <a:pt x="1764" y="3373"/>
                    <a:pt x="508" y="2769"/>
                    <a:pt x="36" y="1475"/>
                  </a:cubicBezTo>
                  <a:lnTo>
                    <a:pt x="36" y="1473"/>
                  </a:lnTo>
                  <a:lnTo>
                    <a:pt x="0" y="1482"/>
                  </a:lnTo>
                  <a:cubicBezTo>
                    <a:pt x="132" y="2103"/>
                    <a:pt x="500" y="2651"/>
                    <a:pt x="974" y="3031"/>
                  </a:cubicBezTo>
                  <a:cubicBezTo>
                    <a:pt x="1580" y="3482"/>
                    <a:pt x="2324" y="3717"/>
                    <a:pt x="3063" y="3717"/>
                  </a:cubicBezTo>
                  <a:cubicBezTo>
                    <a:pt x="3506" y="3717"/>
                    <a:pt x="3948" y="3632"/>
                    <a:pt x="4358" y="3459"/>
                  </a:cubicBezTo>
                  <a:cubicBezTo>
                    <a:pt x="5214" y="3096"/>
                    <a:pt x="5589" y="2120"/>
                    <a:pt x="6089" y="1369"/>
                  </a:cubicBezTo>
                  <a:cubicBezTo>
                    <a:pt x="6284" y="1066"/>
                    <a:pt x="6589" y="914"/>
                    <a:pt x="6900" y="914"/>
                  </a:cubicBezTo>
                  <a:cubicBezTo>
                    <a:pt x="7119" y="914"/>
                    <a:pt x="7340" y="990"/>
                    <a:pt x="7527" y="1141"/>
                  </a:cubicBezTo>
                  <a:cubicBezTo>
                    <a:pt x="7996" y="1492"/>
                    <a:pt x="8347" y="2086"/>
                    <a:pt x="8963" y="2189"/>
                  </a:cubicBezTo>
                  <a:cubicBezTo>
                    <a:pt x="9026" y="2197"/>
                    <a:pt x="9088" y="2201"/>
                    <a:pt x="9149" y="2201"/>
                  </a:cubicBezTo>
                  <a:cubicBezTo>
                    <a:pt x="9723" y="2201"/>
                    <a:pt x="10237" y="1876"/>
                    <a:pt x="10698" y="1494"/>
                  </a:cubicBezTo>
                  <a:lnTo>
                    <a:pt x="10698" y="1494"/>
                  </a:lnTo>
                  <a:cubicBezTo>
                    <a:pt x="10535" y="1914"/>
                    <a:pt x="10405" y="2347"/>
                    <a:pt x="10317" y="2800"/>
                  </a:cubicBezTo>
                  <a:cubicBezTo>
                    <a:pt x="9966" y="4416"/>
                    <a:pt x="10481" y="6008"/>
                    <a:pt x="12092" y="6333"/>
                  </a:cubicBezTo>
                  <a:cubicBezTo>
                    <a:pt x="12415" y="6410"/>
                    <a:pt x="12739" y="6441"/>
                    <a:pt x="13063" y="6441"/>
                  </a:cubicBezTo>
                  <a:cubicBezTo>
                    <a:pt x="13402" y="6441"/>
                    <a:pt x="13739" y="6407"/>
                    <a:pt x="14071" y="6357"/>
                  </a:cubicBezTo>
                  <a:lnTo>
                    <a:pt x="14069" y="6318"/>
                  </a:lnTo>
                  <a:cubicBezTo>
                    <a:pt x="13984" y="6321"/>
                    <a:pt x="13902" y="6322"/>
                    <a:pt x="13821" y="6322"/>
                  </a:cubicBezTo>
                  <a:cubicBezTo>
                    <a:pt x="9680" y="6322"/>
                    <a:pt x="10134" y="3263"/>
                    <a:pt x="11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5947225" y="2220925"/>
              <a:ext cx="206000" cy="283700"/>
            </a:xfrm>
            <a:custGeom>
              <a:avLst/>
              <a:gdLst/>
              <a:ahLst/>
              <a:cxnLst/>
              <a:rect l="l" t="t" r="r" b="b"/>
              <a:pathLst>
                <a:path w="8240" h="11348" extrusionOk="0">
                  <a:moveTo>
                    <a:pt x="1351" y="1"/>
                  </a:moveTo>
                  <a:cubicBezTo>
                    <a:pt x="897" y="1"/>
                    <a:pt x="442" y="54"/>
                    <a:pt x="1" y="153"/>
                  </a:cubicBezTo>
                  <a:lnTo>
                    <a:pt x="90" y="532"/>
                  </a:lnTo>
                  <a:cubicBezTo>
                    <a:pt x="626" y="417"/>
                    <a:pt x="1121" y="362"/>
                    <a:pt x="1578" y="362"/>
                  </a:cubicBezTo>
                  <a:cubicBezTo>
                    <a:pt x="5195" y="362"/>
                    <a:pt x="6449" y="3802"/>
                    <a:pt x="6667" y="7846"/>
                  </a:cubicBezTo>
                  <a:cubicBezTo>
                    <a:pt x="6734" y="9305"/>
                    <a:pt x="6915" y="10645"/>
                    <a:pt x="8240" y="11347"/>
                  </a:cubicBezTo>
                  <a:cubicBezTo>
                    <a:pt x="6936" y="10611"/>
                    <a:pt x="6792" y="9298"/>
                    <a:pt x="6756" y="7838"/>
                  </a:cubicBezTo>
                  <a:cubicBezTo>
                    <a:pt x="6653" y="5511"/>
                    <a:pt x="6290" y="2750"/>
                    <a:pt x="4577" y="1158"/>
                  </a:cubicBezTo>
                  <a:cubicBezTo>
                    <a:pt x="3665" y="346"/>
                    <a:pt x="2510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5331775" y="2748450"/>
              <a:ext cx="690700" cy="1352575"/>
            </a:xfrm>
            <a:custGeom>
              <a:avLst/>
              <a:gdLst/>
              <a:ahLst/>
              <a:cxnLst/>
              <a:rect l="l" t="t" r="r" b="b"/>
              <a:pathLst>
                <a:path w="27628" h="54103" extrusionOk="0">
                  <a:moveTo>
                    <a:pt x="0" y="0"/>
                  </a:moveTo>
                  <a:lnTo>
                    <a:pt x="0" y="54103"/>
                  </a:lnTo>
                  <a:lnTo>
                    <a:pt x="27627" y="54103"/>
                  </a:lnTo>
                  <a:lnTo>
                    <a:pt x="27043" y="43920"/>
                  </a:lnTo>
                  <a:lnTo>
                    <a:pt x="25287" y="8225"/>
                  </a:lnTo>
                  <a:lnTo>
                    <a:pt x="11940" y="5806"/>
                  </a:lnTo>
                  <a:lnTo>
                    <a:pt x="2662" y="135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5331350" y="2908500"/>
              <a:ext cx="383650" cy="296050"/>
            </a:xfrm>
            <a:custGeom>
              <a:avLst/>
              <a:gdLst/>
              <a:ahLst/>
              <a:cxnLst/>
              <a:rect l="l" t="t" r="r" b="b"/>
              <a:pathLst>
                <a:path w="15346" h="11842" extrusionOk="0">
                  <a:moveTo>
                    <a:pt x="15324" y="0"/>
                  </a:moveTo>
                  <a:cubicBezTo>
                    <a:pt x="14105" y="871"/>
                    <a:pt x="12929" y="1799"/>
                    <a:pt x="11762" y="2744"/>
                  </a:cubicBezTo>
                  <a:cubicBezTo>
                    <a:pt x="10589" y="3682"/>
                    <a:pt x="9492" y="4728"/>
                    <a:pt x="8345" y="5700"/>
                  </a:cubicBezTo>
                  <a:cubicBezTo>
                    <a:pt x="6104" y="7557"/>
                    <a:pt x="3764" y="9263"/>
                    <a:pt x="1531" y="11134"/>
                  </a:cubicBezTo>
                  <a:lnTo>
                    <a:pt x="1531" y="11134"/>
                  </a:lnTo>
                  <a:cubicBezTo>
                    <a:pt x="1434" y="10731"/>
                    <a:pt x="1338" y="10328"/>
                    <a:pt x="1236" y="9927"/>
                  </a:cubicBezTo>
                  <a:cubicBezTo>
                    <a:pt x="861" y="8417"/>
                    <a:pt x="467" y="6916"/>
                    <a:pt x="34" y="5425"/>
                  </a:cubicBezTo>
                  <a:lnTo>
                    <a:pt x="0" y="5435"/>
                  </a:lnTo>
                  <a:cubicBezTo>
                    <a:pt x="378" y="7585"/>
                    <a:pt x="832" y="9716"/>
                    <a:pt x="1306" y="11842"/>
                  </a:cubicBezTo>
                  <a:cubicBezTo>
                    <a:pt x="3728" y="9903"/>
                    <a:pt x="6017" y="7773"/>
                    <a:pt x="8413" y="5803"/>
                  </a:cubicBezTo>
                  <a:cubicBezTo>
                    <a:pt x="10793" y="3980"/>
                    <a:pt x="13148" y="2124"/>
                    <a:pt x="15346" y="31"/>
                  </a:cubicBezTo>
                  <a:lnTo>
                    <a:pt x="153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5850975" y="2933550"/>
              <a:ext cx="156875" cy="912925"/>
            </a:xfrm>
            <a:custGeom>
              <a:avLst/>
              <a:gdLst/>
              <a:ahLst/>
              <a:cxnLst/>
              <a:rect l="l" t="t" r="r" b="b"/>
              <a:pathLst>
                <a:path w="6275" h="36517" extrusionOk="0">
                  <a:moveTo>
                    <a:pt x="1" y="1"/>
                  </a:moveTo>
                  <a:lnTo>
                    <a:pt x="1" y="1"/>
                  </a:lnTo>
                  <a:cubicBezTo>
                    <a:pt x="1850" y="12177"/>
                    <a:pt x="3959" y="24439"/>
                    <a:pt x="6275" y="36516"/>
                  </a:cubicBezTo>
                  <a:cubicBezTo>
                    <a:pt x="4426" y="24343"/>
                    <a:pt x="2319" y="1207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5064275" y="3283325"/>
              <a:ext cx="710600" cy="737250"/>
            </a:xfrm>
            <a:custGeom>
              <a:avLst/>
              <a:gdLst/>
              <a:ahLst/>
              <a:cxnLst/>
              <a:rect l="l" t="t" r="r" b="b"/>
              <a:pathLst>
                <a:path w="28424" h="29490" extrusionOk="0">
                  <a:moveTo>
                    <a:pt x="12900" y="1"/>
                  </a:moveTo>
                  <a:cubicBezTo>
                    <a:pt x="12651" y="1"/>
                    <a:pt x="12371" y="71"/>
                    <a:pt x="12056" y="223"/>
                  </a:cubicBezTo>
                  <a:cubicBezTo>
                    <a:pt x="8076" y="2147"/>
                    <a:pt x="10770" y="9510"/>
                    <a:pt x="10770" y="9510"/>
                  </a:cubicBezTo>
                  <a:cubicBezTo>
                    <a:pt x="10770" y="9510"/>
                    <a:pt x="7222" y="5841"/>
                    <a:pt x="4388" y="5841"/>
                  </a:cubicBezTo>
                  <a:cubicBezTo>
                    <a:pt x="3040" y="5841"/>
                    <a:pt x="1853" y="6672"/>
                    <a:pt x="1287" y="9123"/>
                  </a:cubicBezTo>
                  <a:cubicBezTo>
                    <a:pt x="134" y="14120"/>
                    <a:pt x="4490" y="14976"/>
                    <a:pt x="7613" y="14976"/>
                  </a:cubicBezTo>
                  <a:cubicBezTo>
                    <a:pt x="9243" y="14976"/>
                    <a:pt x="10536" y="14743"/>
                    <a:pt x="10537" y="14743"/>
                  </a:cubicBezTo>
                  <a:lnTo>
                    <a:pt x="10537" y="14743"/>
                  </a:lnTo>
                  <a:cubicBezTo>
                    <a:pt x="10536" y="14743"/>
                    <a:pt x="1" y="20205"/>
                    <a:pt x="2107" y="24202"/>
                  </a:cubicBezTo>
                  <a:cubicBezTo>
                    <a:pt x="2442" y="24836"/>
                    <a:pt x="2899" y="25104"/>
                    <a:pt x="3429" y="25104"/>
                  </a:cubicBezTo>
                  <a:cubicBezTo>
                    <a:pt x="6235" y="25104"/>
                    <a:pt x="11120" y="17630"/>
                    <a:pt x="11121" y="17629"/>
                  </a:cubicBezTo>
                  <a:lnTo>
                    <a:pt x="11121" y="17629"/>
                  </a:lnTo>
                  <a:cubicBezTo>
                    <a:pt x="11120" y="17630"/>
                    <a:pt x="6321" y="29228"/>
                    <a:pt x="11823" y="29485"/>
                  </a:cubicBezTo>
                  <a:cubicBezTo>
                    <a:pt x="11884" y="29488"/>
                    <a:pt x="11943" y="29489"/>
                    <a:pt x="12001" y="29489"/>
                  </a:cubicBezTo>
                  <a:cubicBezTo>
                    <a:pt x="17269" y="29489"/>
                    <a:pt x="14755" y="18145"/>
                    <a:pt x="14755" y="18144"/>
                  </a:cubicBezTo>
                  <a:lnTo>
                    <a:pt x="14755" y="18144"/>
                  </a:lnTo>
                  <a:cubicBezTo>
                    <a:pt x="14755" y="18145"/>
                    <a:pt x="17958" y="27422"/>
                    <a:pt x="22012" y="27422"/>
                  </a:cubicBezTo>
                  <a:cubicBezTo>
                    <a:pt x="22540" y="27422"/>
                    <a:pt x="23083" y="27264"/>
                    <a:pt x="23636" y="26907"/>
                  </a:cubicBezTo>
                  <a:cubicBezTo>
                    <a:pt x="28424" y="23814"/>
                    <a:pt x="17531" y="15826"/>
                    <a:pt x="17530" y="15825"/>
                  </a:cubicBezTo>
                  <a:lnTo>
                    <a:pt x="17530" y="15825"/>
                  </a:lnTo>
                  <a:cubicBezTo>
                    <a:pt x="17531" y="15826"/>
                    <a:pt x="22069" y="18230"/>
                    <a:pt x="25040" y="18230"/>
                  </a:cubicBezTo>
                  <a:cubicBezTo>
                    <a:pt x="26525" y="18230"/>
                    <a:pt x="27618" y="17629"/>
                    <a:pt x="27556" y="15825"/>
                  </a:cubicBezTo>
                  <a:cubicBezTo>
                    <a:pt x="27443" y="12577"/>
                    <a:pt x="23579" y="11927"/>
                    <a:pt x="20506" y="11927"/>
                  </a:cubicBezTo>
                  <a:cubicBezTo>
                    <a:pt x="18459" y="11927"/>
                    <a:pt x="16763" y="12216"/>
                    <a:pt x="16763" y="12216"/>
                  </a:cubicBezTo>
                  <a:cubicBezTo>
                    <a:pt x="16763" y="12216"/>
                    <a:pt x="27159" y="6288"/>
                    <a:pt x="23646" y="2680"/>
                  </a:cubicBezTo>
                  <a:cubicBezTo>
                    <a:pt x="23128" y="2148"/>
                    <a:pt x="22564" y="1921"/>
                    <a:pt x="21979" y="1921"/>
                  </a:cubicBezTo>
                  <a:cubicBezTo>
                    <a:pt x="18594" y="1921"/>
                    <a:pt x="14495" y="9510"/>
                    <a:pt x="14495" y="9510"/>
                  </a:cubicBezTo>
                  <a:cubicBezTo>
                    <a:pt x="14495" y="9510"/>
                    <a:pt x="15803" y="1"/>
                    <a:pt x="12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5648300" y="3052250"/>
              <a:ext cx="207575" cy="215350"/>
            </a:xfrm>
            <a:custGeom>
              <a:avLst/>
              <a:gdLst/>
              <a:ahLst/>
              <a:cxnLst/>
              <a:rect l="l" t="t" r="r" b="b"/>
              <a:pathLst>
                <a:path w="8303" h="8614" extrusionOk="0">
                  <a:moveTo>
                    <a:pt x="3770" y="0"/>
                  </a:moveTo>
                  <a:cubicBezTo>
                    <a:pt x="3697" y="0"/>
                    <a:pt x="3615" y="21"/>
                    <a:pt x="3524" y="65"/>
                  </a:cubicBezTo>
                  <a:cubicBezTo>
                    <a:pt x="2360" y="628"/>
                    <a:pt x="3146" y="2778"/>
                    <a:pt x="3146" y="2778"/>
                  </a:cubicBezTo>
                  <a:lnTo>
                    <a:pt x="3146" y="2780"/>
                  </a:lnTo>
                  <a:cubicBezTo>
                    <a:pt x="3146" y="2780"/>
                    <a:pt x="2111" y="1708"/>
                    <a:pt x="1283" y="1708"/>
                  </a:cubicBezTo>
                  <a:cubicBezTo>
                    <a:pt x="890" y="1708"/>
                    <a:pt x="543" y="1951"/>
                    <a:pt x="378" y="2667"/>
                  </a:cubicBezTo>
                  <a:cubicBezTo>
                    <a:pt x="42" y="4125"/>
                    <a:pt x="1313" y="4375"/>
                    <a:pt x="2225" y="4375"/>
                  </a:cubicBezTo>
                  <a:cubicBezTo>
                    <a:pt x="2701" y="4375"/>
                    <a:pt x="3079" y="4307"/>
                    <a:pt x="3079" y="4307"/>
                  </a:cubicBezTo>
                  <a:lnTo>
                    <a:pt x="3079" y="4307"/>
                  </a:lnTo>
                  <a:cubicBezTo>
                    <a:pt x="3079" y="4307"/>
                    <a:pt x="1" y="5902"/>
                    <a:pt x="616" y="7070"/>
                  </a:cubicBezTo>
                  <a:cubicBezTo>
                    <a:pt x="714" y="7256"/>
                    <a:pt x="847" y="7334"/>
                    <a:pt x="1002" y="7334"/>
                  </a:cubicBezTo>
                  <a:cubicBezTo>
                    <a:pt x="1822" y="7334"/>
                    <a:pt x="3249" y="5149"/>
                    <a:pt x="3250" y="5149"/>
                  </a:cubicBezTo>
                  <a:lnTo>
                    <a:pt x="3250" y="5149"/>
                  </a:lnTo>
                  <a:cubicBezTo>
                    <a:pt x="3249" y="5150"/>
                    <a:pt x="1848" y="8537"/>
                    <a:pt x="3454" y="8612"/>
                  </a:cubicBezTo>
                  <a:cubicBezTo>
                    <a:pt x="3472" y="8613"/>
                    <a:pt x="3490" y="8613"/>
                    <a:pt x="3507" y="8613"/>
                  </a:cubicBezTo>
                  <a:cubicBezTo>
                    <a:pt x="5044" y="8613"/>
                    <a:pt x="4310" y="5301"/>
                    <a:pt x="4310" y="5300"/>
                  </a:cubicBezTo>
                  <a:lnTo>
                    <a:pt x="4310" y="5300"/>
                  </a:lnTo>
                  <a:cubicBezTo>
                    <a:pt x="4311" y="5301"/>
                    <a:pt x="5246" y="8010"/>
                    <a:pt x="6430" y="8010"/>
                  </a:cubicBezTo>
                  <a:cubicBezTo>
                    <a:pt x="6585" y="8010"/>
                    <a:pt x="6744" y="7964"/>
                    <a:pt x="6905" y="7859"/>
                  </a:cubicBezTo>
                  <a:cubicBezTo>
                    <a:pt x="8302" y="6957"/>
                    <a:pt x="5121" y="4623"/>
                    <a:pt x="5121" y="4622"/>
                  </a:cubicBezTo>
                  <a:lnTo>
                    <a:pt x="5121" y="4622"/>
                  </a:lnTo>
                  <a:cubicBezTo>
                    <a:pt x="5121" y="4622"/>
                    <a:pt x="6447" y="5325"/>
                    <a:pt x="7315" y="5325"/>
                  </a:cubicBezTo>
                  <a:cubicBezTo>
                    <a:pt x="7749" y="5325"/>
                    <a:pt x="8068" y="5150"/>
                    <a:pt x="8050" y="4622"/>
                  </a:cubicBezTo>
                  <a:cubicBezTo>
                    <a:pt x="8017" y="3674"/>
                    <a:pt x="6888" y="3485"/>
                    <a:pt x="5991" y="3485"/>
                  </a:cubicBezTo>
                  <a:cubicBezTo>
                    <a:pt x="5393" y="3485"/>
                    <a:pt x="4897" y="3569"/>
                    <a:pt x="4897" y="3569"/>
                  </a:cubicBezTo>
                  <a:cubicBezTo>
                    <a:pt x="4897" y="3569"/>
                    <a:pt x="7934" y="1837"/>
                    <a:pt x="6908" y="784"/>
                  </a:cubicBezTo>
                  <a:cubicBezTo>
                    <a:pt x="6757" y="629"/>
                    <a:pt x="6592" y="563"/>
                    <a:pt x="6421" y="563"/>
                  </a:cubicBezTo>
                  <a:cubicBezTo>
                    <a:pt x="5433" y="563"/>
                    <a:pt x="4236" y="2778"/>
                    <a:pt x="4236" y="2778"/>
                  </a:cubicBezTo>
                  <a:cubicBezTo>
                    <a:pt x="4236" y="2778"/>
                    <a:pt x="4617" y="0"/>
                    <a:pt x="37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6007825" y="2851200"/>
              <a:ext cx="983400" cy="1249825"/>
            </a:xfrm>
            <a:custGeom>
              <a:avLst/>
              <a:gdLst/>
              <a:ahLst/>
              <a:cxnLst/>
              <a:rect l="l" t="t" r="r" b="b"/>
              <a:pathLst>
                <a:path w="39336" h="49993" extrusionOk="0">
                  <a:moveTo>
                    <a:pt x="30555" y="0"/>
                  </a:moveTo>
                  <a:lnTo>
                    <a:pt x="13463" y="18547"/>
                  </a:lnTo>
                  <a:lnTo>
                    <a:pt x="1" y="39810"/>
                  </a:lnTo>
                  <a:lnTo>
                    <a:pt x="585" y="49993"/>
                  </a:lnTo>
                  <a:lnTo>
                    <a:pt x="16859" y="49993"/>
                  </a:lnTo>
                  <a:lnTo>
                    <a:pt x="39335" y="13780"/>
                  </a:lnTo>
                  <a:lnTo>
                    <a:pt x="30555" y="0"/>
                  </a:lnTo>
                  <a:close/>
                </a:path>
              </a:pathLst>
            </a:custGeom>
            <a:solidFill>
              <a:srgbClr val="D3B08A"/>
            </a:solidFill>
            <a:ln w="9525" cap="flat" cmpd="sng">
              <a:solidFill>
                <a:srgbClr val="D3B0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6007825" y="3314850"/>
              <a:ext cx="336600" cy="684700"/>
            </a:xfrm>
            <a:custGeom>
              <a:avLst/>
              <a:gdLst/>
              <a:ahLst/>
              <a:cxnLst/>
              <a:rect l="l" t="t" r="r" b="b"/>
              <a:pathLst>
                <a:path w="13464" h="27388" extrusionOk="0">
                  <a:moveTo>
                    <a:pt x="13463" y="1"/>
                  </a:moveTo>
                  <a:lnTo>
                    <a:pt x="1" y="21264"/>
                  </a:lnTo>
                  <a:lnTo>
                    <a:pt x="352" y="27387"/>
                  </a:lnTo>
                  <a:lnTo>
                    <a:pt x="134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6771675" y="2748450"/>
              <a:ext cx="425875" cy="447275"/>
            </a:xfrm>
            <a:custGeom>
              <a:avLst/>
              <a:gdLst/>
              <a:ahLst/>
              <a:cxnLst/>
              <a:rect l="l" t="t" r="r" b="b"/>
              <a:pathLst>
                <a:path w="17035" h="17891" extrusionOk="0">
                  <a:moveTo>
                    <a:pt x="5443" y="0"/>
                  </a:moveTo>
                  <a:lnTo>
                    <a:pt x="1" y="4110"/>
                  </a:lnTo>
                  <a:lnTo>
                    <a:pt x="8781" y="17890"/>
                  </a:lnTo>
                  <a:lnTo>
                    <a:pt x="17035" y="13508"/>
                  </a:lnTo>
                  <a:lnTo>
                    <a:pt x="5443" y="0"/>
                  </a:lnTo>
                  <a:close/>
                </a:path>
              </a:pathLst>
            </a:custGeom>
            <a:solidFill>
              <a:srgbClr val="D3B08A"/>
            </a:solidFill>
            <a:ln w="9525" cap="flat" cmpd="sng">
              <a:solidFill>
                <a:srgbClr val="D3B0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6745400" y="2629525"/>
              <a:ext cx="135800" cy="443300"/>
            </a:xfrm>
            <a:custGeom>
              <a:avLst/>
              <a:gdLst/>
              <a:ahLst/>
              <a:cxnLst/>
              <a:rect l="l" t="t" r="r" b="b"/>
              <a:pathLst>
                <a:path w="5432" h="17732" extrusionOk="0">
                  <a:moveTo>
                    <a:pt x="2611" y="1"/>
                  </a:moveTo>
                  <a:cubicBezTo>
                    <a:pt x="1967" y="1"/>
                    <a:pt x="1377" y="594"/>
                    <a:pt x="1326" y="1390"/>
                  </a:cubicBezTo>
                  <a:lnTo>
                    <a:pt x="1" y="14956"/>
                  </a:lnTo>
                  <a:lnTo>
                    <a:pt x="5431" y="17732"/>
                  </a:lnTo>
                  <a:lnTo>
                    <a:pt x="4984" y="3151"/>
                  </a:lnTo>
                  <a:cubicBezTo>
                    <a:pt x="4938" y="1713"/>
                    <a:pt x="4145" y="491"/>
                    <a:pt x="2973" y="65"/>
                  </a:cubicBezTo>
                  <a:cubicBezTo>
                    <a:pt x="2853" y="22"/>
                    <a:pt x="2731" y="1"/>
                    <a:pt x="2611" y="1"/>
                  </a:cubicBezTo>
                  <a:close/>
                </a:path>
              </a:pathLst>
            </a:custGeom>
            <a:solidFill>
              <a:srgbClr val="D3B08A"/>
            </a:solidFill>
            <a:ln w="9525" cap="flat" cmpd="sng">
              <a:solidFill>
                <a:srgbClr val="D3B0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6868050" y="2520300"/>
              <a:ext cx="264400" cy="421825"/>
            </a:xfrm>
            <a:custGeom>
              <a:avLst/>
              <a:gdLst/>
              <a:ahLst/>
              <a:cxnLst/>
              <a:rect l="l" t="t" r="r" b="b"/>
              <a:pathLst>
                <a:path w="10576" h="16873" extrusionOk="0">
                  <a:moveTo>
                    <a:pt x="8778" y="1"/>
                  </a:moveTo>
                  <a:cubicBezTo>
                    <a:pt x="8367" y="1"/>
                    <a:pt x="7945" y="214"/>
                    <a:pt x="7670" y="627"/>
                  </a:cubicBezTo>
                  <a:lnTo>
                    <a:pt x="1" y="11346"/>
                  </a:lnTo>
                  <a:lnTo>
                    <a:pt x="3262" y="16872"/>
                  </a:lnTo>
                  <a:lnTo>
                    <a:pt x="9919" y="4256"/>
                  </a:lnTo>
                  <a:cubicBezTo>
                    <a:pt x="10575" y="3013"/>
                    <a:pt x="10491" y="1515"/>
                    <a:pt x="9705" y="469"/>
                  </a:cubicBezTo>
                  <a:cubicBezTo>
                    <a:pt x="9468" y="154"/>
                    <a:pt x="9127" y="1"/>
                    <a:pt x="8778" y="1"/>
                  </a:cubicBezTo>
                  <a:close/>
                </a:path>
              </a:pathLst>
            </a:custGeom>
            <a:solidFill>
              <a:srgbClr val="D3B08A"/>
            </a:solidFill>
            <a:ln w="9525" cap="flat" cmpd="sng">
              <a:solidFill>
                <a:srgbClr val="D3B0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6971300" y="2613900"/>
              <a:ext cx="310125" cy="371025"/>
            </a:xfrm>
            <a:custGeom>
              <a:avLst/>
              <a:gdLst/>
              <a:ahLst/>
              <a:cxnLst/>
              <a:rect l="l" t="t" r="r" b="b"/>
              <a:pathLst>
                <a:path w="12405" h="14841" extrusionOk="0">
                  <a:moveTo>
                    <a:pt x="10754" y="0"/>
                  </a:moveTo>
                  <a:cubicBezTo>
                    <a:pt x="10450" y="0"/>
                    <a:pt x="10138" y="112"/>
                    <a:pt x="9877" y="346"/>
                  </a:cubicBezTo>
                  <a:lnTo>
                    <a:pt x="0" y="8588"/>
                  </a:lnTo>
                  <a:lnTo>
                    <a:pt x="1890" y="14841"/>
                  </a:lnTo>
                  <a:lnTo>
                    <a:pt x="11221" y="4483"/>
                  </a:lnTo>
                  <a:cubicBezTo>
                    <a:pt x="12142" y="3461"/>
                    <a:pt x="12404" y="1987"/>
                    <a:pt x="11883" y="758"/>
                  </a:cubicBezTo>
                  <a:cubicBezTo>
                    <a:pt x="11675" y="268"/>
                    <a:pt x="11225" y="0"/>
                    <a:pt x="10754" y="0"/>
                  </a:cubicBezTo>
                  <a:close/>
                </a:path>
              </a:pathLst>
            </a:custGeom>
            <a:solidFill>
              <a:srgbClr val="D3B08A"/>
            </a:solidFill>
            <a:ln w="9525" cap="flat" cmpd="sng">
              <a:solidFill>
                <a:srgbClr val="D3B0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7024375" y="2748400"/>
              <a:ext cx="310125" cy="371075"/>
            </a:xfrm>
            <a:custGeom>
              <a:avLst/>
              <a:gdLst/>
              <a:ahLst/>
              <a:cxnLst/>
              <a:rect l="l" t="t" r="r" b="b"/>
              <a:pathLst>
                <a:path w="12405" h="14843" extrusionOk="0">
                  <a:moveTo>
                    <a:pt x="10757" y="1"/>
                  </a:moveTo>
                  <a:cubicBezTo>
                    <a:pt x="10452" y="1"/>
                    <a:pt x="10139" y="112"/>
                    <a:pt x="9877" y="349"/>
                  </a:cubicBezTo>
                  <a:lnTo>
                    <a:pt x="1" y="8590"/>
                  </a:lnTo>
                  <a:lnTo>
                    <a:pt x="1891" y="14843"/>
                  </a:lnTo>
                  <a:lnTo>
                    <a:pt x="11224" y="4485"/>
                  </a:lnTo>
                  <a:cubicBezTo>
                    <a:pt x="12143" y="3463"/>
                    <a:pt x="12405" y="1989"/>
                    <a:pt x="11886" y="757"/>
                  </a:cubicBezTo>
                  <a:cubicBezTo>
                    <a:pt x="11678" y="268"/>
                    <a:pt x="11228" y="1"/>
                    <a:pt x="10757" y="1"/>
                  </a:cubicBezTo>
                  <a:close/>
                </a:path>
              </a:pathLst>
            </a:custGeom>
            <a:solidFill>
              <a:srgbClr val="D3B08A"/>
            </a:solidFill>
            <a:ln w="9525" cap="flat" cmpd="sng">
              <a:solidFill>
                <a:srgbClr val="D3B0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7059125" y="2939150"/>
              <a:ext cx="321075" cy="198550"/>
            </a:xfrm>
            <a:custGeom>
              <a:avLst/>
              <a:gdLst/>
              <a:ahLst/>
              <a:cxnLst/>
              <a:rect l="l" t="t" r="r" b="b"/>
              <a:pathLst>
                <a:path w="12843" h="7942" extrusionOk="0">
                  <a:moveTo>
                    <a:pt x="11671" y="1"/>
                  </a:moveTo>
                  <a:cubicBezTo>
                    <a:pt x="11582" y="1"/>
                    <a:pt x="11491" y="11"/>
                    <a:pt x="11400" y="34"/>
                  </a:cubicBezTo>
                  <a:lnTo>
                    <a:pt x="741" y="2235"/>
                  </a:lnTo>
                  <a:lnTo>
                    <a:pt x="1" y="7941"/>
                  </a:lnTo>
                  <a:lnTo>
                    <a:pt x="10984" y="3851"/>
                  </a:lnTo>
                  <a:cubicBezTo>
                    <a:pt x="12068" y="3447"/>
                    <a:pt x="12797" y="2405"/>
                    <a:pt x="12826" y="1217"/>
                  </a:cubicBezTo>
                  <a:cubicBezTo>
                    <a:pt x="12843" y="537"/>
                    <a:pt x="12301" y="1"/>
                    <a:pt x="11671" y="1"/>
                  </a:cubicBezTo>
                  <a:close/>
                </a:path>
              </a:pathLst>
            </a:custGeom>
            <a:solidFill>
              <a:srgbClr val="D3B08A"/>
            </a:solidFill>
            <a:ln w="9525" cap="flat" cmpd="sng">
              <a:solidFill>
                <a:srgbClr val="D3B0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6826875" y="2812950"/>
              <a:ext cx="115575" cy="192300"/>
            </a:xfrm>
            <a:custGeom>
              <a:avLst/>
              <a:gdLst/>
              <a:ahLst/>
              <a:cxnLst/>
              <a:rect l="l" t="t" r="r" b="b"/>
              <a:pathLst>
                <a:path w="4623" h="7692" extrusionOk="0">
                  <a:moveTo>
                    <a:pt x="4327" y="1"/>
                  </a:moveTo>
                  <a:lnTo>
                    <a:pt x="4291" y="6"/>
                  </a:lnTo>
                  <a:cubicBezTo>
                    <a:pt x="4180" y="1254"/>
                    <a:pt x="4139" y="2470"/>
                    <a:pt x="3913" y="3687"/>
                  </a:cubicBezTo>
                  <a:cubicBezTo>
                    <a:pt x="3353" y="5683"/>
                    <a:pt x="1766" y="7035"/>
                    <a:pt x="1" y="7653"/>
                  </a:cubicBezTo>
                  <a:lnTo>
                    <a:pt x="5" y="7691"/>
                  </a:lnTo>
                  <a:cubicBezTo>
                    <a:pt x="2259" y="7574"/>
                    <a:pt x="3435" y="5977"/>
                    <a:pt x="4024" y="3726"/>
                  </a:cubicBezTo>
                  <a:cubicBezTo>
                    <a:pt x="4457" y="2555"/>
                    <a:pt x="4623" y="1239"/>
                    <a:pt x="4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6567450" y="2984900"/>
              <a:ext cx="365925" cy="409225"/>
            </a:xfrm>
            <a:custGeom>
              <a:avLst/>
              <a:gdLst/>
              <a:ahLst/>
              <a:cxnLst/>
              <a:rect l="l" t="t" r="r" b="b"/>
              <a:pathLst>
                <a:path w="14637" h="16369" extrusionOk="0">
                  <a:moveTo>
                    <a:pt x="3240" y="1"/>
                  </a:moveTo>
                  <a:lnTo>
                    <a:pt x="1" y="3517"/>
                  </a:lnTo>
                  <a:lnTo>
                    <a:pt x="12025" y="16368"/>
                  </a:lnTo>
                  <a:lnTo>
                    <a:pt x="14637" y="12160"/>
                  </a:lnTo>
                  <a:lnTo>
                    <a:pt x="3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6630150" y="3047800"/>
              <a:ext cx="238825" cy="262875"/>
            </a:xfrm>
            <a:custGeom>
              <a:avLst/>
              <a:gdLst/>
              <a:ahLst/>
              <a:cxnLst/>
              <a:rect l="l" t="t" r="r" b="b"/>
              <a:pathLst>
                <a:path w="9553" h="10515" extrusionOk="0">
                  <a:moveTo>
                    <a:pt x="4777" y="0"/>
                  </a:moveTo>
                  <a:cubicBezTo>
                    <a:pt x="2141" y="0"/>
                    <a:pt x="1" y="2354"/>
                    <a:pt x="1" y="5257"/>
                  </a:cubicBezTo>
                  <a:cubicBezTo>
                    <a:pt x="1" y="8160"/>
                    <a:pt x="2141" y="10514"/>
                    <a:pt x="4777" y="10514"/>
                  </a:cubicBezTo>
                  <a:cubicBezTo>
                    <a:pt x="7415" y="10514"/>
                    <a:pt x="9553" y="8160"/>
                    <a:pt x="9553" y="5257"/>
                  </a:cubicBezTo>
                  <a:cubicBezTo>
                    <a:pt x="9553" y="2354"/>
                    <a:pt x="7415" y="0"/>
                    <a:pt x="47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6652875" y="3072800"/>
              <a:ext cx="193450" cy="212925"/>
            </a:xfrm>
            <a:custGeom>
              <a:avLst/>
              <a:gdLst/>
              <a:ahLst/>
              <a:cxnLst/>
              <a:rect l="l" t="t" r="r" b="b"/>
              <a:pathLst>
                <a:path w="7738" h="8517" extrusionOk="0">
                  <a:moveTo>
                    <a:pt x="3868" y="1"/>
                  </a:moveTo>
                  <a:cubicBezTo>
                    <a:pt x="1732" y="1"/>
                    <a:pt x="1" y="1905"/>
                    <a:pt x="1" y="4257"/>
                  </a:cubicBezTo>
                  <a:cubicBezTo>
                    <a:pt x="1" y="6609"/>
                    <a:pt x="1732" y="8516"/>
                    <a:pt x="3868" y="8516"/>
                  </a:cubicBezTo>
                  <a:cubicBezTo>
                    <a:pt x="6006" y="8516"/>
                    <a:pt x="7737" y="6609"/>
                    <a:pt x="7737" y="4257"/>
                  </a:cubicBezTo>
                  <a:cubicBezTo>
                    <a:pt x="7737" y="1905"/>
                    <a:pt x="6003" y="1"/>
                    <a:pt x="38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7"/>
            <p:cNvSpPr/>
            <p:nvPr/>
          </p:nvSpPr>
          <p:spPr>
            <a:xfrm>
              <a:off x="4366025" y="1346400"/>
              <a:ext cx="409750" cy="318325"/>
            </a:xfrm>
            <a:custGeom>
              <a:avLst/>
              <a:gdLst/>
              <a:ahLst/>
              <a:cxnLst/>
              <a:rect l="l" t="t" r="r" b="b"/>
              <a:pathLst>
                <a:path w="16390" h="12733" extrusionOk="0">
                  <a:moveTo>
                    <a:pt x="16390" y="1"/>
                  </a:moveTo>
                  <a:lnTo>
                    <a:pt x="1" y="8247"/>
                  </a:lnTo>
                  <a:lnTo>
                    <a:pt x="16390" y="12732"/>
                  </a:lnTo>
                  <a:lnTo>
                    <a:pt x="1639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4366025" y="1423725"/>
              <a:ext cx="165900" cy="128875"/>
            </a:xfrm>
            <a:custGeom>
              <a:avLst/>
              <a:gdLst/>
              <a:ahLst/>
              <a:cxnLst/>
              <a:rect l="l" t="t" r="r" b="b"/>
              <a:pathLst>
                <a:path w="6636" h="5155" extrusionOk="0">
                  <a:moveTo>
                    <a:pt x="1" y="1"/>
                  </a:moveTo>
                  <a:lnTo>
                    <a:pt x="1" y="5154"/>
                  </a:lnTo>
                  <a:lnTo>
                    <a:pt x="6636" y="18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790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4366025" y="1423725"/>
              <a:ext cx="965775" cy="3511000"/>
            </a:xfrm>
            <a:custGeom>
              <a:avLst/>
              <a:gdLst/>
              <a:ahLst/>
              <a:cxnLst/>
              <a:rect l="l" t="t" r="r" b="b"/>
              <a:pathLst>
                <a:path w="38631" h="140440" extrusionOk="0">
                  <a:moveTo>
                    <a:pt x="1" y="1"/>
                  </a:moveTo>
                  <a:lnTo>
                    <a:pt x="1" y="129471"/>
                  </a:lnTo>
                  <a:lnTo>
                    <a:pt x="38630" y="140440"/>
                  </a:lnTo>
                  <a:lnTo>
                    <a:pt x="38630" y="51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5331775" y="4096000"/>
              <a:ext cx="1293600" cy="9975"/>
            </a:xfrm>
            <a:custGeom>
              <a:avLst/>
              <a:gdLst/>
              <a:ahLst/>
              <a:cxnLst/>
              <a:rect l="l" t="t" r="r" b="b"/>
              <a:pathLst>
                <a:path w="51744" h="399" extrusionOk="0">
                  <a:moveTo>
                    <a:pt x="39499" y="0"/>
                  </a:moveTo>
                  <a:cubicBezTo>
                    <a:pt x="32654" y="0"/>
                    <a:pt x="25809" y="120"/>
                    <a:pt x="18964" y="120"/>
                  </a:cubicBezTo>
                  <a:cubicBezTo>
                    <a:pt x="18572" y="120"/>
                    <a:pt x="18179" y="120"/>
                    <a:pt x="17787" y="119"/>
                  </a:cubicBezTo>
                  <a:cubicBezTo>
                    <a:pt x="15176" y="61"/>
                    <a:pt x="12521" y="30"/>
                    <a:pt x="9862" y="30"/>
                  </a:cubicBezTo>
                  <a:cubicBezTo>
                    <a:pt x="6556" y="30"/>
                    <a:pt x="3243" y="78"/>
                    <a:pt x="0" y="179"/>
                  </a:cubicBezTo>
                  <a:cubicBezTo>
                    <a:pt x="2066" y="364"/>
                    <a:pt x="4336" y="287"/>
                    <a:pt x="6469" y="350"/>
                  </a:cubicBezTo>
                  <a:cubicBezTo>
                    <a:pt x="7536" y="364"/>
                    <a:pt x="8648" y="370"/>
                    <a:pt x="9779" y="370"/>
                  </a:cubicBezTo>
                  <a:cubicBezTo>
                    <a:pt x="12465" y="370"/>
                    <a:pt x="15257" y="334"/>
                    <a:pt x="17787" y="280"/>
                  </a:cubicBezTo>
                  <a:cubicBezTo>
                    <a:pt x="18179" y="279"/>
                    <a:pt x="18572" y="279"/>
                    <a:pt x="18964" y="279"/>
                  </a:cubicBezTo>
                  <a:cubicBezTo>
                    <a:pt x="25809" y="279"/>
                    <a:pt x="32654" y="399"/>
                    <a:pt x="39499" y="399"/>
                  </a:cubicBezTo>
                  <a:cubicBezTo>
                    <a:pt x="43581" y="399"/>
                    <a:pt x="47662" y="356"/>
                    <a:pt x="51743" y="220"/>
                  </a:cubicBezTo>
                  <a:lnTo>
                    <a:pt x="51743" y="179"/>
                  </a:lnTo>
                  <a:cubicBezTo>
                    <a:pt x="47662" y="43"/>
                    <a:pt x="43581" y="0"/>
                    <a:pt x="39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5263275" y="3228100"/>
              <a:ext cx="164100" cy="428825"/>
            </a:xfrm>
            <a:custGeom>
              <a:avLst/>
              <a:gdLst/>
              <a:ahLst/>
              <a:cxnLst/>
              <a:rect l="l" t="t" r="r" b="b"/>
              <a:pathLst>
                <a:path w="6564" h="17153" extrusionOk="0">
                  <a:moveTo>
                    <a:pt x="6564" y="4226"/>
                  </a:moveTo>
                  <a:lnTo>
                    <a:pt x="6563" y="4228"/>
                  </a:lnTo>
                  <a:lnTo>
                    <a:pt x="6563" y="4228"/>
                  </a:lnTo>
                  <a:lnTo>
                    <a:pt x="6564" y="4228"/>
                  </a:lnTo>
                  <a:lnTo>
                    <a:pt x="6564" y="4226"/>
                  </a:lnTo>
                  <a:close/>
                  <a:moveTo>
                    <a:pt x="2360" y="0"/>
                  </a:moveTo>
                  <a:lnTo>
                    <a:pt x="213" y="13554"/>
                  </a:lnTo>
                  <a:cubicBezTo>
                    <a:pt x="1" y="14889"/>
                    <a:pt x="547" y="16233"/>
                    <a:pt x="1595" y="16950"/>
                  </a:cubicBezTo>
                  <a:cubicBezTo>
                    <a:pt x="1797" y="17088"/>
                    <a:pt x="2018" y="17152"/>
                    <a:pt x="2235" y="17152"/>
                  </a:cubicBezTo>
                  <a:cubicBezTo>
                    <a:pt x="2754" y="17152"/>
                    <a:pt x="3249" y="16785"/>
                    <a:pt x="3409" y="16183"/>
                  </a:cubicBezTo>
                  <a:lnTo>
                    <a:pt x="6563" y="4228"/>
                  </a:lnTo>
                  <a:lnTo>
                    <a:pt x="6563" y="4228"/>
                  </a:lnTo>
                  <a:lnTo>
                    <a:pt x="2360" y="0"/>
                  </a:lnTo>
                  <a:close/>
                </a:path>
              </a:pathLst>
            </a:custGeom>
            <a:solidFill>
              <a:srgbClr val="D3B08A"/>
            </a:solidFill>
            <a:ln w="9525" cap="flat" cmpd="sng">
              <a:solidFill>
                <a:srgbClr val="D3B0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5273075" y="3471350"/>
              <a:ext cx="118000" cy="66925"/>
            </a:xfrm>
            <a:custGeom>
              <a:avLst/>
              <a:gdLst/>
              <a:ahLst/>
              <a:cxnLst/>
              <a:rect l="l" t="t" r="r" b="b"/>
              <a:pathLst>
                <a:path w="4720" h="2677" extrusionOk="0">
                  <a:moveTo>
                    <a:pt x="4719" y="0"/>
                  </a:moveTo>
                  <a:lnTo>
                    <a:pt x="1" y="2677"/>
                  </a:lnTo>
                  <a:lnTo>
                    <a:pt x="1" y="2677"/>
                  </a:lnTo>
                  <a:lnTo>
                    <a:pt x="4260" y="1744"/>
                  </a:lnTo>
                  <a:lnTo>
                    <a:pt x="47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5263575" y="3014050"/>
              <a:ext cx="256275" cy="524225"/>
            </a:xfrm>
            <a:custGeom>
              <a:avLst/>
              <a:gdLst/>
              <a:ahLst/>
              <a:cxnLst/>
              <a:rect l="l" t="t" r="r" b="b"/>
              <a:pathLst>
                <a:path w="10251" h="20969" extrusionOk="0">
                  <a:moveTo>
                    <a:pt x="689" y="1"/>
                  </a:moveTo>
                  <a:lnTo>
                    <a:pt x="1" y="20969"/>
                  </a:lnTo>
                  <a:lnTo>
                    <a:pt x="6052" y="18485"/>
                  </a:lnTo>
                  <a:cubicBezTo>
                    <a:pt x="8661" y="16722"/>
                    <a:pt x="10251" y="13593"/>
                    <a:pt x="10251" y="10224"/>
                  </a:cubicBezTo>
                  <a:cubicBezTo>
                    <a:pt x="10251" y="5797"/>
                    <a:pt x="7526" y="1932"/>
                    <a:pt x="3632" y="833"/>
                  </a:cubicBezTo>
                  <a:lnTo>
                    <a:pt x="689" y="1"/>
                  </a:lnTo>
                  <a:close/>
                </a:path>
              </a:pathLst>
            </a:custGeom>
            <a:solidFill>
              <a:srgbClr val="D3B08A"/>
            </a:solidFill>
            <a:ln w="9525" cap="flat" cmpd="sng">
              <a:solidFill>
                <a:srgbClr val="D3B0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7"/>
            <p:cNvSpPr/>
            <p:nvPr/>
          </p:nvSpPr>
          <p:spPr>
            <a:xfrm>
              <a:off x="4906225" y="3351050"/>
              <a:ext cx="388650" cy="281200"/>
            </a:xfrm>
            <a:custGeom>
              <a:avLst/>
              <a:gdLst/>
              <a:ahLst/>
              <a:cxnLst/>
              <a:rect l="l" t="t" r="r" b="b"/>
              <a:pathLst>
                <a:path w="15546" h="11248" extrusionOk="0">
                  <a:moveTo>
                    <a:pt x="15545" y="0"/>
                  </a:moveTo>
                  <a:lnTo>
                    <a:pt x="2141" y="6337"/>
                  </a:lnTo>
                  <a:cubicBezTo>
                    <a:pt x="818" y="6962"/>
                    <a:pt x="0" y="8348"/>
                    <a:pt x="70" y="9841"/>
                  </a:cubicBezTo>
                  <a:cubicBezTo>
                    <a:pt x="110" y="10653"/>
                    <a:pt x="767" y="11247"/>
                    <a:pt x="1509" y="11247"/>
                  </a:cubicBezTo>
                  <a:cubicBezTo>
                    <a:pt x="1659" y="11247"/>
                    <a:pt x="1812" y="11223"/>
                    <a:pt x="1965" y="11171"/>
                  </a:cubicBezTo>
                  <a:lnTo>
                    <a:pt x="15134" y="7239"/>
                  </a:lnTo>
                  <a:lnTo>
                    <a:pt x="15545" y="0"/>
                  </a:lnTo>
                  <a:close/>
                </a:path>
              </a:pathLst>
            </a:custGeom>
            <a:solidFill>
              <a:srgbClr val="D3B08A"/>
            </a:solidFill>
            <a:ln w="9525" cap="flat" cmpd="sng">
              <a:solidFill>
                <a:srgbClr val="D3B0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7"/>
            <p:cNvSpPr/>
            <p:nvPr/>
          </p:nvSpPr>
          <p:spPr>
            <a:xfrm>
              <a:off x="4825475" y="3281125"/>
              <a:ext cx="456775" cy="161400"/>
            </a:xfrm>
            <a:custGeom>
              <a:avLst/>
              <a:gdLst/>
              <a:ahLst/>
              <a:cxnLst/>
              <a:rect l="l" t="t" r="r" b="b"/>
              <a:pathLst>
                <a:path w="18271" h="6456" extrusionOk="0">
                  <a:moveTo>
                    <a:pt x="17886" y="0"/>
                  </a:moveTo>
                  <a:lnTo>
                    <a:pt x="3242" y="1900"/>
                  </a:lnTo>
                  <a:cubicBezTo>
                    <a:pt x="1797" y="2088"/>
                    <a:pt x="609" y="3156"/>
                    <a:pt x="239" y="4601"/>
                  </a:cubicBezTo>
                  <a:cubicBezTo>
                    <a:pt x="0" y="5541"/>
                    <a:pt x="692" y="6455"/>
                    <a:pt x="1633" y="6455"/>
                  </a:cubicBezTo>
                  <a:cubicBezTo>
                    <a:pt x="1640" y="6455"/>
                    <a:pt x="1648" y="6455"/>
                    <a:pt x="1655" y="6455"/>
                  </a:cubicBezTo>
                  <a:lnTo>
                    <a:pt x="18270" y="6094"/>
                  </a:lnTo>
                  <a:lnTo>
                    <a:pt x="17886" y="0"/>
                  </a:lnTo>
                  <a:close/>
                </a:path>
              </a:pathLst>
            </a:custGeom>
            <a:solidFill>
              <a:srgbClr val="D3B08A"/>
            </a:solidFill>
            <a:ln w="9525" cap="flat" cmpd="sng">
              <a:solidFill>
                <a:srgbClr val="D3B0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4861075" y="3166000"/>
              <a:ext cx="459525" cy="152550"/>
            </a:xfrm>
            <a:custGeom>
              <a:avLst/>
              <a:gdLst/>
              <a:ahLst/>
              <a:cxnLst/>
              <a:rect l="l" t="t" r="r" b="b"/>
              <a:pathLst>
                <a:path w="18381" h="6102" extrusionOk="0">
                  <a:moveTo>
                    <a:pt x="18381" y="0"/>
                  </a:moveTo>
                  <a:lnTo>
                    <a:pt x="3624" y="202"/>
                  </a:lnTo>
                  <a:cubicBezTo>
                    <a:pt x="2167" y="224"/>
                    <a:pt x="871" y="1147"/>
                    <a:pt x="344" y="2542"/>
                  </a:cubicBezTo>
                  <a:cubicBezTo>
                    <a:pt x="0" y="3453"/>
                    <a:pt x="602" y="4451"/>
                    <a:pt x="1549" y="4545"/>
                  </a:cubicBezTo>
                  <a:lnTo>
                    <a:pt x="18099" y="6101"/>
                  </a:lnTo>
                  <a:lnTo>
                    <a:pt x="18099" y="6099"/>
                  </a:lnTo>
                  <a:lnTo>
                    <a:pt x="18381" y="0"/>
                  </a:lnTo>
                  <a:close/>
                </a:path>
              </a:pathLst>
            </a:custGeom>
            <a:solidFill>
              <a:srgbClr val="D3B08A"/>
            </a:solidFill>
            <a:ln w="9525" cap="flat" cmpd="sng">
              <a:solidFill>
                <a:srgbClr val="D3B0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4972125" y="3014050"/>
              <a:ext cx="308675" cy="151975"/>
            </a:xfrm>
            <a:custGeom>
              <a:avLst/>
              <a:gdLst/>
              <a:ahLst/>
              <a:cxnLst/>
              <a:rect l="l" t="t" r="r" b="b"/>
              <a:pathLst>
                <a:path w="12347" h="6079" extrusionOk="0">
                  <a:moveTo>
                    <a:pt x="12347" y="1"/>
                  </a:moveTo>
                  <a:lnTo>
                    <a:pt x="2595" y="1208"/>
                  </a:lnTo>
                  <a:cubicBezTo>
                    <a:pt x="1633" y="1328"/>
                    <a:pt x="719" y="2189"/>
                    <a:pt x="284" y="3385"/>
                  </a:cubicBezTo>
                  <a:cubicBezTo>
                    <a:pt x="0" y="4169"/>
                    <a:pt x="334" y="4957"/>
                    <a:pt x="955" y="4967"/>
                  </a:cubicBezTo>
                  <a:lnTo>
                    <a:pt x="12195" y="6078"/>
                  </a:lnTo>
                  <a:lnTo>
                    <a:pt x="12347" y="1"/>
                  </a:lnTo>
                  <a:close/>
                </a:path>
              </a:pathLst>
            </a:custGeom>
            <a:solidFill>
              <a:srgbClr val="D3B08A"/>
            </a:solidFill>
            <a:ln w="9525" cap="flat" cmpd="sng">
              <a:solidFill>
                <a:srgbClr val="D3B0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7" name="Google Shape;357;p27"/>
          <p:cNvSpPr/>
          <p:nvPr/>
        </p:nvSpPr>
        <p:spPr>
          <a:xfrm>
            <a:off x="3668275" y="1184375"/>
            <a:ext cx="186303" cy="205090"/>
          </a:xfrm>
          <a:custGeom>
            <a:avLst/>
            <a:gdLst/>
            <a:ahLst/>
            <a:cxnLst/>
            <a:rect l="l" t="t" r="r" b="b"/>
            <a:pathLst>
              <a:path w="13367" h="14715" extrusionOk="0">
                <a:moveTo>
                  <a:pt x="6683" y="1"/>
                </a:moveTo>
                <a:cubicBezTo>
                  <a:pt x="6058" y="6111"/>
                  <a:pt x="5549" y="6669"/>
                  <a:pt x="0" y="7357"/>
                </a:cubicBezTo>
                <a:cubicBezTo>
                  <a:pt x="5549" y="8047"/>
                  <a:pt x="6058" y="8605"/>
                  <a:pt x="6683" y="14715"/>
                </a:cubicBezTo>
                <a:cubicBezTo>
                  <a:pt x="7309" y="8605"/>
                  <a:pt x="7816" y="8047"/>
                  <a:pt x="13366" y="7357"/>
                </a:cubicBezTo>
                <a:cubicBezTo>
                  <a:pt x="7816" y="6669"/>
                  <a:pt x="7309" y="6111"/>
                  <a:pt x="66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7"/>
          <p:cNvSpPr/>
          <p:nvPr/>
        </p:nvSpPr>
        <p:spPr>
          <a:xfrm>
            <a:off x="1366875" y="3310398"/>
            <a:ext cx="264548" cy="244910"/>
          </a:xfrm>
          <a:custGeom>
            <a:avLst/>
            <a:gdLst/>
            <a:ahLst/>
            <a:cxnLst/>
            <a:rect l="l" t="t" r="r" b="b"/>
            <a:pathLst>
              <a:path w="6416" h="5939" extrusionOk="0">
                <a:moveTo>
                  <a:pt x="3542" y="330"/>
                </a:moveTo>
                <a:cubicBezTo>
                  <a:pt x="4956" y="330"/>
                  <a:pt x="6348" y="1382"/>
                  <a:pt x="6365" y="2987"/>
                </a:cubicBezTo>
                <a:cubicBezTo>
                  <a:pt x="6368" y="4599"/>
                  <a:pt x="4906" y="5685"/>
                  <a:pt x="3450" y="5685"/>
                </a:cubicBezTo>
                <a:cubicBezTo>
                  <a:pt x="2783" y="5685"/>
                  <a:pt x="2118" y="5457"/>
                  <a:pt x="1596" y="4948"/>
                </a:cubicBezTo>
                <a:cubicBezTo>
                  <a:pt x="511" y="3931"/>
                  <a:pt x="602" y="2083"/>
                  <a:pt x="1662" y="1093"/>
                </a:cubicBezTo>
                <a:cubicBezTo>
                  <a:pt x="2197" y="566"/>
                  <a:pt x="2872" y="330"/>
                  <a:pt x="3542" y="330"/>
                </a:cubicBezTo>
                <a:close/>
                <a:moveTo>
                  <a:pt x="3548" y="1"/>
                </a:moveTo>
                <a:cubicBezTo>
                  <a:pt x="3179" y="1"/>
                  <a:pt x="2798" y="74"/>
                  <a:pt x="2418" y="234"/>
                </a:cubicBezTo>
                <a:cubicBezTo>
                  <a:pt x="1" y="1290"/>
                  <a:pt x="133" y="4587"/>
                  <a:pt x="2446" y="5672"/>
                </a:cubicBezTo>
                <a:cubicBezTo>
                  <a:pt x="2843" y="5855"/>
                  <a:pt x="3242" y="5938"/>
                  <a:pt x="3625" y="5938"/>
                </a:cubicBezTo>
                <a:cubicBezTo>
                  <a:pt x="5135" y="5938"/>
                  <a:pt x="6409" y="4643"/>
                  <a:pt x="6395" y="2987"/>
                </a:cubicBezTo>
                <a:cubicBezTo>
                  <a:pt x="6415" y="1301"/>
                  <a:pt x="5096" y="1"/>
                  <a:pt x="35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9" name="Google Shape;359;p27"/>
          <p:cNvGrpSpPr/>
          <p:nvPr/>
        </p:nvGrpSpPr>
        <p:grpSpPr>
          <a:xfrm>
            <a:off x="7751725" y="693500"/>
            <a:ext cx="366825" cy="360075"/>
            <a:chOff x="4064275" y="3728850"/>
            <a:chExt cx="366825" cy="360075"/>
          </a:xfrm>
        </p:grpSpPr>
        <p:sp>
          <p:nvSpPr>
            <p:cNvPr id="360" name="Google Shape;360;p27"/>
            <p:cNvSpPr/>
            <p:nvPr/>
          </p:nvSpPr>
          <p:spPr>
            <a:xfrm>
              <a:off x="4064275" y="3897600"/>
              <a:ext cx="229850" cy="191325"/>
            </a:xfrm>
            <a:custGeom>
              <a:avLst/>
              <a:gdLst/>
              <a:ahLst/>
              <a:cxnLst/>
              <a:rect l="l" t="t" r="r" b="b"/>
              <a:pathLst>
                <a:path w="9194" h="7653" extrusionOk="0">
                  <a:moveTo>
                    <a:pt x="5370" y="1"/>
                  </a:moveTo>
                  <a:cubicBezTo>
                    <a:pt x="4866" y="1"/>
                    <a:pt x="761" y="96"/>
                    <a:pt x="166" y="3168"/>
                  </a:cubicBezTo>
                  <a:cubicBezTo>
                    <a:pt x="0" y="4021"/>
                    <a:pt x="332" y="4336"/>
                    <a:pt x="912" y="4336"/>
                  </a:cubicBezTo>
                  <a:cubicBezTo>
                    <a:pt x="2560" y="4336"/>
                    <a:pt x="6212" y="1798"/>
                    <a:pt x="6212" y="1798"/>
                  </a:cubicBezTo>
                  <a:lnTo>
                    <a:pt x="6212" y="1798"/>
                  </a:lnTo>
                  <a:cubicBezTo>
                    <a:pt x="6212" y="1798"/>
                    <a:pt x="4846" y="6932"/>
                    <a:pt x="7042" y="7602"/>
                  </a:cubicBezTo>
                  <a:cubicBezTo>
                    <a:pt x="7155" y="7636"/>
                    <a:pt x="7260" y="7652"/>
                    <a:pt x="7359" y="7652"/>
                  </a:cubicBezTo>
                  <a:cubicBezTo>
                    <a:pt x="9193" y="7652"/>
                    <a:pt x="8784" y="2056"/>
                    <a:pt x="8784" y="2056"/>
                  </a:cubicBezTo>
                  <a:lnTo>
                    <a:pt x="5421" y="1"/>
                  </a:lnTo>
                  <a:cubicBezTo>
                    <a:pt x="5421" y="1"/>
                    <a:pt x="5403" y="1"/>
                    <a:pt x="5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4145900" y="3728850"/>
              <a:ext cx="285200" cy="211225"/>
            </a:xfrm>
            <a:custGeom>
              <a:avLst/>
              <a:gdLst/>
              <a:ahLst/>
              <a:cxnLst/>
              <a:rect l="l" t="t" r="r" b="b"/>
              <a:pathLst>
                <a:path w="11408" h="8449" extrusionOk="0">
                  <a:moveTo>
                    <a:pt x="3328" y="1"/>
                  </a:moveTo>
                  <a:cubicBezTo>
                    <a:pt x="3115" y="1"/>
                    <a:pt x="2863" y="111"/>
                    <a:pt x="2565" y="359"/>
                  </a:cubicBezTo>
                  <a:cubicBezTo>
                    <a:pt x="1" y="2492"/>
                    <a:pt x="2320" y="6490"/>
                    <a:pt x="2320" y="6490"/>
                  </a:cubicBezTo>
                  <a:lnTo>
                    <a:pt x="5742" y="8448"/>
                  </a:lnTo>
                  <a:cubicBezTo>
                    <a:pt x="5742" y="8448"/>
                    <a:pt x="11407" y="5852"/>
                    <a:pt x="9762" y="4251"/>
                  </a:cubicBezTo>
                  <a:cubicBezTo>
                    <a:pt x="9467" y="3963"/>
                    <a:pt x="9102" y="3845"/>
                    <a:pt x="8701" y="3845"/>
                  </a:cubicBezTo>
                  <a:cubicBezTo>
                    <a:pt x="6863" y="3845"/>
                    <a:pt x="4277" y="6318"/>
                    <a:pt x="4277" y="6318"/>
                  </a:cubicBezTo>
                  <a:cubicBezTo>
                    <a:pt x="4277" y="6318"/>
                    <a:pt x="4942" y="1"/>
                    <a:pt x="3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4133075" y="3855650"/>
              <a:ext cx="199725" cy="114125"/>
            </a:xfrm>
            <a:custGeom>
              <a:avLst/>
              <a:gdLst/>
              <a:ahLst/>
              <a:cxnLst/>
              <a:rect l="l" t="t" r="r" b="b"/>
              <a:pathLst>
                <a:path w="7989" h="4565" extrusionOk="0">
                  <a:moveTo>
                    <a:pt x="1012" y="0"/>
                  </a:moveTo>
                  <a:cubicBezTo>
                    <a:pt x="889" y="0"/>
                    <a:pt x="803" y="36"/>
                    <a:pt x="761" y="113"/>
                  </a:cubicBezTo>
                  <a:cubicBezTo>
                    <a:pt x="1" y="1511"/>
                    <a:pt x="6840" y="4564"/>
                    <a:pt x="7702" y="4564"/>
                  </a:cubicBezTo>
                  <a:cubicBezTo>
                    <a:pt x="7746" y="4564"/>
                    <a:pt x="7775" y="4556"/>
                    <a:pt x="7785" y="4540"/>
                  </a:cubicBezTo>
                  <a:cubicBezTo>
                    <a:pt x="7988" y="4224"/>
                    <a:pt x="2345" y="0"/>
                    <a:pt x="1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27"/>
          <p:cNvSpPr/>
          <p:nvPr/>
        </p:nvSpPr>
        <p:spPr>
          <a:xfrm>
            <a:off x="4948150" y="3751475"/>
            <a:ext cx="186303" cy="205090"/>
          </a:xfrm>
          <a:custGeom>
            <a:avLst/>
            <a:gdLst/>
            <a:ahLst/>
            <a:cxnLst/>
            <a:rect l="l" t="t" r="r" b="b"/>
            <a:pathLst>
              <a:path w="13367" h="14715" extrusionOk="0">
                <a:moveTo>
                  <a:pt x="6683" y="1"/>
                </a:moveTo>
                <a:cubicBezTo>
                  <a:pt x="6058" y="6111"/>
                  <a:pt x="5549" y="6669"/>
                  <a:pt x="0" y="7357"/>
                </a:cubicBezTo>
                <a:cubicBezTo>
                  <a:pt x="5549" y="8047"/>
                  <a:pt x="6058" y="8605"/>
                  <a:pt x="6683" y="14715"/>
                </a:cubicBezTo>
                <a:cubicBezTo>
                  <a:pt x="7309" y="8605"/>
                  <a:pt x="7816" y="8047"/>
                  <a:pt x="13366" y="7357"/>
                </a:cubicBezTo>
                <a:cubicBezTo>
                  <a:pt x="7816" y="6669"/>
                  <a:pt x="7309" y="6111"/>
                  <a:pt x="66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15;p45">
            <a:extLst>
              <a:ext uri="{FF2B5EF4-FFF2-40B4-BE49-F238E27FC236}">
                <a16:creationId xmlns:a16="http://schemas.microsoft.com/office/drawing/2014/main" id="{88C0527E-3030-1E59-351D-C68AC2E6F2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3188" y="138589"/>
            <a:ext cx="4197303" cy="78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dirty="0"/>
              <a:t>Prompt Page</a:t>
            </a:r>
            <a:endParaRPr sz="44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4DE604B-7A11-7F4A-69D8-1EE9F113F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243" y="1075232"/>
            <a:ext cx="2327917" cy="413438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3AE86A5-E2D3-D721-31F2-493D2FB0E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799" y="1075232"/>
            <a:ext cx="2290692" cy="406826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BD07F82-D6C3-5BBE-4368-4C33F93153C6}"/>
              </a:ext>
            </a:extLst>
          </p:cNvPr>
          <p:cNvSpPr txBox="1"/>
          <p:nvPr/>
        </p:nvSpPr>
        <p:spPr>
          <a:xfrm>
            <a:off x="2944105" y="879358"/>
            <a:ext cx="470068" cy="563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lvl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</a:pPr>
            <a:r>
              <a:rPr lang="en-US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</a:rPr>
              <a:t>1</a:t>
            </a:r>
            <a:endParaRPr lang="en-US" sz="28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DFBF581-BB82-CEFB-68AF-CCAA49E77332}"/>
              </a:ext>
            </a:extLst>
          </p:cNvPr>
          <p:cNvSpPr txBox="1"/>
          <p:nvPr/>
        </p:nvSpPr>
        <p:spPr>
          <a:xfrm>
            <a:off x="5555077" y="843793"/>
            <a:ext cx="470068" cy="563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lvl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</a:pPr>
            <a:r>
              <a:rPr lang="en-US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</a:rPr>
              <a:t>2</a:t>
            </a:r>
            <a:endParaRPr lang="en-US" sz="28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FF22C14-8AC0-5B4E-CB54-848573453068}"/>
              </a:ext>
            </a:extLst>
          </p:cNvPr>
          <p:cNvSpPr txBox="1"/>
          <p:nvPr/>
        </p:nvSpPr>
        <p:spPr>
          <a:xfrm>
            <a:off x="4987461" y="4628397"/>
            <a:ext cx="2075368" cy="428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lvl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</a:pPr>
            <a:r>
              <a:rPr lang="en-US" sz="20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ed Hat Text"/>
                <a:ea typeface="Red Hat Text"/>
                <a:cs typeface="Red Hat Text"/>
                <a:sym typeface="Red Hat Text"/>
              </a:rPr>
              <a:t>(Scroll down)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B3124CB-691F-6D79-8FE7-9A677450BD43}"/>
              </a:ext>
            </a:extLst>
          </p:cNvPr>
          <p:cNvSpPr txBox="1"/>
          <p:nvPr/>
        </p:nvSpPr>
        <p:spPr>
          <a:xfrm>
            <a:off x="2055319" y="4628397"/>
            <a:ext cx="2716818" cy="428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lvl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</a:pPr>
            <a:r>
              <a:rPr lang="en-US" sz="20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ed Hat Text"/>
                <a:ea typeface="Red Hat Text"/>
                <a:cs typeface="Red Hat Text"/>
                <a:sym typeface="Red Hat Text"/>
              </a:rPr>
              <a:t>(Top of the page)</a:t>
            </a:r>
          </a:p>
        </p:txBody>
      </p:sp>
    </p:spTree>
    <p:extLst>
      <p:ext uri="{BB962C8B-B14F-4D97-AF65-F5344CB8AC3E}">
        <p14:creationId xmlns:p14="http://schemas.microsoft.com/office/powerpoint/2010/main" val="2298118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15;p45">
            <a:extLst>
              <a:ext uri="{FF2B5EF4-FFF2-40B4-BE49-F238E27FC236}">
                <a16:creationId xmlns:a16="http://schemas.microsoft.com/office/drawing/2014/main" id="{88C0527E-3030-1E59-351D-C68AC2E6F2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25610" y="128067"/>
            <a:ext cx="4197303" cy="78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Story Page</a:t>
            </a:r>
            <a:endParaRPr sz="4400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E6D44014-7AAD-CB7E-0426-BF105F6EC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841" y="912267"/>
            <a:ext cx="2570566" cy="4565326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8001922F-238F-67AE-52B9-804F94C7E800}"/>
              </a:ext>
            </a:extLst>
          </p:cNvPr>
          <p:cNvSpPr txBox="1"/>
          <p:nvPr/>
        </p:nvSpPr>
        <p:spPr>
          <a:xfrm>
            <a:off x="1203570" y="795142"/>
            <a:ext cx="470068" cy="563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lvl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</a:pPr>
            <a:r>
              <a:rPr lang="en-US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</a:rPr>
              <a:t>1</a:t>
            </a:r>
            <a:endParaRPr lang="en-US" sz="28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946207D-A672-7EEF-5D29-979B41CCF675}"/>
              </a:ext>
            </a:extLst>
          </p:cNvPr>
          <p:cNvSpPr txBox="1"/>
          <p:nvPr/>
        </p:nvSpPr>
        <p:spPr>
          <a:xfrm>
            <a:off x="4089853" y="688430"/>
            <a:ext cx="470068" cy="563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lvl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</a:pPr>
            <a:r>
              <a:rPr lang="en-US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</a:rPr>
              <a:t>2</a:t>
            </a:r>
            <a:endParaRPr lang="en-US" sz="28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9FF3CC0-4993-68CC-24CD-3EC93884AC77}"/>
              </a:ext>
            </a:extLst>
          </p:cNvPr>
          <p:cNvSpPr txBox="1"/>
          <p:nvPr/>
        </p:nvSpPr>
        <p:spPr>
          <a:xfrm>
            <a:off x="7195288" y="668627"/>
            <a:ext cx="470068" cy="563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lvl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</a:pPr>
            <a:r>
              <a:rPr lang="en-US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</a:rPr>
              <a:t>3</a:t>
            </a:r>
            <a:endParaRPr lang="en-US" sz="28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2160447D-5274-B42E-4335-CD6515DDF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76" y="518954"/>
            <a:ext cx="3121419" cy="5543639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13B010EA-2EAA-7069-9F19-623A051CB2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278" y="668627"/>
            <a:ext cx="2861546" cy="50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950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15;p45">
            <a:extLst>
              <a:ext uri="{FF2B5EF4-FFF2-40B4-BE49-F238E27FC236}">
                <a16:creationId xmlns:a16="http://schemas.microsoft.com/office/drawing/2014/main" id="{88C0527E-3030-1E59-351D-C68AC2E6F2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25610" y="128067"/>
            <a:ext cx="4197303" cy="78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Story Page</a:t>
            </a:r>
            <a:endParaRPr sz="4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9B9E0B4-7379-CEC4-3F00-1582AC7E0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157910"/>
            <a:ext cx="1847850" cy="18478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80032B3-A8ED-B56D-F5C2-D7448EAAD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075" y="1144575"/>
            <a:ext cx="1847850" cy="18478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E428DAE-EBCE-B658-DA7A-AF1D6F5783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5550" y="1157910"/>
            <a:ext cx="1847850" cy="184785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7DE34E3-2311-D054-8373-FD00E91B6A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4090" y="3224733"/>
            <a:ext cx="1733550" cy="173355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6844082F-079B-D33E-D4CD-D545C9EA61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5362" y="3167583"/>
            <a:ext cx="18478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37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15;p45">
            <a:extLst>
              <a:ext uri="{FF2B5EF4-FFF2-40B4-BE49-F238E27FC236}">
                <a16:creationId xmlns:a16="http://schemas.microsoft.com/office/drawing/2014/main" id="{88C0527E-3030-1E59-351D-C68AC2E6F2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48208" y="110317"/>
            <a:ext cx="4197303" cy="78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Quizes Page</a:t>
            </a:r>
            <a:br>
              <a:rPr lang="en" sz="4400" dirty="0"/>
            </a:br>
            <a:endParaRPr sz="440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F065D88-23CF-3F1F-4246-A514653CF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716" y="894517"/>
            <a:ext cx="2313690" cy="410911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3306FF5-B7A2-CB16-BD80-FF90C22CD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8266" y="802108"/>
            <a:ext cx="2365721" cy="4201521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E7A2D72-2EBE-10C3-51D8-EC23E23886A7}"/>
              </a:ext>
            </a:extLst>
          </p:cNvPr>
          <p:cNvSpPr txBox="1"/>
          <p:nvPr/>
        </p:nvSpPr>
        <p:spPr>
          <a:xfrm>
            <a:off x="2906461" y="738754"/>
            <a:ext cx="470068" cy="563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lvl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</a:pPr>
            <a:r>
              <a:rPr lang="en-US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</a:rPr>
              <a:t>1</a:t>
            </a:r>
            <a:endParaRPr lang="en-US" sz="28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5569DF1-EA5D-BD80-382A-B66BD6ED7940}"/>
              </a:ext>
            </a:extLst>
          </p:cNvPr>
          <p:cNvSpPr txBox="1"/>
          <p:nvPr/>
        </p:nvSpPr>
        <p:spPr>
          <a:xfrm>
            <a:off x="5631373" y="688627"/>
            <a:ext cx="470068" cy="563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lvl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</a:pPr>
            <a:r>
              <a:rPr lang="en-US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</a:rPr>
              <a:t>2</a:t>
            </a:r>
            <a:endParaRPr lang="en-US" sz="28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  <p:extLst>
      <p:ext uri="{BB962C8B-B14F-4D97-AF65-F5344CB8AC3E}">
        <p14:creationId xmlns:p14="http://schemas.microsoft.com/office/powerpoint/2010/main" val="20876460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15;p45">
            <a:extLst>
              <a:ext uri="{FF2B5EF4-FFF2-40B4-BE49-F238E27FC236}">
                <a16:creationId xmlns:a16="http://schemas.microsoft.com/office/drawing/2014/main" id="{88C0527E-3030-1E59-351D-C68AC2E6F2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86532" y="179041"/>
            <a:ext cx="4197303" cy="78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dirty="0"/>
              <a:t>Value Page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4FE5A34-2FA0-CAC7-155A-D061E9032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278" y="706400"/>
            <a:ext cx="2696393" cy="478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962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"/>
          <p:cNvSpPr txBox="1">
            <a:spLocks noGrp="1"/>
          </p:cNvSpPr>
          <p:nvPr>
            <p:ph type="ctrTitle"/>
          </p:nvPr>
        </p:nvSpPr>
        <p:spPr>
          <a:xfrm>
            <a:off x="5065290" y="1520372"/>
            <a:ext cx="3572400" cy="22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dirty="0"/>
              <a:t>WEB </a:t>
            </a:r>
            <a:br>
              <a:rPr lang="fr-FR" sz="4400" dirty="0"/>
            </a:br>
            <a:r>
              <a:rPr lang="fr-FR" sz="4400" dirty="0"/>
              <a:t>VERSION</a:t>
            </a:r>
            <a:endParaRPr sz="4400" dirty="0"/>
          </a:p>
        </p:txBody>
      </p:sp>
      <p:grpSp>
        <p:nvGrpSpPr>
          <p:cNvPr id="359" name="Google Shape;359;p27"/>
          <p:cNvGrpSpPr/>
          <p:nvPr/>
        </p:nvGrpSpPr>
        <p:grpSpPr>
          <a:xfrm>
            <a:off x="7751725" y="693500"/>
            <a:ext cx="366825" cy="360075"/>
            <a:chOff x="4064275" y="3728850"/>
            <a:chExt cx="366825" cy="360075"/>
          </a:xfrm>
        </p:grpSpPr>
        <p:sp>
          <p:nvSpPr>
            <p:cNvPr id="360" name="Google Shape;360;p27"/>
            <p:cNvSpPr/>
            <p:nvPr/>
          </p:nvSpPr>
          <p:spPr>
            <a:xfrm>
              <a:off x="4064275" y="3897600"/>
              <a:ext cx="229850" cy="191325"/>
            </a:xfrm>
            <a:custGeom>
              <a:avLst/>
              <a:gdLst/>
              <a:ahLst/>
              <a:cxnLst/>
              <a:rect l="l" t="t" r="r" b="b"/>
              <a:pathLst>
                <a:path w="9194" h="7653" extrusionOk="0">
                  <a:moveTo>
                    <a:pt x="5370" y="1"/>
                  </a:moveTo>
                  <a:cubicBezTo>
                    <a:pt x="4866" y="1"/>
                    <a:pt x="761" y="96"/>
                    <a:pt x="166" y="3168"/>
                  </a:cubicBezTo>
                  <a:cubicBezTo>
                    <a:pt x="0" y="4021"/>
                    <a:pt x="332" y="4336"/>
                    <a:pt x="912" y="4336"/>
                  </a:cubicBezTo>
                  <a:cubicBezTo>
                    <a:pt x="2560" y="4336"/>
                    <a:pt x="6212" y="1798"/>
                    <a:pt x="6212" y="1798"/>
                  </a:cubicBezTo>
                  <a:lnTo>
                    <a:pt x="6212" y="1798"/>
                  </a:lnTo>
                  <a:cubicBezTo>
                    <a:pt x="6212" y="1798"/>
                    <a:pt x="4846" y="6932"/>
                    <a:pt x="7042" y="7602"/>
                  </a:cubicBezTo>
                  <a:cubicBezTo>
                    <a:pt x="7155" y="7636"/>
                    <a:pt x="7260" y="7652"/>
                    <a:pt x="7359" y="7652"/>
                  </a:cubicBezTo>
                  <a:cubicBezTo>
                    <a:pt x="9193" y="7652"/>
                    <a:pt x="8784" y="2056"/>
                    <a:pt x="8784" y="2056"/>
                  </a:cubicBezTo>
                  <a:lnTo>
                    <a:pt x="5421" y="1"/>
                  </a:lnTo>
                  <a:cubicBezTo>
                    <a:pt x="5421" y="1"/>
                    <a:pt x="5403" y="1"/>
                    <a:pt x="5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4145900" y="3728850"/>
              <a:ext cx="285200" cy="211225"/>
            </a:xfrm>
            <a:custGeom>
              <a:avLst/>
              <a:gdLst/>
              <a:ahLst/>
              <a:cxnLst/>
              <a:rect l="l" t="t" r="r" b="b"/>
              <a:pathLst>
                <a:path w="11408" h="8449" extrusionOk="0">
                  <a:moveTo>
                    <a:pt x="3328" y="1"/>
                  </a:moveTo>
                  <a:cubicBezTo>
                    <a:pt x="3115" y="1"/>
                    <a:pt x="2863" y="111"/>
                    <a:pt x="2565" y="359"/>
                  </a:cubicBezTo>
                  <a:cubicBezTo>
                    <a:pt x="1" y="2492"/>
                    <a:pt x="2320" y="6490"/>
                    <a:pt x="2320" y="6490"/>
                  </a:cubicBezTo>
                  <a:lnTo>
                    <a:pt x="5742" y="8448"/>
                  </a:lnTo>
                  <a:cubicBezTo>
                    <a:pt x="5742" y="8448"/>
                    <a:pt x="11407" y="5852"/>
                    <a:pt x="9762" y="4251"/>
                  </a:cubicBezTo>
                  <a:cubicBezTo>
                    <a:pt x="9467" y="3963"/>
                    <a:pt x="9102" y="3845"/>
                    <a:pt x="8701" y="3845"/>
                  </a:cubicBezTo>
                  <a:cubicBezTo>
                    <a:pt x="6863" y="3845"/>
                    <a:pt x="4277" y="6318"/>
                    <a:pt x="4277" y="6318"/>
                  </a:cubicBezTo>
                  <a:cubicBezTo>
                    <a:pt x="4277" y="6318"/>
                    <a:pt x="4942" y="1"/>
                    <a:pt x="3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4133075" y="3855650"/>
              <a:ext cx="199725" cy="114125"/>
            </a:xfrm>
            <a:custGeom>
              <a:avLst/>
              <a:gdLst/>
              <a:ahLst/>
              <a:cxnLst/>
              <a:rect l="l" t="t" r="r" b="b"/>
              <a:pathLst>
                <a:path w="7989" h="4565" extrusionOk="0">
                  <a:moveTo>
                    <a:pt x="1012" y="0"/>
                  </a:moveTo>
                  <a:cubicBezTo>
                    <a:pt x="889" y="0"/>
                    <a:pt x="803" y="36"/>
                    <a:pt x="761" y="113"/>
                  </a:cubicBezTo>
                  <a:cubicBezTo>
                    <a:pt x="1" y="1511"/>
                    <a:pt x="6840" y="4564"/>
                    <a:pt x="7702" y="4564"/>
                  </a:cubicBezTo>
                  <a:cubicBezTo>
                    <a:pt x="7746" y="4564"/>
                    <a:pt x="7775" y="4556"/>
                    <a:pt x="7785" y="4540"/>
                  </a:cubicBezTo>
                  <a:cubicBezTo>
                    <a:pt x="7988" y="4224"/>
                    <a:pt x="2345" y="0"/>
                    <a:pt x="1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27"/>
          <p:cNvSpPr/>
          <p:nvPr/>
        </p:nvSpPr>
        <p:spPr>
          <a:xfrm>
            <a:off x="4992253" y="3438723"/>
            <a:ext cx="186303" cy="205090"/>
          </a:xfrm>
          <a:custGeom>
            <a:avLst/>
            <a:gdLst/>
            <a:ahLst/>
            <a:cxnLst/>
            <a:rect l="l" t="t" r="r" b="b"/>
            <a:pathLst>
              <a:path w="13367" h="14715" extrusionOk="0">
                <a:moveTo>
                  <a:pt x="6683" y="1"/>
                </a:moveTo>
                <a:cubicBezTo>
                  <a:pt x="6058" y="6111"/>
                  <a:pt x="5549" y="6669"/>
                  <a:pt x="0" y="7357"/>
                </a:cubicBezTo>
                <a:cubicBezTo>
                  <a:pt x="5549" y="8047"/>
                  <a:pt x="6058" y="8605"/>
                  <a:pt x="6683" y="14715"/>
                </a:cubicBezTo>
                <a:cubicBezTo>
                  <a:pt x="7309" y="8605"/>
                  <a:pt x="7816" y="8047"/>
                  <a:pt x="13366" y="7357"/>
                </a:cubicBezTo>
                <a:cubicBezTo>
                  <a:pt x="7816" y="6669"/>
                  <a:pt x="7309" y="6111"/>
                  <a:pt x="66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690;p44">
            <a:extLst>
              <a:ext uri="{FF2B5EF4-FFF2-40B4-BE49-F238E27FC236}">
                <a16:creationId xmlns:a16="http://schemas.microsoft.com/office/drawing/2014/main" id="{B14E1808-73F9-20E4-C971-92A2F898DDF4}"/>
              </a:ext>
            </a:extLst>
          </p:cNvPr>
          <p:cNvGrpSpPr/>
          <p:nvPr/>
        </p:nvGrpSpPr>
        <p:grpSpPr>
          <a:xfrm>
            <a:off x="638900" y="1956826"/>
            <a:ext cx="3918525" cy="1835450"/>
            <a:chOff x="-3040750" y="1559276"/>
            <a:chExt cx="3918525" cy="1835450"/>
          </a:xfrm>
        </p:grpSpPr>
        <p:sp>
          <p:nvSpPr>
            <p:cNvPr id="5" name="Google Shape;691;p44">
              <a:extLst>
                <a:ext uri="{FF2B5EF4-FFF2-40B4-BE49-F238E27FC236}">
                  <a16:creationId xmlns:a16="http://schemas.microsoft.com/office/drawing/2014/main" id="{BC9FE4C4-92A3-5A43-97DB-24999304BC1F}"/>
                </a:ext>
              </a:extLst>
            </p:cNvPr>
            <p:cNvSpPr/>
            <p:nvPr/>
          </p:nvSpPr>
          <p:spPr>
            <a:xfrm flipH="1">
              <a:off x="-2274825" y="2400151"/>
              <a:ext cx="151925" cy="263050"/>
            </a:xfrm>
            <a:custGeom>
              <a:avLst/>
              <a:gdLst/>
              <a:ahLst/>
              <a:cxnLst/>
              <a:rect l="l" t="t" r="r" b="b"/>
              <a:pathLst>
                <a:path w="6077" h="10522" extrusionOk="0">
                  <a:moveTo>
                    <a:pt x="2181" y="1"/>
                  </a:moveTo>
                  <a:cubicBezTo>
                    <a:pt x="1022" y="1"/>
                    <a:pt x="0" y="1267"/>
                    <a:pt x="79" y="3199"/>
                  </a:cubicBezTo>
                  <a:cubicBezTo>
                    <a:pt x="219" y="6598"/>
                    <a:pt x="4371" y="10521"/>
                    <a:pt x="4371" y="10521"/>
                  </a:cubicBezTo>
                  <a:cubicBezTo>
                    <a:pt x="4371" y="10521"/>
                    <a:pt x="6076" y="6430"/>
                    <a:pt x="4639" y="2448"/>
                  </a:cubicBezTo>
                  <a:cubicBezTo>
                    <a:pt x="4020" y="729"/>
                    <a:pt x="3061" y="1"/>
                    <a:pt x="2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92;p44">
              <a:extLst>
                <a:ext uri="{FF2B5EF4-FFF2-40B4-BE49-F238E27FC236}">
                  <a16:creationId xmlns:a16="http://schemas.microsoft.com/office/drawing/2014/main" id="{6FFB2D06-6C64-F654-9282-5C2EC86EE92B}"/>
                </a:ext>
              </a:extLst>
            </p:cNvPr>
            <p:cNvSpPr/>
            <p:nvPr/>
          </p:nvSpPr>
          <p:spPr>
            <a:xfrm flipH="1">
              <a:off x="-2661925" y="2471126"/>
              <a:ext cx="282150" cy="126100"/>
            </a:xfrm>
            <a:custGeom>
              <a:avLst/>
              <a:gdLst/>
              <a:ahLst/>
              <a:cxnLst/>
              <a:rect l="l" t="t" r="r" b="b"/>
              <a:pathLst>
                <a:path w="11286" h="5044" extrusionOk="0">
                  <a:moveTo>
                    <a:pt x="7920" y="1"/>
                  </a:moveTo>
                  <a:cubicBezTo>
                    <a:pt x="7628" y="1"/>
                    <a:pt x="7312" y="25"/>
                    <a:pt x="6970" y="77"/>
                  </a:cubicBezTo>
                  <a:cubicBezTo>
                    <a:pt x="2784" y="712"/>
                    <a:pt x="1" y="4160"/>
                    <a:pt x="1" y="4160"/>
                  </a:cubicBezTo>
                  <a:cubicBezTo>
                    <a:pt x="1" y="4160"/>
                    <a:pt x="2692" y="5043"/>
                    <a:pt x="5351" y="5043"/>
                  </a:cubicBezTo>
                  <a:cubicBezTo>
                    <a:pt x="6467" y="5043"/>
                    <a:pt x="7578" y="4888"/>
                    <a:pt x="8481" y="4445"/>
                  </a:cubicBezTo>
                  <a:cubicBezTo>
                    <a:pt x="11285" y="3069"/>
                    <a:pt x="11194" y="1"/>
                    <a:pt x="79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93;p44">
              <a:extLst>
                <a:ext uri="{FF2B5EF4-FFF2-40B4-BE49-F238E27FC236}">
                  <a16:creationId xmlns:a16="http://schemas.microsoft.com/office/drawing/2014/main" id="{0CD893D5-E9E3-09EF-0CA9-A5ABD4D3F3C2}"/>
                </a:ext>
              </a:extLst>
            </p:cNvPr>
            <p:cNvSpPr/>
            <p:nvPr/>
          </p:nvSpPr>
          <p:spPr>
            <a:xfrm flipH="1">
              <a:off x="-2856200" y="2125551"/>
              <a:ext cx="254375" cy="161850"/>
            </a:xfrm>
            <a:custGeom>
              <a:avLst/>
              <a:gdLst/>
              <a:ahLst/>
              <a:cxnLst/>
              <a:rect l="l" t="t" r="r" b="b"/>
              <a:pathLst>
                <a:path w="10175" h="6474" extrusionOk="0">
                  <a:moveTo>
                    <a:pt x="7510" y="0"/>
                  </a:moveTo>
                  <a:cubicBezTo>
                    <a:pt x="6944" y="0"/>
                    <a:pt x="6263" y="162"/>
                    <a:pt x="5480" y="536"/>
                  </a:cubicBezTo>
                  <a:cubicBezTo>
                    <a:pt x="1661" y="2362"/>
                    <a:pt x="0" y="6472"/>
                    <a:pt x="0" y="6472"/>
                  </a:cubicBezTo>
                  <a:cubicBezTo>
                    <a:pt x="0" y="6472"/>
                    <a:pt x="54" y="6473"/>
                    <a:pt x="153" y="6473"/>
                  </a:cubicBezTo>
                  <a:cubicBezTo>
                    <a:pt x="1077" y="6473"/>
                    <a:pt x="5953" y="6372"/>
                    <a:pt x="8198" y="4276"/>
                  </a:cubicBezTo>
                  <a:cubicBezTo>
                    <a:pt x="10174" y="2429"/>
                    <a:pt x="9705" y="0"/>
                    <a:pt x="75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94;p44">
              <a:extLst>
                <a:ext uri="{FF2B5EF4-FFF2-40B4-BE49-F238E27FC236}">
                  <a16:creationId xmlns:a16="http://schemas.microsoft.com/office/drawing/2014/main" id="{F62448E9-4C96-D224-B2BB-235E39D7EDE8}"/>
                </a:ext>
              </a:extLst>
            </p:cNvPr>
            <p:cNvSpPr/>
            <p:nvPr/>
          </p:nvSpPr>
          <p:spPr>
            <a:xfrm flipH="1">
              <a:off x="-2564500" y="2145876"/>
              <a:ext cx="161825" cy="258025"/>
            </a:xfrm>
            <a:custGeom>
              <a:avLst/>
              <a:gdLst/>
              <a:ahLst/>
              <a:cxnLst/>
              <a:rect l="l" t="t" r="r" b="b"/>
              <a:pathLst>
                <a:path w="6473" h="10321" extrusionOk="0">
                  <a:moveTo>
                    <a:pt x="2210" y="1"/>
                  </a:moveTo>
                  <a:cubicBezTo>
                    <a:pt x="995" y="1"/>
                    <a:pt x="0" y="1370"/>
                    <a:pt x="239" y="3359"/>
                  </a:cubicBezTo>
                  <a:cubicBezTo>
                    <a:pt x="646" y="6738"/>
                    <a:pt x="5096" y="10321"/>
                    <a:pt x="5096" y="10321"/>
                  </a:cubicBezTo>
                  <a:cubicBezTo>
                    <a:pt x="5096" y="10321"/>
                    <a:pt x="6472" y="6107"/>
                    <a:pt x="4727" y="2249"/>
                  </a:cubicBezTo>
                  <a:cubicBezTo>
                    <a:pt x="4010" y="666"/>
                    <a:pt x="3057" y="1"/>
                    <a:pt x="2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95;p44">
              <a:extLst>
                <a:ext uri="{FF2B5EF4-FFF2-40B4-BE49-F238E27FC236}">
                  <a16:creationId xmlns:a16="http://schemas.microsoft.com/office/drawing/2014/main" id="{9E2AB146-D527-BFA2-0B80-52D135B12F36}"/>
                </a:ext>
              </a:extLst>
            </p:cNvPr>
            <p:cNvSpPr/>
            <p:nvPr/>
          </p:nvSpPr>
          <p:spPr>
            <a:xfrm flipH="1">
              <a:off x="-2654650" y="2076226"/>
              <a:ext cx="626275" cy="916050"/>
            </a:xfrm>
            <a:custGeom>
              <a:avLst/>
              <a:gdLst/>
              <a:ahLst/>
              <a:cxnLst/>
              <a:rect l="l" t="t" r="r" b="b"/>
              <a:pathLst>
                <a:path w="25051" h="36642" extrusionOk="0">
                  <a:moveTo>
                    <a:pt x="25051" y="0"/>
                  </a:moveTo>
                  <a:cubicBezTo>
                    <a:pt x="24926" y="1429"/>
                    <a:pt x="24641" y="2832"/>
                    <a:pt x="24257" y="4208"/>
                  </a:cubicBezTo>
                  <a:cubicBezTo>
                    <a:pt x="22276" y="10891"/>
                    <a:pt x="17408" y="18032"/>
                    <a:pt x="11278" y="21507"/>
                  </a:cubicBezTo>
                  <a:cubicBezTo>
                    <a:pt x="11069" y="21623"/>
                    <a:pt x="10853" y="21725"/>
                    <a:pt x="10640" y="21832"/>
                  </a:cubicBezTo>
                  <a:cubicBezTo>
                    <a:pt x="8463" y="22860"/>
                    <a:pt x="6675" y="24563"/>
                    <a:pt x="5202" y="26443"/>
                  </a:cubicBezTo>
                  <a:cubicBezTo>
                    <a:pt x="2879" y="29490"/>
                    <a:pt x="1187" y="33001"/>
                    <a:pt x="1" y="36633"/>
                  </a:cubicBezTo>
                  <a:lnTo>
                    <a:pt x="26" y="36641"/>
                  </a:lnTo>
                  <a:cubicBezTo>
                    <a:pt x="360" y="35747"/>
                    <a:pt x="733" y="34867"/>
                    <a:pt x="1121" y="33997"/>
                  </a:cubicBezTo>
                  <a:cubicBezTo>
                    <a:pt x="1906" y="32261"/>
                    <a:pt x="2778" y="30562"/>
                    <a:pt x="3784" y="28943"/>
                  </a:cubicBezTo>
                  <a:cubicBezTo>
                    <a:pt x="5169" y="26738"/>
                    <a:pt x="6745" y="24584"/>
                    <a:pt x="8844" y="23010"/>
                  </a:cubicBezTo>
                  <a:cubicBezTo>
                    <a:pt x="9792" y="22271"/>
                    <a:pt x="10912" y="21847"/>
                    <a:pt x="11949" y="21241"/>
                  </a:cubicBezTo>
                  <a:cubicBezTo>
                    <a:pt x="14428" y="19781"/>
                    <a:pt x="16595" y="17821"/>
                    <a:pt x="18435" y="15618"/>
                  </a:cubicBezTo>
                  <a:cubicBezTo>
                    <a:pt x="22001" y="11338"/>
                    <a:pt x="24899" y="5597"/>
                    <a:pt x="25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96;p44">
              <a:extLst>
                <a:ext uri="{FF2B5EF4-FFF2-40B4-BE49-F238E27FC236}">
                  <a16:creationId xmlns:a16="http://schemas.microsoft.com/office/drawing/2014/main" id="{B7B80B4F-A39B-9BAD-F594-8CD9DB2516D0}"/>
                </a:ext>
              </a:extLst>
            </p:cNvPr>
            <p:cNvSpPr/>
            <p:nvPr/>
          </p:nvSpPr>
          <p:spPr>
            <a:xfrm flipH="1">
              <a:off x="-2735850" y="1849901"/>
              <a:ext cx="145050" cy="269075"/>
            </a:xfrm>
            <a:custGeom>
              <a:avLst/>
              <a:gdLst/>
              <a:ahLst/>
              <a:cxnLst/>
              <a:rect l="l" t="t" r="r" b="b"/>
              <a:pathLst>
                <a:path w="5802" h="10763" extrusionOk="0">
                  <a:moveTo>
                    <a:pt x="3004" y="0"/>
                  </a:moveTo>
                  <a:cubicBezTo>
                    <a:pt x="2041" y="0"/>
                    <a:pt x="1077" y="869"/>
                    <a:pt x="730" y="2856"/>
                  </a:cubicBezTo>
                  <a:cubicBezTo>
                    <a:pt x="0" y="7028"/>
                    <a:pt x="2385" y="10763"/>
                    <a:pt x="2385" y="10763"/>
                  </a:cubicBezTo>
                  <a:cubicBezTo>
                    <a:pt x="2385" y="10763"/>
                    <a:pt x="5801" y="6184"/>
                    <a:pt x="5352" y="2812"/>
                  </a:cubicBezTo>
                  <a:cubicBezTo>
                    <a:pt x="5116" y="1048"/>
                    <a:pt x="4061" y="0"/>
                    <a:pt x="30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97;p44">
              <a:extLst>
                <a:ext uri="{FF2B5EF4-FFF2-40B4-BE49-F238E27FC236}">
                  <a16:creationId xmlns:a16="http://schemas.microsoft.com/office/drawing/2014/main" id="{91FB614F-A562-83A1-2CD2-228DFE2EA868}"/>
                </a:ext>
              </a:extLst>
            </p:cNvPr>
            <p:cNvSpPr/>
            <p:nvPr/>
          </p:nvSpPr>
          <p:spPr>
            <a:xfrm flipH="1">
              <a:off x="-152575" y="1752576"/>
              <a:ext cx="515050" cy="1209900"/>
            </a:xfrm>
            <a:custGeom>
              <a:avLst/>
              <a:gdLst/>
              <a:ahLst/>
              <a:cxnLst/>
              <a:rect l="l" t="t" r="r" b="b"/>
              <a:pathLst>
                <a:path w="20602" h="48396" extrusionOk="0">
                  <a:moveTo>
                    <a:pt x="220" y="1"/>
                  </a:moveTo>
                  <a:lnTo>
                    <a:pt x="0" y="180"/>
                  </a:lnTo>
                  <a:cubicBezTo>
                    <a:pt x="51" y="243"/>
                    <a:pt x="5141" y="6523"/>
                    <a:pt x="10165" y="15567"/>
                  </a:cubicBezTo>
                  <a:cubicBezTo>
                    <a:pt x="14797" y="23909"/>
                    <a:pt x="20319" y="36376"/>
                    <a:pt x="20319" y="48395"/>
                  </a:cubicBezTo>
                  <a:lnTo>
                    <a:pt x="20602" y="48395"/>
                  </a:lnTo>
                  <a:cubicBezTo>
                    <a:pt x="20602" y="36312"/>
                    <a:pt x="15058" y="23797"/>
                    <a:pt x="10410" y="15424"/>
                  </a:cubicBezTo>
                  <a:cubicBezTo>
                    <a:pt x="5375" y="6359"/>
                    <a:pt x="270" y="64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98;p44">
              <a:extLst>
                <a:ext uri="{FF2B5EF4-FFF2-40B4-BE49-F238E27FC236}">
                  <a16:creationId xmlns:a16="http://schemas.microsoft.com/office/drawing/2014/main" id="{CB5F6B48-89E4-82CE-023D-1AAA1A00AB05}"/>
                </a:ext>
              </a:extLst>
            </p:cNvPr>
            <p:cNvSpPr/>
            <p:nvPr/>
          </p:nvSpPr>
          <p:spPr>
            <a:xfrm flipH="1">
              <a:off x="49725" y="1559276"/>
              <a:ext cx="615300" cy="391100"/>
            </a:xfrm>
            <a:custGeom>
              <a:avLst/>
              <a:gdLst/>
              <a:ahLst/>
              <a:cxnLst/>
              <a:rect l="l" t="t" r="r" b="b"/>
              <a:pathLst>
                <a:path w="24612" h="15644" extrusionOk="0">
                  <a:moveTo>
                    <a:pt x="16440" y="1"/>
                  </a:moveTo>
                  <a:cubicBezTo>
                    <a:pt x="12700" y="1"/>
                    <a:pt x="10830" y="4443"/>
                    <a:pt x="10830" y="4443"/>
                  </a:cubicBezTo>
                  <a:cubicBezTo>
                    <a:pt x="10830" y="4443"/>
                    <a:pt x="8988" y="3603"/>
                    <a:pt x="7024" y="3603"/>
                  </a:cubicBezTo>
                  <a:cubicBezTo>
                    <a:pt x="5693" y="3603"/>
                    <a:pt x="4307" y="3989"/>
                    <a:pt x="3400" y="5283"/>
                  </a:cubicBezTo>
                  <a:cubicBezTo>
                    <a:pt x="1153" y="8484"/>
                    <a:pt x="4744" y="8925"/>
                    <a:pt x="4744" y="8925"/>
                  </a:cubicBezTo>
                  <a:cubicBezTo>
                    <a:pt x="4744" y="8925"/>
                    <a:pt x="0" y="10554"/>
                    <a:pt x="665" y="12841"/>
                  </a:cubicBezTo>
                  <a:cubicBezTo>
                    <a:pt x="827" y="13399"/>
                    <a:pt x="1280" y="13610"/>
                    <a:pt x="1871" y="13610"/>
                  </a:cubicBezTo>
                  <a:cubicBezTo>
                    <a:pt x="3705" y="13610"/>
                    <a:pt x="6873" y="11586"/>
                    <a:pt x="6873" y="11586"/>
                  </a:cubicBezTo>
                  <a:lnTo>
                    <a:pt x="6873" y="11586"/>
                  </a:lnTo>
                  <a:cubicBezTo>
                    <a:pt x="6873" y="11586"/>
                    <a:pt x="3392" y="14740"/>
                    <a:pt x="7616" y="15553"/>
                  </a:cubicBezTo>
                  <a:cubicBezTo>
                    <a:pt x="7939" y="15615"/>
                    <a:pt x="8241" y="15644"/>
                    <a:pt x="8524" y="15644"/>
                  </a:cubicBezTo>
                  <a:cubicBezTo>
                    <a:pt x="11356" y="15644"/>
                    <a:pt x="12227" y="12764"/>
                    <a:pt x="12441" y="11784"/>
                  </a:cubicBezTo>
                  <a:lnTo>
                    <a:pt x="12441" y="11784"/>
                  </a:lnTo>
                  <a:cubicBezTo>
                    <a:pt x="12361" y="12369"/>
                    <a:pt x="12353" y="13547"/>
                    <a:pt x="13570" y="13547"/>
                  </a:cubicBezTo>
                  <a:cubicBezTo>
                    <a:pt x="13768" y="13547"/>
                    <a:pt x="14000" y="13515"/>
                    <a:pt x="14269" y="13445"/>
                  </a:cubicBezTo>
                  <a:cubicBezTo>
                    <a:pt x="16732" y="12799"/>
                    <a:pt x="15491" y="10341"/>
                    <a:pt x="15491" y="10341"/>
                  </a:cubicBezTo>
                  <a:lnTo>
                    <a:pt x="15491" y="10341"/>
                  </a:lnTo>
                  <a:cubicBezTo>
                    <a:pt x="15491" y="10341"/>
                    <a:pt x="17464" y="11503"/>
                    <a:pt x="19351" y="11503"/>
                  </a:cubicBezTo>
                  <a:cubicBezTo>
                    <a:pt x="19964" y="11503"/>
                    <a:pt x="20569" y="11380"/>
                    <a:pt x="21094" y="11054"/>
                  </a:cubicBezTo>
                  <a:cubicBezTo>
                    <a:pt x="23229" y="9727"/>
                    <a:pt x="19285" y="7313"/>
                    <a:pt x="19285" y="7313"/>
                  </a:cubicBezTo>
                  <a:cubicBezTo>
                    <a:pt x="19285" y="7313"/>
                    <a:pt x="24611" y="5852"/>
                    <a:pt x="23725" y="3907"/>
                  </a:cubicBezTo>
                  <a:cubicBezTo>
                    <a:pt x="23482" y="3374"/>
                    <a:pt x="22887" y="3180"/>
                    <a:pt x="22152" y="3180"/>
                  </a:cubicBezTo>
                  <a:cubicBezTo>
                    <a:pt x="20202" y="3180"/>
                    <a:pt x="17262" y="4540"/>
                    <a:pt x="17262" y="4540"/>
                  </a:cubicBezTo>
                  <a:cubicBezTo>
                    <a:pt x="17262" y="4540"/>
                    <a:pt x="20589" y="208"/>
                    <a:pt x="16685" y="7"/>
                  </a:cubicBezTo>
                  <a:cubicBezTo>
                    <a:pt x="16603" y="3"/>
                    <a:pt x="16521" y="1"/>
                    <a:pt x="164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99;p44">
              <a:extLst>
                <a:ext uri="{FF2B5EF4-FFF2-40B4-BE49-F238E27FC236}">
                  <a16:creationId xmlns:a16="http://schemas.microsoft.com/office/drawing/2014/main" id="{AD4F212D-F5CE-CFFC-3534-F8839998049D}"/>
                </a:ext>
              </a:extLst>
            </p:cNvPr>
            <p:cNvSpPr/>
            <p:nvPr/>
          </p:nvSpPr>
          <p:spPr>
            <a:xfrm flipH="1">
              <a:off x="272575" y="1701326"/>
              <a:ext cx="182850" cy="122000"/>
            </a:xfrm>
            <a:custGeom>
              <a:avLst/>
              <a:gdLst/>
              <a:ahLst/>
              <a:cxnLst/>
              <a:rect l="l" t="t" r="r" b="b"/>
              <a:pathLst>
                <a:path w="7314" h="4880" extrusionOk="0">
                  <a:moveTo>
                    <a:pt x="4670" y="1"/>
                  </a:moveTo>
                  <a:cubicBezTo>
                    <a:pt x="4086" y="1"/>
                    <a:pt x="3443" y="127"/>
                    <a:pt x="2807" y="392"/>
                  </a:cubicBezTo>
                  <a:cubicBezTo>
                    <a:pt x="1047" y="1122"/>
                    <a:pt x="0" y="2633"/>
                    <a:pt x="471" y="3764"/>
                  </a:cubicBezTo>
                  <a:cubicBezTo>
                    <a:pt x="770" y="4486"/>
                    <a:pt x="1615" y="4880"/>
                    <a:pt x="2646" y="4880"/>
                  </a:cubicBezTo>
                  <a:cubicBezTo>
                    <a:pt x="3229" y="4880"/>
                    <a:pt x="3871" y="4754"/>
                    <a:pt x="4507" y="4490"/>
                  </a:cubicBezTo>
                  <a:cubicBezTo>
                    <a:pt x="6267" y="3760"/>
                    <a:pt x="7314" y="2249"/>
                    <a:pt x="6843" y="1118"/>
                  </a:cubicBezTo>
                  <a:cubicBezTo>
                    <a:pt x="6544" y="395"/>
                    <a:pt x="5699" y="1"/>
                    <a:pt x="46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00;p44">
              <a:extLst>
                <a:ext uri="{FF2B5EF4-FFF2-40B4-BE49-F238E27FC236}">
                  <a16:creationId xmlns:a16="http://schemas.microsoft.com/office/drawing/2014/main" id="{170F8B4E-5B32-D160-48F3-667B6BFDAFCA}"/>
                </a:ext>
              </a:extLst>
            </p:cNvPr>
            <p:cNvSpPr/>
            <p:nvPr/>
          </p:nvSpPr>
          <p:spPr>
            <a:xfrm flipH="1">
              <a:off x="168650" y="2427351"/>
              <a:ext cx="709125" cy="843400"/>
            </a:xfrm>
            <a:custGeom>
              <a:avLst/>
              <a:gdLst/>
              <a:ahLst/>
              <a:cxnLst/>
              <a:rect l="l" t="t" r="r" b="b"/>
              <a:pathLst>
                <a:path w="28365" h="33736" extrusionOk="0">
                  <a:moveTo>
                    <a:pt x="6127" y="1"/>
                  </a:moveTo>
                  <a:cubicBezTo>
                    <a:pt x="5816" y="1"/>
                    <a:pt x="5531" y="77"/>
                    <a:pt x="5276" y="237"/>
                  </a:cubicBezTo>
                  <a:cubicBezTo>
                    <a:pt x="0" y="3546"/>
                    <a:pt x="21494" y="33736"/>
                    <a:pt x="21494" y="33736"/>
                  </a:cubicBezTo>
                  <a:lnTo>
                    <a:pt x="28365" y="29427"/>
                  </a:lnTo>
                  <a:cubicBezTo>
                    <a:pt x="28365" y="29427"/>
                    <a:pt x="12236" y="1"/>
                    <a:pt x="61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01;p44">
              <a:extLst>
                <a:ext uri="{FF2B5EF4-FFF2-40B4-BE49-F238E27FC236}">
                  <a16:creationId xmlns:a16="http://schemas.microsoft.com/office/drawing/2014/main" id="{A147BEF7-ED0D-EA0E-0C37-4808280C4781}"/>
                </a:ext>
              </a:extLst>
            </p:cNvPr>
            <p:cNvSpPr/>
            <p:nvPr/>
          </p:nvSpPr>
          <p:spPr>
            <a:xfrm flipH="1">
              <a:off x="254775" y="2517301"/>
              <a:ext cx="438625" cy="699800"/>
            </a:xfrm>
            <a:custGeom>
              <a:avLst/>
              <a:gdLst/>
              <a:ahLst/>
              <a:cxnLst/>
              <a:rect l="l" t="t" r="r" b="b"/>
              <a:pathLst>
                <a:path w="17545" h="27992" extrusionOk="0">
                  <a:moveTo>
                    <a:pt x="23" y="1"/>
                  </a:moveTo>
                  <a:lnTo>
                    <a:pt x="0" y="15"/>
                  </a:lnTo>
                  <a:cubicBezTo>
                    <a:pt x="4847" y="8255"/>
                    <a:pt x="12276" y="19632"/>
                    <a:pt x="17468" y="27872"/>
                  </a:cubicBezTo>
                  <a:lnTo>
                    <a:pt x="17468" y="27872"/>
                  </a:lnTo>
                  <a:cubicBezTo>
                    <a:pt x="12449" y="19676"/>
                    <a:pt x="5269" y="7907"/>
                    <a:pt x="23" y="1"/>
                  </a:cubicBezTo>
                  <a:close/>
                  <a:moveTo>
                    <a:pt x="17468" y="27872"/>
                  </a:moveTo>
                  <a:cubicBezTo>
                    <a:pt x="17493" y="27912"/>
                    <a:pt x="17517" y="27952"/>
                    <a:pt x="17542" y="27992"/>
                  </a:cubicBezTo>
                  <a:lnTo>
                    <a:pt x="17544" y="27992"/>
                  </a:lnTo>
                  <a:cubicBezTo>
                    <a:pt x="17519" y="27952"/>
                    <a:pt x="17494" y="27912"/>
                    <a:pt x="17468" y="278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02;p44">
              <a:extLst>
                <a:ext uri="{FF2B5EF4-FFF2-40B4-BE49-F238E27FC236}">
                  <a16:creationId xmlns:a16="http://schemas.microsoft.com/office/drawing/2014/main" id="{B06ACCA1-AA60-728E-C1B4-52B06241DF5B}"/>
                </a:ext>
              </a:extLst>
            </p:cNvPr>
            <p:cNvSpPr/>
            <p:nvPr/>
          </p:nvSpPr>
          <p:spPr>
            <a:xfrm flipH="1">
              <a:off x="-85425" y="1943026"/>
              <a:ext cx="844875" cy="1159650"/>
            </a:xfrm>
            <a:custGeom>
              <a:avLst/>
              <a:gdLst/>
              <a:ahLst/>
              <a:cxnLst/>
              <a:rect l="l" t="t" r="r" b="b"/>
              <a:pathLst>
                <a:path w="33795" h="46386" extrusionOk="0">
                  <a:moveTo>
                    <a:pt x="8284" y="0"/>
                  </a:moveTo>
                  <a:cubicBezTo>
                    <a:pt x="7965" y="0"/>
                    <a:pt x="7661" y="68"/>
                    <a:pt x="7375" y="209"/>
                  </a:cubicBezTo>
                  <a:cubicBezTo>
                    <a:pt x="0" y="3849"/>
                    <a:pt x="24191" y="46386"/>
                    <a:pt x="24191" y="46386"/>
                  </a:cubicBezTo>
                  <a:lnTo>
                    <a:pt x="33794" y="41647"/>
                  </a:lnTo>
                  <a:cubicBezTo>
                    <a:pt x="33794" y="41647"/>
                    <a:pt x="16197" y="0"/>
                    <a:pt x="82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03;p44">
              <a:extLst>
                <a:ext uri="{FF2B5EF4-FFF2-40B4-BE49-F238E27FC236}">
                  <a16:creationId xmlns:a16="http://schemas.microsoft.com/office/drawing/2014/main" id="{95FA912D-EFBD-451E-9965-E5338E0E7FA5}"/>
                </a:ext>
              </a:extLst>
            </p:cNvPr>
            <p:cNvSpPr/>
            <p:nvPr/>
          </p:nvSpPr>
          <p:spPr>
            <a:xfrm flipH="1">
              <a:off x="34900" y="2065776"/>
              <a:ext cx="482475" cy="977825"/>
            </a:xfrm>
            <a:custGeom>
              <a:avLst/>
              <a:gdLst/>
              <a:ahLst/>
              <a:cxnLst/>
              <a:rect l="l" t="t" r="r" b="b"/>
              <a:pathLst>
                <a:path w="19299" h="39113" extrusionOk="0">
                  <a:moveTo>
                    <a:pt x="26" y="1"/>
                  </a:moveTo>
                  <a:lnTo>
                    <a:pt x="1" y="13"/>
                  </a:lnTo>
                  <a:cubicBezTo>
                    <a:pt x="5369" y="11505"/>
                    <a:pt x="13586" y="27580"/>
                    <a:pt x="19298" y="39113"/>
                  </a:cubicBezTo>
                  <a:cubicBezTo>
                    <a:pt x="13759" y="27661"/>
                    <a:pt x="5818" y="11185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04;p44">
              <a:extLst>
                <a:ext uri="{FF2B5EF4-FFF2-40B4-BE49-F238E27FC236}">
                  <a16:creationId xmlns:a16="http://schemas.microsoft.com/office/drawing/2014/main" id="{C8987472-0CB9-8486-96D6-AC0027B32796}"/>
                </a:ext>
              </a:extLst>
            </p:cNvPr>
            <p:cNvSpPr/>
            <p:nvPr/>
          </p:nvSpPr>
          <p:spPr>
            <a:xfrm flipH="1">
              <a:off x="-3040750" y="2706476"/>
              <a:ext cx="510825" cy="607600"/>
            </a:xfrm>
            <a:custGeom>
              <a:avLst/>
              <a:gdLst/>
              <a:ahLst/>
              <a:cxnLst/>
              <a:rect l="l" t="t" r="r" b="b"/>
              <a:pathLst>
                <a:path w="20433" h="24304" extrusionOk="0">
                  <a:moveTo>
                    <a:pt x="16019" y="1"/>
                  </a:moveTo>
                  <a:cubicBezTo>
                    <a:pt x="11619" y="1"/>
                    <a:pt x="0" y="21199"/>
                    <a:pt x="0" y="21199"/>
                  </a:cubicBezTo>
                  <a:lnTo>
                    <a:pt x="4948" y="24303"/>
                  </a:lnTo>
                  <a:cubicBezTo>
                    <a:pt x="4948" y="24303"/>
                    <a:pt x="20433" y="2554"/>
                    <a:pt x="16632" y="172"/>
                  </a:cubicBezTo>
                  <a:cubicBezTo>
                    <a:pt x="16448" y="56"/>
                    <a:pt x="16243" y="1"/>
                    <a:pt x="160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05;p44">
              <a:extLst>
                <a:ext uri="{FF2B5EF4-FFF2-40B4-BE49-F238E27FC236}">
                  <a16:creationId xmlns:a16="http://schemas.microsoft.com/office/drawing/2014/main" id="{A0392203-87A0-2E9D-4455-F93E36C6E805}"/>
                </a:ext>
              </a:extLst>
            </p:cNvPr>
            <p:cNvSpPr/>
            <p:nvPr/>
          </p:nvSpPr>
          <p:spPr>
            <a:xfrm flipH="1">
              <a:off x="-2908025" y="2771201"/>
              <a:ext cx="316550" cy="503875"/>
            </a:xfrm>
            <a:custGeom>
              <a:avLst/>
              <a:gdLst/>
              <a:ahLst/>
              <a:cxnLst/>
              <a:rect l="l" t="t" r="r" b="b"/>
              <a:pathLst>
                <a:path w="12662" h="20155" extrusionOk="0">
                  <a:moveTo>
                    <a:pt x="12638" y="1"/>
                  </a:moveTo>
                  <a:cubicBezTo>
                    <a:pt x="8325" y="6365"/>
                    <a:pt x="4071" y="13603"/>
                    <a:pt x="1" y="20155"/>
                  </a:cubicBezTo>
                  <a:cubicBezTo>
                    <a:pt x="1630" y="17768"/>
                    <a:pt x="4825" y="12615"/>
                    <a:pt x="6426" y="10144"/>
                  </a:cubicBezTo>
                  <a:cubicBezTo>
                    <a:pt x="8574" y="6810"/>
                    <a:pt x="10684" y="3455"/>
                    <a:pt x="12662" y="16"/>
                  </a:cubicBezTo>
                  <a:lnTo>
                    <a:pt x="12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06;p44">
              <a:extLst>
                <a:ext uri="{FF2B5EF4-FFF2-40B4-BE49-F238E27FC236}">
                  <a16:creationId xmlns:a16="http://schemas.microsoft.com/office/drawing/2014/main" id="{690B4D12-2521-5845-7B14-6F0B8734E1FD}"/>
                </a:ext>
              </a:extLst>
            </p:cNvPr>
            <p:cNvSpPr/>
            <p:nvPr/>
          </p:nvSpPr>
          <p:spPr>
            <a:xfrm flipH="1">
              <a:off x="-2955500" y="2357601"/>
              <a:ext cx="608650" cy="835350"/>
            </a:xfrm>
            <a:custGeom>
              <a:avLst/>
              <a:gdLst/>
              <a:ahLst/>
              <a:cxnLst/>
              <a:rect l="l" t="t" r="r" b="b"/>
              <a:pathLst>
                <a:path w="24346" h="33414" extrusionOk="0">
                  <a:moveTo>
                    <a:pt x="18379" y="0"/>
                  </a:moveTo>
                  <a:cubicBezTo>
                    <a:pt x="12677" y="0"/>
                    <a:pt x="1" y="29999"/>
                    <a:pt x="1" y="29999"/>
                  </a:cubicBezTo>
                  <a:lnTo>
                    <a:pt x="6920" y="33413"/>
                  </a:lnTo>
                  <a:cubicBezTo>
                    <a:pt x="6920" y="33413"/>
                    <a:pt x="24346" y="2772"/>
                    <a:pt x="19035" y="151"/>
                  </a:cubicBezTo>
                  <a:cubicBezTo>
                    <a:pt x="18828" y="49"/>
                    <a:pt x="18609" y="0"/>
                    <a:pt x="18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07;p44">
              <a:extLst>
                <a:ext uri="{FF2B5EF4-FFF2-40B4-BE49-F238E27FC236}">
                  <a16:creationId xmlns:a16="http://schemas.microsoft.com/office/drawing/2014/main" id="{5D15B165-DB16-A758-F5C4-7501F92D8308}"/>
                </a:ext>
              </a:extLst>
            </p:cNvPr>
            <p:cNvSpPr/>
            <p:nvPr/>
          </p:nvSpPr>
          <p:spPr>
            <a:xfrm flipH="1">
              <a:off x="-2781200" y="2445926"/>
              <a:ext cx="348200" cy="704250"/>
            </a:xfrm>
            <a:custGeom>
              <a:avLst/>
              <a:gdLst/>
              <a:ahLst/>
              <a:cxnLst/>
              <a:rect l="l" t="t" r="r" b="b"/>
              <a:pathLst>
                <a:path w="13928" h="28170" extrusionOk="0">
                  <a:moveTo>
                    <a:pt x="13902" y="0"/>
                  </a:moveTo>
                  <a:cubicBezTo>
                    <a:pt x="9626" y="8051"/>
                    <a:pt x="4117" y="19786"/>
                    <a:pt x="32" y="28105"/>
                  </a:cubicBezTo>
                  <a:lnTo>
                    <a:pt x="32" y="28105"/>
                  </a:lnTo>
                  <a:cubicBezTo>
                    <a:pt x="4169" y="19955"/>
                    <a:pt x="10143" y="8230"/>
                    <a:pt x="13928" y="13"/>
                  </a:cubicBezTo>
                  <a:lnTo>
                    <a:pt x="13902" y="0"/>
                  </a:lnTo>
                  <a:close/>
                  <a:moveTo>
                    <a:pt x="32" y="28105"/>
                  </a:moveTo>
                  <a:lnTo>
                    <a:pt x="32" y="28105"/>
                  </a:lnTo>
                  <a:cubicBezTo>
                    <a:pt x="22" y="28125"/>
                    <a:pt x="11" y="28146"/>
                    <a:pt x="1" y="28167"/>
                  </a:cubicBezTo>
                  <a:lnTo>
                    <a:pt x="1" y="28169"/>
                  </a:lnTo>
                  <a:cubicBezTo>
                    <a:pt x="11" y="28148"/>
                    <a:pt x="22" y="28126"/>
                    <a:pt x="32" y="281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08;p44">
              <a:extLst>
                <a:ext uri="{FF2B5EF4-FFF2-40B4-BE49-F238E27FC236}">
                  <a16:creationId xmlns:a16="http://schemas.microsoft.com/office/drawing/2014/main" id="{7C7BEC3A-ED75-D40C-5344-5AFB55A80B27}"/>
                </a:ext>
              </a:extLst>
            </p:cNvPr>
            <p:cNvSpPr/>
            <p:nvPr/>
          </p:nvSpPr>
          <p:spPr>
            <a:xfrm flipH="1">
              <a:off x="-2893300" y="2276901"/>
              <a:ext cx="3537900" cy="1117825"/>
            </a:xfrm>
            <a:custGeom>
              <a:avLst/>
              <a:gdLst/>
              <a:ahLst/>
              <a:cxnLst/>
              <a:rect l="l" t="t" r="r" b="b"/>
              <a:pathLst>
                <a:path w="141516" h="44713" extrusionOk="0">
                  <a:moveTo>
                    <a:pt x="65293" y="1"/>
                  </a:moveTo>
                  <a:cubicBezTo>
                    <a:pt x="36483" y="1"/>
                    <a:pt x="35520" y="20832"/>
                    <a:pt x="35520" y="20832"/>
                  </a:cubicBezTo>
                  <a:cubicBezTo>
                    <a:pt x="21454" y="20832"/>
                    <a:pt x="18616" y="32778"/>
                    <a:pt x="18616" y="32778"/>
                  </a:cubicBezTo>
                  <a:cubicBezTo>
                    <a:pt x="5077" y="32778"/>
                    <a:pt x="0" y="44713"/>
                    <a:pt x="0" y="44713"/>
                  </a:cubicBezTo>
                  <a:lnTo>
                    <a:pt x="141516" y="44713"/>
                  </a:lnTo>
                  <a:cubicBezTo>
                    <a:pt x="141516" y="44713"/>
                    <a:pt x="135588" y="32778"/>
                    <a:pt x="119781" y="32778"/>
                  </a:cubicBezTo>
                  <a:cubicBezTo>
                    <a:pt x="119781" y="32778"/>
                    <a:pt x="116468" y="20832"/>
                    <a:pt x="100049" y="20832"/>
                  </a:cubicBezTo>
                  <a:cubicBezTo>
                    <a:pt x="100049" y="20832"/>
                    <a:pt x="98924" y="1"/>
                    <a:pt x="652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709;p44">
            <a:extLst>
              <a:ext uri="{FF2B5EF4-FFF2-40B4-BE49-F238E27FC236}">
                <a16:creationId xmlns:a16="http://schemas.microsoft.com/office/drawing/2014/main" id="{47C032B3-326B-4EB6-A288-3F3BCB15EEDF}"/>
              </a:ext>
            </a:extLst>
          </p:cNvPr>
          <p:cNvGrpSpPr/>
          <p:nvPr/>
        </p:nvGrpSpPr>
        <p:grpSpPr>
          <a:xfrm flipH="1">
            <a:off x="767495" y="967949"/>
            <a:ext cx="3661335" cy="2824323"/>
            <a:chOff x="5047680" y="1197107"/>
            <a:chExt cx="2997409" cy="2312176"/>
          </a:xfrm>
        </p:grpSpPr>
        <p:sp>
          <p:nvSpPr>
            <p:cNvPr id="24" name="Google Shape;710;p44">
              <a:extLst>
                <a:ext uri="{FF2B5EF4-FFF2-40B4-BE49-F238E27FC236}">
                  <a16:creationId xmlns:a16="http://schemas.microsoft.com/office/drawing/2014/main" id="{C758254C-6A01-EDCA-6F94-3A7A34DE9AA5}"/>
                </a:ext>
              </a:extLst>
            </p:cNvPr>
            <p:cNvSpPr/>
            <p:nvPr/>
          </p:nvSpPr>
          <p:spPr>
            <a:xfrm>
              <a:off x="7592204" y="1694586"/>
              <a:ext cx="303072" cy="326671"/>
            </a:xfrm>
            <a:custGeom>
              <a:avLst/>
              <a:gdLst/>
              <a:ahLst/>
              <a:cxnLst/>
              <a:rect l="l" t="t" r="r" b="b"/>
              <a:pathLst>
                <a:path w="12573" h="13552" extrusionOk="0">
                  <a:moveTo>
                    <a:pt x="6416" y="1"/>
                  </a:moveTo>
                  <a:lnTo>
                    <a:pt x="0" y="5534"/>
                  </a:lnTo>
                  <a:lnTo>
                    <a:pt x="2732" y="13552"/>
                  </a:lnTo>
                  <a:lnTo>
                    <a:pt x="12573" y="11039"/>
                  </a:lnTo>
                  <a:lnTo>
                    <a:pt x="6416" y="1"/>
                  </a:ln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11;p44">
              <a:extLst>
                <a:ext uri="{FF2B5EF4-FFF2-40B4-BE49-F238E27FC236}">
                  <a16:creationId xmlns:a16="http://schemas.microsoft.com/office/drawing/2014/main" id="{BAD1D0DD-43A6-3950-63DA-4451F5B07419}"/>
                </a:ext>
              </a:extLst>
            </p:cNvPr>
            <p:cNvSpPr/>
            <p:nvPr/>
          </p:nvSpPr>
          <p:spPr>
            <a:xfrm>
              <a:off x="7592204" y="1601179"/>
              <a:ext cx="139737" cy="294925"/>
            </a:xfrm>
            <a:custGeom>
              <a:avLst/>
              <a:gdLst/>
              <a:ahLst/>
              <a:cxnLst/>
              <a:rect l="l" t="t" r="r" b="b"/>
              <a:pathLst>
                <a:path w="5797" h="12235" extrusionOk="0">
                  <a:moveTo>
                    <a:pt x="4175" y="0"/>
                  </a:moveTo>
                  <a:cubicBezTo>
                    <a:pt x="3772" y="0"/>
                    <a:pt x="3370" y="270"/>
                    <a:pt x="3228" y="706"/>
                  </a:cubicBezTo>
                  <a:lnTo>
                    <a:pt x="0" y="9409"/>
                  </a:lnTo>
                  <a:lnTo>
                    <a:pt x="3478" y="12235"/>
                  </a:lnTo>
                  <a:lnTo>
                    <a:pt x="5587" y="2538"/>
                  </a:lnTo>
                  <a:cubicBezTo>
                    <a:pt x="5796" y="1584"/>
                    <a:pt x="5421" y="631"/>
                    <a:pt x="4644" y="136"/>
                  </a:cubicBezTo>
                  <a:cubicBezTo>
                    <a:pt x="4498" y="43"/>
                    <a:pt x="4337" y="0"/>
                    <a:pt x="4175" y="0"/>
                  </a:cubicBez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12;p44">
              <a:extLst>
                <a:ext uri="{FF2B5EF4-FFF2-40B4-BE49-F238E27FC236}">
                  <a16:creationId xmlns:a16="http://schemas.microsoft.com/office/drawing/2014/main" id="{DBA69CD5-28EA-5711-351D-11F8451C85FE}"/>
                </a:ext>
              </a:extLst>
            </p:cNvPr>
            <p:cNvSpPr/>
            <p:nvPr/>
          </p:nvSpPr>
          <p:spPr>
            <a:xfrm>
              <a:off x="7710102" y="1580690"/>
              <a:ext cx="223212" cy="244473"/>
            </a:xfrm>
            <a:custGeom>
              <a:avLst/>
              <a:gdLst/>
              <a:ahLst/>
              <a:cxnLst/>
              <a:rect l="l" t="t" r="r" b="b"/>
              <a:pathLst>
                <a:path w="9260" h="10142" extrusionOk="0">
                  <a:moveTo>
                    <a:pt x="8021" y="0"/>
                  </a:moveTo>
                  <a:cubicBezTo>
                    <a:pt x="7792" y="0"/>
                    <a:pt x="7556" y="78"/>
                    <a:pt x="7360" y="240"/>
                  </a:cubicBezTo>
                  <a:lnTo>
                    <a:pt x="1" y="5897"/>
                  </a:lnTo>
                  <a:lnTo>
                    <a:pt x="1" y="5899"/>
                  </a:lnTo>
                  <a:lnTo>
                    <a:pt x="1446" y="10141"/>
                  </a:lnTo>
                  <a:lnTo>
                    <a:pt x="8384" y="3047"/>
                  </a:lnTo>
                  <a:cubicBezTo>
                    <a:pt x="9070" y="2347"/>
                    <a:pt x="9260" y="1344"/>
                    <a:pt x="8863" y="510"/>
                  </a:cubicBezTo>
                  <a:cubicBezTo>
                    <a:pt x="8706" y="180"/>
                    <a:pt x="8371" y="0"/>
                    <a:pt x="8021" y="0"/>
                  </a:cubicBez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13;p44">
              <a:extLst>
                <a:ext uri="{FF2B5EF4-FFF2-40B4-BE49-F238E27FC236}">
                  <a16:creationId xmlns:a16="http://schemas.microsoft.com/office/drawing/2014/main" id="{8A3C02F1-705D-FAF0-9CAE-E415DDD1CCD2}"/>
                </a:ext>
              </a:extLst>
            </p:cNvPr>
            <p:cNvSpPr/>
            <p:nvPr/>
          </p:nvSpPr>
          <p:spPr>
            <a:xfrm>
              <a:off x="7778391" y="1667202"/>
              <a:ext cx="243677" cy="197444"/>
            </a:xfrm>
            <a:custGeom>
              <a:avLst/>
              <a:gdLst/>
              <a:ahLst/>
              <a:cxnLst/>
              <a:rect l="l" t="t" r="r" b="b"/>
              <a:pathLst>
                <a:path w="10109" h="8191" extrusionOk="0">
                  <a:moveTo>
                    <a:pt x="8990" y="1"/>
                  </a:moveTo>
                  <a:cubicBezTo>
                    <a:pt x="8843" y="1"/>
                    <a:pt x="8692" y="32"/>
                    <a:pt x="8548" y="100"/>
                  </a:cubicBezTo>
                  <a:lnTo>
                    <a:pt x="1" y="3719"/>
                  </a:lnTo>
                  <a:lnTo>
                    <a:pt x="330" y="8190"/>
                  </a:lnTo>
                  <a:lnTo>
                    <a:pt x="8834" y="3075"/>
                  </a:lnTo>
                  <a:cubicBezTo>
                    <a:pt x="9671" y="2570"/>
                    <a:pt x="10108" y="1646"/>
                    <a:pt x="9935" y="740"/>
                  </a:cubicBezTo>
                  <a:cubicBezTo>
                    <a:pt x="9850" y="293"/>
                    <a:pt x="9438" y="1"/>
                    <a:pt x="8990" y="1"/>
                  </a:cubicBez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14;p44">
              <a:extLst>
                <a:ext uri="{FF2B5EF4-FFF2-40B4-BE49-F238E27FC236}">
                  <a16:creationId xmlns:a16="http://schemas.microsoft.com/office/drawing/2014/main" id="{5C57F12E-D7A0-29AD-A91F-4079AC0409A8}"/>
                </a:ext>
              </a:extLst>
            </p:cNvPr>
            <p:cNvSpPr/>
            <p:nvPr/>
          </p:nvSpPr>
          <p:spPr>
            <a:xfrm>
              <a:off x="7793939" y="1762152"/>
              <a:ext cx="243605" cy="197444"/>
            </a:xfrm>
            <a:custGeom>
              <a:avLst/>
              <a:gdLst/>
              <a:ahLst/>
              <a:cxnLst/>
              <a:rect l="l" t="t" r="r" b="b"/>
              <a:pathLst>
                <a:path w="10106" h="8191" extrusionOk="0">
                  <a:moveTo>
                    <a:pt x="8987" y="1"/>
                  </a:moveTo>
                  <a:cubicBezTo>
                    <a:pt x="8840" y="1"/>
                    <a:pt x="8689" y="32"/>
                    <a:pt x="8545" y="100"/>
                  </a:cubicBezTo>
                  <a:lnTo>
                    <a:pt x="0" y="3720"/>
                  </a:lnTo>
                  <a:lnTo>
                    <a:pt x="327" y="8190"/>
                  </a:lnTo>
                  <a:lnTo>
                    <a:pt x="8831" y="3075"/>
                  </a:lnTo>
                  <a:cubicBezTo>
                    <a:pt x="9670" y="2570"/>
                    <a:pt x="10106" y="1647"/>
                    <a:pt x="9932" y="740"/>
                  </a:cubicBezTo>
                  <a:cubicBezTo>
                    <a:pt x="9847" y="293"/>
                    <a:pt x="9435" y="1"/>
                    <a:pt x="8987" y="1"/>
                  </a:cubicBez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15;p44">
              <a:extLst>
                <a:ext uri="{FF2B5EF4-FFF2-40B4-BE49-F238E27FC236}">
                  <a16:creationId xmlns:a16="http://schemas.microsoft.com/office/drawing/2014/main" id="{22F36456-5A7A-037F-01CD-C26902362325}"/>
                </a:ext>
              </a:extLst>
            </p:cNvPr>
            <p:cNvSpPr/>
            <p:nvPr/>
          </p:nvSpPr>
          <p:spPr>
            <a:xfrm>
              <a:off x="7790106" y="1881472"/>
              <a:ext cx="254983" cy="87453"/>
            </a:xfrm>
            <a:custGeom>
              <a:avLst/>
              <a:gdLst/>
              <a:ahLst/>
              <a:cxnLst/>
              <a:rect l="l" t="t" r="r" b="b"/>
              <a:pathLst>
                <a:path w="10578" h="3628" extrusionOk="0">
                  <a:moveTo>
                    <a:pt x="1492" y="1"/>
                  </a:moveTo>
                  <a:lnTo>
                    <a:pt x="1" y="3627"/>
                  </a:lnTo>
                  <a:lnTo>
                    <a:pt x="1" y="3627"/>
                  </a:lnTo>
                  <a:lnTo>
                    <a:pt x="8658" y="2949"/>
                  </a:lnTo>
                  <a:cubicBezTo>
                    <a:pt x="9512" y="2882"/>
                    <a:pt x="10214" y="2329"/>
                    <a:pt x="10433" y="1552"/>
                  </a:cubicBezTo>
                  <a:cubicBezTo>
                    <a:pt x="10577" y="1042"/>
                    <a:pt x="10161" y="523"/>
                    <a:pt x="9596" y="508"/>
                  </a:cubicBezTo>
                  <a:lnTo>
                    <a:pt x="1492" y="1"/>
                  </a:ln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16;p44">
              <a:extLst>
                <a:ext uri="{FF2B5EF4-FFF2-40B4-BE49-F238E27FC236}">
                  <a16:creationId xmlns:a16="http://schemas.microsoft.com/office/drawing/2014/main" id="{4FA0ECDF-2D7D-1E58-4CB6-51DF03618885}"/>
                </a:ext>
              </a:extLst>
            </p:cNvPr>
            <p:cNvSpPr/>
            <p:nvPr/>
          </p:nvSpPr>
          <p:spPr>
            <a:xfrm>
              <a:off x="7649020" y="1740313"/>
              <a:ext cx="107894" cy="105700"/>
            </a:xfrm>
            <a:custGeom>
              <a:avLst/>
              <a:gdLst/>
              <a:ahLst/>
              <a:cxnLst/>
              <a:rect l="l" t="t" r="r" b="b"/>
              <a:pathLst>
                <a:path w="4476" h="4385" extrusionOk="0">
                  <a:moveTo>
                    <a:pt x="4389" y="1"/>
                  </a:moveTo>
                  <a:cubicBezTo>
                    <a:pt x="4057" y="795"/>
                    <a:pt x="3841" y="1583"/>
                    <a:pt x="3494" y="2355"/>
                  </a:cubicBezTo>
                  <a:cubicBezTo>
                    <a:pt x="2744" y="3558"/>
                    <a:pt x="1368" y="4104"/>
                    <a:pt x="2" y="4253"/>
                  </a:cubicBezTo>
                  <a:lnTo>
                    <a:pt x="0" y="4286"/>
                  </a:lnTo>
                  <a:cubicBezTo>
                    <a:pt x="241" y="4352"/>
                    <a:pt x="491" y="4384"/>
                    <a:pt x="742" y="4384"/>
                  </a:cubicBezTo>
                  <a:cubicBezTo>
                    <a:pt x="1377" y="4384"/>
                    <a:pt x="2014" y="4176"/>
                    <a:pt x="2506" y="3767"/>
                  </a:cubicBezTo>
                  <a:cubicBezTo>
                    <a:pt x="2980" y="3413"/>
                    <a:pt x="3266" y="2889"/>
                    <a:pt x="3588" y="2413"/>
                  </a:cubicBezTo>
                  <a:cubicBezTo>
                    <a:pt x="4120" y="1730"/>
                    <a:pt x="4476" y="888"/>
                    <a:pt x="4423" y="8"/>
                  </a:cubicBezTo>
                  <a:lnTo>
                    <a:pt x="4423" y="6"/>
                  </a:lnTo>
                  <a:lnTo>
                    <a:pt x="4389" y="1"/>
                  </a:lnTo>
                  <a:close/>
                </a:path>
              </a:pathLst>
            </a:custGeom>
            <a:solidFill>
              <a:srgbClr val="36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17;p44">
              <a:extLst>
                <a:ext uri="{FF2B5EF4-FFF2-40B4-BE49-F238E27FC236}">
                  <a16:creationId xmlns:a16="http://schemas.microsoft.com/office/drawing/2014/main" id="{8B670945-2F8A-175C-D45B-6632BF2B5B76}"/>
                </a:ext>
              </a:extLst>
            </p:cNvPr>
            <p:cNvSpPr/>
            <p:nvPr/>
          </p:nvSpPr>
          <p:spPr>
            <a:xfrm>
              <a:off x="5197469" y="1694586"/>
              <a:ext cx="303096" cy="326671"/>
            </a:xfrm>
            <a:custGeom>
              <a:avLst/>
              <a:gdLst/>
              <a:ahLst/>
              <a:cxnLst/>
              <a:rect l="l" t="t" r="r" b="b"/>
              <a:pathLst>
                <a:path w="12574" h="13552" extrusionOk="0">
                  <a:moveTo>
                    <a:pt x="6157" y="1"/>
                  </a:moveTo>
                  <a:lnTo>
                    <a:pt x="1" y="11039"/>
                  </a:lnTo>
                  <a:lnTo>
                    <a:pt x="9842" y="13552"/>
                  </a:lnTo>
                  <a:lnTo>
                    <a:pt x="12573" y="5534"/>
                  </a:lnTo>
                  <a:lnTo>
                    <a:pt x="6157" y="1"/>
                  </a:ln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718;p44">
              <a:extLst>
                <a:ext uri="{FF2B5EF4-FFF2-40B4-BE49-F238E27FC236}">
                  <a16:creationId xmlns:a16="http://schemas.microsoft.com/office/drawing/2014/main" id="{D547CFD3-68B8-3849-6747-FE113995D000}"/>
                </a:ext>
              </a:extLst>
            </p:cNvPr>
            <p:cNvSpPr/>
            <p:nvPr/>
          </p:nvSpPr>
          <p:spPr>
            <a:xfrm>
              <a:off x="5360828" y="1601179"/>
              <a:ext cx="139737" cy="294925"/>
            </a:xfrm>
            <a:custGeom>
              <a:avLst/>
              <a:gdLst/>
              <a:ahLst/>
              <a:cxnLst/>
              <a:rect l="l" t="t" r="r" b="b"/>
              <a:pathLst>
                <a:path w="5797" h="12235" extrusionOk="0">
                  <a:moveTo>
                    <a:pt x="1621" y="0"/>
                  </a:moveTo>
                  <a:cubicBezTo>
                    <a:pt x="1460" y="0"/>
                    <a:pt x="1298" y="43"/>
                    <a:pt x="1153" y="136"/>
                  </a:cubicBezTo>
                  <a:cubicBezTo>
                    <a:pt x="373" y="631"/>
                    <a:pt x="1" y="1584"/>
                    <a:pt x="210" y="2538"/>
                  </a:cubicBezTo>
                  <a:lnTo>
                    <a:pt x="2319" y="12235"/>
                  </a:lnTo>
                  <a:lnTo>
                    <a:pt x="5796" y="9409"/>
                  </a:lnTo>
                  <a:lnTo>
                    <a:pt x="2569" y="706"/>
                  </a:lnTo>
                  <a:cubicBezTo>
                    <a:pt x="2425" y="270"/>
                    <a:pt x="2024" y="0"/>
                    <a:pt x="1621" y="0"/>
                  </a:cubicBez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719;p44">
              <a:extLst>
                <a:ext uri="{FF2B5EF4-FFF2-40B4-BE49-F238E27FC236}">
                  <a16:creationId xmlns:a16="http://schemas.microsoft.com/office/drawing/2014/main" id="{701A79D9-D0A9-2DDA-969F-00D05B5A27A2}"/>
                </a:ext>
              </a:extLst>
            </p:cNvPr>
            <p:cNvSpPr/>
            <p:nvPr/>
          </p:nvSpPr>
          <p:spPr>
            <a:xfrm>
              <a:off x="5159455" y="1580690"/>
              <a:ext cx="223188" cy="244473"/>
            </a:xfrm>
            <a:custGeom>
              <a:avLst/>
              <a:gdLst/>
              <a:ahLst/>
              <a:cxnLst/>
              <a:rect l="l" t="t" r="r" b="b"/>
              <a:pathLst>
                <a:path w="9259" h="10142" extrusionOk="0">
                  <a:moveTo>
                    <a:pt x="1239" y="0"/>
                  </a:moveTo>
                  <a:cubicBezTo>
                    <a:pt x="889" y="0"/>
                    <a:pt x="554" y="180"/>
                    <a:pt x="397" y="510"/>
                  </a:cubicBezTo>
                  <a:cubicBezTo>
                    <a:pt x="0" y="1344"/>
                    <a:pt x="190" y="2347"/>
                    <a:pt x="873" y="3047"/>
                  </a:cubicBezTo>
                  <a:lnTo>
                    <a:pt x="7814" y="10141"/>
                  </a:lnTo>
                  <a:lnTo>
                    <a:pt x="9259" y="5899"/>
                  </a:lnTo>
                  <a:lnTo>
                    <a:pt x="9259" y="5897"/>
                  </a:lnTo>
                  <a:lnTo>
                    <a:pt x="1900" y="240"/>
                  </a:lnTo>
                  <a:cubicBezTo>
                    <a:pt x="1704" y="78"/>
                    <a:pt x="1468" y="0"/>
                    <a:pt x="1239" y="0"/>
                  </a:cubicBez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720;p44">
              <a:extLst>
                <a:ext uri="{FF2B5EF4-FFF2-40B4-BE49-F238E27FC236}">
                  <a16:creationId xmlns:a16="http://schemas.microsoft.com/office/drawing/2014/main" id="{D83D5D09-B376-0570-2B9D-BE54F02F3FB2}"/>
                </a:ext>
              </a:extLst>
            </p:cNvPr>
            <p:cNvSpPr/>
            <p:nvPr/>
          </p:nvSpPr>
          <p:spPr>
            <a:xfrm>
              <a:off x="5070701" y="1667202"/>
              <a:ext cx="243677" cy="197444"/>
            </a:xfrm>
            <a:custGeom>
              <a:avLst/>
              <a:gdLst/>
              <a:ahLst/>
              <a:cxnLst/>
              <a:rect l="l" t="t" r="r" b="b"/>
              <a:pathLst>
                <a:path w="10109" h="8191" extrusionOk="0">
                  <a:moveTo>
                    <a:pt x="1119" y="1"/>
                  </a:moveTo>
                  <a:cubicBezTo>
                    <a:pt x="671" y="1"/>
                    <a:pt x="259" y="293"/>
                    <a:pt x="173" y="740"/>
                  </a:cubicBezTo>
                  <a:cubicBezTo>
                    <a:pt x="0" y="1646"/>
                    <a:pt x="436" y="2570"/>
                    <a:pt x="1275" y="3075"/>
                  </a:cubicBezTo>
                  <a:lnTo>
                    <a:pt x="9779" y="8190"/>
                  </a:lnTo>
                  <a:lnTo>
                    <a:pt x="10106" y="3719"/>
                  </a:lnTo>
                  <a:lnTo>
                    <a:pt x="10108" y="3719"/>
                  </a:lnTo>
                  <a:lnTo>
                    <a:pt x="1561" y="100"/>
                  </a:lnTo>
                  <a:cubicBezTo>
                    <a:pt x="1417" y="32"/>
                    <a:pt x="1266" y="1"/>
                    <a:pt x="1119" y="1"/>
                  </a:cubicBez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721;p44">
              <a:extLst>
                <a:ext uri="{FF2B5EF4-FFF2-40B4-BE49-F238E27FC236}">
                  <a16:creationId xmlns:a16="http://schemas.microsoft.com/office/drawing/2014/main" id="{816C93A4-32D5-373F-9E87-4965CB80A5B8}"/>
                </a:ext>
              </a:extLst>
            </p:cNvPr>
            <p:cNvSpPr/>
            <p:nvPr/>
          </p:nvSpPr>
          <p:spPr>
            <a:xfrm>
              <a:off x="5055225" y="1762152"/>
              <a:ext cx="243605" cy="197372"/>
            </a:xfrm>
            <a:custGeom>
              <a:avLst/>
              <a:gdLst/>
              <a:ahLst/>
              <a:cxnLst/>
              <a:rect l="l" t="t" r="r" b="b"/>
              <a:pathLst>
                <a:path w="10106" h="8188" extrusionOk="0">
                  <a:moveTo>
                    <a:pt x="1118" y="1"/>
                  </a:moveTo>
                  <a:cubicBezTo>
                    <a:pt x="671" y="1"/>
                    <a:pt x="258" y="293"/>
                    <a:pt x="173" y="740"/>
                  </a:cubicBezTo>
                  <a:cubicBezTo>
                    <a:pt x="0" y="1647"/>
                    <a:pt x="435" y="2570"/>
                    <a:pt x="1275" y="3075"/>
                  </a:cubicBezTo>
                  <a:lnTo>
                    <a:pt x="9778" y="8188"/>
                  </a:lnTo>
                  <a:lnTo>
                    <a:pt x="10105" y="3720"/>
                  </a:lnTo>
                  <a:lnTo>
                    <a:pt x="1561" y="100"/>
                  </a:lnTo>
                  <a:cubicBezTo>
                    <a:pt x="1416" y="32"/>
                    <a:pt x="1266" y="1"/>
                    <a:pt x="1118" y="1"/>
                  </a:cubicBez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722;p44">
              <a:extLst>
                <a:ext uri="{FF2B5EF4-FFF2-40B4-BE49-F238E27FC236}">
                  <a16:creationId xmlns:a16="http://schemas.microsoft.com/office/drawing/2014/main" id="{F495CED8-D688-47EA-DF8F-A24578E5E497}"/>
                </a:ext>
              </a:extLst>
            </p:cNvPr>
            <p:cNvSpPr/>
            <p:nvPr/>
          </p:nvSpPr>
          <p:spPr>
            <a:xfrm>
              <a:off x="5047680" y="1881472"/>
              <a:ext cx="254910" cy="87453"/>
            </a:xfrm>
            <a:custGeom>
              <a:avLst/>
              <a:gdLst/>
              <a:ahLst/>
              <a:cxnLst/>
              <a:rect l="l" t="t" r="r" b="b"/>
              <a:pathLst>
                <a:path w="10575" h="3628" extrusionOk="0">
                  <a:moveTo>
                    <a:pt x="9084" y="1"/>
                  </a:moveTo>
                  <a:lnTo>
                    <a:pt x="982" y="508"/>
                  </a:lnTo>
                  <a:cubicBezTo>
                    <a:pt x="417" y="523"/>
                    <a:pt x="1" y="1042"/>
                    <a:pt x="145" y="1552"/>
                  </a:cubicBezTo>
                  <a:cubicBezTo>
                    <a:pt x="364" y="2329"/>
                    <a:pt x="1066" y="2882"/>
                    <a:pt x="1920" y="2949"/>
                  </a:cubicBezTo>
                  <a:lnTo>
                    <a:pt x="10575" y="3627"/>
                  </a:lnTo>
                  <a:lnTo>
                    <a:pt x="10575" y="3627"/>
                  </a:lnTo>
                  <a:lnTo>
                    <a:pt x="9084" y="1"/>
                  </a:ln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723;p44">
              <a:extLst>
                <a:ext uri="{FF2B5EF4-FFF2-40B4-BE49-F238E27FC236}">
                  <a16:creationId xmlns:a16="http://schemas.microsoft.com/office/drawing/2014/main" id="{EEFF9190-6D32-19B4-A0AB-14DBFDB70C33}"/>
                </a:ext>
              </a:extLst>
            </p:cNvPr>
            <p:cNvSpPr/>
            <p:nvPr/>
          </p:nvSpPr>
          <p:spPr>
            <a:xfrm>
              <a:off x="5336603" y="1740385"/>
              <a:ext cx="107147" cy="105628"/>
            </a:xfrm>
            <a:custGeom>
              <a:avLst/>
              <a:gdLst/>
              <a:ahLst/>
              <a:cxnLst/>
              <a:rect l="l" t="t" r="r" b="b"/>
              <a:pathLst>
                <a:path w="4445" h="4382" extrusionOk="0">
                  <a:moveTo>
                    <a:pt x="56" y="0"/>
                  </a:moveTo>
                  <a:lnTo>
                    <a:pt x="22" y="5"/>
                  </a:lnTo>
                  <a:cubicBezTo>
                    <a:pt x="0" y="296"/>
                    <a:pt x="41" y="585"/>
                    <a:pt x="101" y="866"/>
                  </a:cubicBezTo>
                  <a:cubicBezTo>
                    <a:pt x="205" y="1443"/>
                    <a:pt x="518" y="1946"/>
                    <a:pt x="857" y="2410"/>
                  </a:cubicBezTo>
                  <a:cubicBezTo>
                    <a:pt x="1179" y="2886"/>
                    <a:pt x="1463" y="3410"/>
                    <a:pt x="1939" y="3764"/>
                  </a:cubicBezTo>
                  <a:cubicBezTo>
                    <a:pt x="2430" y="4173"/>
                    <a:pt x="3068" y="4381"/>
                    <a:pt x="3703" y="4381"/>
                  </a:cubicBezTo>
                  <a:cubicBezTo>
                    <a:pt x="3954" y="4381"/>
                    <a:pt x="4204" y="4349"/>
                    <a:pt x="4445" y="4283"/>
                  </a:cubicBezTo>
                  <a:lnTo>
                    <a:pt x="4442" y="4250"/>
                  </a:lnTo>
                  <a:cubicBezTo>
                    <a:pt x="3074" y="4101"/>
                    <a:pt x="1701" y="3555"/>
                    <a:pt x="950" y="2352"/>
                  </a:cubicBezTo>
                  <a:cubicBezTo>
                    <a:pt x="604" y="1583"/>
                    <a:pt x="385" y="792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724;p44">
              <a:extLst>
                <a:ext uri="{FF2B5EF4-FFF2-40B4-BE49-F238E27FC236}">
                  <a16:creationId xmlns:a16="http://schemas.microsoft.com/office/drawing/2014/main" id="{C61929E4-67CC-F562-0C2E-7C7EB082ED4A}"/>
                </a:ext>
              </a:extLst>
            </p:cNvPr>
            <p:cNvSpPr/>
            <p:nvPr/>
          </p:nvSpPr>
          <p:spPr>
            <a:xfrm>
              <a:off x="6458715" y="1564105"/>
              <a:ext cx="118356" cy="290393"/>
            </a:xfrm>
            <a:custGeom>
              <a:avLst/>
              <a:gdLst/>
              <a:ahLst/>
              <a:cxnLst/>
              <a:rect l="l" t="t" r="r" b="b"/>
              <a:pathLst>
                <a:path w="4910" h="12047" extrusionOk="0">
                  <a:moveTo>
                    <a:pt x="4139" y="0"/>
                  </a:moveTo>
                  <a:lnTo>
                    <a:pt x="1" y="270"/>
                  </a:lnTo>
                  <a:lnTo>
                    <a:pt x="770" y="12046"/>
                  </a:lnTo>
                  <a:lnTo>
                    <a:pt x="4909" y="11774"/>
                  </a:lnTo>
                  <a:lnTo>
                    <a:pt x="4139" y="0"/>
                  </a:ln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725;p44">
              <a:extLst>
                <a:ext uri="{FF2B5EF4-FFF2-40B4-BE49-F238E27FC236}">
                  <a16:creationId xmlns:a16="http://schemas.microsoft.com/office/drawing/2014/main" id="{DD525FCE-1129-B29E-2426-E9457D978E5B}"/>
                </a:ext>
              </a:extLst>
            </p:cNvPr>
            <p:cNvSpPr/>
            <p:nvPr/>
          </p:nvSpPr>
          <p:spPr>
            <a:xfrm>
              <a:off x="6464042" y="1600166"/>
              <a:ext cx="103290" cy="101603"/>
            </a:xfrm>
            <a:custGeom>
              <a:avLst/>
              <a:gdLst/>
              <a:ahLst/>
              <a:cxnLst/>
              <a:rect l="l" t="t" r="r" b="b"/>
              <a:pathLst>
                <a:path w="4285" h="4215" extrusionOk="0">
                  <a:moveTo>
                    <a:pt x="4017" y="0"/>
                  </a:moveTo>
                  <a:lnTo>
                    <a:pt x="1" y="2162"/>
                  </a:lnTo>
                  <a:lnTo>
                    <a:pt x="83" y="3884"/>
                  </a:lnTo>
                  <a:cubicBezTo>
                    <a:pt x="83" y="3884"/>
                    <a:pt x="1285" y="4215"/>
                    <a:pt x="2776" y="4215"/>
                  </a:cubicBezTo>
                  <a:cubicBezTo>
                    <a:pt x="3259" y="4215"/>
                    <a:pt x="3772" y="4180"/>
                    <a:pt x="4284" y="4088"/>
                  </a:cubicBezTo>
                  <a:lnTo>
                    <a:pt x="40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726;p44">
              <a:extLst>
                <a:ext uri="{FF2B5EF4-FFF2-40B4-BE49-F238E27FC236}">
                  <a16:creationId xmlns:a16="http://schemas.microsoft.com/office/drawing/2014/main" id="{E2B19019-6742-BE2B-2ECF-260195224A75}"/>
                </a:ext>
              </a:extLst>
            </p:cNvPr>
            <p:cNvSpPr/>
            <p:nvPr/>
          </p:nvSpPr>
          <p:spPr>
            <a:xfrm>
              <a:off x="6310059" y="1373893"/>
              <a:ext cx="374134" cy="314136"/>
            </a:xfrm>
            <a:custGeom>
              <a:avLst/>
              <a:gdLst/>
              <a:ahLst/>
              <a:cxnLst/>
              <a:rect l="l" t="t" r="r" b="b"/>
              <a:pathLst>
                <a:path w="15521" h="13032" extrusionOk="0">
                  <a:moveTo>
                    <a:pt x="3597" y="1"/>
                  </a:moveTo>
                  <a:cubicBezTo>
                    <a:pt x="3597" y="1"/>
                    <a:pt x="0" y="13031"/>
                    <a:pt x="5189" y="13031"/>
                  </a:cubicBezTo>
                  <a:cubicBezTo>
                    <a:pt x="5441" y="13031"/>
                    <a:pt x="5713" y="13001"/>
                    <a:pt x="6007" y="12937"/>
                  </a:cubicBezTo>
                  <a:cubicBezTo>
                    <a:pt x="15520" y="10861"/>
                    <a:pt x="13801" y="92"/>
                    <a:pt x="13801" y="92"/>
                  </a:cubicBezTo>
                  <a:lnTo>
                    <a:pt x="3597" y="1"/>
                  </a:ln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727;p44">
              <a:extLst>
                <a:ext uri="{FF2B5EF4-FFF2-40B4-BE49-F238E27FC236}">
                  <a16:creationId xmlns:a16="http://schemas.microsoft.com/office/drawing/2014/main" id="{80679C92-0DD3-986C-F3C2-1B7AC8395629}"/>
                </a:ext>
              </a:extLst>
            </p:cNvPr>
            <p:cNvSpPr/>
            <p:nvPr/>
          </p:nvSpPr>
          <p:spPr>
            <a:xfrm>
              <a:off x="6564222" y="1477448"/>
              <a:ext cx="129998" cy="118307"/>
            </a:xfrm>
            <a:custGeom>
              <a:avLst/>
              <a:gdLst/>
              <a:ahLst/>
              <a:cxnLst/>
              <a:rect l="l" t="t" r="r" b="b"/>
              <a:pathLst>
                <a:path w="5393" h="4908" extrusionOk="0">
                  <a:moveTo>
                    <a:pt x="2693" y="0"/>
                  </a:moveTo>
                  <a:cubicBezTo>
                    <a:pt x="1578" y="0"/>
                    <a:pt x="570" y="766"/>
                    <a:pt x="306" y="1897"/>
                  </a:cubicBezTo>
                  <a:cubicBezTo>
                    <a:pt x="1" y="3218"/>
                    <a:pt x="821" y="4535"/>
                    <a:pt x="2141" y="4843"/>
                  </a:cubicBezTo>
                  <a:cubicBezTo>
                    <a:pt x="2328" y="4887"/>
                    <a:pt x="2515" y="4908"/>
                    <a:pt x="2700" y="4908"/>
                  </a:cubicBezTo>
                  <a:cubicBezTo>
                    <a:pt x="3815" y="4908"/>
                    <a:pt x="4822" y="4142"/>
                    <a:pt x="5084" y="3011"/>
                  </a:cubicBezTo>
                  <a:cubicBezTo>
                    <a:pt x="5392" y="1691"/>
                    <a:pt x="4572" y="370"/>
                    <a:pt x="3252" y="65"/>
                  </a:cubicBezTo>
                  <a:cubicBezTo>
                    <a:pt x="3065" y="21"/>
                    <a:pt x="2878" y="0"/>
                    <a:pt x="2693" y="0"/>
                  </a:cubicBez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728;p44">
              <a:extLst>
                <a:ext uri="{FF2B5EF4-FFF2-40B4-BE49-F238E27FC236}">
                  <a16:creationId xmlns:a16="http://schemas.microsoft.com/office/drawing/2014/main" id="{FFF3543B-F967-4244-9A67-4966FEC0E008}"/>
                </a:ext>
              </a:extLst>
            </p:cNvPr>
            <p:cNvSpPr/>
            <p:nvPr/>
          </p:nvSpPr>
          <p:spPr>
            <a:xfrm>
              <a:off x="6401104" y="1463274"/>
              <a:ext cx="47198" cy="136097"/>
            </a:xfrm>
            <a:custGeom>
              <a:avLst/>
              <a:gdLst/>
              <a:ahLst/>
              <a:cxnLst/>
              <a:rect l="l" t="t" r="r" b="b"/>
              <a:pathLst>
                <a:path w="1958" h="5646" extrusionOk="0">
                  <a:moveTo>
                    <a:pt x="844" y="0"/>
                  </a:moveTo>
                  <a:cubicBezTo>
                    <a:pt x="831" y="0"/>
                    <a:pt x="817" y="1"/>
                    <a:pt x="803" y="1"/>
                  </a:cubicBezTo>
                  <a:cubicBezTo>
                    <a:pt x="462" y="23"/>
                    <a:pt x="181" y="215"/>
                    <a:pt x="0" y="456"/>
                  </a:cubicBezTo>
                  <a:lnTo>
                    <a:pt x="24" y="480"/>
                  </a:lnTo>
                  <a:cubicBezTo>
                    <a:pt x="237" y="330"/>
                    <a:pt x="488" y="238"/>
                    <a:pt x="728" y="238"/>
                  </a:cubicBezTo>
                  <a:cubicBezTo>
                    <a:pt x="931" y="238"/>
                    <a:pt x="1128" y="305"/>
                    <a:pt x="1287" y="460"/>
                  </a:cubicBezTo>
                  <a:cubicBezTo>
                    <a:pt x="1450" y="742"/>
                    <a:pt x="1448" y="1083"/>
                    <a:pt x="1489" y="1430"/>
                  </a:cubicBezTo>
                  <a:cubicBezTo>
                    <a:pt x="1508" y="1718"/>
                    <a:pt x="1508" y="2014"/>
                    <a:pt x="1465" y="2305"/>
                  </a:cubicBezTo>
                  <a:cubicBezTo>
                    <a:pt x="1385" y="2887"/>
                    <a:pt x="1162" y="3440"/>
                    <a:pt x="945" y="3974"/>
                  </a:cubicBezTo>
                  <a:cubicBezTo>
                    <a:pt x="743" y="4448"/>
                    <a:pt x="486" y="5044"/>
                    <a:pt x="68" y="5323"/>
                  </a:cubicBezTo>
                  <a:lnTo>
                    <a:pt x="202" y="5645"/>
                  </a:lnTo>
                  <a:cubicBezTo>
                    <a:pt x="799" y="5410"/>
                    <a:pt x="1390" y="5157"/>
                    <a:pt x="1958" y="4857"/>
                  </a:cubicBezTo>
                  <a:lnTo>
                    <a:pt x="1946" y="4823"/>
                  </a:lnTo>
                  <a:cubicBezTo>
                    <a:pt x="1548" y="4900"/>
                    <a:pt x="1155" y="4999"/>
                    <a:pt x="765" y="5110"/>
                  </a:cubicBezTo>
                  <a:lnTo>
                    <a:pt x="765" y="5110"/>
                  </a:lnTo>
                  <a:cubicBezTo>
                    <a:pt x="1306" y="4288"/>
                    <a:pt x="1417" y="3264"/>
                    <a:pt x="1568" y="2319"/>
                  </a:cubicBezTo>
                  <a:cubicBezTo>
                    <a:pt x="1648" y="1716"/>
                    <a:pt x="1847" y="1127"/>
                    <a:pt x="1650" y="506"/>
                  </a:cubicBezTo>
                  <a:cubicBezTo>
                    <a:pt x="1537" y="169"/>
                    <a:pt x="1177" y="0"/>
                    <a:pt x="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729;p44">
              <a:extLst>
                <a:ext uri="{FF2B5EF4-FFF2-40B4-BE49-F238E27FC236}">
                  <a16:creationId xmlns:a16="http://schemas.microsoft.com/office/drawing/2014/main" id="{032E9FD5-5294-402A-4C86-3CA4C4460537}"/>
                </a:ext>
              </a:extLst>
            </p:cNvPr>
            <p:cNvSpPr/>
            <p:nvPr/>
          </p:nvSpPr>
          <p:spPr>
            <a:xfrm>
              <a:off x="6195078" y="1727393"/>
              <a:ext cx="702613" cy="409809"/>
            </a:xfrm>
            <a:custGeom>
              <a:avLst/>
              <a:gdLst/>
              <a:ahLst/>
              <a:cxnLst/>
              <a:rect l="l" t="t" r="r" b="b"/>
              <a:pathLst>
                <a:path w="29148" h="17001" extrusionOk="0">
                  <a:moveTo>
                    <a:pt x="11363" y="1"/>
                  </a:moveTo>
                  <a:lnTo>
                    <a:pt x="8559" y="2947"/>
                  </a:lnTo>
                  <a:lnTo>
                    <a:pt x="0" y="2947"/>
                  </a:lnTo>
                  <a:lnTo>
                    <a:pt x="2949" y="17001"/>
                  </a:lnTo>
                  <a:lnTo>
                    <a:pt x="29147" y="17001"/>
                  </a:lnTo>
                  <a:lnTo>
                    <a:pt x="27760" y="2427"/>
                  </a:lnTo>
                  <a:lnTo>
                    <a:pt x="17234" y="2427"/>
                  </a:lnTo>
                  <a:lnTo>
                    <a:pt x="154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730;p44">
              <a:extLst>
                <a:ext uri="{FF2B5EF4-FFF2-40B4-BE49-F238E27FC236}">
                  <a16:creationId xmlns:a16="http://schemas.microsoft.com/office/drawing/2014/main" id="{474618A9-F2B0-D88C-B706-C8E82EC38553}"/>
                </a:ext>
              </a:extLst>
            </p:cNvPr>
            <p:cNvSpPr/>
            <p:nvPr/>
          </p:nvSpPr>
          <p:spPr>
            <a:xfrm>
              <a:off x="6377216" y="1287669"/>
              <a:ext cx="342966" cy="382932"/>
            </a:xfrm>
            <a:custGeom>
              <a:avLst/>
              <a:gdLst/>
              <a:ahLst/>
              <a:cxnLst/>
              <a:rect l="l" t="t" r="r" b="b"/>
              <a:pathLst>
                <a:path w="14228" h="15886" extrusionOk="0">
                  <a:moveTo>
                    <a:pt x="6362" y="0"/>
                  </a:moveTo>
                  <a:cubicBezTo>
                    <a:pt x="5649" y="0"/>
                    <a:pt x="4934" y="82"/>
                    <a:pt x="4243" y="233"/>
                  </a:cubicBezTo>
                  <a:cubicBezTo>
                    <a:pt x="0" y="1159"/>
                    <a:pt x="51" y="7067"/>
                    <a:pt x="51" y="7067"/>
                  </a:cubicBezTo>
                  <a:cubicBezTo>
                    <a:pt x="51" y="7067"/>
                    <a:pt x="52" y="7067"/>
                    <a:pt x="53" y="7067"/>
                  </a:cubicBezTo>
                  <a:cubicBezTo>
                    <a:pt x="134" y="7067"/>
                    <a:pt x="2388" y="7039"/>
                    <a:pt x="2372" y="3917"/>
                  </a:cubicBezTo>
                  <a:lnTo>
                    <a:pt x="2372" y="3917"/>
                  </a:lnTo>
                  <a:cubicBezTo>
                    <a:pt x="2372" y="3917"/>
                    <a:pt x="3899" y="7772"/>
                    <a:pt x="9868" y="7947"/>
                  </a:cubicBezTo>
                  <a:cubicBezTo>
                    <a:pt x="10059" y="7900"/>
                    <a:pt x="10259" y="7874"/>
                    <a:pt x="10462" y="7874"/>
                  </a:cubicBezTo>
                  <a:cubicBezTo>
                    <a:pt x="10629" y="7874"/>
                    <a:pt x="10798" y="7891"/>
                    <a:pt x="10967" y="7928"/>
                  </a:cubicBezTo>
                  <a:cubicBezTo>
                    <a:pt x="10981" y="7931"/>
                    <a:pt x="10996" y="7933"/>
                    <a:pt x="11010" y="7938"/>
                  </a:cubicBezTo>
                  <a:cubicBezTo>
                    <a:pt x="12330" y="8243"/>
                    <a:pt x="13150" y="9564"/>
                    <a:pt x="12845" y="10881"/>
                  </a:cubicBezTo>
                  <a:cubicBezTo>
                    <a:pt x="12581" y="12017"/>
                    <a:pt x="11572" y="12780"/>
                    <a:pt x="10456" y="12780"/>
                  </a:cubicBezTo>
                  <a:cubicBezTo>
                    <a:pt x="10272" y="12780"/>
                    <a:pt x="10086" y="12760"/>
                    <a:pt x="9899" y="12716"/>
                  </a:cubicBezTo>
                  <a:cubicBezTo>
                    <a:pt x="9692" y="12668"/>
                    <a:pt x="9500" y="12594"/>
                    <a:pt x="9319" y="12500"/>
                  </a:cubicBezTo>
                  <a:cubicBezTo>
                    <a:pt x="9319" y="12502"/>
                    <a:pt x="9319" y="12502"/>
                    <a:pt x="9317" y="12505"/>
                  </a:cubicBezTo>
                  <a:cubicBezTo>
                    <a:pt x="8886" y="13168"/>
                    <a:pt x="8357" y="13796"/>
                    <a:pt x="7708" y="14359"/>
                  </a:cubicBezTo>
                  <a:lnTo>
                    <a:pt x="7809" y="15886"/>
                  </a:lnTo>
                  <a:cubicBezTo>
                    <a:pt x="7809" y="15886"/>
                    <a:pt x="14228" y="15617"/>
                    <a:pt x="13920" y="8294"/>
                  </a:cubicBezTo>
                  <a:cubicBezTo>
                    <a:pt x="13660" y="2161"/>
                    <a:pt x="10026" y="0"/>
                    <a:pt x="63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731;p44">
              <a:extLst>
                <a:ext uri="{FF2B5EF4-FFF2-40B4-BE49-F238E27FC236}">
                  <a16:creationId xmlns:a16="http://schemas.microsoft.com/office/drawing/2014/main" id="{1A38B9D8-C87E-98F7-7052-5D063FA940AB}"/>
                </a:ext>
              </a:extLst>
            </p:cNvPr>
            <p:cNvSpPr/>
            <p:nvPr/>
          </p:nvSpPr>
          <p:spPr>
            <a:xfrm>
              <a:off x="6433959" y="1382016"/>
              <a:ext cx="181294" cy="112426"/>
            </a:xfrm>
            <a:custGeom>
              <a:avLst/>
              <a:gdLst/>
              <a:ahLst/>
              <a:cxnLst/>
              <a:rect l="l" t="t" r="r" b="b"/>
              <a:pathLst>
                <a:path w="7521" h="4664" extrusionOk="0">
                  <a:moveTo>
                    <a:pt x="34" y="1"/>
                  </a:moveTo>
                  <a:lnTo>
                    <a:pt x="1" y="5"/>
                  </a:lnTo>
                  <a:cubicBezTo>
                    <a:pt x="13" y="426"/>
                    <a:pt x="109" y="837"/>
                    <a:pt x="244" y="1234"/>
                  </a:cubicBezTo>
                  <a:cubicBezTo>
                    <a:pt x="501" y="2040"/>
                    <a:pt x="1033" y="2735"/>
                    <a:pt x="1672" y="3276"/>
                  </a:cubicBezTo>
                  <a:cubicBezTo>
                    <a:pt x="1982" y="3553"/>
                    <a:pt x="2307" y="3815"/>
                    <a:pt x="2665" y="4038"/>
                  </a:cubicBezTo>
                  <a:cubicBezTo>
                    <a:pt x="3338" y="4470"/>
                    <a:pt x="4158" y="4663"/>
                    <a:pt x="4956" y="4663"/>
                  </a:cubicBezTo>
                  <a:cubicBezTo>
                    <a:pt x="5003" y="4663"/>
                    <a:pt x="5050" y="4662"/>
                    <a:pt x="5097" y="4661"/>
                  </a:cubicBezTo>
                  <a:cubicBezTo>
                    <a:pt x="5946" y="4630"/>
                    <a:pt x="6773" y="4411"/>
                    <a:pt x="7521" y="4050"/>
                  </a:cubicBezTo>
                  <a:lnTo>
                    <a:pt x="7509" y="4017"/>
                  </a:lnTo>
                  <a:cubicBezTo>
                    <a:pt x="6694" y="4168"/>
                    <a:pt x="5890" y="4296"/>
                    <a:pt x="5092" y="4296"/>
                  </a:cubicBezTo>
                  <a:cubicBezTo>
                    <a:pt x="5052" y="4296"/>
                    <a:pt x="5012" y="4297"/>
                    <a:pt x="4972" y="4297"/>
                  </a:cubicBezTo>
                  <a:cubicBezTo>
                    <a:pt x="3824" y="4297"/>
                    <a:pt x="2588" y="4026"/>
                    <a:pt x="1749" y="3194"/>
                  </a:cubicBezTo>
                  <a:cubicBezTo>
                    <a:pt x="1461" y="2906"/>
                    <a:pt x="1249" y="2552"/>
                    <a:pt x="1049" y="2206"/>
                  </a:cubicBezTo>
                  <a:cubicBezTo>
                    <a:pt x="643" y="1513"/>
                    <a:pt x="309" y="780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732;p44">
              <a:extLst>
                <a:ext uri="{FF2B5EF4-FFF2-40B4-BE49-F238E27FC236}">
                  <a16:creationId xmlns:a16="http://schemas.microsoft.com/office/drawing/2014/main" id="{3DAEA29B-C776-27EC-779E-92372F30C526}"/>
                </a:ext>
              </a:extLst>
            </p:cNvPr>
            <p:cNvSpPr/>
            <p:nvPr/>
          </p:nvSpPr>
          <p:spPr>
            <a:xfrm>
              <a:off x="6269924" y="1443894"/>
              <a:ext cx="148029" cy="139833"/>
            </a:xfrm>
            <a:custGeom>
              <a:avLst/>
              <a:gdLst/>
              <a:ahLst/>
              <a:cxnLst/>
              <a:rect l="l" t="t" r="r" b="b"/>
              <a:pathLst>
                <a:path w="6141" h="5801" extrusionOk="0">
                  <a:moveTo>
                    <a:pt x="1175" y="852"/>
                  </a:moveTo>
                  <a:cubicBezTo>
                    <a:pt x="1369" y="852"/>
                    <a:pt x="1577" y="895"/>
                    <a:pt x="1763" y="933"/>
                  </a:cubicBezTo>
                  <a:cubicBezTo>
                    <a:pt x="2374" y="1077"/>
                    <a:pt x="2992" y="1303"/>
                    <a:pt x="3581" y="1546"/>
                  </a:cubicBezTo>
                  <a:cubicBezTo>
                    <a:pt x="4382" y="1914"/>
                    <a:pt x="5690" y="2214"/>
                    <a:pt x="5926" y="3188"/>
                  </a:cubicBezTo>
                  <a:cubicBezTo>
                    <a:pt x="6019" y="4550"/>
                    <a:pt x="4252" y="5026"/>
                    <a:pt x="3177" y="5043"/>
                  </a:cubicBezTo>
                  <a:cubicBezTo>
                    <a:pt x="1568" y="4711"/>
                    <a:pt x="721" y="2794"/>
                    <a:pt x="755" y="1279"/>
                  </a:cubicBezTo>
                  <a:cubicBezTo>
                    <a:pt x="770" y="1156"/>
                    <a:pt x="726" y="978"/>
                    <a:pt x="847" y="911"/>
                  </a:cubicBezTo>
                  <a:cubicBezTo>
                    <a:pt x="945" y="868"/>
                    <a:pt x="1057" y="852"/>
                    <a:pt x="1175" y="852"/>
                  </a:cubicBezTo>
                  <a:close/>
                  <a:moveTo>
                    <a:pt x="1339" y="1"/>
                  </a:moveTo>
                  <a:cubicBezTo>
                    <a:pt x="705" y="1"/>
                    <a:pt x="182" y="221"/>
                    <a:pt x="48" y="858"/>
                  </a:cubicBezTo>
                  <a:cubicBezTo>
                    <a:pt x="0" y="1382"/>
                    <a:pt x="200" y="1914"/>
                    <a:pt x="394" y="2378"/>
                  </a:cubicBezTo>
                  <a:cubicBezTo>
                    <a:pt x="690" y="3027"/>
                    <a:pt x="1044" y="3624"/>
                    <a:pt x="1426" y="4206"/>
                  </a:cubicBezTo>
                  <a:cubicBezTo>
                    <a:pt x="1849" y="4819"/>
                    <a:pt x="2237" y="5471"/>
                    <a:pt x="3016" y="5740"/>
                  </a:cubicBezTo>
                  <a:cubicBezTo>
                    <a:pt x="3180" y="5781"/>
                    <a:pt x="3345" y="5801"/>
                    <a:pt x="3510" y="5801"/>
                  </a:cubicBezTo>
                  <a:cubicBezTo>
                    <a:pt x="4850" y="5801"/>
                    <a:pt x="6141" y="4511"/>
                    <a:pt x="6012" y="3179"/>
                  </a:cubicBezTo>
                  <a:lnTo>
                    <a:pt x="6010" y="3179"/>
                  </a:lnTo>
                  <a:cubicBezTo>
                    <a:pt x="5962" y="2816"/>
                    <a:pt x="5745" y="2520"/>
                    <a:pt x="5534" y="2238"/>
                  </a:cubicBezTo>
                  <a:cubicBezTo>
                    <a:pt x="5096" y="1678"/>
                    <a:pt x="4567" y="1166"/>
                    <a:pt x="3951" y="805"/>
                  </a:cubicBezTo>
                  <a:cubicBezTo>
                    <a:pt x="3427" y="472"/>
                    <a:pt x="2265" y="1"/>
                    <a:pt x="1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733;p44">
              <a:extLst>
                <a:ext uri="{FF2B5EF4-FFF2-40B4-BE49-F238E27FC236}">
                  <a16:creationId xmlns:a16="http://schemas.microsoft.com/office/drawing/2014/main" id="{DABD5F3E-F3A3-B080-78C1-30EFFAF7CD3F}"/>
                </a:ext>
              </a:extLst>
            </p:cNvPr>
            <p:cNvSpPr/>
            <p:nvPr/>
          </p:nvSpPr>
          <p:spPr>
            <a:xfrm>
              <a:off x="6458112" y="1443870"/>
              <a:ext cx="147981" cy="139857"/>
            </a:xfrm>
            <a:custGeom>
              <a:avLst/>
              <a:gdLst/>
              <a:ahLst/>
              <a:cxnLst/>
              <a:rect l="l" t="t" r="r" b="b"/>
              <a:pathLst>
                <a:path w="6139" h="5802" extrusionOk="0">
                  <a:moveTo>
                    <a:pt x="4965" y="853"/>
                  </a:moveTo>
                  <a:cubicBezTo>
                    <a:pt x="5083" y="853"/>
                    <a:pt x="5196" y="869"/>
                    <a:pt x="5295" y="912"/>
                  </a:cubicBezTo>
                  <a:cubicBezTo>
                    <a:pt x="5413" y="982"/>
                    <a:pt x="5372" y="1155"/>
                    <a:pt x="5386" y="1280"/>
                  </a:cubicBezTo>
                  <a:cubicBezTo>
                    <a:pt x="5417" y="2797"/>
                    <a:pt x="4571" y="4709"/>
                    <a:pt x="2964" y="5044"/>
                  </a:cubicBezTo>
                  <a:cubicBezTo>
                    <a:pt x="1887" y="5027"/>
                    <a:pt x="122" y="4551"/>
                    <a:pt x="216" y="3189"/>
                  </a:cubicBezTo>
                  <a:cubicBezTo>
                    <a:pt x="451" y="2213"/>
                    <a:pt x="1757" y="1917"/>
                    <a:pt x="2560" y="1547"/>
                  </a:cubicBezTo>
                  <a:cubicBezTo>
                    <a:pt x="3150" y="1304"/>
                    <a:pt x="3765" y="1078"/>
                    <a:pt x="4379" y="934"/>
                  </a:cubicBezTo>
                  <a:cubicBezTo>
                    <a:pt x="4562" y="896"/>
                    <a:pt x="4770" y="853"/>
                    <a:pt x="4965" y="853"/>
                  </a:cubicBezTo>
                  <a:close/>
                  <a:moveTo>
                    <a:pt x="4800" y="1"/>
                  </a:moveTo>
                  <a:cubicBezTo>
                    <a:pt x="3874" y="1"/>
                    <a:pt x="2713" y="472"/>
                    <a:pt x="2188" y="806"/>
                  </a:cubicBezTo>
                  <a:cubicBezTo>
                    <a:pt x="1572" y="1167"/>
                    <a:pt x="1043" y="1679"/>
                    <a:pt x="608" y="2239"/>
                  </a:cubicBezTo>
                  <a:cubicBezTo>
                    <a:pt x="394" y="2521"/>
                    <a:pt x="180" y="2817"/>
                    <a:pt x="129" y="3180"/>
                  </a:cubicBezTo>
                  <a:cubicBezTo>
                    <a:pt x="1" y="4512"/>
                    <a:pt x="1291" y="5802"/>
                    <a:pt x="2631" y="5802"/>
                  </a:cubicBezTo>
                  <a:cubicBezTo>
                    <a:pt x="2796" y="5802"/>
                    <a:pt x="2962" y="5782"/>
                    <a:pt x="3126" y="5741"/>
                  </a:cubicBezTo>
                  <a:cubicBezTo>
                    <a:pt x="3905" y="5472"/>
                    <a:pt x="4292" y="4820"/>
                    <a:pt x="4715" y="4207"/>
                  </a:cubicBezTo>
                  <a:cubicBezTo>
                    <a:pt x="5098" y="3625"/>
                    <a:pt x="5449" y="3028"/>
                    <a:pt x="5745" y="2379"/>
                  </a:cubicBezTo>
                  <a:cubicBezTo>
                    <a:pt x="5939" y="1915"/>
                    <a:pt x="6139" y="1383"/>
                    <a:pt x="6093" y="859"/>
                  </a:cubicBezTo>
                  <a:cubicBezTo>
                    <a:pt x="5958" y="222"/>
                    <a:pt x="5434" y="1"/>
                    <a:pt x="48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734;p44">
              <a:extLst>
                <a:ext uri="{FF2B5EF4-FFF2-40B4-BE49-F238E27FC236}">
                  <a16:creationId xmlns:a16="http://schemas.microsoft.com/office/drawing/2014/main" id="{809E5BAC-89DE-6D2D-04DF-63123A65D227}"/>
                </a:ext>
              </a:extLst>
            </p:cNvPr>
            <p:cNvSpPr/>
            <p:nvPr/>
          </p:nvSpPr>
          <p:spPr>
            <a:xfrm>
              <a:off x="6413783" y="1510207"/>
              <a:ext cx="48499" cy="20827"/>
            </a:xfrm>
            <a:custGeom>
              <a:avLst/>
              <a:gdLst/>
              <a:ahLst/>
              <a:cxnLst/>
              <a:rect l="l" t="t" r="r" b="b"/>
              <a:pathLst>
                <a:path w="2012" h="864" extrusionOk="0">
                  <a:moveTo>
                    <a:pt x="1007" y="1"/>
                  </a:moveTo>
                  <a:cubicBezTo>
                    <a:pt x="644" y="1"/>
                    <a:pt x="281" y="145"/>
                    <a:pt x="1" y="433"/>
                  </a:cubicBezTo>
                  <a:cubicBezTo>
                    <a:pt x="282" y="719"/>
                    <a:pt x="645" y="864"/>
                    <a:pt x="1008" y="864"/>
                  </a:cubicBezTo>
                  <a:cubicBezTo>
                    <a:pt x="1370" y="864"/>
                    <a:pt x="1732" y="721"/>
                    <a:pt x="2011" y="433"/>
                  </a:cubicBezTo>
                  <a:cubicBezTo>
                    <a:pt x="1732" y="144"/>
                    <a:pt x="1369" y="1"/>
                    <a:pt x="1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735;p44">
              <a:extLst>
                <a:ext uri="{FF2B5EF4-FFF2-40B4-BE49-F238E27FC236}">
                  <a16:creationId xmlns:a16="http://schemas.microsoft.com/office/drawing/2014/main" id="{2A7B95C2-0DC1-8514-18A7-41E548A7EE30}"/>
                </a:ext>
              </a:extLst>
            </p:cNvPr>
            <p:cNvSpPr/>
            <p:nvPr/>
          </p:nvSpPr>
          <p:spPr>
            <a:xfrm>
              <a:off x="6359764" y="1197107"/>
              <a:ext cx="161937" cy="141304"/>
            </a:xfrm>
            <a:custGeom>
              <a:avLst/>
              <a:gdLst/>
              <a:ahLst/>
              <a:cxnLst/>
              <a:rect l="l" t="t" r="r" b="b"/>
              <a:pathLst>
                <a:path w="6718" h="5862" extrusionOk="0">
                  <a:moveTo>
                    <a:pt x="3803" y="0"/>
                  </a:moveTo>
                  <a:cubicBezTo>
                    <a:pt x="3057" y="0"/>
                    <a:pt x="2287" y="254"/>
                    <a:pt x="1710" y="669"/>
                  </a:cubicBezTo>
                  <a:lnTo>
                    <a:pt x="1727" y="697"/>
                  </a:lnTo>
                  <a:cubicBezTo>
                    <a:pt x="2264" y="479"/>
                    <a:pt x="2817" y="320"/>
                    <a:pt x="3396" y="291"/>
                  </a:cubicBezTo>
                  <a:cubicBezTo>
                    <a:pt x="3470" y="286"/>
                    <a:pt x="3545" y="284"/>
                    <a:pt x="3621" y="284"/>
                  </a:cubicBezTo>
                  <a:cubicBezTo>
                    <a:pt x="4658" y="284"/>
                    <a:pt x="5806" y="750"/>
                    <a:pt x="6070" y="1830"/>
                  </a:cubicBezTo>
                  <a:cubicBezTo>
                    <a:pt x="6410" y="3578"/>
                    <a:pt x="4616" y="5031"/>
                    <a:pt x="3086" y="5409"/>
                  </a:cubicBezTo>
                  <a:cubicBezTo>
                    <a:pt x="2778" y="5490"/>
                    <a:pt x="2452" y="5535"/>
                    <a:pt x="2127" y="5535"/>
                  </a:cubicBezTo>
                  <a:cubicBezTo>
                    <a:pt x="1319" y="5535"/>
                    <a:pt x="520" y="5256"/>
                    <a:pt x="29" y="4562"/>
                  </a:cubicBezTo>
                  <a:lnTo>
                    <a:pt x="1" y="4579"/>
                  </a:lnTo>
                  <a:cubicBezTo>
                    <a:pt x="449" y="5488"/>
                    <a:pt x="1342" y="5861"/>
                    <a:pt x="2286" y="5861"/>
                  </a:cubicBezTo>
                  <a:cubicBezTo>
                    <a:pt x="3196" y="5861"/>
                    <a:pt x="4153" y="5515"/>
                    <a:pt x="4806" y="4966"/>
                  </a:cubicBezTo>
                  <a:cubicBezTo>
                    <a:pt x="5994" y="4088"/>
                    <a:pt x="6717" y="2294"/>
                    <a:pt x="5835" y="969"/>
                  </a:cubicBezTo>
                  <a:cubicBezTo>
                    <a:pt x="5358" y="286"/>
                    <a:pt x="4594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736;p44">
              <a:extLst>
                <a:ext uri="{FF2B5EF4-FFF2-40B4-BE49-F238E27FC236}">
                  <a16:creationId xmlns:a16="http://schemas.microsoft.com/office/drawing/2014/main" id="{F0D45B3F-D238-B806-4770-A2EA77CA4D27}"/>
                </a:ext>
              </a:extLst>
            </p:cNvPr>
            <p:cNvSpPr/>
            <p:nvPr/>
          </p:nvSpPr>
          <p:spPr>
            <a:xfrm>
              <a:off x="6370900" y="1208316"/>
              <a:ext cx="120887" cy="118500"/>
            </a:xfrm>
            <a:custGeom>
              <a:avLst/>
              <a:gdLst/>
              <a:ahLst/>
              <a:cxnLst/>
              <a:rect l="l" t="t" r="r" b="b"/>
              <a:pathLst>
                <a:path w="5015" h="4916" extrusionOk="0">
                  <a:moveTo>
                    <a:pt x="2119" y="1"/>
                  </a:moveTo>
                  <a:cubicBezTo>
                    <a:pt x="1819" y="1"/>
                    <a:pt x="1526" y="71"/>
                    <a:pt x="1258" y="220"/>
                  </a:cubicBezTo>
                  <a:cubicBezTo>
                    <a:pt x="255" y="781"/>
                    <a:pt x="0" y="2238"/>
                    <a:pt x="691" y="3474"/>
                  </a:cubicBezTo>
                  <a:cubicBezTo>
                    <a:pt x="1197" y="4381"/>
                    <a:pt x="2070" y="4916"/>
                    <a:pt x="2896" y="4916"/>
                  </a:cubicBezTo>
                  <a:cubicBezTo>
                    <a:pt x="3196" y="4916"/>
                    <a:pt x="3489" y="4845"/>
                    <a:pt x="3757" y="4696"/>
                  </a:cubicBezTo>
                  <a:cubicBezTo>
                    <a:pt x="4762" y="4136"/>
                    <a:pt x="5014" y="2681"/>
                    <a:pt x="4324" y="1444"/>
                  </a:cubicBezTo>
                  <a:cubicBezTo>
                    <a:pt x="3818" y="537"/>
                    <a:pt x="2945" y="1"/>
                    <a:pt x="2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737;p44">
              <a:extLst>
                <a:ext uri="{FF2B5EF4-FFF2-40B4-BE49-F238E27FC236}">
                  <a16:creationId xmlns:a16="http://schemas.microsoft.com/office/drawing/2014/main" id="{632DC8CA-FCE8-5FD5-B519-E26BC452A2AB}"/>
                </a:ext>
              </a:extLst>
            </p:cNvPr>
            <p:cNvSpPr/>
            <p:nvPr/>
          </p:nvSpPr>
          <p:spPr>
            <a:xfrm>
              <a:off x="6620917" y="1244594"/>
              <a:ext cx="166734" cy="141352"/>
            </a:xfrm>
            <a:custGeom>
              <a:avLst/>
              <a:gdLst/>
              <a:ahLst/>
              <a:cxnLst/>
              <a:rect l="l" t="t" r="r" b="b"/>
              <a:pathLst>
                <a:path w="6917" h="5864" extrusionOk="0">
                  <a:moveTo>
                    <a:pt x="3131" y="0"/>
                  </a:moveTo>
                  <a:cubicBezTo>
                    <a:pt x="2964" y="0"/>
                    <a:pt x="2797" y="13"/>
                    <a:pt x="2631" y="40"/>
                  </a:cubicBezTo>
                  <a:cubicBezTo>
                    <a:pt x="1" y="519"/>
                    <a:pt x="282" y="3648"/>
                    <a:pt x="2112" y="4968"/>
                  </a:cubicBezTo>
                  <a:cubicBezTo>
                    <a:pt x="2765" y="5517"/>
                    <a:pt x="3721" y="5863"/>
                    <a:pt x="4630" y="5863"/>
                  </a:cubicBezTo>
                  <a:cubicBezTo>
                    <a:pt x="5574" y="5863"/>
                    <a:pt x="6467" y="5490"/>
                    <a:pt x="6917" y="4581"/>
                  </a:cubicBezTo>
                  <a:lnTo>
                    <a:pt x="6886" y="4564"/>
                  </a:lnTo>
                  <a:cubicBezTo>
                    <a:pt x="6397" y="5258"/>
                    <a:pt x="5597" y="5538"/>
                    <a:pt x="4790" y="5538"/>
                  </a:cubicBezTo>
                  <a:cubicBezTo>
                    <a:pt x="4464" y="5538"/>
                    <a:pt x="4137" y="5493"/>
                    <a:pt x="3829" y="5411"/>
                  </a:cubicBezTo>
                  <a:cubicBezTo>
                    <a:pt x="2300" y="5033"/>
                    <a:pt x="506" y="3583"/>
                    <a:pt x="845" y="1832"/>
                  </a:cubicBezTo>
                  <a:cubicBezTo>
                    <a:pt x="1166" y="710"/>
                    <a:pt x="2207" y="294"/>
                    <a:pt x="3292" y="294"/>
                  </a:cubicBezTo>
                  <a:cubicBezTo>
                    <a:pt x="3961" y="294"/>
                    <a:pt x="4646" y="452"/>
                    <a:pt x="5190" y="699"/>
                  </a:cubicBezTo>
                  <a:lnTo>
                    <a:pt x="5207" y="671"/>
                  </a:lnTo>
                  <a:cubicBezTo>
                    <a:pt x="4611" y="255"/>
                    <a:pt x="3870" y="0"/>
                    <a:pt x="3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738;p44">
              <a:extLst>
                <a:ext uri="{FF2B5EF4-FFF2-40B4-BE49-F238E27FC236}">
                  <a16:creationId xmlns:a16="http://schemas.microsoft.com/office/drawing/2014/main" id="{D5B8BF86-11C0-AE88-1B6F-788A0733A634}"/>
                </a:ext>
              </a:extLst>
            </p:cNvPr>
            <p:cNvSpPr/>
            <p:nvPr/>
          </p:nvSpPr>
          <p:spPr>
            <a:xfrm>
              <a:off x="6655653" y="1255802"/>
              <a:ext cx="120887" cy="118500"/>
            </a:xfrm>
            <a:custGeom>
              <a:avLst/>
              <a:gdLst/>
              <a:ahLst/>
              <a:cxnLst/>
              <a:rect l="l" t="t" r="r" b="b"/>
              <a:pathLst>
                <a:path w="5015" h="4916" extrusionOk="0">
                  <a:moveTo>
                    <a:pt x="2897" y="0"/>
                  </a:moveTo>
                  <a:cubicBezTo>
                    <a:pt x="2071" y="0"/>
                    <a:pt x="1197" y="537"/>
                    <a:pt x="690" y="1444"/>
                  </a:cubicBezTo>
                  <a:cubicBezTo>
                    <a:pt x="0" y="2678"/>
                    <a:pt x="253" y="4135"/>
                    <a:pt x="1258" y="4695"/>
                  </a:cubicBezTo>
                  <a:cubicBezTo>
                    <a:pt x="1525" y="4845"/>
                    <a:pt x="1818" y="4915"/>
                    <a:pt x="2118" y="4915"/>
                  </a:cubicBezTo>
                  <a:cubicBezTo>
                    <a:pt x="2943" y="4915"/>
                    <a:pt x="3818" y="4379"/>
                    <a:pt x="4324" y="3474"/>
                  </a:cubicBezTo>
                  <a:cubicBezTo>
                    <a:pt x="5014" y="2238"/>
                    <a:pt x="4759" y="780"/>
                    <a:pt x="3756" y="220"/>
                  </a:cubicBezTo>
                  <a:cubicBezTo>
                    <a:pt x="3490" y="71"/>
                    <a:pt x="3196" y="0"/>
                    <a:pt x="28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739;p44">
              <a:extLst>
                <a:ext uri="{FF2B5EF4-FFF2-40B4-BE49-F238E27FC236}">
                  <a16:creationId xmlns:a16="http://schemas.microsoft.com/office/drawing/2014/main" id="{ED4B473A-C705-A40D-A4F7-9C83ED8C841F}"/>
                </a:ext>
              </a:extLst>
            </p:cNvPr>
            <p:cNvSpPr/>
            <p:nvPr/>
          </p:nvSpPr>
          <p:spPr>
            <a:xfrm>
              <a:off x="5392647" y="1865370"/>
              <a:ext cx="2307451" cy="1643913"/>
            </a:xfrm>
            <a:custGeom>
              <a:avLst/>
              <a:gdLst/>
              <a:ahLst/>
              <a:cxnLst/>
              <a:rect l="l" t="t" r="r" b="b"/>
              <a:pathLst>
                <a:path w="95725" h="68198" extrusionOk="0">
                  <a:moveTo>
                    <a:pt x="1" y="0"/>
                  </a:moveTo>
                  <a:lnTo>
                    <a:pt x="1" y="68197"/>
                  </a:lnTo>
                  <a:lnTo>
                    <a:pt x="95725" y="68197"/>
                  </a:lnTo>
                  <a:lnTo>
                    <a:pt x="95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740;p44">
              <a:extLst>
                <a:ext uri="{FF2B5EF4-FFF2-40B4-BE49-F238E27FC236}">
                  <a16:creationId xmlns:a16="http://schemas.microsoft.com/office/drawing/2014/main" id="{A30047FA-B943-40F3-16CC-614C2A577229}"/>
                </a:ext>
              </a:extLst>
            </p:cNvPr>
            <p:cNvSpPr/>
            <p:nvPr/>
          </p:nvSpPr>
          <p:spPr>
            <a:xfrm>
              <a:off x="5433939" y="1865370"/>
              <a:ext cx="2224892" cy="1585072"/>
            </a:xfrm>
            <a:custGeom>
              <a:avLst/>
              <a:gdLst/>
              <a:ahLst/>
              <a:cxnLst/>
              <a:rect l="l" t="t" r="r" b="b"/>
              <a:pathLst>
                <a:path w="92300" h="65757" extrusionOk="0">
                  <a:moveTo>
                    <a:pt x="0" y="0"/>
                  </a:moveTo>
                  <a:lnTo>
                    <a:pt x="0" y="65756"/>
                  </a:lnTo>
                  <a:lnTo>
                    <a:pt x="92299" y="65756"/>
                  </a:lnTo>
                  <a:lnTo>
                    <a:pt x="922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741;p44">
              <a:extLst>
                <a:ext uri="{FF2B5EF4-FFF2-40B4-BE49-F238E27FC236}">
                  <a16:creationId xmlns:a16="http://schemas.microsoft.com/office/drawing/2014/main" id="{40A4BF32-8805-D140-E719-8526392BA0C5}"/>
                </a:ext>
              </a:extLst>
            </p:cNvPr>
            <p:cNvSpPr/>
            <p:nvPr/>
          </p:nvSpPr>
          <p:spPr>
            <a:xfrm>
              <a:off x="5433939" y="1727393"/>
              <a:ext cx="1004817" cy="138001"/>
            </a:xfrm>
            <a:custGeom>
              <a:avLst/>
              <a:gdLst/>
              <a:ahLst/>
              <a:cxnLst/>
              <a:rect l="l" t="t" r="r" b="b"/>
              <a:pathLst>
                <a:path w="41685" h="5725" extrusionOk="0">
                  <a:moveTo>
                    <a:pt x="20841" y="1"/>
                  </a:moveTo>
                  <a:cubicBezTo>
                    <a:pt x="6104" y="1"/>
                    <a:pt x="0" y="5724"/>
                    <a:pt x="0" y="5724"/>
                  </a:cubicBezTo>
                  <a:lnTo>
                    <a:pt x="41684" y="5724"/>
                  </a:lnTo>
                  <a:cubicBezTo>
                    <a:pt x="41684" y="5724"/>
                    <a:pt x="35580" y="1"/>
                    <a:pt x="20841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742;p44">
              <a:extLst>
                <a:ext uri="{FF2B5EF4-FFF2-40B4-BE49-F238E27FC236}">
                  <a16:creationId xmlns:a16="http://schemas.microsoft.com/office/drawing/2014/main" id="{4EED99DB-A064-0C9F-C995-FF50C518BE55}"/>
                </a:ext>
              </a:extLst>
            </p:cNvPr>
            <p:cNvSpPr/>
            <p:nvPr/>
          </p:nvSpPr>
          <p:spPr>
            <a:xfrm>
              <a:off x="6438659" y="1796381"/>
              <a:ext cx="215378" cy="69013"/>
            </a:xfrm>
            <a:custGeom>
              <a:avLst/>
              <a:gdLst/>
              <a:ahLst/>
              <a:cxnLst/>
              <a:rect l="l" t="t" r="r" b="b"/>
              <a:pathLst>
                <a:path w="8935" h="2863" extrusionOk="0">
                  <a:moveTo>
                    <a:pt x="4469" y="0"/>
                  </a:moveTo>
                  <a:cubicBezTo>
                    <a:pt x="1309" y="0"/>
                    <a:pt x="1" y="2862"/>
                    <a:pt x="1" y="2862"/>
                  </a:cubicBezTo>
                  <a:lnTo>
                    <a:pt x="8935" y="2862"/>
                  </a:lnTo>
                  <a:cubicBezTo>
                    <a:pt x="8935" y="2862"/>
                    <a:pt x="7626" y="0"/>
                    <a:pt x="4469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743;p44">
              <a:extLst>
                <a:ext uri="{FF2B5EF4-FFF2-40B4-BE49-F238E27FC236}">
                  <a16:creationId xmlns:a16="http://schemas.microsoft.com/office/drawing/2014/main" id="{1205216F-AB06-9287-B99A-419794BFF704}"/>
                </a:ext>
              </a:extLst>
            </p:cNvPr>
            <p:cNvSpPr/>
            <p:nvPr/>
          </p:nvSpPr>
          <p:spPr>
            <a:xfrm>
              <a:off x="5433939" y="1865370"/>
              <a:ext cx="1004817" cy="1585072"/>
            </a:xfrm>
            <a:custGeom>
              <a:avLst/>
              <a:gdLst/>
              <a:ahLst/>
              <a:cxnLst/>
              <a:rect l="l" t="t" r="r" b="b"/>
              <a:pathLst>
                <a:path w="41685" h="65757" extrusionOk="0">
                  <a:moveTo>
                    <a:pt x="0" y="0"/>
                  </a:moveTo>
                  <a:lnTo>
                    <a:pt x="0" y="65756"/>
                  </a:lnTo>
                  <a:cubicBezTo>
                    <a:pt x="0" y="65756"/>
                    <a:pt x="6104" y="60033"/>
                    <a:pt x="20841" y="60033"/>
                  </a:cubicBezTo>
                  <a:cubicBezTo>
                    <a:pt x="35580" y="60033"/>
                    <a:pt x="41684" y="65756"/>
                    <a:pt x="41684" y="65756"/>
                  </a:cubicBezTo>
                  <a:lnTo>
                    <a:pt x="41684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744;p44">
              <a:extLst>
                <a:ext uri="{FF2B5EF4-FFF2-40B4-BE49-F238E27FC236}">
                  <a16:creationId xmlns:a16="http://schemas.microsoft.com/office/drawing/2014/main" id="{54F50FF4-B9BC-8FDC-BC97-477DFF01C772}"/>
                </a:ext>
              </a:extLst>
            </p:cNvPr>
            <p:cNvSpPr/>
            <p:nvPr/>
          </p:nvSpPr>
          <p:spPr>
            <a:xfrm>
              <a:off x="6438732" y="1865370"/>
              <a:ext cx="215306" cy="1585072"/>
            </a:xfrm>
            <a:custGeom>
              <a:avLst/>
              <a:gdLst/>
              <a:ahLst/>
              <a:cxnLst/>
              <a:rect l="l" t="t" r="r" b="b"/>
              <a:pathLst>
                <a:path w="8932" h="65757" extrusionOk="0">
                  <a:moveTo>
                    <a:pt x="0" y="0"/>
                  </a:moveTo>
                  <a:lnTo>
                    <a:pt x="0" y="65756"/>
                  </a:lnTo>
                  <a:cubicBezTo>
                    <a:pt x="0" y="65756"/>
                    <a:pt x="1308" y="62895"/>
                    <a:pt x="4466" y="62895"/>
                  </a:cubicBezTo>
                  <a:cubicBezTo>
                    <a:pt x="7623" y="62895"/>
                    <a:pt x="8932" y="65756"/>
                    <a:pt x="8932" y="65756"/>
                  </a:cubicBezTo>
                  <a:lnTo>
                    <a:pt x="893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745;p44">
              <a:extLst>
                <a:ext uri="{FF2B5EF4-FFF2-40B4-BE49-F238E27FC236}">
                  <a16:creationId xmlns:a16="http://schemas.microsoft.com/office/drawing/2014/main" id="{E2A9086A-4BE3-FEE9-C54C-A85CD93A1CC7}"/>
                </a:ext>
              </a:extLst>
            </p:cNvPr>
            <p:cNvSpPr/>
            <p:nvPr/>
          </p:nvSpPr>
          <p:spPr>
            <a:xfrm>
              <a:off x="6654013" y="1727393"/>
              <a:ext cx="1004817" cy="138001"/>
            </a:xfrm>
            <a:custGeom>
              <a:avLst/>
              <a:gdLst/>
              <a:ahLst/>
              <a:cxnLst/>
              <a:rect l="l" t="t" r="r" b="b"/>
              <a:pathLst>
                <a:path w="41685" h="5725" extrusionOk="0">
                  <a:moveTo>
                    <a:pt x="20844" y="1"/>
                  </a:moveTo>
                  <a:cubicBezTo>
                    <a:pt x="6104" y="1"/>
                    <a:pt x="1" y="5724"/>
                    <a:pt x="1" y="5724"/>
                  </a:cubicBezTo>
                  <a:lnTo>
                    <a:pt x="41684" y="5724"/>
                  </a:lnTo>
                  <a:cubicBezTo>
                    <a:pt x="41684" y="5724"/>
                    <a:pt x="35581" y="1"/>
                    <a:pt x="208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746;p44">
              <a:extLst>
                <a:ext uri="{FF2B5EF4-FFF2-40B4-BE49-F238E27FC236}">
                  <a16:creationId xmlns:a16="http://schemas.microsoft.com/office/drawing/2014/main" id="{1E685FE8-CAAF-B798-29A0-E22C3DB89D26}"/>
                </a:ext>
              </a:extLst>
            </p:cNvPr>
            <p:cNvSpPr/>
            <p:nvPr/>
          </p:nvSpPr>
          <p:spPr>
            <a:xfrm>
              <a:off x="6654013" y="1865370"/>
              <a:ext cx="1004817" cy="1585072"/>
            </a:xfrm>
            <a:custGeom>
              <a:avLst/>
              <a:gdLst/>
              <a:ahLst/>
              <a:cxnLst/>
              <a:rect l="l" t="t" r="r" b="b"/>
              <a:pathLst>
                <a:path w="41685" h="65757" extrusionOk="0">
                  <a:moveTo>
                    <a:pt x="1" y="0"/>
                  </a:moveTo>
                  <a:lnTo>
                    <a:pt x="1" y="65756"/>
                  </a:lnTo>
                  <a:cubicBezTo>
                    <a:pt x="1" y="65756"/>
                    <a:pt x="6104" y="60033"/>
                    <a:pt x="20844" y="60033"/>
                  </a:cubicBezTo>
                  <a:cubicBezTo>
                    <a:pt x="35581" y="60033"/>
                    <a:pt x="41684" y="65756"/>
                    <a:pt x="41684" y="65756"/>
                  </a:cubicBezTo>
                  <a:lnTo>
                    <a:pt x="41684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747;p44">
              <a:extLst>
                <a:ext uri="{FF2B5EF4-FFF2-40B4-BE49-F238E27FC236}">
                  <a16:creationId xmlns:a16="http://schemas.microsoft.com/office/drawing/2014/main" id="{29148821-D3FB-3B61-EE1D-5C9908F393A6}"/>
                </a:ext>
              </a:extLst>
            </p:cNvPr>
            <p:cNvSpPr/>
            <p:nvPr/>
          </p:nvSpPr>
          <p:spPr>
            <a:xfrm>
              <a:off x="6645625" y="1865370"/>
              <a:ext cx="16825" cy="1585072"/>
            </a:xfrm>
            <a:custGeom>
              <a:avLst/>
              <a:gdLst/>
              <a:ahLst/>
              <a:cxnLst/>
              <a:rect l="l" t="t" r="r" b="b"/>
              <a:pathLst>
                <a:path w="698" h="65757" extrusionOk="0">
                  <a:moveTo>
                    <a:pt x="366" y="0"/>
                  </a:moveTo>
                  <a:cubicBezTo>
                    <a:pt x="106" y="7347"/>
                    <a:pt x="197" y="15182"/>
                    <a:pt x="279" y="22604"/>
                  </a:cubicBezTo>
                  <a:cubicBezTo>
                    <a:pt x="298" y="36987"/>
                    <a:pt x="0" y="51373"/>
                    <a:pt x="332" y="65756"/>
                  </a:cubicBezTo>
                  <a:lnTo>
                    <a:pt x="366" y="65756"/>
                  </a:lnTo>
                  <a:cubicBezTo>
                    <a:pt x="697" y="51373"/>
                    <a:pt x="399" y="36987"/>
                    <a:pt x="418" y="22604"/>
                  </a:cubicBezTo>
                  <a:cubicBezTo>
                    <a:pt x="534" y="15161"/>
                    <a:pt x="527" y="7434"/>
                    <a:pt x="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748;p44">
              <a:extLst>
                <a:ext uri="{FF2B5EF4-FFF2-40B4-BE49-F238E27FC236}">
                  <a16:creationId xmlns:a16="http://schemas.microsoft.com/office/drawing/2014/main" id="{498C6434-2BC6-1D4C-C0AE-AFF8F8C1D496}"/>
                </a:ext>
              </a:extLst>
            </p:cNvPr>
            <p:cNvSpPr/>
            <p:nvPr/>
          </p:nvSpPr>
          <p:spPr>
            <a:xfrm>
              <a:off x="6430247" y="1865370"/>
              <a:ext cx="16898" cy="1585072"/>
            </a:xfrm>
            <a:custGeom>
              <a:avLst/>
              <a:gdLst/>
              <a:ahLst/>
              <a:cxnLst/>
              <a:rect l="l" t="t" r="r" b="b"/>
              <a:pathLst>
                <a:path w="701" h="65757" extrusionOk="0">
                  <a:moveTo>
                    <a:pt x="369" y="0"/>
                  </a:moveTo>
                  <a:cubicBezTo>
                    <a:pt x="109" y="7347"/>
                    <a:pt x="201" y="15182"/>
                    <a:pt x="280" y="22604"/>
                  </a:cubicBezTo>
                  <a:cubicBezTo>
                    <a:pt x="302" y="36987"/>
                    <a:pt x="1" y="51373"/>
                    <a:pt x="333" y="65756"/>
                  </a:cubicBezTo>
                  <a:lnTo>
                    <a:pt x="369" y="65756"/>
                  </a:lnTo>
                  <a:cubicBezTo>
                    <a:pt x="701" y="51373"/>
                    <a:pt x="400" y="36987"/>
                    <a:pt x="422" y="22604"/>
                  </a:cubicBezTo>
                  <a:cubicBezTo>
                    <a:pt x="535" y="15161"/>
                    <a:pt x="530" y="7434"/>
                    <a:pt x="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772;p44">
            <a:extLst>
              <a:ext uri="{FF2B5EF4-FFF2-40B4-BE49-F238E27FC236}">
                <a16:creationId xmlns:a16="http://schemas.microsoft.com/office/drawing/2014/main" id="{34FB321C-AB30-45F2-817D-81FDCA35B77A}"/>
              </a:ext>
            </a:extLst>
          </p:cNvPr>
          <p:cNvGrpSpPr/>
          <p:nvPr/>
        </p:nvGrpSpPr>
        <p:grpSpPr>
          <a:xfrm>
            <a:off x="486488" y="458788"/>
            <a:ext cx="689225" cy="689350"/>
            <a:chOff x="4621075" y="3451300"/>
            <a:chExt cx="689225" cy="689350"/>
          </a:xfrm>
        </p:grpSpPr>
        <p:sp>
          <p:nvSpPr>
            <p:cNvPr id="395" name="Google Shape;773;p44">
              <a:extLst>
                <a:ext uri="{FF2B5EF4-FFF2-40B4-BE49-F238E27FC236}">
                  <a16:creationId xmlns:a16="http://schemas.microsoft.com/office/drawing/2014/main" id="{E5E6896E-8E1B-1F5D-62FF-197345358B72}"/>
                </a:ext>
              </a:extLst>
            </p:cNvPr>
            <p:cNvSpPr/>
            <p:nvPr/>
          </p:nvSpPr>
          <p:spPr>
            <a:xfrm>
              <a:off x="4919425" y="3451300"/>
              <a:ext cx="83125" cy="689350"/>
            </a:xfrm>
            <a:custGeom>
              <a:avLst/>
              <a:gdLst/>
              <a:ahLst/>
              <a:cxnLst/>
              <a:rect l="l" t="t" r="r" b="b"/>
              <a:pathLst>
                <a:path w="3325" h="27574" extrusionOk="0">
                  <a:moveTo>
                    <a:pt x="1662" y="1"/>
                  </a:moveTo>
                  <a:lnTo>
                    <a:pt x="0" y="13788"/>
                  </a:lnTo>
                  <a:lnTo>
                    <a:pt x="1662" y="27573"/>
                  </a:lnTo>
                  <a:lnTo>
                    <a:pt x="3325" y="13788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774;p44">
              <a:extLst>
                <a:ext uri="{FF2B5EF4-FFF2-40B4-BE49-F238E27FC236}">
                  <a16:creationId xmlns:a16="http://schemas.microsoft.com/office/drawing/2014/main" id="{45148FF6-A814-0BFE-0800-A601C53D904E}"/>
                </a:ext>
              </a:extLst>
            </p:cNvPr>
            <p:cNvSpPr/>
            <p:nvPr/>
          </p:nvSpPr>
          <p:spPr>
            <a:xfrm>
              <a:off x="4665050" y="3622175"/>
              <a:ext cx="596950" cy="344675"/>
            </a:xfrm>
            <a:custGeom>
              <a:avLst/>
              <a:gdLst/>
              <a:ahLst/>
              <a:cxnLst/>
              <a:rect l="l" t="t" r="r" b="b"/>
              <a:pathLst>
                <a:path w="23878" h="13787" extrusionOk="0">
                  <a:moveTo>
                    <a:pt x="0" y="1"/>
                  </a:moveTo>
                  <a:lnTo>
                    <a:pt x="11108" y="8333"/>
                  </a:lnTo>
                  <a:lnTo>
                    <a:pt x="23878" y="13786"/>
                  </a:lnTo>
                  <a:lnTo>
                    <a:pt x="12770" y="54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775;p44">
              <a:extLst>
                <a:ext uri="{FF2B5EF4-FFF2-40B4-BE49-F238E27FC236}">
                  <a16:creationId xmlns:a16="http://schemas.microsoft.com/office/drawing/2014/main" id="{47082543-7258-A922-3958-3ECA47432A51}"/>
                </a:ext>
              </a:extLst>
            </p:cNvPr>
            <p:cNvSpPr/>
            <p:nvPr/>
          </p:nvSpPr>
          <p:spPr>
            <a:xfrm>
              <a:off x="4665050" y="3619225"/>
              <a:ext cx="596950" cy="344675"/>
            </a:xfrm>
            <a:custGeom>
              <a:avLst/>
              <a:gdLst/>
              <a:ahLst/>
              <a:cxnLst/>
              <a:rect l="l" t="t" r="r" b="b"/>
              <a:pathLst>
                <a:path w="23878" h="13787" extrusionOk="0">
                  <a:moveTo>
                    <a:pt x="23878" y="1"/>
                  </a:moveTo>
                  <a:lnTo>
                    <a:pt x="11108" y="5454"/>
                  </a:lnTo>
                  <a:lnTo>
                    <a:pt x="0" y="13786"/>
                  </a:lnTo>
                  <a:lnTo>
                    <a:pt x="12770" y="8333"/>
                  </a:lnTo>
                  <a:lnTo>
                    <a:pt x="238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776;p44">
              <a:extLst>
                <a:ext uri="{FF2B5EF4-FFF2-40B4-BE49-F238E27FC236}">
                  <a16:creationId xmlns:a16="http://schemas.microsoft.com/office/drawing/2014/main" id="{A6364CFC-194A-4A61-E684-330ED1A08273}"/>
                </a:ext>
              </a:extLst>
            </p:cNvPr>
            <p:cNvSpPr/>
            <p:nvPr/>
          </p:nvSpPr>
          <p:spPr>
            <a:xfrm>
              <a:off x="4793225" y="3493850"/>
              <a:ext cx="336150" cy="601800"/>
            </a:xfrm>
            <a:custGeom>
              <a:avLst/>
              <a:gdLst/>
              <a:ahLst/>
              <a:cxnLst/>
              <a:rect l="l" t="t" r="r" b="b"/>
              <a:pathLst>
                <a:path w="13446" h="24072" extrusionOk="0">
                  <a:moveTo>
                    <a:pt x="13445" y="0"/>
                  </a:moveTo>
                  <a:lnTo>
                    <a:pt x="5271" y="11225"/>
                  </a:lnTo>
                  <a:lnTo>
                    <a:pt x="1" y="24072"/>
                  </a:lnTo>
                  <a:lnTo>
                    <a:pt x="8175" y="12845"/>
                  </a:lnTo>
                  <a:lnTo>
                    <a:pt x="134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777;p44">
              <a:extLst>
                <a:ext uri="{FF2B5EF4-FFF2-40B4-BE49-F238E27FC236}">
                  <a16:creationId xmlns:a16="http://schemas.microsoft.com/office/drawing/2014/main" id="{EE5A212C-E3DC-8519-E60D-148039242943}"/>
                </a:ext>
              </a:extLst>
            </p:cNvPr>
            <p:cNvSpPr/>
            <p:nvPr/>
          </p:nvSpPr>
          <p:spPr>
            <a:xfrm>
              <a:off x="4787700" y="3498675"/>
              <a:ext cx="353125" cy="592025"/>
            </a:xfrm>
            <a:custGeom>
              <a:avLst/>
              <a:gdLst/>
              <a:ahLst/>
              <a:cxnLst/>
              <a:rect l="l" t="t" r="r" b="b"/>
              <a:pathLst>
                <a:path w="14125" h="23681" extrusionOk="0">
                  <a:moveTo>
                    <a:pt x="0" y="1"/>
                  </a:moveTo>
                  <a:lnTo>
                    <a:pt x="5635" y="12692"/>
                  </a:lnTo>
                  <a:lnTo>
                    <a:pt x="14124" y="23680"/>
                  </a:lnTo>
                  <a:lnTo>
                    <a:pt x="8489" y="109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778;p44">
              <a:extLst>
                <a:ext uri="{FF2B5EF4-FFF2-40B4-BE49-F238E27FC236}">
                  <a16:creationId xmlns:a16="http://schemas.microsoft.com/office/drawing/2014/main" id="{7026B8B8-CCF0-626D-4E47-3D0D11B4619C}"/>
                </a:ext>
              </a:extLst>
            </p:cNvPr>
            <p:cNvSpPr/>
            <p:nvPr/>
          </p:nvSpPr>
          <p:spPr>
            <a:xfrm>
              <a:off x="4621075" y="3750525"/>
              <a:ext cx="689225" cy="83150"/>
            </a:xfrm>
            <a:custGeom>
              <a:avLst/>
              <a:gdLst/>
              <a:ahLst/>
              <a:cxnLst/>
              <a:rect l="l" t="t" r="r" b="b"/>
              <a:pathLst>
                <a:path w="27569" h="3326" extrusionOk="0">
                  <a:moveTo>
                    <a:pt x="13760" y="1"/>
                  </a:moveTo>
                  <a:lnTo>
                    <a:pt x="1" y="1860"/>
                  </a:lnTo>
                  <a:lnTo>
                    <a:pt x="13808" y="3325"/>
                  </a:lnTo>
                  <a:lnTo>
                    <a:pt x="27569" y="1467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779;p44">
            <a:extLst>
              <a:ext uri="{FF2B5EF4-FFF2-40B4-BE49-F238E27FC236}">
                <a16:creationId xmlns:a16="http://schemas.microsoft.com/office/drawing/2014/main" id="{54FB537B-FCC2-3E01-1D34-0E6F3C3DC5C5}"/>
              </a:ext>
            </a:extLst>
          </p:cNvPr>
          <p:cNvSpPr/>
          <p:nvPr/>
        </p:nvSpPr>
        <p:spPr>
          <a:xfrm>
            <a:off x="1364550" y="1921600"/>
            <a:ext cx="984000" cy="47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780;p44">
            <a:extLst>
              <a:ext uri="{FF2B5EF4-FFF2-40B4-BE49-F238E27FC236}">
                <a16:creationId xmlns:a16="http://schemas.microsoft.com/office/drawing/2014/main" id="{937066CC-6B83-9E8C-D2FC-A83A94BA05C6}"/>
              </a:ext>
            </a:extLst>
          </p:cNvPr>
          <p:cNvSpPr/>
          <p:nvPr/>
        </p:nvSpPr>
        <p:spPr>
          <a:xfrm rot="5400000">
            <a:off x="1364538" y="1921600"/>
            <a:ext cx="147600" cy="1476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781;p44">
            <a:extLst>
              <a:ext uri="{FF2B5EF4-FFF2-40B4-BE49-F238E27FC236}">
                <a16:creationId xmlns:a16="http://schemas.microsoft.com/office/drawing/2014/main" id="{641BFE67-ACAF-D042-42DB-D3431B165033}"/>
              </a:ext>
            </a:extLst>
          </p:cNvPr>
          <p:cNvSpPr/>
          <p:nvPr/>
        </p:nvSpPr>
        <p:spPr>
          <a:xfrm>
            <a:off x="2851475" y="2905475"/>
            <a:ext cx="984000" cy="47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782;p44">
            <a:extLst>
              <a:ext uri="{FF2B5EF4-FFF2-40B4-BE49-F238E27FC236}">
                <a16:creationId xmlns:a16="http://schemas.microsoft.com/office/drawing/2014/main" id="{7296E358-DB3B-B65D-659F-0942ECEBEF05}"/>
              </a:ext>
            </a:extLst>
          </p:cNvPr>
          <p:cNvSpPr/>
          <p:nvPr/>
        </p:nvSpPr>
        <p:spPr>
          <a:xfrm rot="5400000">
            <a:off x="2851350" y="2905475"/>
            <a:ext cx="147600" cy="1476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783;p44">
            <a:extLst>
              <a:ext uri="{FF2B5EF4-FFF2-40B4-BE49-F238E27FC236}">
                <a16:creationId xmlns:a16="http://schemas.microsoft.com/office/drawing/2014/main" id="{740EBFF1-32DF-A51C-F98E-9D401B316168}"/>
              </a:ext>
            </a:extLst>
          </p:cNvPr>
          <p:cNvSpPr/>
          <p:nvPr/>
        </p:nvSpPr>
        <p:spPr>
          <a:xfrm>
            <a:off x="2851475" y="1924550"/>
            <a:ext cx="984000" cy="87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784;p44">
            <a:extLst>
              <a:ext uri="{FF2B5EF4-FFF2-40B4-BE49-F238E27FC236}">
                <a16:creationId xmlns:a16="http://schemas.microsoft.com/office/drawing/2014/main" id="{446E0D11-1CF6-5A83-09EB-7F0C551CDED6}"/>
              </a:ext>
            </a:extLst>
          </p:cNvPr>
          <p:cNvSpPr/>
          <p:nvPr/>
        </p:nvSpPr>
        <p:spPr>
          <a:xfrm rot="5400000">
            <a:off x="2851350" y="1924550"/>
            <a:ext cx="147600" cy="1476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785;p44">
            <a:extLst>
              <a:ext uri="{FF2B5EF4-FFF2-40B4-BE49-F238E27FC236}">
                <a16:creationId xmlns:a16="http://schemas.microsoft.com/office/drawing/2014/main" id="{D68B84FE-661B-8454-586D-8F4D12400C7D}"/>
              </a:ext>
            </a:extLst>
          </p:cNvPr>
          <p:cNvSpPr/>
          <p:nvPr/>
        </p:nvSpPr>
        <p:spPr>
          <a:xfrm>
            <a:off x="1364550" y="2905475"/>
            <a:ext cx="471900" cy="47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786;p44">
            <a:extLst>
              <a:ext uri="{FF2B5EF4-FFF2-40B4-BE49-F238E27FC236}">
                <a16:creationId xmlns:a16="http://schemas.microsoft.com/office/drawing/2014/main" id="{E2C62513-D14D-07BF-91FF-6934DBC783AE}"/>
              </a:ext>
            </a:extLst>
          </p:cNvPr>
          <p:cNvSpPr/>
          <p:nvPr/>
        </p:nvSpPr>
        <p:spPr>
          <a:xfrm>
            <a:off x="1876652" y="2905475"/>
            <a:ext cx="471900" cy="471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9" name="Google Shape;787;p44">
            <a:extLst>
              <a:ext uri="{FF2B5EF4-FFF2-40B4-BE49-F238E27FC236}">
                <a16:creationId xmlns:a16="http://schemas.microsoft.com/office/drawing/2014/main" id="{75DB86C3-236F-F082-8F21-C74273654F28}"/>
              </a:ext>
            </a:extLst>
          </p:cNvPr>
          <p:cNvGrpSpPr/>
          <p:nvPr/>
        </p:nvGrpSpPr>
        <p:grpSpPr>
          <a:xfrm>
            <a:off x="2049467" y="2517211"/>
            <a:ext cx="264554" cy="264554"/>
            <a:chOff x="238125" y="2575500"/>
            <a:chExt cx="201350" cy="201350"/>
          </a:xfrm>
        </p:grpSpPr>
        <p:sp>
          <p:nvSpPr>
            <p:cNvPr id="410" name="Google Shape;788;p44">
              <a:extLst>
                <a:ext uri="{FF2B5EF4-FFF2-40B4-BE49-F238E27FC236}">
                  <a16:creationId xmlns:a16="http://schemas.microsoft.com/office/drawing/2014/main" id="{6885C43C-C119-E590-B737-2927ADD2CA6B}"/>
                </a:ext>
              </a:extLst>
            </p:cNvPr>
            <p:cNvSpPr/>
            <p:nvPr/>
          </p:nvSpPr>
          <p:spPr>
            <a:xfrm>
              <a:off x="308400" y="2575500"/>
              <a:ext cx="60825" cy="201350"/>
            </a:xfrm>
            <a:custGeom>
              <a:avLst/>
              <a:gdLst/>
              <a:ahLst/>
              <a:cxnLst/>
              <a:rect l="l" t="t" r="r" b="b"/>
              <a:pathLst>
                <a:path w="2433" h="8054" extrusionOk="0">
                  <a:moveTo>
                    <a:pt x="2403" y="1"/>
                  </a:moveTo>
                  <a:cubicBezTo>
                    <a:pt x="2248" y="319"/>
                    <a:pt x="2124" y="648"/>
                    <a:pt x="2005" y="977"/>
                  </a:cubicBezTo>
                  <a:cubicBezTo>
                    <a:pt x="1750" y="1633"/>
                    <a:pt x="1628" y="2326"/>
                    <a:pt x="1469" y="3007"/>
                  </a:cubicBezTo>
                  <a:cubicBezTo>
                    <a:pt x="1292" y="3686"/>
                    <a:pt x="988" y="4325"/>
                    <a:pt x="779" y="4992"/>
                  </a:cubicBezTo>
                  <a:cubicBezTo>
                    <a:pt x="439" y="5989"/>
                    <a:pt x="164" y="7000"/>
                    <a:pt x="0" y="8046"/>
                  </a:cubicBezTo>
                  <a:lnTo>
                    <a:pt x="29" y="8054"/>
                  </a:lnTo>
                  <a:cubicBezTo>
                    <a:pt x="322" y="7412"/>
                    <a:pt x="555" y="6751"/>
                    <a:pt x="770" y="6085"/>
                  </a:cubicBezTo>
                  <a:cubicBezTo>
                    <a:pt x="1097" y="5085"/>
                    <a:pt x="1256" y="4039"/>
                    <a:pt x="1563" y="3036"/>
                  </a:cubicBezTo>
                  <a:cubicBezTo>
                    <a:pt x="1948" y="2056"/>
                    <a:pt x="2297" y="1061"/>
                    <a:pt x="2433" y="9"/>
                  </a:cubicBezTo>
                  <a:lnTo>
                    <a:pt x="2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789;p44">
              <a:extLst>
                <a:ext uri="{FF2B5EF4-FFF2-40B4-BE49-F238E27FC236}">
                  <a16:creationId xmlns:a16="http://schemas.microsoft.com/office/drawing/2014/main" id="{DA8A2E93-32E8-E8E4-B9DF-997515D0ED9A}"/>
                </a:ext>
              </a:extLst>
            </p:cNvPr>
            <p:cNvSpPr/>
            <p:nvPr/>
          </p:nvSpPr>
          <p:spPr>
            <a:xfrm>
              <a:off x="238125" y="2645775"/>
              <a:ext cx="201350" cy="60800"/>
            </a:xfrm>
            <a:custGeom>
              <a:avLst/>
              <a:gdLst/>
              <a:ahLst/>
              <a:cxnLst/>
              <a:rect l="l" t="t" r="r" b="b"/>
              <a:pathLst>
                <a:path w="8054" h="2432" extrusionOk="0">
                  <a:moveTo>
                    <a:pt x="9" y="1"/>
                  </a:moveTo>
                  <a:lnTo>
                    <a:pt x="0" y="29"/>
                  </a:lnTo>
                  <a:cubicBezTo>
                    <a:pt x="642" y="323"/>
                    <a:pt x="1303" y="556"/>
                    <a:pt x="1970" y="769"/>
                  </a:cubicBezTo>
                  <a:cubicBezTo>
                    <a:pt x="2969" y="1097"/>
                    <a:pt x="4015" y="1257"/>
                    <a:pt x="5018" y="1564"/>
                  </a:cubicBezTo>
                  <a:cubicBezTo>
                    <a:pt x="5998" y="1949"/>
                    <a:pt x="6993" y="2298"/>
                    <a:pt x="8045" y="2432"/>
                  </a:cubicBezTo>
                  <a:lnTo>
                    <a:pt x="8053" y="2403"/>
                  </a:lnTo>
                  <a:cubicBezTo>
                    <a:pt x="7735" y="2249"/>
                    <a:pt x="7408" y="2124"/>
                    <a:pt x="7077" y="2006"/>
                  </a:cubicBezTo>
                  <a:cubicBezTo>
                    <a:pt x="6421" y="1752"/>
                    <a:pt x="5728" y="1629"/>
                    <a:pt x="5047" y="1470"/>
                  </a:cubicBezTo>
                  <a:cubicBezTo>
                    <a:pt x="4368" y="1293"/>
                    <a:pt x="3729" y="988"/>
                    <a:pt x="3062" y="780"/>
                  </a:cubicBezTo>
                  <a:cubicBezTo>
                    <a:pt x="2065" y="439"/>
                    <a:pt x="1054" y="167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790;p44">
              <a:extLst>
                <a:ext uri="{FF2B5EF4-FFF2-40B4-BE49-F238E27FC236}">
                  <a16:creationId xmlns:a16="http://schemas.microsoft.com/office/drawing/2014/main" id="{5499945A-41B4-5FB9-86B0-D8BEEA85324D}"/>
                </a:ext>
              </a:extLst>
            </p:cNvPr>
            <p:cNvSpPr/>
            <p:nvPr/>
          </p:nvSpPr>
          <p:spPr>
            <a:xfrm>
              <a:off x="246225" y="2625975"/>
              <a:ext cx="185125" cy="100450"/>
            </a:xfrm>
            <a:custGeom>
              <a:avLst/>
              <a:gdLst/>
              <a:ahLst/>
              <a:cxnLst/>
              <a:rect l="l" t="t" r="r" b="b"/>
              <a:pathLst>
                <a:path w="7405" h="4018" extrusionOk="0">
                  <a:moveTo>
                    <a:pt x="7390" y="1"/>
                  </a:moveTo>
                  <a:cubicBezTo>
                    <a:pt x="7054" y="116"/>
                    <a:pt x="6735" y="260"/>
                    <a:pt x="6418" y="410"/>
                  </a:cubicBezTo>
                  <a:cubicBezTo>
                    <a:pt x="5773" y="693"/>
                    <a:pt x="5197" y="1097"/>
                    <a:pt x="4603" y="1466"/>
                  </a:cubicBezTo>
                  <a:cubicBezTo>
                    <a:pt x="3998" y="1821"/>
                    <a:pt x="3331" y="2058"/>
                    <a:pt x="2713" y="2383"/>
                  </a:cubicBezTo>
                  <a:cubicBezTo>
                    <a:pt x="1766" y="2845"/>
                    <a:pt x="858" y="3367"/>
                    <a:pt x="1" y="3991"/>
                  </a:cubicBezTo>
                  <a:lnTo>
                    <a:pt x="17" y="4017"/>
                  </a:lnTo>
                  <a:cubicBezTo>
                    <a:pt x="678" y="3770"/>
                    <a:pt x="1310" y="3468"/>
                    <a:pt x="1932" y="3148"/>
                  </a:cubicBezTo>
                  <a:cubicBezTo>
                    <a:pt x="2870" y="2672"/>
                    <a:pt x="3722" y="2045"/>
                    <a:pt x="4650" y="1553"/>
                  </a:cubicBezTo>
                  <a:cubicBezTo>
                    <a:pt x="5615" y="1132"/>
                    <a:pt x="6565" y="675"/>
                    <a:pt x="7404" y="28"/>
                  </a:cubicBezTo>
                  <a:lnTo>
                    <a:pt x="73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791;p44">
              <a:extLst>
                <a:ext uri="{FF2B5EF4-FFF2-40B4-BE49-F238E27FC236}">
                  <a16:creationId xmlns:a16="http://schemas.microsoft.com/office/drawing/2014/main" id="{1DD135BF-2D6A-BDEC-49CB-124AC55D6313}"/>
                </a:ext>
              </a:extLst>
            </p:cNvPr>
            <p:cNvSpPr/>
            <p:nvPr/>
          </p:nvSpPr>
          <p:spPr>
            <a:xfrm>
              <a:off x="288600" y="2583625"/>
              <a:ext cx="100400" cy="185100"/>
            </a:xfrm>
            <a:custGeom>
              <a:avLst/>
              <a:gdLst/>
              <a:ahLst/>
              <a:cxnLst/>
              <a:rect l="l" t="t" r="r" b="b"/>
              <a:pathLst>
                <a:path w="4016" h="7404" extrusionOk="0">
                  <a:moveTo>
                    <a:pt x="25" y="1"/>
                  </a:moveTo>
                  <a:lnTo>
                    <a:pt x="0" y="15"/>
                  </a:lnTo>
                  <a:cubicBezTo>
                    <a:pt x="246" y="677"/>
                    <a:pt x="549" y="1310"/>
                    <a:pt x="869" y="1932"/>
                  </a:cubicBezTo>
                  <a:cubicBezTo>
                    <a:pt x="1344" y="2870"/>
                    <a:pt x="1971" y="3722"/>
                    <a:pt x="2464" y="4650"/>
                  </a:cubicBezTo>
                  <a:cubicBezTo>
                    <a:pt x="2884" y="5613"/>
                    <a:pt x="3341" y="6564"/>
                    <a:pt x="3989" y="7403"/>
                  </a:cubicBezTo>
                  <a:lnTo>
                    <a:pt x="3989" y="7403"/>
                  </a:lnTo>
                  <a:lnTo>
                    <a:pt x="4015" y="7390"/>
                  </a:lnTo>
                  <a:cubicBezTo>
                    <a:pt x="3900" y="7054"/>
                    <a:pt x="3756" y="6734"/>
                    <a:pt x="3606" y="6418"/>
                  </a:cubicBezTo>
                  <a:cubicBezTo>
                    <a:pt x="3323" y="5773"/>
                    <a:pt x="2919" y="5197"/>
                    <a:pt x="2550" y="4602"/>
                  </a:cubicBezTo>
                  <a:cubicBezTo>
                    <a:pt x="2195" y="3998"/>
                    <a:pt x="1958" y="3331"/>
                    <a:pt x="1633" y="2711"/>
                  </a:cubicBezTo>
                  <a:cubicBezTo>
                    <a:pt x="1171" y="1766"/>
                    <a:pt x="649" y="857"/>
                    <a:pt x="25" y="1"/>
                  </a:cubicBezTo>
                  <a:close/>
                  <a:moveTo>
                    <a:pt x="3989" y="7403"/>
                  </a:moveTo>
                  <a:lnTo>
                    <a:pt x="3988" y="7404"/>
                  </a:lnTo>
                  <a:lnTo>
                    <a:pt x="3990" y="7404"/>
                  </a:lnTo>
                  <a:cubicBezTo>
                    <a:pt x="3990" y="7404"/>
                    <a:pt x="3989" y="7404"/>
                    <a:pt x="3989" y="7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792;p44">
            <a:extLst>
              <a:ext uri="{FF2B5EF4-FFF2-40B4-BE49-F238E27FC236}">
                <a16:creationId xmlns:a16="http://schemas.microsoft.com/office/drawing/2014/main" id="{31DE64C5-B259-E8BF-A8A4-0457F73AB45D}"/>
              </a:ext>
            </a:extLst>
          </p:cNvPr>
          <p:cNvGrpSpPr/>
          <p:nvPr/>
        </p:nvGrpSpPr>
        <p:grpSpPr>
          <a:xfrm>
            <a:off x="1724267" y="2517211"/>
            <a:ext cx="264554" cy="264554"/>
            <a:chOff x="238125" y="2575500"/>
            <a:chExt cx="201350" cy="201350"/>
          </a:xfrm>
        </p:grpSpPr>
        <p:sp>
          <p:nvSpPr>
            <p:cNvPr id="415" name="Google Shape;793;p44">
              <a:extLst>
                <a:ext uri="{FF2B5EF4-FFF2-40B4-BE49-F238E27FC236}">
                  <a16:creationId xmlns:a16="http://schemas.microsoft.com/office/drawing/2014/main" id="{C8ADA68B-E6D6-209A-FF3B-4A7E3192B542}"/>
                </a:ext>
              </a:extLst>
            </p:cNvPr>
            <p:cNvSpPr/>
            <p:nvPr/>
          </p:nvSpPr>
          <p:spPr>
            <a:xfrm>
              <a:off x="308400" y="2575500"/>
              <a:ext cx="60825" cy="201350"/>
            </a:xfrm>
            <a:custGeom>
              <a:avLst/>
              <a:gdLst/>
              <a:ahLst/>
              <a:cxnLst/>
              <a:rect l="l" t="t" r="r" b="b"/>
              <a:pathLst>
                <a:path w="2433" h="8054" extrusionOk="0">
                  <a:moveTo>
                    <a:pt x="2403" y="1"/>
                  </a:moveTo>
                  <a:cubicBezTo>
                    <a:pt x="2248" y="319"/>
                    <a:pt x="2124" y="648"/>
                    <a:pt x="2005" y="977"/>
                  </a:cubicBezTo>
                  <a:cubicBezTo>
                    <a:pt x="1750" y="1633"/>
                    <a:pt x="1628" y="2326"/>
                    <a:pt x="1469" y="3007"/>
                  </a:cubicBezTo>
                  <a:cubicBezTo>
                    <a:pt x="1292" y="3686"/>
                    <a:pt x="988" y="4325"/>
                    <a:pt x="779" y="4992"/>
                  </a:cubicBezTo>
                  <a:cubicBezTo>
                    <a:pt x="439" y="5989"/>
                    <a:pt x="164" y="7000"/>
                    <a:pt x="0" y="8046"/>
                  </a:cubicBezTo>
                  <a:lnTo>
                    <a:pt x="29" y="8054"/>
                  </a:lnTo>
                  <a:cubicBezTo>
                    <a:pt x="322" y="7412"/>
                    <a:pt x="555" y="6751"/>
                    <a:pt x="770" y="6085"/>
                  </a:cubicBezTo>
                  <a:cubicBezTo>
                    <a:pt x="1097" y="5085"/>
                    <a:pt x="1256" y="4039"/>
                    <a:pt x="1563" y="3036"/>
                  </a:cubicBezTo>
                  <a:cubicBezTo>
                    <a:pt x="1948" y="2056"/>
                    <a:pt x="2297" y="1061"/>
                    <a:pt x="2433" y="9"/>
                  </a:cubicBezTo>
                  <a:lnTo>
                    <a:pt x="2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794;p44">
              <a:extLst>
                <a:ext uri="{FF2B5EF4-FFF2-40B4-BE49-F238E27FC236}">
                  <a16:creationId xmlns:a16="http://schemas.microsoft.com/office/drawing/2014/main" id="{B7573DB5-CBB1-3B9F-A2A5-10902EAA017D}"/>
                </a:ext>
              </a:extLst>
            </p:cNvPr>
            <p:cNvSpPr/>
            <p:nvPr/>
          </p:nvSpPr>
          <p:spPr>
            <a:xfrm>
              <a:off x="238125" y="2645775"/>
              <a:ext cx="201350" cy="60800"/>
            </a:xfrm>
            <a:custGeom>
              <a:avLst/>
              <a:gdLst/>
              <a:ahLst/>
              <a:cxnLst/>
              <a:rect l="l" t="t" r="r" b="b"/>
              <a:pathLst>
                <a:path w="8054" h="2432" extrusionOk="0">
                  <a:moveTo>
                    <a:pt x="9" y="1"/>
                  </a:moveTo>
                  <a:lnTo>
                    <a:pt x="0" y="29"/>
                  </a:lnTo>
                  <a:cubicBezTo>
                    <a:pt x="642" y="323"/>
                    <a:pt x="1303" y="556"/>
                    <a:pt x="1970" y="769"/>
                  </a:cubicBezTo>
                  <a:cubicBezTo>
                    <a:pt x="2969" y="1097"/>
                    <a:pt x="4015" y="1257"/>
                    <a:pt x="5018" y="1564"/>
                  </a:cubicBezTo>
                  <a:cubicBezTo>
                    <a:pt x="5998" y="1949"/>
                    <a:pt x="6993" y="2298"/>
                    <a:pt x="8045" y="2432"/>
                  </a:cubicBezTo>
                  <a:lnTo>
                    <a:pt x="8053" y="2403"/>
                  </a:lnTo>
                  <a:cubicBezTo>
                    <a:pt x="7735" y="2249"/>
                    <a:pt x="7408" y="2124"/>
                    <a:pt x="7077" y="2006"/>
                  </a:cubicBezTo>
                  <a:cubicBezTo>
                    <a:pt x="6421" y="1752"/>
                    <a:pt x="5728" y="1629"/>
                    <a:pt x="5047" y="1470"/>
                  </a:cubicBezTo>
                  <a:cubicBezTo>
                    <a:pt x="4368" y="1293"/>
                    <a:pt x="3729" y="988"/>
                    <a:pt x="3062" y="780"/>
                  </a:cubicBezTo>
                  <a:cubicBezTo>
                    <a:pt x="2065" y="439"/>
                    <a:pt x="1054" y="167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795;p44">
              <a:extLst>
                <a:ext uri="{FF2B5EF4-FFF2-40B4-BE49-F238E27FC236}">
                  <a16:creationId xmlns:a16="http://schemas.microsoft.com/office/drawing/2014/main" id="{044CD6AE-F7C2-2017-7C10-E24FE11E1904}"/>
                </a:ext>
              </a:extLst>
            </p:cNvPr>
            <p:cNvSpPr/>
            <p:nvPr/>
          </p:nvSpPr>
          <p:spPr>
            <a:xfrm>
              <a:off x="246225" y="2625975"/>
              <a:ext cx="185125" cy="100450"/>
            </a:xfrm>
            <a:custGeom>
              <a:avLst/>
              <a:gdLst/>
              <a:ahLst/>
              <a:cxnLst/>
              <a:rect l="l" t="t" r="r" b="b"/>
              <a:pathLst>
                <a:path w="7405" h="4018" extrusionOk="0">
                  <a:moveTo>
                    <a:pt x="7390" y="1"/>
                  </a:moveTo>
                  <a:cubicBezTo>
                    <a:pt x="7054" y="116"/>
                    <a:pt x="6735" y="260"/>
                    <a:pt x="6418" y="410"/>
                  </a:cubicBezTo>
                  <a:cubicBezTo>
                    <a:pt x="5773" y="693"/>
                    <a:pt x="5197" y="1097"/>
                    <a:pt x="4603" y="1466"/>
                  </a:cubicBezTo>
                  <a:cubicBezTo>
                    <a:pt x="3998" y="1821"/>
                    <a:pt x="3331" y="2058"/>
                    <a:pt x="2713" y="2383"/>
                  </a:cubicBezTo>
                  <a:cubicBezTo>
                    <a:pt x="1766" y="2845"/>
                    <a:pt x="858" y="3367"/>
                    <a:pt x="1" y="3991"/>
                  </a:cubicBezTo>
                  <a:lnTo>
                    <a:pt x="17" y="4017"/>
                  </a:lnTo>
                  <a:cubicBezTo>
                    <a:pt x="678" y="3770"/>
                    <a:pt x="1310" y="3468"/>
                    <a:pt x="1932" y="3148"/>
                  </a:cubicBezTo>
                  <a:cubicBezTo>
                    <a:pt x="2870" y="2672"/>
                    <a:pt x="3722" y="2045"/>
                    <a:pt x="4650" y="1553"/>
                  </a:cubicBezTo>
                  <a:cubicBezTo>
                    <a:pt x="5615" y="1132"/>
                    <a:pt x="6565" y="675"/>
                    <a:pt x="7404" y="28"/>
                  </a:cubicBezTo>
                  <a:lnTo>
                    <a:pt x="73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796;p44">
              <a:extLst>
                <a:ext uri="{FF2B5EF4-FFF2-40B4-BE49-F238E27FC236}">
                  <a16:creationId xmlns:a16="http://schemas.microsoft.com/office/drawing/2014/main" id="{889F8725-A7A7-005C-7AB2-B37AAE08DBFF}"/>
                </a:ext>
              </a:extLst>
            </p:cNvPr>
            <p:cNvSpPr/>
            <p:nvPr/>
          </p:nvSpPr>
          <p:spPr>
            <a:xfrm>
              <a:off x="288600" y="2583625"/>
              <a:ext cx="100400" cy="185100"/>
            </a:xfrm>
            <a:custGeom>
              <a:avLst/>
              <a:gdLst/>
              <a:ahLst/>
              <a:cxnLst/>
              <a:rect l="l" t="t" r="r" b="b"/>
              <a:pathLst>
                <a:path w="4016" h="7404" extrusionOk="0">
                  <a:moveTo>
                    <a:pt x="25" y="1"/>
                  </a:moveTo>
                  <a:lnTo>
                    <a:pt x="0" y="15"/>
                  </a:lnTo>
                  <a:cubicBezTo>
                    <a:pt x="246" y="677"/>
                    <a:pt x="549" y="1310"/>
                    <a:pt x="869" y="1932"/>
                  </a:cubicBezTo>
                  <a:cubicBezTo>
                    <a:pt x="1344" y="2870"/>
                    <a:pt x="1971" y="3722"/>
                    <a:pt x="2464" y="4650"/>
                  </a:cubicBezTo>
                  <a:cubicBezTo>
                    <a:pt x="2884" y="5613"/>
                    <a:pt x="3341" y="6564"/>
                    <a:pt x="3989" y="7403"/>
                  </a:cubicBezTo>
                  <a:lnTo>
                    <a:pt x="3989" y="7403"/>
                  </a:lnTo>
                  <a:lnTo>
                    <a:pt x="4015" y="7390"/>
                  </a:lnTo>
                  <a:cubicBezTo>
                    <a:pt x="3900" y="7054"/>
                    <a:pt x="3756" y="6734"/>
                    <a:pt x="3606" y="6418"/>
                  </a:cubicBezTo>
                  <a:cubicBezTo>
                    <a:pt x="3323" y="5773"/>
                    <a:pt x="2919" y="5197"/>
                    <a:pt x="2550" y="4602"/>
                  </a:cubicBezTo>
                  <a:cubicBezTo>
                    <a:pt x="2195" y="3998"/>
                    <a:pt x="1958" y="3331"/>
                    <a:pt x="1633" y="2711"/>
                  </a:cubicBezTo>
                  <a:cubicBezTo>
                    <a:pt x="1171" y="1766"/>
                    <a:pt x="649" y="857"/>
                    <a:pt x="25" y="1"/>
                  </a:cubicBezTo>
                  <a:close/>
                  <a:moveTo>
                    <a:pt x="3989" y="7403"/>
                  </a:moveTo>
                  <a:lnTo>
                    <a:pt x="3988" y="7404"/>
                  </a:lnTo>
                  <a:lnTo>
                    <a:pt x="3990" y="7404"/>
                  </a:lnTo>
                  <a:cubicBezTo>
                    <a:pt x="3990" y="7404"/>
                    <a:pt x="3989" y="7404"/>
                    <a:pt x="3989" y="7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797;p44">
            <a:extLst>
              <a:ext uri="{FF2B5EF4-FFF2-40B4-BE49-F238E27FC236}">
                <a16:creationId xmlns:a16="http://schemas.microsoft.com/office/drawing/2014/main" id="{CF750666-F67C-81CF-2837-B04A00DE681A}"/>
              </a:ext>
            </a:extLst>
          </p:cNvPr>
          <p:cNvGrpSpPr/>
          <p:nvPr/>
        </p:nvGrpSpPr>
        <p:grpSpPr>
          <a:xfrm>
            <a:off x="1399067" y="2517211"/>
            <a:ext cx="264554" cy="264554"/>
            <a:chOff x="238125" y="2575500"/>
            <a:chExt cx="201350" cy="201350"/>
          </a:xfrm>
        </p:grpSpPr>
        <p:sp>
          <p:nvSpPr>
            <p:cNvPr id="420" name="Google Shape;798;p44">
              <a:extLst>
                <a:ext uri="{FF2B5EF4-FFF2-40B4-BE49-F238E27FC236}">
                  <a16:creationId xmlns:a16="http://schemas.microsoft.com/office/drawing/2014/main" id="{8895B094-6092-0A30-C091-4A5B834683D0}"/>
                </a:ext>
              </a:extLst>
            </p:cNvPr>
            <p:cNvSpPr/>
            <p:nvPr/>
          </p:nvSpPr>
          <p:spPr>
            <a:xfrm>
              <a:off x="308400" y="2575500"/>
              <a:ext cx="60825" cy="201350"/>
            </a:xfrm>
            <a:custGeom>
              <a:avLst/>
              <a:gdLst/>
              <a:ahLst/>
              <a:cxnLst/>
              <a:rect l="l" t="t" r="r" b="b"/>
              <a:pathLst>
                <a:path w="2433" h="8054" extrusionOk="0">
                  <a:moveTo>
                    <a:pt x="2403" y="1"/>
                  </a:moveTo>
                  <a:cubicBezTo>
                    <a:pt x="2248" y="319"/>
                    <a:pt x="2124" y="648"/>
                    <a:pt x="2005" y="977"/>
                  </a:cubicBezTo>
                  <a:cubicBezTo>
                    <a:pt x="1750" y="1633"/>
                    <a:pt x="1628" y="2326"/>
                    <a:pt x="1469" y="3007"/>
                  </a:cubicBezTo>
                  <a:cubicBezTo>
                    <a:pt x="1292" y="3686"/>
                    <a:pt x="988" y="4325"/>
                    <a:pt x="779" y="4992"/>
                  </a:cubicBezTo>
                  <a:cubicBezTo>
                    <a:pt x="439" y="5989"/>
                    <a:pt x="164" y="7000"/>
                    <a:pt x="0" y="8046"/>
                  </a:cubicBezTo>
                  <a:lnTo>
                    <a:pt x="29" y="8054"/>
                  </a:lnTo>
                  <a:cubicBezTo>
                    <a:pt x="322" y="7412"/>
                    <a:pt x="555" y="6751"/>
                    <a:pt x="770" y="6085"/>
                  </a:cubicBezTo>
                  <a:cubicBezTo>
                    <a:pt x="1097" y="5085"/>
                    <a:pt x="1256" y="4039"/>
                    <a:pt x="1563" y="3036"/>
                  </a:cubicBezTo>
                  <a:cubicBezTo>
                    <a:pt x="1948" y="2056"/>
                    <a:pt x="2297" y="1061"/>
                    <a:pt x="2433" y="9"/>
                  </a:cubicBezTo>
                  <a:lnTo>
                    <a:pt x="2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799;p44">
              <a:extLst>
                <a:ext uri="{FF2B5EF4-FFF2-40B4-BE49-F238E27FC236}">
                  <a16:creationId xmlns:a16="http://schemas.microsoft.com/office/drawing/2014/main" id="{81E4204D-A5F4-9B51-153E-9148325A3DA6}"/>
                </a:ext>
              </a:extLst>
            </p:cNvPr>
            <p:cNvSpPr/>
            <p:nvPr/>
          </p:nvSpPr>
          <p:spPr>
            <a:xfrm>
              <a:off x="238125" y="2645775"/>
              <a:ext cx="201350" cy="60800"/>
            </a:xfrm>
            <a:custGeom>
              <a:avLst/>
              <a:gdLst/>
              <a:ahLst/>
              <a:cxnLst/>
              <a:rect l="l" t="t" r="r" b="b"/>
              <a:pathLst>
                <a:path w="8054" h="2432" extrusionOk="0">
                  <a:moveTo>
                    <a:pt x="9" y="1"/>
                  </a:moveTo>
                  <a:lnTo>
                    <a:pt x="0" y="29"/>
                  </a:lnTo>
                  <a:cubicBezTo>
                    <a:pt x="642" y="323"/>
                    <a:pt x="1303" y="556"/>
                    <a:pt x="1970" y="769"/>
                  </a:cubicBezTo>
                  <a:cubicBezTo>
                    <a:pt x="2969" y="1097"/>
                    <a:pt x="4015" y="1257"/>
                    <a:pt x="5018" y="1564"/>
                  </a:cubicBezTo>
                  <a:cubicBezTo>
                    <a:pt x="5998" y="1949"/>
                    <a:pt x="6993" y="2298"/>
                    <a:pt x="8045" y="2432"/>
                  </a:cubicBezTo>
                  <a:lnTo>
                    <a:pt x="8053" y="2403"/>
                  </a:lnTo>
                  <a:cubicBezTo>
                    <a:pt x="7735" y="2249"/>
                    <a:pt x="7408" y="2124"/>
                    <a:pt x="7077" y="2006"/>
                  </a:cubicBezTo>
                  <a:cubicBezTo>
                    <a:pt x="6421" y="1752"/>
                    <a:pt x="5728" y="1629"/>
                    <a:pt x="5047" y="1470"/>
                  </a:cubicBezTo>
                  <a:cubicBezTo>
                    <a:pt x="4368" y="1293"/>
                    <a:pt x="3729" y="988"/>
                    <a:pt x="3062" y="780"/>
                  </a:cubicBezTo>
                  <a:cubicBezTo>
                    <a:pt x="2065" y="439"/>
                    <a:pt x="1054" y="167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800;p44">
              <a:extLst>
                <a:ext uri="{FF2B5EF4-FFF2-40B4-BE49-F238E27FC236}">
                  <a16:creationId xmlns:a16="http://schemas.microsoft.com/office/drawing/2014/main" id="{ACB46D34-B63E-6AD6-49D3-948A565F26F8}"/>
                </a:ext>
              </a:extLst>
            </p:cNvPr>
            <p:cNvSpPr/>
            <p:nvPr/>
          </p:nvSpPr>
          <p:spPr>
            <a:xfrm>
              <a:off x="246225" y="2625975"/>
              <a:ext cx="185125" cy="100450"/>
            </a:xfrm>
            <a:custGeom>
              <a:avLst/>
              <a:gdLst/>
              <a:ahLst/>
              <a:cxnLst/>
              <a:rect l="l" t="t" r="r" b="b"/>
              <a:pathLst>
                <a:path w="7405" h="4018" extrusionOk="0">
                  <a:moveTo>
                    <a:pt x="7390" y="1"/>
                  </a:moveTo>
                  <a:cubicBezTo>
                    <a:pt x="7054" y="116"/>
                    <a:pt x="6735" y="260"/>
                    <a:pt x="6418" y="410"/>
                  </a:cubicBezTo>
                  <a:cubicBezTo>
                    <a:pt x="5773" y="693"/>
                    <a:pt x="5197" y="1097"/>
                    <a:pt x="4603" y="1466"/>
                  </a:cubicBezTo>
                  <a:cubicBezTo>
                    <a:pt x="3998" y="1821"/>
                    <a:pt x="3331" y="2058"/>
                    <a:pt x="2713" y="2383"/>
                  </a:cubicBezTo>
                  <a:cubicBezTo>
                    <a:pt x="1766" y="2845"/>
                    <a:pt x="858" y="3367"/>
                    <a:pt x="1" y="3991"/>
                  </a:cubicBezTo>
                  <a:lnTo>
                    <a:pt x="17" y="4017"/>
                  </a:lnTo>
                  <a:cubicBezTo>
                    <a:pt x="678" y="3770"/>
                    <a:pt x="1310" y="3468"/>
                    <a:pt x="1932" y="3148"/>
                  </a:cubicBezTo>
                  <a:cubicBezTo>
                    <a:pt x="2870" y="2672"/>
                    <a:pt x="3722" y="2045"/>
                    <a:pt x="4650" y="1553"/>
                  </a:cubicBezTo>
                  <a:cubicBezTo>
                    <a:pt x="5615" y="1132"/>
                    <a:pt x="6565" y="675"/>
                    <a:pt x="7404" y="28"/>
                  </a:cubicBezTo>
                  <a:lnTo>
                    <a:pt x="73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801;p44">
              <a:extLst>
                <a:ext uri="{FF2B5EF4-FFF2-40B4-BE49-F238E27FC236}">
                  <a16:creationId xmlns:a16="http://schemas.microsoft.com/office/drawing/2014/main" id="{94C68383-8D93-8A53-CA34-5D435DFE670A}"/>
                </a:ext>
              </a:extLst>
            </p:cNvPr>
            <p:cNvSpPr/>
            <p:nvPr/>
          </p:nvSpPr>
          <p:spPr>
            <a:xfrm>
              <a:off x="288600" y="2583625"/>
              <a:ext cx="100400" cy="185100"/>
            </a:xfrm>
            <a:custGeom>
              <a:avLst/>
              <a:gdLst/>
              <a:ahLst/>
              <a:cxnLst/>
              <a:rect l="l" t="t" r="r" b="b"/>
              <a:pathLst>
                <a:path w="4016" h="7404" extrusionOk="0">
                  <a:moveTo>
                    <a:pt x="25" y="1"/>
                  </a:moveTo>
                  <a:lnTo>
                    <a:pt x="0" y="15"/>
                  </a:lnTo>
                  <a:cubicBezTo>
                    <a:pt x="246" y="677"/>
                    <a:pt x="549" y="1310"/>
                    <a:pt x="869" y="1932"/>
                  </a:cubicBezTo>
                  <a:cubicBezTo>
                    <a:pt x="1344" y="2870"/>
                    <a:pt x="1971" y="3722"/>
                    <a:pt x="2464" y="4650"/>
                  </a:cubicBezTo>
                  <a:cubicBezTo>
                    <a:pt x="2884" y="5613"/>
                    <a:pt x="3341" y="6564"/>
                    <a:pt x="3989" y="7403"/>
                  </a:cubicBezTo>
                  <a:lnTo>
                    <a:pt x="3989" y="7403"/>
                  </a:lnTo>
                  <a:lnTo>
                    <a:pt x="4015" y="7390"/>
                  </a:lnTo>
                  <a:cubicBezTo>
                    <a:pt x="3900" y="7054"/>
                    <a:pt x="3756" y="6734"/>
                    <a:pt x="3606" y="6418"/>
                  </a:cubicBezTo>
                  <a:cubicBezTo>
                    <a:pt x="3323" y="5773"/>
                    <a:pt x="2919" y="5197"/>
                    <a:pt x="2550" y="4602"/>
                  </a:cubicBezTo>
                  <a:cubicBezTo>
                    <a:pt x="2195" y="3998"/>
                    <a:pt x="1958" y="3331"/>
                    <a:pt x="1633" y="2711"/>
                  </a:cubicBezTo>
                  <a:cubicBezTo>
                    <a:pt x="1171" y="1766"/>
                    <a:pt x="649" y="857"/>
                    <a:pt x="25" y="1"/>
                  </a:cubicBezTo>
                  <a:close/>
                  <a:moveTo>
                    <a:pt x="3989" y="7403"/>
                  </a:moveTo>
                  <a:lnTo>
                    <a:pt x="3988" y="7404"/>
                  </a:lnTo>
                  <a:lnTo>
                    <a:pt x="3990" y="7404"/>
                  </a:lnTo>
                  <a:cubicBezTo>
                    <a:pt x="3990" y="7404"/>
                    <a:pt x="3989" y="7404"/>
                    <a:pt x="3989" y="7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802;p44">
            <a:extLst>
              <a:ext uri="{FF2B5EF4-FFF2-40B4-BE49-F238E27FC236}">
                <a16:creationId xmlns:a16="http://schemas.microsoft.com/office/drawing/2014/main" id="{FBC74828-3D0A-E4DB-E1B3-0D26EBCE04C7}"/>
              </a:ext>
            </a:extLst>
          </p:cNvPr>
          <p:cNvGrpSpPr/>
          <p:nvPr/>
        </p:nvGrpSpPr>
        <p:grpSpPr>
          <a:xfrm>
            <a:off x="3367738" y="947863"/>
            <a:ext cx="366825" cy="360075"/>
            <a:chOff x="4064275" y="3728850"/>
            <a:chExt cx="366825" cy="360075"/>
          </a:xfrm>
        </p:grpSpPr>
        <p:sp>
          <p:nvSpPr>
            <p:cNvPr id="425" name="Google Shape;803;p44">
              <a:extLst>
                <a:ext uri="{FF2B5EF4-FFF2-40B4-BE49-F238E27FC236}">
                  <a16:creationId xmlns:a16="http://schemas.microsoft.com/office/drawing/2014/main" id="{F4EB1F51-2568-DEE4-869C-8980B557D372}"/>
                </a:ext>
              </a:extLst>
            </p:cNvPr>
            <p:cNvSpPr/>
            <p:nvPr/>
          </p:nvSpPr>
          <p:spPr>
            <a:xfrm>
              <a:off x="4064275" y="3897600"/>
              <a:ext cx="229850" cy="191325"/>
            </a:xfrm>
            <a:custGeom>
              <a:avLst/>
              <a:gdLst/>
              <a:ahLst/>
              <a:cxnLst/>
              <a:rect l="l" t="t" r="r" b="b"/>
              <a:pathLst>
                <a:path w="9194" h="7653" extrusionOk="0">
                  <a:moveTo>
                    <a:pt x="5370" y="1"/>
                  </a:moveTo>
                  <a:cubicBezTo>
                    <a:pt x="4866" y="1"/>
                    <a:pt x="761" y="96"/>
                    <a:pt x="166" y="3168"/>
                  </a:cubicBezTo>
                  <a:cubicBezTo>
                    <a:pt x="0" y="4021"/>
                    <a:pt x="332" y="4336"/>
                    <a:pt x="912" y="4336"/>
                  </a:cubicBezTo>
                  <a:cubicBezTo>
                    <a:pt x="2560" y="4336"/>
                    <a:pt x="6212" y="1798"/>
                    <a:pt x="6212" y="1798"/>
                  </a:cubicBezTo>
                  <a:lnTo>
                    <a:pt x="6212" y="1798"/>
                  </a:lnTo>
                  <a:cubicBezTo>
                    <a:pt x="6212" y="1798"/>
                    <a:pt x="4846" y="6932"/>
                    <a:pt x="7042" y="7602"/>
                  </a:cubicBezTo>
                  <a:cubicBezTo>
                    <a:pt x="7155" y="7636"/>
                    <a:pt x="7260" y="7652"/>
                    <a:pt x="7359" y="7652"/>
                  </a:cubicBezTo>
                  <a:cubicBezTo>
                    <a:pt x="9193" y="7652"/>
                    <a:pt x="8784" y="2056"/>
                    <a:pt x="8784" y="2056"/>
                  </a:cubicBezTo>
                  <a:lnTo>
                    <a:pt x="5421" y="1"/>
                  </a:lnTo>
                  <a:cubicBezTo>
                    <a:pt x="5421" y="1"/>
                    <a:pt x="5403" y="1"/>
                    <a:pt x="5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804;p44">
              <a:extLst>
                <a:ext uri="{FF2B5EF4-FFF2-40B4-BE49-F238E27FC236}">
                  <a16:creationId xmlns:a16="http://schemas.microsoft.com/office/drawing/2014/main" id="{6C1D2FD7-970A-387D-C7ED-BEC0822CB1D3}"/>
                </a:ext>
              </a:extLst>
            </p:cNvPr>
            <p:cNvSpPr/>
            <p:nvPr/>
          </p:nvSpPr>
          <p:spPr>
            <a:xfrm>
              <a:off x="4145900" y="3728850"/>
              <a:ext cx="285200" cy="211225"/>
            </a:xfrm>
            <a:custGeom>
              <a:avLst/>
              <a:gdLst/>
              <a:ahLst/>
              <a:cxnLst/>
              <a:rect l="l" t="t" r="r" b="b"/>
              <a:pathLst>
                <a:path w="11408" h="8449" extrusionOk="0">
                  <a:moveTo>
                    <a:pt x="3328" y="1"/>
                  </a:moveTo>
                  <a:cubicBezTo>
                    <a:pt x="3115" y="1"/>
                    <a:pt x="2863" y="111"/>
                    <a:pt x="2565" y="359"/>
                  </a:cubicBezTo>
                  <a:cubicBezTo>
                    <a:pt x="1" y="2492"/>
                    <a:pt x="2320" y="6490"/>
                    <a:pt x="2320" y="6490"/>
                  </a:cubicBezTo>
                  <a:lnTo>
                    <a:pt x="5742" y="8448"/>
                  </a:lnTo>
                  <a:cubicBezTo>
                    <a:pt x="5742" y="8448"/>
                    <a:pt x="11407" y="5852"/>
                    <a:pt x="9762" y="4251"/>
                  </a:cubicBezTo>
                  <a:cubicBezTo>
                    <a:pt x="9467" y="3963"/>
                    <a:pt x="9102" y="3845"/>
                    <a:pt x="8701" y="3845"/>
                  </a:cubicBezTo>
                  <a:cubicBezTo>
                    <a:pt x="6863" y="3845"/>
                    <a:pt x="4277" y="6318"/>
                    <a:pt x="4277" y="6318"/>
                  </a:cubicBezTo>
                  <a:cubicBezTo>
                    <a:pt x="4277" y="6318"/>
                    <a:pt x="4942" y="1"/>
                    <a:pt x="33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805;p44">
              <a:extLst>
                <a:ext uri="{FF2B5EF4-FFF2-40B4-BE49-F238E27FC236}">
                  <a16:creationId xmlns:a16="http://schemas.microsoft.com/office/drawing/2014/main" id="{EEFA75F4-6D57-CF8E-7B7C-CA6ABB80E4A2}"/>
                </a:ext>
              </a:extLst>
            </p:cNvPr>
            <p:cNvSpPr/>
            <p:nvPr/>
          </p:nvSpPr>
          <p:spPr>
            <a:xfrm>
              <a:off x="4133075" y="3855650"/>
              <a:ext cx="199725" cy="114125"/>
            </a:xfrm>
            <a:custGeom>
              <a:avLst/>
              <a:gdLst/>
              <a:ahLst/>
              <a:cxnLst/>
              <a:rect l="l" t="t" r="r" b="b"/>
              <a:pathLst>
                <a:path w="7989" h="4565" extrusionOk="0">
                  <a:moveTo>
                    <a:pt x="1012" y="0"/>
                  </a:moveTo>
                  <a:cubicBezTo>
                    <a:pt x="889" y="0"/>
                    <a:pt x="803" y="36"/>
                    <a:pt x="761" y="113"/>
                  </a:cubicBezTo>
                  <a:cubicBezTo>
                    <a:pt x="1" y="1511"/>
                    <a:pt x="6840" y="4564"/>
                    <a:pt x="7702" y="4564"/>
                  </a:cubicBezTo>
                  <a:cubicBezTo>
                    <a:pt x="7746" y="4564"/>
                    <a:pt x="7775" y="4556"/>
                    <a:pt x="7785" y="4540"/>
                  </a:cubicBezTo>
                  <a:cubicBezTo>
                    <a:pt x="7988" y="4224"/>
                    <a:pt x="2345" y="0"/>
                    <a:pt x="1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806;p44">
            <a:extLst>
              <a:ext uri="{FF2B5EF4-FFF2-40B4-BE49-F238E27FC236}">
                <a16:creationId xmlns:a16="http://schemas.microsoft.com/office/drawing/2014/main" id="{1C0011C7-CAE8-EC23-AB55-49F29F8B77C9}"/>
              </a:ext>
            </a:extLst>
          </p:cNvPr>
          <p:cNvSpPr/>
          <p:nvPr/>
        </p:nvSpPr>
        <p:spPr>
          <a:xfrm>
            <a:off x="4132050" y="3696886"/>
            <a:ext cx="264548" cy="244910"/>
          </a:xfrm>
          <a:custGeom>
            <a:avLst/>
            <a:gdLst/>
            <a:ahLst/>
            <a:cxnLst/>
            <a:rect l="l" t="t" r="r" b="b"/>
            <a:pathLst>
              <a:path w="6416" h="5939" extrusionOk="0">
                <a:moveTo>
                  <a:pt x="3542" y="330"/>
                </a:moveTo>
                <a:cubicBezTo>
                  <a:pt x="4956" y="330"/>
                  <a:pt x="6348" y="1382"/>
                  <a:pt x="6365" y="2987"/>
                </a:cubicBezTo>
                <a:cubicBezTo>
                  <a:pt x="6368" y="4599"/>
                  <a:pt x="4906" y="5685"/>
                  <a:pt x="3450" y="5685"/>
                </a:cubicBezTo>
                <a:cubicBezTo>
                  <a:pt x="2783" y="5685"/>
                  <a:pt x="2118" y="5457"/>
                  <a:pt x="1596" y="4948"/>
                </a:cubicBezTo>
                <a:cubicBezTo>
                  <a:pt x="511" y="3931"/>
                  <a:pt x="602" y="2083"/>
                  <a:pt x="1662" y="1093"/>
                </a:cubicBezTo>
                <a:cubicBezTo>
                  <a:pt x="2197" y="566"/>
                  <a:pt x="2872" y="330"/>
                  <a:pt x="3542" y="330"/>
                </a:cubicBezTo>
                <a:close/>
                <a:moveTo>
                  <a:pt x="3548" y="1"/>
                </a:moveTo>
                <a:cubicBezTo>
                  <a:pt x="3179" y="1"/>
                  <a:pt x="2798" y="74"/>
                  <a:pt x="2418" y="234"/>
                </a:cubicBezTo>
                <a:cubicBezTo>
                  <a:pt x="1" y="1290"/>
                  <a:pt x="133" y="4587"/>
                  <a:pt x="2446" y="5672"/>
                </a:cubicBezTo>
                <a:cubicBezTo>
                  <a:pt x="2843" y="5855"/>
                  <a:pt x="3242" y="5938"/>
                  <a:pt x="3625" y="5938"/>
                </a:cubicBezTo>
                <a:cubicBezTo>
                  <a:pt x="5135" y="5938"/>
                  <a:pt x="6409" y="4643"/>
                  <a:pt x="6395" y="2987"/>
                </a:cubicBezTo>
                <a:cubicBezTo>
                  <a:pt x="6415" y="1301"/>
                  <a:pt x="5096" y="1"/>
                  <a:pt x="35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807;p44">
            <a:extLst>
              <a:ext uri="{FF2B5EF4-FFF2-40B4-BE49-F238E27FC236}">
                <a16:creationId xmlns:a16="http://schemas.microsoft.com/office/drawing/2014/main" id="{22CF2485-C68F-1BE2-0EFD-D415AD0E3C93}"/>
              </a:ext>
            </a:extLst>
          </p:cNvPr>
          <p:cNvSpPr/>
          <p:nvPr/>
        </p:nvSpPr>
        <p:spPr>
          <a:xfrm>
            <a:off x="2019450" y="3038875"/>
            <a:ext cx="186303" cy="205090"/>
          </a:xfrm>
          <a:custGeom>
            <a:avLst/>
            <a:gdLst/>
            <a:ahLst/>
            <a:cxnLst/>
            <a:rect l="l" t="t" r="r" b="b"/>
            <a:pathLst>
              <a:path w="13367" h="14715" extrusionOk="0">
                <a:moveTo>
                  <a:pt x="6683" y="1"/>
                </a:moveTo>
                <a:cubicBezTo>
                  <a:pt x="6058" y="6111"/>
                  <a:pt x="5549" y="6669"/>
                  <a:pt x="0" y="7357"/>
                </a:cubicBezTo>
                <a:cubicBezTo>
                  <a:pt x="5549" y="8047"/>
                  <a:pt x="6058" y="8605"/>
                  <a:pt x="6683" y="14715"/>
                </a:cubicBezTo>
                <a:cubicBezTo>
                  <a:pt x="7309" y="8605"/>
                  <a:pt x="7816" y="8047"/>
                  <a:pt x="13366" y="7357"/>
                </a:cubicBezTo>
                <a:cubicBezTo>
                  <a:pt x="7816" y="6669"/>
                  <a:pt x="7309" y="6111"/>
                  <a:pt x="66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808;p44">
            <a:extLst>
              <a:ext uri="{FF2B5EF4-FFF2-40B4-BE49-F238E27FC236}">
                <a16:creationId xmlns:a16="http://schemas.microsoft.com/office/drawing/2014/main" id="{7F745D93-FE87-27E7-6C28-A271FBF812C1}"/>
              </a:ext>
            </a:extLst>
          </p:cNvPr>
          <p:cNvSpPr/>
          <p:nvPr/>
        </p:nvSpPr>
        <p:spPr>
          <a:xfrm>
            <a:off x="1507350" y="3038875"/>
            <a:ext cx="186303" cy="205090"/>
          </a:xfrm>
          <a:custGeom>
            <a:avLst/>
            <a:gdLst/>
            <a:ahLst/>
            <a:cxnLst/>
            <a:rect l="l" t="t" r="r" b="b"/>
            <a:pathLst>
              <a:path w="13367" h="14715" extrusionOk="0">
                <a:moveTo>
                  <a:pt x="6683" y="1"/>
                </a:moveTo>
                <a:cubicBezTo>
                  <a:pt x="6058" y="6111"/>
                  <a:pt x="5549" y="6669"/>
                  <a:pt x="0" y="7357"/>
                </a:cubicBezTo>
                <a:cubicBezTo>
                  <a:pt x="5549" y="8047"/>
                  <a:pt x="6058" y="8605"/>
                  <a:pt x="6683" y="14715"/>
                </a:cubicBezTo>
                <a:cubicBezTo>
                  <a:pt x="7309" y="8605"/>
                  <a:pt x="7816" y="8047"/>
                  <a:pt x="13366" y="7357"/>
                </a:cubicBezTo>
                <a:cubicBezTo>
                  <a:pt x="7816" y="6669"/>
                  <a:pt x="7309" y="6111"/>
                  <a:pt x="66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809;p44">
            <a:extLst>
              <a:ext uri="{FF2B5EF4-FFF2-40B4-BE49-F238E27FC236}">
                <a16:creationId xmlns:a16="http://schemas.microsoft.com/office/drawing/2014/main" id="{F95B4966-2B67-F5DF-E4E8-480C03465121}"/>
              </a:ext>
            </a:extLst>
          </p:cNvPr>
          <p:cNvSpPr/>
          <p:nvPr/>
        </p:nvSpPr>
        <p:spPr>
          <a:xfrm>
            <a:off x="3297600" y="4093125"/>
            <a:ext cx="186303" cy="205090"/>
          </a:xfrm>
          <a:custGeom>
            <a:avLst/>
            <a:gdLst/>
            <a:ahLst/>
            <a:cxnLst/>
            <a:rect l="l" t="t" r="r" b="b"/>
            <a:pathLst>
              <a:path w="13367" h="14715" extrusionOk="0">
                <a:moveTo>
                  <a:pt x="6683" y="1"/>
                </a:moveTo>
                <a:cubicBezTo>
                  <a:pt x="6058" y="6111"/>
                  <a:pt x="5549" y="6669"/>
                  <a:pt x="0" y="7357"/>
                </a:cubicBezTo>
                <a:cubicBezTo>
                  <a:pt x="5549" y="8047"/>
                  <a:pt x="6058" y="8605"/>
                  <a:pt x="6683" y="14715"/>
                </a:cubicBezTo>
                <a:cubicBezTo>
                  <a:pt x="7309" y="8605"/>
                  <a:pt x="7816" y="8047"/>
                  <a:pt x="13366" y="7357"/>
                </a:cubicBezTo>
                <a:cubicBezTo>
                  <a:pt x="7816" y="6669"/>
                  <a:pt x="7309" y="6111"/>
                  <a:pt x="66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810;p44">
            <a:extLst>
              <a:ext uri="{FF2B5EF4-FFF2-40B4-BE49-F238E27FC236}">
                <a16:creationId xmlns:a16="http://schemas.microsoft.com/office/drawing/2014/main" id="{8B2F302C-4C19-91C0-1F6D-9136A40FCAE1}"/>
              </a:ext>
            </a:extLst>
          </p:cNvPr>
          <p:cNvSpPr/>
          <p:nvPr/>
        </p:nvSpPr>
        <p:spPr>
          <a:xfrm>
            <a:off x="1712425" y="1184375"/>
            <a:ext cx="186303" cy="205090"/>
          </a:xfrm>
          <a:custGeom>
            <a:avLst/>
            <a:gdLst/>
            <a:ahLst/>
            <a:cxnLst/>
            <a:rect l="l" t="t" r="r" b="b"/>
            <a:pathLst>
              <a:path w="13367" h="14715" extrusionOk="0">
                <a:moveTo>
                  <a:pt x="6683" y="1"/>
                </a:moveTo>
                <a:cubicBezTo>
                  <a:pt x="6058" y="6111"/>
                  <a:pt x="5549" y="6669"/>
                  <a:pt x="0" y="7357"/>
                </a:cubicBezTo>
                <a:cubicBezTo>
                  <a:pt x="5549" y="8047"/>
                  <a:pt x="6058" y="8605"/>
                  <a:pt x="6683" y="14715"/>
                </a:cubicBezTo>
                <a:cubicBezTo>
                  <a:pt x="7309" y="8605"/>
                  <a:pt x="7816" y="8047"/>
                  <a:pt x="13366" y="7357"/>
                </a:cubicBezTo>
                <a:cubicBezTo>
                  <a:pt x="7816" y="6669"/>
                  <a:pt x="7309" y="6111"/>
                  <a:pt x="66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91688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15;p45">
            <a:extLst>
              <a:ext uri="{FF2B5EF4-FFF2-40B4-BE49-F238E27FC236}">
                <a16:creationId xmlns:a16="http://schemas.microsoft.com/office/drawing/2014/main" id="{88C0527E-3030-1E59-351D-C68AC2E6F2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92636" y="221244"/>
            <a:ext cx="4197303" cy="78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dirty="0"/>
              <a:t>Landing Page</a:t>
            </a:r>
            <a:endParaRPr sz="4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1048365-EE51-B9D8-862F-98C7A7249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061" y="136134"/>
            <a:ext cx="4871231" cy="487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98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15;p45">
            <a:extLst>
              <a:ext uri="{FF2B5EF4-FFF2-40B4-BE49-F238E27FC236}">
                <a16:creationId xmlns:a16="http://schemas.microsoft.com/office/drawing/2014/main" id="{88C0527E-3030-1E59-351D-C68AC2E6F2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92636" y="221244"/>
            <a:ext cx="4197303" cy="78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Prompt Page</a:t>
            </a:r>
            <a:endParaRPr sz="4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EAF8412-F245-71FC-F261-F5A0D536C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0" y="19050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838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15;p45">
            <a:extLst>
              <a:ext uri="{FF2B5EF4-FFF2-40B4-BE49-F238E27FC236}">
                <a16:creationId xmlns:a16="http://schemas.microsoft.com/office/drawing/2014/main" id="{88C0527E-3030-1E59-351D-C68AC2E6F2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82552" y="221244"/>
            <a:ext cx="4197303" cy="78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dirty="0"/>
              <a:t>Story Page</a:t>
            </a:r>
            <a:endParaRPr sz="44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A8D5BDC-3307-5D56-8834-4DB149FE6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636" y="464820"/>
            <a:ext cx="4015740" cy="401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205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15;p45">
            <a:extLst>
              <a:ext uri="{FF2B5EF4-FFF2-40B4-BE49-F238E27FC236}">
                <a16:creationId xmlns:a16="http://schemas.microsoft.com/office/drawing/2014/main" id="{88C0527E-3030-1E59-351D-C68AC2E6F2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193" y="221244"/>
            <a:ext cx="4197303" cy="78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Story Page</a:t>
            </a:r>
            <a:endParaRPr sz="4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01472B3-1FAB-8281-C35C-A34CCFADD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659" y="435539"/>
            <a:ext cx="4052641" cy="405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32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p29"/>
          <p:cNvGrpSpPr/>
          <p:nvPr/>
        </p:nvGrpSpPr>
        <p:grpSpPr>
          <a:xfrm>
            <a:off x="7607725" y="877475"/>
            <a:ext cx="366825" cy="370480"/>
            <a:chOff x="4064275" y="3728850"/>
            <a:chExt cx="366825" cy="360075"/>
          </a:xfrm>
        </p:grpSpPr>
        <p:sp>
          <p:nvSpPr>
            <p:cNvPr id="483" name="Google Shape;483;p29"/>
            <p:cNvSpPr/>
            <p:nvPr/>
          </p:nvSpPr>
          <p:spPr>
            <a:xfrm>
              <a:off x="4064275" y="3897600"/>
              <a:ext cx="229850" cy="191325"/>
            </a:xfrm>
            <a:custGeom>
              <a:avLst/>
              <a:gdLst/>
              <a:ahLst/>
              <a:cxnLst/>
              <a:rect l="l" t="t" r="r" b="b"/>
              <a:pathLst>
                <a:path w="9194" h="7653" extrusionOk="0">
                  <a:moveTo>
                    <a:pt x="5370" y="1"/>
                  </a:moveTo>
                  <a:cubicBezTo>
                    <a:pt x="4866" y="1"/>
                    <a:pt x="761" y="96"/>
                    <a:pt x="166" y="3168"/>
                  </a:cubicBezTo>
                  <a:cubicBezTo>
                    <a:pt x="0" y="4021"/>
                    <a:pt x="332" y="4336"/>
                    <a:pt x="912" y="4336"/>
                  </a:cubicBezTo>
                  <a:cubicBezTo>
                    <a:pt x="2560" y="4336"/>
                    <a:pt x="6212" y="1798"/>
                    <a:pt x="6212" y="1798"/>
                  </a:cubicBezTo>
                  <a:lnTo>
                    <a:pt x="6212" y="1798"/>
                  </a:lnTo>
                  <a:cubicBezTo>
                    <a:pt x="6212" y="1798"/>
                    <a:pt x="4846" y="6932"/>
                    <a:pt x="7042" y="7602"/>
                  </a:cubicBezTo>
                  <a:cubicBezTo>
                    <a:pt x="7155" y="7636"/>
                    <a:pt x="7260" y="7652"/>
                    <a:pt x="7359" y="7652"/>
                  </a:cubicBezTo>
                  <a:cubicBezTo>
                    <a:pt x="9193" y="7652"/>
                    <a:pt x="8784" y="2056"/>
                    <a:pt x="8784" y="2056"/>
                  </a:cubicBezTo>
                  <a:lnTo>
                    <a:pt x="5421" y="1"/>
                  </a:lnTo>
                  <a:cubicBezTo>
                    <a:pt x="5421" y="1"/>
                    <a:pt x="5403" y="1"/>
                    <a:pt x="5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4145900" y="3728850"/>
              <a:ext cx="285200" cy="211225"/>
            </a:xfrm>
            <a:custGeom>
              <a:avLst/>
              <a:gdLst/>
              <a:ahLst/>
              <a:cxnLst/>
              <a:rect l="l" t="t" r="r" b="b"/>
              <a:pathLst>
                <a:path w="11408" h="8449" extrusionOk="0">
                  <a:moveTo>
                    <a:pt x="3328" y="1"/>
                  </a:moveTo>
                  <a:cubicBezTo>
                    <a:pt x="3115" y="1"/>
                    <a:pt x="2863" y="111"/>
                    <a:pt x="2565" y="359"/>
                  </a:cubicBezTo>
                  <a:cubicBezTo>
                    <a:pt x="1" y="2492"/>
                    <a:pt x="2320" y="6490"/>
                    <a:pt x="2320" y="6490"/>
                  </a:cubicBezTo>
                  <a:lnTo>
                    <a:pt x="5742" y="8448"/>
                  </a:lnTo>
                  <a:cubicBezTo>
                    <a:pt x="5742" y="8448"/>
                    <a:pt x="11407" y="5852"/>
                    <a:pt x="9762" y="4251"/>
                  </a:cubicBezTo>
                  <a:cubicBezTo>
                    <a:pt x="9467" y="3963"/>
                    <a:pt x="9102" y="3845"/>
                    <a:pt x="8701" y="3845"/>
                  </a:cubicBezTo>
                  <a:cubicBezTo>
                    <a:pt x="6863" y="3845"/>
                    <a:pt x="4277" y="6318"/>
                    <a:pt x="4277" y="6318"/>
                  </a:cubicBezTo>
                  <a:cubicBezTo>
                    <a:pt x="4277" y="6318"/>
                    <a:pt x="4942" y="1"/>
                    <a:pt x="33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4133075" y="3855650"/>
              <a:ext cx="199725" cy="114125"/>
            </a:xfrm>
            <a:custGeom>
              <a:avLst/>
              <a:gdLst/>
              <a:ahLst/>
              <a:cxnLst/>
              <a:rect l="l" t="t" r="r" b="b"/>
              <a:pathLst>
                <a:path w="7989" h="4565" extrusionOk="0">
                  <a:moveTo>
                    <a:pt x="1012" y="0"/>
                  </a:moveTo>
                  <a:cubicBezTo>
                    <a:pt x="889" y="0"/>
                    <a:pt x="803" y="36"/>
                    <a:pt x="761" y="113"/>
                  </a:cubicBezTo>
                  <a:cubicBezTo>
                    <a:pt x="1" y="1511"/>
                    <a:pt x="6840" y="4564"/>
                    <a:pt x="7702" y="4564"/>
                  </a:cubicBezTo>
                  <a:cubicBezTo>
                    <a:pt x="7746" y="4564"/>
                    <a:pt x="7775" y="4556"/>
                    <a:pt x="7785" y="4540"/>
                  </a:cubicBezTo>
                  <a:cubicBezTo>
                    <a:pt x="7988" y="4224"/>
                    <a:pt x="2345" y="0"/>
                    <a:pt x="1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623;p40">
            <a:extLst>
              <a:ext uri="{FF2B5EF4-FFF2-40B4-BE49-F238E27FC236}">
                <a16:creationId xmlns:a16="http://schemas.microsoft.com/office/drawing/2014/main" id="{A50896C4-94CF-7CE6-24BD-4B5859C0A79B}"/>
              </a:ext>
            </a:extLst>
          </p:cNvPr>
          <p:cNvSpPr txBox="1"/>
          <p:nvPr/>
        </p:nvSpPr>
        <p:spPr>
          <a:xfrm>
            <a:off x="2989948" y="365139"/>
            <a:ext cx="390894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000" b="1" dirty="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The Problem</a:t>
            </a:r>
            <a:endParaRPr sz="4000" dirty="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37476092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15;p45">
            <a:extLst>
              <a:ext uri="{FF2B5EF4-FFF2-40B4-BE49-F238E27FC236}">
                <a16:creationId xmlns:a16="http://schemas.microsoft.com/office/drawing/2014/main" id="{88C0527E-3030-1E59-351D-C68AC2E6F2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92636" y="221244"/>
            <a:ext cx="4197303" cy="78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Quizes Page</a:t>
            </a:r>
            <a:endParaRPr sz="4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7CAF98-D8E6-BC00-F628-EE12776D0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0" y="19050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966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15;p45">
            <a:extLst>
              <a:ext uri="{FF2B5EF4-FFF2-40B4-BE49-F238E27FC236}">
                <a16:creationId xmlns:a16="http://schemas.microsoft.com/office/drawing/2014/main" id="{88C0527E-3030-1E59-351D-C68AC2E6F2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92636" y="221244"/>
            <a:ext cx="4197303" cy="78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Value Page</a:t>
            </a:r>
            <a:endParaRPr sz="4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CB67637-0384-13A9-E5A4-1764FB2EC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337" y="300492"/>
            <a:ext cx="4306458" cy="430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354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27"/>
          <p:cNvGrpSpPr/>
          <p:nvPr/>
        </p:nvGrpSpPr>
        <p:grpSpPr>
          <a:xfrm>
            <a:off x="7751725" y="693500"/>
            <a:ext cx="366825" cy="360075"/>
            <a:chOff x="4064275" y="3728850"/>
            <a:chExt cx="366825" cy="360075"/>
          </a:xfrm>
        </p:grpSpPr>
        <p:sp>
          <p:nvSpPr>
            <p:cNvPr id="360" name="Google Shape;360;p27"/>
            <p:cNvSpPr/>
            <p:nvPr/>
          </p:nvSpPr>
          <p:spPr>
            <a:xfrm>
              <a:off x="4064275" y="3897600"/>
              <a:ext cx="229850" cy="191325"/>
            </a:xfrm>
            <a:custGeom>
              <a:avLst/>
              <a:gdLst/>
              <a:ahLst/>
              <a:cxnLst/>
              <a:rect l="l" t="t" r="r" b="b"/>
              <a:pathLst>
                <a:path w="9194" h="7653" extrusionOk="0">
                  <a:moveTo>
                    <a:pt x="5370" y="1"/>
                  </a:moveTo>
                  <a:cubicBezTo>
                    <a:pt x="4866" y="1"/>
                    <a:pt x="761" y="96"/>
                    <a:pt x="166" y="3168"/>
                  </a:cubicBezTo>
                  <a:cubicBezTo>
                    <a:pt x="0" y="4021"/>
                    <a:pt x="332" y="4336"/>
                    <a:pt x="912" y="4336"/>
                  </a:cubicBezTo>
                  <a:cubicBezTo>
                    <a:pt x="2560" y="4336"/>
                    <a:pt x="6212" y="1798"/>
                    <a:pt x="6212" y="1798"/>
                  </a:cubicBezTo>
                  <a:lnTo>
                    <a:pt x="6212" y="1798"/>
                  </a:lnTo>
                  <a:cubicBezTo>
                    <a:pt x="6212" y="1798"/>
                    <a:pt x="4846" y="6932"/>
                    <a:pt x="7042" y="7602"/>
                  </a:cubicBezTo>
                  <a:cubicBezTo>
                    <a:pt x="7155" y="7636"/>
                    <a:pt x="7260" y="7652"/>
                    <a:pt x="7359" y="7652"/>
                  </a:cubicBezTo>
                  <a:cubicBezTo>
                    <a:pt x="9193" y="7652"/>
                    <a:pt x="8784" y="2056"/>
                    <a:pt x="8784" y="2056"/>
                  </a:cubicBezTo>
                  <a:lnTo>
                    <a:pt x="5421" y="1"/>
                  </a:lnTo>
                  <a:cubicBezTo>
                    <a:pt x="5421" y="1"/>
                    <a:pt x="5403" y="1"/>
                    <a:pt x="5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4145900" y="3728850"/>
              <a:ext cx="285200" cy="211225"/>
            </a:xfrm>
            <a:custGeom>
              <a:avLst/>
              <a:gdLst/>
              <a:ahLst/>
              <a:cxnLst/>
              <a:rect l="l" t="t" r="r" b="b"/>
              <a:pathLst>
                <a:path w="11408" h="8449" extrusionOk="0">
                  <a:moveTo>
                    <a:pt x="3328" y="1"/>
                  </a:moveTo>
                  <a:cubicBezTo>
                    <a:pt x="3115" y="1"/>
                    <a:pt x="2863" y="111"/>
                    <a:pt x="2565" y="359"/>
                  </a:cubicBezTo>
                  <a:cubicBezTo>
                    <a:pt x="1" y="2492"/>
                    <a:pt x="2320" y="6490"/>
                    <a:pt x="2320" y="6490"/>
                  </a:cubicBezTo>
                  <a:lnTo>
                    <a:pt x="5742" y="8448"/>
                  </a:lnTo>
                  <a:cubicBezTo>
                    <a:pt x="5742" y="8448"/>
                    <a:pt x="11407" y="5852"/>
                    <a:pt x="9762" y="4251"/>
                  </a:cubicBezTo>
                  <a:cubicBezTo>
                    <a:pt x="9467" y="3963"/>
                    <a:pt x="9102" y="3845"/>
                    <a:pt x="8701" y="3845"/>
                  </a:cubicBezTo>
                  <a:cubicBezTo>
                    <a:pt x="6863" y="3845"/>
                    <a:pt x="4277" y="6318"/>
                    <a:pt x="4277" y="6318"/>
                  </a:cubicBezTo>
                  <a:cubicBezTo>
                    <a:pt x="4277" y="6318"/>
                    <a:pt x="4942" y="1"/>
                    <a:pt x="3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4133075" y="3855650"/>
              <a:ext cx="199725" cy="114125"/>
            </a:xfrm>
            <a:custGeom>
              <a:avLst/>
              <a:gdLst/>
              <a:ahLst/>
              <a:cxnLst/>
              <a:rect l="l" t="t" r="r" b="b"/>
              <a:pathLst>
                <a:path w="7989" h="4565" extrusionOk="0">
                  <a:moveTo>
                    <a:pt x="1012" y="0"/>
                  </a:moveTo>
                  <a:cubicBezTo>
                    <a:pt x="889" y="0"/>
                    <a:pt x="803" y="36"/>
                    <a:pt x="761" y="113"/>
                  </a:cubicBezTo>
                  <a:cubicBezTo>
                    <a:pt x="1" y="1511"/>
                    <a:pt x="6840" y="4564"/>
                    <a:pt x="7702" y="4564"/>
                  </a:cubicBezTo>
                  <a:cubicBezTo>
                    <a:pt x="7746" y="4564"/>
                    <a:pt x="7775" y="4556"/>
                    <a:pt x="7785" y="4540"/>
                  </a:cubicBezTo>
                  <a:cubicBezTo>
                    <a:pt x="7988" y="4224"/>
                    <a:pt x="2345" y="0"/>
                    <a:pt x="1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27"/>
          <p:cNvSpPr/>
          <p:nvPr/>
        </p:nvSpPr>
        <p:spPr>
          <a:xfrm>
            <a:off x="4992253" y="3438723"/>
            <a:ext cx="186303" cy="205090"/>
          </a:xfrm>
          <a:custGeom>
            <a:avLst/>
            <a:gdLst/>
            <a:ahLst/>
            <a:cxnLst/>
            <a:rect l="l" t="t" r="r" b="b"/>
            <a:pathLst>
              <a:path w="13367" h="14715" extrusionOk="0">
                <a:moveTo>
                  <a:pt x="6683" y="1"/>
                </a:moveTo>
                <a:cubicBezTo>
                  <a:pt x="6058" y="6111"/>
                  <a:pt x="5549" y="6669"/>
                  <a:pt x="0" y="7357"/>
                </a:cubicBezTo>
                <a:cubicBezTo>
                  <a:pt x="5549" y="8047"/>
                  <a:pt x="6058" y="8605"/>
                  <a:pt x="6683" y="14715"/>
                </a:cubicBezTo>
                <a:cubicBezTo>
                  <a:pt x="7309" y="8605"/>
                  <a:pt x="7816" y="8047"/>
                  <a:pt x="13366" y="7357"/>
                </a:cubicBezTo>
                <a:cubicBezTo>
                  <a:pt x="7816" y="6669"/>
                  <a:pt x="7309" y="6111"/>
                  <a:pt x="66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690;p44">
            <a:extLst>
              <a:ext uri="{FF2B5EF4-FFF2-40B4-BE49-F238E27FC236}">
                <a16:creationId xmlns:a16="http://schemas.microsoft.com/office/drawing/2014/main" id="{B14E1808-73F9-20E4-C971-92A2F898DDF4}"/>
              </a:ext>
            </a:extLst>
          </p:cNvPr>
          <p:cNvGrpSpPr/>
          <p:nvPr/>
        </p:nvGrpSpPr>
        <p:grpSpPr>
          <a:xfrm>
            <a:off x="638900" y="1956826"/>
            <a:ext cx="3918525" cy="1835450"/>
            <a:chOff x="-3040750" y="1559276"/>
            <a:chExt cx="3918525" cy="1835450"/>
          </a:xfrm>
        </p:grpSpPr>
        <p:sp>
          <p:nvSpPr>
            <p:cNvPr id="5" name="Google Shape;691;p44">
              <a:extLst>
                <a:ext uri="{FF2B5EF4-FFF2-40B4-BE49-F238E27FC236}">
                  <a16:creationId xmlns:a16="http://schemas.microsoft.com/office/drawing/2014/main" id="{BC9FE4C4-92A3-5A43-97DB-24999304BC1F}"/>
                </a:ext>
              </a:extLst>
            </p:cNvPr>
            <p:cNvSpPr/>
            <p:nvPr/>
          </p:nvSpPr>
          <p:spPr>
            <a:xfrm flipH="1">
              <a:off x="-2274825" y="2400151"/>
              <a:ext cx="151925" cy="263050"/>
            </a:xfrm>
            <a:custGeom>
              <a:avLst/>
              <a:gdLst/>
              <a:ahLst/>
              <a:cxnLst/>
              <a:rect l="l" t="t" r="r" b="b"/>
              <a:pathLst>
                <a:path w="6077" h="10522" extrusionOk="0">
                  <a:moveTo>
                    <a:pt x="2181" y="1"/>
                  </a:moveTo>
                  <a:cubicBezTo>
                    <a:pt x="1022" y="1"/>
                    <a:pt x="0" y="1267"/>
                    <a:pt x="79" y="3199"/>
                  </a:cubicBezTo>
                  <a:cubicBezTo>
                    <a:pt x="219" y="6598"/>
                    <a:pt x="4371" y="10521"/>
                    <a:pt x="4371" y="10521"/>
                  </a:cubicBezTo>
                  <a:cubicBezTo>
                    <a:pt x="4371" y="10521"/>
                    <a:pt x="6076" y="6430"/>
                    <a:pt x="4639" y="2448"/>
                  </a:cubicBezTo>
                  <a:cubicBezTo>
                    <a:pt x="4020" y="729"/>
                    <a:pt x="3061" y="1"/>
                    <a:pt x="2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92;p44">
              <a:extLst>
                <a:ext uri="{FF2B5EF4-FFF2-40B4-BE49-F238E27FC236}">
                  <a16:creationId xmlns:a16="http://schemas.microsoft.com/office/drawing/2014/main" id="{6FFB2D06-6C64-F654-9282-5C2EC86EE92B}"/>
                </a:ext>
              </a:extLst>
            </p:cNvPr>
            <p:cNvSpPr/>
            <p:nvPr/>
          </p:nvSpPr>
          <p:spPr>
            <a:xfrm flipH="1">
              <a:off x="-2661925" y="2471126"/>
              <a:ext cx="282150" cy="126100"/>
            </a:xfrm>
            <a:custGeom>
              <a:avLst/>
              <a:gdLst/>
              <a:ahLst/>
              <a:cxnLst/>
              <a:rect l="l" t="t" r="r" b="b"/>
              <a:pathLst>
                <a:path w="11286" h="5044" extrusionOk="0">
                  <a:moveTo>
                    <a:pt x="7920" y="1"/>
                  </a:moveTo>
                  <a:cubicBezTo>
                    <a:pt x="7628" y="1"/>
                    <a:pt x="7312" y="25"/>
                    <a:pt x="6970" y="77"/>
                  </a:cubicBezTo>
                  <a:cubicBezTo>
                    <a:pt x="2784" y="712"/>
                    <a:pt x="1" y="4160"/>
                    <a:pt x="1" y="4160"/>
                  </a:cubicBezTo>
                  <a:cubicBezTo>
                    <a:pt x="1" y="4160"/>
                    <a:pt x="2692" y="5043"/>
                    <a:pt x="5351" y="5043"/>
                  </a:cubicBezTo>
                  <a:cubicBezTo>
                    <a:pt x="6467" y="5043"/>
                    <a:pt x="7578" y="4888"/>
                    <a:pt x="8481" y="4445"/>
                  </a:cubicBezTo>
                  <a:cubicBezTo>
                    <a:pt x="11285" y="3069"/>
                    <a:pt x="11194" y="1"/>
                    <a:pt x="79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93;p44">
              <a:extLst>
                <a:ext uri="{FF2B5EF4-FFF2-40B4-BE49-F238E27FC236}">
                  <a16:creationId xmlns:a16="http://schemas.microsoft.com/office/drawing/2014/main" id="{0CD893D5-E9E3-09EF-0CA9-A5ABD4D3F3C2}"/>
                </a:ext>
              </a:extLst>
            </p:cNvPr>
            <p:cNvSpPr/>
            <p:nvPr/>
          </p:nvSpPr>
          <p:spPr>
            <a:xfrm flipH="1">
              <a:off x="-2856200" y="2125551"/>
              <a:ext cx="254375" cy="161850"/>
            </a:xfrm>
            <a:custGeom>
              <a:avLst/>
              <a:gdLst/>
              <a:ahLst/>
              <a:cxnLst/>
              <a:rect l="l" t="t" r="r" b="b"/>
              <a:pathLst>
                <a:path w="10175" h="6474" extrusionOk="0">
                  <a:moveTo>
                    <a:pt x="7510" y="0"/>
                  </a:moveTo>
                  <a:cubicBezTo>
                    <a:pt x="6944" y="0"/>
                    <a:pt x="6263" y="162"/>
                    <a:pt x="5480" y="536"/>
                  </a:cubicBezTo>
                  <a:cubicBezTo>
                    <a:pt x="1661" y="2362"/>
                    <a:pt x="0" y="6472"/>
                    <a:pt x="0" y="6472"/>
                  </a:cubicBezTo>
                  <a:cubicBezTo>
                    <a:pt x="0" y="6472"/>
                    <a:pt x="54" y="6473"/>
                    <a:pt x="153" y="6473"/>
                  </a:cubicBezTo>
                  <a:cubicBezTo>
                    <a:pt x="1077" y="6473"/>
                    <a:pt x="5953" y="6372"/>
                    <a:pt x="8198" y="4276"/>
                  </a:cubicBezTo>
                  <a:cubicBezTo>
                    <a:pt x="10174" y="2429"/>
                    <a:pt x="9705" y="0"/>
                    <a:pt x="75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94;p44">
              <a:extLst>
                <a:ext uri="{FF2B5EF4-FFF2-40B4-BE49-F238E27FC236}">
                  <a16:creationId xmlns:a16="http://schemas.microsoft.com/office/drawing/2014/main" id="{F62448E9-4C96-D224-B2BB-235E39D7EDE8}"/>
                </a:ext>
              </a:extLst>
            </p:cNvPr>
            <p:cNvSpPr/>
            <p:nvPr/>
          </p:nvSpPr>
          <p:spPr>
            <a:xfrm flipH="1">
              <a:off x="-2564500" y="2145876"/>
              <a:ext cx="161825" cy="258025"/>
            </a:xfrm>
            <a:custGeom>
              <a:avLst/>
              <a:gdLst/>
              <a:ahLst/>
              <a:cxnLst/>
              <a:rect l="l" t="t" r="r" b="b"/>
              <a:pathLst>
                <a:path w="6473" h="10321" extrusionOk="0">
                  <a:moveTo>
                    <a:pt x="2210" y="1"/>
                  </a:moveTo>
                  <a:cubicBezTo>
                    <a:pt x="995" y="1"/>
                    <a:pt x="0" y="1370"/>
                    <a:pt x="239" y="3359"/>
                  </a:cubicBezTo>
                  <a:cubicBezTo>
                    <a:pt x="646" y="6738"/>
                    <a:pt x="5096" y="10321"/>
                    <a:pt x="5096" y="10321"/>
                  </a:cubicBezTo>
                  <a:cubicBezTo>
                    <a:pt x="5096" y="10321"/>
                    <a:pt x="6472" y="6107"/>
                    <a:pt x="4727" y="2249"/>
                  </a:cubicBezTo>
                  <a:cubicBezTo>
                    <a:pt x="4010" y="666"/>
                    <a:pt x="3057" y="1"/>
                    <a:pt x="2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95;p44">
              <a:extLst>
                <a:ext uri="{FF2B5EF4-FFF2-40B4-BE49-F238E27FC236}">
                  <a16:creationId xmlns:a16="http://schemas.microsoft.com/office/drawing/2014/main" id="{9E2AB146-D527-BFA2-0B80-52D135B12F36}"/>
                </a:ext>
              </a:extLst>
            </p:cNvPr>
            <p:cNvSpPr/>
            <p:nvPr/>
          </p:nvSpPr>
          <p:spPr>
            <a:xfrm flipH="1">
              <a:off x="-2654650" y="2076226"/>
              <a:ext cx="626275" cy="916050"/>
            </a:xfrm>
            <a:custGeom>
              <a:avLst/>
              <a:gdLst/>
              <a:ahLst/>
              <a:cxnLst/>
              <a:rect l="l" t="t" r="r" b="b"/>
              <a:pathLst>
                <a:path w="25051" h="36642" extrusionOk="0">
                  <a:moveTo>
                    <a:pt x="25051" y="0"/>
                  </a:moveTo>
                  <a:cubicBezTo>
                    <a:pt x="24926" y="1429"/>
                    <a:pt x="24641" y="2832"/>
                    <a:pt x="24257" y="4208"/>
                  </a:cubicBezTo>
                  <a:cubicBezTo>
                    <a:pt x="22276" y="10891"/>
                    <a:pt x="17408" y="18032"/>
                    <a:pt x="11278" y="21507"/>
                  </a:cubicBezTo>
                  <a:cubicBezTo>
                    <a:pt x="11069" y="21623"/>
                    <a:pt x="10853" y="21725"/>
                    <a:pt x="10640" y="21832"/>
                  </a:cubicBezTo>
                  <a:cubicBezTo>
                    <a:pt x="8463" y="22860"/>
                    <a:pt x="6675" y="24563"/>
                    <a:pt x="5202" y="26443"/>
                  </a:cubicBezTo>
                  <a:cubicBezTo>
                    <a:pt x="2879" y="29490"/>
                    <a:pt x="1187" y="33001"/>
                    <a:pt x="1" y="36633"/>
                  </a:cubicBezTo>
                  <a:lnTo>
                    <a:pt x="26" y="36641"/>
                  </a:lnTo>
                  <a:cubicBezTo>
                    <a:pt x="360" y="35747"/>
                    <a:pt x="733" y="34867"/>
                    <a:pt x="1121" y="33997"/>
                  </a:cubicBezTo>
                  <a:cubicBezTo>
                    <a:pt x="1906" y="32261"/>
                    <a:pt x="2778" y="30562"/>
                    <a:pt x="3784" y="28943"/>
                  </a:cubicBezTo>
                  <a:cubicBezTo>
                    <a:pt x="5169" y="26738"/>
                    <a:pt x="6745" y="24584"/>
                    <a:pt x="8844" y="23010"/>
                  </a:cubicBezTo>
                  <a:cubicBezTo>
                    <a:pt x="9792" y="22271"/>
                    <a:pt x="10912" y="21847"/>
                    <a:pt x="11949" y="21241"/>
                  </a:cubicBezTo>
                  <a:cubicBezTo>
                    <a:pt x="14428" y="19781"/>
                    <a:pt x="16595" y="17821"/>
                    <a:pt x="18435" y="15618"/>
                  </a:cubicBezTo>
                  <a:cubicBezTo>
                    <a:pt x="22001" y="11338"/>
                    <a:pt x="24899" y="5597"/>
                    <a:pt x="25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96;p44">
              <a:extLst>
                <a:ext uri="{FF2B5EF4-FFF2-40B4-BE49-F238E27FC236}">
                  <a16:creationId xmlns:a16="http://schemas.microsoft.com/office/drawing/2014/main" id="{B7B80B4F-A39B-9BAD-F594-8CD9DB2516D0}"/>
                </a:ext>
              </a:extLst>
            </p:cNvPr>
            <p:cNvSpPr/>
            <p:nvPr/>
          </p:nvSpPr>
          <p:spPr>
            <a:xfrm flipH="1">
              <a:off x="-2735850" y="1849901"/>
              <a:ext cx="145050" cy="269075"/>
            </a:xfrm>
            <a:custGeom>
              <a:avLst/>
              <a:gdLst/>
              <a:ahLst/>
              <a:cxnLst/>
              <a:rect l="l" t="t" r="r" b="b"/>
              <a:pathLst>
                <a:path w="5802" h="10763" extrusionOk="0">
                  <a:moveTo>
                    <a:pt x="3004" y="0"/>
                  </a:moveTo>
                  <a:cubicBezTo>
                    <a:pt x="2041" y="0"/>
                    <a:pt x="1077" y="869"/>
                    <a:pt x="730" y="2856"/>
                  </a:cubicBezTo>
                  <a:cubicBezTo>
                    <a:pt x="0" y="7028"/>
                    <a:pt x="2385" y="10763"/>
                    <a:pt x="2385" y="10763"/>
                  </a:cubicBezTo>
                  <a:cubicBezTo>
                    <a:pt x="2385" y="10763"/>
                    <a:pt x="5801" y="6184"/>
                    <a:pt x="5352" y="2812"/>
                  </a:cubicBezTo>
                  <a:cubicBezTo>
                    <a:pt x="5116" y="1048"/>
                    <a:pt x="4061" y="0"/>
                    <a:pt x="30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97;p44">
              <a:extLst>
                <a:ext uri="{FF2B5EF4-FFF2-40B4-BE49-F238E27FC236}">
                  <a16:creationId xmlns:a16="http://schemas.microsoft.com/office/drawing/2014/main" id="{91FB614F-A562-83A1-2CD2-228DFE2EA868}"/>
                </a:ext>
              </a:extLst>
            </p:cNvPr>
            <p:cNvSpPr/>
            <p:nvPr/>
          </p:nvSpPr>
          <p:spPr>
            <a:xfrm flipH="1">
              <a:off x="-152575" y="1752576"/>
              <a:ext cx="515050" cy="1209900"/>
            </a:xfrm>
            <a:custGeom>
              <a:avLst/>
              <a:gdLst/>
              <a:ahLst/>
              <a:cxnLst/>
              <a:rect l="l" t="t" r="r" b="b"/>
              <a:pathLst>
                <a:path w="20602" h="48396" extrusionOk="0">
                  <a:moveTo>
                    <a:pt x="220" y="1"/>
                  </a:moveTo>
                  <a:lnTo>
                    <a:pt x="0" y="180"/>
                  </a:lnTo>
                  <a:cubicBezTo>
                    <a:pt x="51" y="243"/>
                    <a:pt x="5141" y="6523"/>
                    <a:pt x="10165" y="15567"/>
                  </a:cubicBezTo>
                  <a:cubicBezTo>
                    <a:pt x="14797" y="23909"/>
                    <a:pt x="20319" y="36376"/>
                    <a:pt x="20319" y="48395"/>
                  </a:cubicBezTo>
                  <a:lnTo>
                    <a:pt x="20602" y="48395"/>
                  </a:lnTo>
                  <a:cubicBezTo>
                    <a:pt x="20602" y="36312"/>
                    <a:pt x="15058" y="23797"/>
                    <a:pt x="10410" y="15424"/>
                  </a:cubicBezTo>
                  <a:cubicBezTo>
                    <a:pt x="5375" y="6359"/>
                    <a:pt x="270" y="64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98;p44">
              <a:extLst>
                <a:ext uri="{FF2B5EF4-FFF2-40B4-BE49-F238E27FC236}">
                  <a16:creationId xmlns:a16="http://schemas.microsoft.com/office/drawing/2014/main" id="{CB5F6B48-89E4-82CE-023D-1AAA1A00AB05}"/>
                </a:ext>
              </a:extLst>
            </p:cNvPr>
            <p:cNvSpPr/>
            <p:nvPr/>
          </p:nvSpPr>
          <p:spPr>
            <a:xfrm flipH="1">
              <a:off x="49725" y="1559276"/>
              <a:ext cx="615300" cy="391100"/>
            </a:xfrm>
            <a:custGeom>
              <a:avLst/>
              <a:gdLst/>
              <a:ahLst/>
              <a:cxnLst/>
              <a:rect l="l" t="t" r="r" b="b"/>
              <a:pathLst>
                <a:path w="24612" h="15644" extrusionOk="0">
                  <a:moveTo>
                    <a:pt x="16440" y="1"/>
                  </a:moveTo>
                  <a:cubicBezTo>
                    <a:pt x="12700" y="1"/>
                    <a:pt x="10830" y="4443"/>
                    <a:pt x="10830" y="4443"/>
                  </a:cubicBezTo>
                  <a:cubicBezTo>
                    <a:pt x="10830" y="4443"/>
                    <a:pt x="8988" y="3603"/>
                    <a:pt x="7024" y="3603"/>
                  </a:cubicBezTo>
                  <a:cubicBezTo>
                    <a:pt x="5693" y="3603"/>
                    <a:pt x="4307" y="3989"/>
                    <a:pt x="3400" y="5283"/>
                  </a:cubicBezTo>
                  <a:cubicBezTo>
                    <a:pt x="1153" y="8484"/>
                    <a:pt x="4744" y="8925"/>
                    <a:pt x="4744" y="8925"/>
                  </a:cubicBezTo>
                  <a:cubicBezTo>
                    <a:pt x="4744" y="8925"/>
                    <a:pt x="0" y="10554"/>
                    <a:pt x="665" y="12841"/>
                  </a:cubicBezTo>
                  <a:cubicBezTo>
                    <a:pt x="827" y="13399"/>
                    <a:pt x="1280" y="13610"/>
                    <a:pt x="1871" y="13610"/>
                  </a:cubicBezTo>
                  <a:cubicBezTo>
                    <a:pt x="3705" y="13610"/>
                    <a:pt x="6873" y="11586"/>
                    <a:pt x="6873" y="11586"/>
                  </a:cubicBezTo>
                  <a:lnTo>
                    <a:pt x="6873" y="11586"/>
                  </a:lnTo>
                  <a:cubicBezTo>
                    <a:pt x="6873" y="11586"/>
                    <a:pt x="3392" y="14740"/>
                    <a:pt x="7616" y="15553"/>
                  </a:cubicBezTo>
                  <a:cubicBezTo>
                    <a:pt x="7939" y="15615"/>
                    <a:pt x="8241" y="15644"/>
                    <a:pt x="8524" y="15644"/>
                  </a:cubicBezTo>
                  <a:cubicBezTo>
                    <a:pt x="11356" y="15644"/>
                    <a:pt x="12227" y="12764"/>
                    <a:pt x="12441" y="11784"/>
                  </a:cubicBezTo>
                  <a:lnTo>
                    <a:pt x="12441" y="11784"/>
                  </a:lnTo>
                  <a:cubicBezTo>
                    <a:pt x="12361" y="12369"/>
                    <a:pt x="12353" y="13547"/>
                    <a:pt x="13570" y="13547"/>
                  </a:cubicBezTo>
                  <a:cubicBezTo>
                    <a:pt x="13768" y="13547"/>
                    <a:pt x="14000" y="13515"/>
                    <a:pt x="14269" y="13445"/>
                  </a:cubicBezTo>
                  <a:cubicBezTo>
                    <a:pt x="16732" y="12799"/>
                    <a:pt x="15491" y="10341"/>
                    <a:pt x="15491" y="10341"/>
                  </a:cubicBezTo>
                  <a:lnTo>
                    <a:pt x="15491" y="10341"/>
                  </a:lnTo>
                  <a:cubicBezTo>
                    <a:pt x="15491" y="10341"/>
                    <a:pt x="17464" y="11503"/>
                    <a:pt x="19351" y="11503"/>
                  </a:cubicBezTo>
                  <a:cubicBezTo>
                    <a:pt x="19964" y="11503"/>
                    <a:pt x="20569" y="11380"/>
                    <a:pt x="21094" y="11054"/>
                  </a:cubicBezTo>
                  <a:cubicBezTo>
                    <a:pt x="23229" y="9727"/>
                    <a:pt x="19285" y="7313"/>
                    <a:pt x="19285" y="7313"/>
                  </a:cubicBezTo>
                  <a:cubicBezTo>
                    <a:pt x="19285" y="7313"/>
                    <a:pt x="24611" y="5852"/>
                    <a:pt x="23725" y="3907"/>
                  </a:cubicBezTo>
                  <a:cubicBezTo>
                    <a:pt x="23482" y="3374"/>
                    <a:pt x="22887" y="3180"/>
                    <a:pt x="22152" y="3180"/>
                  </a:cubicBezTo>
                  <a:cubicBezTo>
                    <a:pt x="20202" y="3180"/>
                    <a:pt x="17262" y="4540"/>
                    <a:pt x="17262" y="4540"/>
                  </a:cubicBezTo>
                  <a:cubicBezTo>
                    <a:pt x="17262" y="4540"/>
                    <a:pt x="20589" y="208"/>
                    <a:pt x="16685" y="7"/>
                  </a:cubicBezTo>
                  <a:cubicBezTo>
                    <a:pt x="16603" y="3"/>
                    <a:pt x="16521" y="1"/>
                    <a:pt x="164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99;p44">
              <a:extLst>
                <a:ext uri="{FF2B5EF4-FFF2-40B4-BE49-F238E27FC236}">
                  <a16:creationId xmlns:a16="http://schemas.microsoft.com/office/drawing/2014/main" id="{AD4F212D-F5CE-CFFC-3534-F8839998049D}"/>
                </a:ext>
              </a:extLst>
            </p:cNvPr>
            <p:cNvSpPr/>
            <p:nvPr/>
          </p:nvSpPr>
          <p:spPr>
            <a:xfrm flipH="1">
              <a:off x="272575" y="1701326"/>
              <a:ext cx="182850" cy="122000"/>
            </a:xfrm>
            <a:custGeom>
              <a:avLst/>
              <a:gdLst/>
              <a:ahLst/>
              <a:cxnLst/>
              <a:rect l="l" t="t" r="r" b="b"/>
              <a:pathLst>
                <a:path w="7314" h="4880" extrusionOk="0">
                  <a:moveTo>
                    <a:pt x="4670" y="1"/>
                  </a:moveTo>
                  <a:cubicBezTo>
                    <a:pt x="4086" y="1"/>
                    <a:pt x="3443" y="127"/>
                    <a:pt x="2807" y="392"/>
                  </a:cubicBezTo>
                  <a:cubicBezTo>
                    <a:pt x="1047" y="1122"/>
                    <a:pt x="0" y="2633"/>
                    <a:pt x="471" y="3764"/>
                  </a:cubicBezTo>
                  <a:cubicBezTo>
                    <a:pt x="770" y="4486"/>
                    <a:pt x="1615" y="4880"/>
                    <a:pt x="2646" y="4880"/>
                  </a:cubicBezTo>
                  <a:cubicBezTo>
                    <a:pt x="3229" y="4880"/>
                    <a:pt x="3871" y="4754"/>
                    <a:pt x="4507" y="4490"/>
                  </a:cubicBezTo>
                  <a:cubicBezTo>
                    <a:pt x="6267" y="3760"/>
                    <a:pt x="7314" y="2249"/>
                    <a:pt x="6843" y="1118"/>
                  </a:cubicBezTo>
                  <a:cubicBezTo>
                    <a:pt x="6544" y="395"/>
                    <a:pt x="5699" y="1"/>
                    <a:pt x="46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00;p44">
              <a:extLst>
                <a:ext uri="{FF2B5EF4-FFF2-40B4-BE49-F238E27FC236}">
                  <a16:creationId xmlns:a16="http://schemas.microsoft.com/office/drawing/2014/main" id="{170F8B4E-5B32-D160-48F3-667B6BFDAFCA}"/>
                </a:ext>
              </a:extLst>
            </p:cNvPr>
            <p:cNvSpPr/>
            <p:nvPr/>
          </p:nvSpPr>
          <p:spPr>
            <a:xfrm flipH="1">
              <a:off x="168650" y="2427351"/>
              <a:ext cx="709125" cy="843400"/>
            </a:xfrm>
            <a:custGeom>
              <a:avLst/>
              <a:gdLst/>
              <a:ahLst/>
              <a:cxnLst/>
              <a:rect l="l" t="t" r="r" b="b"/>
              <a:pathLst>
                <a:path w="28365" h="33736" extrusionOk="0">
                  <a:moveTo>
                    <a:pt x="6127" y="1"/>
                  </a:moveTo>
                  <a:cubicBezTo>
                    <a:pt x="5816" y="1"/>
                    <a:pt x="5531" y="77"/>
                    <a:pt x="5276" y="237"/>
                  </a:cubicBezTo>
                  <a:cubicBezTo>
                    <a:pt x="0" y="3546"/>
                    <a:pt x="21494" y="33736"/>
                    <a:pt x="21494" y="33736"/>
                  </a:cubicBezTo>
                  <a:lnTo>
                    <a:pt x="28365" y="29427"/>
                  </a:lnTo>
                  <a:cubicBezTo>
                    <a:pt x="28365" y="29427"/>
                    <a:pt x="12236" y="1"/>
                    <a:pt x="61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01;p44">
              <a:extLst>
                <a:ext uri="{FF2B5EF4-FFF2-40B4-BE49-F238E27FC236}">
                  <a16:creationId xmlns:a16="http://schemas.microsoft.com/office/drawing/2014/main" id="{A147BEF7-ED0D-EA0E-0C37-4808280C4781}"/>
                </a:ext>
              </a:extLst>
            </p:cNvPr>
            <p:cNvSpPr/>
            <p:nvPr/>
          </p:nvSpPr>
          <p:spPr>
            <a:xfrm flipH="1">
              <a:off x="254775" y="2517301"/>
              <a:ext cx="438625" cy="699800"/>
            </a:xfrm>
            <a:custGeom>
              <a:avLst/>
              <a:gdLst/>
              <a:ahLst/>
              <a:cxnLst/>
              <a:rect l="l" t="t" r="r" b="b"/>
              <a:pathLst>
                <a:path w="17545" h="27992" extrusionOk="0">
                  <a:moveTo>
                    <a:pt x="23" y="1"/>
                  </a:moveTo>
                  <a:lnTo>
                    <a:pt x="0" y="15"/>
                  </a:lnTo>
                  <a:cubicBezTo>
                    <a:pt x="4847" y="8255"/>
                    <a:pt x="12276" y="19632"/>
                    <a:pt x="17468" y="27872"/>
                  </a:cubicBezTo>
                  <a:lnTo>
                    <a:pt x="17468" y="27872"/>
                  </a:lnTo>
                  <a:cubicBezTo>
                    <a:pt x="12449" y="19676"/>
                    <a:pt x="5269" y="7907"/>
                    <a:pt x="23" y="1"/>
                  </a:cubicBezTo>
                  <a:close/>
                  <a:moveTo>
                    <a:pt x="17468" y="27872"/>
                  </a:moveTo>
                  <a:cubicBezTo>
                    <a:pt x="17493" y="27912"/>
                    <a:pt x="17517" y="27952"/>
                    <a:pt x="17542" y="27992"/>
                  </a:cubicBezTo>
                  <a:lnTo>
                    <a:pt x="17544" y="27992"/>
                  </a:lnTo>
                  <a:cubicBezTo>
                    <a:pt x="17519" y="27952"/>
                    <a:pt x="17494" y="27912"/>
                    <a:pt x="17468" y="278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02;p44">
              <a:extLst>
                <a:ext uri="{FF2B5EF4-FFF2-40B4-BE49-F238E27FC236}">
                  <a16:creationId xmlns:a16="http://schemas.microsoft.com/office/drawing/2014/main" id="{B06ACCA1-AA60-728E-C1B4-52B06241DF5B}"/>
                </a:ext>
              </a:extLst>
            </p:cNvPr>
            <p:cNvSpPr/>
            <p:nvPr/>
          </p:nvSpPr>
          <p:spPr>
            <a:xfrm flipH="1">
              <a:off x="-85425" y="1943026"/>
              <a:ext cx="844875" cy="1159650"/>
            </a:xfrm>
            <a:custGeom>
              <a:avLst/>
              <a:gdLst/>
              <a:ahLst/>
              <a:cxnLst/>
              <a:rect l="l" t="t" r="r" b="b"/>
              <a:pathLst>
                <a:path w="33795" h="46386" extrusionOk="0">
                  <a:moveTo>
                    <a:pt x="8284" y="0"/>
                  </a:moveTo>
                  <a:cubicBezTo>
                    <a:pt x="7965" y="0"/>
                    <a:pt x="7661" y="68"/>
                    <a:pt x="7375" y="209"/>
                  </a:cubicBezTo>
                  <a:cubicBezTo>
                    <a:pt x="0" y="3849"/>
                    <a:pt x="24191" y="46386"/>
                    <a:pt x="24191" y="46386"/>
                  </a:cubicBezTo>
                  <a:lnTo>
                    <a:pt x="33794" y="41647"/>
                  </a:lnTo>
                  <a:cubicBezTo>
                    <a:pt x="33794" y="41647"/>
                    <a:pt x="16197" y="0"/>
                    <a:pt x="82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03;p44">
              <a:extLst>
                <a:ext uri="{FF2B5EF4-FFF2-40B4-BE49-F238E27FC236}">
                  <a16:creationId xmlns:a16="http://schemas.microsoft.com/office/drawing/2014/main" id="{95FA912D-EFBD-451E-9965-E5338E0E7FA5}"/>
                </a:ext>
              </a:extLst>
            </p:cNvPr>
            <p:cNvSpPr/>
            <p:nvPr/>
          </p:nvSpPr>
          <p:spPr>
            <a:xfrm flipH="1">
              <a:off x="34900" y="2065776"/>
              <a:ext cx="482475" cy="977825"/>
            </a:xfrm>
            <a:custGeom>
              <a:avLst/>
              <a:gdLst/>
              <a:ahLst/>
              <a:cxnLst/>
              <a:rect l="l" t="t" r="r" b="b"/>
              <a:pathLst>
                <a:path w="19299" h="39113" extrusionOk="0">
                  <a:moveTo>
                    <a:pt x="26" y="1"/>
                  </a:moveTo>
                  <a:lnTo>
                    <a:pt x="1" y="13"/>
                  </a:lnTo>
                  <a:cubicBezTo>
                    <a:pt x="5369" y="11505"/>
                    <a:pt x="13586" y="27580"/>
                    <a:pt x="19298" y="39113"/>
                  </a:cubicBezTo>
                  <a:cubicBezTo>
                    <a:pt x="13759" y="27661"/>
                    <a:pt x="5818" y="11185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04;p44">
              <a:extLst>
                <a:ext uri="{FF2B5EF4-FFF2-40B4-BE49-F238E27FC236}">
                  <a16:creationId xmlns:a16="http://schemas.microsoft.com/office/drawing/2014/main" id="{C8987472-0CB9-8486-96D6-AC0027B32796}"/>
                </a:ext>
              </a:extLst>
            </p:cNvPr>
            <p:cNvSpPr/>
            <p:nvPr/>
          </p:nvSpPr>
          <p:spPr>
            <a:xfrm flipH="1">
              <a:off x="-3040750" y="2706476"/>
              <a:ext cx="510825" cy="607600"/>
            </a:xfrm>
            <a:custGeom>
              <a:avLst/>
              <a:gdLst/>
              <a:ahLst/>
              <a:cxnLst/>
              <a:rect l="l" t="t" r="r" b="b"/>
              <a:pathLst>
                <a:path w="20433" h="24304" extrusionOk="0">
                  <a:moveTo>
                    <a:pt x="16019" y="1"/>
                  </a:moveTo>
                  <a:cubicBezTo>
                    <a:pt x="11619" y="1"/>
                    <a:pt x="0" y="21199"/>
                    <a:pt x="0" y="21199"/>
                  </a:cubicBezTo>
                  <a:lnTo>
                    <a:pt x="4948" y="24303"/>
                  </a:lnTo>
                  <a:cubicBezTo>
                    <a:pt x="4948" y="24303"/>
                    <a:pt x="20433" y="2554"/>
                    <a:pt x="16632" y="172"/>
                  </a:cubicBezTo>
                  <a:cubicBezTo>
                    <a:pt x="16448" y="56"/>
                    <a:pt x="16243" y="1"/>
                    <a:pt x="160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05;p44">
              <a:extLst>
                <a:ext uri="{FF2B5EF4-FFF2-40B4-BE49-F238E27FC236}">
                  <a16:creationId xmlns:a16="http://schemas.microsoft.com/office/drawing/2014/main" id="{A0392203-87A0-2E9D-4455-F93E36C6E805}"/>
                </a:ext>
              </a:extLst>
            </p:cNvPr>
            <p:cNvSpPr/>
            <p:nvPr/>
          </p:nvSpPr>
          <p:spPr>
            <a:xfrm flipH="1">
              <a:off x="-2908025" y="2771201"/>
              <a:ext cx="316550" cy="503875"/>
            </a:xfrm>
            <a:custGeom>
              <a:avLst/>
              <a:gdLst/>
              <a:ahLst/>
              <a:cxnLst/>
              <a:rect l="l" t="t" r="r" b="b"/>
              <a:pathLst>
                <a:path w="12662" h="20155" extrusionOk="0">
                  <a:moveTo>
                    <a:pt x="12638" y="1"/>
                  </a:moveTo>
                  <a:cubicBezTo>
                    <a:pt x="8325" y="6365"/>
                    <a:pt x="4071" y="13603"/>
                    <a:pt x="1" y="20155"/>
                  </a:cubicBezTo>
                  <a:cubicBezTo>
                    <a:pt x="1630" y="17768"/>
                    <a:pt x="4825" y="12615"/>
                    <a:pt x="6426" y="10144"/>
                  </a:cubicBezTo>
                  <a:cubicBezTo>
                    <a:pt x="8574" y="6810"/>
                    <a:pt x="10684" y="3455"/>
                    <a:pt x="12662" y="16"/>
                  </a:cubicBezTo>
                  <a:lnTo>
                    <a:pt x="12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06;p44">
              <a:extLst>
                <a:ext uri="{FF2B5EF4-FFF2-40B4-BE49-F238E27FC236}">
                  <a16:creationId xmlns:a16="http://schemas.microsoft.com/office/drawing/2014/main" id="{690B4D12-2521-5845-7B14-6F0B8734E1FD}"/>
                </a:ext>
              </a:extLst>
            </p:cNvPr>
            <p:cNvSpPr/>
            <p:nvPr/>
          </p:nvSpPr>
          <p:spPr>
            <a:xfrm flipH="1">
              <a:off x="-2955500" y="2357601"/>
              <a:ext cx="608650" cy="835350"/>
            </a:xfrm>
            <a:custGeom>
              <a:avLst/>
              <a:gdLst/>
              <a:ahLst/>
              <a:cxnLst/>
              <a:rect l="l" t="t" r="r" b="b"/>
              <a:pathLst>
                <a:path w="24346" h="33414" extrusionOk="0">
                  <a:moveTo>
                    <a:pt x="18379" y="0"/>
                  </a:moveTo>
                  <a:cubicBezTo>
                    <a:pt x="12677" y="0"/>
                    <a:pt x="1" y="29999"/>
                    <a:pt x="1" y="29999"/>
                  </a:cubicBezTo>
                  <a:lnTo>
                    <a:pt x="6920" y="33413"/>
                  </a:lnTo>
                  <a:cubicBezTo>
                    <a:pt x="6920" y="33413"/>
                    <a:pt x="24346" y="2772"/>
                    <a:pt x="19035" y="151"/>
                  </a:cubicBezTo>
                  <a:cubicBezTo>
                    <a:pt x="18828" y="49"/>
                    <a:pt x="18609" y="0"/>
                    <a:pt x="18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07;p44">
              <a:extLst>
                <a:ext uri="{FF2B5EF4-FFF2-40B4-BE49-F238E27FC236}">
                  <a16:creationId xmlns:a16="http://schemas.microsoft.com/office/drawing/2014/main" id="{5D15B165-DB16-A758-F5C4-7501F92D8308}"/>
                </a:ext>
              </a:extLst>
            </p:cNvPr>
            <p:cNvSpPr/>
            <p:nvPr/>
          </p:nvSpPr>
          <p:spPr>
            <a:xfrm flipH="1">
              <a:off x="-2781200" y="2445926"/>
              <a:ext cx="348200" cy="704250"/>
            </a:xfrm>
            <a:custGeom>
              <a:avLst/>
              <a:gdLst/>
              <a:ahLst/>
              <a:cxnLst/>
              <a:rect l="l" t="t" r="r" b="b"/>
              <a:pathLst>
                <a:path w="13928" h="28170" extrusionOk="0">
                  <a:moveTo>
                    <a:pt x="13902" y="0"/>
                  </a:moveTo>
                  <a:cubicBezTo>
                    <a:pt x="9626" y="8051"/>
                    <a:pt x="4117" y="19786"/>
                    <a:pt x="32" y="28105"/>
                  </a:cubicBezTo>
                  <a:lnTo>
                    <a:pt x="32" y="28105"/>
                  </a:lnTo>
                  <a:cubicBezTo>
                    <a:pt x="4169" y="19955"/>
                    <a:pt x="10143" y="8230"/>
                    <a:pt x="13928" y="13"/>
                  </a:cubicBezTo>
                  <a:lnTo>
                    <a:pt x="13902" y="0"/>
                  </a:lnTo>
                  <a:close/>
                  <a:moveTo>
                    <a:pt x="32" y="28105"/>
                  </a:moveTo>
                  <a:lnTo>
                    <a:pt x="32" y="28105"/>
                  </a:lnTo>
                  <a:cubicBezTo>
                    <a:pt x="22" y="28125"/>
                    <a:pt x="11" y="28146"/>
                    <a:pt x="1" y="28167"/>
                  </a:cubicBezTo>
                  <a:lnTo>
                    <a:pt x="1" y="28169"/>
                  </a:lnTo>
                  <a:cubicBezTo>
                    <a:pt x="11" y="28148"/>
                    <a:pt x="22" y="28126"/>
                    <a:pt x="32" y="281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08;p44">
              <a:extLst>
                <a:ext uri="{FF2B5EF4-FFF2-40B4-BE49-F238E27FC236}">
                  <a16:creationId xmlns:a16="http://schemas.microsoft.com/office/drawing/2014/main" id="{7C7BEC3A-ED75-D40C-5344-5AFB55A80B27}"/>
                </a:ext>
              </a:extLst>
            </p:cNvPr>
            <p:cNvSpPr/>
            <p:nvPr/>
          </p:nvSpPr>
          <p:spPr>
            <a:xfrm flipH="1">
              <a:off x="-2893300" y="2276901"/>
              <a:ext cx="3537900" cy="1117825"/>
            </a:xfrm>
            <a:custGeom>
              <a:avLst/>
              <a:gdLst/>
              <a:ahLst/>
              <a:cxnLst/>
              <a:rect l="l" t="t" r="r" b="b"/>
              <a:pathLst>
                <a:path w="141516" h="44713" extrusionOk="0">
                  <a:moveTo>
                    <a:pt x="65293" y="1"/>
                  </a:moveTo>
                  <a:cubicBezTo>
                    <a:pt x="36483" y="1"/>
                    <a:pt x="35520" y="20832"/>
                    <a:pt x="35520" y="20832"/>
                  </a:cubicBezTo>
                  <a:cubicBezTo>
                    <a:pt x="21454" y="20832"/>
                    <a:pt x="18616" y="32778"/>
                    <a:pt x="18616" y="32778"/>
                  </a:cubicBezTo>
                  <a:cubicBezTo>
                    <a:pt x="5077" y="32778"/>
                    <a:pt x="0" y="44713"/>
                    <a:pt x="0" y="44713"/>
                  </a:cubicBezTo>
                  <a:lnTo>
                    <a:pt x="141516" y="44713"/>
                  </a:lnTo>
                  <a:cubicBezTo>
                    <a:pt x="141516" y="44713"/>
                    <a:pt x="135588" y="32778"/>
                    <a:pt x="119781" y="32778"/>
                  </a:cubicBezTo>
                  <a:cubicBezTo>
                    <a:pt x="119781" y="32778"/>
                    <a:pt x="116468" y="20832"/>
                    <a:pt x="100049" y="20832"/>
                  </a:cubicBezTo>
                  <a:cubicBezTo>
                    <a:pt x="100049" y="20832"/>
                    <a:pt x="98924" y="1"/>
                    <a:pt x="652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709;p44">
            <a:extLst>
              <a:ext uri="{FF2B5EF4-FFF2-40B4-BE49-F238E27FC236}">
                <a16:creationId xmlns:a16="http://schemas.microsoft.com/office/drawing/2014/main" id="{47C032B3-326B-4EB6-A288-3F3BCB15EEDF}"/>
              </a:ext>
            </a:extLst>
          </p:cNvPr>
          <p:cNvGrpSpPr/>
          <p:nvPr/>
        </p:nvGrpSpPr>
        <p:grpSpPr>
          <a:xfrm flipH="1">
            <a:off x="767495" y="967949"/>
            <a:ext cx="3661335" cy="2824323"/>
            <a:chOff x="5047680" y="1197107"/>
            <a:chExt cx="2997409" cy="2312176"/>
          </a:xfrm>
        </p:grpSpPr>
        <p:sp>
          <p:nvSpPr>
            <p:cNvPr id="24" name="Google Shape;710;p44">
              <a:extLst>
                <a:ext uri="{FF2B5EF4-FFF2-40B4-BE49-F238E27FC236}">
                  <a16:creationId xmlns:a16="http://schemas.microsoft.com/office/drawing/2014/main" id="{C758254C-6A01-EDCA-6F94-3A7A34DE9AA5}"/>
                </a:ext>
              </a:extLst>
            </p:cNvPr>
            <p:cNvSpPr/>
            <p:nvPr/>
          </p:nvSpPr>
          <p:spPr>
            <a:xfrm>
              <a:off x="7592204" y="1694586"/>
              <a:ext cx="303072" cy="326671"/>
            </a:xfrm>
            <a:custGeom>
              <a:avLst/>
              <a:gdLst/>
              <a:ahLst/>
              <a:cxnLst/>
              <a:rect l="l" t="t" r="r" b="b"/>
              <a:pathLst>
                <a:path w="12573" h="13552" extrusionOk="0">
                  <a:moveTo>
                    <a:pt x="6416" y="1"/>
                  </a:moveTo>
                  <a:lnTo>
                    <a:pt x="0" y="5534"/>
                  </a:lnTo>
                  <a:lnTo>
                    <a:pt x="2732" y="13552"/>
                  </a:lnTo>
                  <a:lnTo>
                    <a:pt x="12573" y="11039"/>
                  </a:lnTo>
                  <a:lnTo>
                    <a:pt x="6416" y="1"/>
                  </a:ln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11;p44">
              <a:extLst>
                <a:ext uri="{FF2B5EF4-FFF2-40B4-BE49-F238E27FC236}">
                  <a16:creationId xmlns:a16="http://schemas.microsoft.com/office/drawing/2014/main" id="{BAD1D0DD-43A6-3950-63DA-4451F5B07419}"/>
                </a:ext>
              </a:extLst>
            </p:cNvPr>
            <p:cNvSpPr/>
            <p:nvPr/>
          </p:nvSpPr>
          <p:spPr>
            <a:xfrm>
              <a:off x="7592204" y="1601179"/>
              <a:ext cx="139737" cy="294925"/>
            </a:xfrm>
            <a:custGeom>
              <a:avLst/>
              <a:gdLst/>
              <a:ahLst/>
              <a:cxnLst/>
              <a:rect l="l" t="t" r="r" b="b"/>
              <a:pathLst>
                <a:path w="5797" h="12235" extrusionOk="0">
                  <a:moveTo>
                    <a:pt x="4175" y="0"/>
                  </a:moveTo>
                  <a:cubicBezTo>
                    <a:pt x="3772" y="0"/>
                    <a:pt x="3370" y="270"/>
                    <a:pt x="3228" y="706"/>
                  </a:cubicBezTo>
                  <a:lnTo>
                    <a:pt x="0" y="9409"/>
                  </a:lnTo>
                  <a:lnTo>
                    <a:pt x="3478" y="12235"/>
                  </a:lnTo>
                  <a:lnTo>
                    <a:pt x="5587" y="2538"/>
                  </a:lnTo>
                  <a:cubicBezTo>
                    <a:pt x="5796" y="1584"/>
                    <a:pt x="5421" y="631"/>
                    <a:pt x="4644" y="136"/>
                  </a:cubicBezTo>
                  <a:cubicBezTo>
                    <a:pt x="4498" y="43"/>
                    <a:pt x="4337" y="0"/>
                    <a:pt x="4175" y="0"/>
                  </a:cubicBez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12;p44">
              <a:extLst>
                <a:ext uri="{FF2B5EF4-FFF2-40B4-BE49-F238E27FC236}">
                  <a16:creationId xmlns:a16="http://schemas.microsoft.com/office/drawing/2014/main" id="{DBA69CD5-28EA-5711-351D-11F8451C85FE}"/>
                </a:ext>
              </a:extLst>
            </p:cNvPr>
            <p:cNvSpPr/>
            <p:nvPr/>
          </p:nvSpPr>
          <p:spPr>
            <a:xfrm>
              <a:off x="7710102" y="1580690"/>
              <a:ext cx="223212" cy="244473"/>
            </a:xfrm>
            <a:custGeom>
              <a:avLst/>
              <a:gdLst/>
              <a:ahLst/>
              <a:cxnLst/>
              <a:rect l="l" t="t" r="r" b="b"/>
              <a:pathLst>
                <a:path w="9260" h="10142" extrusionOk="0">
                  <a:moveTo>
                    <a:pt x="8021" y="0"/>
                  </a:moveTo>
                  <a:cubicBezTo>
                    <a:pt x="7792" y="0"/>
                    <a:pt x="7556" y="78"/>
                    <a:pt x="7360" y="240"/>
                  </a:cubicBezTo>
                  <a:lnTo>
                    <a:pt x="1" y="5897"/>
                  </a:lnTo>
                  <a:lnTo>
                    <a:pt x="1" y="5899"/>
                  </a:lnTo>
                  <a:lnTo>
                    <a:pt x="1446" y="10141"/>
                  </a:lnTo>
                  <a:lnTo>
                    <a:pt x="8384" y="3047"/>
                  </a:lnTo>
                  <a:cubicBezTo>
                    <a:pt x="9070" y="2347"/>
                    <a:pt x="9260" y="1344"/>
                    <a:pt x="8863" y="510"/>
                  </a:cubicBezTo>
                  <a:cubicBezTo>
                    <a:pt x="8706" y="180"/>
                    <a:pt x="8371" y="0"/>
                    <a:pt x="8021" y="0"/>
                  </a:cubicBez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13;p44">
              <a:extLst>
                <a:ext uri="{FF2B5EF4-FFF2-40B4-BE49-F238E27FC236}">
                  <a16:creationId xmlns:a16="http://schemas.microsoft.com/office/drawing/2014/main" id="{8A3C02F1-705D-FAF0-9CAE-E415DDD1CCD2}"/>
                </a:ext>
              </a:extLst>
            </p:cNvPr>
            <p:cNvSpPr/>
            <p:nvPr/>
          </p:nvSpPr>
          <p:spPr>
            <a:xfrm>
              <a:off x="7778391" y="1667202"/>
              <a:ext cx="243677" cy="197444"/>
            </a:xfrm>
            <a:custGeom>
              <a:avLst/>
              <a:gdLst/>
              <a:ahLst/>
              <a:cxnLst/>
              <a:rect l="l" t="t" r="r" b="b"/>
              <a:pathLst>
                <a:path w="10109" h="8191" extrusionOk="0">
                  <a:moveTo>
                    <a:pt x="8990" y="1"/>
                  </a:moveTo>
                  <a:cubicBezTo>
                    <a:pt x="8843" y="1"/>
                    <a:pt x="8692" y="32"/>
                    <a:pt x="8548" y="100"/>
                  </a:cubicBezTo>
                  <a:lnTo>
                    <a:pt x="1" y="3719"/>
                  </a:lnTo>
                  <a:lnTo>
                    <a:pt x="330" y="8190"/>
                  </a:lnTo>
                  <a:lnTo>
                    <a:pt x="8834" y="3075"/>
                  </a:lnTo>
                  <a:cubicBezTo>
                    <a:pt x="9671" y="2570"/>
                    <a:pt x="10108" y="1646"/>
                    <a:pt x="9935" y="740"/>
                  </a:cubicBezTo>
                  <a:cubicBezTo>
                    <a:pt x="9850" y="293"/>
                    <a:pt x="9438" y="1"/>
                    <a:pt x="8990" y="1"/>
                  </a:cubicBez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14;p44">
              <a:extLst>
                <a:ext uri="{FF2B5EF4-FFF2-40B4-BE49-F238E27FC236}">
                  <a16:creationId xmlns:a16="http://schemas.microsoft.com/office/drawing/2014/main" id="{5C57F12E-D7A0-29AD-A91F-4079AC0409A8}"/>
                </a:ext>
              </a:extLst>
            </p:cNvPr>
            <p:cNvSpPr/>
            <p:nvPr/>
          </p:nvSpPr>
          <p:spPr>
            <a:xfrm>
              <a:off x="7793939" y="1762152"/>
              <a:ext cx="243605" cy="197444"/>
            </a:xfrm>
            <a:custGeom>
              <a:avLst/>
              <a:gdLst/>
              <a:ahLst/>
              <a:cxnLst/>
              <a:rect l="l" t="t" r="r" b="b"/>
              <a:pathLst>
                <a:path w="10106" h="8191" extrusionOk="0">
                  <a:moveTo>
                    <a:pt x="8987" y="1"/>
                  </a:moveTo>
                  <a:cubicBezTo>
                    <a:pt x="8840" y="1"/>
                    <a:pt x="8689" y="32"/>
                    <a:pt x="8545" y="100"/>
                  </a:cubicBezTo>
                  <a:lnTo>
                    <a:pt x="0" y="3720"/>
                  </a:lnTo>
                  <a:lnTo>
                    <a:pt x="327" y="8190"/>
                  </a:lnTo>
                  <a:lnTo>
                    <a:pt x="8831" y="3075"/>
                  </a:lnTo>
                  <a:cubicBezTo>
                    <a:pt x="9670" y="2570"/>
                    <a:pt x="10106" y="1647"/>
                    <a:pt x="9932" y="740"/>
                  </a:cubicBezTo>
                  <a:cubicBezTo>
                    <a:pt x="9847" y="293"/>
                    <a:pt x="9435" y="1"/>
                    <a:pt x="8987" y="1"/>
                  </a:cubicBez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15;p44">
              <a:extLst>
                <a:ext uri="{FF2B5EF4-FFF2-40B4-BE49-F238E27FC236}">
                  <a16:creationId xmlns:a16="http://schemas.microsoft.com/office/drawing/2014/main" id="{22F36456-5A7A-037F-01CD-C26902362325}"/>
                </a:ext>
              </a:extLst>
            </p:cNvPr>
            <p:cNvSpPr/>
            <p:nvPr/>
          </p:nvSpPr>
          <p:spPr>
            <a:xfrm>
              <a:off x="7790106" y="1881472"/>
              <a:ext cx="254983" cy="87453"/>
            </a:xfrm>
            <a:custGeom>
              <a:avLst/>
              <a:gdLst/>
              <a:ahLst/>
              <a:cxnLst/>
              <a:rect l="l" t="t" r="r" b="b"/>
              <a:pathLst>
                <a:path w="10578" h="3628" extrusionOk="0">
                  <a:moveTo>
                    <a:pt x="1492" y="1"/>
                  </a:moveTo>
                  <a:lnTo>
                    <a:pt x="1" y="3627"/>
                  </a:lnTo>
                  <a:lnTo>
                    <a:pt x="1" y="3627"/>
                  </a:lnTo>
                  <a:lnTo>
                    <a:pt x="8658" y="2949"/>
                  </a:lnTo>
                  <a:cubicBezTo>
                    <a:pt x="9512" y="2882"/>
                    <a:pt x="10214" y="2329"/>
                    <a:pt x="10433" y="1552"/>
                  </a:cubicBezTo>
                  <a:cubicBezTo>
                    <a:pt x="10577" y="1042"/>
                    <a:pt x="10161" y="523"/>
                    <a:pt x="9596" y="508"/>
                  </a:cubicBezTo>
                  <a:lnTo>
                    <a:pt x="1492" y="1"/>
                  </a:ln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16;p44">
              <a:extLst>
                <a:ext uri="{FF2B5EF4-FFF2-40B4-BE49-F238E27FC236}">
                  <a16:creationId xmlns:a16="http://schemas.microsoft.com/office/drawing/2014/main" id="{4FA0ECDF-2D7D-1E58-4CB6-51DF03618885}"/>
                </a:ext>
              </a:extLst>
            </p:cNvPr>
            <p:cNvSpPr/>
            <p:nvPr/>
          </p:nvSpPr>
          <p:spPr>
            <a:xfrm>
              <a:off x="7649020" y="1740313"/>
              <a:ext cx="107894" cy="105700"/>
            </a:xfrm>
            <a:custGeom>
              <a:avLst/>
              <a:gdLst/>
              <a:ahLst/>
              <a:cxnLst/>
              <a:rect l="l" t="t" r="r" b="b"/>
              <a:pathLst>
                <a:path w="4476" h="4385" extrusionOk="0">
                  <a:moveTo>
                    <a:pt x="4389" y="1"/>
                  </a:moveTo>
                  <a:cubicBezTo>
                    <a:pt x="4057" y="795"/>
                    <a:pt x="3841" y="1583"/>
                    <a:pt x="3494" y="2355"/>
                  </a:cubicBezTo>
                  <a:cubicBezTo>
                    <a:pt x="2744" y="3558"/>
                    <a:pt x="1368" y="4104"/>
                    <a:pt x="2" y="4253"/>
                  </a:cubicBezTo>
                  <a:lnTo>
                    <a:pt x="0" y="4286"/>
                  </a:lnTo>
                  <a:cubicBezTo>
                    <a:pt x="241" y="4352"/>
                    <a:pt x="491" y="4384"/>
                    <a:pt x="742" y="4384"/>
                  </a:cubicBezTo>
                  <a:cubicBezTo>
                    <a:pt x="1377" y="4384"/>
                    <a:pt x="2014" y="4176"/>
                    <a:pt x="2506" y="3767"/>
                  </a:cubicBezTo>
                  <a:cubicBezTo>
                    <a:pt x="2980" y="3413"/>
                    <a:pt x="3266" y="2889"/>
                    <a:pt x="3588" y="2413"/>
                  </a:cubicBezTo>
                  <a:cubicBezTo>
                    <a:pt x="4120" y="1730"/>
                    <a:pt x="4476" y="888"/>
                    <a:pt x="4423" y="8"/>
                  </a:cubicBezTo>
                  <a:lnTo>
                    <a:pt x="4423" y="6"/>
                  </a:lnTo>
                  <a:lnTo>
                    <a:pt x="4389" y="1"/>
                  </a:lnTo>
                  <a:close/>
                </a:path>
              </a:pathLst>
            </a:custGeom>
            <a:solidFill>
              <a:srgbClr val="36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17;p44">
              <a:extLst>
                <a:ext uri="{FF2B5EF4-FFF2-40B4-BE49-F238E27FC236}">
                  <a16:creationId xmlns:a16="http://schemas.microsoft.com/office/drawing/2014/main" id="{8B670945-2F8A-175C-D45B-6632BF2B5B76}"/>
                </a:ext>
              </a:extLst>
            </p:cNvPr>
            <p:cNvSpPr/>
            <p:nvPr/>
          </p:nvSpPr>
          <p:spPr>
            <a:xfrm>
              <a:off x="5197469" y="1694586"/>
              <a:ext cx="303096" cy="326671"/>
            </a:xfrm>
            <a:custGeom>
              <a:avLst/>
              <a:gdLst/>
              <a:ahLst/>
              <a:cxnLst/>
              <a:rect l="l" t="t" r="r" b="b"/>
              <a:pathLst>
                <a:path w="12574" h="13552" extrusionOk="0">
                  <a:moveTo>
                    <a:pt x="6157" y="1"/>
                  </a:moveTo>
                  <a:lnTo>
                    <a:pt x="1" y="11039"/>
                  </a:lnTo>
                  <a:lnTo>
                    <a:pt x="9842" y="13552"/>
                  </a:lnTo>
                  <a:lnTo>
                    <a:pt x="12573" y="5534"/>
                  </a:lnTo>
                  <a:lnTo>
                    <a:pt x="6157" y="1"/>
                  </a:ln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718;p44">
              <a:extLst>
                <a:ext uri="{FF2B5EF4-FFF2-40B4-BE49-F238E27FC236}">
                  <a16:creationId xmlns:a16="http://schemas.microsoft.com/office/drawing/2014/main" id="{D547CFD3-68B8-3849-6747-FE113995D000}"/>
                </a:ext>
              </a:extLst>
            </p:cNvPr>
            <p:cNvSpPr/>
            <p:nvPr/>
          </p:nvSpPr>
          <p:spPr>
            <a:xfrm>
              <a:off x="5360828" y="1601179"/>
              <a:ext cx="139737" cy="294925"/>
            </a:xfrm>
            <a:custGeom>
              <a:avLst/>
              <a:gdLst/>
              <a:ahLst/>
              <a:cxnLst/>
              <a:rect l="l" t="t" r="r" b="b"/>
              <a:pathLst>
                <a:path w="5797" h="12235" extrusionOk="0">
                  <a:moveTo>
                    <a:pt x="1621" y="0"/>
                  </a:moveTo>
                  <a:cubicBezTo>
                    <a:pt x="1460" y="0"/>
                    <a:pt x="1298" y="43"/>
                    <a:pt x="1153" y="136"/>
                  </a:cubicBezTo>
                  <a:cubicBezTo>
                    <a:pt x="373" y="631"/>
                    <a:pt x="1" y="1584"/>
                    <a:pt x="210" y="2538"/>
                  </a:cubicBezTo>
                  <a:lnTo>
                    <a:pt x="2319" y="12235"/>
                  </a:lnTo>
                  <a:lnTo>
                    <a:pt x="5796" y="9409"/>
                  </a:lnTo>
                  <a:lnTo>
                    <a:pt x="2569" y="706"/>
                  </a:lnTo>
                  <a:cubicBezTo>
                    <a:pt x="2425" y="270"/>
                    <a:pt x="2024" y="0"/>
                    <a:pt x="1621" y="0"/>
                  </a:cubicBez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719;p44">
              <a:extLst>
                <a:ext uri="{FF2B5EF4-FFF2-40B4-BE49-F238E27FC236}">
                  <a16:creationId xmlns:a16="http://schemas.microsoft.com/office/drawing/2014/main" id="{701A79D9-D0A9-2DDA-969F-00D05B5A27A2}"/>
                </a:ext>
              </a:extLst>
            </p:cNvPr>
            <p:cNvSpPr/>
            <p:nvPr/>
          </p:nvSpPr>
          <p:spPr>
            <a:xfrm>
              <a:off x="5159455" y="1580690"/>
              <a:ext cx="223188" cy="244473"/>
            </a:xfrm>
            <a:custGeom>
              <a:avLst/>
              <a:gdLst/>
              <a:ahLst/>
              <a:cxnLst/>
              <a:rect l="l" t="t" r="r" b="b"/>
              <a:pathLst>
                <a:path w="9259" h="10142" extrusionOk="0">
                  <a:moveTo>
                    <a:pt x="1239" y="0"/>
                  </a:moveTo>
                  <a:cubicBezTo>
                    <a:pt x="889" y="0"/>
                    <a:pt x="554" y="180"/>
                    <a:pt x="397" y="510"/>
                  </a:cubicBezTo>
                  <a:cubicBezTo>
                    <a:pt x="0" y="1344"/>
                    <a:pt x="190" y="2347"/>
                    <a:pt x="873" y="3047"/>
                  </a:cubicBezTo>
                  <a:lnTo>
                    <a:pt x="7814" y="10141"/>
                  </a:lnTo>
                  <a:lnTo>
                    <a:pt x="9259" y="5899"/>
                  </a:lnTo>
                  <a:lnTo>
                    <a:pt x="9259" y="5897"/>
                  </a:lnTo>
                  <a:lnTo>
                    <a:pt x="1900" y="240"/>
                  </a:lnTo>
                  <a:cubicBezTo>
                    <a:pt x="1704" y="78"/>
                    <a:pt x="1468" y="0"/>
                    <a:pt x="1239" y="0"/>
                  </a:cubicBez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720;p44">
              <a:extLst>
                <a:ext uri="{FF2B5EF4-FFF2-40B4-BE49-F238E27FC236}">
                  <a16:creationId xmlns:a16="http://schemas.microsoft.com/office/drawing/2014/main" id="{D83D5D09-B376-0570-2B9D-BE54F02F3FB2}"/>
                </a:ext>
              </a:extLst>
            </p:cNvPr>
            <p:cNvSpPr/>
            <p:nvPr/>
          </p:nvSpPr>
          <p:spPr>
            <a:xfrm>
              <a:off x="5070701" y="1667202"/>
              <a:ext cx="243677" cy="197444"/>
            </a:xfrm>
            <a:custGeom>
              <a:avLst/>
              <a:gdLst/>
              <a:ahLst/>
              <a:cxnLst/>
              <a:rect l="l" t="t" r="r" b="b"/>
              <a:pathLst>
                <a:path w="10109" h="8191" extrusionOk="0">
                  <a:moveTo>
                    <a:pt x="1119" y="1"/>
                  </a:moveTo>
                  <a:cubicBezTo>
                    <a:pt x="671" y="1"/>
                    <a:pt x="259" y="293"/>
                    <a:pt x="173" y="740"/>
                  </a:cubicBezTo>
                  <a:cubicBezTo>
                    <a:pt x="0" y="1646"/>
                    <a:pt x="436" y="2570"/>
                    <a:pt x="1275" y="3075"/>
                  </a:cubicBezTo>
                  <a:lnTo>
                    <a:pt x="9779" y="8190"/>
                  </a:lnTo>
                  <a:lnTo>
                    <a:pt x="10106" y="3719"/>
                  </a:lnTo>
                  <a:lnTo>
                    <a:pt x="10108" y="3719"/>
                  </a:lnTo>
                  <a:lnTo>
                    <a:pt x="1561" y="100"/>
                  </a:lnTo>
                  <a:cubicBezTo>
                    <a:pt x="1417" y="32"/>
                    <a:pt x="1266" y="1"/>
                    <a:pt x="1119" y="1"/>
                  </a:cubicBez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721;p44">
              <a:extLst>
                <a:ext uri="{FF2B5EF4-FFF2-40B4-BE49-F238E27FC236}">
                  <a16:creationId xmlns:a16="http://schemas.microsoft.com/office/drawing/2014/main" id="{816C93A4-32D5-373F-9E87-4965CB80A5B8}"/>
                </a:ext>
              </a:extLst>
            </p:cNvPr>
            <p:cNvSpPr/>
            <p:nvPr/>
          </p:nvSpPr>
          <p:spPr>
            <a:xfrm>
              <a:off x="5055225" y="1762152"/>
              <a:ext cx="243605" cy="197372"/>
            </a:xfrm>
            <a:custGeom>
              <a:avLst/>
              <a:gdLst/>
              <a:ahLst/>
              <a:cxnLst/>
              <a:rect l="l" t="t" r="r" b="b"/>
              <a:pathLst>
                <a:path w="10106" h="8188" extrusionOk="0">
                  <a:moveTo>
                    <a:pt x="1118" y="1"/>
                  </a:moveTo>
                  <a:cubicBezTo>
                    <a:pt x="671" y="1"/>
                    <a:pt x="258" y="293"/>
                    <a:pt x="173" y="740"/>
                  </a:cubicBezTo>
                  <a:cubicBezTo>
                    <a:pt x="0" y="1647"/>
                    <a:pt x="435" y="2570"/>
                    <a:pt x="1275" y="3075"/>
                  </a:cubicBezTo>
                  <a:lnTo>
                    <a:pt x="9778" y="8188"/>
                  </a:lnTo>
                  <a:lnTo>
                    <a:pt x="10105" y="3720"/>
                  </a:lnTo>
                  <a:lnTo>
                    <a:pt x="1561" y="100"/>
                  </a:lnTo>
                  <a:cubicBezTo>
                    <a:pt x="1416" y="32"/>
                    <a:pt x="1266" y="1"/>
                    <a:pt x="1118" y="1"/>
                  </a:cubicBez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722;p44">
              <a:extLst>
                <a:ext uri="{FF2B5EF4-FFF2-40B4-BE49-F238E27FC236}">
                  <a16:creationId xmlns:a16="http://schemas.microsoft.com/office/drawing/2014/main" id="{F495CED8-D688-47EA-DF8F-A24578E5E497}"/>
                </a:ext>
              </a:extLst>
            </p:cNvPr>
            <p:cNvSpPr/>
            <p:nvPr/>
          </p:nvSpPr>
          <p:spPr>
            <a:xfrm>
              <a:off x="5047680" y="1881472"/>
              <a:ext cx="254910" cy="87453"/>
            </a:xfrm>
            <a:custGeom>
              <a:avLst/>
              <a:gdLst/>
              <a:ahLst/>
              <a:cxnLst/>
              <a:rect l="l" t="t" r="r" b="b"/>
              <a:pathLst>
                <a:path w="10575" h="3628" extrusionOk="0">
                  <a:moveTo>
                    <a:pt x="9084" y="1"/>
                  </a:moveTo>
                  <a:lnTo>
                    <a:pt x="982" y="508"/>
                  </a:lnTo>
                  <a:cubicBezTo>
                    <a:pt x="417" y="523"/>
                    <a:pt x="1" y="1042"/>
                    <a:pt x="145" y="1552"/>
                  </a:cubicBezTo>
                  <a:cubicBezTo>
                    <a:pt x="364" y="2329"/>
                    <a:pt x="1066" y="2882"/>
                    <a:pt x="1920" y="2949"/>
                  </a:cubicBezTo>
                  <a:lnTo>
                    <a:pt x="10575" y="3627"/>
                  </a:lnTo>
                  <a:lnTo>
                    <a:pt x="10575" y="3627"/>
                  </a:lnTo>
                  <a:lnTo>
                    <a:pt x="9084" y="1"/>
                  </a:ln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723;p44">
              <a:extLst>
                <a:ext uri="{FF2B5EF4-FFF2-40B4-BE49-F238E27FC236}">
                  <a16:creationId xmlns:a16="http://schemas.microsoft.com/office/drawing/2014/main" id="{EEFF9190-6D32-19B4-A0AB-14DBFDB70C33}"/>
                </a:ext>
              </a:extLst>
            </p:cNvPr>
            <p:cNvSpPr/>
            <p:nvPr/>
          </p:nvSpPr>
          <p:spPr>
            <a:xfrm>
              <a:off x="5336603" y="1740385"/>
              <a:ext cx="107147" cy="105628"/>
            </a:xfrm>
            <a:custGeom>
              <a:avLst/>
              <a:gdLst/>
              <a:ahLst/>
              <a:cxnLst/>
              <a:rect l="l" t="t" r="r" b="b"/>
              <a:pathLst>
                <a:path w="4445" h="4382" extrusionOk="0">
                  <a:moveTo>
                    <a:pt x="56" y="0"/>
                  </a:moveTo>
                  <a:lnTo>
                    <a:pt x="22" y="5"/>
                  </a:lnTo>
                  <a:cubicBezTo>
                    <a:pt x="0" y="296"/>
                    <a:pt x="41" y="585"/>
                    <a:pt x="101" y="866"/>
                  </a:cubicBezTo>
                  <a:cubicBezTo>
                    <a:pt x="205" y="1443"/>
                    <a:pt x="518" y="1946"/>
                    <a:pt x="857" y="2410"/>
                  </a:cubicBezTo>
                  <a:cubicBezTo>
                    <a:pt x="1179" y="2886"/>
                    <a:pt x="1463" y="3410"/>
                    <a:pt x="1939" y="3764"/>
                  </a:cubicBezTo>
                  <a:cubicBezTo>
                    <a:pt x="2430" y="4173"/>
                    <a:pt x="3068" y="4381"/>
                    <a:pt x="3703" y="4381"/>
                  </a:cubicBezTo>
                  <a:cubicBezTo>
                    <a:pt x="3954" y="4381"/>
                    <a:pt x="4204" y="4349"/>
                    <a:pt x="4445" y="4283"/>
                  </a:cubicBezTo>
                  <a:lnTo>
                    <a:pt x="4442" y="4250"/>
                  </a:lnTo>
                  <a:cubicBezTo>
                    <a:pt x="3074" y="4101"/>
                    <a:pt x="1701" y="3555"/>
                    <a:pt x="950" y="2352"/>
                  </a:cubicBezTo>
                  <a:cubicBezTo>
                    <a:pt x="604" y="1583"/>
                    <a:pt x="385" y="792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724;p44">
              <a:extLst>
                <a:ext uri="{FF2B5EF4-FFF2-40B4-BE49-F238E27FC236}">
                  <a16:creationId xmlns:a16="http://schemas.microsoft.com/office/drawing/2014/main" id="{C61929E4-67CC-F562-0C2E-7C7EB082ED4A}"/>
                </a:ext>
              </a:extLst>
            </p:cNvPr>
            <p:cNvSpPr/>
            <p:nvPr/>
          </p:nvSpPr>
          <p:spPr>
            <a:xfrm>
              <a:off x="6458715" y="1564105"/>
              <a:ext cx="118356" cy="290393"/>
            </a:xfrm>
            <a:custGeom>
              <a:avLst/>
              <a:gdLst/>
              <a:ahLst/>
              <a:cxnLst/>
              <a:rect l="l" t="t" r="r" b="b"/>
              <a:pathLst>
                <a:path w="4910" h="12047" extrusionOk="0">
                  <a:moveTo>
                    <a:pt x="4139" y="0"/>
                  </a:moveTo>
                  <a:lnTo>
                    <a:pt x="1" y="270"/>
                  </a:lnTo>
                  <a:lnTo>
                    <a:pt x="770" y="12046"/>
                  </a:lnTo>
                  <a:lnTo>
                    <a:pt x="4909" y="11774"/>
                  </a:lnTo>
                  <a:lnTo>
                    <a:pt x="4139" y="0"/>
                  </a:ln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725;p44">
              <a:extLst>
                <a:ext uri="{FF2B5EF4-FFF2-40B4-BE49-F238E27FC236}">
                  <a16:creationId xmlns:a16="http://schemas.microsoft.com/office/drawing/2014/main" id="{DD525FCE-1129-B29E-2426-E9457D978E5B}"/>
                </a:ext>
              </a:extLst>
            </p:cNvPr>
            <p:cNvSpPr/>
            <p:nvPr/>
          </p:nvSpPr>
          <p:spPr>
            <a:xfrm>
              <a:off x="6464042" y="1600166"/>
              <a:ext cx="103290" cy="101603"/>
            </a:xfrm>
            <a:custGeom>
              <a:avLst/>
              <a:gdLst/>
              <a:ahLst/>
              <a:cxnLst/>
              <a:rect l="l" t="t" r="r" b="b"/>
              <a:pathLst>
                <a:path w="4285" h="4215" extrusionOk="0">
                  <a:moveTo>
                    <a:pt x="4017" y="0"/>
                  </a:moveTo>
                  <a:lnTo>
                    <a:pt x="1" y="2162"/>
                  </a:lnTo>
                  <a:lnTo>
                    <a:pt x="83" y="3884"/>
                  </a:lnTo>
                  <a:cubicBezTo>
                    <a:pt x="83" y="3884"/>
                    <a:pt x="1285" y="4215"/>
                    <a:pt x="2776" y="4215"/>
                  </a:cubicBezTo>
                  <a:cubicBezTo>
                    <a:pt x="3259" y="4215"/>
                    <a:pt x="3772" y="4180"/>
                    <a:pt x="4284" y="4088"/>
                  </a:cubicBezTo>
                  <a:lnTo>
                    <a:pt x="40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726;p44">
              <a:extLst>
                <a:ext uri="{FF2B5EF4-FFF2-40B4-BE49-F238E27FC236}">
                  <a16:creationId xmlns:a16="http://schemas.microsoft.com/office/drawing/2014/main" id="{E2B19019-6742-BE2B-2ECF-260195224A75}"/>
                </a:ext>
              </a:extLst>
            </p:cNvPr>
            <p:cNvSpPr/>
            <p:nvPr/>
          </p:nvSpPr>
          <p:spPr>
            <a:xfrm>
              <a:off x="6310059" y="1373893"/>
              <a:ext cx="374134" cy="314136"/>
            </a:xfrm>
            <a:custGeom>
              <a:avLst/>
              <a:gdLst/>
              <a:ahLst/>
              <a:cxnLst/>
              <a:rect l="l" t="t" r="r" b="b"/>
              <a:pathLst>
                <a:path w="15521" h="13032" extrusionOk="0">
                  <a:moveTo>
                    <a:pt x="3597" y="1"/>
                  </a:moveTo>
                  <a:cubicBezTo>
                    <a:pt x="3597" y="1"/>
                    <a:pt x="0" y="13031"/>
                    <a:pt x="5189" y="13031"/>
                  </a:cubicBezTo>
                  <a:cubicBezTo>
                    <a:pt x="5441" y="13031"/>
                    <a:pt x="5713" y="13001"/>
                    <a:pt x="6007" y="12937"/>
                  </a:cubicBezTo>
                  <a:cubicBezTo>
                    <a:pt x="15520" y="10861"/>
                    <a:pt x="13801" y="92"/>
                    <a:pt x="13801" y="92"/>
                  </a:cubicBezTo>
                  <a:lnTo>
                    <a:pt x="3597" y="1"/>
                  </a:ln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727;p44">
              <a:extLst>
                <a:ext uri="{FF2B5EF4-FFF2-40B4-BE49-F238E27FC236}">
                  <a16:creationId xmlns:a16="http://schemas.microsoft.com/office/drawing/2014/main" id="{80679C92-0DD3-986C-F3C2-1B7AC8395629}"/>
                </a:ext>
              </a:extLst>
            </p:cNvPr>
            <p:cNvSpPr/>
            <p:nvPr/>
          </p:nvSpPr>
          <p:spPr>
            <a:xfrm>
              <a:off x="6564222" y="1477448"/>
              <a:ext cx="129998" cy="118307"/>
            </a:xfrm>
            <a:custGeom>
              <a:avLst/>
              <a:gdLst/>
              <a:ahLst/>
              <a:cxnLst/>
              <a:rect l="l" t="t" r="r" b="b"/>
              <a:pathLst>
                <a:path w="5393" h="4908" extrusionOk="0">
                  <a:moveTo>
                    <a:pt x="2693" y="0"/>
                  </a:moveTo>
                  <a:cubicBezTo>
                    <a:pt x="1578" y="0"/>
                    <a:pt x="570" y="766"/>
                    <a:pt x="306" y="1897"/>
                  </a:cubicBezTo>
                  <a:cubicBezTo>
                    <a:pt x="1" y="3218"/>
                    <a:pt x="821" y="4535"/>
                    <a:pt x="2141" y="4843"/>
                  </a:cubicBezTo>
                  <a:cubicBezTo>
                    <a:pt x="2328" y="4887"/>
                    <a:pt x="2515" y="4908"/>
                    <a:pt x="2700" y="4908"/>
                  </a:cubicBezTo>
                  <a:cubicBezTo>
                    <a:pt x="3815" y="4908"/>
                    <a:pt x="4822" y="4142"/>
                    <a:pt x="5084" y="3011"/>
                  </a:cubicBezTo>
                  <a:cubicBezTo>
                    <a:pt x="5392" y="1691"/>
                    <a:pt x="4572" y="370"/>
                    <a:pt x="3252" y="65"/>
                  </a:cubicBezTo>
                  <a:cubicBezTo>
                    <a:pt x="3065" y="21"/>
                    <a:pt x="2878" y="0"/>
                    <a:pt x="2693" y="0"/>
                  </a:cubicBezTo>
                  <a:close/>
                </a:path>
              </a:pathLst>
            </a:custGeom>
            <a:solidFill>
              <a:srgbClr val="D3B0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728;p44">
              <a:extLst>
                <a:ext uri="{FF2B5EF4-FFF2-40B4-BE49-F238E27FC236}">
                  <a16:creationId xmlns:a16="http://schemas.microsoft.com/office/drawing/2014/main" id="{FFF3543B-F967-4244-9A67-4966FEC0E008}"/>
                </a:ext>
              </a:extLst>
            </p:cNvPr>
            <p:cNvSpPr/>
            <p:nvPr/>
          </p:nvSpPr>
          <p:spPr>
            <a:xfrm>
              <a:off x="6401104" y="1463274"/>
              <a:ext cx="47198" cy="136097"/>
            </a:xfrm>
            <a:custGeom>
              <a:avLst/>
              <a:gdLst/>
              <a:ahLst/>
              <a:cxnLst/>
              <a:rect l="l" t="t" r="r" b="b"/>
              <a:pathLst>
                <a:path w="1958" h="5646" extrusionOk="0">
                  <a:moveTo>
                    <a:pt x="844" y="0"/>
                  </a:moveTo>
                  <a:cubicBezTo>
                    <a:pt x="831" y="0"/>
                    <a:pt x="817" y="1"/>
                    <a:pt x="803" y="1"/>
                  </a:cubicBezTo>
                  <a:cubicBezTo>
                    <a:pt x="462" y="23"/>
                    <a:pt x="181" y="215"/>
                    <a:pt x="0" y="456"/>
                  </a:cubicBezTo>
                  <a:lnTo>
                    <a:pt x="24" y="480"/>
                  </a:lnTo>
                  <a:cubicBezTo>
                    <a:pt x="237" y="330"/>
                    <a:pt x="488" y="238"/>
                    <a:pt x="728" y="238"/>
                  </a:cubicBezTo>
                  <a:cubicBezTo>
                    <a:pt x="931" y="238"/>
                    <a:pt x="1128" y="305"/>
                    <a:pt x="1287" y="460"/>
                  </a:cubicBezTo>
                  <a:cubicBezTo>
                    <a:pt x="1450" y="742"/>
                    <a:pt x="1448" y="1083"/>
                    <a:pt x="1489" y="1430"/>
                  </a:cubicBezTo>
                  <a:cubicBezTo>
                    <a:pt x="1508" y="1718"/>
                    <a:pt x="1508" y="2014"/>
                    <a:pt x="1465" y="2305"/>
                  </a:cubicBezTo>
                  <a:cubicBezTo>
                    <a:pt x="1385" y="2887"/>
                    <a:pt x="1162" y="3440"/>
                    <a:pt x="945" y="3974"/>
                  </a:cubicBezTo>
                  <a:cubicBezTo>
                    <a:pt x="743" y="4448"/>
                    <a:pt x="486" y="5044"/>
                    <a:pt x="68" y="5323"/>
                  </a:cubicBezTo>
                  <a:lnTo>
                    <a:pt x="202" y="5645"/>
                  </a:lnTo>
                  <a:cubicBezTo>
                    <a:pt x="799" y="5410"/>
                    <a:pt x="1390" y="5157"/>
                    <a:pt x="1958" y="4857"/>
                  </a:cubicBezTo>
                  <a:lnTo>
                    <a:pt x="1946" y="4823"/>
                  </a:lnTo>
                  <a:cubicBezTo>
                    <a:pt x="1548" y="4900"/>
                    <a:pt x="1155" y="4999"/>
                    <a:pt x="765" y="5110"/>
                  </a:cubicBezTo>
                  <a:lnTo>
                    <a:pt x="765" y="5110"/>
                  </a:lnTo>
                  <a:cubicBezTo>
                    <a:pt x="1306" y="4288"/>
                    <a:pt x="1417" y="3264"/>
                    <a:pt x="1568" y="2319"/>
                  </a:cubicBezTo>
                  <a:cubicBezTo>
                    <a:pt x="1648" y="1716"/>
                    <a:pt x="1847" y="1127"/>
                    <a:pt x="1650" y="506"/>
                  </a:cubicBezTo>
                  <a:cubicBezTo>
                    <a:pt x="1537" y="169"/>
                    <a:pt x="1177" y="0"/>
                    <a:pt x="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729;p44">
              <a:extLst>
                <a:ext uri="{FF2B5EF4-FFF2-40B4-BE49-F238E27FC236}">
                  <a16:creationId xmlns:a16="http://schemas.microsoft.com/office/drawing/2014/main" id="{032E9FD5-5294-402A-4C86-3CA4C4460537}"/>
                </a:ext>
              </a:extLst>
            </p:cNvPr>
            <p:cNvSpPr/>
            <p:nvPr/>
          </p:nvSpPr>
          <p:spPr>
            <a:xfrm>
              <a:off x="6195078" y="1727393"/>
              <a:ext cx="702613" cy="409809"/>
            </a:xfrm>
            <a:custGeom>
              <a:avLst/>
              <a:gdLst/>
              <a:ahLst/>
              <a:cxnLst/>
              <a:rect l="l" t="t" r="r" b="b"/>
              <a:pathLst>
                <a:path w="29148" h="17001" extrusionOk="0">
                  <a:moveTo>
                    <a:pt x="11363" y="1"/>
                  </a:moveTo>
                  <a:lnTo>
                    <a:pt x="8559" y="2947"/>
                  </a:lnTo>
                  <a:lnTo>
                    <a:pt x="0" y="2947"/>
                  </a:lnTo>
                  <a:lnTo>
                    <a:pt x="2949" y="17001"/>
                  </a:lnTo>
                  <a:lnTo>
                    <a:pt x="29147" y="17001"/>
                  </a:lnTo>
                  <a:lnTo>
                    <a:pt x="27760" y="2427"/>
                  </a:lnTo>
                  <a:lnTo>
                    <a:pt x="17234" y="2427"/>
                  </a:lnTo>
                  <a:lnTo>
                    <a:pt x="154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730;p44">
              <a:extLst>
                <a:ext uri="{FF2B5EF4-FFF2-40B4-BE49-F238E27FC236}">
                  <a16:creationId xmlns:a16="http://schemas.microsoft.com/office/drawing/2014/main" id="{474618A9-F2B0-D88C-B706-C8E82EC38553}"/>
                </a:ext>
              </a:extLst>
            </p:cNvPr>
            <p:cNvSpPr/>
            <p:nvPr/>
          </p:nvSpPr>
          <p:spPr>
            <a:xfrm>
              <a:off x="6377216" y="1287669"/>
              <a:ext cx="342966" cy="382932"/>
            </a:xfrm>
            <a:custGeom>
              <a:avLst/>
              <a:gdLst/>
              <a:ahLst/>
              <a:cxnLst/>
              <a:rect l="l" t="t" r="r" b="b"/>
              <a:pathLst>
                <a:path w="14228" h="15886" extrusionOk="0">
                  <a:moveTo>
                    <a:pt x="6362" y="0"/>
                  </a:moveTo>
                  <a:cubicBezTo>
                    <a:pt x="5649" y="0"/>
                    <a:pt x="4934" y="82"/>
                    <a:pt x="4243" y="233"/>
                  </a:cubicBezTo>
                  <a:cubicBezTo>
                    <a:pt x="0" y="1159"/>
                    <a:pt x="51" y="7067"/>
                    <a:pt x="51" y="7067"/>
                  </a:cubicBezTo>
                  <a:cubicBezTo>
                    <a:pt x="51" y="7067"/>
                    <a:pt x="52" y="7067"/>
                    <a:pt x="53" y="7067"/>
                  </a:cubicBezTo>
                  <a:cubicBezTo>
                    <a:pt x="134" y="7067"/>
                    <a:pt x="2388" y="7039"/>
                    <a:pt x="2372" y="3917"/>
                  </a:cubicBezTo>
                  <a:lnTo>
                    <a:pt x="2372" y="3917"/>
                  </a:lnTo>
                  <a:cubicBezTo>
                    <a:pt x="2372" y="3917"/>
                    <a:pt x="3899" y="7772"/>
                    <a:pt x="9868" y="7947"/>
                  </a:cubicBezTo>
                  <a:cubicBezTo>
                    <a:pt x="10059" y="7900"/>
                    <a:pt x="10259" y="7874"/>
                    <a:pt x="10462" y="7874"/>
                  </a:cubicBezTo>
                  <a:cubicBezTo>
                    <a:pt x="10629" y="7874"/>
                    <a:pt x="10798" y="7891"/>
                    <a:pt x="10967" y="7928"/>
                  </a:cubicBezTo>
                  <a:cubicBezTo>
                    <a:pt x="10981" y="7931"/>
                    <a:pt x="10996" y="7933"/>
                    <a:pt x="11010" y="7938"/>
                  </a:cubicBezTo>
                  <a:cubicBezTo>
                    <a:pt x="12330" y="8243"/>
                    <a:pt x="13150" y="9564"/>
                    <a:pt x="12845" y="10881"/>
                  </a:cubicBezTo>
                  <a:cubicBezTo>
                    <a:pt x="12581" y="12017"/>
                    <a:pt x="11572" y="12780"/>
                    <a:pt x="10456" y="12780"/>
                  </a:cubicBezTo>
                  <a:cubicBezTo>
                    <a:pt x="10272" y="12780"/>
                    <a:pt x="10086" y="12760"/>
                    <a:pt x="9899" y="12716"/>
                  </a:cubicBezTo>
                  <a:cubicBezTo>
                    <a:pt x="9692" y="12668"/>
                    <a:pt x="9500" y="12594"/>
                    <a:pt x="9319" y="12500"/>
                  </a:cubicBezTo>
                  <a:cubicBezTo>
                    <a:pt x="9319" y="12502"/>
                    <a:pt x="9319" y="12502"/>
                    <a:pt x="9317" y="12505"/>
                  </a:cubicBezTo>
                  <a:cubicBezTo>
                    <a:pt x="8886" y="13168"/>
                    <a:pt x="8357" y="13796"/>
                    <a:pt x="7708" y="14359"/>
                  </a:cubicBezTo>
                  <a:lnTo>
                    <a:pt x="7809" y="15886"/>
                  </a:lnTo>
                  <a:cubicBezTo>
                    <a:pt x="7809" y="15886"/>
                    <a:pt x="14228" y="15617"/>
                    <a:pt x="13920" y="8294"/>
                  </a:cubicBezTo>
                  <a:cubicBezTo>
                    <a:pt x="13660" y="2161"/>
                    <a:pt x="10026" y="0"/>
                    <a:pt x="63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731;p44">
              <a:extLst>
                <a:ext uri="{FF2B5EF4-FFF2-40B4-BE49-F238E27FC236}">
                  <a16:creationId xmlns:a16="http://schemas.microsoft.com/office/drawing/2014/main" id="{1A38B9D8-C87E-98F7-7052-5D063FA940AB}"/>
                </a:ext>
              </a:extLst>
            </p:cNvPr>
            <p:cNvSpPr/>
            <p:nvPr/>
          </p:nvSpPr>
          <p:spPr>
            <a:xfrm>
              <a:off x="6433959" y="1382016"/>
              <a:ext cx="181294" cy="112426"/>
            </a:xfrm>
            <a:custGeom>
              <a:avLst/>
              <a:gdLst/>
              <a:ahLst/>
              <a:cxnLst/>
              <a:rect l="l" t="t" r="r" b="b"/>
              <a:pathLst>
                <a:path w="7521" h="4664" extrusionOk="0">
                  <a:moveTo>
                    <a:pt x="34" y="1"/>
                  </a:moveTo>
                  <a:lnTo>
                    <a:pt x="1" y="5"/>
                  </a:lnTo>
                  <a:cubicBezTo>
                    <a:pt x="13" y="426"/>
                    <a:pt x="109" y="837"/>
                    <a:pt x="244" y="1234"/>
                  </a:cubicBezTo>
                  <a:cubicBezTo>
                    <a:pt x="501" y="2040"/>
                    <a:pt x="1033" y="2735"/>
                    <a:pt x="1672" y="3276"/>
                  </a:cubicBezTo>
                  <a:cubicBezTo>
                    <a:pt x="1982" y="3553"/>
                    <a:pt x="2307" y="3815"/>
                    <a:pt x="2665" y="4038"/>
                  </a:cubicBezTo>
                  <a:cubicBezTo>
                    <a:pt x="3338" y="4470"/>
                    <a:pt x="4158" y="4663"/>
                    <a:pt x="4956" y="4663"/>
                  </a:cubicBezTo>
                  <a:cubicBezTo>
                    <a:pt x="5003" y="4663"/>
                    <a:pt x="5050" y="4662"/>
                    <a:pt x="5097" y="4661"/>
                  </a:cubicBezTo>
                  <a:cubicBezTo>
                    <a:pt x="5946" y="4630"/>
                    <a:pt x="6773" y="4411"/>
                    <a:pt x="7521" y="4050"/>
                  </a:cubicBezTo>
                  <a:lnTo>
                    <a:pt x="7509" y="4017"/>
                  </a:lnTo>
                  <a:cubicBezTo>
                    <a:pt x="6694" y="4168"/>
                    <a:pt x="5890" y="4296"/>
                    <a:pt x="5092" y="4296"/>
                  </a:cubicBezTo>
                  <a:cubicBezTo>
                    <a:pt x="5052" y="4296"/>
                    <a:pt x="5012" y="4297"/>
                    <a:pt x="4972" y="4297"/>
                  </a:cubicBezTo>
                  <a:cubicBezTo>
                    <a:pt x="3824" y="4297"/>
                    <a:pt x="2588" y="4026"/>
                    <a:pt x="1749" y="3194"/>
                  </a:cubicBezTo>
                  <a:cubicBezTo>
                    <a:pt x="1461" y="2906"/>
                    <a:pt x="1249" y="2552"/>
                    <a:pt x="1049" y="2206"/>
                  </a:cubicBezTo>
                  <a:cubicBezTo>
                    <a:pt x="643" y="1513"/>
                    <a:pt x="309" y="780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732;p44">
              <a:extLst>
                <a:ext uri="{FF2B5EF4-FFF2-40B4-BE49-F238E27FC236}">
                  <a16:creationId xmlns:a16="http://schemas.microsoft.com/office/drawing/2014/main" id="{3DAEA29B-C776-27EC-779E-92372F30C526}"/>
                </a:ext>
              </a:extLst>
            </p:cNvPr>
            <p:cNvSpPr/>
            <p:nvPr/>
          </p:nvSpPr>
          <p:spPr>
            <a:xfrm>
              <a:off x="6269924" y="1443894"/>
              <a:ext cx="148029" cy="139833"/>
            </a:xfrm>
            <a:custGeom>
              <a:avLst/>
              <a:gdLst/>
              <a:ahLst/>
              <a:cxnLst/>
              <a:rect l="l" t="t" r="r" b="b"/>
              <a:pathLst>
                <a:path w="6141" h="5801" extrusionOk="0">
                  <a:moveTo>
                    <a:pt x="1175" y="852"/>
                  </a:moveTo>
                  <a:cubicBezTo>
                    <a:pt x="1369" y="852"/>
                    <a:pt x="1577" y="895"/>
                    <a:pt x="1763" y="933"/>
                  </a:cubicBezTo>
                  <a:cubicBezTo>
                    <a:pt x="2374" y="1077"/>
                    <a:pt x="2992" y="1303"/>
                    <a:pt x="3581" y="1546"/>
                  </a:cubicBezTo>
                  <a:cubicBezTo>
                    <a:pt x="4382" y="1914"/>
                    <a:pt x="5690" y="2214"/>
                    <a:pt x="5926" y="3188"/>
                  </a:cubicBezTo>
                  <a:cubicBezTo>
                    <a:pt x="6019" y="4550"/>
                    <a:pt x="4252" y="5026"/>
                    <a:pt x="3177" y="5043"/>
                  </a:cubicBezTo>
                  <a:cubicBezTo>
                    <a:pt x="1568" y="4711"/>
                    <a:pt x="721" y="2794"/>
                    <a:pt x="755" y="1279"/>
                  </a:cubicBezTo>
                  <a:cubicBezTo>
                    <a:pt x="770" y="1156"/>
                    <a:pt x="726" y="978"/>
                    <a:pt x="847" y="911"/>
                  </a:cubicBezTo>
                  <a:cubicBezTo>
                    <a:pt x="945" y="868"/>
                    <a:pt x="1057" y="852"/>
                    <a:pt x="1175" y="852"/>
                  </a:cubicBezTo>
                  <a:close/>
                  <a:moveTo>
                    <a:pt x="1339" y="1"/>
                  </a:moveTo>
                  <a:cubicBezTo>
                    <a:pt x="705" y="1"/>
                    <a:pt x="182" y="221"/>
                    <a:pt x="48" y="858"/>
                  </a:cubicBezTo>
                  <a:cubicBezTo>
                    <a:pt x="0" y="1382"/>
                    <a:pt x="200" y="1914"/>
                    <a:pt x="394" y="2378"/>
                  </a:cubicBezTo>
                  <a:cubicBezTo>
                    <a:pt x="690" y="3027"/>
                    <a:pt x="1044" y="3624"/>
                    <a:pt x="1426" y="4206"/>
                  </a:cubicBezTo>
                  <a:cubicBezTo>
                    <a:pt x="1849" y="4819"/>
                    <a:pt x="2237" y="5471"/>
                    <a:pt x="3016" y="5740"/>
                  </a:cubicBezTo>
                  <a:cubicBezTo>
                    <a:pt x="3180" y="5781"/>
                    <a:pt x="3345" y="5801"/>
                    <a:pt x="3510" y="5801"/>
                  </a:cubicBezTo>
                  <a:cubicBezTo>
                    <a:pt x="4850" y="5801"/>
                    <a:pt x="6141" y="4511"/>
                    <a:pt x="6012" y="3179"/>
                  </a:cubicBezTo>
                  <a:lnTo>
                    <a:pt x="6010" y="3179"/>
                  </a:lnTo>
                  <a:cubicBezTo>
                    <a:pt x="5962" y="2816"/>
                    <a:pt x="5745" y="2520"/>
                    <a:pt x="5534" y="2238"/>
                  </a:cubicBezTo>
                  <a:cubicBezTo>
                    <a:pt x="5096" y="1678"/>
                    <a:pt x="4567" y="1166"/>
                    <a:pt x="3951" y="805"/>
                  </a:cubicBezTo>
                  <a:cubicBezTo>
                    <a:pt x="3427" y="472"/>
                    <a:pt x="2265" y="1"/>
                    <a:pt x="1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733;p44">
              <a:extLst>
                <a:ext uri="{FF2B5EF4-FFF2-40B4-BE49-F238E27FC236}">
                  <a16:creationId xmlns:a16="http://schemas.microsoft.com/office/drawing/2014/main" id="{DABD5F3E-F3A3-B080-78C1-30EFFAF7CD3F}"/>
                </a:ext>
              </a:extLst>
            </p:cNvPr>
            <p:cNvSpPr/>
            <p:nvPr/>
          </p:nvSpPr>
          <p:spPr>
            <a:xfrm>
              <a:off x="6458112" y="1443870"/>
              <a:ext cx="147981" cy="139857"/>
            </a:xfrm>
            <a:custGeom>
              <a:avLst/>
              <a:gdLst/>
              <a:ahLst/>
              <a:cxnLst/>
              <a:rect l="l" t="t" r="r" b="b"/>
              <a:pathLst>
                <a:path w="6139" h="5802" extrusionOk="0">
                  <a:moveTo>
                    <a:pt x="4965" y="853"/>
                  </a:moveTo>
                  <a:cubicBezTo>
                    <a:pt x="5083" y="853"/>
                    <a:pt x="5196" y="869"/>
                    <a:pt x="5295" y="912"/>
                  </a:cubicBezTo>
                  <a:cubicBezTo>
                    <a:pt x="5413" y="982"/>
                    <a:pt x="5372" y="1155"/>
                    <a:pt x="5386" y="1280"/>
                  </a:cubicBezTo>
                  <a:cubicBezTo>
                    <a:pt x="5417" y="2797"/>
                    <a:pt x="4571" y="4709"/>
                    <a:pt x="2964" y="5044"/>
                  </a:cubicBezTo>
                  <a:cubicBezTo>
                    <a:pt x="1887" y="5027"/>
                    <a:pt x="122" y="4551"/>
                    <a:pt x="216" y="3189"/>
                  </a:cubicBezTo>
                  <a:cubicBezTo>
                    <a:pt x="451" y="2213"/>
                    <a:pt x="1757" y="1917"/>
                    <a:pt x="2560" y="1547"/>
                  </a:cubicBezTo>
                  <a:cubicBezTo>
                    <a:pt x="3150" y="1304"/>
                    <a:pt x="3765" y="1078"/>
                    <a:pt x="4379" y="934"/>
                  </a:cubicBezTo>
                  <a:cubicBezTo>
                    <a:pt x="4562" y="896"/>
                    <a:pt x="4770" y="853"/>
                    <a:pt x="4965" y="853"/>
                  </a:cubicBezTo>
                  <a:close/>
                  <a:moveTo>
                    <a:pt x="4800" y="1"/>
                  </a:moveTo>
                  <a:cubicBezTo>
                    <a:pt x="3874" y="1"/>
                    <a:pt x="2713" y="472"/>
                    <a:pt x="2188" y="806"/>
                  </a:cubicBezTo>
                  <a:cubicBezTo>
                    <a:pt x="1572" y="1167"/>
                    <a:pt x="1043" y="1679"/>
                    <a:pt x="608" y="2239"/>
                  </a:cubicBezTo>
                  <a:cubicBezTo>
                    <a:pt x="394" y="2521"/>
                    <a:pt x="180" y="2817"/>
                    <a:pt x="129" y="3180"/>
                  </a:cubicBezTo>
                  <a:cubicBezTo>
                    <a:pt x="1" y="4512"/>
                    <a:pt x="1291" y="5802"/>
                    <a:pt x="2631" y="5802"/>
                  </a:cubicBezTo>
                  <a:cubicBezTo>
                    <a:pt x="2796" y="5802"/>
                    <a:pt x="2962" y="5782"/>
                    <a:pt x="3126" y="5741"/>
                  </a:cubicBezTo>
                  <a:cubicBezTo>
                    <a:pt x="3905" y="5472"/>
                    <a:pt x="4292" y="4820"/>
                    <a:pt x="4715" y="4207"/>
                  </a:cubicBezTo>
                  <a:cubicBezTo>
                    <a:pt x="5098" y="3625"/>
                    <a:pt x="5449" y="3028"/>
                    <a:pt x="5745" y="2379"/>
                  </a:cubicBezTo>
                  <a:cubicBezTo>
                    <a:pt x="5939" y="1915"/>
                    <a:pt x="6139" y="1383"/>
                    <a:pt x="6093" y="859"/>
                  </a:cubicBezTo>
                  <a:cubicBezTo>
                    <a:pt x="5958" y="222"/>
                    <a:pt x="5434" y="1"/>
                    <a:pt x="48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734;p44">
              <a:extLst>
                <a:ext uri="{FF2B5EF4-FFF2-40B4-BE49-F238E27FC236}">
                  <a16:creationId xmlns:a16="http://schemas.microsoft.com/office/drawing/2014/main" id="{809E5BAC-89DE-6D2D-04DF-63123A65D227}"/>
                </a:ext>
              </a:extLst>
            </p:cNvPr>
            <p:cNvSpPr/>
            <p:nvPr/>
          </p:nvSpPr>
          <p:spPr>
            <a:xfrm>
              <a:off x="6413783" y="1510207"/>
              <a:ext cx="48499" cy="20827"/>
            </a:xfrm>
            <a:custGeom>
              <a:avLst/>
              <a:gdLst/>
              <a:ahLst/>
              <a:cxnLst/>
              <a:rect l="l" t="t" r="r" b="b"/>
              <a:pathLst>
                <a:path w="2012" h="864" extrusionOk="0">
                  <a:moveTo>
                    <a:pt x="1007" y="1"/>
                  </a:moveTo>
                  <a:cubicBezTo>
                    <a:pt x="644" y="1"/>
                    <a:pt x="281" y="145"/>
                    <a:pt x="1" y="433"/>
                  </a:cubicBezTo>
                  <a:cubicBezTo>
                    <a:pt x="282" y="719"/>
                    <a:pt x="645" y="864"/>
                    <a:pt x="1008" y="864"/>
                  </a:cubicBezTo>
                  <a:cubicBezTo>
                    <a:pt x="1370" y="864"/>
                    <a:pt x="1732" y="721"/>
                    <a:pt x="2011" y="433"/>
                  </a:cubicBezTo>
                  <a:cubicBezTo>
                    <a:pt x="1732" y="144"/>
                    <a:pt x="1369" y="1"/>
                    <a:pt x="1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735;p44">
              <a:extLst>
                <a:ext uri="{FF2B5EF4-FFF2-40B4-BE49-F238E27FC236}">
                  <a16:creationId xmlns:a16="http://schemas.microsoft.com/office/drawing/2014/main" id="{2A7B95C2-0DC1-8514-18A7-41E548A7EE30}"/>
                </a:ext>
              </a:extLst>
            </p:cNvPr>
            <p:cNvSpPr/>
            <p:nvPr/>
          </p:nvSpPr>
          <p:spPr>
            <a:xfrm>
              <a:off x="6359764" y="1197107"/>
              <a:ext cx="161937" cy="141304"/>
            </a:xfrm>
            <a:custGeom>
              <a:avLst/>
              <a:gdLst/>
              <a:ahLst/>
              <a:cxnLst/>
              <a:rect l="l" t="t" r="r" b="b"/>
              <a:pathLst>
                <a:path w="6718" h="5862" extrusionOk="0">
                  <a:moveTo>
                    <a:pt x="3803" y="0"/>
                  </a:moveTo>
                  <a:cubicBezTo>
                    <a:pt x="3057" y="0"/>
                    <a:pt x="2287" y="254"/>
                    <a:pt x="1710" y="669"/>
                  </a:cubicBezTo>
                  <a:lnTo>
                    <a:pt x="1727" y="697"/>
                  </a:lnTo>
                  <a:cubicBezTo>
                    <a:pt x="2264" y="479"/>
                    <a:pt x="2817" y="320"/>
                    <a:pt x="3396" y="291"/>
                  </a:cubicBezTo>
                  <a:cubicBezTo>
                    <a:pt x="3470" y="286"/>
                    <a:pt x="3545" y="284"/>
                    <a:pt x="3621" y="284"/>
                  </a:cubicBezTo>
                  <a:cubicBezTo>
                    <a:pt x="4658" y="284"/>
                    <a:pt x="5806" y="750"/>
                    <a:pt x="6070" y="1830"/>
                  </a:cubicBezTo>
                  <a:cubicBezTo>
                    <a:pt x="6410" y="3578"/>
                    <a:pt x="4616" y="5031"/>
                    <a:pt x="3086" y="5409"/>
                  </a:cubicBezTo>
                  <a:cubicBezTo>
                    <a:pt x="2778" y="5490"/>
                    <a:pt x="2452" y="5535"/>
                    <a:pt x="2127" y="5535"/>
                  </a:cubicBezTo>
                  <a:cubicBezTo>
                    <a:pt x="1319" y="5535"/>
                    <a:pt x="520" y="5256"/>
                    <a:pt x="29" y="4562"/>
                  </a:cubicBezTo>
                  <a:lnTo>
                    <a:pt x="1" y="4579"/>
                  </a:lnTo>
                  <a:cubicBezTo>
                    <a:pt x="449" y="5488"/>
                    <a:pt x="1342" y="5861"/>
                    <a:pt x="2286" y="5861"/>
                  </a:cubicBezTo>
                  <a:cubicBezTo>
                    <a:pt x="3196" y="5861"/>
                    <a:pt x="4153" y="5515"/>
                    <a:pt x="4806" y="4966"/>
                  </a:cubicBezTo>
                  <a:cubicBezTo>
                    <a:pt x="5994" y="4088"/>
                    <a:pt x="6717" y="2294"/>
                    <a:pt x="5835" y="969"/>
                  </a:cubicBezTo>
                  <a:cubicBezTo>
                    <a:pt x="5358" y="286"/>
                    <a:pt x="4594" y="0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736;p44">
              <a:extLst>
                <a:ext uri="{FF2B5EF4-FFF2-40B4-BE49-F238E27FC236}">
                  <a16:creationId xmlns:a16="http://schemas.microsoft.com/office/drawing/2014/main" id="{F0D45B3F-D238-B806-4770-A2EA77CA4D27}"/>
                </a:ext>
              </a:extLst>
            </p:cNvPr>
            <p:cNvSpPr/>
            <p:nvPr/>
          </p:nvSpPr>
          <p:spPr>
            <a:xfrm>
              <a:off x="6370900" y="1208316"/>
              <a:ext cx="120887" cy="118500"/>
            </a:xfrm>
            <a:custGeom>
              <a:avLst/>
              <a:gdLst/>
              <a:ahLst/>
              <a:cxnLst/>
              <a:rect l="l" t="t" r="r" b="b"/>
              <a:pathLst>
                <a:path w="5015" h="4916" extrusionOk="0">
                  <a:moveTo>
                    <a:pt x="2119" y="1"/>
                  </a:moveTo>
                  <a:cubicBezTo>
                    <a:pt x="1819" y="1"/>
                    <a:pt x="1526" y="71"/>
                    <a:pt x="1258" y="220"/>
                  </a:cubicBezTo>
                  <a:cubicBezTo>
                    <a:pt x="255" y="781"/>
                    <a:pt x="0" y="2238"/>
                    <a:pt x="691" y="3474"/>
                  </a:cubicBezTo>
                  <a:cubicBezTo>
                    <a:pt x="1197" y="4381"/>
                    <a:pt x="2070" y="4916"/>
                    <a:pt x="2896" y="4916"/>
                  </a:cubicBezTo>
                  <a:cubicBezTo>
                    <a:pt x="3196" y="4916"/>
                    <a:pt x="3489" y="4845"/>
                    <a:pt x="3757" y="4696"/>
                  </a:cubicBezTo>
                  <a:cubicBezTo>
                    <a:pt x="4762" y="4136"/>
                    <a:pt x="5014" y="2681"/>
                    <a:pt x="4324" y="1444"/>
                  </a:cubicBezTo>
                  <a:cubicBezTo>
                    <a:pt x="3818" y="537"/>
                    <a:pt x="2945" y="1"/>
                    <a:pt x="2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737;p44">
              <a:extLst>
                <a:ext uri="{FF2B5EF4-FFF2-40B4-BE49-F238E27FC236}">
                  <a16:creationId xmlns:a16="http://schemas.microsoft.com/office/drawing/2014/main" id="{632DC8CA-FCE8-5FD5-B519-E26BC452A2AB}"/>
                </a:ext>
              </a:extLst>
            </p:cNvPr>
            <p:cNvSpPr/>
            <p:nvPr/>
          </p:nvSpPr>
          <p:spPr>
            <a:xfrm>
              <a:off x="6620917" y="1244594"/>
              <a:ext cx="166734" cy="141352"/>
            </a:xfrm>
            <a:custGeom>
              <a:avLst/>
              <a:gdLst/>
              <a:ahLst/>
              <a:cxnLst/>
              <a:rect l="l" t="t" r="r" b="b"/>
              <a:pathLst>
                <a:path w="6917" h="5864" extrusionOk="0">
                  <a:moveTo>
                    <a:pt x="3131" y="0"/>
                  </a:moveTo>
                  <a:cubicBezTo>
                    <a:pt x="2964" y="0"/>
                    <a:pt x="2797" y="13"/>
                    <a:pt x="2631" y="40"/>
                  </a:cubicBezTo>
                  <a:cubicBezTo>
                    <a:pt x="1" y="519"/>
                    <a:pt x="282" y="3648"/>
                    <a:pt x="2112" y="4968"/>
                  </a:cubicBezTo>
                  <a:cubicBezTo>
                    <a:pt x="2765" y="5517"/>
                    <a:pt x="3721" y="5863"/>
                    <a:pt x="4630" y="5863"/>
                  </a:cubicBezTo>
                  <a:cubicBezTo>
                    <a:pt x="5574" y="5863"/>
                    <a:pt x="6467" y="5490"/>
                    <a:pt x="6917" y="4581"/>
                  </a:cubicBezTo>
                  <a:lnTo>
                    <a:pt x="6886" y="4564"/>
                  </a:lnTo>
                  <a:cubicBezTo>
                    <a:pt x="6397" y="5258"/>
                    <a:pt x="5597" y="5538"/>
                    <a:pt x="4790" y="5538"/>
                  </a:cubicBezTo>
                  <a:cubicBezTo>
                    <a:pt x="4464" y="5538"/>
                    <a:pt x="4137" y="5493"/>
                    <a:pt x="3829" y="5411"/>
                  </a:cubicBezTo>
                  <a:cubicBezTo>
                    <a:pt x="2300" y="5033"/>
                    <a:pt x="506" y="3583"/>
                    <a:pt x="845" y="1832"/>
                  </a:cubicBezTo>
                  <a:cubicBezTo>
                    <a:pt x="1166" y="710"/>
                    <a:pt x="2207" y="294"/>
                    <a:pt x="3292" y="294"/>
                  </a:cubicBezTo>
                  <a:cubicBezTo>
                    <a:pt x="3961" y="294"/>
                    <a:pt x="4646" y="452"/>
                    <a:pt x="5190" y="699"/>
                  </a:cubicBezTo>
                  <a:lnTo>
                    <a:pt x="5207" y="671"/>
                  </a:lnTo>
                  <a:cubicBezTo>
                    <a:pt x="4611" y="255"/>
                    <a:pt x="3870" y="0"/>
                    <a:pt x="3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738;p44">
              <a:extLst>
                <a:ext uri="{FF2B5EF4-FFF2-40B4-BE49-F238E27FC236}">
                  <a16:creationId xmlns:a16="http://schemas.microsoft.com/office/drawing/2014/main" id="{D5B8BF86-11C0-AE88-1B6F-788A0733A634}"/>
                </a:ext>
              </a:extLst>
            </p:cNvPr>
            <p:cNvSpPr/>
            <p:nvPr/>
          </p:nvSpPr>
          <p:spPr>
            <a:xfrm>
              <a:off x="6655653" y="1255802"/>
              <a:ext cx="120887" cy="118500"/>
            </a:xfrm>
            <a:custGeom>
              <a:avLst/>
              <a:gdLst/>
              <a:ahLst/>
              <a:cxnLst/>
              <a:rect l="l" t="t" r="r" b="b"/>
              <a:pathLst>
                <a:path w="5015" h="4916" extrusionOk="0">
                  <a:moveTo>
                    <a:pt x="2897" y="0"/>
                  </a:moveTo>
                  <a:cubicBezTo>
                    <a:pt x="2071" y="0"/>
                    <a:pt x="1197" y="537"/>
                    <a:pt x="690" y="1444"/>
                  </a:cubicBezTo>
                  <a:cubicBezTo>
                    <a:pt x="0" y="2678"/>
                    <a:pt x="253" y="4135"/>
                    <a:pt x="1258" y="4695"/>
                  </a:cubicBezTo>
                  <a:cubicBezTo>
                    <a:pt x="1525" y="4845"/>
                    <a:pt x="1818" y="4915"/>
                    <a:pt x="2118" y="4915"/>
                  </a:cubicBezTo>
                  <a:cubicBezTo>
                    <a:pt x="2943" y="4915"/>
                    <a:pt x="3818" y="4379"/>
                    <a:pt x="4324" y="3474"/>
                  </a:cubicBezTo>
                  <a:cubicBezTo>
                    <a:pt x="5014" y="2238"/>
                    <a:pt x="4759" y="780"/>
                    <a:pt x="3756" y="220"/>
                  </a:cubicBezTo>
                  <a:cubicBezTo>
                    <a:pt x="3490" y="71"/>
                    <a:pt x="3196" y="0"/>
                    <a:pt x="28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739;p44">
              <a:extLst>
                <a:ext uri="{FF2B5EF4-FFF2-40B4-BE49-F238E27FC236}">
                  <a16:creationId xmlns:a16="http://schemas.microsoft.com/office/drawing/2014/main" id="{ED4B473A-C705-A40D-A4F7-9C83ED8C841F}"/>
                </a:ext>
              </a:extLst>
            </p:cNvPr>
            <p:cNvSpPr/>
            <p:nvPr/>
          </p:nvSpPr>
          <p:spPr>
            <a:xfrm>
              <a:off x="5392647" y="1865370"/>
              <a:ext cx="2307451" cy="1643913"/>
            </a:xfrm>
            <a:custGeom>
              <a:avLst/>
              <a:gdLst/>
              <a:ahLst/>
              <a:cxnLst/>
              <a:rect l="l" t="t" r="r" b="b"/>
              <a:pathLst>
                <a:path w="95725" h="68198" extrusionOk="0">
                  <a:moveTo>
                    <a:pt x="1" y="0"/>
                  </a:moveTo>
                  <a:lnTo>
                    <a:pt x="1" y="68197"/>
                  </a:lnTo>
                  <a:lnTo>
                    <a:pt x="95725" y="68197"/>
                  </a:lnTo>
                  <a:lnTo>
                    <a:pt x="95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740;p44">
              <a:extLst>
                <a:ext uri="{FF2B5EF4-FFF2-40B4-BE49-F238E27FC236}">
                  <a16:creationId xmlns:a16="http://schemas.microsoft.com/office/drawing/2014/main" id="{A30047FA-B943-40F3-16CC-614C2A577229}"/>
                </a:ext>
              </a:extLst>
            </p:cNvPr>
            <p:cNvSpPr/>
            <p:nvPr/>
          </p:nvSpPr>
          <p:spPr>
            <a:xfrm>
              <a:off x="5433939" y="1865370"/>
              <a:ext cx="2224892" cy="1585072"/>
            </a:xfrm>
            <a:custGeom>
              <a:avLst/>
              <a:gdLst/>
              <a:ahLst/>
              <a:cxnLst/>
              <a:rect l="l" t="t" r="r" b="b"/>
              <a:pathLst>
                <a:path w="92300" h="65757" extrusionOk="0">
                  <a:moveTo>
                    <a:pt x="0" y="0"/>
                  </a:moveTo>
                  <a:lnTo>
                    <a:pt x="0" y="65756"/>
                  </a:lnTo>
                  <a:lnTo>
                    <a:pt x="92299" y="65756"/>
                  </a:lnTo>
                  <a:lnTo>
                    <a:pt x="922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741;p44">
              <a:extLst>
                <a:ext uri="{FF2B5EF4-FFF2-40B4-BE49-F238E27FC236}">
                  <a16:creationId xmlns:a16="http://schemas.microsoft.com/office/drawing/2014/main" id="{40A4BF32-8805-D140-E719-8526392BA0C5}"/>
                </a:ext>
              </a:extLst>
            </p:cNvPr>
            <p:cNvSpPr/>
            <p:nvPr/>
          </p:nvSpPr>
          <p:spPr>
            <a:xfrm>
              <a:off x="5433939" y="1727393"/>
              <a:ext cx="1004817" cy="138001"/>
            </a:xfrm>
            <a:custGeom>
              <a:avLst/>
              <a:gdLst/>
              <a:ahLst/>
              <a:cxnLst/>
              <a:rect l="l" t="t" r="r" b="b"/>
              <a:pathLst>
                <a:path w="41685" h="5725" extrusionOk="0">
                  <a:moveTo>
                    <a:pt x="20841" y="1"/>
                  </a:moveTo>
                  <a:cubicBezTo>
                    <a:pt x="6104" y="1"/>
                    <a:pt x="0" y="5724"/>
                    <a:pt x="0" y="5724"/>
                  </a:cubicBezTo>
                  <a:lnTo>
                    <a:pt x="41684" y="5724"/>
                  </a:lnTo>
                  <a:cubicBezTo>
                    <a:pt x="41684" y="5724"/>
                    <a:pt x="35580" y="1"/>
                    <a:pt x="20841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742;p44">
              <a:extLst>
                <a:ext uri="{FF2B5EF4-FFF2-40B4-BE49-F238E27FC236}">
                  <a16:creationId xmlns:a16="http://schemas.microsoft.com/office/drawing/2014/main" id="{4EED99DB-A064-0C9F-C995-FF50C518BE55}"/>
                </a:ext>
              </a:extLst>
            </p:cNvPr>
            <p:cNvSpPr/>
            <p:nvPr/>
          </p:nvSpPr>
          <p:spPr>
            <a:xfrm>
              <a:off x="6438659" y="1796381"/>
              <a:ext cx="215378" cy="69013"/>
            </a:xfrm>
            <a:custGeom>
              <a:avLst/>
              <a:gdLst/>
              <a:ahLst/>
              <a:cxnLst/>
              <a:rect l="l" t="t" r="r" b="b"/>
              <a:pathLst>
                <a:path w="8935" h="2863" extrusionOk="0">
                  <a:moveTo>
                    <a:pt x="4469" y="0"/>
                  </a:moveTo>
                  <a:cubicBezTo>
                    <a:pt x="1309" y="0"/>
                    <a:pt x="1" y="2862"/>
                    <a:pt x="1" y="2862"/>
                  </a:cubicBezTo>
                  <a:lnTo>
                    <a:pt x="8935" y="2862"/>
                  </a:lnTo>
                  <a:cubicBezTo>
                    <a:pt x="8935" y="2862"/>
                    <a:pt x="7626" y="0"/>
                    <a:pt x="4469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743;p44">
              <a:extLst>
                <a:ext uri="{FF2B5EF4-FFF2-40B4-BE49-F238E27FC236}">
                  <a16:creationId xmlns:a16="http://schemas.microsoft.com/office/drawing/2014/main" id="{1205216F-AB06-9287-B99A-419794BFF704}"/>
                </a:ext>
              </a:extLst>
            </p:cNvPr>
            <p:cNvSpPr/>
            <p:nvPr/>
          </p:nvSpPr>
          <p:spPr>
            <a:xfrm>
              <a:off x="5433939" y="1865370"/>
              <a:ext cx="1004817" cy="1585072"/>
            </a:xfrm>
            <a:custGeom>
              <a:avLst/>
              <a:gdLst/>
              <a:ahLst/>
              <a:cxnLst/>
              <a:rect l="l" t="t" r="r" b="b"/>
              <a:pathLst>
                <a:path w="41685" h="65757" extrusionOk="0">
                  <a:moveTo>
                    <a:pt x="0" y="0"/>
                  </a:moveTo>
                  <a:lnTo>
                    <a:pt x="0" y="65756"/>
                  </a:lnTo>
                  <a:cubicBezTo>
                    <a:pt x="0" y="65756"/>
                    <a:pt x="6104" y="60033"/>
                    <a:pt x="20841" y="60033"/>
                  </a:cubicBezTo>
                  <a:cubicBezTo>
                    <a:pt x="35580" y="60033"/>
                    <a:pt x="41684" y="65756"/>
                    <a:pt x="41684" y="65756"/>
                  </a:cubicBezTo>
                  <a:lnTo>
                    <a:pt x="41684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744;p44">
              <a:extLst>
                <a:ext uri="{FF2B5EF4-FFF2-40B4-BE49-F238E27FC236}">
                  <a16:creationId xmlns:a16="http://schemas.microsoft.com/office/drawing/2014/main" id="{54F50FF4-B9BC-8FDC-BC97-477DFF01C772}"/>
                </a:ext>
              </a:extLst>
            </p:cNvPr>
            <p:cNvSpPr/>
            <p:nvPr/>
          </p:nvSpPr>
          <p:spPr>
            <a:xfrm>
              <a:off x="6438732" y="1865370"/>
              <a:ext cx="215306" cy="1585072"/>
            </a:xfrm>
            <a:custGeom>
              <a:avLst/>
              <a:gdLst/>
              <a:ahLst/>
              <a:cxnLst/>
              <a:rect l="l" t="t" r="r" b="b"/>
              <a:pathLst>
                <a:path w="8932" h="65757" extrusionOk="0">
                  <a:moveTo>
                    <a:pt x="0" y="0"/>
                  </a:moveTo>
                  <a:lnTo>
                    <a:pt x="0" y="65756"/>
                  </a:lnTo>
                  <a:cubicBezTo>
                    <a:pt x="0" y="65756"/>
                    <a:pt x="1308" y="62895"/>
                    <a:pt x="4466" y="62895"/>
                  </a:cubicBezTo>
                  <a:cubicBezTo>
                    <a:pt x="7623" y="62895"/>
                    <a:pt x="8932" y="65756"/>
                    <a:pt x="8932" y="65756"/>
                  </a:cubicBezTo>
                  <a:lnTo>
                    <a:pt x="893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745;p44">
              <a:extLst>
                <a:ext uri="{FF2B5EF4-FFF2-40B4-BE49-F238E27FC236}">
                  <a16:creationId xmlns:a16="http://schemas.microsoft.com/office/drawing/2014/main" id="{E2A9086A-4BE3-FEE9-C54C-A85CD93A1CC7}"/>
                </a:ext>
              </a:extLst>
            </p:cNvPr>
            <p:cNvSpPr/>
            <p:nvPr/>
          </p:nvSpPr>
          <p:spPr>
            <a:xfrm>
              <a:off x="6654013" y="1727393"/>
              <a:ext cx="1004817" cy="138001"/>
            </a:xfrm>
            <a:custGeom>
              <a:avLst/>
              <a:gdLst/>
              <a:ahLst/>
              <a:cxnLst/>
              <a:rect l="l" t="t" r="r" b="b"/>
              <a:pathLst>
                <a:path w="41685" h="5725" extrusionOk="0">
                  <a:moveTo>
                    <a:pt x="20844" y="1"/>
                  </a:moveTo>
                  <a:cubicBezTo>
                    <a:pt x="6104" y="1"/>
                    <a:pt x="1" y="5724"/>
                    <a:pt x="1" y="5724"/>
                  </a:cubicBezTo>
                  <a:lnTo>
                    <a:pt x="41684" y="5724"/>
                  </a:lnTo>
                  <a:cubicBezTo>
                    <a:pt x="41684" y="5724"/>
                    <a:pt x="35581" y="1"/>
                    <a:pt x="208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746;p44">
              <a:extLst>
                <a:ext uri="{FF2B5EF4-FFF2-40B4-BE49-F238E27FC236}">
                  <a16:creationId xmlns:a16="http://schemas.microsoft.com/office/drawing/2014/main" id="{1E685FE8-CAAF-B798-29A0-E22C3DB89D26}"/>
                </a:ext>
              </a:extLst>
            </p:cNvPr>
            <p:cNvSpPr/>
            <p:nvPr/>
          </p:nvSpPr>
          <p:spPr>
            <a:xfrm>
              <a:off x="6654013" y="1865370"/>
              <a:ext cx="1004817" cy="1585072"/>
            </a:xfrm>
            <a:custGeom>
              <a:avLst/>
              <a:gdLst/>
              <a:ahLst/>
              <a:cxnLst/>
              <a:rect l="l" t="t" r="r" b="b"/>
              <a:pathLst>
                <a:path w="41685" h="65757" extrusionOk="0">
                  <a:moveTo>
                    <a:pt x="1" y="0"/>
                  </a:moveTo>
                  <a:lnTo>
                    <a:pt x="1" y="65756"/>
                  </a:lnTo>
                  <a:cubicBezTo>
                    <a:pt x="1" y="65756"/>
                    <a:pt x="6104" y="60033"/>
                    <a:pt x="20844" y="60033"/>
                  </a:cubicBezTo>
                  <a:cubicBezTo>
                    <a:pt x="35581" y="60033"/>
                    <a:pt x="41684" y="65756"/>
                    <a:pt x="41684" y="65756"/>
                  </a:cubicBezTo>
                  <a:lnTo>
                    <a:pt x="41684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747;p44">
              <a:extLst>
                <a:ext uri="{FF2B5EF4-FFF2-40B4-BE49-F238E27FC236}">
                  <a16:creationId xmlns:a16="http://schemas.microsoft.com/office/drawing/2014/main" id="{29148821-D3FB-3B61-EE1D-5C9908F393A6}"/>
                </a:ext>
              </a:extLst>
            </p:cNvPr>
            <p:cNvSpPr/>
            <p:nvPr/>
          </p:nvSpPr>
          <p:spPr>
            <a:xfrm>
              <a:off x="6645625" y="1865370"/>
              <a:ext cx="16825" cy="1585072"/>
            </a:xfrm>
            <a:custGeom>
              <a:avLst/>
              <a:gdLst/>
              <a:ahLst/>
              <a:cxnLst/>
              <a:rect l="l" t="t" r="r" b="b"/>
              <a:pathLst>
                <a:path w="698" h="65757" extrusionOk="0">
                  <a:moveTo>
                    <a:pt x="366" y="0"/>
                  </a:moveTo>
                  <a:cubicBezTo>
                    <a:pt x="106" y="7347"/>
                    <a:pt x="197" y="15182"/>
                    <a:pt x="279" y="22604"/>
                  </a:cubicBezTo>
                  <a:cubicBezTo>
                    <a:pt x="298" y="36987"/>
                    <a:pt x="0" y="51373"/>
                    <a:pt x="332" y="65756"/>
                  </a:cubicBezTo>
                  <a:lnTo>
                    <a:pt x="366" y="65756"/>
                  </a:lnTo>
                  <a:cubicBezTo>
                    <a:pt x="697" y="51373"/>
                    <a:pt x="399" y="36987"/>
                    <a:pt x="418" y="22604"/>
                  </a:cubicBezTo>
                  <a:cubicBezTo>
                    <a:pt x="534" y="15161"/>
                    <a:pt x="527" y="7434"/>
                    <a:pt x="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748;p44">
              <a:extLst>
                <a:ext uri="{FF2B5EF4-FFF2-40B4-BE49-F238E27FC236}">
                  <a16:creationId xmlns:a16="http://schemas.microsoft.com/office/drawing/2014/main" id="{498C6434-2BC6-1D4C-C0AE-AFF8F8C1D496}"/>
                </a:ext>
              </a:extLst>
            </p:cNvPr>
            <p:cNvSpPr/>
            <p:nvPr/>
          </p:nvSpPr>
          <p:spPr>
            <a:xfrm>
              <a:off x="6430247" y="1865370"/>
              <a:ext cx="16898" cy="1585072"/>
            </a:xfrm>
            <a:custGeom>
              <a:avLst/>
              <a:gdLst/>
              <a:ahLst/>
              <a:cxnLst/>
              <a:rect l="l" t="t" r="r" b="b"/>
              <a:pathLst>
                <a:path w="701" h="65757" extrusionOk="0">
                  <a:moveTo>
                    <a:pt x="369" y="0"/>
                  </a:moveTo>
                  <a:cubicBezTo>
                    <a:pt x="109" y="7347"/>
                    <a:pt x="201" y="15182"/>
                    <a:pt x="280" y="22604"/>
                  </a:cubicBezTo>
                  <a:cubicBezTo>
                    <a:pt x="302" y="36987"/>
                    <a:pt x="1" y="51373"/>
                    <a:pt x="333" y="65756"/>
                  </a:cubicBezTo>
                  <a:lnTo>
                    <a:pt x="369" y="65756"/>
                  </a:lnTo>
                  <a:cubicBezTo>
                    <a:pt x="701" y="51373"/>
                    <a:pt x="400" y="36987"/>
                    <a:pt x="422" y="22604"/>
                  </a:cubicBezTo>
                  <a:cubicBezTo>
                    <a:pt x="535" y="15161"/>
                    <a:pt x="530" y="7434"/>
                    <a:pt x="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772;p44">
            <a:extLst>
              <a:ext uri="{FF2B5EF4-FFF2-40B4-BE49-F238E27FC236}">
                <a16:creationId xmlns:a16="http://schemas.microsoft.com/office/drawing/2014/main" id="{34FB321C-AB30-45F2-817D-81FDCA35B77A}"/>
              </a:ext>
            </a:extLst>
          </p:cNvPr>
          <p:cNvGrpSpPr/>
          <p:nvPr/>
        </p:nvGrpSpPr>
        <p:grpSpPr>
          <a:xfrm>
            <a:off x="486488" y="458788"/>
            <a:ext cx="689225" cy="689350"/>
            <a:chOff x="4621075" y="3451300"/>
            <a:chExt cx="689225" cy="689350"/>
          </a:xfrm>
        </p:grpSpPr>
        <p:sp>
          <p:nvSpPr>
            <p:cNvPr id="395" name="Google Shape;773;p44">
              <a:extLst>
                <a:ext uri="{FF2B5EF4-FFF2-40B4-BE49-F238E27FC236}">
                  <a16:creationId xmlns:a16="http://schemas.microsoft.com/office/drawing/2014/main" id="{E5E6896E-8E1B-1F5D-62FF-197345358B72}"/>
                </a:ext>
              </a:extLst>
            </p:cNvPr>
            <p:cNvSpPr/>
            <p:nvPr/>
          </p:nvSpPr>
          <p:spPr>
            <a:xfrm>
              <a:off x="4919425" y="3451300"/>
              <a:ext cx="83125" cy="689350"/>
            </a:xfrm>
            <a:custGeom>
              <a:avLst/>
              <a:gdLst/>
              <a:ahLst/>
              <a:cxnLst/>
              <a:rect l="l" t="t" r="r" b="b"/>
              <a:pathLst>
                <a:path w="3325" h="27574" extrusionOk="0">
                  <a:moveTo>
                    <a:pt x="1662" y="1"/>
                  </a:moveTo>
                  <a:lnTo>
                    <a:pt x="0" y="13788"/>
                  </a:lnTo>
                  <a:lnTo>
                    <a:pt x="1662" y="27573"/>
                  </a:lnTo>
                  <a:lnTo>
                    <a:pt x="3325" y="13788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774;p44">
              <a:extLst>
                <a:ext uri="{FF2B5EF4-FFF2-40B4-BE49-F238E27FC236}">
                  <a16:creationId xmlns:a16="http://schemas.microsoft.com/office/drawing/2014/main" id="{45148FF6-A814-0BFE-0800-A601C53D904E}"/>
                </a:ext>
              </a:extLst>
            </p:cNvPr>
            <p:cNvSpPr/>
            <p:nvPr/>
          </p:nvSpPr>
          <p:spPr>
            <a:xfrm>
              <a:off x="4665050" y="3622175"/>
              <a:ext cx="596950" cy="344675"/>
            </a:xfrm>
            <a:custGeom>
              <a:avLst/>
              <a:gdLst/>
              <a:ahLst/>
              <a:cxnLst/>
              <a:rect l="l" t="t" r="r" b="b"/>
              <a:pathLst>
                <a:path w="23878" h="13787" extrusionOk="0">
                  <a:moveTo>
                    <a:pt x="0" y="1"/>
                  </a:moveTo>
                  <a:lnTo>
                    <a:pt x="11108" y="8333"/>
                  </a:lnTo>
                  <a:lnTo>
                    <a:pt x="23878" y="13786"/>
                  </a:lnTo>
                  <a:lnTo>
                    <a:pt x="12770" y="54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775;p44">
              <a:extLst>
                <a:ext uri="{FF2B5EF4-FFF2-40B4-BE49-F238E27FC236}">
                  <a16:creationId xmlns:a16="http://schemas.microsoft.com/office/drawing/2014/main" id="{47082543-7258-A922-3958-3ECA47432A51}"/>
                </a:ext>
              </a:extLst>
            </p:cNvPr>
            <p:cNvSpPr/>
            <p:nvPr/>
          </p:nvSpPr>
          <p:spPr>
            <a:xfrm>
              <a:off x="4665050" y="3619225"/>
              <a:ext cx="596950" cy="344675"/>
            </a:xfrm>
            <a:custGeom>
              <a:avLst/>
              <a:gdLst/>
              <a:ahLst/>
              <a:cxnLst/>
              <a:rect l="l" t="t" r="r" b="b"/>
              <a:pathLst>
                <a:path w="23878" h="13787" extrusionOk="0">
                  <a:moveTo>
                    <a:pt x="23878" y="1"/>
                  </a:moveTo>
                  <a:lnTo>
                    <a:pt x="11108" y="5454"/>
                  </a:lnTo>
                  <a:lnTo>
                    <a:pt x="0" y="13786"/>
                  </a:lnTo>
                  <a:lnTo>
                    <a:pt x="12770" y="8333"/>
                  </a:lnTo>
                  <a:lnTo>
                    <a:pt x="238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776;p44">
              <a:extLst>
                <a:ext uri="{FF2B5EF4-FFF2-40B4-BE49-F238E27FC236}">
                  <a16:creationId xmlns:a16="http://schemas.microsoft.com/office/drawing/2014/main" id="{A6364CFC-194A-4A61-E684-330ED1A08273}"/>
                </a:ext>
              </a:extLst>
            </p:cNvPr>
            <p:cNvSpPr/>
            <p:nvPr/>
          </p:nvSpPr>
          <p:spPr>
            <a:xfrm>
              <a:off x="4793225" y="3493850"/>
              <a:ext cx="336150" cy="601800"/>
            </a:xfrm>
            <a:custGeom>
              <a:avLst/>
              <a:gdLst/>
              <a:ahLst/>
              <a:cxnLst/>
              <a:rect l="l" t="t" r="r" b="b"/>
              <a:pathLst>
                <a:path w="13446" h="24072" extrusionOk="0">
                  <a:moveTo>
                    <a:pt x="13445" y="0"/>
                  </a:moveTo>
                  <a:lnTo>
                    <a:pt x="5271" y="11225"/>
                  </a:lnTo>
                  <a:lnTo>
                    <a:pt x="1" y="24072"/>
                  </a:lnTo>
                  <a:lnTo>
                    <a:pt x="8175" y="12845"/>
                  </a:lnTo>
                  <a:lnTo>
                    <a:pt x="134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777;p44">
              <a:extLst>
                <a:ext uri="{FF2B5EF4-FFF2-40B4-BE49-F238E27FC236}">
                  <a16:creationId xmlns:a16="http://schemas.microsoft.com/office/drawing/2014/main" id="{EE5A212C-E3DC-8519-E60D-148039242943}"/>
                </a:ext>
              </a:extLst>
            </p:cNvPr>
            <p:cNvSpPr/>
            <p:nvPr/>
          </p:nvSpPr>
          <p:spPr>
            <a:xfrm>
              <a:off x="4787700" y="3498675"/>
              <a:ext cx="353125" cy="592025"/>
            </a:xfrm>
            <a:custGeom>
              <a:avLst/>
              <a:gdLst/>
              <a:ahLst/>
              <a:cxnLst/>
              <a:rect l="l" t="t" r="r" b="b"/>
              <a:pathLst>
                <a:path w="14125" h="23681" extrusionOk="0">
                  <a:moveTo>
                    <a:pt x="0" y="1"/>
                  </a:moveTo>
                  <a:lnTo>
                    <a:pt x="5635" y="12692"/>
                  </a:lnTo>
                  <a:lnTo>
                    <a:pt x="14124" y="23680"/>
                  </a:lnTo>
                  <a:lnTo>
                    <a:pt x="8489" y="109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778;p44">
              <a:extLst>
                <a:ext uri="{FF2B5EF4-FFF2-40B4-BE49-F238E27FC236}">
                  <a16:creationId xmlns:a16="http://schemas.microsoft.com/office/drawing/2014/main" id="{7026B8B8-CCF0-626D-4E47-3D0D11B4619C}"/>
                </a:ext>
              </a:extLst>
            </p:cNvPr>
            <p:cNvSpPr/>
            <p:nvPr/>
          </p:nvSpPr>
          <p:spPr>
            <a:xfrm>
              <a:off x="4621075" y="3750525"/>
              <a:ext cx="689225" cy="83150"/>
            </a:xfrm>
            <a:custGeom>
              <a:avLst/>
              <a:gdLst/>
              <a:ahLst/>
              <a:cxnLst/>
              <a:rect l="l" t="t" r="r" b="b"/>
              <a:pathLst>
                <a:path w="27569" h="3326" extrusionOk="0">
                  <a:moveTo>
                    <a:pt x="13760" y="1"/>
                  </a:moveTo>
                  <a:lnTo>
                    <a:pt x="1" y="1860"/>
                  </a:lnTo>
                  <a:lnTo>
                    <a:pt x="13808" y="3325"/>
                  </a:lnTo>
                  <a:lnTo>
                    <a:pt x="27569" y="1467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779;p44">
            <a:extLst>
              <a:ext uri="{FF2B5EF4-FFF2-40B4-BE49-F238E27FC236}">
                <a16:creationId xmlns:a16="http://schemas.microsoft.com/office/drawing/2014/main" id="{54FB537B-FCC2-3E01-1D34-0E6F3C3DC5C5}"/>
              </a:ext>
            </a:extLst>
          </p:cNvPr>
          <p:cNvSpPr/>
          <p:nvPr/>
        </p:nvSpPr>
        <p:spPr>
          <a:xfrm>
            <a:off x="1364550" y="1921600"/>
            <a:ext cx="984000" cy="47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780;p44">
            <a:extLst>
              <a:ext uri="{FF2B5EF4-FFF2-40B4-BE49-F238E27FC236}">
                <a16:creationId xmlns:a16="http://schemas.microsoft.com/office/drawing/2014/main" id="{937066CC-6B83-9E8C-D2FC-A83A94BA05C6}"/>
              </a:ext>
            </a:extLst>
          </p:cNvPr>
          <p:cNvSpPr/>
          <p:nvPr/>
        </p:nvSpPr>
        <p:spPr>
          <a:xfrm rot="5400000">
            <a:off x="1364538" y="1921600"/>
            <a:ext cx="147600" cy="1476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781;p44">
            <a:extLst>
              <a:ext uri="{FF2B5EF4-FFF2-40B4-BE49-F238E27FC236}">
                <a16:creationId xmlns:a16="http://schemas.microsoft.com/office/drawing/2014/main" id="{641BFE67-ACAF-D042-42DB-D3431B165033}"/>
              </a:ext>
            </a:extLst>
          </p:cNvPr>
          <p:cNvSpPr/>
          <p:nvPr/>
        </p:nvSpPr>
        <p:spPr>
          <a:xfrm>
            <a:off x="2851475" y="2905475"/>
            <a:ext cx="984000" cy="47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782;p44">
            <a:extLst>
              <a:ext uri="{FF2B5EF4-FFF2-40B4-BE49-F238E27FC236}">
                <a16:creationId xmlns:a16="http://schemas.microsoft.com/office/drawing/2014/main" id="{7296E358-DB3B-B65D-659F-0942ECEBEF05}"/>
              </a:ext>
            </a:extLst>
          </p:cNvPr>
          <p:cNvSpPr/>
          <p:nvPr/>
        </p:nvSpPr>
        <p:spPr>
          <a:xfrm rot="5400000">
            <a:off x="2851350" y="2905475"/>
            <a:ext cx="147600" cy="1476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783;p44">
            <a:extLst>
              <a:ext uri="{FF2B5EF4-FFF2-40B4-BE49-F238E27FC236}">
                <a16:creationId xmlns:a16="http://schemas.microsoft.com/office/drawing/2014/main" id="{740EBFF1-32DF-A51C-F98E-9D401B316168}"/>
              </a:ext>
            </a:extLst>
          </p:cNvPr>
          <p:cNvSpPr/>
          <p:nvPr/>
        </p:nvSpPr>
        <p:spPr>
          <a:xfrm>
            <a:off x="2851475" y="1924550"/>
            <a:ext cx="984000" cy="87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784;p44">
            <a:extLst>
              <a:ext uri="{FF2B5EF4-FFF2-40B4-BE49-F238E27FC236}">
                <a16:creationId xmlns:a16="http://schemas.microsoft.com/office/drawing/2014/main" id="{446E0D11-1CF6-5A83-09EB-7F0C551CDED6}"/>
              </a:ext>
            </a:extLst>
          </p:cNvPr>
          <p:cNvSpPr/>
          <p:nvPr/>
        </p:nvSpPr>
        <p:spPr>
          <a:xfrm rot="5400000">
            <a:off x="2851350" y="1924550"/>
            <a:ext cx="147600" cy="1476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785;p44">
            <a:extLst>
              <a:ext uri="{FF2B5EF4-FFF2-40B4-BE49-F238E27FC236}">
                <a16:creationId xmlns:a16="http://schemas.microsoft.com/office/drawing/2014/main" id="{D68B84FE-661B-8454-586D-8F4D12400C7D}"/>
              </a:ext>
            </a:extLst>
          </p:cNvPr>
          <p:cNvSpPr/>
          <p:nvPr/>
        </p:nvSpPr>
        <p:spPr>
          <a:xfrm>
            <a:off x="1364550" y="2905475"/>
            <a:ext cx="471900" cy="47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786;p44">
            <a:extLst>
              <a:ext uri="{FF2B5EF4-FFF2-40B4-BE49-F238E27FC236}">
                <a16:creationId xmlns:a16="http://schemas.microsoft.com/office/drawing/2014/main" id="{E2C62513-D14D-07BF-91FF-6934DBC783AE}"/>
              </a:ext>
            </a:extLst>
          </p:cNvPr>
          <p:cNvSpPr/>
          <p:nvPr/>
        </p:nvSpPr>
        <p:spPr>
          <a:xfrm>
            <a:off x="1876652" y="2905475"/>
            <a:ext cx="471900" cy="471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9" name="Google Shape;787;p44">
            <a:extLst>
              <a:ext uri="{FF2B5EF4-FFF2-40B4-BE49-F238E27FC236}">
                <a16:creationId xmlns:a16="http://schemas.microsoft.com/office/drawing/2014/main" id="{75DB86C3-236F-F082-8F21-C74273654F28}"/>
              </a:ext>
            </a:extLst>
          </p:cNvPr>
          <p:cNvGrpSpPr/>
          <p:nvPr/>
        </p:nvGrpSpPr>
        <p:grpSpPr>
          <a:xfrm>
            <a:off x="2049467" y="2517211"/>
            <a:ext cx="264554" cy="264554"/>
            <a:chOff x="238125" y="2575500"/>
            <a:chExt cx="201350" cy="201350"/>
          </a:xfrm>
        </p:grpSpPr>
        <p:sp>
          <p:nvSpPr>
            <p:cNvPr id="410" name="Google Shape;788;p44">
              <a:extLst>
                <a:ext uri="{FF2B5EF4-FFF2-40B4-BE49-F238E27FC236}">
                  <a16:creationId xmlns:a16="http://schemas.microsoft.com/office/drawing/2014/main" id="{6885C43C-C119-E590-B737-2927ADD2CA6B}"/>
                </a:ext>
              </a:extLst>
            </p:cNvPr>
            <p:cNvSpPr/>
            <p:nvPr/>
          </p:nvSpPr>
          <p:spPr>
            <a:xfrm>
              <a:off x="308400" y="2575500"/>
              <a:ext cx="60825" cy="201350"/>
            </a:xfrm>
            <a:custGeom>
              <a:avLst/>
              <a:gdLst/>
              <a:ahLst/>
              <a:cxnLst/>
              <a:rect l="l" t="t" r="r" b="b"/>
              <a:pathLst>
                <a:path w="2433" h="8054" extrusionOk="0">
                  <a:moveTo>
                    <a:pt x="2403" y="1"/>
                  </a:moveTo>
                  <a:cubicBezTo>
                    <a:pt x="2248" y="319"/>
                    <a:pt x="2124" y="648"/>
                    <a:pt x="2005" y="977"/>
                  </a:cubicBezTo>
                  <a:cubicBezTo>
                    <a:pt x="1750" y="1633"/>
                    <a:pt x="1628" y="2326"/>
                    <a:pt x="1469" y="3007"/>
                  </a:cubicBezTo>
                  <a:cubicBezTo>
                    <a:pt x="1292" y="3686"/>
                    <a:pt x="988" y="4325"/>
                    <a:pt x="779" y="4992"/>
                  </a:cubicBezTo>
                  <a:cubicBezTo>
                    <a:pt x="439" y="5989"/>
                    <a:pt x="164" y="7000"/>
                    <a:pt x="0" y="8046"/>
                  </a:cubicBezTo>
                  <a:lnTo>
                    <a:pt x="29" y="8054"/>
                  </a:lnTo>
                  <a:cubicBezTo>
                    <a:pt x="322" y="7412"/>
                    <a:pt x="555" y="6751"/>
                    <a:pt x="770" y="6085"/>
                  </a:cubicBezTo>
                  <a:cubicBezTo>
                    <a:pt x="1097" y="5085"/>
                    <a:pt x="1256" y="4039"/>
                    <a:pt x="1563" y="3036"/>
                  </a:cubicBezTo>
                  <a:cubicBezTo>
                    <a:pt x="1948" y="2056"/>
                    <a:pt x="2297" y="1061"/>
                    <a:pt x="2433" y="9"/>
                  </a:cubicBezTo>
                  <a:lnTo>
                    <a:pt x="2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789;p44">
              <a:extLst>
                <a:ext uri="{FF2B5EF4-FFF2-40B4-BE49-F238E27FC236}">
                  <a16:creationId xmlns:a16="http://schemas.microsoft.com/office/drawing/2014/main" id="{DA8A2E93-32E8-E8E4-B9DF-997515D0ED9A}"/>
                </a:ext>
              </a:extLst>
            </p:cNvPr>
            <p:cNvSpPr/>
            <p:nvPr/>
          </p:nvSpPr>
          <p:spPr>
            <a:xfrm>
              <a:off x="238125" y="2645775"/>
              <a:ext cx="201350" cy="60800"/>
            </a:xfrm>
            <a:custGeom>
              <a:avLst/>
              <a:gdLst/>
              <a:ahLst/>
              <a:cxnLst/>
              <a:rect l="l" t="t" r="r" b="b"/>
              <a:pathLst>
                <a:path w="8054" h="2432" extrusionOk="0">
                  <a:moveTo>
                    <a:pt x="9" y="1"/>
                  </a:moveTo>
                  <a:lnTo>
                    <a:pt x="0" y="29"/>
                  </a:lnTo>
                  <a:cubicBezTo>
                    <a:pt x="642" y="323"/>
                    <a:pt x="1303" y="556"/>
                    <a:pt x="1970" y="769"/>
                  </a:cubicBezTo>
                  <a:cubicBezTo>
                    <a:pt x="2969" y="1097"/>
                    <a:pt x="4015" y="1257"/>
                    <a:pt x="5018" y="1564"/>
                  </a:cubicBezTo>
                  <a:cubicBezTo>
                    <a:pt x="5998" y="1949"/>
                    <a:pt x="6993" y="2298"/>
                    <a:pt x="8045" y="2432"/>
                  </a:cubicBezTo>
                  <a:lnTo>
                    <a:pt x="8053" y="2403"/>
                  </a:lnTo>
                  <a:cubicBezTo>
                    <a:pt x="7735" y="2249"/>
                    <a:pt x="7408" y="2124"/>
                    <a:pt x="7077" y="2006"/>
                  </a:cubicBezTo>
                  <a:cubicBezTo>
                    <a:pt x="6421" y="1752"/>
                    <a:pt x="5728" y="1629"/>
                    <a:pt x="5047" y="1470"/>
                  </a:cubicBezTo>
                  <a:cubicBezTo>
                    <a:pt x="4368" y="1293"/>
                    <a:pt x="3729" y="988"/>
                    <a:pt x="3062" y="780"/>
                  </a:cubicBezTo>
                  <a:cubicBezTo>
                    <a:pt x="2065" y="439"/>
                    <a:pt x="1054" y="167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790;p44">
              <a:extLst>
                <a:ext uri="{FF2B5EF4-FFF2-40B4-BE49-F238E27FC236}">
                  <a16:creationId xmlns:a16="http://schemas.microsoft.com/office/drawing/2014/main" id="{5499945A-41B4-5FB9-86B0-D8BEEA85324D}"/>
                </a:ext>
              </a:extLst>
            </p:cNvPr>
            <p:cNvSpPr/>
            <p:nvPr/>
          </p:nvSpPr>
          <p:spPr>
            <a:xfrm>
              <a:off x="246225" y="2625975"/>
              <a:ext cx="185125" cy="100450"/>
            </a:xfrm>
            <a:custGeom>
              <a:avLst/>
              <a:gdLst/>
              <a:ahLst/>
              <a:cxnLst/>
              <a:rect l="l" t="t" r="r" b="b"/>
              <a:pathLst>
                <a:path w="7405" h="4018" extrusionOk="0">
                  <a:moveTo>
                    <a:pt x="7390" y="1"/>
                  </a:moveTo>
                  <a:cubicBezTo>
                    <a:pt x="7054" y="116"/>
                    <a:pt x="6735" y="260"/>
                    <a:pt x="6418" y="410"/>
                  </a:cubicBezTo>
                  <a:cubicBezTo>
                    <a:pt x="5773" y="693"/>
                    <a:pt x="5197" y="1097"/>
                    <a:pt x="4603" y="1466"/>
                  </a:cubicBezTo>
                  <a:cubicBezTo>
                    <a:pt x="3998" y="1821"/>
                    <a:pt x="3331" y="2058"/>
                    <a:pt x="2713" y="2383"/>
                  </a:cubicBezTo>
                  <a:cubicBezTo>
                    <a:pt x="1766" y="2845"/>
                    <a:pt x="858" y="3367"/>
                    <a:pt x="1" y="3991"/>
                  </a:cubicBezTo>
                  <a:lnTo>
                    <a:pt x="17" y="4017"/>
                  </a:lnTo>
                  <a:cubicBezTo>
                    <a:pt x="678" y="3770"/>
                    <a:pt x="1310" y="3468"/>
                    <a:pt x="1932" y="3148"/>
                  </a:cubicBezTo>
                  <a:cubicBezTo>
                    <a:pt x="2870" y="2672"/>
                    <a:pt x="3722" y="2045"/>
                    <a:pt x="4650" y="1553"/>
                  </a:cubicBezTo>
                  <a:cubicBezTo>
                    <a:pt x="5615" y="1132"/>
                    <a:pt x="6565" y="675"/>
                    <a:pt x="7404" y="28"/>
                  </a:cubicBezTo>
                  <a:lnTo>
                    <a:pt x="73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791;p44">
              <a:extLst>
                <a:ext uri="{FF2B5EF4-FFF2-40B4-BE49-F238E27FC236}">
                  <a16:creationId xmlns:a16="http://schemas.microsoft.com/office/drawing/2014/main" id="{1DD135BF-2D6A-BDEC-49CB-124AC55D6313}"/>
                </a:ext>
              </a:extLst>
            </p:cNvPr>
            <p:cNvSpPr/>
            <p:nvPr/>
          </p:nvSpPr>
          <p:spPr>
            <a:xfrm>
              <a:off x="288600" y="2583625"/>
              <a:ext cx="100400" cy="185100"/>
            </a:xfrm>
            <a:custGeom>
              <a:avLst/>
              <a:gdLst/>
              <a:ahLst/>
              <a:cxnLst/>
              <a:rect l="l" t="t" r="r" b="b"/>
              <a:pathLst>
                <a:path w="4016" h="7404" extrusionOk="0">
                  <a:moveTo>
                    <a:pt x="25" y="1"/>
                  </a:moveTo>
                  <a:lnTo>
                    <a:pt x="0" y="15"/>
                  </a:lnTo>
                  <a:cubicBezTo>
                    <a:pt x="246" y="677"/>
                    <a:pt x="549" y="1310"/>
                    <a:pt x="869" y="1932"/>
                  </a:cubicBezTo>
                  <a:cubicBezTo>
                    <a:pt x="1344" y="2870"/>
                    <a:pt x="1971" y="3722"/>
                    <a:pt x="2464" y="4650"/>
                  </a:cubicBezTo>
                  <a:cubicBezTo>
                    <a:pt x="2884" y="5613"/>
                    <a:pt x="3341" y="6564"/>
                    <a:pt x="3989" y="7403"/>
                  </a:cubicBezTo>
                  <a:lnTo>
                    <a:pt x="3989" y="7403"/>
                  </a:lnTo>
                  <a:lnTo>
                    <a:pt x="4015" y="7390"/>
                  </a:lnTo>
                  <a:cubicBezTo>
                    <a:pt x="3900" y="7054"/>
                    <a:pt x="3756" y="6734"/>
                    <a:pt x="3606" y="6418"/>
                  </a:cubicBezTo>
                  <a:cubicBezTo>
                    <a:pt x="3323" y="5773"/>
                    <a:pt x="2919" y="5197"/>
                    <a:pt x="2550" y="4602"/>
                  </a:cubicBezTo>
                  <a:cubicBezTo>
                    <a:pt x="2195" y="3998"/>
                    <a:pt x="1958" y="3331"/>
                    <a:pt x="1633" y="2711"/>
                  </a:cubicBezTo>
                  <a:cubicBezTo>
                    <a:pt x="1171" y="1766"/>
                    <a:pt x="649" y="857"/>
                    <a:pt x="25" y="1"/>
                  </a:cubicBezTo>
                  <a:close/>
                  <a:moveTo>
                    <a:pt x="3989" y="7403"/>
                  </a:moveTo>
                  <a:lnTo>
                    <a:pt x="3988" y="7404"/>
                  </a:lnTo>
                  <a:lnTo>
                    <a:pt x="3990" y="7404"/>
                  </a:lnTo>
                  <a:cubicBezTo>
                    <a:pt x="3990" y="7404"/>
                    <a:pt x="3989" y="7404"/>
                    <a:pt x="3989" y="7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792;p44">
            <a:extLst>
              <a:ext uri="{FF2B5EF4-FFF2-40B4-BE49-F238E27FC236}">
                <a16:creationId xmlns:a16="http://schemas.microsoft.com/office/drawing/2014/main" id="{31DE64C5-B259-E8BF-A8A4-0457F73AB45D}"/>
              </a:ext>
            </a:extLst>
          </p:cNvPr>
          <p:cNvGrpSpPr/>
          <p:nvPr/>
        </p:nvGrpSpPr>
        <p:grpSpPr>
          <a:xfrm>
            <a:off x="1724267" y="2517211"/>
            <a:ext cx="264554" cy="264554"/>
            <a:chOff x="238125" y="2575500"/>
            <a:chExt cx="201350" cy="201350"/>
          </a:xfrm>
        </p:grpSpPr>
        <p:sp>
          <p:nvSpPr>
            <p:cNvPr id="415" name="Google Shape;793;p44">
              <a:extLst>
                <a:ext uri="{FF2B5EF4-FFF2-40B4-BE49-F238E27FC236}">
                  <a16:creationId xmlns:a16="http://schemas.microsoft.com/office/drawing/2014/main" id="{C8ADA68B-E6D6-209A-FF3B-4A7E3192B542}"/>
                </a:ext>
              </a:extLst>
            </p:cNvPr>
            <p:cNvSpPr/>
            <p:nvPr/>
          </p:nvSpPr>
          <p:spPr>
            <a:xfrm>
              <a:off x="308400" y="2575500"/>
              <a:ext cx="60825" cy="201350"/>
            </a:xfrm>
            <a:custGeom>
              <a:avLst/>
              <a:gdLst/>
              <a:ahLst/>
              <a:cxnLst/>
              <a:rect l="l" t="t" r="r" b="b"/>
              <a:pathLst>
                <a:path w="2433" h="8054" extrusionOk="0">
                  <a:moveTo>
                    <a:pt x="2403" y="1"/>
                  </a:moveTo>
                  <a:cubicBezTo>
                    <a:pt x="2248" y="319"/>
                    <a:pt x="2124" y="648"/>
                    <a:pt x="2005" y="977"/>
                  </a:cubicBezTo>
                  <a:cubicBezTo>
                    <a:pt x="1750" y="1633"/>
                    <a:pt x="1628" y="2326"/>
                    <a:pt x="1469" y="3007"/>
                  </a:cubicBezTo>
                  <a:cubicBezTo>
                    <a:pt x="1292" y="3686"/>
                    <a:pt x="988" y="4325"/>
                    <a:pt x="779" y="4992"/>
                  </a:cubicBezTo>
                  <a:cubicBezTo>
                    <a:pt x="439" y="5989"/>
                    <a:pt x="164" y="7000"/>
                    <a:pt x="0" y="8046"/>
                  </a:cubicBezTo>
                  <a:lnTo>
                    <a:pt x="29" y="8054"/>
                  </a:lnTo>
                  <a:cubicBezTo>
                    <a:pt x="322" y="7412"/>
                    <a:pt x="555" y="6751"/>
                    <a:pt x="770" y="6085"/>
                  </a:cubicBezTo>
                  <a:cubicBezTo>
                    <a:pt x="1097" y="5085"/>
                    <a:pt x="1256" y="4039"/>
                    <a:pt x="1563" y="3036"/>
                  </a:cubicBezTo>
                  <a:cubicBezTo>
                    <a:pt x="1948" y="2056"/>
                    <a:pt x="2297" y="1061"/>
                    <a:pt x="2433" y="9"/>
                  </a:cubicBezTo>
                  <a:lnTo>
                    <a:pt x="2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794;p44">
              <a:extLst>
                <a:ext uri="{FF2B5EF4-FFF2-40B4-BE49-F238E27FC236}">
                  <a16:creationId xmlns:a16="http://schemas.microsoft.com/office/drawing/2014/main" id="{B7573DB5-CBB1-3B9F-A2A5-10902EAA017D}"/>
                </a:ext>
              </a:extLst>
            </p:cNvPr>
            <p:cNvSpPr/>
            <p:nvPr/>
          </p:nvSpPr>
          <p:spPr>
            <a:xfrm>
              <a:off x="238125" y="2645775"/>
              <a:ext cx="201350" cy="60800"/>
            </a:xfrm>
            <a:custGeom>
              <a:avLst/>
              <a:gdLst/>
              <a:ahLst/>
              <a:cxnLst/>
              <a:rect l="l" t="t" r="r" b="b"/>
              <a:pathLst>
                <a:path w="8054" h="2432" extrusionOk="0">
                  <a:moveTo>
                    <a:pt x="9" y="1"/>
                  </a:moveTo>
                  <a:lnTo>
                    <a:pt x="0" y="29"/>
                  </a:lnTo>
                  <a:cubicBezTo>
                    <a:pt x="642" y="323"/>
                    <a:pt x="1303" y="556"/>
                    <a:pt x="1970" y="769"/>
                  </a:cubicBezTo>
                  <a:cubicBezTo>
                    <a:pt x="2969" y="1097"/>
                    <a:pt x="4015" y="1257"/>
                    <a:pt x="5018" y="1564"/>
                  </a:cubicBezTo>
                  <a:cubicBezTo>
                    <a:pt x="5998" y="1949"/>
                    <a:pt x="6993" y="2298"/>
                    <a:pt x="8045" y="2432"/>
                  </a:cubicBezTo>
                  <a:lnTo>
                    <a:pt x="8053" y="2403"/>
                  </a:lnTo>
                  <a:cubicBezTo>
                    <a:pt x="7735" y="2249"/>
                    <a:pt x="7408" y="2124"/>
                    <a:pt x="7077" y="2006"/>
                  </a:cubicBezTo>
                  <a:cubicBezTo>
                    <a:pt x="6421" y="1752"/>
                    <a:pt x="5728" y="1629"/>
                    <a:pt x="5047" y="1470"/>
                  </a:cubicBezTo>
                  <a:cubicBezTo>
                    <a:pt x="4368" y="1293"/>
                    <a:pt x="3729" y="988"/>
                    <a:pt x="3062" y="780"/>
                  </a:cubicBezTo>
                  <a:cubicBezTo>
                    <a:pt x="2065" y="439"/>
                    <a:pt x="1054" y="167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795;p44">
              <a:extLst>
                <a:ext uri="{FF2B5EF4-FFF2-40B4-BE49-F238E27FC236}">
                  <a16:creationId xmlns:a16="http://schemas.microsoft.com/office/drawing/2014/main" id="{044CD6AE-F7C2-2017-7C10-E24FE11E1904}"/>
                </a:ext>
              </a:extLst>
            </p:cNvPr>
            <p:cNvSpPr/>
            <p:nvPr/>
          </p:nvSpPr>
          <p:spPr>
            <a:xfrm>
              <a:off x="246225" y="2625975"/>
              <a:ext cx="185125" cy="100450"/>
            </a:xfrm>
            <a:custGeom>
              <a:avLst/>
              <a:gdLst/>
              <a:ahLst/>
              <a:cxnLst/>
              <a:rect l="l" t="t" r="r" b="b"/>
              <a:pathLst>
                <a:path w="7405" h="4018" extrusionOk="0">
                  <a:moveTo>
                    <a:pt x="7390" y="1"/>
                  </a:moveTo>
                  <a:cubicBezTo>
                    <a:pt x="7054" y="116"/>
                    <a:pt x="6735" y="260"/>
                    <a:pt x="6418" y="410"/>
                  </a:cubicBezTo>
                  <a:cubicBezTo>
                    <a:pt x="5773" y="693"/>
                    <a:pt x="5197" y="1097"/>
                    <a:pt x="4603" y="1466"/>
                  </a:cubicBezTo>
                  <a:cubicBezTo>
                    <a:pt x="3998" y="1821"/>
                    <a:pt x="3331" y="2058"/>
                    <a:pt x="2713" y="2383"/>
                  </a:cubicBezTo>
                  <a:cubicBezTo>
                    <a:pt x="1766" y="2845"/>
                    <a:pt x="858" y="3367"/>
                    <a:pt x="1" y="3991"/>
                  </a:cubicBezTo>
                  <a:lnTo>
                    <a:pt x="17" y="4017"/>
                  </a:lnTo>
                  <a:cubicBezTo>
                    <a:pt x="678" y="3770"/>
                    <a:pt x="1310" y="3468"/>
                    <a:pt x="1932" y="3148"/>
                  </a:cubicBezTo>
                  <a:cubicBezTo>
                    <a:pt x="2870" y="2672"/>
                    <a:pt x="3722" y="2045"/>
                    <a:pt x="4650" y="1553"/>
                  </a:cubicBezTo>
                  <a:cubicBezTo>
                    <a:pt x="5615" y="1132"/>
                    <a:pt x="6565" y="675"/>
                    <a:pt x="7404" y="28"/>
                  </a:cubicBezTo>
                  <a:lnTo>
                    <a:pt x="73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796;p44">
              <a:extLst>
                <a:ext uri="{FF2B5EF4-FFF2-40B4-BE49-F238E27FC236}">
                  <a16:creationId xmlns:a16="http://schemas.microsoft.com/office/drawing/2014/main" id="{889F8725-A7A7-005C-7AB2-B37AAE08DBFF}"/>
                </a:ext>
              </a:extLst>
            </p:cNvPr>
            <p:cNvSpPr/>
            <p:nvPr/>
          </p:nvSpPr>
          <p:spPr>
            <a:xfrm>
              <a:off x="288600" y="2583625"/>
              <a:ext cx="100400" cy="185100"/>
            </a:xfrm>
            <a:custGeom>
              <a:avLst/>
              <a:gdLst/>
              <a:ahLst/>
              <a:cxnLst/>
              <a:rect l="l" t="t" r="r" b="b"/>
              <a:pathLst>
                <a:path w="4016" h="7404" extrusionOk="0">
                  <a:moveTo>
                    <a:pt x="25" y="1"/>
                  </a:moveTo>
                  <a:lnTo>
                    <a:pt x="0" y="15"/>
                  </a:lnTo>
                  <a:cubicBezTo>
                    <a:pt x="246" y="677"/>
                    <a:pt x="549" y="1310"/>
                    <a:pt x="869" y="1932"/>
                  </a:cubicBezTo>
                  <a:cubicBezTo>
                    <a:pt x="1344" y="2870"/>
                    <a:pt x="1971" y="3722"/>
                    <a:pt x="2464" y="4650"/>
                  </a:cubicBezTo>
                  <a:cubicBezTo>
                    <a:pt x="2884" y="5613"/>
                    <a:pt x="3341" y="6564"/>
                    <a:pt x="3989" y="7403"/>
                  </a:cubicBezTo>
                  <a:lnTo>
                    <a:pt x="3989" y="7403"/>
                  </a:lnTo>
                  <a:lnTo>
                    <a:pt x="4015" y="7390"/>
                  </a:lnTo>
                  <a:cubicBezTo>
                    <a:pt x="3900" y="7054"/>
                    <a:pt x="3756" y="6734"/>
                    <a:pt x="3606" y="6418"/>
                  </a:cubicBezTo>
                  <a:cubicBezTo>
                    <a:pt x="3323" y="5773"/>
                    <a:pt x="2919" y="5197"/>
                    <a:pt x="2550" y="4602"/>
                  </a:cubicBezTo>
                  <a:cubicBezTo>
                    <a:pt x="2195" y="3998"/>
                    <a:pt x="1958" y="3331"/>
                    <a:pt x="1633" y="2711"/>
                  </a:cubicBezTo>
                  <a:cubicBezTo>
                    <a:pt x="1171" y="1766"/>
                    <a:pt x="649" y="857"/>
                    <a:pt x="25" y="1"/>
                  </a:cubicBezTo>
                  <a:close/>
                  <a:moveTo>
                    <a:pt x="3989" y="7403"/>
                  </a:moveTo>
                  <a:lnTo>
                    <a:pt x="3988" y="7404"/>
                  </a:lnTo>
                  <a:lnTo>
                    <a:pt x="3990" y="7404"/>
                  </a:lnTo>
                  <a:cubicBezTo>
                    <a:pt x="3990" y="7404"/>
                    <a:pt x="3989" y="7404"/>
                    <a:pt x="3989" y="7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797;p44">
            <a:extLst>
              <a:ext uri="{FF2B5EF4-FFF2-40B4-BE49-F238E27FC236}">
                <a16:creationId xmlns:a16="http://schemas.microsoft.com/office/drawing/2014/main" id="{CF750666-F67C-81CF-2837-B04A00DE681A}"/>
              </a:ext>
            </a:extLst>
          </p:cNvPr>
          <p:cNvGrpSpPr/>
          <p:nvPr/>
        </p:nvGrpSpPr>
        <p:grpSpPr>
          <a:xfrm>
            <a:off x="1399067" y="2517211"/>
            <a:ext cx="264554" cy="264554"/>
            <a:chOff x="238125" y="2575500"/>
            <a:chExt cx="201350" cy="201350"/>
          </a:xfrm>
        </p:grpSpPr>
        <p:sp>
          <p:nvSpPr>
            <p:cNvPr id="420" name="Google Shape;798;p44">
              <a:extLst>
                <a:ext uri="{FF2B5EF4-FFF2-40B4-BE49-F238E27FC236}">
                  <a16:creationId xmlns:a16="http://schemas.microsoft.com/office/drawing/2014/main" id="{8895B094-6092-0A30-C091-4A5B834683D0}"/>
                </a:ext>
              </a:extLst>
            </p:cNvPr>
            <p:cNvSpPr/>
            <p:nvPr/>
          </p:nvSpPr>
          <p:spPr>
            <a:xfrm>
              <a:off x="308400" y="2575500"/>
              <a:ext cx="60825" cy="201350"/>
            </a:xfrm>
            <a:custGeom>
              <a:avLst/>
              <a:gdLst/>
              <a:ahLst/>
              <a:cxnLst/>
              <a:rect l="l" t="t" r="r" b="b"/>
              <a:pathLst>
                <a:path w="2433" h="8054" extrusionOk="0">
                  <a:moveTo>
                    <a:pt x="2403" y="1"/>
                  </a:moveTo>
                  <a:cubicBezTo>
                    <a:pt x="2248" y="319"/>
                    <a:pt x="2124" y="648"/>
                    <a:pt x="2005" y="977"/>
                  </a:cubicBezTo>
                  <a:cubicBezTo>
                    <a:pt x="1750" y="1633"/>
                    <a:pt x="1628" y="2326"/>
                    <a:pt x="1469" y="3007"/>
                  </a:cubicBezTo>
                  <a:cubicBezTo>
                    <a:pt x="1292" y="3686"/>
                    <a:pt x="988" y="4325"/>
                    <a:pt x="779" y="4992"/>
                  </a:cubicBezTo>
                  <a:cubicBezTo>
                    <a:pt x="439" y="5989"/>
                    <a:pt x="164" y="7000"/>
                    <a:pt x="0" y="8046"/>
                  </a:cubicBezTo>
                  <a:lnTo>
                    <a:pt x="29" y="8054"/>
                  </a:lnTo>
                  <a:cubicBezTo>
                    <a:pt x="322" y="7412"/>
                    <a:pt x="555" y="6751"/>
                    <a:pt x="770" y="6085"/>
                  </a:cubicBezTo>
                  <a:cubicBezTo>
                    <a:pt x="1097" y="5085"/>
                    <a:pt x="1256" y="4039"/>
                    <a:pt x="1563" y="3036"/>
                  </a:cubicBezTo>
                  <a:cubicBezTo>
                    <a:pt x="1948" y="2056"/>
                    <a:pt x="2297" y="1061"/>
                    <a:pt x="2433" y="9"/>
                  </a:cubicBezTo>
                  <a:lnTo>
                    <a:pt x="2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799;p44">
              <a:extLst>
                <a:ext uri="{FF2B5EF4-FFF2-40B4-BE49-F238E27FC236}">
                  <a16:creationId xmlns:a16="http://schemas.microsoft.com/office/drawing/2014/main" id="{81E4204D-A5F4-9B51-153E-9148325A3DA6}"/>
                </a:ext>
              </a:extLst>
            </p:cNvPr>
            <p:cNvSpPr/>
            <p:nvPr/>
          </p:nvSpPr>
          <p:spPr>
            <a:xfrm>
              <a:off x="238125" y="2645775"/>
              <a:ext cx="201350" cy="60800"/>
            </a:xfrm>
            <a:custGeom>
              <a:avLst/>
              <a:gdLst/>
              <a:ahLst/>
              <a:cxnLst/>
              <a:rect l="l" t="t" r="r" b="b"/>
              <a:pathLst>
                <a:path w="8054" h="2432" extrusionOk="0">
                  <a:moveTo>
                    <a:pt x="9" y="1"/>
                  </a:moveTo>
                  <a:lnTo>
                    <a:pt x="0" y="29"/>
                  </a:lnTo>
                  <a:cubicBezTo>
                    <a:pt x="642" y="323"/>
                    <a:pt x="1303" y="556"/>
                    <a:pt x="1970" y="769"/>
                  </a:cubicBezTo>
                  <a:cubicBezTo>
                    <a:pt x="2969" y="1097"/>
                    <a:pt x="4015" y="1257"/>
                    <a:pt x="5018" y="1564"/>
                  </a:cubicBezTo>
                  <a:cubicBezTo>
                    <a:pt x="5998" y="1949"/>
                    <a:pt x="6993" y="2298"/>
                    <a:pt x="8045" y="2432"/>
                  </a:cubicBezTo>
                  <a:lnTo>
                    <a:pt x="8053" y="2403"/>
                  </a:lnTo>
                  <a:cubicBezTo>
                    <a:pt x="7735" y="2249"/>
                    <a:pt x="7408" y="2124"/>
                    <a:pt x="7077" y="2006"/>
                  </a:cubicBezTo>
                  <a:cubicBezTo>
                    <a:pt x="6421" y="1752"/>
                    <a:pt x="5728" y="1629"/>
                    <a:pt x="5047" y="1470"/>
                  </a:cubicBezTo>
                  <a:cubicBezTo>
                    <a:pt x="4368" y="1293"/>
                    <a:pt x="3729" y="988"/>
                    <a:pt x="3062" y="780"/>
                  </a:cubicBezTo>
                  <a:cubicBezTo>
                    <a:pt x="2065" y="439"/>
                    <a:pt x="1054" y="167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800;p44">
              <a:extLst>
                <a:ext uri="{FF2B5EF4-FFF2-40B4-BE49-F238E27FC236}">
                  <a16:creationId xmlns:a16="http://schemas.microsoft.com/office/drawing/2014/main" id="{ACB46D34-B63E-6AD6-49D3-948A565F26F8}"/>
                </a:ext>
              </a:extLst>
            </p:cNvPr>
            <p:cNvSpPr/>
            <p:nvPr/>
          </p:nvSpPr>
          <p:spPr>
            <a:xfrm>
              <a:off x="246225" y="2625975"/>
              <a:ext cx="185125" cy="100450"/>
            </a:xfrm>
            <a:custGeom>
              <a:avLst/>
              <a:gdLst/>
              <a:ahLst/>
              <a:cxnLst/>
              <a:rect l="l" t="t" r="r" b="b"/>
              <a:pathLst>
                <a:path w="7405" h="4018" extrusionOk="0">
                  <a:moveTo>
                    <a:pt x="7390" y="1"/>
                  </a:moveTo>
                  <a:cubicBezTo>
                    <a:pt x="7054" y="116"/>
                    <a:pt x="6735" y="260"/>
                    <a:pt x="6418" y="410"/>
                  </a:cubicBezTo>
                  <a:cubicBezTo>
                    <a:pt x="5773" y="693"/>
                    <a:pt x="5197" y="1097"/>
                    <a:pt x="4603" y="1466"/>
                  </a:cubicBezTo>
                  <a:cubicBezTo>
                    <a:pt x="3998" y="1821"/>
                    <a:pt x="3331" y="2058"/>
                    <a:pt x="2713" y="2383"/>
                  </a:cubicBezTo>
                  <a:cubicBezTo>
                    <a:pt x="1766" y="2845"/>
                    <a:pt x="858" y="3367"/>
                    <a:pt x="1" y="3991"/>
                  </a:cubicBezTo>
                  <a:lnTo>
                    <a:pt x="17" y="4017"/>
                  </a:lnTo>
                  <a:cubicBezTo>
                    <a:pt x="678" y="3770"/>
                    <a:pt x="1310" y="3468"/>
                    <a:pt x="1932" y="3148"/>
                  </a:cubicBezTo>
                  <a:cubicBezTo>
                    <a:pt x="2870" y="2672"/>
                    <a:pt x="3722" y="2045"/>
                    <a:pt x="4650" y="1553"/>
                  </a:cubicBezTo>
                  <a:cubicBezTo>
                    <a:pt x="5615" y="1132"/>
                    <a:pt x="6565" y="675"/>
                    <a:pt x="7404" y="28"/>
                  </a:cubicBezTo>
                  <a:lnTo>
                    <a:pt x="73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801;p44">
              <a:extLst>
                <a:ext uri="{FF2B5EF4-FFF2-40B4-BE49-F238E27FC236}">
                  <a16:creationId xmlns:a16="http://schemas.microsoft.com/office/drawing/2014/main" id="{94C68383-8D93-8A53-CA34-5D435DFE670A}"/>
                </a:ext>
              </a:extLst>
            </p:cNvPr>
            <p:cNvSpPr/>
            <p:nvPr/>
          </p:nvSpPr>
          <p:spPr>
            <a:xfrm>
              <a:off x="288600" y="2583625"/>
              <a:ext cx="100400" cy="185100"/>
            </a:xfrm>
            <a:custGeom>
              <a:avLst/>
              <a:gdLst/>
              <a:ahLst/>
              <a:cxnLst/>
              <a:rect l="l" t="t" r="r" b="b"/>
              <a:pathLst>
                <a:path w="4016" h="7404" extrusionOk="0">
                  <a:moveTo>
                    <a:pt x="25" y="1"/>
                  </a:moveTo>
                  <a:lnTo>
                    <a:pt x="0" y="15"/>
                  </a:lnTo>
                  <a:cubicBezTo>
                    <a:pt x="246" y="677"/>
                    <a:pt x="549" y="1310"/>
                    <a:pt x="869" y="1932"/>
                  </a:cubicBezTo>
                  <a:cubicBezTo>
                    <a:pt x="1344" y="2870"/>
                    <a:pt x="1971" y="3722"/>
                    <a:pt x="2464" y="4650"/>
                  </a:cubicBezTo>
                  <a:cubicBezTo>
                    <a:pt x="2884" y="5613"/>
                    <a:pt x="3341" y="6564"/>
                    <a:pt x="3989" y="7403"/>
                  </a:cubicBezTo>
                  <a:lnTo>
                    <a:pt x="3989" y="7403"/>
                  </a:lnTo>
                  <a:lnTo>
                    <a:pt x="4015" y="7390"/>
                  </a:lnTo>
                  <a:cubicBezTo>
                    <a:pt x="3900" y="7054"/>
                    <a:pt x="3756" y="6734"/>
                    <a:pt x="3606" y="6418"/>
                  </a:cubicBezTo>
                  <a:cubicBezTo>
                    <a:pt x="3323" y="5773"/>
                    <a:pt x="2919" y="5197"/>
                    <a:pt x="2550" y="4602"/>
                  </a:cubicBezTo>
                  <a:cubicBezTo>
                    <a:pt x="2195" y="3998"/>
                    <a:pt x="1958" y="3331"/>
                    <a:pt x="1633" y="2711"/>
                  </a:cubicBezTo>
                  <a:cubicBezTo>
                    <a:pt x="1171" y="1766"/>
                    <a:pt x="649" y="857"/>
                    <a:pt x="25" y="1"/>
                  </a:cubicBezTo>
                  <a:close/>
                  <a:moveTo>
                    <a:pt x="3989" y="7403"/>
                  </a:moveTo>
                  <a:lnTo>
                    <a:pt x="3988" y="7404"/>
                  </a:lnTo>
                  <a:lnTo>
                    <a:pt x="3990" y="7404"/>
                  </a:lnTo>
                  <a:cubicBezTo>
                    <a:pt x="3990" y="7404"/>
                    <a:pt x="3989" y="7404"/>
                    <a:pt x="3989" y="7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802;p44">
            <a:extLst>
              <a:ext uri="{FF2B5EF4-FFF2-40B4-BE49-F238E27FC236}">
                <a16:creationId xmlns:a16="http://schemas.microsoft.com/office/drawing/2014/main" id="{FBC74828-3D0A-E4DB-E1B3-0D26EBCE04C7}"/>
              </a:ext>
            </a:extLst>
          </p:cNvPr>
          <p:cNvGrpSpPr/>
          <p:nvPr/>
        </p:nvGrpSpPr>
        <p:grpSpPr>
          <a:xfrm>
            <a:off x="3367738" y="947863"/>
            <a:ext cx="366825" cy="360075"/>
            <a:chOff x="4064275" y="3728850"/>
            <a:chExt cx="366825" cy="360075"/>
          </a:xfrm>
        </p:grpSpPr>
        <p:sp>
          <p:nvSpPr>
            <p:cNvPr id="425" name="Google Shape;803;p44">
              <a:extLst>
                <a:ext uri="{FF2B5EF4-FFF2-40B4-BE49-F238E27FC236}">
                  <a16:creationId xmlns:a16="http://schemas.microsoft.com/office/drawing/2014/main" id="{F4EB1F51-2568-DEE4-869C-8980B557D372}"/>
                </a:ext>
              </a:extLst>
            </p:cNvPr>
            <p:cNvSpPr/>
            <p:nvPr/>
          </p:nvSpPr>
          <p:spPr>
            <a:xfrm>
              <a:off x="4064275" y="3897600"/>
              <a:ext cx="229850" cy="191325"/>
            </a:xfrm>
            <a:custGeom>
              <a:avLst/>
              <a:gdLst/>
              <a:ahLst/>
              <a:cxnLst/>
              <a:rect l="l" t="t" r="r" b="b"/>
              <a:pathLst>
                <a:path w="9194" h="7653" extrusionOk="0">
                  <a:moveTo>
                    <a:pt x="5370" y="1"/>
                  </a:moveTo>
                  <a:cubicBezTo>
                    <a:pt x="4866" y="1"/>
                    <a:pt x="761" y="96"/>
                    <a:pt x="166" y="3168"/>
                  </a:cubicBezTo>
                  <a:cubicBezTo>
                    <a:pt x="0" y="4021"/>
                    <a:pt x="332" y="4336"/>
                    <a:pt x="912" y="4336"/>
                  </a:cubicBezTo>
                  <a:cubicBezTo>
                    <a:pt x="2560" y="4336"/>
                    <a:pt x="6212" y="1798"/>
                    <a:pt x="6212" y="1798"/>
                  </a:cubicBezTo>
                  <a:lnTo>
                    <a:pt x="6212" y="1798"/>
                  </a:lnTo>
                  <a:cubicBezTo>
                    <a:pt x="6212" y="1798"/>
                    <a:pt x="4846" y="6932"/>
                    <a:pt x="7042" y="7602"/>
                  </a:cubicBezTo>
                  <a:cubicBezTo>
                    <a:pt x="7155" y="7636"/>
                    <a:pt x="7260" y="7652"/>
                    <a:pt x="7359" y="7652"/>
                  </a:cubicBezTo>
                  <a:cubicBezTo>
                    <a:pt x="9193" y="7652"/>
                    <a:pt x="8784" y="2056"/>
                    <a:pt x="8784" y="2056"/>
                  </a:cubicBezTo>
                  <a:lnTo>
                    <a:pt x="5421" y="1"/>
                  </a:lnTo>
                  <a:cubicBezTo>
                    <a:pt x="5421" y="1"/>
                    <a:pt x="5403" y="1"/>
                    <a:pt x="5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804;p44">
              <a:extLst>
                <a:ext uri="{FF2B5EF4-FFF2-40B4-BE49-F238E27FC236}">
                  <a16:creationId xmlns:a16="http://schemas.microsoft.com/office/drawing/2014/main" id="{6C1D2FD7-970A-387D-C7ED-BEC0822CB1D3}"/>
                </a:ext>
              </a:extLst>
            </p:cNvPr>
            <p:cNvSpPr/>
            <p:nvPr/>
          </p:nvSpPr>
          <p:spPr>
            <a:xfrm>
              <a:off x="4145900" y="3728850"/>
              <a:ext cx="285200" cy="211225"/>
            </a:xfrm>
            <a:custGeom>
              <a:avLst/>
              <a:gdLst/>
              <a:ahLst/>
              <a:cxnLst/>
              <a:rect l="l" t="t" r="r" b="b"/>
              <a:pathLst>
                <a:path w="11408" h="8449" extrusionOk="0">
                  <a:moveTo>
                    <a:pt x="3328" y="1"/>
                  </a:moveTo>
                  <a:cubicBezTo>
                    <a:pt x="3115" y="1"/>
                    <a:pt x="2863" y="111"/>
                    <a:pt x="2565" y="359"/>
                  </a:cubicBezTo>
                  <a:cubicBezTo>
                    <a:pt x="1" y="2492"/>
                    <a:pt x="2320" y="6490"/>
                    <a:pt x="2320" y="6490"/>
                  </a:cubicBezTo>
                  <a:lnTo>
                    <a:pt x="5742" y="8448"/>
                  </a:lnTo>
                  <a:cubicBezTo>
                    <a:pt x="5742" y="8448"/>
                    <a:pt x="11407" y="5852"/>
                    <a:pt x="9762" y="4251"/>
                  </a:cubicBezTo>
                  <a:cubicBezTo>
                    <a:pt x="9467" y="3963"/>
                    <a:pt x="9102" y="3845"/>
                    <a:pt x="8701" y="3845"/>
                  </a:cubicBezTo>
                  <a:cubicBezTo>
                    <a:pt x="6863" y="3845"/>
                    <a:pt x="4277" y="6318"/>
                    <a:pt x="4277" y="6318"/>
                  </a:cubicBezTo>
                  <a:cubicBezTo>
                    <a:pt x="4277" y="6318"/>
                    <a:pt x="4942" y="1"/>
                    <a:pt x="33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805;p44">
              <a:extLst>
                <a:ext uri="{FF2B5EF4-FFF2-40B4-BE49-F238E27FC236}">
                  <a16:creationId xmlns:a16="http://schemas.microsoft.com/office/drawing/2014/main" id="{EEFA75F4-6D57-CF8E-7B7C-CA6ABB80E4A2}"/>
                </a:ext>
              </a:extLst>
            </p:cNvPr>
            <p:cNvSpPr/>
            <p:nvPr/>
          </p:nvSpPr>
          <p:spPr>
            <a:xfrm>
              <a:off x="4133075" y="3855650"/>
              <a:ext cx="199725" cy="114125"/>
            </a:xfrm>
            <a:custGeom>
              <a:avLst/>
              <a:gdLst/>
              <a:ahLst/>
              <a:cxnLst/>
              <a:rect l="l" t="t" r="r" b="b"/>
              <a:pathLst>
                <a:path w="7989" h="4565" extrusionOk="0">
                  <a:moveTo>
                    <a:pt x="1012" y="0"/>
                  </a:moveTo>
                  <a:cubicBezTo>
                    <a:pt x="889" y="0"/>
                    <a:pt x="803" y="36"/>
                    <a:pt x="761" y="113"/>
                  </a:cubicBezTo>
                  <a:cubicBezTo>
                    <a:pt x="1" y="1511"/>
                    <a:pt x="6840" y="4564"/>
                    <a:pt x="7702" y="4564"/>
                  </a:cubicBezTo>
                  <a:cubicBezTo>
                    <a:pt x="7746" y="4564"/>
                    <a:pt x="7775" y="4556"/>
                    <a:pt x="7785" y="4540"/>
                  </a:cubicBezTo>
                  <a:cubicBezTo>
                    <a:pt x="7988" y="4224"/>
                    <a:pt x="2345" y="0"/>
                    <a:pt x="1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806;p44">
            <a:extLst>
              <a:ext uri="{FF2B5EF4-FFF2-40B4-BE49-F238E27FC236}">
                <a16:creationId xmlns:a16="http://schemas.microsoft.com/office/drawing/2014/main" id="{1C0011C7-CAE8-EC23-AB55-49F29F8B77C9}"/>
              </a:ext>
            </a:extLst>
          </p:cNvPr>
          <p:cNvSpPr/>
          <p:nvPr/>
        </p:nvSpPr>
        <p:spPr>
          <a:xfrm>
            <a:off x="4132050" y="3696886"/>
            <a:ext cx="264548" cy="244910"/>
          </a:xfrm>
          <a:custGeom>
            <a:avLst/>
            <a:gdLst/>
            <a:ahLst/>
            <a:cxnLst/>
            <a:rect l="l" t="t" r="r" b="b"/>
            <a:pathLst>
              <a:path w="6416" h="5939" extrusionOk="0">
                <a:moveTo>
                  <a:pt x="3542" y="330"/>
                </a:moveTo>
                <a:cubicBezTo>
                  <a:pt x="4956" y="330"/>
                  <a:pt x="6348" y="1382"/>
                  <a:pt x="6365" y="2987"/>
                </a:cubicBezTo>
                <a:cubicBezTo>
                  <a:pt x="6368" y="4599"/>
                  <a:pt x="4906" y="5685"/>
                  <a:pt x="3450" y="5685"/>
                </a:cubicBezTo>
                <a:cubicBezTo>
                  <a:pt x="2783" y="5685"/>
                  <a:pt x="2118" y="5457"/>
                  <a:pt x="1596" y="4948"/>
                </a:cubicBezTo>
                <a:cubicBezTo>
                  <a:pt x="511" y="3931"/>
                  <a:pt x="602" y="2083"/>
                  <a:pt x="1662" y="1093"/>
                </a:cubicBezTo>
                <a:cubicBezTo>
                  <a:pt x="2197" y="566"/>
                  <a:pt x="2872" y="330"/>
                  <a:pt x="3542" y="330"/>
                </a:cubicBezTo>
                <a:close/>
                <a:moveTo>
                  <a:pt x="3548" y="1"/>
                </a:moveTo>
                <a:cubicBezTo>
                  <a:pt x="3179" y="1"/>
                  <a:pt x="2798" y="74"/>
                  <a:pt x="2418" y="234"/>
                </a:cubicBezTo>
                <a:cubicBezTo>
                  <a:pt x="1" y="1290"/>
                  <a:pt x="133" y="4587"/>
                  <a:pt x="2446" y="5672"/>
                </a:cubicBezTo>
                <a:cubicBezTo>
                  <a:pt x="2843" y="5855"/>
                  <a:pt x="3242" y="5938"/>
                  <a:pt x="3625" y="5938"/>
                </a:cubicBezTo>
                <a:cubicBezTo>
                  <a:pt x="5135" y="5938"/>
                  <a:pt x="6409" y="4643"/>
                  <a:pt x="6395" y="2987"/>
                </a:cubicBezTo>
                <a:cubicBezTo>
                  <a:pt x="6415" y="1301"/>
                  <a:pt x="5096" y="1"/>
                  <a:pt x="35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807;p44">
            <a:extLst>
              <a:ext uri="{FF2B5EF4-FFF2-40B4-BE49-F238E27FC236}">
                <a16:creationId xmlns:a16="http://schemas.microsoft.com/office/drawing/2014/main" id="{22CF2485-C68F-1BE2-0EFD-D415AD0E3C93}"/>
              </a:ext>
            </a:extLst>
          </p:cNvPr>
          <p:cNvSpPr/>
          <p:nvPr/>
        </p:nvSpPr>
        <p:spPr>
          <a:xfrm>
            <a:off x="2019450" y="3038875"/>
            <a:ext cx="186303" cy="205090"/>
          </a:xfrm>
          <a:custGeom>
            <a:avLst/>
            <a:gdLst/>
            <a:ahLst/>
            <a:cxnLst/>
            <a:rect l="l" t="t" r="r" b="b"/>
            <a:pathLst>
              <a:path w="13367" h="14715" extrusionOk="0">
                <a:moveTo>
                  <a:pt x="6683" y="1"/>
                </a:moveTo>
                <a:cubicBezTo>
                  <a:pt x="6058" y="6111"/>
                  <a:pt x="5549" y="6669"/>
                  <a:pt x="0" y="7357"/>
                </a:cubicBezTo>
                <a:cubicBezTo>
                  <a:pt x="5549" y="8047"/>
                  <a:pt x="6058" y="8605"/>
                  <a:pt x="6683" y="14715"/>
                </a:cubicBezTo>
                <a:cubicBezTo>
                  <a:pt x="7309" y="8605"/>
                  <a:pt x="7816" y="8047"/>
                  <a:pt x="13366" y="7357"/>
                </a:cubicBezTo>
                <a:cubicBezTo>
                  <a:pt x="7816" y="6669"/>
                  <a:pt x="7309" y="6111"/>
                  <a:pt x="66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808;p44">
            <a:extLst>
              <a:ext uri="{FF2B5EF4-FFF2-40B4-BE49-F238E27FC236}">
                <a16:creationId xmlns:a16="http://schemas.microsoft.com/office/drawing/2014/main" id="{7F745D93-FE87-27E7-6C28-A271FBF812C1}"/>
              </a:ext>
            </a:extLst>
          </p:cNvPr>
          <p:cNvSpPr/>
          <p:nvPr/>
        </p:nvSpPr>
        <p:spPr>
          <a:xfrm>
            <a:off x="1507350" y="3038875"/>
            <a:ext cx="186303" cy="205090"/>
          </a:xfrm>
          <a:custGeom>
            <a:avLst/>
            <a:gdLst/>
            <a:ahLst/>
            <a:cxnLst/>
            <a:rect l="l" t="t" r="r" b="b"/>
            <a:pathLst>
              <a:path w="13367" h="14715" extrusionOk="0">
                <a:moveTo>
                  <a:pt x="6683" y="1"/>
                </a:moveTo>
                <a:cubicBezTo>
                  <a:pt x="6058" y="6111"/>
                  <a:pt x="5549" y="6669"/>
                  <a:pt x="0" y="7357"/>
                </a:cubicBezTo>
                <a:cubicBezTo>
                  <a:pt x="5549" y="8047"/>
                  <a:pt x="6058" y="8605"/>
                  <a:pt x="6683" y="14715"/>
                </a:cubicBezTo>
                <a:cubicBezTo>
                  <a:pt x="7309" y="8605"/>
                  <a:pt x="7816" y="8047"/>
                  <a:pt x="13366" y="7357"/>
                </a:cubicBezTo>
                <a:cubicBezTo>
                  <a:pt x="7816" y="6669"/>
                  <a:pt x="7309" y="6111"/>
                  <a:pt x="66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809;p44">
            <a:extLst>
              <a:ext uri="{FF2B5EF4-FFF2-40B4-BE49-F238E27FC236}">
                <a16:creationId xmlns:a16="http://schemas.microsoft.com/office/drawing/2014/main" id="{F95B4966-2B67-F5DF-E4E8-480C03465121}"/>
              </a:ext>
            </a:extLst>
          </p:cNvPr>
          <p:cNvSpPr/>
          <p:nvPr/>
        </p:nvSpPr>
        <p:spPr>
          <a:xfrm>
            <a:off x="3297600" y="4093125"/>
            <a:ext cx="186303" cy="205090"/>
          </a:xfrm>
          <a:custGeom>
            <a:avLst/>
            <a:gdLst/>
            <a:ahLst/>
            <a:cxnLst/>
            <a:rect l="l" t="t" r="r" b="b"/>
            <a:pathLst>
              <a:path w="13367" h="14715" extrusionOk="0">
                <a:moveTo>
                  <a:pt x="6683" y="1"/>
                </a:moveTo>
                <a:cubicBezTo>
                  <a:pt x="6058" y="6111"/>
                  <a:pt x="5549" y="6669"/>
                  <a:pt x="0" y="7357"/>
                </a:cubicBezTo>
                <a:cubicBezTo>
                  <a:pt x="5549" y="8047"/>
                  <a:pt x="6058" y="8605"/>
                  <a:pt x="6683" y="14715"/>
                </a:cubicBezTo>
                <a:cubicBezTo>
                  <a:pt x="7309" y="8605"/>
                  <a:pt x="7816" y="8047"/>
                  <a:pt x="13366" y="7357"/>
                </a:cubicBezTo>
                <a:cubicBezTo>
                  <a:pt x="7816" y="6669"/>
                  <a:pt x="7309" y="6111"/>
                  <a:pt x="66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810;p44">
            <a:extLst>
              <a:ext uri="{FF2B5EF4-FFF2-40B4-BE49-F238E27FC236}">
                <a16:creationId xmlns:a16="http://schemas.microsoft.com/office/drawing/2014/main" id="{8B2F302C-4C19-91C0-1F6D-9136A40FCAE1}"/>
              </a:ext>
            </a:extLst>
          </p:cNvPr>
          <p:cNvSpPr/>
          <p:nvPr/>
        </p:nvSpPr>
        <p:spPr>
          <a:xfrm>
            <a:off x="1712425" y="1184375"/>
            <a:ext cx="186303" cy="205090"/>
          </a:xfrm>
          <a:custGeom>
            <a:avLst/>
            <a:gdLst/>
            <a:ahLst/>
            <a:cxnLst/>
            <a:rect l="l" t="t" r="r" b="b"/>
            <a:pathLst>
              <a:path w="13367" h="14715" extrusionOk="0">
                <a:moveTo>
                  <a:pt x="6683" y="1"/>
                </a:moveTo>
                <a:cubicBezTo>
                  <a:pt x="6058" y="6111"/>
                  <a:pt x="5549" y="6669"/>
                  <a:pt x="0" y="7357"/>
                </a:cubicBezTo>
                <a:cubicBezTo>
                  <a:pt x="5549" y="8047"/>
                  <a:pt x="6058" y="8605"/>
                  <a:pt x="6683" y="14715"/>
                </a:cubicBezTo>
                <a:cubicBezTo>
                  <a:pt x="7309" y="8605"/>
                  <a:pt x="7816" y="8047"/>
                  <a:pt x="13366" y="7357"/>
                </a:cubicBezTo>
                <a:cubicBezTo>
                  <a:pt x="7816" y="6669"/>
                  <a:pt x="7309" y="6111"/>
                  <a:pt x="66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312;p27">
            <a:extLst>
              <a:ext uri="{FF2B5EF4-FFF2-40B4-BE49-F238E27FC236}">
                <a16:creationId xmlns:a16="http://schemas.microsoft.com/office/drawing/2014/main" id="{C95FF681-A060-C363-85B5-7ADBD9A200F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030922" y="1389465"/>
            <a:ext cx="3572400" cy="22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 dirty="0"/>
              <a:t>OUR</a:t>
            </a:r>
            <a:br>
              <a:rPr lang="en" sz="5300" dirty="0"/>
            </a:br>
            <a:r>
              <a:rPr lang="en" sz="5300" dirty="0"/>
              <a:t>GOALS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4772885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15;p45">
            <a:extLst>
              <a:ext uri="{FF2B5EF4-FFF2-40B4-BE49-F238E27FC236}">
                <a16:creationId xmlns:a16="http://schemas.microsoft.com/office/drawing/2014/main" id="{88C0527E-3030-1E59-351D-C68AC2E6F2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40916" y="245068"/>
            <a:ext cx="3262168" cy="78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OUR GOALS !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16421107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15;p45">
            <a:extLst>
              <a:ext uri="{FF2B5EF4-FFF2-40B4-BE49-F238E27FC236}">
                <a16:creationId xmlns:a16="http://schemas.microsoft.com/office/drawing/2014/main" id="{88C0527E-3030-1E59-351D-C68AC2E6F2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40916" y="245068"/>
            <a:ext cx="3262168" cy="78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OUR GOALS !</a:t>
            </a:r>
            <a:endParaRPr sz="44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150EA0D-7D15-4891-B2E6-5300653CEFBC}"/>
              </a:ext>
            </a:extLst>
          </p:cNvPr>
          <p:cNvSpPr txBox="1"/>
          <p:nvPr/>
        </p:nvSpPr>
        <p:spPr>
          <a:xfrm>
            <a:off x="479501" y="1336557"/>
            <a:ext cx="6003073" cy="782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ed Hat Text"/>
              <a:buChar char="●"/>
            </a:pP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</a:rPr>
              <a:t>Stand by our brothers and sisters facing wars and traumas.</a:t>
            </a:r>
            <a:endParaRPr lang="en-US" sz="20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6146" name="Picture 2" descr="Helping hand ">
            <a:extLst>
              <a:ext uri="{FF2B5EF4-FFF2-40B4-BE49-F238E27FC236}">
                <a16:creationId xmlns:a16="http://schemas.microsoft.com/office/drawing/2014/main" id="{45709686-C568-AEF6-0112-1CE782A7F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954" y="1029268"/>
            <a:ext cx="899532" cy="89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3536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15;p45">
            <a:extLst>
              <a:ext uri="{FF2B5EF4-FFF2-40B4-BE49-F238E27FC236}">
                <a16:creationId xmlns:a16="http://schemas.microsoft.com/office/drawing/2014/main" id="{88C0527E-3030-1E59-351D-C68AC2E6F2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40916" y="245068"/>
            <a:ext cx="3262168" cy="78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OUR GOALS !</a:t>
            </a:r>
            <a:endParaRPr sz="44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150EA0D-7D15-4891-B2E6-5300653CEFBC}"/>
              </a:ext>
            </a:extLst>
          </p:cNvPr>
          <p:cNvSpPr txBox="1"/>
          <p:nvPr/>
        </p:nvSpPr>
        <p:spPr>
          <a:xfrm>
            <a:off x="479501" y="1336557"/>
            <a:ext cx="6003073" cy="782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ed Hat Text"/>
              <a:buChar char="●"/>
            </a:pP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</a:rPr>
              <a:t>Stand by our brothers and sisters facing wars and traumas.</a:t>
            </a:r>
            <a:endParaRPr lang="en-US" sz="20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FEBA8BC-AA46-61D5-329A-2299DE1BFD84}"/>
              </a:ext>
            </a:extLst>
          </p:cNvPr>
          <p:cNvSpPr txBox="1"/>
          <p:nvPr/>
        </p:nvSpPr>
        <p:spPr>
          <a:xfrm>
            <a:off x="479501" y="2332284"/>
            <a:ext cx="6003073" cy="782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ed Hat Text"/>
              <a:buChar char="●"/>
            </a:pP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</a:rPr>
              <a:t>Build future generations rooted in awareness and knowledge.</a:t>
            </a:r>
          </a:p>
        </p:txBody>
      </p:sp>
      <p:pic>
        <p:nvPicPr>
          <p:cNvPr id="6146" name="Picture 2" descr="Helping hand ">
            <a:extLst>
              <a:ext uri="{FF2B5EF4-FFF2-40B4-BE49-F238E27FC236}">
                <a16:creationId xmlns:a16="http://schemas.microsoft.com/office/drawing/2014/main" id="{45709686-C568-AEF6-0112-1CE782A7F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954" y="1029268"/>
            <a:ext cx="899532" cy="89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egulatory ">
            <a:extLst>
              <a:ext uri="{FF2B5EF4-FFF2-40B4-BE49-F238E27FC236}">
                <a16:creationId xmlns:a16="http://schemas.microsoft.com/office/drawing/2014/main" id="{696409FC-F88C-CED7-3CDE-C5E4D8751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073" y="2006847"/>
            <a:ext cx="899531" cy="89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999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15;p45">
            <a:extLst>
              <a:ext uri="{FF2B5EF4-FFF2-40B4-BE49-F238E27FC236}">
                <a16:creationId xmlns:a16="http://schemas.microsoft.com/office/drawing/2014/main" id="{88C0527E-3030-1E59-351D-C68AC2E6F2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40916" y="245068"/>
            <a:ext cx="3262168" cy="78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OUR GOALS !</a:t>
            </a:r>
            <a:endParaRPr sz="44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150EA0D-7D15-4891-B2E6-5300653CEFBC}"/>
              </a:ext>
            </a:extLst>
          </p:cNvPr>
          <p:cNvSpPr txBox="1"/>
          <p:nvPr/>
        </p:nvSpPr>
        <p:spPr>
          <a:xfrm>
            <a:off x="479501" y="1336557"/>
            <a:ext cx="6003073" cy="782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ed Hat Text"/>
              <a:buChar char="●"/>
            </a:pP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</a:rPr>
              <a:t>Stand by our brothers and sisters facing wars and traumas.</a:t>
            </a:r>
            <a:endParaRPr lang="en-US" sz="20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B377168-99C8-0757-5733-18DEFA031713}"/>
              </a:ext>
            </a:extLst>
          </p:cNvPr>
          <p:cNvSpPr txBox="1"/>
          <p:nvPr/>
        </p:nvSpPr>
        <p:spPr>
          <a:xfrm>
            <a:off x="353120" y="3328011"/>
            <a:ext cx="6255834" cy="782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ed Hat Text"/>
              <a:buChar char="●"/>
            </a:pP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</a:rPr>
              <a:t>Educate our children about the struggles of those who are weakened.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FEBA8BC-AA46-61D5-329A-2299DE1BFD84}"/>
              </a:ext>
            </a:extLst>
          </p:cNvPr>
          <p:cNvSpPr txBox="1"/>
          <p:nvPr/>
        </p:nvSpPr>
        <p:spPr>
          <a:xfrm>
            <a:off x="479501" y="2332284"/>
            <a:ext cx="6003073" cy="782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ed Hat Text"/>
              <a:buChar char="●"/>
            </a:pP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</a:rPr>
              <a:t>Build future generations rooted in awareness and knowledge.</a:t>
            </a:r>
          </a:p>
        </p:txBody>
      </p:sp>
      <p:pic>
        <p:nvPicPr>
          <p:cNvPr id="6146" name="Picture 2" descr="Helping hand ">
            <a:extLst>
              <a:ext uri="{FF2B5EF4-FFF2-40B4-BE49-F238E27FC236}">
                <a16:creationId xmlns:a16="http://schemas.microsoft.com/office/drawing/2014/main" id="{45709686-C568-AEF6-0112-1CE782A7F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954" y="1029268"/>
            <a:ext cx="899532" cy="89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egulatory ">
            <a:extLst>
              <a:ext uri="{FF2B5EF4-FFF2-40B4-BE49-F238E27FC236}">
                <a16:creationId xmlns:a16="http://schemas.microsoft.com/office/drawing/2014/main" id="{696409FC-F88C-CED7-3CDE-C5E4D8751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073" y="2006847"/>
            <a:ext cx="899531" cy="89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Training ">
            <a:extLst>
              <a:ext uri="{FF2B5EF4-FFF2-40B4-BE49-F238E27FC236}">
                <a16:creationId xmlns:a16="http://schemas.microsoft.com/office/drawing/2014/main" id="{7B46D98A-D8CF-AB7E-2A65-31EB48E83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073" y="3377395"/>
            <a:ext cx="773152" cy="77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1631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27"/>
          <p:cNvGrpSpPr/>
          <p:nvPr/>
        </p:nvGrpSpPr>
        <p:grpSpPr>
          <a:xfrm flipH="1">
            <a:off x="638900" y="1487726"/>
            <a:ext cx="3918525" cy="1907000"/>
            <a:chOff x="1834675" y="3568350"/>
            <a:chExt cx="3918525" cy="1907000"/>
          </a:xfrm>
        </p:grpSpPr>
        <p:sp>
          <p:nvSpPr>
            <p:cNvPr id="290" name="Google Shape;290;p27"/>
            <p:cNvSpPr/>
            <p:nvPr/>
          </p:nvSpPr>
          <p:spPr>
            <a:xfrm>
              <a:off x="4835350" y="4480775"/>
              <a:ext cx="151925" cy="263050"/>
            </a:xfrm>
            <a:custGeom>
              <a:avLst/>
              <a:gdLst/>
              <a:ahLst/>
              <a:cxnLst/>
              <a:rect l="l" t="t" r="r" b="b"/>
              <a:pathLst>
                <a:path w="6077" h="10522" extrusionOk="0">
                  <a:moveTo>
                    <a:pt x="2181" y="1"/>
                  </a:moveTo>
                  <a:cubicBezTo>
                    <a:pt x="1022" y="1"/>
                    <a:pt x="0" y="1267"/>
                    <a:pt x="79" y="3199"/>
                  </a:cubicBezTo>
                  <a:cubicBezTo>
                    <a:pt x="219" y="6598"/>
                    <a:pt x="4371" y="10521"/>
                    <a:pt x="4371" y="10521"/>
                  </a:cubicBezTo>
                  <a:cubicBezTo>
                    <a:pt x="4371" y="10521"/>
                    <a:pt x="6076" y="6430"/>
                    <a:pt x="4639" y="2448"/>
                  </a:cubicBezTo>
                  <a:cubicBezTo>
                    <a:pt x="4020" y="729"/>
                    <a:pt x="3061" y="1"/>
                    <a:pt x="2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5092225" y="4551750"/>
              <a:ext cx="282150" cy="126100"/>
            </a:xfrm>
            <a:custGeom>
              <a:avLst/>
              <a:gdLst/>
              <a:ahLst/>
              <a:cxnLst/>
              <a:rect l="l" t="t" r="r" b="b"/>
              <a:pathLst>
                <a:path w="11286" h="5044" extrusionOk="0">
                  <a:moveTo>
                    <a:pt x="7920" y="1"/>
                  </a:moveTo>
                  <a:cubicBezTo>
                    <a:pt x="7628" y="1"/>
                    <a:pt x="7312" y="25"/>
                    <a:pt x="6970" y="77"/>
                  </a:cubicBezTo>
                  <a:cubicBezTo>
                    <a:pt x="2784" y="712"/>
                    <a:pt x="1" y="4160"/>
                    <a:pt x="1" y="4160"/>
                  </a:cubicBezTo>
                  <a:cubicBezTo>
                    <a:pt x="1" y="4160"/>
                    <a:pt x="2692" y="5043"/>
                    <a:pt x="5351" y="5043"/>
                  </a:cubicBezTo>
                  <a:cubicBezTo>
                    <a:pt x="6467" y="5043"/>
                    <a:pt x="7578" y="4888"/>
                    <a:pt x="8481" y="4445"/>
                  </a:cubicBezTo>
                  <a:cubicBezTo>
                    <a:pt x="11285" y="3069"/>
                    <a:pt x="11194" y="1"/>
                    <a:pt x="7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5314275" y="4206175"/>
              <a:ext cx="254375" cy="161850"/>
            </a:xfrm>
            <a:custGeom>
              <a:avLst/>
              <a:gdLst/>
              <a:ahLst/>
              <a:cxnLst/>
              <a:rect l="l" t="t" r="r" b="b"/>
              <a:pathLst>
                <a:path w="10175" h="6474" extrusionOk="0">
                  <a:moveTo>
                    <a:pt x="7510" y="0"/>
                  </a:moveTo>
                  <a:cubicBezTo>
                    <a:pt x="6944" y="0"/>
                    <a:pt x="6263" y="162"/>
                    <a:pt x="5480" y="536"/>
                  </a:cubicBezTo>
                  <a:cubicBezTo>
                    <a:pt x="1661" y="2362"/>
                    <a:pt x="0" y="6472"/>
                    <a:pt x="0" y="6472"/>
                  </a:cubicBezTo>
                  <a:cubicBezTo>
                    <a:pt x="0" y="6472"/>
                    <a:pt x="54" y="6473"/>
                    <a:pt x="153" y="6473"/>
                  </a:cubicBezTo>
                  <a:cubicBezTo>
                    <a:pt x="1077" y="6473"/>
                    <a:pt x="5953" y="6372"/>
                    <a:pt x="8198" y="4276"/>
                  </a:cubicBezTo>
                  <a:cubicBezTo>
                    <a:pt x="10174" y="2429"/>
                    <a:pt x="9705" y="0"/>
                    <a:pt x="75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5115125" y="4226500"/>
              <a:ext cx="161825" cy="258025"/>
            </a:xfrm>
            <a:custGeom>
              <a:avLst/>
              <a:gdLst/>
              <a:ahLst/>
              <a:cxnLst/>
              <a:rect l="l" t="t" r="r" b="b"/>
              <a:pathLst>
                <a:path w="6473" h="10321" extrusionOk="0">
                  <a:moveTo>
                    <a:pt x="2210" y="1"/>
                  </a:moveTo>
                  <a:cubicBezTo>
                    <a:pt x="995" y="1"/>
                    <a:pt x="0" y="1370"/>
                    <a:pt x="239" y="3359"/>
                  </a:cubicBezTo>
                  <a:cubicBezTo>
                    <a:pt x="646" y="6738"/>
                    <a:pt x="5096" y="10321"/>
                    <a:pt x="5096" y="10321"/>
                  </a:cubicBezTo>
                  <a:cubicBezTo>
                    <a:pt x="5096" y="10321"/>
                    <a:pt x="6472" y="6107"/>
                    <a:pt x="4727" y="2249"/>
                  </a:cubicBezTo>
                  <a:cubicBezTo>
                    <a:pt x="4010" y="666"/>
                    <a:pt x="3057" y="1"/>
                    <a:pt x="22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4740825" y="4156850"/>
              <a:ext cx="626275" cy="916050"/>
            </a:xfrm>
            <a:custGeom>
              <a:avLst/>
              <a:gdLst/>
              <a:ahLst/>
              <a:cxnLst/>
              <a:rect l="l" t="t" r="r" b="b"/>
              <a:pathLst>
                <a:path w="25051" h="36642" extrusionOk="0">
                  <a:moveTo>
                    <a:pt x="25051" y="0"/>
                  </a:moveTo>
                  <a:cubicBezTo>
                    <a:pt x="24926" y="1429"/>
                    <a:pt x="24641" y="2832"/>
                    <a:pt x="24257" y="4208"/>
                  </a:cubicBezTo>
                  <a:cubicBezTo>
                    <a:pt x="22276" y="10891"/>
                    <a:pt x="17408" y="18032"/>
                    <a:pt x="11278" y="21507"/>
                  </a:cubicBezTo>
                  <a:cubicBezTo>
                    <a:pt x="11069" y="21623"/>
                    <a:pt x="10853" y="21725"/>
                    <a:pt x="10640" y="21832"/>
                  </a:cubicBezTo>
                  <a:cubicBezTo>
                    <a:pt x="8463" y="22860"/>
                    <a:pt x="6675" y="24563"/>
                    <a:pt x="5202" y="26443"/>
                  </a:cubicBezTo>
                  <a:cubicBezTo>
                    <a:pt x="2879" y="29490"/>
                    <a:pt x="1187" y="33001"/>
                    <a:pt x="1" y="36633"/>
                  </a:cubicBezTo>
                  <a:lnTo>
                    <a:pt x="26" y="36641"/>
                  </a:lnTo>
                  <a:cubicBezTo>
                    <a:pt x="360" y="35747"/>
                    <a:pt x="733" y="34867"/>
                    <a:pt x="1121" y="33997"/>
                  </a:cubicBezTo>
                  <a:cubicBezTo>
                    <a:pt x="1906" y="32261"/>
                    <a:pt x="2778" y="30562"/>
                    <a:pt x="3784" y="28943"/>
                  </a:cubicBezTo>
                  <a:cubicBezTo>
                    <a:pt x="5169" y="26738"/>
                    <a:pt x="6745" y="24584"/>
                    <a:pt x="8844" y="23010"/>
                  </a:cubicBezTo>
                  <a:cubicBezTo>
                    <a:pt x="9792" y="22271"/>
                    <a:pt x="10912" y="21847"/>
                    <a:pt x="11949" y="21241"/>
                  </a:cubicBezTo>
                  <a:cubicBezTo>
                    <a:pt x="14428" y="19781"/>
                    <a:pt x="16595" y="17821"/>
                    <a:pt x="18435" y="15618"/>
                  </a:cubicBezTo>
                  <a:cubicBezTo>
                    <a:pt x="22001" y="11338"/>
                    <a:pt x="24899" y="5597"/>
                    <a:pt x="25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5303250" y="3930525"/>
              <a:ext cx="145050" cy="269075"/>
            </a:xfrm>
            <a:custGeom>
              <a:avLst/>
              <a:gdLst/>
              <a:ahLst/>
              <a:cxnLst/>
              <a:rect l="l" t="t" r="r" b="b"/>
              <a:pathLst>
                <a:path w="5802" h="10763" extrusionOk="0">
                  <a:moveTo>
                    <a:pt x="3004" y="0"/>
                  </a:moveTo>
                  <a:cubicBezTo>
                    <a:pt x="2041" y="0"/>
                    <a:pt x="1077" y="869"/>
                    <a:pt x="730" y="2856"/>
                  </a:cubicBezTo>
                  <a:cubicBezTo>
                    <a:pt x="0" y="7028"/>
                    <a:pt x="2385" y="10763"/>
                    <a:pt x="2385" y="10763"/>
                  </a:cubicBezTo>
                  <a:cubicBezTo>
                    <a:pt x="2385" y="10763"/>
                    <a:pt x="5801" y="6184"/>
                    <a:pt x="5352" y="2812"/>
                  </a:cubicBezTo>
                  <a:cubicBezTo>
                    <a:pt x="5116" y="1048"/>
                    <a:pt x="4061" y="0"/>
                    <a:pt x="3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4853575" y="4129150"/>
              <a:ext cx="447800" cy="201600"/>
            </a:xfrm>
            <a:custGeom>
              <a:avLst/>
              <a:gdLst/>
              <a:ahLst/>
              <a:cxnLst/>
              <a:rect l="l" t="t" r="r" b="b"/>
              <a:pathLst>
                <a:path w="17912" h="8064" extrusionOk="0">
                  <a:moveTo>
                    <a:pt x="17911" y="1"/>
                  </a:moveTo>
                  <a:lnTo>
                    <a:pt x="17911" y="1"/>
                  </a:lnTo>
                  <a:cubicBezTo>
                    <a:pt x="4942" y="229"/>
                    <a:pt x="0" y="8064"/>
                    <a:pt x="0" y="8064"/>
                  </a:cubicBezTo>
                  <a:cubicBezTo>
                    <a:pt x="7" y="8064"/>
                    <a:pt x="14" y="8064"/>
                    <a:pt x="21" y="8064"/>
                  </a:cubicBezTo>
                  <a:cubicBezTo>
                    <a:pt x="13560" y="8064"/>
                    <a:pt x="17911" y="1"/>
                    <a:pt x="179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4508400" y="4053925"/>
              <a:ext cx="287525" cy="413625"/>
            </a:xfrm>
            <a:custGeom>
              <a:avLst/>
              <a:gdLst/>
              <a:ahLst/>
              <a:cxnLst/>
              <a:rect l="l" t="t" r="r" b="b"/>
              <a:pathLst>
                <a:path w="11501" h="16545" extrusionOk="0">
                  <a:moveTo>
                    <a:pt x="766" y="1"/>
                  </a:moveTo>
                  <a:cubicBezTo>
                    <a:pt x="766" y="1"/>
                    <a:pt x="1" y="9140"/>
                    <a:pt x="11355" y="16544"/>
                  </a:cubicBezTo>
                  <a:cubicBezTo>
                    <a:pt x="11355" y="16544"/>
                    <a:pt x="11501" y="7283"/>
                    <a:pt x="7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4471625" y="4045375"/>
              <a:ext cx="438350" cy="742450"/>
            </a:xfrm>
            <a:custGeom>
              <a:avLst/>
              <a:gdLst/>
              <a:ahLst/>
              <a:cxnLst/>
              <a:rect l="l" t="t" r="r" b="b"/>
              <a:pathLst>
                <a:path w="17534" h="29698" extrusionOk="0">
                  <a:moveTo>
                    <a:pt x="17504" y="1"/>
                  </a:moveTo>
                  <a:cubicBezTo>
                    <a:pt x="17405" y="750"/>
                    <a:pt x="17302" y="1497"/>
                    <a:pt x="17209" y="2246"/>
                  </a:cubicBezTo>
                  <a:lnTo>
                    <a:pt x="16844" y="4476"/>
                  </a:lnTo>
                  <a:cubicBezTo>
                    <a:pt x="16738" y="5006"/>
                    <a:pt x="16568" y="5888"/>
                    <a:pt x="16460" y="6416"/>
                  </a:cubicBezTo>
                  <a:cubicBezTo>
                    <a:pt x="16312" y="7038"/>
                    <a:pt x="16154" y="7715"/>
                    <a:pt x="16010" y="8340"/>
                  </a:cubicBezTo>
                  <a:cubicBezTo>
                    <a:pt x="15924" y="8665"/>
                    <a:pt x="15652" y="9642"/>
                    <a:pt x="15563" y="9971"/>
                  </a:cubicBezTo>
                  <a:cubicBezTo>
                    <a:pt x="15424" y="10471"/>
                    <a:pt x="15211" y="11090"/>
                    <a:pt x="15063" y="11588"/>
                  </a:cubicBezTo>
                  <a:cubicBezTo>
                    <a:pt x="14668" y="12809"/>
                    <a:pt x="14172" y="14103"/>
                    <a:pt x="13664" y="15278"/>
                  </a:cubicBezTo>
                  <a:cubicBezTo>
                    <a:pt x="13227" y="16264"/>
                    <a:pt x="12702" y="17384"/>
                    <a:pt x="12170" y="18319"/>
                  </a:cubicBezTo>
                  <a:cubicBezTo>
                    <a:pt x="11087" y="20290"/>
                    <a:pt x="9722" y="22143"/>
                    <a:pt x="8163" y="23761"/>
                  </a:cubicBezTo>
                  <a:cubicBezTo>
                    <a:pt x="5825" y="26186"/>
                    <a:pt x="3130" y="28366"/>
                    <a:pt x="1" y="29670"/>
                  </a:cubicBezTo>
                  <a:lnTo>
                    <a:pt x="9" y="29697"/>
                  </a:lnTo>
                  <a:cubicBezTo>
                    <a:pt x="733" y="29469"/>
                    <a:pt x="1425" y="29155"/>
                    <a:pt x="2096" y="28804"/>
                  </a:cubicBezTo>
                  <a:cubicBezTo>
                    <a:pt x="2767" y="28452"/>
                    <a:pt x="3421" y="28068"/>
                    <a:pt x="4046" y="27638"/>
                  </a:cubicBezTo>
                  <a:cubicBezTo>
                    <a:pt x="6576" y="25949"/>
                    <a:pt x="8673" y="23702"/>
                    <a:pt x="10425" y="21231"/>
                  </a:cubicBezTo>
                  <a:cubicBezTo>
                    <a:pt x="14907" y="15097"/>
                    <a:pt x="17123" y="7536"/>
                    <a:pt x="17534" y="5"/>
                  </a:cubicBezTo>
                  <a:lnTo>
                    <a:pt x="175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4648525" y="3568350"/>
              <a:ext cx="547850" cy="576975"/>
            </a:xfrm>
            <a:custGeom>
              <a:avLst/>
              <a:gdLst/>
              <a:ahLst/>
              <a:cxnLst/>
              <a:rect l="l" t="t" r="r" b="b"/>
              <a:pathLst>
                <a:path w="21914" h="23079" extrusionOk="0">
                  <a:moveTo>
                    <a:pt x="7818" y="0"/>
                  </a:moveTo>
                  <a:cubicBezTo>
                    <a:pt x="7803" y="0"/>
                    <a:pt x="7787" y="2"/>
                    <a:pt x="7772" y="6"/>
                  </a:cubicBezTo>
                  <a:cubicBezTo>
                    <a:pt x="6421" y="327"/>
                    <a:pt x="6016" y="12200"/>
                    <a:pt x="6016" y="12200"/>
                  </a:cubicBezTo>
                  <a:cubicBezTo>
                    <a:pt x="6016" y="12200"/>
                    <a:pt x="3944" y="698"/>
                    <a:pt x="2074" y="687"/>
                  </a:cubicBezTo>
                  <a:cubicBezTo>
                    <a:pt x="2074" y="687"/>
                    <a:pt x="2073" y="687"/>
                    <a:pt x="2073" y="687"/>
                  </a:cubicBezTo>
                  <a:cubicBezTo>
                    <a:pt x="203" y="687"/>
                    <a:pt x="0" y="22241"/>
                    <a:pt x="9869" y="23064"/>
                  </a:cubicBezTo>
                  <a:cubicBezTo>
                    <a:pt x="9987" y="23073"/>
                    <a:pt x="10104" y="23078"/>
                    <a:pt x="10221" y="23078"/>
                  </a:cubicBezTo>
                  <a:cubicBezTo>
                    <a:pt x="17883" y="23078"/>
                    <a:pt x="21914" y="2024"/>
                    <a:pt x="19101" y="941"/>
                  </a:cubicBezTo>
                  <a:cubicBezTo>
                    <a:pt x="19021" y="910"/>
                    <a:pt x="18940" y="895"/>
                    <a:pt x="18859" y="895"/>
                  </a:cubicBezTo>
                  <a:cubicBezTo>
                    <a:pt x="16553" y="895"/>
                    <a:pt x="13843" y="12846"/>
                    <a:pt x="13843" y="12846"/>
                  </a:cubicBezTo>
                  <a:cubicBezTo>
                    <a:pt x="13843" y="12846"/>
                    <a:pt x="14970" y="1310"/>
                    <a:pt x="13100" y="440"/>
                  </a:cubicBezTo>
                  <a:cubicBezTo>
                    <a:pt x="13043" y="414"/>
                    <a:pt x="12986" y="401"/>
                    <a:pt x="12931" y="401"/>
                  </a:cubicBezTo>
                  <a:cubicBezTo>
                    <a:pt x="11164" y="401"/>
                    <a:pt x="10095" y="13344"/>
                    <a:pt x="10095" y="13344"/>
                  </a:cubicBezTo>
                  <a:cubicBezTo>
                    <a:pt x="10095" y="13344"/>
                    <a:pt x="9147" y="0"/>
                    <a:pt x="7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2349975" y="3833200"/>
              <a:ext cx="515050" cy="1209900"/>
            </a:xfrm>
            <a:custGeom>
              <a:avLst/>
              <a:gdLst/>
              <a:ahLst/>
              <a:cxnLst/>
              <a:rect l="l" t="t" r="r" b="b"/>
              <a:pathLst>
                <a:path w="20602" h="48396" extrusionOk="0">
                  <a:moveTo>
                    <a:pt x="220" y="1"/>
                  </a:moveTo>
                  <a:lnTo>
                    <a:pt x="0" y="180"/>
                  </a:lnTo>
                  <a:cubicBezTo>
                    <a:pt x="51" y="243"/>
                    <a:pt x="5141" y="6523"/>
                    <a:pt x="10165" y="15567"/>
                  </a:cubicBezTo>
                  <a:cubicBezTo>
                    <a:pt x="14797" y="23909"/>
                    <a:pt x="20319" y="36376"/>
                    <a:pt x="20319" y="48395"/>
                  </a:cubicBezTo>
                  <a:lnTo>
                    <a:pt x="20602" y="48395"/>
                  </a:lnTo>
                  <a:cubicBezTo>
                    <a:pt x="20602" y="36312"/>
                    <a:pt x="15058" y="23797"/>
                    <a:pt x="10410" y="15424"/>
                  </a:cubicBezTo>
                  <a:cubicBezTo>
                    <a:pt x="5375" y="6359"/>
                    <a:pt x="270" y="64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2047425" y="3639900"/>
              <a:ext cx="615300" cy="391100"/>
            </a:xfrm>
            <a:custGeom>
              <a:avLst/>
              <a:gdLst/>
              <a:ahLst/>
              <a:cxnLst/>
              <a:rect l="l" t="t" r="r" b="b"/>
              <a:pathLst>
                <a:path w="24612" h="15644" extrusionOk="0">
                  <a:moveTo>
                    <a:pt x="16440" y="1"/>
                  </a:moveTo>
                  <a:cubicBezTo>
                    <a:pt x="12700" y="1"/>
                    <a:pt x="10830" y="4443"/>
                    <a:pt x="10830" y="4443"/>
                  </a:cubicBezTo>
                  <a:cubicBezTo>
                    <a:pt x="10830" y="4443"/>
                    <a:pt x="8988" y="3603"/>
                    <a:pt x="7024" y="3603"/>
                  </a:cubicBezTo>
                  <a:cubicBezTo>
                    <a:pt x="5693" y="3603"/>
                    <a:pt x="4307" y="3989"/>
                    <a:pt x="3400" y="5283"/>
                  </a:cubicBezTo>
                  <a:cubicBezTo>
                    <a:pt x="1153" y="8484"/>
                    <a:pt x="4744" y="8925"/>
                    <a:pt x="4744" y="8925"/>
                  </a:cubicBezTo>
                  <a:cubicBezTo>
                    <a:pt x="4744" y="8925"/>
                    <a:pt x="0" y="10554"/>
                    <a:pt x="665" y="12841"/>
                  </a:cubicBezTo>
                  <a:cubicBezTo>
                    <a:pt x="827" y="13399"/>
                    <a:pt x="1280" y="13610"/>
                    <a:pt x="1871" y="13610"/>
                  </a:cubicBezTo>
                  <a:cubicBezTo>
                    <a:pt x="3705" y="13610"/>
                    <a:pt x="6873" y="11586"/>
                    <a:pt x="6873" y="11586"/>
                  </a:cubicBezTo>
                  <a:lnTo>
                    <a:pt x="6873" y="11586"/>
                  </a:lnTo>
                  <a:cubicBezTo>
                    <a:pt x="6873" y="11586"/>
                    <a:pt x="3392" y="14740"/>
                    <a:pt x="7616" y="15553"/>
                  </a:cubicBezTo>
                  <a:cubicBezTo>
                    <a:pt x="7939" y="15615"/>
                    <a:pt x="8241" y="15644"/>
                    <a:pt x="8524" y="15644"/>
                  </a:cubicBezTo>
                  <a:cubicBezTo>
                    <a:pt x="11356" y="15644"/>
                    <a:pt x="12227" y="12764"/>
                    <a:pt x="12441" y="11784"/>
                  </a:cubicBezTo>
                  <a:lnTo>
                    <a:pt x="12441" y="11784"/>
                  </a:lnTo>
                  <a:cubicBezTo>
                    <a:pt x="12361" y="12369"/>
                    <a:pt x="12353" y="13547"/>
                    <a:pt x="13570" y="13547"/>
                  </a:cubicBezTo>
                  <a:cubicBezTo>
                    <a:pt x="13768" y="13547"/>
                    <a:pt x="14000" y="13515"/>
                    <a:pt x="14269" y="13445"/>
                  </a:cubicBezTo>
                  <a:cubicBezTo>
                    <a:pt x="16732" y="12799"/>
                    <a:pt x="15491" y="10341"/>
                    <a:pt x="15491" y="10341"/>
                  </a:cubicBezTo>
                  <a:lnTo>
                    <a:pt x="15491" y="10341"/>
                  </a:lnTo>
                  <a:cubicBezTo>
                    <a:pt x="15491" y="10341"/>
                    <a:pt x="17464" y="11503"/>
                    <a:pt x="19351" y="11503"/>
                  </a:cubicBezTo>
                  <a:cubicBezTo>
                    <a:pt x="19964" y="11503"/>
                    <a:pt x="20569" y="11380"/>
                    <a:pt x="21094" y="11054"/>
                  </a:cubicBezTo>
                  <a:cubicBezTo>
                    <a:pt x="23229" y="9727"/>
                    <a:pt x="19285" y="7313"/>
                    <a:pt x="19285" y="7313"/>
                  </a:cubicBezTo>
                  <a:cubicBezTo>
                    <a:pt x="19285" y="7313"/>
                    <a:pt x="24611" y="5852"/>
                    <a:pt x="23725" y="3907"/>
                  </a:cubicBezTo>
                  <a:cubicBezTo>
                    <a:pt x="23482" y="3374"/>
                    <a:pt x="22887" y="3180"/>
                    <a:pt x="22152" y="3180"/>
                  </a:cubicBezTo>
                  <a:cubicBezTo>
                    <a:pt x="20202" y="3180"/>
                    <a:pt x="17262" y="4540"/>
                    <a:pt x="17262" y="4540"/>
                  </a:cubicBezTo>
                  <a:cubicBezTo>
                    <a:pt x="17262" y="4540"/>
                    <a:pt x="20589" y="208"/>
                    <a:pt x="16685" y="7"/>
                  </a:cubicBezTo>
                  <a:cubicBezTo>
                    <a:pt x="16603" y="3"/>
                    <a:pt x="16521" y="1"/>
                    <a:pt x="16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2257025" y="3781950"/>
              <a:ext cx="182850" cy="122000"/>
            </a:xfrm>
            <a:custGeom>
              <a:avLst/>
              <a:gdLst/>
              <a:ahLst/>
              <a:cxnLst/>
              <a:rect l="l" t="t" r="r" b="b"/>
              <a:pathLst>
                <a:path w="7314" h="4880" extrusionOk="0">
                  <a:moveTo>
                    <a:pt x="4670" y="1"/>
                  </a:moveTo>
                  <a:cubicBezTo>
                    <a:pt x="4086" y="1"/>
                    <a:pt x="3443" y="127"/>
                    <a:pt x="2807" y="392"/>
                  </a:cubicBezTo>
                  <a:cubicBezTo>
                    <a:pt x="1047" y="1122"/>
                    <a:pt x="0" y="2633"/>
                    <a:pt x="471" y="3764"/>
                  </a:cubicBezTo>
                  <a:cubicBezTo>
                    <a:pt x="770" y="4486"/>
                    <a:pt x="1615" y="4880"/>
                    <a:pt x="2646" y="4880"/>
                  </a:cubicBezTo>
                  <a:cubicBezTo>
                    <a:pt x="3229" y="4880"/>
                    <a:pt x="3871" y="4754"/>
                    <a:pt x="4507" y="4490"/>
                  </a:cubicBezTo>
                  <a:cubicBezTo>
                    <a:pt x="6267" y="3760"/>
                    <a:pt x="7314" y="2249"/>
                    <a:pt x="6843" y="1118"/>
                  </a:cubicBezTo>
                  <a:cubicBezTo>
                    <a:pt x="6544" y="395"/>
                    <a:pt x="5699" y="1"/>
                    <a:pt x="46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1834675" y="4507975"/>
              <a:ext cx="709125" cy="843400"/>
            </a:xfrm>
            <a:custGeom>
              <a:avLst/>
              <a:gdLst/>
              <a:ahLst/>
              <a:cxnLst/>
              <a:rect l="l" t="t" r="r" b="b"/>
              <a:pathLst>
                <a:path w="28365" h="33736" extrusionOk="0">
                  <a:moveTo>
                    <a:pt x="6127" y="1"/>
                  </a:moveTo>
                  <a:cubicBezTo>
                    <a:pt x="5816" y="1"/>
                    <a:pt x="5531" y="77"/>
                    <a:pt x="5276" y="237"/>
                  </a:cubicBezTo>
                  <a:cubicBezTo>
                    <a:pt x="0" y="3546"/>
                    <a:pt x="21494" y="33736"/>
                    <a:pt x="21494" y="33736"/>
                  </a:cubicBezTo>
                  <a:lnTo>
                    <a:pt x="28365" y="29427"/>
                  </a:lnTo>
                  <a:cubicBezTo>
                    <a:pt x="28365" y="29427"/>
                    <a:pt x="12236" y="1"/>
                    <a:pt x="6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2019050" y="4597925"/>
              <a:ext cx="438625" cy="699800"/>
            </a:xfrm>
            <a:custGeom>
              <a:avLst/>
              <a:gdLst/>
              <a:ahLst/>
              <a:cxnLst/>
              <a:rect l="l" t="t" r="r" b="b"/>
              <a:pathLst>
                <a:path w="17545" h="27992" extrusionOk="0">
                  <a:moveTo>
                    <a:pt x="23" y="1"/>
                  </a:moveTo>
                  <a:lnTo>
                    <a:pt x="0" y="15"/>
                  </a:lnTo>
                  <a:cubicBezTo>
                    <a:pt x="4847" y="8255"/>
                    <a:pt x="12276" y="19632"/>
                    <a:pt x="17468" y="27872"/>
                  </a:cubicBezTo>
                  <a:lnTo>
                    <a:pt x="17468" y="27872"/>
                  </a:lnTo>
                  <a:cubicBezTo>
                    <a:pt x="12449" y="19676"/>
                    <a:pt x="5269" y="7907"/>
                    <a:pt x="23" y="1"/>
                  </a:cubicBezTo>
                  <a:close/>
                  <a:moveTo>
                    <a:pt x="17468" y="27872"/>
                  </a:moveTo>
                  <a:cubicBezTo>
                    <a:pt x="17493" y="27912"/>
                    <a:pt x="17517" y="27952"/>
                    <a:pt x="17542" y="27992"/>
                  </a:cubicBezTo>
                  <a:lnTo>
                    <a:pt x="17544" y="27992"/>
                  </a:lnTo>
                  <a:cubicBezTo>
                    <a:pt x="17519" y="27952"/>
                    <a:pt x="17494" y="27912"/>
                    <a:pt x="17468" y="278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1953000" y="4023650"/>
              <a:ext cx="844875" cy="1159650"/>
            </a:xfrm>
            <a:custGeom>
              <a:avLst/>
              <a:gdLst/>
              <a:ahLst/>
              <a:cxnLst/>
              <a:rect l="l" t="t" r="r" b="b"/>
              <a:pathLst>
                <a:path w="33795" h="46386" extrusionOk="0">
                  <a:moveTo>
                    <a:pt x="8284" y="0"/>
                  </a:moveTo>
                  <a:cubicBezTo>
                    <a:pt x="7965" y="0"/>
                    <a:pt x="7661" y="68"/>
                    <a:pt x="7375" y="209"/>
                  </a:cubicBezTo>
                  <a:cubicBezTo>
                    <a:pt x="0" y="3849"/>
                    <a:pt x="24191" y="46386"/>
                    <a:pt x="24191" y="46386"/>
                  </a:cubicBezTo>
                  <a:lnTo>
                    <a:pt x="33794" y="41647"/>
                  </a:lnTo>
                  <a:cubicBezTo>
                    <a:pt x="33794" y="41647"/>
                    <a:pt x="16197" y="0"/>
                    <a:pt x="82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2195075" y="4146400"/>
              <a:ext cx="482475" cy="977825"/>
            </a:xfrm>
            <a:custGeom>
              <a:avLst/>
              <a:gdLst/>
              <a:ahLst/>
              <a:cxnLst/>
              <a:rect l="l" t="t" r="r" b="b"/>
              <a:pathLst>
                <a:path w="19299" h="39113" extrusionOk="0">
                  <a:moveTo>
                    <a:pt x="26" y="1"/>
                  </a:moveTo>
                  <a:lnTo>
                    <a:pt x="1" y="13"/>
                  </a:lnTo>
                  <a:cubicBezTo>
                    <a:pt x="5369" y="11505"/>
                    <a:pt x="13586" y="27580"/>
                    <a:pt x="19298" y="39113"/>
                  </a:cubicBezTo>
                  <a:cubicBezTo>
                    <a:pt x="13759" y="27661"/>
                    <a:pt x="5818" y="11185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5242375" y="4787100"/>
              <a:ext cx="510825" cy="607600"/>
            </a:xfrm>
            <a:custGeom>
              <a:avLst/>
              <a:gdLst/>
              <a:ahLst/>
              <a:cxnLst/>
              <a:rect l="l" t="t" r="r" b="b"/>
              <a:pathLst>
                <a:path w="20433" h="24304" extrusionOk="0">
                  <a:moveTo>
                    <a:pt x="16019" y="1"/>
                  </a:moveTo>
                  <a:cubicBezTo>
                    <a:pt x="11619" y="1"/>
                    <a:pt x="0" y="21199"/>
                    <a:pt x="0" y="21199"/>
                  </a:cubicBezTo>
                  <a:lnTo>
                    <a:pt x="4948" y="24303"/>
                  </a:lnTo>
                  <a:cubicBezTo>
                    <a:pt x="4948" y="24303"/>
                    <a:pt x="20433" y="2554"/>
                    <a:pt x="16632" y="172"/>
                  </a:cubicBezTo>
                  <a:cubicBezTo>
                    <a:pt x="16448" y="56"/>
                    <a:pt x="16243" y="1"/>
                    <a:pt x="160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5303925" y="4851825"/>
              <a:ext cx="316550" cy="503875"/>
            </a:xfrm>
            <a:custGeom>
              <a:avLst/>
              <a:gdLst/>
              <a:ahLst/>
              <a:cxnLst/>
              <a:rect l="l" t="t" r="r" b="b"/>
              <a:pathLst>
                <a:path w="12662" h="20155" extrusionOk="0">
                  <a:moveTo>
                    <a:pt x="12638" y="1"/>
                  </a:moveTo>
                  <a:cubicBezTo>
                    <a:pt x="8325" y="6365"/>
                    <a:pt x="4071" y="13603"/>
                    <a:pt x="1" y="20155"/>
                  </a:cubicBezTo>
                  <a:cubicBezTo>
                    <a:pt x="1630" y="17768"/>
                    <a:pt x="4825" y="12615"/>
                    <a:pt x="6426" y="10144"/>
                  </a:cubicBezTo>
                  <a:cubicBezTo>
                    <a:pt x="8574" y="6810"/>
                    <a:pt x="10684" y="3455"/>
                    <a:pt x="12662" y="16"/>
                  </a:cubicBezTo>
                  <a:lnTo>
                    <a:pt x="12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5059300" y="4438225"/>
              <a:ext cx="608650" cy="835350"/>
            </a:xfrm>
            <a:custGeom>
              <a:avLst/>
              <a:gdLst/>
              <a:ahLst/>
              <a:cxnLst/>
              <a:rect l="l" t="t" r="r" b="b"/>
              <a:pathLst>
                <a:path w="24346" h="33414" extrusionOk="0">
                  <a:moveTo>
                    <a:pt x="18379" y="0"/>
                  </a:moveTo>
                  <a:cubicBezTo>
                    <a:pt x="12677" y="0"/>
                    <a:pt x="1" y="29999"/>
                    <a:pt x="1" y="29999"/>
                  </a:cubicBezTo>
                  <a:lnTo>
                    <a:pt x="6920" y="33413"/>
                  </a:lnTo>
                  <a:cubicBezTo>
                    <a:pt x="6920" y="33413"/>
                    <a:pt x="24346" y="2772"/>
                    <a:pt x="19035" y="151"/>
                  </a:cubicBezTo>
                  <a:cubicBezTo>
                    <a:pt x="18828" y="49"/>
                    <a:pt x="18609" y="0"/>
                    <a:pt x="183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5145450" y="4526550"/>
              <a:ext cx="348200" cy="704250"/>
            </a:xfrm>
            <a:custGeom>
              <a:avLst/>
              <a:gdLst/>
              <a:ahLst/>
              <a:cxnLst/>
              <a:rect l="l" t="t" r="r" b="b"/>
              <a:pathLst>
                <a:path w="13928" h="28170" extrusionOk="0">
                  <a:moveTo>
                    <a:pt x="13902" y="0"/>
                  </a:moveTo>
                  <a:cubicBezTo>
                    <a:pt x="9626" y="8051"/>
                    <a:pt x="4117" y="19786"/>
                    <a:pt x="32" y="28105"/>
                  </a:cubicBezTo>
                  <a:lnTo>
                    <a:pt x="32" y="28105"/>
                  </a:lnTo>
                  <a:cubicBezTo>
                    <a:pt x="4169" y="19955"/>
                    <a:pt x="10143" y="8230"/>
                    <a:pt x="13928" y="13"/>
                  </a:cubicBezTo>
                  <a:lnTo>
                    <a:pt x="13902" y="0"/>
                  </a:lnTo>
                  <a:close/>
                  <a:moveTo>
                    <a:pt x="32" y="28105"/>
                  </a:moveTo>
                  <a:lnTo>
                    <a:pt x="32" y="28105"/>
                  </a:lnTo>
                  <a:cubicBezTo>
                    <a:pt x="22" y="28125"/>
                    <a:pt x="11" y="28146"/>
                    <a:pt x="1" y="28167"/>
                  </a:cubicBezTo>
                  <a:lnTo>
                    <a:pt x="1" y="28169"/>
                  </a:lnTo>
                  <a:cubicBezTo>
                    <a:pt x="11" y="28148"/>
                    <a:pt x="22" y="28126"/>
                    <a:pt x="32" y="281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2067850" y="4357525"/>
              <a:ext cx="3537900" cy="1117825"/>
            </a:xfrm>
            <a:custGeom>
              <a:avLst/>
              <a:gdLst/>
              <a:ahLst/>
              <a:cxnLst/>
              <a:rect l="l" t="t" r="r" b="b"/>
              <a:pathLst>
                <a:path w="141516" h="44713" extrusionOk="0">
                  <a:moveTo>
                    <a:pt x="65293" y="1"/>
                  </a:moveTo>
                  <a:cubicBezTo>
                    <a:pt x="36483" y="1"/>
                    <a:pt x="35520" y="20832"/>
                    <a:pt x="35520" y="20832"/>
                  </a:cubicBezTo>
                  <a:cubicBezTo>
                    <a:pt x="21454" y="20832"/>
                    <a:pt x="18616" y="32778"/>
                    <a:pt x="18616" y="32778"/>
                  </a:cubicBezTo>
                  <a:cubicBezTo>
                    <a:pt x="5077" y="32778"/>
                    <a:pt x="0" y="44713"/>
                    <a:pt x="0" y="44713"/>
                  </a:cubicBezTo>
                  <a:lnTo>
                    <a:pt x="141516" y="44713"/>
                  </a:lnTo>
                  <a:cubicBezTo>
                    <a:pt x="141516" y="44713"/>
                    <a:pt x="135588" y="32778"/>
                    <a:pt x="119781" y="32778"/>
                  </a:cubicBezTo>
                  <a:cubicBezTo>
                    <a:pt x="119781" y="32778"/>
                    <a:pt x="116468" y="20832"/>
                    <a:pt x="100049" y="20832"/>
                  </a:cubicBezTo>
                  <a:cubicBezTo>
                    <a:pt x="100049" y="20832"/>
                    <a:pt x="98924" y="1"/>
                    <a:pt x="652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" name="Google Shape;312;p27"/>
          <p:cNvSpPr txBox="1">
            <a:spLocks noGrp="1"/>
          </p:cNvSpPr>
          <p:nvPr>
            <p:ph type="ctrTitle"/>
          </p:nvPr>
        </p:nvSpPr>
        <p:spPr>
          <a:xfrm>
            <a:off x="4847450" y="1508090"/>
            <a:ext cx="3572400" cy="22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 dirty="0"/>
              <a:t>OUR VISION</a:t>
            </a:r>
            <a:endParaRPr sz="3200" dirty="0"/>
          </a:p>
        </p:txBody>
      </p:sp>
      <p:grpSp>
        <p:nvGrpSpPr>
          <p:cNvPr id="313" name="Google Shape;313;p27"/>
          <p:cNvGrpSpPr/>
          <p:nvPr/>
        </p:nvGrpSpPr>
        <p:grpSpPr>
          <a:xfrm>
            <a:off x="1569072" y="967986"/>
            <a:ext cx="2600932" cy="3207529"/>
            <a:chOff x="4366025" y="1217575"/>
            <a:chExt cx="3014175" cy="3717150"/>
          </a:xfrm>
        </p:grpSpPr>
        <p:sp>
          <p:nvSpPr>
            <p:cNvPr id="314" name="Google Shape;314;p27"/>
            <p:cNvSpPr/>
            <p:nvPr/>
          </p:nvSpPr>
          <p:spPr>
            <a:xfrm>
              <a:off x="4775750" y="1217575"/>
              <a:ext cx="2037575" cy="3163725"/>
            </a:xfrm>
            <a:custGeom>
              <a:avLst/>
              <a:gdLst/>
              <a:ahLst/>
              <a:cxnLst/>
              <a:rect l="l" t="t" r="r" b="b"/>
              <a:pathLst>
                <a:path w="81503" h="126549" extrusionOk="0">
                  <a:moveTo>
                    <a:pt x="1" y="0"/>
                  </a:moveTo>
                  <a:lnTo>
                    <a:pt x="1" y="126549"/>
                  </a:lnTo>
                  <a:lnTo>
                    <a:pt x="81502" y="126549"/>
                  </a:lnTo>
                  <a:lnTo>
                    <a:pt x="8150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4366025" y="1217575"/>
              <a:ext cx="409750" cy="318250"/>
            </a:xfrm>
            <a:custGeom>
              <a:avLst/>
              <a:gdLst/>
              <a:ahLst/>
              <a:cxnLst/>
              <a:rect l="l" t="t" r="r" b="b"/>
              <a:pathLst>
                <a:path w="16390" h="12730" extrusionOk="0">
                  <a:moveTo>
                    <a:pt x="16390" y="0"/>
                  </a:moveTo>
                  <a:lnTo>
                    <a:pt x="1" y="8247"/>
                  </a:lnTo>
                  <a:lnTo>
                    <a:pt x="16390" y="12729"/>
                  </a:lnTo>
                  <a:lnTo>
                    <a:pt x="1639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4775750" y="1346400"/>
              <a:ext cx="1914025" cy="3163750"/>
            </a:xfrm>
            <a:custGeom>
              <a:avLst/>
              <a:gdLst/>
              <a:ahLst/>
              <a:cxnLst/>
              <a:rect l="l" t="t" r="r" b="b"/>
              <a:pathLst>
                <a:path w="76561" h="126550" extrusionOk="0">
                  <a:moveTo>
                    <a:pt x="1" y="1"/>
                  </a:moveTo>
                  <a:lnTo>
                    <a:pt x="1" y="126550"/>
                  </a:lnTo>
                  <a:lnTo>
                    <a:pt x="76560" y="126550"/>
                  </a:lnTo>
                  <a:lnTo>
                    <a:pt x="7656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4931225" y="1517575"/>
              <a:ext cx="1603075" cy="2583450"/>
            </a:xfrm>
            <a:custGeom>
              <a:avLst/>
              <a:gdLst/>
              <a:ahLst/>
              <a:cxnLst/>
              <a:rect l="l" t="t" r="r" b="b"/>
              <a:pathLst>
                <a:path w="64123" h="103338" extrusionOk="0">
                  <a:moveTo>
                    <a:pt x="32060" y="0"/>
                  </a:moveTo>
                  <a:cubicBezTo>
                    <a:pt x="14353" y="0"/>
                    <a:pt x="1" y="15800"/>
                    <a:pt x="1" y="35294"/>
                  </a:cubicBezTo>
                  <a:lnTo>
                    <a:pt x="1" y="103338"/>
                  </a:lnTo>
                  <a:lnTo>
                    <a:pt x="64122" y="103338"/>
                  </a:lnTo>
                  <a:lnTo>
                    <a:pt x="64122" y="35294"/>
                  </a:lnTo>
                  <a:cubicBezTo>
                    <a:pt x="64122" y="15800"/>
                    <a:pt x="49767" y="0"/>
                    <a:pt x="32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5725275" y="2708400"/>
              <a:ext cx="835700" cy="1291150"/>
            </a:xfrm>
            <a:custGeom>
              <a:avLst/>
              <a:gdLst/>
              <a:ahLst/>
              <a:cxnLst/>
              <a:rect l="l" t="t" r="r" b="b"/>
              <a:pathLst>
                <a:path w="33428" h="51646" extrusionOk="0">
                  <a:moveTo>
                    <a:pt x="11953" y="1"/>
                  </a:moveTo>
                  <a:cubicBezTo>
                    <a:pt x="2893" y="1"/>
                    <a:pt x="0" y="18061"/>
                    <a:pt x="0" y="18061"/>
                  </a:cubicBezTo>
                  <a:lnTo>
                    <a:pt x="27808" y="51645"/>
                  </a:lnTo>
                  <a:cubicBezTo>
                    <a:pt x="27808" y="51645"/>
                    <a:pt x="33428" y="21810"/>
                    <a:pt x="29765" y="18833"/>
                  </a:cubicBezTo>
                  <a:cubicBezTo>
                    <a:pt x="29214" y="18385"/>
                    <a:pt x="28599" y="18195"/>
                    <a:pt x="27952" y="18195"/>
                  </a:cubicBezTo>
                  <a:cubicBezTo>
                    <a:pt x="24297" y="18195"/>
                    <a:pt x="19614" y="24261"/>
                    <a:pt x="19614" y="24261"/>
                  </a:cubicBezTo>
                  <a:cubicBezTo>
                    <a:pt x="19614" y="24261"/>
                    <a:pt x="28043" y="12018"/>
                    <a:pt x="23361" y="9231"/>
                  </a:cubicBezTo>
                  <a:cubicBezTo>
                    <a:pt x="22788" y="8890"/>
                    <a:pt x="22201" y="8740"/>
                    <a:pt x="21611" y="8740"/>
                  </a:cubicBezTo>
                  <a:cubicBezTo>
                    <a:pt x="17686" y="8740"/>
                    <a:pt x="13652" y="15366"/>
                    <a:pt x="13087" y="16327"/>
                  </a:cubicBezTo>
                  <a:lnTo>
                    <a:pt x="13087" y="16327"/>
                  </a:lnTo>
                  <a:cubicBezTo>
                    <a:pt x="13902" y="14907"/>
                    <a:pt x="21704" y="888"/>
                    <a:pt x="12611" y="32"/>
                  </a:cubicBezTo>
                  <a:cubicBezTo>
                    <a:pt x="12388" y="11"/>
                    <a:pt x="12169" y="1"/>
                    <a:pt x="11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5430775" y="1517575"/>
              <a:ext cx="1073450" cy="742550"/>
            </a:xfrm>
            <a:custGeom>
              <a:avLst/>
              <a:gdLst/>
              <a:ahLst/>
              <a:cxnLst/>
              <a:rect l="l" t="t" r="r" b="b"/>
              <a:pathLst>
                <a:path w="42938" h="29702" extrusionOk="0">
                  <a:moveTo>
                    <a:pt x="12081" y="0"/>
                  </a:moveTo>
                  <a:cubicBezTo>
                    <a:pt x="8165" y="0"/>
                    <a:pt x="4416" y="772"/>
                    <a:pt x="948" y="2187"/>
                  </a:cubicBezTo>
                  <a:cubicBezTo>
                    <a:pt x="287" y="7121"/>
                    <a:pt x="1" y="14747"/>
                    <a:pt x="4005" y="17123"/>
                  </a:cubicBezTo>
                  <a:cubicBezTo>
                    <a:pt x="4951" y="17684"/>
                    <a:pt x="5900" y="17921"/>
                    <a:pt x="6828" y="17921"/>
                  </a:cubicBezTo>
                  <a:cubicBezTo>
                    <a:pt x="11798" y="17921"/>
                    <a:pt x="16170" y="11129"/>
                    <a:pt x="16292" y="10940"/>
                  </a:cubicBezTo>
                  <a:lnTo>
                    <a:pt x="16292" y="10940"/>
                  </a:lnTo>
                  <a:cubicBezTo>
                    <a:pt x="16200" y="11154"/>
                    <a:pt x="12013" y="21096"/>
                    <a:pt x="15943" y="23135"/>
                  </a:cubicBezTo>
                  <a:cubicBezTo>
                    <a:pt x="16525" y="23438"/>
                    <a:pt x="17188" y="23567"/>
                    <a:pt x="17895" y="23567"/>
                  </a:cubicBezTo>
                  <a:cubicBezTo>
                    <a:pt x="22014" y="23567"/>
                    <a:pt x="27647" y="19187"/>
                    <a:pt x="27647" y="19187"/>
                  </a:cubicBezTo>
                  <a:lnTo>
                    <a:pt x="27647" y="19187"/>
                  </a:lnTo>
                  <a:cubicBezTo>
                    <a:pt x="27647" y="19187"/>
                    <a:pt x="24605" y="23850"/>
                    <a:pt x="27647" y="28476"/>
                  </a:cubicBezTo>
                  <a:cubicBezTo>
                    <a:pt x="28221" y="29348"/>
                    <a:pt x="29293" y="29701"/>
                    <a:pt x="30655" y="29701"/>
                  </a:cubicBezTo>
                  <a:cubicBezTo>
                    <a:pt x="34023" y="29701"/>
                    <a:pt x="39167" y="27539"/>
                    <a:pt x="42938" y="25696"/>
                  </a:cubicBezTo>
                  <a:cubicBezTo>
                    <a:pt x="41432" y="19809"/>
                    <a:pt x="38570" y="14545"/>
                    <a:pt x="34749" y="10339"/>
                  </a:cubicBezTo>
                  <a:cubicBezTo>
                    <a:pt x="28948" y="3952"/>
                    <a:pt x="20931" y="0"/>
                    <a:pt x="120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5344750" y="2559900"/>
              <a:ext cx="359425" cy="435300"/>
            </a:xfrm>
            <a:custGeom>
              <a:avLst/>
              <a:gdLst/>
              <a:ahLst/>
              <a:cxnLst/>
              <a:rect l="l" t="t" r="r" b="b"/>
              <a:pathLst>
                <a:path w="14377" h="17412" extrusionOk="0">
                  <a:moveTo>
                    <a:pt x="9387" y="1"/>
                  </a:moveTo>
                  <a:lnTo>
                    <a:pt x="1" y="13071"/>
                  </a:lnTo>
                  <a:lnTo>
                    <a:pt x="4991" y="17412"/>
                  </a:lnTo>
                  <a:lnTo>
                    <a:pt x="14377" y="4341"/>
                  </a:lnTo>
                  <a:lnTo>
                    <a:pt x="9387" y="1"/>
                  </a:lnTo>
                  <a:close/>
                </a:path>
              </a:pathLst>
            </a:custGeom>
            <a:solidFill>
              <a:srgbClr val="D3B08A"/>
            </a:solidFill>
            <a:ln w="9525" cap="flat" cmpd="sng">
              <a:solidFill>
                <a:srgbClr val="D3B0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5469075" y="2615400"/>
              <a:ext cx="131225" cy="266050"/>
            </a:xfrm>
            <a:custGeom>
              <a:avLst/>
              <a:gdLst/>
              <a:ahLst/>
              <a:cxnLst/>
              <a:rect l="l" t="t" r="r" b="b"/>
              <a:pathLst>
                <a:path w="5249" h="10642" extrusionOk="0">
                  <a:moveTo>
                    <a:pt x="2819" y="0"/>
                  </a:moveTo>
                  <a:lnTo>
                    <a:pt x="2820" y="3"/>
                  </a:lnTo>
                  <a:lnTo>
                    <a:pt x="2822" y="0"/>
                  </a:lnTo>
                  <a:close/>
                  <a:moveTo>
                    <a:pt x="2820" y="3"/>
                  </a:moveTo>
                  <a:lnTo>
                    <a:pt x="1374" y="2013"/>
                  </a:lnTo>
                  <a:cubicBezTo>
                    <a:pt x="1374" y="2013"/>
                    <a:pt x="1" y="7996"/>
                    <a:pt x="3283" y="10642"/>
                  </a:cubicBezTo>
                  <a:lnTo>
                    <a:pt x="5248" y="7905"/>
                  </a:lnTo>
                  <a:lnTo>
                    <a:pt x="2820" y="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5494750" y="2229475"/>
              <a:ext cx="545825" cy="621725"/>
            </a:xfrm>
            <a:custGeom>
              <a:avLst/>
              <a:gdLst/>
              <a:ahLst/>
              <a:cxnLst/>
              <a:rect l="l" t="t" r="r" b="b"/>
              <a:pathLst>
                <a:path w="21833" h="24869" extrusionOk="0">
                  <a:moveTo>
                    <a:pt x="9505" y="0"/>
                  </a:moveTo>
                  <a:cubicBezTo>
                    <a:pt x="9505" y="0"/>
                    <a:pt x="7583" y="3565"/>
                    <a:pt x="3791" y="10599"/>
                  </a:cubicBezTo>
                  <a:cubicBezTo>
                    <a:pt x="1" y="17633"/>
                    <a:pt x="1105" y="21348"/>
                    <a:pt x="4972" y="23874"/>
                  </a:cubicBezTo>
                  <a:cubicBezTo>
                    <a:pt x="6027" y="24563"/>
                    <a:pt x="7132" y="24868"/>
                    <a:pt x="8222" y="24868"/>
                  </a:cubicBezTo>
                  <a:cubicBezTo>
                    <a:pt x="11128" y="24868"/>
                    <a:pt x="13934" y="22706"/>
                    <a:pt x="15445" y="19903"/>
                  </a:cubicBezTo>
                  <a:cubicBezTo>
                    <a:pt x="17523" y="16051"/>
                    <a:pt x="21832" y="8054"/>
                    <a:pt x="21832" y="8054"/>
                  </a:cubicBezTo>
                  <a:lnTo>
                    <a:pt x="9505" y="0"/>
                  </a:lnTo>
                  <a:close/>
                </a:path>
              </a:pathLst>
            </a:custGeom>
            <a:solidFill>
              <a:srgbClr val="D3B08A"/>
            </a:solidFill>
            <a:ln w="9525" cap="flat" cmpd="sng">
              <a:solidFill>
                <a:srgbClr val="D3B0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5474200" y="2376725"/>
              <a:ext cx="170175" cy="187225"/>
            </a:xfrm>
            <a:custGeom>
              <a:avLst/>
              <a:gdLst/>
              <a:ahLst/>
              <a:cxnLst/>
              <a:rect l="l" t="t" r="r" b="b"/>
              <a:pathLst>
                <a:path w="6807" h="7489" extrusionOk="0">
                  <a:moveTo>
                    <a:pt x="3403" y="0"/>
                  </a:moveTo>
                  <a:cubicBezTo>
                    <a:pt x="1525" y="0"/>
                    <a:pt x="0" y="1676"/>
                    <a:pt x="0" y="3744"/>
                  </a:cubicBezTo>
                  <a:cubicBezTo>
                    <a:pt x="0" y="5813"/>
                    <a:pt x="1525" y="7489"/>
                    <a:pt x="3403" y="7489"/>
                  </a:cubicBezTo>
                  <a:cubicBezTo>
                    <a:pt x="5281" y="7489"/>
                    <a:pt x="6806" y="5813"/>
                    <a:pt x="6806" y="3744"/>
                  </a:cubicBezTo>
                  <a:cubicBezTo>
                    <a:pt x="6806" y="1676"/>
                    <a:pt x="5281" y="0"/>
                    <a:pt x="3403" y="0"/>
                  </a:cubicBezTo>
                  <a:close/>
                </a:path>
              </a:pathLst>
            </a:custGeom>
            <a:solidFill>
              <a:srgbClr val="D3B08A"/>
            </a:solidFill>
            <a:ln w="9525" cap="flat" cmpd="sng">
              <a:solidFill>
                <a:srgbClr val="D3B0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5752800" y="2500275"/>
              <a:ext cx="137825" cy="228000"/>
            </a:xfrm>
            <a:custGeom>
              <a:avLst/>
              <a:gdLst/>
              <a:ahLst/>
              <a:cxnLst/>
              <a:rect l="l" t="t" r="r" b="b"/>
              <a:pathLst>
                <a:path w="5513" h="9120" extrusionOk="0">
                  <a:moveTo>
                    <a:pt x="3760" y="1"/>
                  </a:moveTo>
                  <a:cubicBezTo>
                    <a:pt x="3643" y="1"/>
                    <a:pt x="3511" y="35"/>
                    <a:pt x="3406" y="89"/>
                  </a:cubicBezTo>
                  <a:cubicBezTo>
                    <a:pt x="2639" y="544"/>
                    <a:pt x="2463" y="1602"/>
                    <a:pt x="2201" y="2422"/>
                  </a:cubicBezTo>
                  <a:cubicBezTo>
                    <a:pt x="1944" y="3388"/>
                    <a:pt x="1679" y="4355"/>
                    <a:pt x="1503" y="5346"/>
                  </a:cubicBezTo>
                  <a:cubicBezTo>
                    <a:pt x="1375" y="6101"/>
                    <a:pt x="1262" y="6857"/>
                    <a:pt x="1190" y="7622"/>
                  </a:cubicBezTo>
                  <a:lnTo>
                    <a:pt x="1190" y="7622"/>
                  </a:lnTo>
                  <a:cubicBezTo>
                    <a:pt x="826" y="6822"/>
                    <a:pt x="445" y="6030"/>
                    <a:pt x="34" y="5257"/>
                  </a:cubicBezTo>
                  <a:lnTo>
                    <a:pt x="0" y="5274"/>
                  </a:lnTo>
                  <a:cubicBezTo>
                    <a:pt x="344" y="6349"/>
                    <a:pt x="736" y="7400"/>
                    <a:pt x="1152" y="8441"/>
                  </a:cubicBezTo>
                  <a:lnTo>
                    <a:pt x="1424" y="9119"/>
                  </a:lnTo>
                  <a:cubicBezTo>
                    <a:pt x="1554" y="7888"/>
                    <a:pt x="1650" y="6628"/>
                    <a:pt x="1806" y="5401"/>
                  </a:cubicBezTo>
                  <a:cubicBezTo>
                    <a:pt x="1927" y="4413"/>
                    <a:pt x="2023" y="3410"/>
                    <a:pt x="2307" y="2460"/>
                  </a:cubicBezTo>
                  <a:cubicBezTo>
                    <a:pt x="2530" y="1753"/>
                    <a:pt x="3028" y="387"/>
                    <a:pt x="3798" y="351"/>
                  </a:cubicBezTo>
                  <a:cubicBezTo>
                    <a:pt x="3817" y="351"/>
                    <a:pt x="3837" y="350"/>
                    <a:pt x="3856" y="350"/>
                  </a:cubicBezTo>
                  <a:cubicBezTo>
                    <a:pt x="4805" y="350"/>
                    <a:pt x="5368" y="1039"/>
                    <a:pt x="5385" y="2104"/>
                  </a:cubicBezTo>
                  <a:lnTo>
                    <a:pt x="5419" y="2109"/>
                  </a:lnTo>
                  <a:cubicBezTo>
                    <a:pt x="5512" y="1599"/>
                    <a:pt x="5440" y="1029"/>
                    <a:pt x="5128" y="613"/>
                  </a:cubicBezTo>
                  <a:cubicBezTo>
                    <a:pt x="4815" y="173"/>
                    <a:pt x="4284" y="14"/>
                    <a:pt x="3803" y="2"/>
                  </a:cubicBezTo>
                  <a:cubicBezTo>
                    <a:pt x="3789" y="1"/>
                    <a:pt x="3775" y="1"/>
                    <a:pt x="3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5391275" y="2096000"/>
              <a:ext cx="726850" cy="586525"/>
            </a:xfrm>
            <a:custGeom>
              <a:avLst/>
              <a:gdLst/>
              <a:ahLst/>
              <a:cxnLst/>
              <a:rect l="l" t="t" r="r" b="b"/>
              <a:pathLst>
                <a:path w="29074" h="23461" extrusionOk="0">
                  <a:moveTo>
                    <a:pt x="17435" y="0"/>
                  </a:moveTo>
                  <a:cubicBezTo>
                    <a:pt x="14250" y="0"/>
                    <a:pt x="14053" y="1893"/>
                    <a:pt x="9833" y="1893"/>
                  </a:cubicBezTo>
                  <a:cubicBezTo>
                    <a:pt x="9744" y="1893"/>
                    <a:pt x="9653" y="1893"/>
                    <a:pt x="9560" y="1891"/>
                  </a:cubicBezTo>
                  <a:cubicBezTo>
                    <a:pt x="9486" y="1889"/>
                    <a:pt x="9412" y="1889"/>
                    <a:pt x="9338" y="1889"/>
                  </a:cubicBezTo>
                  <a:cubicBezTo>
                    <a:pt x="4936" y="1889"/>
                    <a:pt x="2014" y="4424"/>
                    <a:pt x="1016" y="8225"/>
                  </a:cubicBezTo>
                  <a:cubicBezTo>
                    <a:pt x="1" y="12092"/>
                    <a:pt x="3317" y="14973"/>
                    <a:pt x="3317" y="14973"/>
                  </a:cubicBezTo>
                  <a:cubicBezTo>
                    <a:pt x="3317" y="12905"/>
                    <a:pt x="4842" y="11229"/>
                    <a:pt x="6720" y="11229"/>
                  </a:cubicBezTo>
                  <a:cubicBezTo>
                    <a:pt x="7908" y="11229"/>
                    <a:pt x="8952" y="11898"/>
                    <a:pt x="9560" y="12912"/>
                  </a:cubicBezTo>
                  <a:cubicBezTo>
                    <a:pt x="9560" y="12912"/>
                    <a:pt x="10338" y="13546"/>
                    <a:pt x="11414" y="13546"/>
                  </a:cubicBezTo>
                  <a:cubicBezTo>
                    <a:pt x="12141" y="13546"/>
                    <a:pt x="13004" y="13256"/>
                    <a:pt x="13855" y="12285"/>
                  </a:cubicBezTo>
                  <a:cubicBezTo>
                    <a:pt x="14694" y="11328"/>
                    <a:pt x="15384" y="10994"/>
                    <a:pt x="15955" y="10994"/>
                  </a:cubicBezTo>
                  <a:cubicBezTo>
                    <a:pt x="16819" y="10994"/>
                    <a:pt x="17411" y="11758"/>
                    <a:pt x="17835" y="12285"/>
                  </a:cubicBezTo>
                  <a:cubicBezTo>
                    <a:pt x="18176" y="12709"/>
                    <a:pt x="18605" y="12851"/>
                    <a:pt x="19028" y="12851"/>
                  </a:cubicBezTo>
                  <a:cubicBezTo>
                    <a:pt x="19888" y="12851"/>
                    <a:pt x="20721" y="12261"/>
                    <a:pt x="20721" y="12261"/>
                  </a:cubicBezTo>
                  <a:lnTo>
                    <a:pt x="20721" y="12261"/>
                  </a:lnTo>
                  <a:cubicBezTo>
                    <a:pt x="20721" y="12261"/>
                    <a:pt x="19045" y="17773"/>
                    <a:pt x="23610" y="17773"/>
                  </a:cubicBezTo>
                  <a:lnTo>
                    <a:pt x="20661" y="23244"/>
                  </a:lnTo>
                  <a:cubicBezTo>
                    <a:pt x="20661" y="23244"/>
                    <a:pt x="21438" y="23460"/>
                    <a:pt x="22486" y="23460"/>
                  </a:cubicBezTo>
                  <a:cubicBezTo>
                    <a:pt x="24005" y="23460"/>
                    <a:pt x="26091" y="23005"/>
                    <a:pt x="27200" y="20776"/>
                  </a:cubicBezTo>
                  <a:cubicBezTo>
                    <a:pt x="29073" y="17010"/>
                    <a:pt x="27472" y="14973"/>
                    <a:pt x="27532" y="10738"/>
                  </a:cubicBezTo>
                  <a:cubicBezTo>
                    <a:pt x="27571" y="7898"/>
                    <a:pt x="25907" y="5220"/>
                    <a:pt x="23271" y="5220"/>
                  </a:cubicBezTo>
                  <a:cubicBezTo>
                    <a:pt x="22955" y="5220"/>
                    <a:pt x="22625" y="5258"/>
                    <a:pt x="22282" y="5339"/>
                  </a:cubicBezTo>
                  <a:cubicBezTo>
                    <a:pt x="22282" y="5339"/>
                    <a:pt x="22604" y="54"/>
                    <a:pt x="17523" y="1"/>
                  </a:cubicBezTo>
                  <a:cubicBezTo>
                    <a:pt x="17493" y="0"/>
                    <a:pt x="17464" y="0"/>
                    <a:pt x="17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5331775" y="2748450"/>
              <a:ext cx="1012650" cy="1352575"/>
            </a:xfrm>
            <a:custGeom>
              <a:avLst/>
              <a:gdLst/>
              <a:ahLst/>
              <a:cxnLst/>
              <a:rect l="l" t="t" r="r" b="b"/>
              <a:pathLst>
                <a:path w="40506" h="54103" extrusionOk="0">
                  <a:moveTo>
                    <a:pt x="0" y="0"/>
                  </a:moveTo>
                  <a:lnTo>
                    <a:pt x="0" y="54103"/>
                  </a:lnTo>
                  <a:lnTo>
                    <a:pt x="27627" y="54103"/>
                  </a:lnTo>
                  <a:lnTo>
                    <a:pt x="27043" y="43920"/>
                  </a:lnTo>
                  <a:lnTo>
                    <a:pt x="40505" y="22659"/>
                  </a:lnTo>
                  <a:cubicBezTo>
                    <a:pt x="40505" y="22659"/>
                    <a:pt x="33716" y="13121"/>
                    <a:pt x="26692" y="9899"/>
                  </a:cubicBezTo>
                  <a:cubicBezTo>
                    <a:pt x="19667" y="6679"/>
                    <a:pt x="8775" y="5320"/>
                    <a:pt x="8775" y="5320"/>
                  </a:cubicBezTo>
                  <a:cubicBezTo>
                    <a:pt x="8775" y="5320"/>
                    <a:pt x="7031" y="7750"/>
                    <a:pt x="5490" y="7750"/>
                  </a:cubicBezTo>
                  <a:cubicBezTo>
                    <a:pt x="5376" y="7750"/>
                    <a:pt x="5263" y="7737"/>
                    <a:pt x="5151" y="7708"/>
                  </a:cubicBezTo>
                  <a:cubicBezTo>
                    <a:pt x="3542" y="7294"/>
                    <a:pt x="3655" y="1164"/>
                    <a:pt x="3655" y="116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5629800" y="2381875"/>
              <a:ext cx="351775" cy="161050"/>
            </a:xfrm>
            <a:custGeom>
              <a:avLst/>
              <a:gdLst/>
              <a:ahLst/>
              <a:cxnLst/>
              <a:rect l="l" t="t" r="r" b="b"/>
              <a:pathLst>
                <a:path w="14071" h="6442" extrusionOk="0">
                  <a:moveTo>
                    <a:pt x="11753" y="1"/>
                  </a:moveTo>
                  <a:lnTo>
                    <a:pt x="11067" y="686"/>
                  </a:lnTo>
                  <a:cubicBezTo>
                    <a:pt x="10476" y="1249"/>
                    <a:pt x="9834" y="1952"/>
                    <a:pt x="9022" y="1952"/>
                  </a:cubicBezTo>
                  <a:cubicBezTo>
                    <a:pt x="9011" y="1952"/>
                    <a:pt x="9000" y="1951"/>
                    <a:pt x="8989" y="1951"/>
                  </a:cubicBezTo>
                  <a:cubicBezTo>
                    <a:pt x="8432" y="1898"/>
                    <a:pt x="8054" y="1348"/>
                    <a:pt x="7592" y="1030"/>
                  </a:cubicBezTo>
                  <a:cubicBezTo>
                    <a:pt x="7386" y="873"/>
                    <a:pt x="7145" y="796"/>
                    <a:pt x="6906" y="796"/>
                  </a:cubicBezTo>
                  <a:cubicBezTo>
                    <a:pt x="6560" y="796"/>
                    <a:pt x="6218" y="957"/>
                    <a:pt x="5991" y="1273"/>
                  </a:cubicBezTo>
                  <a:cubicBezTo>
                    <a:pt x="5464" y="1968"/>
                    <a:pt x="5058" y="2836"/>
                    <a:pt x="4242" y="3149"/>
                  </a:cubicBezTo>
                  <a:cubicBezTo>
                    <a:pt x="3853" y="3297"/>
                    <a:pt x="3422" y="3373"/>
                    <a:pt x="2988" y="3373"/>
                  </a:cubicBezTo>
                  <a:cubicBezTo>
                    <a:pt x="1764" y="3373"/>
                    <a:pt x="508" y="2769"/>
                    <a:pt x="36" y="1475"/>
                  </a:cubicBezTo>
                  <a:lnTo>
                    <a:pt x="36" y="1473"/>
                  </a:lnTo>
                  <a:lnTo>
                    <a:pt x="0" y="1482"/>
                  </a:lnTo>
                  <a:cubicBezTo>
                    <a:pt x="132" y="2103"/>
                    <a:pt x="500" y="2651"/>
                    <a:pt x="974" y="3031"/>
                  </a:cubicBezTo>
                  <a:cubicBezTo>
                    <a:pt x="1580" y="3482"/>
                    <a:pt x="2324" y="3717"/>
                    <a:pt x="3063" y="3717"/>
                  </a:cubicBezTo>
                  <a:cubicBezTo>
                    <a:pt x="3506" y="3717"/>
                    <a:pt x="3948" y="3632"/>
                    <a:pt x="4358" y="3459"/>
                  </a:cubicBezTo>
                  <a:cubicBezTo>
                    <a:pt x="5214" y="3096"/>
                    <a:pt x="5589" y="2120"/>
                    <a:pt x="6089" y="1369"/>
                  </a:cubicBezTo>
                  <a:cubicBezTo>
                    <a:pt x="6284" y="1066"/>
                    <a:pt x="6589" y="914"/>
                    <a:pt x="6900" y="914"/>
                  </a:cubicBezTo>
                  <a:cubicBezTo>
                    <a:pt x="7119" y="914"/>
                    <a:pt x="7340" y="990"/>
                    <a:pt x="7527" y="1141"/>
                  </a:cubicBezTo>
                  <a:cubicBezTo>
                    <a:pt x="7996" y="1492"/>
                    <a:pt x="8347" y="2086"/>
                    <a:pt x="8963" y="2189"/>
                  </a:cubicBezTo>
                  <a:cubicBezTo>
                    <a:pt x="9026" y="2197"/>
                    <a:pt x="9088" y="2201"/>
                    <a:pt x="9149" y="2201"/>
                  </a:cubicBezTo>
                  <a:cubicBezTo>
                    <a:pt x="9723" y="2201"/>
                    <a:pt x="10237" y="1876"/>
                    <a:pt x="10698" y="1494"/>
                  </a:cubicBezTo>
                  <a:lnTo>
                    <a:pt x="10698" y="1494"/>
                  </a:lnTo>
                  <a:cubicBezTo>
                    <a:pt x="10535" y="1914"/>
                    <a:pt x="10405" y="2347"/>
                    <a:pt x="10317" y="2800"/>
                  </a:cubicBezTo>
                  <a:cubicBezTo>
                    <a:pt x="9966" y="4416"/>
                    <a:pt x="10481" y="6008"/>
                    <a:pt x="12092" y="6333"/>
                  </a:cubicBezTo>
                  <a:cubicBezTo>
                    <a:pt x="12415" y="6410"/>
                    <a:pt x="12739" y="6441"/>
                    <a:pt x="13063" y="6441"/>
                  </a:cubicBezTo>
                  <a:cubicBezTo>
                    <a:pt x="13402" y="6441"/>
                    <a:pt x="13739" y="6407"/>
                    <a:pt x="14071" y="6357"/>
                  </a:cubicBezTo>
                  <a:lnTo>
                    <a:pt x="14069" y="6318"/>
                  </a:lnTo>
                  <a:cubicBezTo>
                    <a:pt x="13984" y="6321"/>
                    <a:pt x="13902" y="6322"/>
                    <a:pt x="13821" y="6322"/>
                  </a:cubicBezTo>
                  <a:cubicBezTo>
                    <a:pt x="9680" y="6322"/>
                    <a:pt x="10134" y="3263"/>
                    <a:pt x="11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5947225" y="2220925"/>
              <a:ext cx="206000" cy="283700"/>
            </a:xfrm>
            <a:custGeom>
              <a:avLst/>
              <a:gdLst/>
              <a:ahLst/>
              <a:cxnLst/>
              <a:rect l="l" t="t" r="r" b="b"/>
              <a:pathLst>
                <a:path w="8240" h="11348" extrusionOk="0">
                  <a:moveTo>
                    <a:pt x="1351" y="1"/>
                  </a:moveTo>
                  <a:cubicBezTo>
                    <a:pt x="897" y="1"/>
                    <a:pt x="442" y="54"/>
                    <a:pt x="1" y="153"/>
                  </a:cubicBezTo>
                  <a:lnTo>
                    <a:pt x="90" y="532"/>
                  </a:lnTo>
                  <a:cubicBezTo>
                    <a:pt x="626" y="417"/>
                    <a:pt x="1121" y="362"/>
                    <a:pt x="1578" y="362"/>
                  </a:cubicBezTo>
                  <a:cubicBezTo>
                    <a:pt x="5195" y="362"/>
                    <a:pt x="6449" y="3802"/>
                    <a:pt x="6667" y="7846"/>
                  </a:cubicBezTo>
                  <a:cubicBezTo>
                    <a:pt x="6734" y="9305"/>
                    <a:pt x="6915" y="10645"/>
                    <a:pt x="8240" y="11347"/>
                  </a:cubicBezTo>
                  <a:cubicBezTo>
                    <a:pt x="6936" y="10611"/>
                    <a:pt x="6792" y="9298"/>
                    <a:pt x="6756" y="7838"/>
                  </a:cubicBezTo>
                  <a:cubicBezTo>
                    <a:pt x="6653" y="5511"/>
                    <a:pt x="6290" y="2750"/>
                    <a:pt x="4577" y="1158"/>
                  </a:cubicBezTo>
                  <a:cubicBezTo>
                    <a:pt x="3665" y="346"/>
                    <a:pt x="2510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5331775" y="2748450"/>
              <a:ext cx="690700" cy="1352575"/>
            </a:xfrm>
            <a:custGeom>
              <a:avLst/>
              <a:gdLst/>
              <a:ahLst/>
              <a:cxnLst/>
              <a:rect l="l" t="t" r="r" b="b"/>
              <a:pathLst>
                <a:path w="27628" h="54103" extrusionOk="0">
                  <a:moveTo>
                    <a:pt x="0" y="0"/>
                  </a:moveTo>
                  <a:lnTo>
                    <a:pt x="0" y="54103"/>
                  </a:lnTo>
                  <a:lnTo>
                    <a:pt x="27627" y="54103"/>
                  </a:lnTo>
                  <a:lnTo>
                    <a:pt x="27043" y="43920"/>
                  </a:lnTo>
                  <a:lnTo>
                    <a:pt x="25287" y="8225"/>
                  </a:lnTo>
                  <a:lnTo>
                    <a:pt x="11940" y="5806"/>
                  </a:lnTo>
                  <a:lnTo>
                    <a:pt x="2662" y="135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5331350" y="2908500"/>
              <a:ext cx="383650" cy="296050"/>
            </a:xfrm>
            <a:custGeom>
              <a:avLst/>
              <a:gdLst/>
              <a:ahLst/>
              <a:cxnLst/>
              <a:rect l="l" t="t" r="r" b="b"/>
              <a:pathLst>
                <a:path w="15346" h="11842" extrusionOk="0">
                  <a:moveTo>
                    <a:pt x="15324" y="0"/>
                  </a:moveTo>
                  <a:cubicBezTo>
                    <a:pt x="14105" y="871"/>
                    <a:pt x="12929" y="1799"/>
                    <a:pt x="11762" y="2744"/>
                  </a:cubicBezTo>
                  <a:cubicBezTo>
                    <a:pt x="10589" y="3682"/>
                    <a:pt x="9492" y="4728"/>
                    <a:pt x="8345" y="5700"/>
                  </a:cubicBezTo>
                  <a:cubicBezTo>
                    <a:pt x="6104" y="7557"/>
                    <a:pt x="3764" y="9263"/>
                    <a:pt x="1531" y="11134"/>
                  </a:cubicBezTo>
                  <a:lnTo>
                    <a:pt x="1531" y="11134"/>
                  </a:lnTo>
                  <a:cubicBezTo>
                    <a:pt x="1434" y="10731"/>
                    <a:pt x="1338" y="10328"/>
                    <a:pt x="1236" y="9927"/>
                  </a:cubicBezTo>
                  <a:cubicBezTo>
                    <a:pt x="861" y="8417"/>
                    <a:pt x="467" y="6916"/>
                    <a:pt x="34" y="5425"/>
                  </a:cubicBezTo>
                  <a:lnTo>
                    <a:pt x="0" y="5435"/>
                  </a:lnTo>
                  <a:cubicBezTo>
                    <a:pt x="378" y="7585"/>
                    <a:pt x="832" y="9716"/>
                    <a:pt x="1306" y="11842"/>
                  </a:cubicBezTo>
                  <a:cubicBezTo>
                    <a:pt x="3728" y="9903"/>
                    <a:pt x="6017" y="7773"/>
                    <a:pt x="8413" y="5803"/>
                  </a:cubicBezTo>
                  <a:cubicBezTo>
                    <a:pt x="10793" y="3980"/>
                    <a:pt x="13148" y="2124"/>
                    <a:pt x="15346" y="31"/>
                  </a:cubicBezTo>
                  <a:lnTo>
                    <a:pt x="153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5850975" y="2933550"/>
              <a:ext cx="156875" cy="912925"/>
            </a:xfrm>
            <a:custGeom>
              <a:avLst/>
              <a:gdLst/>
              <a:ahLst/>
              <a:cxnLst/>
              <a:rect l="l" t="t" r="r" b="b"/>
              <a:pathLst>
                <a:path w="6275" h="36517" extrusionOk="0">
                  <a:moveTo>
                    <a:pt x="1" y="1"/>
                  </a:moveTo>
                  <a:lnTo>
                    <a:pt x="1" y="1"/>
                  </a:lnTo>
                  <a:cubicBezTo>
                    <a:pt x="1850" y="12177"/>
                    <a:pt x="3959" y="24439"/>
                    <a:pt x="6275" y="36516"/>
                  </a:cubicBezTo>
                  <a:cubicBezTo>
                    <a:pt x="4426" y="24343"/>
                    <a:pt x="2319" y="1207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5064275" y="3283325"/>
              <a:ext cx="710600" cy="737250"/>
            </a:xfrm>
            <a:custGeom>
              <a:avLst/>
              <a:gdLst/>
              <a:ahLst/>
              <a:cxnLst/>
              <a:rect l="l" t="t" r="r" b="b"/>
              <a:pathLst>
                <a:path w="28424" h="29490" extrusionOk="0">
                  <a:moveTo>
                    <a:pt x="12900" y="1"/>
                  </a:moveTo>
                  <a:cubicBezTo>
                    <a:pt x="12651" y="1"/>
                    <a:pt x="12371" y="71"/>
                    <a:pt x="12056" y="223"/>
                  </a:cubicBezTo>
                  <a:cubicBezTo>
                    <a:pt x="8076" y="2147"/>
                    <a:pt x="10770" y="9510"/>
                    <a:pt x="10770" y="9510"/>
                  </a:cubicBezTo>
                  <a:cubicBezTo>
                    <a:pt x="10770" y="9510"/>
                    <a:pt x="7222" y="5841"/>
                    <a:pt x="4388" y="5841"/>
                  </a:cubicBezTo>
                  <a:cubicBezTo>
                    <a:pt x="3040" y="5841"/>
                    <a:pt x="1853" y="6672"/>
                    <a:pt x="1287" y="9123"/>
                  </a:cubicBezTo>
                  <a:cubicBezTo>
                    <a:pt x="134" y="14120"/>
                    <a:pt x="4490" y="14976"/>
                    <a:pt x="7613" y="14976"/>
                  </a:cubicBezTo>
                  <a:cubicBezTo>
                    <a:pt x="9243" y="14976"/>
                    <a:pt x="10536" y="14743"/>
                    <a:pt x="10537" y="14743"/>
                  </a:cubicBezTo>
                  <a:lnTo>
                    <a:pt x="10537" y="14743"/>
                  </a:lnTo>
                  <a:cubicBezTo>
                    <a:pt x="10536" y="14743"/>
                    <a:pt x="1" y="20205"/>
                    <a:pt x="2107" y="24202"/>
                  </a:cubicBezTo>
                  <a:cubicBezTo>
                    <a:pt x="2442" y="24836"/>
                    <a:pt x="2899" y="25104"/>
                    <a:pt x="3429" y="25104"/>
                  </a:cubicBezTo>
                  <a:cubicBezTo>
                    <a:pt x="6235" y="25104"/>
                    <a:pt x="11120" y="17630"/>
                    <a:pt x="11121" y="17629"/>
                  </a:cubicBezTo>
                  <a:lnTo>
                    <a:pt x="11121" y="17629"/>
                  </a:lnTo>
                  <a:cubicBezTo>
                    <a:pt x="11120" y="17630"/>
                    <a:pt x="6321" y="29228"/>
                    <a:pt x="11823" y="29485"/>
                  </a:cubicBezTo>
                  <a:cubicBezTo>
                    <a:pt x="11884" y="29488"/>
                    <a:pt x="11943" y="29489"/>
                    <a:pt x="12001" y="29489"/>
                  </a:cubicBezTo>
                  <a:cubicBezTo>
                    <a:pt x="17269" y="29489"/>
                    <a:pt x="14755" y="18145"/>
                    <a:pt x="14755" y="18144"/>
                  </a:cubicBezTo>
                  <a:lnTo>
                    <a:pt x="14755" y="18144"/>
                  </a:lnTo>
                  <a:cubicBezTo>
                    <a:pt x="14755" y="18145"/>
                    <a:pt x="17958" y="27422"/>
                    <a:pt x="22012" y="27422"/>
                  </a:cubicBezTo>
                  <a:cubicBezTo>
                    <a:pt x="22540" y="27422"/>
                    <a:pt x="23083" y="27264"/>
                    <a:pt x="23636" y="26907"/>
                  </a:cubicBezTo>
                  <a:cubicBezTo>
                    <a:pt x="28424" y="23814"/>
                    <a:pt x="17531" y="15826"/>
                    <a:pt x="17530" y="15825"/>
                  </a:cubicBezTo>
                  <a:lnTo>
                    <a:pt x="17530" y="15825"/>
                  </a:lnTo>
                  <a:cubicBezTo>
                    <a:pt x="17531" y="15826"/>
                    <a:pt x="22069" y="18230"/>
                    <a:pt x="25040" y="18230"/>
                  </a:cubicBezTo>
                  <a:cubicBezTo>
                    <a:pt x="26525" y="18230"/>
                    <a:pt x="27618" y="17629"/>
                    <a:pt x="27556" y="15825"/>
                  </a:cubicBezTo>
                  <a:cubicBezTo>
                    <a:pt x="27443" y="12577"/>
                    <a:pt x="23579" y="11927"/>
                    <a:pt x="20506" y="11927"/>
                  </a:cubicBezTo>
                  <a:cubicBezTo>
                    <a:pt x="18459" y="11927"/>
                    <a:pt x="16763" y="12216"/>
                    <a:pt x="16763" y="12216"/>
                  </a:cubicBezTo>
                  <a:cubicBezTo>
                    <a:pt x="16763" y="12216"/>
                    <a:pt x="27159" y="6288"/>
                    <a:pt x="23646" y="2680"/>
                  </a:cubicBezTo>
                  <a:cubicBezTo>
                    <a:pt x="23128" y="2148"/>
                    <a:pt x="22564" y="1921"/>
                    <a:pt x="21979" y="1921"/>
                  </a:cubicBezTo>
                  <a:cubicBezTo>
                    <a:pt x="18594" y="1921"/>
                    <a:pt x="14495" y="9510"/>
                    <a:pt x="14495" y="9510"/>
                  </a:cubicBezTo>
                  <a:cubicBezTo>
                    <a:pt x="14495" y="9510"/>
                    <a:pt x="15803" y="1"/>
                    <a:pt x="12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5648300" y="3052250"/>
              <a:ext cx="207575" cy="215350"/>
            </a:xfrm>
            <a:custGeom>
              <a:avLst/>
              <a:gdLst/>
              <a:ahLst/>
              <a:cxnLst/>
              <a:rect l="l" t="t" r="r" b="b"/>
              <a:pathLst>
                <a:path w="8303" h="8614" extrusionOk="0">
                  <a:moveTo>
                    <a:pt x="3770" y="0"/>
                  </a:moveTo>
                  <a:cubicBezTo>
                    <a:pt x="3697" y="0"/>
                    <a:pt x="3615" y="21"/>
                    <a:pt x="3524" y="65"/>
                  </a:cubicBezTo>
                  <a:cubicBezTo>
                    <a:pt x="2360" y="628"/>
                    <a:pt x="3146" y="2778"/>
                    <a:pt x="3146" y="2778"/>
                  </a:cubicBezTo>
                  <a:lnTo>
                    <a:pt x="3146" y="2780"/>
                  </a:lnTo>
                  <a:cubicBezTo>
                    <a:pt x="3146" y="2780"/>
                    <a:pt x="2111" y="1708"/>
                    <a:pt x="1283" y="1708"/>
                  </a:cubicBezTo>
                  <a:cubicBezTo>
                    <a:pt x="890" y="1708"/>
                    <a:pt x="543" y="1951"/>
                    <a:pt x="378" y="2667"/>
                  </a:cubicBezTo>
                  <a:cubicBezTo>
                    <a:pt x="42" y="4125"/>
                    <a:pt x="1313" y="4375"/>
                    <a:pt x="2225" y="4375"/>
                  </a:cubicBezTo>
                  <a:cubicBezTo>
                    <a:pt x="2701" y="4375"/>
                    <a:pt x="3079" y="4307"/>
                    <a:pt x="3079" y="4307"/>
                  </a:cubicBezTo>
                  <a:lnTo>
                    <a:pt x="3079" y="4307"/>
                  </a:lnTo>
                  <a:cubicBezTo>
                    <a:pt x="3079" y="4307"/>
                    <a:pt x="1" y="5902"/>
                    <a:pt x="616" y="7070"/>
                  </a:cubicBezTo>
                  <a:cubicBezTo>
                    <a:pt x="714" y="7256"/>
                    <a:pt x="847" y="7334"/>
                    <a:pt x="1002" y="7334"/>
                  </a:cubicBezTo>
                  <a:cubicBezTo>
                    <a:pt x="1822" y="7334"/>
                    <a:pt x="3249" y="5149"/>
                    <a:pt x="3250" y="5149"/>
                  </a:cubicBezTo>
                  <a:lnTo>
                    <a:pt x="3250" y="5149"/>
                  </a:lnTo>
                  <a:cubicBezTo>
                    <a:pt x="3249" y="5150"/>
                    <a:pt x="1848" y="8537"/>
                    <a:pt x="3454" y="8612"/>
                  </a:cubicBezTo>
                  <a:cubicBezTo>
                    <a:pt x="3472" y="8613"/>
                    <a:pt x="3490" y="8613"/>
                    <a:pt x="3507" y="8613"/>
                  </a:cubicBezTo>
                  <a:cubicBezTo>
                    <a:pt x="5044" y="8613"/>
                    <a:pt x="4310" y="5301"/>
                    <a:pt x="4310" y="5300"/>
                  </a:cubicBezTo>
                  <a:lnTo>
                    <a:pt x="4310" y="5300"/>
                  </a:lnTo>
                  <a:cubicBezTo>
                    <a:pt x="4311" y="5301"/>
                    <a:pt x="5246" y="8010"/>
                    <a:pt x="6430" y="8010"/>
                  </a:cubicBezTo>
                  <a:cubicBezTo>
                    <a:pt x="6585" y="8010"/>
                    <a:pt x="6744" y="7964"/>
                    <a:pt x="6905" y="7859"/>
                  </a:cubicBezTo>
                  <a:cubicBezTo>
                    <a:pt x="8302" y="6957"/>
                    <a:pt x="5121" y="4623"/>
                    <a:pt x="5121" y="4622"/>
                  </a:cubicBezTo>
                  <a:lnTo>
                    <a:pt x="5121" y="4622"/>
                  </a:lnTo>
                  <a:cubicBezTo>
                    <a:pt x="5121" y="4622"/>
                    <a:pt x="6447" y="5325"/>
                    <a:pt x="7315" y="5325"/>
                  </a:cubicBezTo>
                  <a:cubicBezTo>
                    <a:pt x="7749" y="5325"/>
                    <a:pt x="8068" y="5150"/>
                    <a:pt x="8050" y="4622"/>
                  </a:cubicBezTo>
                  <a:cubicBezTo>
                    <a:pt x="8017" y="3674"/>
                    <a:pt x="6888" y="3485"/>
                    <a:pt x="5991" y="3485"/>
                  </a:cubicBezTo>
                  <a:cubicBezTo>
                    <a:pt x="5393" y="3485"/>
                    <a:pt x="4897" y="3569"/>
                    <a:pt x="4897" y="3569"/>
                  </a:cubicBezTo>
                  <a:cubicBezTo>
                    <a:pt x="4897" y="3569"/>
                    <a:pt x="7934" y="1837"/>
                    <a:pt x="6908" y="784"/>
                  </a:cubicBezTo>
                  <a:cubicBezTo>
                    <a:pt x="6757" y="629"/>
                    <a:pt x="6592" y="563"/>
                    <a:pt x="6421" y="563"/>
                  </a:cubicBezTo>
                  <a:cubicBezTo>
                    <a:pt x="5433" y="563"/>
                    <a:pt x="4236" y="2778"/>
                    <a:pt x="4236" y="2778"/>
                  </a:cubicBezTo>
                  <a:cubicBezTo>
                    <a:pt x="4236" y="2778"/>
                    <a:pt x="4617" y="0"/>
                    <a:pt x="37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6007825" y="2851200"/>
              <a:ext cx="983400" cy="1249825"/>
            </a:xfrm>
            <a:custGeom>
              <a:avLst/>
              <a:gdLst/>
              <a:ahLst/>
              <a:cxnLst/>
              <a:rect l="l" t="t" r="r" b="b"/>
              <a:pathLst>
                <a:path w="39336" h="49993" extrusionOk="0">
                  <a:moveTo>
                    <a:pt x="30555" y="0"/>
                  </a:moveTo>
                  <a:lnTo>
                    <a:pt x="13463" y="18547"/>
                  </a:lnTo>
                  <a:lnTo>
                    <a:pt x="1" y="39810"/>
                  </a:lnTo>
                  <a:lnTo>
                    <a:pt x="585" y="49993"/>
                  </a:lnTo>
                  <a:lnTo>
                    <a:pt x="16859" y="49993"/>
                  </a:lnTo>
                  <a:lnTo>
                    <a:pt x="39335" y="13780"/>
                  </a:lnTo>
                  <a:lnTo>
                    <a:pt x="30555" y="0"/>
                  </a:lnTo>
                  <a:close/>
                </a:path>
              </a:pathLst>
            </a:custGeom>
            <a:solidFill>
              <a:srgbClr val="D3B08A"/>
            </a:solidFill>
            <a:ln w="9525" cap="flat" cmpd="sng">
              <a:solidFill>
                <a:srgbClr val="D3B0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6007825" y="3314850"/>
              <a:ext cx="336600" cy="684700"/>
            </a:xfrm>
            <a:custGeom>
              <a:avLst/>
              <a:gdLst/>
              <a:ahLst/>
              <a:cxnLst/>
              <a:rect l="l" t="t" r="r" b="b"/>
              <a:pathLst>
                <a:path w="13464" h="27388" extrusionOk="0">
                  <a:moveTo>
                    <a:pt x="13463" y="1"/>
                  </a:moveTo>
                  <a:lnTo>
                    <a:pt x="1" y="21264"/>
                  </a:lnTo>
                  <a:lnTo>
                    <a:pt x="352" y="27387"/>
                  </a:lnTo>
                  <a:lnTo>
                    <a:pt x="134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6771675" y="2748450"/>
              <a:ext cx="425875" cy="447275"/>
            </a:xfrm>
            <a:custGeom>
              <a:avLst/>
              <a:gdLst/>
              <a:ahLst/>
              <a:cxnLst/>
              <a:rect l="l" t="t" r="r" b="b"/>
              <a:pathLst>
                <a:path w="17035" h="17891" extrusionOk="0">
                  <a:moveTo>
                    <a:pt x="5443" y="0"/>
                  </a:moveTo>
                  <a:lnTo>
                    <a:pt x="1" y="4110"/>
                  </a:lnTo>
                  <a:lnTo>
                    <a:pt x="8781" y="17890"/>
                  </a:lnTo>
                  <a:lnTo>
                    <a:pt x="17035" y="13508"/>
                  </a:lnTo>
                  <a:lnTo>
                    <a:pt x="5443" y="0"/>
                  </a:lnTo>
                  <a:close/>
                </a:path>
              </a:pathLst>
            </a:custGeom>
            <a:solidFill>
              <a:srgbClr val="D3B08A"/>
            </a:solidFill>
            <a:ln w="9525" cap="flat" cmpd="sng">
              <a:solidFill>
                <a:srgbClr val="D3B0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6745400" y="2629525"/>
              <a:ext cx="135800" cy="443300"/>
            </a:xfrm>
            <a:custGeom>
              <a:avLst/>
              <a:gdLst/>
              <a:ahLst/>
              <a:cxnLst/>
              <a:rect l="l" t="t" r="r" b="b"/>
              <a:pathLst>
                <a:path w="5432" h="17732" extrusionOk="0">
                  <a:moveTo>
                    <a:pt x="2611" y="1"/>
                  </a:moveTo>
                  <a:cubicBezTo>
                    <a:pt x="1967" y="1"/>
                    <a:pt x="1377" y="594"/>
                    <a:pt x="1326" y="1390"/>
                  </a:cubicBezTo>
                  <a:lnTo>
                    <a:pt x="1" y="14956"/>
                  </a:lnTo>
                  <a:lnTo>
                    <a:pt x="5431" y="17732"/>
                  </a:lnTo>
                  <a:lnTo>
                    <a:pt x="4984" y="3151"/>
                  </a:lnTo>
                  <a:cubicBezTo>
                    <a:pt x="4938" y="1713"/>
                    <a:pt x="4145" y="491"/>
                    <a:pt x="2973" y="65"/>
                  </a:cubicBezTo>
                  <a:cubicBezTo>
                    <a:pt x="2853" y="22"/>
                    <a:pt x="2731" y="1"/>
                    <a:pt x="2611" y="1"/>
                  </a:cubicBezTo>
                  <a:close/>
                </a:path>
              </a:pathLst>
            </a:custGeom>
            <a:solidFill>
              <a:srgbClr val="D3B08A"/>
            </a:solidFill>
            <a:ln w="9525" cap="flat" cmpd="sng">
              <a:solidFill>
                <a:srgbClr val="D3B0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6868050" y="2520300"/>
              <a:ext cx="264400" cy="421825"/>
            </a:xfrm>
            <a:custGeom>
              <a:avLst/>
              <a:gdLst/>
              <a:ahLst/>
              <a:cxnLst/>
              <a:rect l="l" t="t" r="r" b="b"/>
              <a:pathLst>
                <a:path w="10576" h="16873" extrusionOk="0">
                  <a:moveTo>
                    <a:pt x="8778" y="1"/>
                  </a:moveTo>
                  <a:cubicBezTo>
                    <a:pt x="8367" y="1"/>
                    <a:pt x="7945" y="214"/>
                    <a:pt x="7670" y="627"/>
                  </a:cubicBezTo>
                  <a:lnTo>
                    <a:pt x="1" y="11346"/>
                  </a:lnTo>
                  <a:lnTo>
                    <a:pt x="3262" y="16872"/>
                  </a:lnTo>
                  <a:lnTo>
                    <a:pt x="9919" y="4256"/>
                  </a:lnTo>
                  <a:cubicBezTo>
                    <a:pt x="10575" y="3013"/>
                    <a:pt x="10491" y="1515"/>
                    <a:pt x="9705" y="469"/>
                  </a:cubicBezTo>
                  <a:cubicBezTo>
                    <a:pt x="9468" y="154"/>
                    <a:pt x="9127" y="1"/>
                    <a:pt x="8778" y="1"/>
                  </a:cubicBezTo>
                  <a:close/>
                </a:path>
              </a:pathLst>
            </a:custGeom>
            <a:solidFill>
              <a:srgbClr val="D3B08A"/>
            </a:solidFill>
            <a:ln w="9525" cap="flat" cmpd="sng">
              <a:solidFill>
                <a:srgbClr val="D3B0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6971300" y="2613900"/>
              <a:ext cx="310125" cy="371025"/>
            </a:xfrm>
            <a:custGeom>
              <a:avLst/>
              <a:gdLst/>
              <a:ahLst/>
              <a:cxnLst/>
              <a:rect l="l" t="t" r="r" b="b"/>
              <a:pathLst>
                <a:path w="12405" h="14841" extrusionOk="0">
                  <a:moveTo>
                    <a:pt x="10754" y="0"/>
                  </a:moveTo>
                  <a:cubicBezTo>
                    <a:pt x="10450" y="0"/>
                    <a:pt x="10138" y="112"/>
                    <a:pt x="9877" y="346"/>
                  </a:cubicBezTo>
                  <a:lnTo>
                    <a:pt x="0" y="8588"/>
                  </a:lnTo>
                  <a:lnTo>
                    <a:pt x="1890" y="14841"/>
                  </a:lnTo>
                  <a:lnTo>
                    <a:pt x="11221" y="4483"/>
                  </a:lnTo>
                  <a:cubicBezTo>
                    <a:pt x="12142" y="3461"/>
                    <a:pt x="12404" y="1987"/>
                    <a:pt x="11883" y="758"/>
                  </a:cubicBezTo>
                  <a:cubicBezTo>
                    <a:pt x="11675" y="268"/>
                    <a:pt x="11225" y="0"/>
                    <a:pt x="10754" y="0"/>
                  </a:cubicBezTo>
                  <a:close/>
                </a:path>
              </a:pathLst>
            </a:custGeom>
            <a:solidFill>
              <a:srgbClr val="D3B08A"/>
            </a:solidFill>
            <a:ln w="9525" cap="flat" cmpd="sng">
              <a:solidFill>
                <a:srgbClr val="D3B0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7024375" y="2748400"/>
              <a:ext cx="310125" cy="371075"/>
            </a:xfrm>
            <a:custGeom>
              <a:avLst/>
              <a:gdLst/>
              <a:ahLst/>
              <a:cxnLst/>
              <a:rect l="l" t="t" r="r" b="b"/>
              <a:pathLst>
                <a:path w="12405" h="14843" extrusionOk="0">
                  <a:moveTo>
                    <a:pt x="10757" y="1"/>
                  </a:moveTo>
                  <a:cubicBezTo>
                    <a:pt x="10452" y="1"/>
                    <a:pt x="10139" y="112"/>
                    <a:pt x="9877" y="349"/>
                  </a:cubicBezTo>
                  <a:lnTo>
                    <a:pt x="1" y="8590"/>
                  </a:lnTo>
                  <a:lnTo>
                    <a:pt x="1891" y="14843"/>
                  </a:lnTo>
                  <a:lnTo>
                    <a:pt x="11224" y="4485"/>
                  </a:lnTo>
                  <a:cubicBezTo>
                    <a:pt x="12143" y="3463"/>
                    <a:pt x="12405" y="1989"/>
                    <a:pt x="11886" y="757"/>
                  </a:cubicBezTo>
                  <a:cubicBezTo>
                    <a:pt x="11678" y="268"/>
                    <a:pt x="11228" y="1"/>
                    <a:pt x="10757" y="1"/>
                  </a:cubicBezTo>
                  <a:close/>
                </a:path>
              </a:pathLst>
            </a:custGeom>
            <a:solidFill>
              <a:srgbClr val="D3B08A"/>
            </a:solidFill>
            <a:ln w="9525" cap="flat" cmpd="sng">
              <a:solidFill>
                <a:srgbClr val="D3B0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7059125" y="2939150"/>
              <a:ext cx="321075" cy="198550"/>
            </a:xfrm>
            <a:custGeom>
              <a:avLst/>
              <a:gdLst/>
              <a:ahLst/>
              <a:cxnLst/>
              <a:rect l="l" t="t" r="r" b="b"/>
              <a:pathLst>
                <a:path w="12843" h="7942" extrusionOk="0">
                  <a:moveTo>
                    <a:pt x="11671" y="1"/>
                  </a:moveTo>
                  <a:cubicBezTo>
                    <a:pt x="11582" y="1"/>
                    <a:pt x="11491" y="11"/>
                    <a:pt x="11400" y="34"/>
                  </a:cubicBezTo>
                  <a:lnTo>
                    <a:pt x="741" y="2235"/>
                  </a:lnTo>
                  <a:lnTo>
                    <a:pt x="1" y="7941"/>
                  </a:lnTo>
                  <a:lnTo>
                    <a:pt x="10984" y="3851"/>
                  </a:lnTo>
                  <a:cubicBezTo>
                    <a:pt x="12068" y="3447"/>
                    <a:pt x="12797" y="2405"/>
                    <a:pt x="12826" y="1217"/>
                  </a:cubicBezTo>
                  <a:cubicBezTo>
                    <a:pt x="12843" y="537"/>
                    <a:pt x="12301" y="1"/>
                    <a:pt x="11671" y="1"/>
                  </a:cubicBezTo>
                  <a:close/>
                </a:path>
              </a:pathLst>
            </a:custGeom>
            <a:solidFill>
              <a:srgbClr val="D3B08A"/>
            </a:solidFill>
            <a:ln w="9525" cap="flat" cmpd="sng">
              <a:solidFill>
                <a:srgbClr val="D3B0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6826875" y="2812950"/>
              <a:ext cx="115575" cy="192300"/>
            </a:xfrm>
            <a:custGeom>
              <a:avLst/>
              <a:gdLst/>
              <a:ahLst/>
              <a:cxnLst/>
              <a:rect l="l" t="t" r="r" b="b"/>
              <a:pathLst>
                <a:path w="4623" h="7692" extrusionOk="0">
                  <a:moveTo>
                    <a:pt x="4327" y="1"/>
                  </a:moveTo>
                  <a:lnTo>
                    <a:pt x="4291" y="6"/>
                  </a:lnTo>
                  <a:cubicBezTo>
                    <a:pt x="4180" y="1254"/>
                    <a:pt x="4139" y="2470"/>
                    <a:pt x="3913" y="3687"/>
                  </a:cubicBezTo>
                  <a:cubicBezTo>
                    <a:pt x="3353" y="5683"/>
                    <a:pt x="1766" y="7035"/>
                    <a:pt x="1" y="7653"/>
                  </a:cubicBezTo>
                  <a:lnTo>
                    <a:pt x="5" y="7691"/>
                  </a:lnTo>
                  <a:cubicBezTo>
                    <a:pt x="2259" y="7574"/>
                    <a:pt x="3435" y="5977"/>
                    <a:pt x="4024" y="3726"/>
                  </a:cubicBezTo>
                  <a:cubicBezTo>
                    <a:pt x="4457" y="2555"/>
                    <a:pt x="4623" y="1239"/>
                    <a:pt x="4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6567450" y="2984900"/>
              <a:ext cx="365925" cy="409225"/>
            </a:xfrm>
            <a:custGeom>
              <a:avLst/>
              <a:gdLst/>
              <a:ahLst/>
              <a:cxnLst/>
              <a:rect l="l" t="t" r="r" b="b"/>
              <a:pathLst>
                <a:path w="14637" h="16369" extrusionOk="0">
                  <a:moveTo>
                    <a:pt x="3240" y="1"/>
                  </a:moveTo>
                  <a:lnTo>
                    <a:pt x="1" y="3517"/>
                  </a:lnTo>
                  <a:lnTo>
                    <a:pt x="12025" y="16368"/>
                  </a:lnTo>
                  <a:lnTo>
                    <a:pt x="14637" y="12160"/>
                  </a:lnTo>
                  <a:lnTo>
                    <a:pt x="3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6630150" y="3047800"/>
              <a:ext cx="238825" cy="262875"/>
            </a:xfrm>
            <a:custGeom>
              <a:avLst/>
              <a:gdLst/>
              <a:ahLst/>
              <a:cxnLst/>
              <a:rect l="l" t="t" r="r" b="b"/>
              <a:pathLst>
                <a:path w="9553" h="10515" extrusionOk="0">
                  <a:moveTo>
                    <a:pt x="4777" y="0"/>
                  </a:moveTo>
                  <a:cubicBezTo>
                    <a:pt x="2141" y="0"/>
                    <a:pt x="1" y="2354"/>
                    <a:pt x="1" y="5257"/>
                  </a:cubicBezTo>
                  <a:cubicBezTo>
                    <a:pt x="1" y="8160"/>
                    <a:pt x="2141" y="10514"/>
                    <a:pt x="4777" y="10514"/>
                  </a:cubicBezTo>
                  <a:cubicBezTo>
                    <a:pt x="7415" y="10514"/>
                    <a:pt x="9553" y="8160"/>
                    <a:pt x="9553" y="5257"/>
                  </a:cubicBezTo>
                  <a:cubicBezTo>
                    <a:pt x="9553" y="2354"/>
                    <a:pt x="7415" y="0"/>
                    <a:pt x="47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6652875" y="3072800"/>
              <a:ext cx="193450" cy="212925"/>
            </a:xfrm>
            <a:custGeom>
              <a:avLst/>
              <a:gdLst/>
              <a:ahLst/>
              <a:cxnLst/>
              <a:rect l="l" t="t" r="r" b="b"/>
              <a:pathLst>
                <a:path w="7738" h="8517" extrusionOk="0">
                  <a:moveTo>
                    <a:pt x="3868" y="1"/>
                  </a:moveTo>
                  <a:cubicBezTo>
                    <a:pt x="1732" y="1"/>
                    <a:pt x="1" y="1905"/>
                    <a:pt x="1" y="4257"/>
                  </a:cubicBezTo>
                  <a:cubicBezTo>
                    <a:pt x="1" y="6609"/>
                    <a:pt x="1732" y="8516"/>
                    <a:pt x="3868" y="8516"/>
                  </a:cubicBezTo>
                  <a:cubicBezTo>
                    <a:pt x="6006" y="8516"/>
                    <a:pt x="7737" y="6609"/>
                    <a:pt x="7737" y="4257"/>
                  </a:cubicBezTo>
                  <a:cubicBezTo>
                    <a:pt x="7737" y="1905"/>
                    <a:pt x="6003" y="1"/>
                    <a:pt x="38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7"/>
            <p:cNvSpPr/>
            <p:nvPr/>
          </p:nvSpPr>
          <p:spPr>
            <a:xfrm>
              <a:off x="4366025" y="1346400"/>
              <a:ext cx="409750" cy="318325"/>
            </a:xfrm>
            <a:custGeom>
              <a:avLst/>
              <a:gdLst/>
              <a:ahLst/>
              <a:cxnLst/>
              <a:rect l="l" t="t" r="r" b="b"/>
              <a:pathLst>
                <a:path w="16390" h="12733" extrusionOk="0">
                  <a:moveTo>
                    <a:pt x="16390" y="1"/>
                  </a:moveTo>
                  <a:lnTo>
                    <a:pt x="1" y="8247"/>
                  </a:lnTo>
                  <a:lnTo>
                    <a:pt x="16390" y="12732"/>
                  </a:lnTo>
                  <a:lnTo>
                    <a:pt x="1639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4366025" y="1423725"/>
              <a:ext cx="165900" cy="128875"/>
            </a:xfrm>
            <a:custGeom>
              <a:avLst/>
              <a:gdLst/>
              <a:ahLst/>
              <a:cxnLst/>
              <a:rect l="l" t="t" r="r" b="b"/>
              <a:pathLst>
                <a:path w="6636" h="5155" extrusionOk="0">
                  <a:moveTo>
                    <a:pt x="1" y="1"/>
                  </a:moveTo>
                  <a:lnTo>
                    <a:pt x="1" y="5154"/>
                  </a:lnTo>
                  <a:lnTo>
                    <a:pt x="6636" y="18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790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4366025" y="1423725"/>
              <a:ext cx="965775" cy="3511000"/>
            </a:xfrm>
            <a:custGeom>
              <a:avLst/>
              <a:gdLst/>
              <a:ahLst/>
              <a:cxnLst/>
              <a:rect l="l" t="t" r="r" b="b"/>
              <a:pathLst>
                <a:path w="38631" h="140440" extrusionOk="0">
                  <a:moveTo>
                    <a:pt x="1" y="1"/>
                  </a:moveTo>
                  <a:lnTo>
                    <a:pt x="1" y="129471"/>
                  </a:lnTo>
                  <a:lnTo>
                    <a:pt x="38630" y="140440"/>
                  </a:lnTo>
                  <a:lnTo>
                    <a:pt x="38630" y="51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5331775" y="4096000"/>
              <a:ext cx="1293600" cy="9975"/>
            </a:xfrm>
            <a:custGeom>
              <a:avLst/>
              <a:gdLst/>
              <a:ahLst/>
              <a:cxnLst/>
              <a:rect l="l" t="t" r="r" b="b"/>
              <a:pathLst>
                <a:path w="51744" h="399" extrusionOk="0">
                  <a:moveTo>
                    <a:pt x="39499" y="0"/>
                  </a:moveTo>
                  <a:cubicBezTo>
                    <a:pt x="32654" y="0"/>
                    <a:pt x="25809" y="120"/>
                    <a:pt x="18964" y="120"/>
                  </a:cubicBezTo>
                  <a:cubicBezTo>
                    <a:pt x="18572" y="120"/>
                    <a:pt x="18179" y="120"/>
                    <a:pt x="17787" y="119"/>
                  </a:cubicBezTo>
                  <a:cubicBezTo>
                    <a:pt x="15176" y="61"/>
                    <a:pt x="12521" y="30"/>
                    <a:pt x="9862" y="30"/>
                  </a:cubicBezTo>
                  <a:cubicBezTo>
                    <a:pt x="6556" y="30"/>
                    <a:pt x="3243" y="78"/>
                    <a:pt x="0" y="179"/>
                  </a:cubicBezTo>
                  <a:cubicBezTo>
                    <a:pt x="2066" y="364"/>
                    <a:pt x="4336" y="287"/>
                    <a:pt x="6469" y="350"/>
                  </a:cubicBezTo>
                  <a:cubicBezTo>
                    <a:pt x="7536" y="364"/>
                    <a:pt x="8648" y="370"/>
                    <a:pt x="9779" y="370"/>
                  </a:cubicBezTo>
                  <a:cubicBezTo>
                    <a:pt x="12465" y="370"/>
                    <a:pt x="15257" y="334"/>
                    <a:pt x="17787" y="280"/>
                  </a:cubicBezTo>
                  <a:cubicBezTo>
                    <a:pt x="18179" y="279"/>
                    <a:pt x="18572" y="279"/>
                    <a:pt x="18964" y="279"/>
                  </a:cubicBezTo>
                  <a:cubicBezTo>
                    <a:pt x="25809" y="279"/>
                    <a:pt x="32654" y="399"/>
                    <a:pt x="39499" y="399"/>
                  </a:cubicBezTo>
                  <a:cubicBezTo>
                    <a:pt x="43581" y="399"/>
                    <a:pt x="47662" y="356"/>
                    <a:pt x="51743" y="220"/>
                  </a:cubicBezTo>
                  <a:lnTo>
                    <a:pt x="51743" y="179"/>
                  </a:lnTo>
                  <a:cubicBezTo>
                    <a:pt x="47662" y="43"/>
                    <a:pt x="43581" y="0"/>
                    <a:pt x="39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5263275" y="3228100"/>
              <a:ext cx="164100" cy="428825"/>
            </a:xfrm>
            <a:custGeom>
              <a:avLst/>
              <a:gdLst/>
              <a:ahLst/>
              <a:cxnLst/>
              <a:rect l="l" t="t" r="r" b="b"/>
              <a:pathLst>
                <a:path w="6564" h="17153" extrusionOk="0">
                  <a:moveTo>
                    <a:pt x="6564" y="4226"/>
                  </a:moveTo>
                  <a:lnTo>
                    <a:pt x="6563" y="4228"/>
                  </a:lnTo>
                  <a:lnTo>
                    <a:pt x="6563" y="4228"/>
                  </a:lnTo>
                  <a:lnTo>
                    <a:pt x="6564" y="4228"/>
                  </a:lnTo>
                  <a:lnTo>
                    <a:pt x="6564" y="4226"/>
                  </a:lnTo>
                  <a:close/>
                  <a:moveTo>
                    <a:pt x="2360" y="0"/>
                  </a:moveTo>
                  <a:lnTo>
                    <a:pt x="213" y="13554"/>
                  </a:lnTo>
                  <a:cubicBezTo>
                    <a:pt x="1" y="14889"/>
                    <a:pt x="547" y="16233"/>
                    <a:pt x="1595" y="16950"/>
                  </a:cubicBezTo>
                  <a:cubicBezTo>
                    <a:pt x="1797" y="17088"/>
                    <a:pt x="2018" y="17152"/>
                    <a:pt x="2235" y="17152"/>
                  </a:cubicBezTo>
                  <a:cubicBezTo>
                    <a:pt x="2754" y="17152"/>
                    <a:pt x="3249" y="16785"/>
                    <a:pt x="3409" y="16183"/>
                  </a:cubicBezTo>
                  <a:lnTo>
                    <a:pt x="6563" y="4228"/>
                  </a:lnTo>
                  <a:lnTo>
                    <a:pt x="6563" y="4228"/>
                  </a:lnTo>
                  <a:lnTo>
                    <a:pt x="2360" y="0"/>
                  </a:lnTo>
                  <a:close/>
                </a:path>
              </a:pathLst>
            </a:custGeom>
            <a:solidFill>
              <a:srgbClr val="D3B08A"/>
            </a:solidFill>
            <a:ln w="9525" cap="flat" cmpd="sng">
              <a:solidFill>
                <a:srgbClr val="D3B0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5273075" y="3471350"/>
              <a:ext cx="118000" cy="66925"/>
            </a:xfrm>
            <a:custGeom>
              <a:avLst/>
              <a:gdLst/>
              <a:ahLst/>
              <a:cxnLst/>
              <a:rect l="l" t="t" r="r" b="b"/>
              <a:pathLst>
                <a:path w="4720" h="2677" extrusionOk="0">
                  <a:moveTo>
                    <a:pt x="4719" y="0"/>
                  </a:moveTo>
                  <a:lnTo>
                    <a:pt x="1" y="2677"/>
                  </a:lnTo>
                  <a:lnTo>
                    <a:pt x="1" y="2677"/>
                  </a:lnTo>
                  <a:lnTo>
                    <a:pt x="4260" y="1744"/>
                  </a:lnTo>
                  <a:lnTo>
                    <a:pt x="47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5263575" y="3014050"/>
              <a:ext cx="256275" cy="524225"/>
            </a:xfrm>
            <a:custGeom>
              <a:avLst/>
              <a:gdLst/>
              <a:ahLst/>
              <a:cxnLst/>
              <a:rect l="l" t="t" r="r" b="b"/>
              <a:pathLst>
                <a:path w="10251" h="20969" extrusionOk="0">
                  <a:moveTo>
                    <a:pt x="689" y="1"/>
                  </a:moveTo>
                  <a:lnTo>
                    <a:pt x="1" y="20969"/>
                  </a:lnTo>
                  <a:lnTo>
                    <a:pt x="6052" y="18485"/>
                  </a:lnTo>
                  <a:cubicBezTo>
                    <a:pt x="8661" y="16722"/>
                    <a:pt x="10251" y="13593"/>
                    <a:pt x="10251" y="10224"/>
                  </a:cubicBezTo>
                  <a:cubicBezTo>
                    <a:pt x="10251" y="5797"/>
                    <a:pt x="7526" y="1932"/>
                    <a:pt x="3632" y="833"/>
                  </a:cubicBezTo>
                  <a:lnTo>
                    <a:pt x="689" y="1"/>
                  </a:lnTo>
                  <a:close/>
                </a:path>
              </a:pathLst>
            </a:custGeom>
            <a:solidFill>
              <a:srgbClr val="D3B08A"/>
            </a:solidFill>
            <a:ln w="9525" cap="flat" cmpd="sng">
              <a:solidFill>
                <a:srgbClr val="D3B0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7"/>
            <p:cNvSpPr/>
            <p:nvPr/>
          </p:nvSpPr>
          <p:spPr>
            <a:xfrm>
              <a:off x="4906225" y="3351050"/>
              <a:ext cx="388650" cy="281200"/>
            </a:xfrm>
            <a:custGeom>
              <a:avLst/>
              <a:gdLst/>
              <a:ahLst/>
              <a:cxnLst/>
              <a:rect l="l" t="t" r="r" b="b"/>
              <a:pathLst>
                <a:path w="15546" h="11248" extrusionOk="0">
                  <a:moveTo>
                    <a:pt x="15545" y="0"/>
                  </a:moveTo>
                  <a:lnTo>
                    <a:pt x="2141" y="6337"/>
                  </a:lnTo>
                  <a:cubicBezTo>
                    <a:pt x="818" y="6962"/>
                    <a:pt x="0" y="8348"/>
                    <a:pt x="70" y="9841"/>
                  </a:cubicBezTo>
                  <a:cubicBezTo>
                    <a:pt x="110" y="10653"/>
                    <a:pt x="767" y="11247"/>
                    <a:pt x="1509" y="11247"/>
                  </a:cubicBezTo>
                  <a:cubicBezTo>
                    <a:pt x="1659" y="11247"/>
                    <a:pt x="1812" y="11223"/>
                    <a:pt x="1965" y="11171"/>
                  </a:cubicBezTo>
                  <a:lnTo>
                    <a:pt x="15134" y="7239"/>
                  </a:lnTo>
                  <a:lnTo>
                    <a:pt x="15545" y="0"/>
                  </a:lnTo>
                  <a:close/>
                </a:path>
              </a:pathLst>
            </a:custGeom>
            <a:solidFill>
              <a:srgbClr val="D3B08A"/>
            </a:solidFill>
            <a:ln w="9525" cap="flat" cmpd="sng">
              <a:solidFill>
                <a:srgbClr val="D3B0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7"/>
            <p:cNvSpPr/>
            <p:nvPr/>
          </p:nvSpPr>
          <p:spPr>
            <a:xfrm>
              <a:off x="4825475" y="3281125"/>
              <a:ext cx="456775" cy="161400"/>
            </a:xfrm>
            <a:custGeom>
              <a:avLst/>
              <a:gdLst/>
              <a:ahLst/>
              <a:cxnLst/>
              <a:rect l="l" t="t" r="r" b="b"/>
              <a:pathLst>
                <a:path w="18271" h="6456" extrusionOk="0">
                  <a:moveTo>
                    <a:pt x="17886" y="0"/>
                  </a:moveTo>
                  <a:lnTo>
                    <a:pt x="3242" y="1900"/>
                  </a:lnTo>
                  <a:cubicBezTo>
                    <a:pt x="1797" y="2088"/>
                    <a:pt x="609" y="3156"/>
                    <a:pt x="239" y="4601"/>
                  </a:cubicBezTo>
                  <a:cubicBezTo>
                    <a:pt x="0" y="5541"/>
                    <a:pt x="692" y="6455"/>
                    <a:pt x="1633" y="6455"/>
                  </a:cubicBezTo>
                  <a:cubicBezTo>
                    <a:pt x="1640" y="6455"/>
                    <a:pt x="1648" y="6455"/>
                    <a:pt x="1655" y="6455"/>
                  </a:cubicBezTo>
                  <a:lnTo>
                    <a:pt x="18270" y="6094"/>
                  </a:lnTo>
                  <a:lnTo>
                    <a:pt x="17886" y="0"/>
                  </a:lnTo>
                  <a:close/>
                </a:path>
              </a:pathLst>
            </a:custGeom>
            <a:solidFill>
              <a:srgbClr val="D3B08A"/>
            </a:solidFill>
            <a:ln w="9525" cap="flat" cmpd="sng">
              <a:solidFill>
                <a:srgbClr val="D3B0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4861075" y="3166000"/>
              <a:ext cx="459525" cy="152550"/>
            </a:xfrm>
            <a:custGeom>
              <a:avLst/>
              <a:gdLst/>
              <a:ahLst/>
              <a:cxnLst/>
              <a:rect l="l" t="t" r="r" b="b"/>
              <a:pathLst>
                <a:path w="18381" h="6102" extrusionOk="0">
                  <a:moveTo>
                    <a:pt x="18381" y="0"/>
                  </a:moveTo>
                  <a:lnTo>
                    <a:pt x="3624" y="202"/>
                  </a:lnTo>
                  <a:cubicBezTo>
                    <a:pt x="2167" y="224"/>
                    <a:pt x="871" y="1147"/>
                    <a:pt x="344" y="2542"/>
                  </a:cubicBezTo>
                  <a:cubicBezTo>
                    <a:pt x="0" y="3453"/>
                    <a:pt x="602" y="4451"/>
                    <a:pt x="1549" y="4545"/>
                  </a:cubicBezTo>
                  <a:lnTo>
                    <a:pt x="18099" y="6101"/>
                  </a:lnTo>
                  <a:lnTo>
                    <a:pt x="18099" y="6099"/>
                  </a:lnTo>
                  <a:lnTo>
                    <a:pt x="18381" y="0"/>
                  </a:lnTo>
                  <a:close/>
                </a:path>
              </a:pathLst>
            </a:custGeom>
            <a:solidFill>
              <a:srgbClr val="D3B08A"/>
            </a:solidFill>
            <a:ln w="9525" cap="flat" cmpd="sng">
              <a:solidFill>
                <a:srgbClr val="D3B0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4972125" y="3014050"/>
              <a:ext cx="308675" cy="151975"/>
            </a:xfrm>
            <a:custGeom>
              <a:avLst/>
              <a:gdLst/>
              <a:ahLst/>
              <a:cxnLst/>
              <a:rect l="l" t="t" r="r" b="b"/>
              <a:pathLst>
                <a:path w="12347" h="6079" extrusionOk="0">
                  <a:moveTo>
                    <a:pt x="12347" y="1"/>
                  </a:moveTo>
                  <a:lnTo>
                    <a:pt x="2595" y="1208"/>
                  </a:lnTo>
                  <a:cubicBezTo>
                    <a:pt x="1633" y="1328"/>
                    <a:pt x="719" y="2189"/>
                    <a:pt x="284" y="3385"/>
                  </a:cubicBezTo>
                  <a:cubicBezTo>
                    <a:pt x="0" y="4169"/>
                    <a:pt x="334" y="4957"/>
                    <a:pt x="955" y="4967"/>
                  </a:cubicBezTo>
                  <a:lnTo>
                    <a:pt x="12195" y="6078"/>
                  </a:lnTo>
                  <a:lnTo>
                    <a:pt x="12347" y="1"/>
                  </a:lnTo>
                  <a:close/>
                </a:path>
              </a:pathLst>
            </a:custGeom>
            <a:solidFill>
              <a:srgbClr val="D3B08A"/>
            </a:solidFill>
            <a:ln w="9525" cap="flat" cmpd="sng">
              <a:solidFill>
                <a:srgbClr val="D3B0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7" name="Google Shape;357;p27"/>
          <p:cNvSpPr/>
          <p:nvPr/>
        </p:nvSpPr>
        <p:spPr>
          <a:xfrm>
            <a:off x="3668275" y="1184375"/>
            <a:ext cx="186303" cy="205090"/>
          </a:xfrm>
          <a:custGeom>
            <a:avLst/>
            <a:gdLst/>
            <a:ahLst/>
            <a:cxnLst/>
            <a:rect l="l" t="t" r="r" b="b"/>
            <a:pathLst>
              <a:path w="13367" h="14715" extrusionOk="0">
                <a:moveTo>
                  <a:pt x="6683" y="1"/>
                </a:moveTo>
                <a:cubicBezTo>
                  <a:pt x="6058" y="6111"/>
                  <a:pt x="5549" y="6669"/>
                  <a:pt x="0" y="7357"/>
                </a:cubicBezTo>
                <a:cubicBezTo>
                  <a:pt x="5549" y="8047"/>
                  <a:pt x="6058" y="8605"/>
                  <a:pt x="6683" y="14715"/>
                </a:cubicBezTo>
                <a:cubicBezTo>
                  <a:pt x="7309" y="8605"/>
                  <a:pt x="7816" y="8047"/>
                  <a:pt x="13366" y="7357"/>
                </a:cubicBezTo>
                <a:cubicBezTo>
                  <a:pt x="7816" y="6669"/>
                  <a:pt x="7309" y="6111"/>
                  <a:pt x="66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7"/>
          <p:cNvSpPr/>
          <p:nvPr/>
        </p:nvSpPr>
        <p:spPr>
          <a:xfrm>
            <a:off x="1366875" y="3310398"/>
            <a:ext cx="264548" cy="244910"/>
          </a:xfrm>
          <a:custGeom>
            <a:avLst/>
            <a:gdLst/>
            <a:ahLst/>
            <a:cxnLst/>
            <a:rect l="l" t="t" r="r" b="b"/>
            <a:pathLst>
              <a:path w="6416" h="5939" extrusionOk="0">
                <a:moveTo>
                  <a:pt x="3542" y="330"/>
                </a:moveTo>
                <a:cubicBezTo>
                  <a:pt x="4956" y="330"/>
                  <a:pt x="6348" y="1382"/>
                  <a:pt x="6365" y="2987"/>
                </a:cubicBezTo>
                <a:cubicBezTo>
                  <a:pt x="6368" y="4599"/>
                  <a:pt x="4906" y="5685"/>
                  <a:pt x="3450" y="5685"/>
                </a:cubicBezTo>
                <a:cubicBezTo>
                  <a:pt x="2783" y="5685"/>
                  <a:pt x="2118" y="5457"/>
                  <a:pt x="1596" y="4948"/>
                </a:cubicBezTo>
                <a:cubicBezTo>
                  <a:pt x="511" y="3931"/>
                  <a:pt x="602" y="2083"/>
                  <a:pt x="1662" y="1093"/>
                </a:cubicBezTo>
                <a:cubicBezTo>
                  <a:pt x="2197" y="566"/>
                  <a:pt x="2872" y="330"/>
                  <a:pt x="3542" y="330"/>
                </a:cubicBezTo>
                <a:close/>
                <a:moveTo>
                  <a:pt x="3548" y="1"/>
                </a:moveTo>
                <a:cubicBezTo>
                  <a:pt x="3179" y="1"/>
                  <a:pt x="2798" y="74"/>
                  <a:pt x="2418" y="234"/>
                </a:cubicBezTo>
                <a:cubicBezTo>
                  <a:pt x="1" y="1290"/>
                  <a:pt x="133" y="4587"/>
                  <a:pt x="2446" y="5672"/>
                </a:cubicBezTo>
                <a:cubicBezTo>
                  <a:pt x="2843" y="5855"/>
                  <a:pt x="3242" y="5938"/>
                  <a:pt x="3625" y="5938"/>
                </a:cubicBezTo>
                <a:cubicBezTo>
                  <a:pt x="5135" y="5938"/>
                  <a:pt x="6409" y="4643"/>
                  <a:pt x="6395" y="2987"/>
                </a:cubicBezTo>
                <a:cubicBezTo>
                  <a:pt x="6415" y="1301"/>
                  <a:pt x="5096" y="1"/>
                  <a:pt x="35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9" name="Google Shape;359;p27"/>
          <p:cNvGrpSpPr/>
          <p:nvPr/>
        </p:nvGrpSpPr>
        <p:grpSpPr>
          <a:xfrm>
            <a:off x="7751725" y="693500"/>
            <a:ext cx="366825" cy="360075"/>
            <a:chOff x="4064275" y="3728850"/>
            <a:chExt cx="366825" cy="360075"/>
          </a:xfrm>
        </p:grpSpPr>
        <p:sp>
          <p:nvSpPr>
            <p:cNvPr id="360" name="Google Shape;360;p27"/>
            <p:cNvSpPr/>
            <p:nvPr/>
          </p:nvSpPr>
          <p:spPr>
            <a:xfrm>
              <a:off x="4064275" y="3897600"/>
              <a:ext cx="229850" cy="191325"/>
            </a:xfrm>
            <a:custGeom>
              <a:avLst/>
              <a:gdLst/>
              <a:ahLst/>
              <a:cxnLst/>
              <a:rect l="l" t="t" r="r" b="b"/>
              <a:pathLst>
                <a:path w="9194" h="7653" extrusionOk="0">
                  <a:moveTo>
                    <a:pt x="5370" y="1"/>
                  </a:moveTo>
                  <a:cubicBezTo>
                    <a:pt x="4866" y="1"/>
                    <a:pt x="761" y="96"/>
                    <a:pt x="166" y="3168"/>
                  </a:cubicBezTo>
                  <a:cubicBezTo>
                    <a:pt x="0" y="4021"/>
                    <a:pt x="332" y="4336"/>
                    <a:pt x="912" y="4336"/>
                  </a:cubicBezTo>
                  <a:cubicBezTo>
                    <a:pt x="2560" y="4336"/>
                    <a:pt x="6212" y="1798"/>
                    <a:pt x="6212" y="1798"/>
                  </a:cubicBezTo>
                  <a:lnTo>
                    <a:pt x="6212" y="1798"/>
                  </a:lnTo>
                  <a:cubicBezTo>
                    <a:pt x="6212" y="1798"/>
                    <a:pt x="4846" y="6932"/>
                    <a:pt x="7042" y="7602"/>
                  </a:cubicBezTo>
                  <a:cubicBezTo>
                    <a:pt x="7155" y="7636"/>
                    <a:pt x="7260" y="7652"/>
                    <a:pt x="7359" y="7652"/>
                  </a:cubicBezTo>
                  <a:cubicBezTo>
                    <a:pt x="9193" y="7652"/>
                    <a:pt x="8784" y="2056"/>
                    <a:pt x="8784" y="2056"/>
                  </a:cubicBezTo>
                  <a:lnTo>
                    <a:pt x="5421" y="1"/>
                  </a:lnTo>
                  <a:cubicBezTo>
                    <a:pt x="5421" y="1"/>
                    <a:pt x="5403" y="1"/>
                    <a:pt x="5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4145900" y="3728850"/>
              <a:ext cx="285200" cy="211225"/>
            </a:xfrm>
            <a:custGeom>
              <a:avLst/>
              <a:gdLst/>
              <a:ahLst/>
              <a:cxnLst/>
              <a:rect l="l" t="t" r="r" b="b"/>
              <a:pathLst>
                <a:path w="11408" h="8449" extrusionOk="0">
                  <a:moveTo>
                    <a:pt x="3328" y="1"/>
                  </a:moveTo>
                  <a:cubicBezTo>
                    <a:pt x="3115" y="1"/>
                    <a:pt x="2863" y="111"/>
                    <a:pt x="2565" y="359"/>
                  </a:cubicBezTo>
                  <a:cubicBezTo>
                    <a:pt x="1" y="2492"/>
                    <a:pt x="2320" y="6490"/>
                    <a:pt x="2320" y="6490"/>
                  </a:cubicBezTo>
                  <a:lnTo>
                    <a:pt x="5742" y="8448"/>
                  </a:lnTo>
                  <a:cubicBezTo>
                    <a:pt x="5742" y="8448"/>
                    <a:pt x="11407" y="5852"/>
                    <a:pt x="9762" y="4251"/>
                  </a:cubicBezTo>
                  <a:cubicBezTo>
                    <a:pt x="9467" y="3963"/>
                    <a:pt x="9102" y="3845"/>
                    <a:pt x="8701" y="3845"/>
                  </a:cubicBezTo>
                  <a:cubicBezTo>
                    <a:pt x="6863" y="3845"/>
                    <a:pt x="4277" y="6318"/>
                    <a:pt x="4277" y="6318"/>
                  </a:cubicBezTo>
                  <a:cubicBezTo>
                    <a:pt x="4277" y="6318"/>
                    <a:pt x="4942" y="1"/>
                    <a:pt x="3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4133075" y="3855650"/>
              <a:ext cx="199725" cy="114125"/>
            </a:xfrm>
            <a:custGeom>
              <a:avLst/>
              <a:gdLst/>
              <a:ahLst/>
              <a:cxnLst/>
              <a:rect l="l" t="t" r="r" b="b"/>
              <a:pathLst>
                <a:path w="7989" h="4565" extrusionOk="0">
                  <a:moveTo>
                    <a:pt x="1012" y="0"/>
                  </a:moveTo>
                  <a:cubicBezTo>
                    <a:pt x="889" y="0"/>
                    <a:pt x="803" y="36"/>
                    <a:pt x="761" y="113"/>
                  </a:cubicBezTo>
                  <a:cubicBezTo>
                    <a:pt x="1" y="1511"/>
                    <a:pt x="6840" y="4564"/>
                    <a:pt x="7702" y="4564"/>
                  </a:cubicBezTo>
                  <a:cubicBezTo>
                    <a:pt x="7746" y="4564"/>
                    <a:pt x="7775" y="4556"/>
                    <a:pt x="7785" y="4540"/>
                  </a:cubicBezTo>
                  <a:cubicBezTo>
                    <a:pt x="7988" y="4224"/>
                    <a:pt x="2345" y="0"/>
                    <a:pt x="1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27"/>
          <p:cNvSpPr/>
          <p:nvPr/>
        </p:nvSpPr>
        <p:spPr>
          <a:xfrm>
            <a:off x="4948150" y="3751475"/>
            <a:ext cx="186303" cy="205090"/>
          </a:xfrm>
          <a:custGeom>
            <a:avLst/>
            <a:gdLst/>
            <a:ahLst/>
            <a:cxnLst/>
            <a:rect l="l" t="t" r="r" b="b"/>
            <a:pathLst>
              <a:path w="13367" h="14715" extrusionOk="0">
                <a:moveTo>
                  <a:pt x="6683" y="1"/>
                </a:moveTo>
                <a:cubicBezTo>
                  <a:pt x="6058" y="6111"/>
                  <a:pt x="5549" y="6669"/>
                  <a:pt x="0" y="7357"/>
                </a:cubicBezTo>
                <a:cubicBezTo>
                  <a:pt x="5549" y="8047"/>
                  <a:pt x="6058" y="8605"/>
                  <a:pt x="6683" y="14715"/>
                </a:cubicBezTo>
                <a:cubicBezTo>
                  <a:pt x="7309" y="8605"/>
                  <a:pt x="7816" y="8047"/>
                  <a:pt x="13366" y="7357"/>
                </a:cubicBezTo>
                <a:cubicBezTo>
                  <a:pt x="7816" y="6669"/>
                  <a:pt x="7309" y="6111"/>
                  <a:pt x="66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2412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15;p45">
            <a:extLst>
              <a:ext uri="{FF2B5EF4-FFF2-40B4-BE49-F238E27FC236}">
                <a16:creationId xmlns:a16="http://schemas.microsoft.com/office/drawing/2014/main" id="{88C0527E-3030-1E59-351D-C68AC2E6F2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40915" y="245068"/>
            <a:ext cx="3437761" cy="78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OUR VISION !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39508621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15;p45">
            <a:extLst>
              <a:ext uri="{FF2B5EF4-FFF2-40B4-BE49-F238E27FC236}">
                <a16:creationId xmlns:a16="http://schemas.microsoft.com/office/drawing/2014/main" id="{88C0527E-3030-1E59-351D-C68AC2E6F2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40915" y="245068"/>
            <a:ext cx="3511503" cy="78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OUR VISION !</a:t>
            </a:r>
            <a:endParaRPr sz="44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150EA0D-7D15-4891-B2E6-5300653CEFBC}"/>
              </a:ext>
            </a:extLst>
          </p:cNvPr>
          <p:cNvSpPr txBox="1"/>
          <p:nvPr/>
        </p:nvSpPr>
        <p:spPr>
          <a:xfrm>
            <a:off x="479501" y="1336557"/>
            <a:ext cx="6434255" cy="428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ed Hat Text"/>
              <a:buChar char="●"/>
            </a:pP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</a:rPr>
              <a:t>Continue enhancing the app, of course!</a:t>
            </a:r>
          </a:p>
        </p:txBody>
      </p:sp>
      <p:pic>
        <p:nvPicPr>
          <p:cNvPr id="4" name="Picture 2" descr="Startup ">
            <a:extLst>
              <a:ext uri="{FF2B5EF4-FFF2-40B4-BE49-F238E27FC236}">
                <a16:creationId xmlns:a16="http://schemas.microsoft.com/office/drawing/2014/main" id="{8BB3FA21-0811-59D7-54B8-6C0240B11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4" y="120238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1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p29"/>
          <p:cNvGrpSpPr/>
          <p:nvPr/>
        </p:nvGrpSpPr>
        <p:grpSpPr>
          <a:xfrm>
            <a:off x="7607725" y="877475"/>
            <a:ext cx="366825" cy="370480"/>
            <a:chOff x="4064275" y="3728850"/>
            <a:chExt cx="366825" cy="360075"/>
          </a:xfrm>
        </p:grpSpPr>
        <p:sp>
          <p:nvSpPr>
            <p:cNvPr id="483" name="Google Shape;483;p29"/>
            <p:cNvSpPr/>
            <p:nvPr/>
          </p:nvSpPr>
          <p:spPr>
            <a:xfrm>
              <a:off x="4064275" y="3897600"/>
              <a:ext cx="229850" cy="191325"/>
            </a:xfrm>
            <a:custGeom>
              <a:avLst/>
              <a:gdLst/>
              <a:ahLst/>
              <a:cxnLst/>
              <a:rect l="l" t="t" r="r" b="b"/>
              <a:pathLst>
                <a:path w="9194" h="7653" extrusionOk="0">
                  <a:moveTo>
                    <a:pt x="5370" y="1"/>
                  </a:moveTo>
                  <a:cubicBezTo>
                    <a:pt x="4866" y="1"/>
                    <a:pt x="761" y="96"/>
                    <a:pt x="166" y="3168"/>
                  </a:cubicBezTo>
                  <a:cubicBezTo>
                    <a:pt x="0" y="4021"/>
                    <a:pt x="332" y="4336"/>
                    <a:pt x="912" y="4336"/>
                  </a:cubicBezTo>
                  <a:cubicBezTo>
                    <a:pt x="2560" y="4336"/>
                    <a:pt x="6212" y="1798"/>
                    <a:pt x="6212" y="1798"/>
                  </a:cubicBezTo>
                  <a:lnTo>
                    <a:pt x="6212" y="1798"/>
                  </a:lnTo>
                  <a:cubicBezTo>
                    <a:pt x="6212" y="1798"/>
                    <a:pt x="4846" y="6932"/>
                    <a:pt x="7042" y="7602"/>
                  </a:cubicBezTo>
                  <a:cubicBezTo>
                    <a:pt x="7155" y="7636"/>
                    <a:pt x="7260" y="7652"/>
                    <a:pt x="7359" y="7652"/>
                  </a:cubicBezTo>
                  <a:cubicBezTo>
                    <a:pt x="9193" y="7652"/>
                    <a:pt x="8784" y="2056"/>
                    <a:pt x="8784" y="2056"/>
                  </a:cubicBezTo>
                  <a:lnTo>
                    <a:pt x="5421" y="1"/>
                  </a:lnTo>
                  <a:cubicBezTo>
                    <a:pt x="5421" y="1"/>
                    <a:pt x="5403" y="1"/>
                    <a:pt x="5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4145900" y="3728850"/>
              <a:ext cx="285200" cy="211225"/>
            </a:xfrm>
            <a:custGeom>
              <a:avLst/>
              <a:gdLst/>
              <a:ahLst/>
              <a:cxnLst/>
              <a:rect l="l" t="t" r="r" b="b"/>
              <a:pathLst>
                <a:path w="11408" h="8449" extrusionOk="0">
                  <a:moveTo>
                    <a:pt x="3328" y="1"/>
                  </a:moveTo>
                  <a:cubicBezTo>
                    <a:pt x="3115" y="1"/>
                    <a:pt x="2863" y="111"/>
                    <a:pt x="2565" y="359"/>
                  </a:cubicBezTo>
                  <a:cubicBezTo>
                    <a:pt x="1" y="2492"/>
                    <a:pt x="2320" y="6490"/>
                    <a:pt x="2320" y="6490"/>
                  </a:cubicBezTo>
                  <a:lnTo>
                    <a:pt x="5742" y="8448"/>
                  </a:lnTo>
                  <a:cubicBezTo>
                    <a:pt x="5742" y="8448"/>
                    <a:pt x="11407" y="5852"/>
                    <a:pt x="9762" y="4251"/>
                  </a:cubicBezTo>
                  <a:cubicBezTo>
                    <a:pt x="9467" y="3963"/>
                    <a:pt x="9102" y="3845"/>
                    <a:pt x="8701" y="3845"/>
                  </a:cubicBezTo>
                  <a:cubicBezTo>
                    <a:pt x="6863" y="3845"/>
                    <a:pt x="4277" y="6318"/>
                    <a:pt x="4277" y="6318"/>
                  </a:cubicBezTo>
                  <a:cubicBezTo>
                    <a:pt x="4277" y="6318"/>
                    <a:pt x="4942" y="1"/>
                    <a:pt x="33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4133075" y="3855650"/>
              <a:ext cx="199725" cy="114125"/>
            </a:xfrm>
            <a:custGeom>
              <a:avLst/>
              <a:gdLst/>
              <a:ahLst/>
              <a:cxnLst/>
              <a:rect l="l" t="t" r="r" b="b"/>
              <a:pathLst>
                <a:path w="7989" h="4565" extrusionOk="0">
                  <a:moveTo>
                    <a:pt x="1012" y="0"/>
                  </a:moveTo>
                  <a:cubicBezTo>
                    <a:pt x="889" y="0"/>
                    <a:pt x="803" y="36"/>
                    <a:pt x="761" y="113"/>
                  </a:cubicBezTo>
                  <a:cubicBezTo>
                    <a:pt x="1" y="1511"/>
                    <a:pt x="6840" y="4564"/>
                    <a:pt x="7702" y="4564"/>
                  </a:cubicBezTo>
                  <a:cubicBezTo>
                    <a:pt x="7746" y="4564"/>
                    <a:pt x="7775" y="4556"/>
                    <a:pt x="7785" y="4540"/>
                  </a:cubicBezTo>
                  <a:cubicBezTo>
                    <a:pt x="7988" y="4224"/>
                    <a:pt x="2345" y="0"/>
                    <a:pt x="1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Soldier ">
            <a:extLst>
              <a:ext uri="{FF2B5EF4-FFF2-40B4-BE49-F238E27FC236}">
                <a16:creationId xmlns:a16="http://schemas.microsoft.com/office/drawing/2014/main" id="{BCF2E708-4F8A-8399-8F27-3BF87180D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68" y="1441759"/>
            <a:ext cx="1280094" cy="128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623;p40">
            <a:extLst>
              <a:ext uri="{FF2B5EF4-FFF2-40B4-BE49-F238E27FC236}">
                <a16:creationId xmlns:a16="http://schemas.microsoft.com/office/drawing/2014/main" id="{A50896C4-94CF-7CE6-24BD-4B5859C0A79B}"/>
              </a:ext>
            </a:extLst>
          </p:cNvPr>
          <p:cNvSpPr txBox="1"/>
          <p:nvPr/>
        </p:nvSpPr>
        <p:spPr>
          <a:xfrm>
            <a:off x="2989948" y="365139"/>
            <a:ext cx="390894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000" b="1" dirty="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The Problem</a:t>
            </a:r>
            <a:endParaRPr sz="4000" dirty="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5" name="Google Shape;623;p40">
            <a:extLst>
              <a:ext uri="{FF2B5EF4-FFF2-40B4-BE49-F238E27FC236}">
                <a16:creationId xmlns:a16="http://schemas.microsoft.com/office/drawing/2014/main" id="{D583096C-F908-A693-B1D2-02778EE71B93}"/>
              </a:ext>
            </a:extLst>
          </p:cNvPr>
          <p:cNvSpPr txBox="1"/>
          <p:nvPr/>
        </p:nvSpPr>
        <p:spPr>
          <a:xfrm>
            <a:off x="1135367" y="2756895"/>
            <a:ext cx="2952068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NZ" sz="2400" b="1" dirty="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W</a:t>
            </a:r>
            <a:r>
              <a:rPr lang="fr-FR" sz="2400" b="1" dirty="0" err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eakened</a:t>
            </a:r>
            <a:r>
              <a:rPr lang="fr-FR" sz="2400" b="1" dirty="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 People</a:t>
            </a:r>
            <a:endParaRPr lang="fr-FR" sz="2400" dirty="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pic>
        <p:nvPicPr>
          <p:cNvPr id="1028" name="Picture 4" descr="Earth ">
            <a:extLst>
              <a:ext uri="{FF2B5EF4-FFF2-40B4-BE49-F238E27FC236}">
                <a16:creationId xmlns:a16="http://schemas.microsoft.com/office/drawing/2014/main" id="{9BA30DEE-4384-06BA-9079-248B4212E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003" y="1441759"/>
            <a:ext cx="1280094" cy="128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769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15;p45">
            <a:extLst>
              <a:ext uri="{FF2B5EF4-FFF2-40B4-BE49-F238E27FC236}">
                <a16:creationId xmlns:a16="http://schemas.microsoft.com/office/drawing/2014/main" id="{88C0527E-3030-1E59-351D-C68AC2E6F2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40916" y="245068"/>
            <a:ext cx="3843342" cy="78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OUR VISION !</a:t>
            </a:r>
            <a:endParaRPr sz="44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150EA0D-7D15-4891-B2E6-5300653CEFBC}"/>
              </a:ext>
            </a:extLst>
          </p:cNvPr>
          <p:cNvSpPr txBox="1"/>
          <p:nvPr/>
        </p:nvSpPr>
        <p:spPr>
          <a:xfrm>
            <a:off x="479501" y="1336557"/>
            <a:ext cx="6434255" cy="428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ed Hat Text"/>
              <a:buChar char="●"/>
            </a:pP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</a:rPr>
              <a:t>Continue enhancing the app, of course!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FEBA8BC-AA46-61D5-329A-2299DE1BFD84}"/>
              </a:ext>
            </a:extLst>
          </p:cNvPr>
          <p:cNvSpPr txBox="1"/>
          <p:nvPr/>
        </p:nvSpPr>
        <p:spPr>
          <a:xfrm>
            <a:off x="479501" y="1886236"/>
            <a:ext cx="6553201" cy="428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ed Hat Text"/>
              <a:buChar char="●"/>
            </a:pP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</a:rPr>
              <a:t>Integrate additional languages (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</a:rPr>
              <a:t>arabic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</a:rPr>
              <a:t>)</a:t>
            </a:r>
          </a:p>
        </p:txBody>
      </p:sp>
      <p:pic>
        <p:nvPicPr>
          <p:cNvPr id="3" name="Picture 2" descr="Man ">
            <a:extLst>
              <a:ext uri="{FF2B5EF4-FFF2-40B4-BE49-F238E27FC236}">
                <a16:creationId xmlns:a16="http://schemas.microsoft.com/office/drawing/2014/main" id="{7C80E579-2EA5-E728-A743-8F13F76FE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36" y="179582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tartup ">
            <a:extLst>
              <a:ext uri="{FF2B5EF4-FFF2-40B4-BE49-F238E27FC236}">
                <a16:creationId xmlns:a16="http://schemas.microsoft.com/office/drawing/2014/main" id="{6FA50AFB-71FB-EC1D-B016-93D798EBC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4" y="120238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7579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15;p45">
            <a:extLst>
              <a:ext uri="{FF2B5EF4-FFF2-40B4-BE49-F238E27FC236}">
                <a16:creationId xmlns:a16="http://schemas.microsoft.com/office/drawing/2014/main" id="{88C0527E-3030-1E59-351D-C68AC2E6F2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40916" y="245068"/>
            <a:ext cx="3828594" cy="78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OUR VISION !</a:t>
            </a:r>
            <a:endParaRPr sz="44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150EA0D-7D15-4891-B2E6-5300653CEFBC}"/>
              </a:ext>
            </a:extLst>
          </p:cNvPr>
          <p:cNvSpPr txBox="1"/>
          <p:nvPr/>
        </p:nvSpPr>
        <p:spPr>
          <a:xfrm>
            <a:off x="479501" y="1336557"/>
            <a:ext cx="6434255" cy="428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ed Hat Text"/>
              <a:buChar char="●"/>
            </a:pP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</a:rPr>
              <a:t>Continue enhancing the app, of course!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B377168-99C8-0757-5733-18DEFA031713}"/>
              </a:ext>
            </a:extLst>
          </p:cNvPr>
          <p:cNvSpPr txBox="1"/>
          <p:nvPr/>
        </p:nvSpPr>
        <p:spPr>
          <a:xfrm>
            <a:off x="479501" y="2435915"/>
            <a:ext cx="6910040" cy="782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ed Hat Text"/>
              <a:buChar char="●"/>
            </a:pP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</a:rPr>
              <a:t>Introduce more educational content, including historical information.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FEBA8BC-AA46-61D5-329A-2299DE1BFD84}"/>
              </a:ext>
            </a:extLst>
          </p:cNvPr>
          <p:cNvSpPr txBox="1"/>
          <p:nvPr/>
        </p:nvSpPr>
        <p:spPr>
          <a:xfrm>
            <a:off x="479501" y="1886236"/>
            <a:ext cx="6553201" cy="428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ed Hat Text"/>
              <a:buChar char="●"/>
            </a:pP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</a:rPr>
              <a:t>Integrate additional languages (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</a:rPr>
              <a:t>arabic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</a:rPr>
              <a:t>)</a:t>
            </a:r>
          </a:p>
        </p:txBody>
      </p:sp>
      <p:pic>
        <p:nvPicPr>
          <p:cNvPr id="3" name="Picture 2" descr="Man ">
            <a:extLst>
              <a:ext uri="{FF2B5EF4-FFF2-40B4-BE49-F238E27FC236}">
                <a16:creationId xmlns:a16="http://schemas.microsoft.com/office/drawing/2014/main" id="{98CDE3D6-3F50-A8FD-9D4B-95BF1E6C2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36" y="179582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tartup ">
            <a:extLst>
              <a:ext uri="{FF2B5EF4-FFF2-40B4-BE49-F238E27FC236}">
                <a16:creationId xmlns:a16="http://schemas.microsoft.com/office/drawing/2014/main" id="{D81894AE-B47D-B34F-1704-11E15AFBB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4" y="120238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Education ">
            <a:extLst>
              <a:ext uri="{FF2B5EF4-FFF2-40B4-BE49-F238E27FC236}">
                <a16:creationId xmlns:a16="http://schemas.microsoft.com/office/drawing/2014/main" id="{907F0525-1E07-A8F2-7E27-9916CEAB7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956" y="246518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8891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15;p45">
            <a:extLst>
              <a:ext uri="{FF2B5EF4-FFF2-40B4-BE49-F238E27FC236}">
                <a16:creationId xmlns:a16="http://schemas.microsoft.com/office/drawing/2014/main" id="{88C0527E-3030-1E59-351D-C68AC2E6F2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40915" y="245068"/>
            <a:ext cx="4035071" cy="78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OUR VISION !</a:t>
            </a:r>
            <a:endParaRPr sz="44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B377168-99C8-0757-5733-18DEFA031713}"/>
              </a:ext>
            </a:extLst>
          </p:cNvPr>
          <p:cNvSpPr txBox="1"/>
          <p:nvPr/>
        </p:nvSpPr>
        <p:spPr>
          <a:xfrm>
            <a:off x="479501" y="2435915"/>
            <a:ext cx="6910040" cy="782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ed Hat Text"/>
              <a:buChar char="●"/>
            </a:pP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</a:rPr>
              <a:t>Introduce more educational content, including historical information.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FEBA8BC-AA46-61D5-329A-2299DE1BFD84}"/>
              </a:ext>
            </a:extLst>
          </p:cNvPr>
          <p:cNvSpPr txBox="1"/>
          <p:nvPr/>
        </p:nvSpPr>
        <p:spPr>
          <a:xfrm>
            <a:off x="479501" y="1886236"/>
            <a:ext cx="6553201" cy="428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ed Hat Text"/>
              <a:buChar char="●"/>
            </a:pP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</a:rPr>
              <a:t>Integrate additional languages (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</a:rPr>
              <a:t>arabic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</a:rPr>
              <a:t>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15DF3B0-1B62-EE1F-C042-3A8B6E57A0D8}"/>
              </a:ext>
            </a:extLst>
          </p:cNvPr>
          <p:cNvSpPr txBox="1"/>
          <p:nvPr/>
        </p:nvSpPr>
        <p:spPr>
          <a:xfrm>
            <a:off x="479501" y="3218630"/>
            <a:ext cx="6352479" cy="782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ed Hat Text"/>
              <a:buChar char="●"/>
            </a:pP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</a:rPr>
              <a:t>Develop an adult version to cater to a wider audience (not only for kids)</a:t>
            </a:r>
          </a:p>
        </p:txBody>
      </p:sp>
      <p:pic>
        <p:nvPicPr>
          <p:cNvPr id="3" name="Picture 2" descr="Man ">
            <a:extLst>
              <a:ext uri="{FF2B5EF4-FFF2-40B4-BE49-F238E27FC236}">
                <a16:creationId xmlns:a16="http://schemas.microsoft.com/office/drawing/2014/main" id="{9F2A20D7-A17B-269E-D57E-6E7AAEE09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36" y="179582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ducation ">
            <a:extLst>
              <a:ext uri="{FF2B5EF4-FFF2-40B4-BE49-F238E27FC236}">
                <a16:creationId xmlns:a16="http://schemas.microsoft.com/office/drawing/2014/main" id="{89C1D847-1571-DC67-0C7C-98D7C0418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956" y="246518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dult ">
            <a:extLst>
              <a:ext uri="{FF2B5EF4-FFF2-40B4-BE49-F238E27FC236}">
                <a16:creationId xmlns:a16="http://schemas.microsoft.com/office/drawing/2014/main" id="{22DCB337-49FE-46A9-5F3A-4202EFA0D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984" y="3287756"/>
            <a:ext cx="765717" cy="76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8E58D77-1E60-10BF-A00B-C8BB0714046F}"/>
              </a:ext>
            </a:extLst>
          </p:cNvPr>
          <p:cNvSpPr txBox="1"/>
          <p:nvPr/>
        </p:nvSpPr>
        <p:spPr>
          <a:xfrm>
            <a:off x="479501" y="1336557"/>
            <a:ext cx="6434255" cy="428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ed Hat Text"/>
              <a:buChar char="●"/>
            </a:pP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</a:rPr>
              <a:t>Continue enhancing the app, of course!</a:t>
            </a:r>
          </a:p>
        </p:txBody>
      </p:sp>
      <p:pic>
        <p:nvPicPr>
          <p:cNvPr id="8" name="Picture 2" descr="Startup ">
            <a:extLst>
              <a:ext uri="{FF2B5EF4-FFF2-40B4-BE49-F238E27FC236}">
                <a16:creationId xmlns:a16="http://schemas.microsoft.com/office/drawing/2014/main" id="{90CEA7A4-A0C8-41AC-5D15-7E6314FDF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4" y="120238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3914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15;p45">
            <a:extLst>
              <a:ext uri="{FF2B5EF4-FFF2-40B4-BE49-F238E27FC236}">
                <a16:creationId xmlns:a16="http://schemas.microsoft.com/office/drawing/2014/main" id="{88C0527E-3030-1E59-351D-C68AC2E6F2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40915" y="245068"/>
            <a:ext cx="4035071" cy="78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OUR VISION !</a:t>
            </a:r>
            <a:endParaRPr sz="44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B377168-99C8-0757-5733-18DEFA031713}"/>
              </a:ext>
            </a:extLst>
          </p:cNvPr>
          <p:cNvSpPr txBox="1"/>
          <p:nvPr/>
        </p:nvSpPr>
        <p:spPr>
          <a:xfrm>
            <a:off x="479501" y="2435915"/>
            <a:ext cx="6910040" cy="782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ed Hat Text"/>
              <a:buChar char="●"/>
            </a:pP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</a:rPr>
              <a:t>Introduce more educational content, including historical information.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FEBA8BC-AA46-61D5-329A-2299DE1BFD84}"/>
              </a:ext>
            </a:extLst>
          </p:cNvPr>
          <p:cNvSpPr txBox="1"/>
          <p:nvPr/>
        </p:nvSpPr>
        <p:spPr>
          <a:xfrm>
            <a:off x="479501" y="1886236"/>
            <a:ext cx="6553201" cy="428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ed Hat Text"/>
              <a:buChar char="●"/>
            </a:pP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</a:rPr>
              <a:t>Integrate additional languages (</a:t>
            </a:r>
            <a:r>
              <a:rPr lang="en-US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</a:rPr>
              <a:t>arabic</a:t>
            </a: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</a:rPr>
              <a:t>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15DF3B0-1B62-EE1F-C042-3A8B6E57A0D8}"/>
              </a:ext>
            </a:extLst>
          </p:cNvPr>
          <p:cNvSpPr txBox="1"/>
          <p:nvPr/>
        </p:nvSpPr>
        <p:spPr>
          <a:xfrm>
            <a:off x="479501" y="3218630"/>
            <a:ext cx="6352479" cy="782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ed Hat Text"/>
              <a:buChar char="●"/>
            </a:pP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</a:rPr>
              <a:t>Develop an adult version to cater to a wider audience (not only for kids)</a:t>
            </a:r>
          </a:p>
        </p:txBody>
      </p:sp>
      <p:pic>
        <p:nvPicPr>
          <p:cNvPr id="3" name="Picture 2" descr="Man ">
            <a:extLst>
              <a:ext uri="{FF2B5EF4-FFF2-40B4-BE49-F238E27FC236}">
                <a16:creationId xmlns:a16="http://schemas.microsoft.com/office/drawing/2014/main" id="{9F2A20D7-A17B-269E-D57E-6E7AAEE09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36" y="179582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ducation ">
            <a:extLst>
              <a:ext uri="{FF2B5EF4-FFF2-40B4-BE49-F238E27FC236}">
                <a16:creationId xmlns:a16="http://schemas.microsoft.com/office/drawing/2014/main" id="{89C1D847-1571-DC67-0C7C-98D7C0418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956" y="246518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dult ">
            <a:extLst>
              <a:ext uri="{FF2B5EF4-FFF2-40B4-BE49-F238E27FC236}">
                <a16:creationId xmlns:a16="http://schemas.microsoft.com/office/drawing/2014/main" id="{22DCB337-49FE-46A9-5F3A-4202EFA0D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984" y="3287756"/>
            <a:ext cx="765717" cy="76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9A9964E-C657-2DC3-B9F2-E089ADB7E45C}"/>
              </a:ext>
            </a:extLst>
          </p:cNvPr>
          <p:cNvSpPr txBox="1"/>
          <p:nvPr/>
        </p:nvSpPr>
        <p:spPr>
          <a:xfrm>
            <a:off x="452770" y="4115717"/>
            <a:ext cx="6352479" cy="782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ed Hat Text"/>
              <a:buChar char="●"/>
            </a:pP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</a:rPr>
              <a:t>Add a Community platform where people share their Stories with others </a:t>
            </a:r>
          </a:p>
        </p:txBody>
      </p:sp>
      <p:pic>
        <p:nvPicPr>
          <p:cNvPr id="1026" name="Picture 2" descr="Viral marketing ">
            <a:extLst>
              <a:ext uri="{FF2B5EF4-FFF2-40B4-BE49-F238E27FC236}">
                <a16:creationId xmlns:a16="http://schemas.microsoft.com/office/drawing/2014/main" id="{0A20D926-06DF-ED46-4EA0-A31943255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843" y="4167845"/>
            <a:ext cx="765716" cy="76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8E58D77-1E60-10BF-A00B-C8BB0714046F}"/>
              </a:ext>
            </a:extLst>
          </p:cNvPr>
          <p:cNvSpPr txBox="1"/>
          <p:nvPr/>
        </p:nvSpPr>
        <p:spPr>
          <a:xfrm>
            <a:off x="479501" y="1336557"/>
            <a:ext cx="6434255" cy="428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ed Hat Text"/>
              <a:buChar char="●"/>
            </a:pPr>
            <a:r>
              <a:rPr 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</a:rPr>
              <a:t>Continue enhancing the app, of course!</a:t>
            </a:r>
          </a:p>
        </p:txBody>
      </p:sp>
      <p:pic>
        <p:nvPicPr>
          <p:cNvPr id="8" name="Picture 2" descr="Startup ">
            <a:extLst>
              <a:ext uri="{FF2B5EF4-FFF2-40B4-BE49-F238E27FC236}">
                <a16:creationId xmlns:a16="http://schemas.microsoft.com/office/drawing/2014/main" id="{90CEA7A4-A0C8-41AC-5D15-7E6314FDF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4" y="120238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5808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45"/>
          <p:cNvSpPr txBox="1">
            <a:spLocks noGrp="1"/>
          </p:cNvSpPr>
          <p:nvPr>
            <p:ph type="title"/>
          </p:nvPr>
        </p:nvSpPr>
        <p:spPr>
          <a:xfrm>
            <a:off x="3110991" y="440960"/>
            <a:ext cx="7713900" cy="78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Thank You</a:t>
            </a:r>
            <a:br>
              <a:rPr lang="en" sz="4400" dirty="0"/>
            </a:br>
            <a:r>
              <a:rPr lang="en" sz="4400" dirty="0"/>
              <a:t>      From</a:t>
            </a:r>
            <a:endParaRPr sz="4400" dirty="0"/>
          </a:p>
        </p:txBody>
      </p:sp>
      <p:grpSp>
        <p:nvGrpSpPr>
          <p:cNvPr id="817" name="Google Shape;817;p45"/>
          <p:cNvGrpSpPr/>
          <p:nvPr/>
        </p:nvGrpSpPr>
        <p:grpSpPr>
          <a:xfrm>
            <a:off x="6532735" y="3364606"/>
            <a:ext cx="1326256" cy="1214169"/>
            <a:chOff x="6234431" y="2571701"/>
            <a:chExt cx="1483674" cy="1358283"/>
          </a:xfrm>
        </p:grpSpPr>
        <p:sp>
          <p:nvSpPr>
            <p:cNvPr id="818" name="Google Shape;818;p45"/>
            <p:cNvSpPr/>
            <p:nvPr/>
          </p:nvSpPr>
          <p:spPr>
            <a:xfrm>
              <a:off x="6234431" y="2804357"/>
              <a:ext cx="1224438" cy="1125627"/>
            </a:xfrm>
            <a:custGeom>
              <a:avLst/>
              <a:gdLst/>
              <a:ahLst/>
              <a:cxnLst/>
              <a:rect l="l" t="t" r="r" b="b"/>
              <a:pathLst>
                <a:path w="40261" h="37012" extrusionOk="0">
                  <a:moveTo>
                    <a:pt x="40260" y="0"/>
                  </a:moveTo>
                  <a:lnTo>
                    <a:pt x="40260" y="0"/>
                  </a:lnTo>
                  <a:cubicBezTo>
                    <a:pt x="40260" y="0"/>
                    <a:pt x="24077" y="231"/>
                    <a:pt x="12898" y="11399"/>
                  </a:cubicBezTo>
                  <a:lnTo>
                    <a:pt x="12898" y="11400"/>
                  </a:lnTo>
                  <a:cubicBezTo>
                    <a:pt x="1721" y="22567"/>
                    <a:pt x="1" y="31741"/>
                    <a:pt x="1" y="31743"/>
                  </a:cubicBezTo>
                  <a:lnTo>
                    <a:pt x="6699" y="24536"/>
                  </a:lnTo>
                  <a:lnTo>
                    <a:pt x="6699" y="24536"/>
                  </a:lnTo>
                  <a:cubicBezTo>
                    <a:pt x="6699" y="24536"/>
                    <a:pt x="6149" y="31697"/>
                    <a:pt x="7415" y="35911"/>
                  </a:cubicBezTo>
                  <a:lnTo>
                    <a:pt x="11052" y="26640"/>
                  </a:lnTo>
                  <a:lnTo>
                    <a:pt x="11052" y="26640"/>
                  </a:lnTo>
                  <a:cubicBezTo>
                    <a:pt x="11052" y="26640"/>
                    <a:pt x="10737" y="33421"/>
                    <a:pt x="12477" y="37012"/>
                  </a:cubicBezTo>
                  <a:lnTo>
                    <a:pt x="14059" y="28289"/>
                  </a:lnTo>
                  <a:cubicBezTo>
                    <a:pt x="14059" y="28289"/>
                    <a:pt x="14323" y="30318"/>
                    <a:pt x="17117" y="31743"/>
                  </a:cubicBezTo>
                  <a:cubicBezTo>
                    <a:pt x="17116" y="31741"/>
                    <a:pt x="12574" y="12654"/>
                    <a:pt x="402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9" name="Google Shape;819;p45"/>
            <p:cNvGrpSpPr/>
            <p:nvPr/>
          </p:nvGrpSpPr>
          <p:grpSpPr>
            <a:xfrm>
              <a:off x="7252733" y="2571701"/>
              <a:ext cx="465372" cy="465372"/>
              <a:chOff x="4238550" y="1700175"/>
              <a:chExt cx="382550" cy="382550"/>
            </a:xfrm>
          </p:grpSpPr>
          <p:sp>
            <p:nvSpPr>
              <p:cNvPr id="820" name="Google Shape;820;p45"/>
              <p:cNvSpPr/>
              <p:nvPr/>
            </p:nvSpPr>
            <p:spPr>
              <a:xfrm>
                <a:off x="4404125" y="1700175"/>
                <a:ext cx="46175" cy="382550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5302" extrusionOk="0">
                    <a:moveTo>
                      <a:pt x="923" y="0"/>
                    </a:moveTo>
                    <a:lnTo>
                      <a:pt x="1" y="7650"/>
                    </a:lnTo>
                    <a:lnTo>
                      <a:pt x="923" y="15301"/>
                    </a:lnTo>
                    <a:lnTo>
                      <a:pt x="1847" y="7650"/>
                    </a:lnTo>
                    <a:lnTo>
                      <a:pt x="92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45"/>
              <p:cNvSpPr/>
              <p:nvPr/>
            </p:nvSpPr>
            <p:spPr>
              <a:xfrm>
                <a:off x="4262950" y="1794975"/>
                <a:ext cx="331325" cy="191300"/>
              </a:xfrm>
              <a:custGeom>
                <a:avLst/>
                <a:gdLst/>
                <a:ahLst/>
                <a:cxnLst/>
                <a:rect l="l" t="t" r="r" b="b"/>
                <a:pathLst>
                  <a:path w="13253" h="7652" extrusionOk="0">
                    <a:moveTo>
                      <a:pt x="1" y="0"/>
                    </a:moveTo>
                    <a:lnTo>
                      <a:pt x="6166" y="4625"/>
                    </a:lnTo>
                    <a:lnTo>
                      <a:pt x="13253" y="7652"/>
                    </a:lnTo>
                    <a:lnTo>
                      <a:pt x="7088" y="302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45"/>
              <p:cNvSpPr/>
              <p:nvPr/>
            </p:nvSpPr>
            <p:spPr>
              <a:xfrm>
                <a:off x="4262950" y="1793325"/>
                <a:ext cx="331325" cy="191300"/>
              </a:xfrm>
              <a:custGeom>
                <a:avLst/>
                <a:gdLst/>
                <a:ahLst/>
                <a:cxnLst/>
                <a:rect l="l" t="t" r="r" b="b"/>
                <a:pathLst>
                  <a:path w="13253" h="7652" extrusionOk="0">
                    <a:moveTo>
                      <a:pt x="13253" y="0"/>
                    </a:moveTo>
                    <a:lnTo>
                      <a:pt x="6166" y="3027"/>
                    </a:lnTo>
                    <a:lnTo>
                      <a:pt x="1" y="7651"/>
                    </a:lnTo>
                    <a:lnTo>
                      <a:pt x="7088" y="4625"/>
                    </a:lnTo>
                    <a:lnTo>
                      <a:pt x="132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45"/>
              <p:cNvSpPr/>
              <p:nvPr/>
            </p:nvSpPr>
            <p:spPr>
              <a:xfrm>
                <a:off x="4334125" y="1723725"/>
                <a:ext cx="186525" cy="334025"/>
              </a:xfrm>
              <a:custGeom>
                <a:avLst/>
                <a:gdLst/>
                <a:ahLst/>
                <a:cxnLst/>
                <a:rect l="l" t="t" r="r" b="b"/>
                <a:pathLst>
                  <a:path w="7461" h="13361" extrusionOk="0">
                    <a:moveTo>
                      <a:pt x="7461" y="1"/>
                    </a:moveTo>
                    <a:lnTo>
                      <a:pt x="2925" y="6232"/>
                    </a:lnTo>
                    <a:lnTo>
                      <a:pt x="0" y="13360"/>
                    </a:lnTo>
                    <a:lnTo>
                      <a:pt x="4536" y="7131"/>
                    </a:lnTo>
                    <a:lnTo>
                      <a:pt x="74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45"/>
              <p:cNvSpPr/>
              <p:nvPr/>
            </p:nvSpPr>
            <p:spPr>
              <a:xfrm>
                <a:off x="4331050" y="1726450"/>
                <a:ext cx="196000" cy="328575"/>
              </a:xfrm>
              <a:custGeom>
                <a:avLst/>
                <a:gdLst/>
                <a:ahLst/>
                <a:cxnLst/>
                <a:rect l="l" t="t" r="r" b="b"/>
                <a:pathLst>
                  <a:path w="7840" h="13143" extrusionOk="0">
                    <a:moveTo>
                      <a:pt x="0" y="1"/>
                    </a:moveTo>
                    <a:lnTo>
                      <a:pt x="3127" y="7043"/>
                    </a:lnTo>
                    <a:lnTo>
                      <a:pt x="7839" y="13142"/>
                    </a:lnTo>
                    <a:lnTo>
                      <a:pt x="4711" y="60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45"/>
              <p:cNvSpPr/>
              <p:nvPr/>
            </p:nvSpPr>
            <p:spPr>
              <a:xfrm>
                <a:off x="4238550" y="1866200"/>
                <a:ext cx="382550" cy="46175"/>
              </a:xfrm>
              <a:custGeom>
                <a:avLst/>
                <a:gdLst/>
                <a:ahLst/>
                <a:cxnLst/>
                <a:rect l="l" t="t" r="r" b="b"/>
                <a:pathLst>
                  <a:path w="15302" h="1847" extrusionOk="0">
                    <a:moveTo>
                      <a:pt x="7638" y="1"/>
                    </a:moveTo>
                    <a:lnTo>
                      <a:pt x="1" y="1032"/>
                    </a:lnTo>
                    <a:lnTo>
                      <a:pt x="7664" y="1847"/>
                    </a:lnTo>
                    <a:lnTo>
                      <a:pt x="15302" y="815"/>
                    </a:lnTo>
                    <a:lnTo>
                      <a:pt x="763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6" name="Google Shape;826;p45"/>
          <p:cNvGrpSpPr/>
          <p:nvPr/>
        </p:nvGrpSpPr>
        <p:grpSpPr>
          <a:xfrm>
            <a:off x="7440589" y="4093823"/>
            <a:ext cx="826174" cy="990757"/>
            <a:chOff x="7250041" y="3387471"/>
            <a:chExt cx="924236" cy="1108353"/>
          </a:xfrm>
        </p:grpSpPr>
        <p:sp>
          <p:nvSpPr>
            <p:cNvPr id="827" name="Google Shape;827;p45"/>
            <p:cNvSpPr/>
            <p:nvPr/>
          </p:nvSpPr>
          <p:spPr>
            <a:xfrm>
              <a:off x="7394501" y="3572714"/>
              <a:ext cx="779776" cy="923111"/>
            </a:xfrm>
            <a:custGeom>
              <a:avLst/>
              <a:gdLst/>
              <a:ahLst/>
              <a:cxnLst/>
              <a:rect l="l" t="t" r="r" b="b"/>
              <a:pathLst>
                <a:path w="25640" h="30353" extrusionOk="0">
                  <a:moveTo>
                    <a:pt x="669" y="1"/>
                  </a:moveTo>
                  <a:cubicBezTo>
                    <a:pt x="669" y="2"/>
                    <a:pt x="1" y="11556"/>
                    <a:pt x="7392" y="20105"/>
                  </a:cubicBezTo>
                  <a:cubicBezTo>
                    <a:pt x="14783" y="28654"/>
                    <a:pt x="21239" y="30352"/>
                    <a:pt x="21239" y="30352"/>
                  </a:cubicBezTo>
                  <a:lnTo>
                    <a:pt x="16443" y="25203"/>
                  </a:lnTo>
                  <a:lnTo>
                    <a:pt x="16443" y="25203"/>
                  </a:lnTo>
                  <a:cubicBezTo>
                    <a:pt x="16444" y="25203"/>
                    <a:pt x="18858" y="25565"/>
                    <a:pt x="21364" y="25565"/>
                  </a:cubicBezTo>
                  <a:cubicBezTo>
                    <a:pt x="22493" y="25565"/>
                    <a:pt x="23641" y="25492"/>
                    <a:pt x="24594" y="25279"/>
                  </a:cubicBezTo>
                  <a:lnTo>
                    <a:pt x="18168" y="22206"/>
                  </a:lnTo>
                  <a:lnTo>
                    <a:pt x="18168" y="22206"/>
                  </a:lnTo>
                  <a:cubicBezTo>
                    <a:pt x="18168" y="22206"/>
                    <a:pt x="19476" y="22362"/>
                    <a:pt x="21104" y="22362"/>
                  </a:cubicBezTo>
                  <a:cubicBezTo>
                    <a:pt x="22602" y="22362"/>
                    <a:pt x="24370" y="22230"/>
                    <a:pt x="25640" y="21724"/>
                  </a:cubicBezTo>
                  <a:lnTo>
                    <a:pt x="19499" y="20147"/>
                  </a:lnTo>
                  <a:cubicBezTo>
                    <a:pt x="19499" y="20147"/>
                    <a:pt x="20961" y="20064"/>
                    <a:pt x="22120" y="18144"/>
                  </a:cubicBezTo>
                  <a:lnTo>
                    <a:pt x="22120" y="18144"/>
                  </a:lnTo>
                  <a:cubicBezTo>
                    <a:pt x="22120" y="18144"/>
                    <a:pt x="21665" y="18218"/>
                    <a:pt x="20875" y="18218"/>
                  </a:cubicBezTo>
                  <a:cubicBezTo>
                    <a:pt x="17305" y="18218"/>
                    <a:pt x="6893" y="16704"/>
                    <a:pt x="6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8" name="Google Shape;828;p45"/>
            <p:cNvGrpSpPr/>
            <p:nvPr/>
          </p:nvGrpSpPr>
          <p:grpSpPr>
            <a:xfrm>
              <a:off x="7250041" y="3387471"/>
              <a:ext cx="331983" cy="332287"/>
              <a:chOff x="4965675" y="1740325"/>
              <a:chExt cx="272900" cy="273150"/>
            </a:xfrm>
          </p:grpSpPr>
          <p:sp>
            <p:nvSpPr>
              <p:cNvPr id="829" name="Google Shape;829;p45"/>
              <p:cNvSpPr/>
              <p:nvPr/>
            </p:nvSpPr>
            <p:spPr>
              <a:xfrm>
                <a:off x="4965675" y="1862450"/>
                <a:ext cx="272900" cy="32900"/>
              </a:xfrm>
              <a:custGeom>
                <a:avLst/>
                <a:gdLst/>
                <a:ahLst/>
                <a:cxnLst/>
                <a:rect l="l" t="t" r="r" b="b"/>
                <a:pathLst>
                  <a:path w="10916" h="1316" extrusionOk="0">
                    <a:moveTo>
                      <a:pt x="5506" y="0"/>
                    </a:moveTo>
                    <a:lnTo>
                      <a:pt x="1" y="265"/>
                    </a:lnTo>
                    <a:lnTo>
                      <a:pt x="5411" y="1316"/>
                    </a:lnTo>
                    <a:lnTo>
                      <a:pt x="10915" y="1052"/>
                    </a:lnTo>
                    <a:lnTo>
                      <a:pt x="55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45"/>
              <p:cNvSpPr/>
              <p:nvPr/>
            </p:nvSpPr>
            <p:spPr>
              <a:xfrm>
                <a:off x="5024850" y="1764600"/>
                <a:ext cx="153550" cy="226475"/>
              </a:xfrm>
              <a:custGeom>
                <a:avLst/>
                <a:gdLst/>
                <a:ahLst/>
                <a:cxnLst/>
                <a:rect l="l" t="t" r="r" b="b"/>
                <a:pathLst>
                  <a:path w="6142" h="9059" extrusionOk="0">
                    <a:moveTo>
                      <a:pt x="6141" y="1"/>
                    </a:moveTo>
                    <a:lnTo>
                      <a:pt x="2525" y="4160"/>
                    </a:lnTo>
                    <a:lnTo>
                      <a:pt x="1" y="9059"/>
                    </a:lnTo>
                    <a:lnTo>
                      <a:pt x="3618" y="4899"/>
                    </a:lnTo>
                    <a:lnTo>
                      <a:pt x="614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45"/>
              <p:cNvSpPr/>
              <p:nvPr/>
            </p:nvSpPr>
            <p:spPr>
              <a:xfrm>
                <a:off x="5040725" y="1754650"/>
                <a:ext cx="119425" cy="246200"/>
              </a:xfrm>
              <a:custGeom>
                <a:avLst/>
                <a:gdLst/>
                <a:ahLst/>
                <a:cxnLst/>
                <a:rect l="l" t="t" r="r" b="b"/>
                <a:pathLst>
                  <a:path w="4777" h="9848" extrusionOk="0">
                    <a:moveTo>
                      <a:pt x="1" y="1"/>
                    </a:moveTo>
                    <a:lnTo>
                      <a:pt x="1796" y="5213"/>
                    </a:lnTo>
                    <a:lnTo>
                      <a:pt x="4776" y="9847"/>
                    </a:lnTo>
                    <a:lnTo>
                      <a:pt x="2983" y="4637"/>
                    </a:lnTo>
                    <a:lnTo>
                      <a:pt x="1" y="1"/>
                    </a:lnTo>
                    <a:close/>
                    <a:moveTo>
                      <a:pt x="4776" y="9847"/>
                    </a:moveTo>
                    <a:lnTo>
                      <a:pt x="4776" y="9847"/>
                    </a:lnTo>
                    <a:lnTo>
                      <a:pt x="4776" y="984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45"/>
              <p:cNvSpPr/>
              <p:nvPr/>
            </p:nvSpPr>
            <p:spPr>
              <a:xfrm>
                <a:off x="4987325" y="1803625"/>
                <a:ext cx="228650" cy="150250"/>
              </a:xfrm>
              <a:custGeom>
                <a:avLst/>
                <a:gdLst/>
                <a:ahLst/>
                <a:cxnLst/>
                <a:rect l="l" t="t" r="r" b="b"/>
                <a:pathLst>
                  <a:path w="9146" h="6010" extrusionOk="0">
                    <a:moveTo>
                      <a:pt x="0" y="0"/>
                    </a:moveTo>
                    <a:lnTo>
                      <a:pt x="4210" y="3555"/>
                    </a:lnTo>
                    <a:lnTo>
                      <a:pt x="9146" y="6010"/>
                    </a:lnTo>
                    <a:lnTo>
                      <a:pt x="4936" y="24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45"/>
              <p:cNvSpPr/>
              <p:nvPr/>
            </p:nvSpPr>
            <p:spPr>
              <a:xfrm>
                <a:off x="4979475" y="1816100"/>
                <a:ext cx="244500" cy="122900"/>
              </a:xfrm>
              <a:custGeom>
                <a:avLst/>
                <a:gdLst/>
                <a:ahLst/>
                <a:cxnLst/>
                <a:rect l="l" t="t" r="r" b="b"/>
                <a:pathLst>
                  <a:path w="9780" h="4916" extrusionOk="0">
                    <a:moveTo>
                      <a:pt x="9779" y="1"/>
                    </a:moveTo>
                    <a:lnTo>
                      <a:pt x="4593" y="1870"/>
                    </a:lnTo>
                    <a:lnTo>
                      <a:pt x="1" y="4916"/>
                    </a:lnTo>
                    <a:lnTo>
                      <a:pt x="5187" y="3048"/>
                    </a:lnTo>
                    <a:lnTo>
                      <a:pt x="977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45"/>
              <p:cNvSpPr/>
              <p:nvPr/>
            </p:nvSpPr>
            <p:spPr>
              <a:xfrm>
                <a:off x="5084275" y="1740325"/>
                <a:ext cx="32950" cy="273150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10926" extrusionOk="0">
                    <a:moveTo>
                      <a:pt x="975" y="1"/>
                    </a:moveTo>
                    <a:lnTo>
                      <a:pt x="0" y="5426"/>
                    </a:lnTo>
                    <a:lnTo>
                      <a:pt x="343" y="10926"/>
                    </a:lnTo>
                    <a:lnTo>
                      <a:pt x="1317" y="5502"/>
                    </a:lnTo>
                    <a:lnTo>
                      <a:pt x="97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5" name="Google Shape;835;p45"/>
          <p:cNvGrpSpPr/>
          <p:nvPr/>
        </p:nvGrpSpPr>
        <p:grpSpPr>
          <a:xfrm>
            <a:off x="1180812" y="3233449"/>
            <a:ext cx="1236370" cy="912024"/>
            <a:chOff x="969705" y="2632855"/>
            <a:chExt cx="1236370" cy="912024"/>
          </a:xfrm>
        </p:grpSpPr>
        <p:sp>
          <p:nvSpPr>
            <p:cNvPr id="836" name="Google Shape;836;p45"/>
            <p:cNvSpPr/>
            <p:nvPr/>
          </p:nvSpPr>
          <p:spPr>
            <a:xfrm>
              <a:off x="1763420" y="2632855"/>
              <a:ext cx="442654" cy="420027"/>
            </a:xfrm>
            <a:custGeom>
              <a:avLst/>
              <a:gdLst/>
              <a:ahLst/>
              <a:cxnLst/>
              <a:rect l="l" t="t" r="r" b="b"/>
              <a:pathLst>
                <a:path w="14555" h="13811" extrusionOk="0">
                  <a:moveTo>
                    <a:pt x="12119" y="1"/>
                  </a:moveTo>
                  <a:cubicBezTo>
                    <a:pt x="9547" y="1"/>
                    <a:pt x="0" y="12950"/>
                    <a:pt x="0" y="12950"/>
                  </a:cubicBezTo>
                  <a:cubicBezTo>
                    <a:pt x="0" y="12950"/>
                    <a:pt x="4432" y="13811"/>
                    <a:pt x="7478" y="13811"/>
                  </a:cubicBezTo>
                  <a:cubicBezTo>
                    <a:pt x="9071" y="13811"/>
                    <a:pt x="10285" y="13576"/>
                    <a:pt x="10289" y="12858"/>
                  </a:cubicBezTo>
                  <a:cubicBezTo>
                    <a:pt x="10301" y="10770"/>
                    <a:pt x="7353" y="10647"/>
                    <a:pt x="7353" y="10647"/>
                  </a:cubicBezTo>
                  <a:cubicBezTo>
                    <a:pt x="7353" y="10647"/>
                    <a:pt x="11816" y="9382"/>
                    <a:pt x="11376" y="8257"/>
                  </a:cubicBezTo>
                  <a:cubicBezTo>
                    <a:pt x="11279" y="8009"/>
                    <a:pt x="11028" y="7912"/>
                    <a:pt x="10694" y="7912"/>
                  </a:cubicBezTo>
                  <a:cubicBezTo>
                    <a:pt x="9510" y="7912"/>
                    <a:pt x="7292" y="9128"/>
                    <a:pt x="7292" y="9128"/>
                  </a:cubicBezTo>
                  <a:cubicBezTo>
                    <a:pt x="7292" y="9128"/>
                    <a:pt x="14555" y="771"/>
                    <a:pt x="12313" y="30"/>
                  </a:cubicBezTo>
                  <a:cubicBezTo>
                    <a:pt x="12254" y="10"/>
                    <a:pt x="12189" y="1"/>
                    <a:pt x="121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5"/>
            <p:cNvSpPr/>
            <p:nvPr/>
          </p:nvSpPr>
          <p:spPr>
            <a:xfrm>
              <a:off x="1518861" y="2974492"/>
              <a:ext cx="613116" cy="570386"/>
            </a:xfrm>
            <a:custGeom>
              <a:avLst/>
              <a:gdLst/>
              <a:ahLst/>
              <a:cxnLst/>
              <a:rect l="l" t="t" r="r" b="b"/>
              <a:pathLst>
                <a:path w="20160" h="18755" extrusionOk="0">
                  <a:moveTo>
                    <a:pt x="11900" y="1"/>
                  </a:moveTo>
                  <a:lnTo>
                    <a:pt x="8672" y="1121"/>
                  </a:lnTo>
                  <a:lnTo>
                    <a:pt x="1" y="17754"/>
                  </a:lnTo>
                  <a:cubicBezTo>
                    <a:pt x="1" y="17754"/>
                    <a:pt x="2591" y="18588"/>
                    <a:pt x="6558" y="18732"/>
                  </a:cubicBezTo>
                  <a:cubicBezTo>
                    <a:pt x="6941" y="18746"/>
                    <a:pt x="7337" y="18754"/>
                    <a:pt x="7744" y="18754"/>
                  </a:cubicBezTo>
                  <a:cubicBezTo>
                    <a:pt x="8779" y="18754"/>
                    <a:pt x="9889" y="18704"/>
                    <a:pt x="11057" y="18579"/>
                  </a:cubicBezTo>
                  <a:cubicBezTo>
                    <a:pt x="12995" y="18374"/>
                    <a:pt x="14596" y="17891"/>
                    <a:pt x="15885" y="17317"/>
                  </a:cubicBezTo>
                  <a:cubicBezTo>
                    <a:pt x="18844" y="15997"/>
                    <a:pt x="20160" y="14198"/>
                    <a:pt x="20160" y="14198"/>
                  </a:cubicBezTo>
                  <a:cubicBezTo>
                    <a:pt x="15882" y="11444"/>
                    <a:pt x="11900" y="1"/>
                    <a:pt x="119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5"/>
            <p:cNvSpPr/>
            <p:nvPr/>
          </p:nvSpPr>
          <p:spPr>
            <a:xfrm>
              <a:off x="1253255" y="2729905"/>
              <a:ext cx="627471" cy="278670"/>
            </a:xfrm>
            <a:custGeom>
              <a:avLst/>
              <a:gdLst/>
              <a:ahLst/>
              <a:cxnLst/>
              <a:rect l="l" t="t" r="r" b="b"/>
              <a:pathLst>
                <a:path w="20632" h="9163" extrusionOk="0">
                  <a:moveTo>
                    <a:pt x="3226" y="0"/>
                  </a:moveTo>
                  <a:lnTo>
                    <a:pt x="0" y="1120"/>
                  </a:lnTo>
                  <a:lnTo>
                    <a:pt x="17405" y="9163"/>
                  </a:lnTo>
                  <a:lnTo>
                    <a:pt x="20631" y="8043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5"/>
            <p:cNvSpPr/>
            <p:nvPr/>
          </p:nvSpPr>
          <p:spPr>
            <a:xfrm>
              <a:off x="989474" y="2763968"/>
              <a:ext cx="793128" cy="750459"/>
            </a:xfrm>
            <a:custGeom>
              <a:avLst/>
              <a:gdLst/>
              <a:ahLst/>
              <a:cxnLst/>
              <a:rect l="l" t="t" r="r" b="b"/>
              <a:pathLst>
                <a:path w="26079" h="24676" extrusionOk="0">
                  <a:moveTo>
                    <a:pt x="8673" y="0"/>
                  </a:moveTo>
                  <a:cubicBezTo>
                    <a:pt x="8673" y="0"/>
                    <a:pt x="7340" y="10314"/>
                    <a:pt x="0" y="16635"/>
                  </a:cubicBezTo>
                  <a:lnTo>
                    <a:pt x="17405" y="24676"/>
                  </a:lnTo>
                  <a:cubicBezTo>
                    <a:pt x="24745" y="18355"/>
                    <a:pt x="26078" y="8041"/>
                    <a:pt x="26078" y="8041"/>
                  </a:cubicBez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5"/>
            <p:cNvSpPr/>
            <p:nvPr/>
          </p:nvSpPr>
          <p:spPr>
            <a:xfrm>
              <a:off x="1718316" y="3047363"/>
              <a:ext cx="283657" cy="497488"/>
            </a:xfrm>
            <a:custGeom>
              <a:avLst/>
              <a:gdLst/>
              <a:ahLst/>
              <a:cxnLst/>
              <a:rect l="l" t="t" r="r" b="b"/>
              <a:pathLst>
                <a:path w="9327" h="16358" extrusionOk="0">
                  <a:moveTo>
                    <a:pt x="3977" y="1"/>
                  </a:moveTo>
                  <a:cubicBezTo>
                    <a:pt x="3977" y="1"/>
                    <a:pt x="3731" y="11722"/>
                    <a:pt x="0" y="16336"/>
                  </a:cubicBezTo>
                  <a:cubicBezTo>
                    <a:pt x="380" y="16350"/>
                    <a:pt x="771" y="16358"/>
                    <a:pt x="1175" y="16358"/>
                  </a:cubicBezTo>
                  <a:cubicBezTo>
                    <a:pt x="2213" y="16358"/>
                    <a:pt x="3327" y="16307"/>
                    <a:pt x="4499" y="16183"/>
                  </a:cubicBezTo>
                  <a:cubicBezTo>
                    <a:pt x="6437" y="15978"/>
                    <a:pt x="8038" y="15494"/>
                    <a:pt x="9327" y="14919"/>
                  </a:cubicBezTo>
                  <a:cubicBezTo>
                    <a:pt x="7615" y="12623"/>
                    <a:pt x="4473" y="7877"/>
                    <a:pt x="3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5"/>
            <p:cNvSpPr/>
            <p:nvPr/>
          </p:nvSpPr>
          <p:spPr>
            <a:xfrm>
              <a:off x="1610255" y="2998519"/>
              <a:ext cx="202274" cy="535929"/>
            </a:xfrm>
            <a:custGeom>
              <a:avLst/>
              <a:gdLst/>
              <a:ahLst/>
              <a:cxnLst/>
              <a:rect l="l" t="t" r="r" b="b"/>
              <a:pathLst>
                <a:path w="6651" h="17622" extrusionOk="0">
                  <a:moveTo>
                    <a:pt x="6603" y="1"/>
                  </a:moveTo>
                  <a:cubicBezTo>
                    <a:pt x="6456" y="1589"/>
                    <a:pt x="6207" y="3159"/>
                    <a:pt x="5915" y="4722"/>
                  </a:cubicBezTo>
                  <a:cubicBezTo>
                    <a:pt x="5648" y="6290"/>
                    <a:pt x="5265" y="7847"/>
                    <a:pt x="4667" y="9326"/>
                  </a:cubicBezTo>
                  <a:cubicBezTo>
                    <a:pt x="3867" y="11351"/>
                    <a:pt x="2888" y="13326"/>
                    <a:pt x="1716" y="15164"/>
                  </a:cubicBezTo>
                  <a:cubicBezTo>
                    <a:pt x="1424" y="15634"/>
                    <a:pt x="1039" y="16196"/>
                    <a:pt x="714" y="16645"/>
                  </a:cubicBezTo>
                  <a:cubicBezTo>
                    <a:pt x="488" y="16973"/>
                    <a:pt x="234" y="17281"/>
                    <a:pt x="1" y="17604"/>
                  </a:cubicBezTo>
                  <a:lnTo>
                    <a:pt x="20" y="17622"/>
                  </a:lnTo>
                  <a:cubicBezTo>
                    <a:pt x="2850" y="14666"/>
                    <a:pt x="4443" y="10982"/>
                    <a:pt x="5498" y="7081"/>
                  </a:cubicBezTo>
                  <a:cubicBezTo>
                    <a:pt x="5962" y="5551"/>
                    <a:pt x="6352" y="3990"/>
                    <a:pt x="6510" y="2396"/>
                  </a:cubicBezTo>
                  <a:cubicBezTo>
                    <a:pt x="6598" y="1600"/>
                    <a:pt x="6650" y="801"/>
                    <a:pt x="66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5"/>
            <p:cNvSpPr/>
            <p:nvPr/>
          </p:nvSpPr>
          <p:spPr>
            <a:xfrm>
              <a:off x="1860806" y="2981366"/>
              <a:ext cx="211519" cy="480213"/>
            </a:xfrm>
            <a:custGeom>
              <a:avLst/>
              <a:gdLst/>
              <a:ahLst/>
              <a:cxnLst/>
              <a:rect l="l" t="t" r="r" b="b"/>
              <a:pathLst>
                <a:path w="6955" h="15790" extrusionOk="0">
                  <a:moveTo>
                    <a:pt x="1" y="0"/>
                  </a:moveTo>
                  <a:cubicBezTo>
                    <a:pt x="226" y="1433"/>
                    <a:pt x="610" y="2837"/>
                    <a:pt x="1080" y="4206"/>
                  </a:cubicBezTo>
                  <a:cubicBezTo>
                    <a:pt x="1449" y="5196"/>
                    <a:pt x="1887" y="6261"/>
                    <a:pt x="2264" y="7241"/>
                  </a:cubicBezTo>
                  <a:cubicBezTo>
                    <a:pt x="3198" y="9784"/>
                    <a:pt x="4397" y="12264"/>
                    <a:pt x="5949" y="14490"/>
                  </a:cubicBezTo>
                  <a:cubicBezTo>
                    <a:pt x="6262" y="14909"/>
                    <a:pt x="6612" y="15381"/>
                    <a:pt x="6934" y="15790"/>
                  </a:cubicBezTo>
                  <a:lnTo>
                    <a:pt x="6954" y="15775"/>
                  </a:lnTo>
                  <a:cubicBezTo>
                    <a:pt x="6686" y="15330"/>
                    <a:pt x="6372" y="14838"/>
                    <a:pt x="6090" y="14398"/>
                  </a:cubicBezTo>
                  <a:cubicBezTo>
                    <a:pt x="4801" y="12245"/>
                    <a:pt x="3601" y="9987"/>
                    <a:pt x="2558" y="7706"/>
                  </a:cubicBezTo>
                  <a:cubicBezTo>
                    <a:pt x="2045" y="6580"/>
                    <a:pt x="1633" y="5329"/>
                    <a:pt x="1282" y="4140"/>
                  </a:cubicBezTo>
                  <a:cubicBezTo>
                    <a:pt x="829" y="2783"/>
                    <a:pt x="455" y="131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5"/>
            <p:cNvSpPr/>
            <p:nvPr/>
          </p:nvSpPr>
          <p:spPr>
            <a:xfrm>
              <a:off x="969705" y="2647119"/>
              <a:ext cx="623912" cy="527292"/>
            </a:xfrm>
            <a:custGeom>
              <a:avLst/>
              <a:gdLst/>
              <a:ahLst/>
              <a:cxnLst/>
              <a:rect l="l" t="t" r="r" b="b"/>
              <a:pathLst>
                <a:path w="20515" h="17338" extrusionOk="0">
                  <a:moveTo>
                    <a:pt x="3163" y="0"/>
                  </a:moveTo>
                  <a:cubicBezTo>
                    <a:pt x="3026" y="0"/>
                    <a:pt x="2904" y="23"/>
                    <a:pt x="2799" y="71"/>
                  </a:cubicBezTo>
                  <a:cubicBezTo>
                    <a:pt x="0" y="1339"/>
                    <a:pt x="10551" y="11157"/>
                    <a:pt x="10551" y="11157"/>
                  </a:cubicBezTo>
                  <a:cubicBezTo>
                    <a:pt x="10551" y="11157"/>
                    <a:pt x="7868" y="10039"/>
                    <a:pt x="6272" y="10039"/>
                  </a:cubicBezTo>
                  <a:cubicBezTo>
                    <a:pt x="5690" y="10039"/>
                    <a:pt x="5253" y="10187"/>
                    <a:pt x="5143" y="10593"/>
                  </a:cubicBezTo>
                  <a:cubicBezTo>
                    <a:pt x="4728" y="12110"/>
                    <a:pt x="10679" y="13134"/>
                    <a:pt x="10679" y="13134"/>
                  </a:cubicBezTo>
                  <a:cubicBezTo>
                    <a:pt x="10679" y="13134"/>
                    <a:pt x="6880" y="13699"/>
                    <a:pt x="7181" y="16399"/>
                  </a:cubicBezTo>
                  <a:cubicBezTo>
                    <a:pt x="7258" y="17082"/>
                    <a:pt x="8147" y="17337"/>
                    <a:pt x="9433" y="17337"/>
                  </a:cubicBezTo>
                  <a:cubicBezTo>
                    <a:pt x="13237" y="17337"/>
                    <a:pt x="20514" y="15106"/>
                    <a:pt x="20514" y="15106"/>
                  </a:cubicBezTo>
                  <a:cubicBezTo>
                    <a:pt x="20514" y="15106"/>
                    <a:pt x="6696" y="0"/>
                    <a:pt x="31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45"/>
          <p:cNvGrpSpPr/>
          <p:nvPr/>
        </p:nvGrpSpPr>
        <p:grpSpPr>
          <a:xfrm>
            <a:off x="2669198" y="3593095"/>
            <a:ext cx="629721" cy="363612"/>
            <a:chOff x="3195500" y="2424725"/>
            <a:chExt cx="517650" cy="298900"/>
          </a:xfrm>
        </p:grpSpPr>
        <p:sp>
          <p:nvSpPr>
            <p:cNvPr id="845" name="Google Shape;845;p45"/>
            <p:cNvSpPr/>
            <p:nvPr/>
          </p:nvSpPr>
          <p:spPr>
            <a:xfrm>
              <a:off x="3263875" y="2564550"/>
              <a:ext cx="449275" cy="159075"/>
            </a:xfrm>
            <a:custGeom>
              <a:avLst/>
              <a:gdLst/>
              <a:ahLst/>
              <a:cxnLst/>
              <a:rect l="l" t="t" r="r" b="b"/>
              <a:pathLst>
                <a:path w="17971" h="6363" extrusionOk="0">
                  <a:moveTo>
                    <a:pt x="2053" y="0"/>
                  </a:moveTo>
                  <a:lnTo>
                    <a:pt x="1" y="6362"/>
                  </a:lnTo>
                  <a:lnTo>
                    <a:pt x="17971" y="5906"/>
                  </a:lnTo>
                  <a:lnTo>
                    <a:pt x="20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5"/>
            <p:cNvSpPr/>
            <p:nvPr/>
          </p:nvSpPr>
          <p:spPr>
            <a:xfrm>
              <a:off x="3195500" y="2424725"/>
              <a:ext cx="517650" cy="287500"/>
            </a:xfrm>
            <a:custGeom>
              <a:avLst/>
              <a:gdLst/>
              <a:ahLst/>
              <a:cxnLst/>
              <a:rect l="l" t="t" r="r" b="b"/>
              <a:pathLst>
                <a:path w="20706" h="11500" extrusionOk="0">
                  <a:moveTo>
                    <a:pt x="2779" y="1"/>
                  </a:moveTo>
                  <a:lnTo>
                    <a:pt x="4788" y="5593"/>
                  </a:lnTo>
                  <a:lnTo>
                    <a:pt x="1" y="9770"/>
                  </a:lnTo>
                  <a:lnTo>
                    <a:pt x="20706" y="11499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5"/>
            <p:cNvSpPr/>
            <p:nvPr/>
          </p:nvSpPr>
          <p:spPr>
            <a:xfrm>
              <a:off x="3264950" y="2424725"/>
              <a:ext cx="448200" cy="287500"/>
            </a:xfrm>
            <a:custGeom>
              <a:avLst/>
              <a:gdLst/>
              <a:ahLst/>
              <a:cxnLst/>
              <a:rect l="l" t="t" r="r" b="b"/>
              <a:pathLst>
                <a:path w="17928" h="11500" extrusionOk="0">
                  <a:moveTo>
                    <a:pt x="1" y="1"/>
                  </a:moveTo>
                  <a:lnTo>
                    <a:pt x="2010" y="5593"/>
                  </a:lnTo>
                  <a:lnTo>
                    <a:pt x="17928" y="114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45"/>
          <p:cNvGrpSpPr/>
          <p:nvPr/>
        </p:nvGrpSpPr>
        <p:grpSpPr>
          <a:xfrm>
            <a:off x="5526920" y="3779101"/>
            <a:ext cx="493118" cy="483933"/>
            <a:chOff x="5315813" y="3178507"/>
            <a:chExt cx="493118" cy="483933"/>
          </a:xfrm>
        </p:grpSpPr>
        <p:sp>
          <p:nvSpPr>
            <p:cNvPr id="849" name="Google Shape;849;p45"/>
            <p:cNvSpPr/>
            <p:nvPr/>
          </p:nvSpPr>
          <p:spPr>
            <a:xfrm>
              <a:off x="5499970" y="3405272"/>
              <a:ext cx="308961" cy="257168"/>
            </a:xfrm>
            <a:custGeom>
              <a:avLst/>
              <a:gdLst/>
              <a:ahLst/>
              <a:cxnLst/>
              <a:rect l="l" t="t" r="r" b="b"/>
              <a:pathLst>
                <a:path w="10159" h="8456" extrusionOk="0">
                  <a:moveTo>
                    <a:pt x="4224" y="1"/>
                  </a:moveTo>
                  <a:cubicBezTo>
                    <a:pt x="4187" y="1"/>
                    <a:pt x="4168" y="1"/>
                    <a:pt x="4168" y="1"/>
                  </a:cubicBezTo>
                  <a:lnTo>
                    <a:pt x="452" y="2273"/>
                  </a:lnTo>
                  <a:cubicBezTo>
                    <a:pt x="452" y="2273"/>
                    <a:pt x="0" y="8456"/>
                    <a:pt x="2026" y="8456"/>
                  </a:cubicBezTo>
                  <a:cubicBezTo>
                    <a:pt x="2135" y="8456"/>
                    <a:pt x="2252" y="8438"/>
                    <a:pt x="2376" y="8400"/>
                  </a:cubicBezTo>
                  <a:cubicBezTo>
                    <a:pt x="4804" y="7660"/>
                    <a:pt x="3294" y="1988"/>
                    <a:pt x="3294" y="1987"/>
                  </a:cubicBezTo>
                  <a:lnTo>
                    <a:pt x="3294" y="1987"/>
                  </a:lnTo>
                  <a:cubicBezTo>
                    <a:pt x="3295" y="1987"/>
                    <a:pt x="7331" y="4793"/>
                    <a:pt x="9151" y="4793"/>
                  </a:cubicBezTo>
                  <a:cubicBezTo>
                    <a:pt x="9792" y="4793"/>
                    <a:pt x="10158" y="4444"/>
                    <a:pt x="9975" y="3502"/>
                  </a:cubicBezTo>
                  <a:cubicBezTo>
                    <a:pt x="9318" y="105"/>
                    <a:pt x="4778" y="1"/>
                    <a:pt x="42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5"/>
            <p:cNvSpPr/>
            <p:nvPr/>
          </p:nvSpPr>
          <p:spPr>
            <a:xfrm>
              <a:off x="5315813" y="3178507"/>
              <a:ext cx="383380" cy="283840"/>
            </a:xfrm>
            <a:custGeom>
              <a:avLst/>
              <a:gdLst/>
              <a:ahLst/>
              <a:cxnLst/>
              <a:rect l="l" t="t" r="r" b="b"/>
              <a:pathLst>
                <a:path w="12606" h="9333" extrusionOk="0">
                  <a:moveTo>
                    <a:pt x="8928" y="0"/>
                  </a:moveTo>
                  <a:cubicBezTo>
                    <a:pt x="7145" y="0"/>
                    <a:pt x="7881" y="6979"/>
                    <a:pt x="7881" y="6979"/>
                  </a:cubicBezTo>
                  <a:cubicBezTo>
                    <a:pt x="7881" y="6979"/>
                    <a:pt x="5022" y="4247"/>
                    <a:pt x="2992" y="4247"/>
                  </a:cubicBezTo>
                  <a:cubicBezTo>
                    <a:pt x="2548" y="4247"/>
                    <a:pt x="2144" y="4377"/>
                    <a:pt x="1818" y="4695"/>
                  </a:cubicBezTo>
                  <a:cubicBezTo>
                    <a:pt x="1" y="6465"/>
                    <a:pt x="6261" y="9333"/>
                    <a:pt x="6261" y="9333"/>
                  </a:cubicBezTo>
                  <a:lnTo>
                    <a:pt x="10042" y="7170"/>
                  </a:lnTo>
                  <a:cubicBezTo>
                    <a:pt x="10042" y="7170"/>
                    <a:pt x="12605" y="2753"/>
                    <a:pt x="9772" y="396"/>
                  </a:cubicBezTo>
                  <a:cubicBezTo>
                    <a:pt x="9442" y="122"/>
                    <a:pt x="9163" y="0"/>
                    <a:pt x="8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5"/>
            <p:cNvSpPr/>
            <p:nvPr/>
          </p:nvSpPr>
          <p:spPr>
            <a:xfrm>
              <a:off x="5447962" y="3348915"/>
              <a:ext cx="268451" cy="153401"/>
            </a:xfrm>
            <a:custGeom>
              <a:avLst/>
              <a:gdLst/>
              <a:ahLst/>
              <a:cxnLst/>
              <a:rect l="l" t="t" r="r" b="b"/>
              <a:pathLst>
                <a:path w="8827" h="5044" extrusionOk="0">
                  <a:moveTo>
                    <a:pt x="7710" y="0"/>
                  </a:moveTo>
                  <a:cubicBezTo>
                    <a:pt x="6235" y="0"/>
                    <a:pt x="1" y="4667"/>
                    <a:pt x="226" y="5015"/>
                  </a:cubicBezTo>
                  <a:cubicBezTo>
                    <a:pt x="238" y="5034"/>
                    <a:pt x="270" y="5043"/>
                    <a:pt x="319" y="5043"/>
                  </a:cubicBezTo>
                  <a:cubicBezTo>
                    <a:pt x="1271" y="5043"/>
                    <a:pt x="8826" y="1669"/>
                    <a:pt x="7987" y="125"/>
                  </a:cubicBezTo>
                  <a:cubicBezTo>
                    <a:pt x="7941" y="40"/>
                    <a:pt x="7846" y="0"/>
                    <a:pt x="7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2" name="Google Shape;852;p45"/>
          <p:cNvGrpSpPr/>
          <p:nvPr/>
        </p:nvGrpSpPr>
        <p:grpSpPr>
          <a:xfrm>
            <a:off x="3163249" y="4230480"/>
            <a:ext cx="463821" cy="266353"/>
            <a:chOff x="3601625" y="2948675"/>
            <a:chExt cx="381275" cy="218950"/>
          </a:xfrm>
        </p:grpSpPr>
        <p:sp>
          <p:nvSpPr>
            <p:cNvPr id="853" name="Google Shape;853;p45"/>
            <p:cNvSpPr/>
            <p:nvPr/>
          </p:nvSpPr>
          <p:spPr>
            <a:xfrm>
              <a:off x="3654400" y="3048575"/>
              <a:ext cx="328500" cy="119050"/>
            </a:xfrm>
            <a:custGeom>
              <a:avLst/>
              <a:gdLst/>
              <a:ahLst/>
              <a:cxnLst/>
              <a:rect l="l" t="t" r="r" b="b"/>
              <a:pathLst>
                <a:path w="13140" h="4762" extrusionOk="0">
                  <a:moveTo>
                    <a:pt x="1189" y="0"/>
                  </a:moveTo>
                  <a:lnTo>
                    <a:pt x="1" y="4761"/>
                  </a:lnTo>
                  <a:lnTo>
                    <a:pt x="13140" y="3537"/>
                  </a:lnTo>
                  <a:lnTo>
                    <a:pt x="11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5"/>
            <p:cNvSpPr/>
            <p:nvPr/>
          </p:nvSpPr>
          <p:spPr>
            <a:xfrm>
              <a:off x="3601625" y="2948675"/>
              <a:ext cx="381275" cy="188325"/>
            </a:xfrm>
            <a:custGeom>
              <a:avLst/>
              <a:gdLst/>
              <a:ahLst/>
              <a:cxnLst/>
              <a:rect l="l" t="t" r="r" b="b"/>
              <a:pathLst>
                <a:path w="15251" h="7533" extrusionOk="0">
                  <a:moveTo>
                    <a:pt x="1550" y="0"/>
                  </a:moveTo>
                  <a:lnTo>
                    <a:pt x="3300" y="3996"/>
                  </a:lnTo>
                  <a:lnTo>
                    <a:pt x="1" y="7292"/>
                  </a:lnTo>
                  <a:lnTo>
                    <a:pt x="15251" y="7533"/>
                  </a:lnTo>
                  <a:lnTo>
                    <a:pt x="15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5"/>
            <p:cNvSpPr/>
            <p:nvPr/>
          </p:nvSpPr>
          <p:spPr>
            <a:xfrm>
              <a:off x="3640375" y="2948675"/>
              <a:ext cx="342525" cy="188325"/>
            </a:xfrm>
            <a:custGeom>
              <a:avLst/>
              <a:gdLst/>
              <a:ahLst/>
              <a:cxnLst/>
              <a:rect l="l" t="t" r="r" b="b"/>
              <a:pathLst>
                <a:path w="13701" h="7533" extrusionOk="0">
                  <a:moveTo>
                    <a:pt x="0" y="0"/>
                  </a:moveTo>
                  <a:lnTo>
                    <a:pt x="1750" y="3996"/>
                  </a:lnTo>
                  <a:lnTo>
                    <a:pt x="13701" y="7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" name="Google Shape;856;p45"/>
          <p:cNvGrpSpPr/>
          <p:nvPr/>
        </p:nvGrpSpPr>
        <p:grpSpPr>
          <a:xfrm>
            <a:off x="3794352" y="3675391"/>
            <a:ext cx="1528338" cy="1329171"/>
            <a:chOff x="3583245" y="3074797"/>
            <a:chExt cx="1528338" cy="1329171"/>
          </a:xfrm>
        </p:grpSpPr>
        <p:sp>
          <p:nvSpPr>
            <p:cNvPr id="857" name="Google Shape;857;p45"/>
            <p:cNvSpPr/>
            <p:nvPr/>
          </p:nvSpPr>
          <p:spPr>
            <a:xfrm>
              <a:off x="4528119" y="3074797"/>
              <a:ext cx="324775" cy="603506"/>
            </a:xfrm>
            <a:custGeom>
              <a:avLst/>
              <a:gdLst/>
              <a:ahLst/>
              <a:cxnLst/>
              <a:rect l="l" t="t" r="r" b="b"/>
              <a:pathLst>
                <a:path w="10679" h="19844" extrusionOk="0">
                  <a:moveTo>
                    <a:pt x="3047" y="0"/>
                  </a:moveTo>
                  <a:cubicBezTo>
                    <a:pt x="2977" y="0"/>
                    <a:pt x="2903" y="12"/>
                    <a:pt x="2825" y="36"/>
                  </a:cubicBezTo>
                  <a:cubicBezTo>
                    <a:pt x="297" y="818"/>
                    <a:pt x="0" y="19843"/>
                    <a:pt x="0" y="19843"/>
                  </a:cubicBezTo>
                  <a:cubicBezTo>
                    <a:pt x="0" y="19843"/>
                    <a:pt x="10678" y="14973"/>
                    <a:pt x="9330" y="13060"/>
                  </a:cubicBezTo>
                  <a:cubicBezTo>
                    <a:pt x="8863" y="12398"/>
                    <a:pt x="8226" y="12181"/>
                    <a:pt x="7592" y="12181"/>
                  </a:cubicBezTo>
                  <a:cubicBezTo>
                    <a:pt x="6395" y="12181"/>
                    <a:pt x="5211" y="12954"/>
                    <a:pt x="5211" y="12954"/>
                  </a:cubicBezTo>
                  <a:cubicBezTo>
                    <a:pt x="5211" y="12954"/>
                    <a:pt x="8459" y="8895"/>
                    <a:pt x="7326" y="8154"/>
                  </a:cubicBezTo>
                  <a:cubicBezTo>
                    <a:pt x="7234" y="8094"/>
                    <a:pt x="7136" y="8066"/>
                    <a:pt x="7034" y="8066"/>
                  </a:cubicBezTo>
                  <a:cubicBezTo>
                    <a:pt x="5876" y="8066"/>
                    <a:pt x="4165" y="11607"/>
                    <a:pt x="4165" y="11607"/>
                  </a:cubicBezTo>
                  <a:cubicBezTo>
                    <a:pt x="4165" y="11607"/>
                    <a:pt x="5281" y="0"/>
                    <a:pt x="30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5"/>
            <p:cNvSpPr/>
            <p:nvPr/>
          </p:nvSpPr>
          <p:spPr>
            <a:xfrm>
              <a:off x="4533806" y="3554208"/>
              <a:ext cx="577777" cy="728319"/>
            </a:xfrm>
            <a:custGeom>
              <a:avLst/>
              <a:gdLst/>
              <a:ahLst/>
              <a:cxnLst/>
              <a:rect l="l" t="t" r="r" b="b"/>
              <a:pathLst>
                <a:path w="18998" h="23948" extrusionOk="0">
                  <a:moveTo>
                    <a:pt x="2217" y="1"/>
                  </a:moveTo>
                  <a:lnTo>
                    <a:pt x="1" y="3123"/>
                  </a:lnTo>
                  <a:lnTo>
                    <a:pt x="2916" y="23948"/>
                  </a:lnTo>
                  <a:cubicBezTo>
                    <a:pt x="2916" y="23948"/>
                    <a:pt x="5823" y="23022"/>
                    <a:pt x="9537" y="20572"/>
                  </a:cubicBezTo>
                  <a:cubicBezTo>
                    <a:pt x="10805" y="19734"/>
                    <a:pt x="12168" y="18720"/>
                    <a:pt x="13542" y="17502"/>
                  </a:cubicBezTo>
                  <a:cubicBezTo>
                    <a:pt x="15178" y="16054"/>
                    <a:pt x="16323" y="14571"/>
                    <a:pt x="17125" y="13208"/>
                  </a:cubicBezTo>
                  <a:cubicBezTo>
                    <a:pt x="18967" y="10076"/>
                    <a:pt x="18997" y="7579"/>
                    <a:pt x="18997" y="7579"/>
                  </a:cubicBezTo>
                  <a:lnTo>
                    <a:pt x="18997" y="7579"/>
                  </a:lnTo>
                  <a:cubicBezTo>
                    <a:pt x="18901" y="7584"/>
                    <a:pt x="18802" y="7586"/>
                    <a:pt x="18702" y="7586"/>
                  </a:cubicBezTo>
                  <a:cubicBezTo>
                    <a:pt x="12926" y="7586"/>
                    <a:pt x="2217" y="1"/>
                    <a:pt x="2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5"/>
            <p:cNvSpPr/>
            <p:nvPr/>
          </p:nvSpPr>
          <p:spPr>
            <a:xfrm>
              <a:off x="3891522" y="3554208"/>
              <a:ext cx="709645" cy="216415"/>
            </a:xfrm>
            <a:custGeom>
              <a:avLst/>
              <a:gdLst/>
              <a:ahLst/>
              <a:cxnLst/>
              <a:rect l="l" t="t" r="r" b="b"/>
              <a:pathLst>
                <a:path w="23334" h="7116" extrusionOk="0">
                  <a:moveTo>
                    <a:pt x="23334" y="1"/>
                  </a:moveTo>
                  <a:lnTo>
                    <a:pt x="2217" y="3993"/>
                  </a:lnTo>
                  <a:lnTo>
                    <a:pt x="0" y="7115"/>
                  </a:lnTo>
                  <a:lnTo>
                    <a:pt x="21119" y="3123"/>
                  </a:lnTo>
                  <a:lnTo>
                    <a:pt x="23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5"/>
            <p:cNvSpPr/>
            <p:nvPr/>
          </p:nvSpPr>
          <p:spPr>
            <a:xfrm>
              <a:off x="3891522" y="3649160"/>
              <a:ext cx="809490" cy="754808"/>
            </a:xfrm>
            <a:custGeom>
              <a:avLst/>
              <a:gdLst/>
              <a:ahLst/>
              <a:cxnLst/>
              <a:rect l="l" t="t" r="r" b="b"/>
              <a:pathLst>
                <a:path w="26617" h="24819" extrusionOk="0">
                  <a:moveTo>
                    <a:pt x="21119" y="1"/>
                  </a:moveTo>
                  <a:lnTo>
                    <a:pt x="0" y="3993"/>
                  </a:lnTo>
                  <a:cubicBezTo>
                    <a:pt x="0" y="3993"/>
                    <a:pt x="5500" y="14271"/>
                    <a:pt x="2916" y="24818"/>
                  </a:cubicBezTo>
                  <a:lnTo>
                    <a:pt x="24034" y="20826"/>
                  </a:lnTo>
                  <a:cubicBezTo>
                    <a:pt x="26616" y="10280"/>
                    <a:pt x="21119" y="1"/>
                    <a:pt x="21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5"/>
            <p:cNvSpPr/>
            <p:nvPr/>
          </p:nvSpPr>
          <p:spPr>
            <a:xfrm>
              <a:off x="4610784" y="3647730"/>
              <a:ext cx="443840" cy="532128"/>
            </a:xfrm>
            <a:custGeom>
              <a:avLst/>
              <a:gdLst/>
              <a:ahLst/>
              <a:cxnLst/>
              <a:rect l="l" t="t" r="r" b="b"/>
              <a:pathLst>
                <a:path w="14594" h="17497" extrusionOk="0">
                  <a:moveTo>
                    <a:pt x="0" y="0"/>
                  </a:moveTo>
                  <a:cubicBezTo>
                    <a:pt x="1" y="2"/>
                    <a:pt x="7407" y="10857"/>
                    <a:pt x="7006" y="17497"/>
                  </a:cubicBezTo>
                  <a:cubicBezTo>
                    <a:pt x="8274" y="16659"/>
                    <a:pt x="9637" y="15645"/>
                    <a:pt x="11011" y="14427"/>
                  </a:cubicBezTo>
                  <a:cubicBezTo>
                    <a:pt x="12647" y="12979"/>
                    <a:pt x="13792" y="11496"/>
                    <a:pt x="14594" y="10133"/>
                  </a:cubicBezTo>
                  <a:cubicBezTo>
                    <a:pt x="11537" y="9150"/>
                    <a:pt x="5581" y="686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5"/>
            <p:cNvSpPr/>
            <p:nvPr/>
          </p:nvSpPr>
          <p:spPr>
            <a:xfrm>
              <a:off x="4553241" y="3620997"/>
              <a:ext cx="186246" cy="619898"/>
            </a:xfrm>
            <a:custGeom>
              <a:avLst/>
              <a:gdLst/>
              <a:ahLst/>
              <a:cxnLst/>
              <a:rect l="l" t="t" r="r" b="b"/>
              <a:pathLst>
                <a:path w="6124" h="20383" extrusionOk="0">
                  <a:moveTo>
                    <a:pt x="24" y="1"/>
                  </a:moveTo>
                  <a:lnTo>
                    <a:pt x="1" y="18"/>
                  </a:lnTo>
                  <a:cubicBezTo>
                    <a:pt x="901" y="1562"/>
                    <a:pt x="1697" y="3157"/>
                    <a:pt x="2447" y="4774"/>
                  </a:cubicBezTo>
                  <a:cubicBezTo>
                    <a:pt x="3225" y="6380"/>
                    <a:pt x="3888" y="8049"/>
                    <a:pt x="4304" y="9788"/>
                  </a:cubicBezTo>
                  <a:cubicBezTo>
                    <a:pt x="4894" y="12157"/>
                    <a:pt x="5285" y="14596"/>
                    <a:pt x="5413" y="17036"/>
                  </a:cubicBezTo>
                  <a:cubicBezTo>
                    <a:pt x="5453" y="17655"/>
                    <a:pt x="5467" y="18417"/>
                    <a:pt x="5462" y="19040"/>
                  </a:cubicBezTo>
                  <a:cubicBezTo>
                    <a:pt x="5470" y="19486"/>
                    <a:pt x="5438" y="19931"/>
                    <a:pt x="5435" y="20379"/>
                  </a:cubicBezTo>
                  <a:lnTo>
                    <a:pt x="5464" y="20382"/>
                  </a:lnTo>
                  <a:cubicBezTo>
                    <a:pt x="6123" y="15842"/>
                    <a:pt x="5180" y="11444"/>
                    <a:pt x="3602" y="7197"/>
                  </a:cubicBezTo>
                  <a:cubicBezTo>
                    <a:pt x="3030" y="5500"/>
                    <a:pt x="2370" y="3823"/>
                    <a:pt x="1476" y="2264"/>
                  </a:cubicBezTo>
                  <a:cubicBezTo>
                    <a:pt x="1039" y="1482"/>
                    <a:pt x="565" y="717"/>
                    <a:pt x="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5"/>
            <p:cNvSpPr/>
            <p:nvPr/>
          </p:nvSpPr>
          <p:spPr>
            <a:xfrm>
              <a:off x="4587457" y="3573460"/>
              <a:ext cx="505304" cy="300993"/>
            </a:xfrm>
            <a:custGeom>
              <a:avLst/>
              <a:gdLst/>
              <a:ahLst/>
              <a:cxnLst/>
              <a:rect l="l" t="t" r="r" b="b"/>
              <a:pathLst>
                <a:path w="16615" h="9897" extrusionOk="0">
                  <a:moveTo>
                    <a:pt x="0" y="0"/>
                  </a:moveTo>
                  <a:lnTo>
                    <a:pt x="0" y="0"/>
                  </a:lnTo>
                  <a:cubicBezTo>
                    <a:pt x="1139" y="1161"/>
                    <a:pt x="2403" y="2192"/>
                    <a:pt x="3723" y="3136"/>
                  </a:cubicBezTo>
                  <a:cubicBezTo>
                    <a:pt x="4705" y="3801"/>
                    <a:pt x="5799" y="4487"/>
                    <a:pt x="6781" y="5134"/>
                  </a:cubicBezTo>
                  <a:cubicBezTo>
                    <a:pt x="9287" y="6847"/>
                    <a:pt x="11998" y="8328"/>
                    <a:pt x="14862" y="9350"/>
                  </a:cubicBezTo>
                  <a:cubicBezTo>
                    <a:pt x="15419" y="9530"/>
                    <a:pt x="16047" y="9732"/>
                    <a:pt x="16607" y="9896"/>
                  </a:cubicBezTo>
                  <a:lnTo>
                    <a:pt x="16615" y="9869"/>
                  </a:lnTo>
                  <a:cubicBezTo>
                    <a:pt x="16080" y="9637"/>
                    <a:pt x="15474" y="9391"/>
                    <a:pt x="14930" y="9175"/>
                  </a:cubicBezTo>
                  <a:cubicBezTo>
                    <a:pt x="12352" y="8049"/>
                    <a:pt x="9787" y="6769"/>
                    <a:pt x="7352" y="5367"/>
                  </a:cubicBezTo>
                  <a:cubicBezTo>
                    <a:pt x="6150" y="4673"/>
                    <a:pt x="4960" y="3801"/>
                    <a:pt x="3865" y="2942"/>
                  </a:cubicBezTo>
                  <a:cubicBezTo>
                    <a:pt x="2569" y="2002"/>
                    <a:pt x="1270" y="90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5"/>
            <p:cNvSpPr/>
            <p:nvPr/>
          </p:nvSpPr>
          <p:spPr>
            <a:xfrm>
              <a:off x="3583245" y="3766922"/>
              <a:ext cx="841879" cy="403209"/>
            </a:xfrm>
            <a:custGeom>
              <a:avLst/>
              <a:gdLst/>
              <a:ahLst/>
              <a:cxnLst/>
              <a:rect l="l" t="t" r="r" b="b"/>
              <a:pathLst>
                <a:path w="27682" h="13258" extrusionOk="0">
                  <a:moveTo>
                    <a:pt x="5746" y="0"/>
                  </a:moveTo>
                  <a:cubicBezTo>
                    <a:pt x="3630" y="0"/>
                    <a:pt x="2116" y="259"/>
                    <a:pt x="1730" y="926"/>
                  </a:cubicBezTo>
                  <a:cubicBezTo>
                    <a:pt x="1" y="3906"/>
                    <a:pt x="16021" y="5998"/>
                    <a:pt x="16021" y="5998"/>
                  </a:cubicBezTo>
                  <a:cubicBezTo>
                    <a:pt x="16021" y="5998"/>
                    <a:pt x="10106" y="7348"/>
                    <a:pt x="10717" y="9003"/>
                  </a:cubicBezTo>
                  <a:cubicBezTo>
                    <a:pt x="10851" y="9366"/>
                    <a:pt x="11249" y="9508"/>
                    <a:pt x="11790" y="9508"/>
                  </a:cubicBezTo>
                  <a:cubicBezTo>
                    <a:pt x="13710" y="9508"/>
                    <a:pt x="17423" y="7719"/>
                    <a:pt x="17423" y="7719"/>
                  </a:cubicBezTo>
                  <a:lnTo>
                    <a:pt x="17423" y="7719"/>
                  </a:lnTo>
                  <a:cubicBezTo>
                    <a:pt x="17423" y="7719"/>
                    <a:pt x="14323" y="10705"/>
                    <a:pt x="16358" y="12975"/>
                  </a:cubicBezTo>
                  <a:cubicBezTo>
                    <a:pt x="16532" y="13169"/>
                    <a:pt x="16759" y="13258"/>
                    <a:pt x="17029" y="13258"/>
                  </a:cubicBezTo>
                  <a:cubicBezTo>
                    <a:pt x="19914" y="13258"/>
                    <a:pt x="27682" y="3114"/>
                    <a:pt x="27682" y="3114"/>
                  </a:cubicBezTo>
                  <a:cubicBezTo>
                    <a:pt x="27682" y="3114"/>
                    <a:pt x="13086" y="0"/>
                    <a:pt x="57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45"/>
          <p:cNvGrpSpPr/>
          <p:nvPr/>
        </p:nvGrpSpPr>
        <p:grpSpPr>
          <a:xfrm>
            <a:off x="2346126" y="4235216"/>
            <a:ext cx="384786" cy="376817"/>
            <a:chOff x="2135019" y="3634622"/>
            <a:chExt cx="384786" cy="376817"/>
          </a:xfrm>
        </p:grpSpPr>
        <p:sp>
          <p:nvSpPr>
            <p:cNvPr id="866" name="Google Shape;866;p45"/>
            <p:cNvSpPr/>
            <p:nvPr/>
          </p:nvSpPr>
          <p:spPr>
            <a:xfrm>
              <a:off x="2135019" y="3789884"/>
              <a:ext cx="296856" cy="221555"/>
            </a:xfrm>
            <a:custGeom>
              <a:avLst/>
              <a:gdLst/>
              <a:ahLst/>
              <a:cxnLst/>
              <a:rect l="l" t="t" r="r" b="b"/>
              <a:pathLst>
                <a:path w="9761" h="7285" extrusionOk="0">
                  <a:moveTo>
                    <a:pt x="4898" y="1"/>
                  </a:moveTo>
                  <a:cubicBezTo>
                    <a:pt x="4898" y="1"/>
                    <a:pt x="0" y="2163"/>
                    <a:pt x="1395" y="3559"/>
                  </a:cubicBezTo>
                  <a:cubicBezTo>
                    <a:pt x="1651" y="3816"/>
                    <a:pt x="1972" y="3920"/>
                    <a:pt x="2326" y="3920"/>
                  </a:cubicBezTo>
                  <a:cubicBezTo>
                    <a:pt x="3903" y="3920"/>
                    <a:pt x="6132" y="1848"/>
                    <a:pt x="6132" y="1848"/>
                  </a:cubicBezTo>
                  <a:lnTo>
                    <a:pt x="6132" y="1848"/>
                  </a:lnTo>
                  <a:cubicBezTo>
                    <a:pt x="6132" y="1848"/>
                    <a:pt x="5485" y="7285"/>
                    <a:pt x="6880" y="7285"/>
                  </a:cubicBezTo>
                  <a:cubicBezTo>
                    <a:pt x="7061" y="7285"/>
                    <a:pt x="7277" y="7193"/>
                    <a:pt x="7533" y="6986"/>
                  </a:cubicBezTo>
                  <a:cubicBezTo>
                    <a:pt x="9760" y="5184"/>
                    <a:pt x="7815" y="1722"/>
                    <a:pt x="7815" y="1722"/>
                  </a:cubicBezTo>
                  <a:lnTo>
                    <a:pt x="7814" y="1722"/>
                  </a:lnTo>
                  <a:lnTo>
                    <a:pt x="48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5"/>
            <p:cNvSpPr/>
            <p:nvPr/>
          </p:nvSpPr>
          <p:spPr>
            <a:xfrm>
              <a:off x="2280824" y="3634622"/>
              <a:ext cx="238981" cy="200722"/>
            </a:xfrm>
            <a:custGeom>
              <a:avLst/>
              <a:gdLst/>
              <a:ahLst/>
              <a:cxnLst/>
              <a:rect l="l" t="t" r="r" b="b"/>
              <a:pathLst>
                <a:path w="7858" h="6600" extrusionOk="0">
                  <a:moveTo>
                    <a:pt x="1566" y="1"/>
                  </a:moveTo>
                  <a:cubicBezTo>
                    <a:pt x="0" y="1"/>
                    <a:pt x="286" y="4793"/>
                    <a:pt x="286" y="4793"/>
                  </a:cubicBezTo>
                  <a:lnTo>
                    <a:pt x="3152" y="6598"/>
                  </a:lnTo>
                  <a:cubicBezTo>
                    <a:pt x="3152" y="6598"/>
                    <a:pt x="3187" y="6599"/>
                    <a:pt x="3251" y="6599"/>
                  </a:cubicBezTo>
                  <a:cubicBezTo>
                    <a:pt x="3867" y="6599"/>
                    <a:pt x="7174" y="6480"/>
                    <a:pt x="7703" y="3938"/>
                  </a:cubicBezTo>
                  <a:cubicBezTo>
                    <a:pt x="7857" y="3198"/>
                    <a:pt x="7567" y="2925"/>
                    <a:pt x="7056" y="2925"/>
                  </a:cubicBezTo>
                  <a:cubicBezTo>
                    <a:pt x="5632" y="2925"/>
                    <a:pt x="2493" y="5044"/>
                    <a:pt x="2493" y="5044"/>
                  </a:cubicBezTo>
                  <a:cubicBezTo>
                    <a:pt x="2493" y="5044"/>
                    <a:pt x="3726" y="649"/>
                    <a:pt x="1848" y="48"/>
                  </a:cubicBezTo>
                  <a:cubicBezTo>
                    <a:pt x="1748" y="16"/>
                    <a:pt x="1654" y="1"/>
                    <a:pt x="15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5"/>
            <p:cNvSpPr/>
            <p:nvPr/>
          </p:nvSpPr>
          <p:spPr>
            <a:xfrm>
              <a:off x="2239309" y="3758679"/>
              <a:ext cx="207322" cy="114625"/>
            </a:xfrm>
            <a:custGeom>
              <a:avLst/>
              <a:gdLst/>
              <a:ahLst/>
              <a:cxnLst/>
              <a:rect l="l" t="t" r="r" b="b"/>
              <a:pathLst>
                <a:path w="6817" h="3769" extrusionOk="0">
                  <a:moveTo>
                    <a:pt x="215" y="0"/>
                  </a:moveTo>
                  <a:cubicBezTo>
                    <a:pt x="181" y="0"/>
                    <a:pt x="159" y="7"/>
                    <a:pt x="151" y="22"/>
                  </a:cubicBezTo>
                  <a:cubicBezTo>
                    <a:pt x="0" y="293"/>
                    <a:pt x="4310" y="3768"/>
                    <a:pt x="5876" y="3768"/>
                  </a:cubicBezTo>
                  <a:cubicBezTo>
                    <a:pt x="6087" y="3768"/>
                    <a:pt x="6248" y="3705"/>
                    <a:pt x="6342" y="3563"/>
                  </a:cubicBezTo>
                  <a:cubicBezTo>
                    <a:pt x="6816" y="2847"/>
                    <a:pt x="917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45"/>
          <p:cNvGrpSpPr/>
          <p:nvPr/>
        </p:nvGrpSpPr>
        <p:grpSpPr>
          <a:xfrm>
            <a:off x="7968363" y="458788"/>
            <a:ext cx="689225" cy="689350"/>
            <a:chOff x="4621075" y="3451300"/>
            <a:chExt cx="689225" cy="689350"/>
          </a:xfrm>
        </p:grpSpPr>
        <p:sp>
          <p:nvSpPr>
            <p:cNvPr id="870" name="Google Shape;870;p45"/>
            <p:cNvSpPr/>
            <p:nvPr/>
          </p:nvSpPr>
          <p:spPr>
            <a:xfrm>
              <a:off x="4919425" y="3451300"/>
              <a:ext cx="83125" cy="689350"/>
            </a:xfrm>
            <a:custGeom>
              <a:avLst/>
              <a:gdLst/>
              <a:ahLst/>
              <a:cxnLst/>
              <a:rect l="l" t="t" r="r" b="b"/>
              <a:pathLst>
                <a:path w="3325" h="27574" extrusionOk="0">
                  <a:moveTo>
                    <a:pt x="1662" y="1"/>
                  </a:moveTo>
                  <a:lnTo>
                    <a:pt x="0" y="13788"/>
                  </a:lnTo>
                  <a:lnTo>
                    <a:pt x="1662" y="27573"/>
                  </a:lnTo>
                  <a:lnTo>
                    <a:pt x="3325" y="13788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5"/>
            <p:cNvSpPr/>
            <p:nvPr/>
          </p:nvSpPr>
          <p:spPr>
            <a:xfrm>
              <a:off x="4665050" y="3622175"/>
              <a:ext cx="596950" cy="344675"/>
            </a:xfrm>
            <a:custGeom>
              <a:avLst/>
              <a:gdLst/>
              <a:ahLst/>
              <a:cxnLst/>
              <a:rect l="l" t="t" r="r" b="b"/>
              <a:pathLst>
                <a:path w="23878" h="13787" extrusionOk="0">
                  <a:moveTo>
                    <a:pt x="0" y="1"/>
                  </a:moveTo>
                  <a:lnTo>
                    <a:pt x="11108" y="8333"/>
                  </a:lnTo>
                  <a:lnTo>
                    <a:pt x="23878" y="13786"/>
                  </a:lnTo>
                  <a:lnTo>
                    <a:pt x="12770" y="54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5"/>
            <p:cNvSpPr/>
            <p:nvPr/>
          </p:nvSpPr>
          <p:spPr>
            <a:xfrm>
              <a:off x="4665050" y="3619225"/>
              <a:ext cx="596950" cy="344675"/>
            </a:xfrm>
            <a:custGeom>
              <a:avLst/>
              <a:gdLst/>
              <a:ahLst/>
              <a:cxnLst/>
              <a:rect l="l" t="t" r="r" b="b"/>
              <a:pathLst>
                <a:path w="23878" h="13787" extrusionOk="0">
                  <a:moveTo>
                    <a:pt x="23878" y="1"/>
                  </a:moveTo>
                  <a:lnTo>
                    <a:pt x="11108" y="5454"/>
                  </a:lnTo>
                  <a:lnTo>
                    <a:pt x="0" y="13786"/>
                  </a:lnTo>
                  <a:lnTo>
                    <a:pt x="12770" y="8333"/>
                  </a:lnTo>
                  <a:lnTo>
                    <a:pt x="238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5"/>
            <p:cNvSpPr/>
            <p:nvPr/>
          </p:nvSpPr>
          <p:spPr>
            <a:xfrm>
              <a:off x="4793225" y="3493850"/>
              <a:ext cx="336150" cy="601800"/>
            </a:xfrm>
            <a:custGeom>
              <a:avLst/>
              <a:gdLst/>
              <a:ahLst/>
              <a:cxnLst/>
              <a:rect l="l" t="t" r="r" b="b"/>
              <a:pathLst>
                <a:path w="13446" h="24072" extrusionOk="0">
                  <a:moveTo>
                    <a:pt x="13445" y="0"/>
                  </a:moveTo>
                  <a:lnTo>
                    <a:pt x="5271" y="11225"/>
                  </a:lnTo>
                  <a:lnTo>
                    <a:pt x="1" y="24072"/>
                  </a:lnTo>
                  <a:lnTo>
                    <a:pt x="8175" y="12845"/>
                  </a:lnTo>
                  <a:lnTo>
                    <a:pt x="134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5"/>
            <p:cNvSpPr/>
            <p:nvPr/>
          </p:nvSpPr>
          <p:spPr>
            <a:xfrm>
              <a:off x="4787700" y="3498675"/>
              <a:ext cx="353125" cy="592025"/>
            </a:xfrm>
            <a:custGeom>
              <a:avLst/>
              <a:gdLst/>
              <a:ahLst/>
              <a:cxnLst/>
              <a:rect l="l" t="t" r="r" b="b"/>
              <a:pathLst>
                <a:path w="14125" h="23681" extrusionOk="0">
                  <a:moveTo>
                    <a:pt x="0" y="1"/>
                  </a:moveTo>
                  <a:lnTo>
                    <a:pt x="5635" y="12692"/>
                  </a:lnTo>
                  <a:lnTo>
                    <a:pt x="14124" y="23680"/>
                  </a:lnTo>
                  <a:lnTo>
                    <a:pt x="8489" y="109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5"/>
            <p:cNvSpPr/>
            <p:nvPr/>
          </p:nvSpPr>
          <p:spPr>
            <a:xfrm>
              <a:off x="4621075" y="3750525"/>
              <a:ext cx="689225" cy="83150"/>
            </a:xfrm>
            <a:custGeom>
              <a:avLst/>
              <a:gdLst/>
              <a:ahLst/>
              <a:cxnLst/>
              <a:rect l="l" t="t" r="r" b="b"/>
              <a:pathLst>
                <a:path w="27569" h="3326" extrusionOk="0">
                  <a:moveTo>
                    <a:pt x="13760" y="1"/>
                  </a:moveTo>
                  <a:lnTo>
                    <a:pt x="1" y="1860"/>
                  </a:lnTo>
                  <a:lnTo>
                    <a:pt x="13808" y="3325"/>
                  </a:lnTo>
                  <a:lnTo>
                    <a:pt x="27569" y="1467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" name="Google Shape;869;p45">
            <a:extLst>
              <a:ext uri="{FF2B5EF4-FFF2-40B4-BE49-F238E27FC236}">
                <a16:creationId xmlns:a16="http://schemas.microsoft.com/office/drawing/2014/main" id="{C1C3F351-0AB5-BB81-92D6-82E785CE625B}"/>
              </a:ext>
            </a:extLst>
          </p:cNvPr>
          <p:cNvGrpSpPr/>
          <p:nvPr/>
        </p:nvGrpSpPr>
        <p:grpSpPr>
          <a:xfrm>
            <a:off x="418150" y="443943"/>
            <a:ext cx="689225" cy="689350"/>
            <a:chOff x="4621075" y="3451300"/>
            <a:chExt cx="689225" cy="689350"/>
          </a:xfrm>
        </p:grpSpPr>
        <p:sp>
          <p:nvSpPr>
            <p:cNvPr id="3" name="Google Shape;870;p45">
              <a:extLst>
                <a:ext uri="{FF2B5EF4-FFF2-40B4-BE49-F238E27FC236}">
                  <a16:creationId xmlns:a16="http://schemas.microsoft.com/office/drawing/2014/main" id="{630C4772-FA11-027B-FB65-ADE6571C450C}"/>
                </a:ext>
              </a:extLst>
            </p:cNvPr>
            <p:cNvSpPr/>
            <p:nvPr/>
          </p:nvSpPr>
          <p:spPr>
            <a:xfrm>
              <a:off x="4919425" y="3451300"/>
              <a:ext cx="83125" cy="689350"/>
            </a:xfrm>
            <a:custGeom>
              <a:avLst/>
              <a:gdLst/>
              <a:ahLst/>
              <a:cxnLst/>
              <a:rect l="l" t="t" r="r" b="b"/>
              <a:pathLst>
                <a:path w="3325" h="27574" extrusionOk="0">
                  <a:moveTo>
                    <a:pt x="1662" y="1"/>
                  </a:moveTo>
                  <a:lnTo>
                    <a:pt x="0" y="13788"/>
                  </a:lnTo>
                  <a:lnTo>
                    <a:pt x="1662" y="27573"/>
                  </a:lnTo>
                  <a:lnTo>
                    <a:pt x="3325" y="13788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71;p45">
              <a:extLst>
                <a:ext uri="{FF2B5EF4-FFF2-40B4-BE49-F238E27FC236}">
                  <a16:creationId xmlns:a16="http://schemas.microsoft.com/office/drawing/2014/main" id="{1D5392A3-D652-B3D4-D244-E223CE12AF66}"/>
                </a:ext>
              </a:extLst>
            </p:cNvPr>
            <p:cNvSpPr/>
            <p:nvPr/>
          </p:nvSpPr>
          <p:spPr>
            <a:xfrm>
              <a:off x="4665050" y="3622175"/>
              <a:ext cx="596950" cy="344675"/>
            </a:xfrm>
            <a:custGeom>
              <a:avLst/>
              <a:gdLst/>
              <a:ahLst/>
              <a:cxnLst/>
              <a:rect l="l" t="t" r="r" b="b"/>
              <a:pathLst>
                <a:path w="23878" h="13787" extrusionOk="0">
                  <a:moveTo>
                    <a:pt x="0" y="1"/>
                  </a:moveTo>
                  <a:lnTo>
                    <a:pt x="11108" y="8333"/>
                  </a:lnTo>
                  <a:lnTo>
                    <a:pt x="23878" y="13786"/>
                  </a:lnTo>
                  <a:lnTo>
                    <a:pt x="12770" y="54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72;p45">
              <a:extLst>
                <a:ext uri="{FF2B5EF4-FFF2-40B4-BE49-F238E27FC236}">
                  <a16:creationId xmlns:a16="http://schemas.microsoft.com/office/drawing/2014/main" id="{68172054-3A6B-09A4-889F-4423984CB3D5}"/>
                </a:ext>
              </a:extLst>
            </p:cNvPr>
            <p:cNvSpPr/>
            <p:nvPr/>
          </p:nvSpPr>
          <p:spPr>
            <a:xfrm>
              <a:off x="4665050" y="3619225"/>
              <a:ext cx="596950" cy="344675"/>
            </a:xfrm>
            <a:custGeom>
              <a:avLst/>
              <a:gdLst/>
              <a:ahLst/>
              <a:cxnLst/>
              <a:rect l="l" t="t" r="r" b="b"/>
              <a:pathLst>
                <a:path w="23878" h="13787" extrusionOk="0">
                  <a:moveTo>
                    <a:pt x="23878" y="1"/>
                  </a:moveTo>
                  <a:lnTo>
                    <a:pt x="11108" y="5454"/>
                  </a:lnTo>
                  <a:lnTo>
                    <a:pt x="0" y="13786"/>
                  </a:lnTo>
                  <a:lnTo>
                    <a:pt x="12770" y="8333"/>
                  </a:lnTo>
                  <a:lnTo>
                    <a:pt x="238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73;p45">
              <a:extLst>
                <a:ext uri="{FF2B5EF4-FFF2-40B4-BE49-F238E27FC236}">
                  <a16:creationId xmlns:a16="http://schemas.microsoft.com/office/drawing/2014/main" id="{34AD23A0-76FF-1B41-5C7E-70DE073FA70E}"/>
                </a:ext>
              </a:extLst>
            </p:cNvPr>
            <p:cNvSpPr/>
            <p:nvPr/>
          </p:nvSpPr>
          <p:spPr>
            <a:xfrm>
              <a:off x="4793225" y="3493850"/>
              <a:ext cx="336150" cy="601800"/>
            </a:xfrm>
            <a:custGeom>
              <a:avLst/>
              <a:gdLst/>
              <a:ahLst/>
              <a:cxnLst/>
              <a:rect l="l" t="t" r="r" b="b"/>
              <a:pathLst>
                <a:path w="13446" h="24072" extrusionOk="0">
                  <a:moveTo>
                    <a:pt x="13445" y="0"/>
                  </a:moveTo>
                  <a:lnTo>
                    <a:pt x="5271" y="11225"/>
                  </a:lnTo>
                  <a:lnTo>
                    <a:pt x="1" y="24072"/>
                  </a:lnTo>
                  <a:lnTo>
                    <a:pt x="8175" y="12845"/>
                  </a:lnTo>
                  <a:lnTo>
                    <a:pt x="134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74;p45">
              <a:extLst>
                <a:ext uri="{FF2B5EF4-FFF2-40B4-BE49-F238E27FC236}">
                  <a16:creationId xmlns:a16="http://schemas.microsoft.com/office/drawing/2014/main" id="{29337533-03D1-494D-8DC8-95BCCF186A7E}"/>
                </a:ext>
              </a:extLst>
            </p:cNvPr>
            <p:cNvSpPr/>
            <p:nvPr/>
          </p:nvSpPr>
          <p:spPr>
            <a:xfrm>
              <a:off x="4787700" y="3498675"/>
              <a:ext cx="353125" cy="592025"/>
            </a:xfrm>
            <a:custGeom>
              <a:avLst/>
              <a:gdLst/>
              <a:ahLst/>
              <a:cxnLst/>
              <a:rect l="l" t="t" r="r" b="b"/>
              <a:pathLst>
                <a:path w="14125" h="23681" extrusionOk="0">
                  <a:moveTo>
                    <a:pt x="0" y="1"/>
                  </a:moveTo>
                  <a:lnTo>
                    <a:pt x="5635" y="12692"/>
                  </a:lnTo>
                  <a:lnTo>
                    <a:pt x="14124" y="23680"/>
                  </a:lnTo>
                  <a:lnTo>
                    <a:pt x="8489" y="109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75;p45">
              <a:extLst>
                <a:ext uri="{FF2B5EF4-FFF2-40B4-BE49-F238E27FC236}">
                  <a16:creationId xmlns:a16="http://schemas.microsoft.com/office/drawing/2014/main" id="{FA8BC920-A591-2F44-4858-66D023DFC71E}"/>
                </a:ext>
              </a:extLst>
            </p:cNvPr>
            <p:cNvSpPr/>
            <p:nvPr/>
          </p:nvSpPr>
          <p:spPr>
            <a:xfrm>
              <a:off x="4621075" y="3750525"/>
              <a:ext cx="689225" cy="83150"/>
            </a:xfrm>
            <a:custGeom>
              <a:avLst/>
              <a:gdLst/>
              <a:ahLst/>
              <a:cxnLst/>
              <a:rect l="l" t="t" r="r" b="b"/>
              <a:pathLst>
                <a:path w="27569" h="3326" extrusionOk="0">
                  <a:moveTo>
                    <a:pt x="13760" y="1"/>
                  </a:moveTo>
                  <a:lnTo>
                    <a:pt x="1" y="1860"/>
                  </a:lnTo>
                  <a:lnTo>
                    <a:pt x="13808" y="3325"/>
                  </a:lnTo>
                  <a:lnTo>
                    <a:pt x="27569" y="1467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9FCE9A59-482C-F981-65F6-079F6A286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015" y="1259903"/>
            <a:ext cx="4466655" cy="204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244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p29"/>
          <p:cNvGrpSpPr/>
          <p:nvPr/>
        </p:nvGrpSpPr>
        <p:grpSpPr>
          <a:xfrm>
            <a:off x="7607725" y="877475"/>
            <a:ext cx="366825" cy="360075"/>
            <a:chOff x="4064275" y="3728850"/>
            <a:chExt cx="366825" cy="360075"/>
          </a:xfrm>
        </p:grpSpPr>
        <p:sp>
          <p:nvSpPr>
            <p:cNvPr id="483" name="Google Shape;483;p29"/>
            <p:cNvSpPr/>
            <p:nvPr/>
          </p:nvSpPr>
          <p:spPr>
            <a:xfrm>
              <a:off x="4064275" y="3897600"/>
              <a:ext cx="229850" cy="191325"/>
            </a:xfrm>
            <a:custGeom>
              <a:avLst/>
              <a:gdLst/>
              <a:ahLst/>
              <a:cxnLst/>
              <a:rect l="l" t="t" r="r" b="b"/>
              <a:pathLst>
                <a:path w="9194" h="7653" extrusionOk="0">
                  <a:moveTo>
                    <a:pt x="5370" y="1"/>
                  </a:moveTo>
                  <a:cubicBezTo>
                    <a:pt x="4866" y="1"/>
                    <a:pt x="761" y="96"/>
                    <a:pt x="166" y="3168"/>
                  </a:cubicBezTo>
                  <a:cubicBezTo>
                    <a:pt x="0" y="4021"/>
                    <a:pt x="332" y="4336"/>
                    <a:pt x="912" y="4336"/>
                  </a:cubicBezTo>
                  <a:cubicBezTo>
                    <a:pt x="2560" y="4336"/>
                    <a:pt x="6212" y="1798"/>
                    <a:pt x="6212" y="1798"/>
                  </a:cubicBezTo>
                  <a:lnTo>
                    <a:pt x="6212" y="1798"/>
                  </a:lnTo>
                  <a:cubicBezTo>
                    <a:pt x="6212" y="1798"/>
                    <a:pt x="4846" y="6932"/>
                    <a:pt x="7042" y="7602"/>
                  </a:cubicBezTo>
                  <a:cubicBezTo>
                    <a:pt x="7155" y="7636"/>
                    <a:pt x="7260" y="7652"/>
                    <a:pt x="7359" y="7652"/>
                  </a:cubicBezTo>
                  <a:cubicBezTo>
                    <a:pt x="9193" y="7652"/>
                    <a:pt x="8784" y="2056"/>
                    <a:pt x="8784" y="2056"/>
                  </a:cubicBezTo>
                  <a:lnTo>
                    <a:pt x="5421" y="1"/>
                  </a:lnTo>
                  <a:cubicBezTo>
                    <a:pt x="5421" y="1"/>
                    <a:pt x="5403" y="1"/>
                    <a:pt x="5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4145900" y="3728850"/>
              <a:ext cx="285200" cy="211225"/>
            </a:xfrm>
            <a:custGeom>
              <a:avLst/>
              <a:gdLst/>
              <a:ahLst/>
              <a:cxnLst/>
              <a:rect l="l" t="t" r="r" b="b"/>
              <a:pathLst>
                <a:path w="11408" h="8449" extrusionOk="0">
                  <a:moveTo>
                    <a:pt x="3328" y="1"/>
                  </a:moveTo>
                  <a:cubicBezTo>
                    <a:pt x="3115" y="1"/>
                    <a:pt x="2863" y="111"/>
                    <a:pt x="2565" y="359"/>
                  </a:cubicBezTo>
                  <a:cubicBezTo>
                    <a:pt x="1" y="2492"/>
                    <a:pt x="2320" y="6490"/>
                    <a:pt x="2320" y="6490"/>
                  </a:cubicBezTo>
                  <a:lnTo>
                    <a:pt x="5742" y="8448"/>
                  </a:lnTo>
                  <a:cubicBezTo>
                    <a:pt x="5742" y="8448"/>
                    <a:pt x="11407" y="5852"/>
                    <a:pt x="9762" y="4251"/>
                  </a:cubicBezTo>
                  <a:cubicBezTo>
                    <a:pt x="9467" y="3963"/>
                    <a:pt x="9102" y="3845"/>
                    <a:pt x="8701" y="3845"/>
                  </a:cubicBezTo>
                  <a:cubicBezTo>
                    <a:pt x="6863" y="3845"/>
                    <a:pt x="4277" y="6318"/>
                    <a:pt x="4277" y="6318"/>
                  </a:cubicBezTo>
                  <a:cubicBezTo>
                    <a:pt x="4277" y="6318"/>
                    <a:pt x="4942" y="1"/>
                    <a:pt x="33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4133075" y="3855650"/>
              <a:ext cx="199725" cy="114125"/>
            </a:xfrm>
            <a:custGeom>
              <a:avLst/>
              <a:gdLst/>
              <a:ahLst/>
              <a:cxnLst/>
              <a:rect l="l" t="t" r="r" b="b"/>
              <a:pathLst>
                <a:path w="7989" h="4565" extrusionOk="0">
                  <a:moveTo>
                    <a:pt x="1012" y="0"/>
                  </a:moveTo>
                  <a:cubicBezTo>
                    <a:pt x="889" y="0"/>
                    <a:pt x="803" y="36"/>
                    <a:pt x="761" y="113"/>
                  </a:cubicBezTo>
                  <a:cubicBezTo>
                    <a:pt x="1" y="1511"/>
                    <a:pt x="6840" y="4564"/>
                    <a:pt x="7702" y="4564"/>
                  </a:cubicBezTo>
                  <a:cubicBezTo>
                    <a:pt x="7746" y="4564"/>
                    <a:pt x="7775" y="4556"/>
                    <a:pt x="7785" y="4540"/>
                  </a:cubicBezTo>
                  <a:cubicBezTo>
                    <a:pt x="7988" y="4224"/>
                    <a:pt x="2345" y="0"/>
                    <a:pt x="1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6" name="Google Shape;486;p29"/>
          <p:cNvSpPr/>
          <p:nvPr/>
        </p:nvSpPr>
        <p:spPr>
          <a:xfrm>
            <a:off x="7071150" y="4330323"/>
            <a:ext cx="264548" cy="244910"/>
          </a:xfrm>
          <a:custGeom>
            <a:avLst/>
            <a:gdLst/>
            <a:ahLst/>
            <a:cxnLst/>
            <a:rect l="l" t="t" r="r" b="b"/>
            <a:pathLst>
              <a:path w="6416" h="5939" extrusionOk="0">
                <a:moveTo>
                  <a:pt x="3542" y="330"/>
                </a:moveTo>
                <a:cubicBezTo>
                  <a:pt x="4956" y="330"/>
                  <a:pt x="6348" y="1382"/>
                  <a:pt x="6365" y="2987"/>
                </a:cubicBezTo>
                <a:cubicBezTo>
                  <a:pt x="6368" y="4599"/>
                  <a:pt x="4906" y="5685"/>
                  <a:pt x="3450" y="5685"/>
                </a:cubicBezTo>
                <a:cubicBezTo>
                  <a:pt x="2783" y="5685"/>
                  <a:pt x="2118" y="5457"/>
                  <a:pt x="1596" y="4948"/>
                </a:cubicBezTo>
                <a:cubicBezTo>
                  <a:pt x="511" y="3931"/>
                  <a:pt x="602" y="2083"/>
                  <a:pt x="1662" y="1093"/>
                </a:cubicBezTo>
                <a:cubicBezTo>
                  <a:pt x="2197" y="566"/>
                  <a:pt x="2872" y="330"/>
                  <a:pt x="3542" y="330"/>
                </a:cubicBezTo>
                <a:close/>
                <a:moveTo>
                  <a:pt x="3548" y="1"/>
                </a:moveTo>
                <a:cubicBezTo>
                  <a:pt x="3179" y="1"/>
                  <a:pt x="2798" y="74"/>
                  <a:pt x="2418" y="234"/>
                </a:cubicBezTo>
                <a:cubicBezTo>
                  <a:pt x="1" y="1290"/>
                  <a:pt x="133" y="4587"/>
                  <a:pt x="2446" y="5672"/>
                </a:cubicBezTo>
                <a:cubicBezTo>
                  <a:pt x="2843" y="5855"/>
                  <a:pt x="3242" y="5938"/>
                  <a:pt x="3625" y="5938"/>
                </a:cubicBezTo>
                <a:cubicBezTo>
                  <a:pt x="5135" y="5938"/>
                  <a:pt x="6409" y="4643"/>
                  <a:pt x="6395" y="2987"/>
                </a:cubicBezTo>
                <a:cubicBezTo>
                  <a:pt x="6415" y="1301"/>
                  <a:pt x="5096" y="1"/>
                  <a:pt x="35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D7330BE-7F10-E0CD-6923-7928655B9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873" y="639584"/>
            <a:ext cx="5758477" cy="263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56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p29"/>
          <p:cNvGrpSpPr/>
          <p:nvPr/>
        </p:nvGrpSpPr>
        <p:grpSpPr>
          <a:xfrm>
            <a:off x="7607725" y="877475"/>
            <a:ext cx="366825" cy="370480"/>
            <a:chOff x="4064275" y="3728850"/>
            <a:chExt cx="366825" cy="360075"/>
          </a:xfrm>
        </p:grpSpPr>
        <p:sp>
          <p:nvSpPr>
            <p:cNvPr id="483" name="Google Shape;483;p29"/>
            <p:cNvSpPr/>
            <p:nvPr/>
          </p:nvSpPr>
          <p:spPr>
            <a:xfrm>
              <a:off x="4064275" y="3897600"/>
              <a:ext cx="229850" cy="191325"/>
            </a:xfrm>
            <a:custGeom>
              <a:avLst/>
              <a:gdLst/>
              <a:ahLst/>
              <a:cxnLst/>
              <a:rect l="l" t="t" r="r" b="b"/>
              <a:pathLst>
                <a:path w="9194" h="7653" extrusionOk="0">
                  <a:moveTo>
                    <a:pt x="5370" y="1"/>
                  </a:moveTo>
                  <a:cubicBezTo>
                    <a:pt x="4866" y="1"/>
                    <a:pt x="761" y="96"/>
                    <a:pt x="166" y="3168"/>
                  </a:cubicBezTo>
                  <a:cubicBezTo>
                    <a:pt x="0" y="4021"/>
                    <a:pt x="332" y="4336"/>
                    <a:pt x="912" y="4336"/>
                  </a:cubicBezTo>
                  <a:cubicBezTo>
                    <a:pt x="2560" y="4336"/>
                    <a:pt x="6212" y="1798"/>
                    <a:pt x="6212" y="1798"/>
                  </a:cubicBezTo>
                  <a:lnTo>
                    <a:pt x="6212" y="1798"/>
                  </a:lnTo>
                  <a:cubicBezTo>
                    <a:pt x="6212" y="1798"/>
                    <a:pt x="4846" y="6932"/>
                    <a:pt x="7042" y="7602"/>
                  </a:cubicBezTo>
                  <a:cubicBezTo>
                    <a:pt x="7155" y="7636"/>
                    <a:pt x="7260" y="7652"/>
                    <a:pt x="7359" y="7652"/>
                  </a:cubicBezTo>
                  <a:cubicBezTo>
                    <a:pt x="9193" y="7652"/>
                    <a:pt x="8784" y="2056"/>
                    <a:pt x="8784" y="2056"/>
                  </a:cubicBezTo>
                  <a:lnTo>
                    <a:pt x="5421" y="1"/>
                  </a:lnTo>
                  <a:cubicBezTo>
                    <a:pt x="5421" y="1"/>
                    <a:pt x="5403" y="1"/>
                    <a:pt x="5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4145900" y="3728850"/>
              <a:ext cx="285200" cy="211225"/>
            </a:xfrm>
            <a:custGeom>
              <a:avLst/>
              <a:gdLst/>
              <a:ahLst/>
              <a:cxnLst/>
              <a:rect l="l" t="t" r="r" b="b"/>
              <a:pathLst>
                <a:path w="11408" h="8449" extrusionOk="0">
                  <a:moveTo>
                    <a:pt x="3328" y="1"/>
                  </a:moveTo>
                  <a:cubicBezTo>
                    <a:pt x="3115" y="1"/>
                    <a:pt x="2863" y="111"/>
                    <a:pt x="2565" y="359"/>
                  </a:cubicBezTo>
                  <a:cubicBezTo>
                    <a:pt x="1" y="2492"/>
                    <a:pt x="2320" y="6490"/>
                    <a:pt x="2320" y="6490"/>
                  </a:cubicBezTo>
                  <a:lnTo>
                    <a:pt x="5742" y="8448"/>
                  </a:lnTo>
                  <a:cubicBezTo>
                    <a:pt x="5742" y="8448"/>
                    <a:pt x="11407" y="5852"/>
                    <a:pt x="9762" y="4251"/>
                  </a:cubicBezTo>
                  <a:cubicBezTo>
                    <a:pt x="9467" y="3963"/>
                    <a:pt x="9102" y="3845"/>
                    <a:pt x="8701" y="3845"/>
                  </a:cubicBezTo>
                  <a:cubicBezTo>
                    <a:pt x="6863" y="3845"/>
                    <a:pt x="4277" y="6318"/>
                    <a:pt x="4277" y="6318"/>
                  </a:cubicBezTo>
                  <a:cubicBezTo>
                    <a:pt x="4277" y="6318"/>
                    <a:pt x="4942" y="1"/>
                    <a:pt x="33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4133075" y="3855650"/>
              <a:ext cx="199725" cy="114125"/>
            </a:xfrm>
            <a:custGeom>
              <a:avLst/>
              <a:gdLst/>
              <a:ahLst/>
              <a:cxnLst/>
              <a:rect l="l" t="t" r="r" b="b"/>
              <a:pathLst>
                <a:path w="7989" h="4565" extrusionOk="0">
                  <a:moveTo>
                    <a:pt x="1012" y="0"/>
                  </a:moveTo>
                  <a:cubicBezTo>
                    <a:pt x="889" y="0"/>
                    <a:pt x="803" y="36"/>
                    <a:pt x="761" y="113"/>
                  </a:cubicBezTo>
                  <a:cubicBezTo>
                    <a:pt x="1" y="1511"/>
                    <a:pt x="6840" y="4564"/>
                    <a:pt x="7702" y="4564"/>
                  </a:cubicBezTo>
                  <a:cubicBezTo>
                    <a:pt x="7746" y="4564"/>
                    <a:pt x="7775" y="4556"/>
                    <a:pt x="7785" y="4540"/>
                  </a:cubicBezTo>
                  <a:cubicBezTo>
                    <a:pt x="7988" y="4224"/>
                    <a:pt x="2345" y="0"/>
                    <a:pt x="1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Soldier ">
            <a:extLst>
              <a:ext uri="{FF2B5EF4-FFF2-40B4-BE49-F238E27FC236}">
                <a16:creationId xmlns:a16="http://schemas.microsoft.com/office/drawing/2014/main" id="{BCF2E708-4F8A-8399-8F27-3BF87180D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68" y="1441759"/>
            <a:ext cx="1280094" cy="128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623;p40">
            <a:extLst>
              <a:ext uri="{FF2B5EF4-FFF2-40B4-BE49-F238E27FC236}">
                <a16:creationId xmlns:a16="http://schemas.microsoft.com/office/drawing/2014/main" id="{A50896C4-94CF-7CE6-24BD-4B5859C0A79B}"/>
              </a:ext>
            </a:extLst>
          </p:cNvPr>
          <p:cNvSpPr txBox="1"/>
          <p:nvPr/>
        </p:nvSpPr>
        <p:spPr>
          <a:xfrm>
            <a:off x="2989948" y="365139"/>
            <a:ext cx="390894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000" b="1" dirty="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The Problem</a:t>
            </a:r>
            <a:endParaRPr sz="4000" dirty="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5" name="Google Shape;623;p40">
            <a:extLst>
              <a:ext uri="{FF2B5EF4-FFF2-40B4-BE49-F238E27FC236}">
                <a16:creationId xmlns:a16="http://schemas.microsoft.com/office/drawing/2014/main" id="{D583096C-F908-A693-B1D2-02778EE71B93}"/>
              </a:ext>
            </a:extLst>
          </p:cNvPr>
          <p:cNvSpPr txBox="1"/>
          <p:nvPr/>
        </p:nvSpPr>
        <p:spPr>
          <a:xfrm>
            <a:off x="1135367" y="2756895"/>
            <a:ext cx="2952068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NZ" sz="2400" b="1" dirty="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W</a:t>
            </a:r>
            <a:r>
              <a:rPr lang="fr-FR" sz="2400" b="1" dirty="0" err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eakened</a:t>
            </a:r>
            <a:r>
              <a:rPr lang="fr-FR" sz="2400" b="1" dirty="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 People</a:t>
            </a:r>
            <a:endParaRPr lang="fr-FR" sz="2400" dirty="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fr-FR" sz="2400" dirty="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pic>
        <p:nvPicPr>
          <p:cNvPr id="1028" name="Picture 4" descr="Earth ">
            <a:extLst>
              <a:ext uri="{FF2B5EF4-FFF2-40B4-BE49-F238E27FC236}">
                <a16:creationId xmlns:a16="http://schemas.microsoft.com/office/drawing/2014/main" id="{9BA30DEE-4384-06BA-9079-248B4212E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003" y="1441759"/>
            <a:ext cx="1280094" cy="128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roup ">
            <a:extLst>
              <a:ext uri="{FF2B5EF4-FFF2-40B4-BE49-F238E27FC236}">
                <a16:creationId xmlns:a16="http://schemas.microsoft.com/office/drawing/2014/main" id="{A951755F-98C6-E969-AFF0-51DFCF616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964" y="1491423"/>
            <a:ext cx="1078734" cy="107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ited ">
            <a:extLst>
              <a:ext uri="{FF2B5EF4-FFF2-40B4-BE49-F238E27FC236}">
                <a16:creationId xmlns:a16="http://schemas.microsoft.com/office/drawing/2014/main" id="{E8410517-F946-320C-BD2C-42D2DD84A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350" y="1563109"/>
            <a:ext cx="1158744" cy="115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Poverty ">
            <a:extLst>
              <a:ext uri="{FF2B5EF4-FFF2-40B4-BE49-F238E27FC236}">
                <a16:creationId xmlns:a16="http://schemas.microsoft.com/office/drawing/2014/main" id="{18CDE5B1-D8E4-B327-54A1-E32A769DB4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22669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AutoShape 4" descr="Poverty ">
            <a:extLst>
              <a:ext uri="{FF2B5EF4-FFF2-40B4-BE49-F238E27FC236}">
                <a16:creationId xmlns:a16="http://schemas.microsoft.com/office/drawing/2014/main" id="{50EECCFF-AC60-C6F8-3254-F3C2066EC3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80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p29"/>
          <p:cNvGrpSpPr/>
          <p:nvPr/>
        </p:nvGrpSpPr>
        <p:grpSpPr>
          <a:xfrm>
            <a:off x="7607725" y="877475"/>
            <a:ext cx="366825" cy="370480"/>
            <a:chOff x="4064275" y="3728850"/>
            <a:chExt cx="366825" cy="360075"/>
          </a:xfrm>
        </p:grpSpPr>
        <p:sp>
          <p:nvSpPr>
            <p:cNvPr id="483" name="Google Shape;483;p29"/>
            <p:cNvSpPr/>
            <p:nvPr/>
          </p:nvSpPr>
          <p:spPr>
            <a:xfrm>
              <a:off x="4064275" y="3897600"/>
              <a:ext cx="229850" cy="191325"/>
            </a:xfrm>
            <a:custGeom>
              <a:avLst/>
              <a:gdLst/>
              <a:ahLst/>
              <a:cxnLst/>
              <a:rect l="l" t="t" r="r" b="b"/>
              <a:pathLst>
                <a:path w="9194" h="7653" extrusionOk="0">
                  <a:moveTo>
                    <a:pt x="5370" y="1"/>
                  </a:moveTo>
                  <a:cubicBezTo>
                    <a:pt x="4866" y="1"/>
                    <a:pt x="761" y="96"/>
                    <a:pt x="166" y="3168"/>
                  </a:cubicBezTo>
                  <a:cubicBezTo>
                    <a:pt x="0" y="4021"/>
                    <a:pt x="332" y="4336"/>
                    <a:pt x="912" y="4336"/>
                  </a:cubicBezTo>
                  <a:cubicBezTo>
                    <a:pt x="2560" y="4336"/>
                    <a:pt x="6212" y="1798"/>
                    <a:pt x="6212" y="1798"/>
                  </a:cubicBezTo>
                  <a:lnTo>
                    <a:pt x="6212" y="1798"/>
                  </a:lnTo>
                  <a:cubicBezTo>
                    <a:pt x="6212" y="1798"/>
                    <a:pt x="4846" y="6932"/>
                    <a:pt x="7042" y="7602"/>
                  </a:cubicBezTo>
                  <a:cubicBezTo>
                    <a:pt x="7155" y="7636"/>
                    <a:pt x="7260" y="7652"/>
                    <a:pt x="7359" y="7652"/>
                  </a:cubicBezTo>
                  <a:cubicBezTo>
                    <a:pt x="9193" y="7652"/>
                    <a:pt x="8784" y="2056"/>
                    <a:pt x="8784" y="2056"/>
                  </a:cubicBezTo>
                  <a:lnTo>
                    <a:pt x="5421" y="1"/>
                  </a:lnTo>
                  <a:cubicBezTo>
                    <a:pt x="5421" y="1"/>
                    <a:pt x="5403" y="1"/>
                    <a:pt x="5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4145900" y="3728850"/>
              <a:ext cx="285200" cy="211225"/>
            </a:xfrm>
            <a:custGeom>
              <a:avLst/>
              <a:gdLst/>
              <a:ahLst/>
              <a:cxnLst/>
              <a:rect l="l" t="t" r="r" b="b"/>
              <a:pathLst>
                <a:path w="11408" h="8449" extrusionOk="0">
                  <a:moveTo>
                    <a:pt x="3328" y="1"/>
                  </a:moveTo>
                  <a:cubicBezTo>
                    <a:pt x="3115" y="1"/>
                    <a:pt x="2863" y="111"/>
                    <a:pt x="2565" y="359"/>
                  </a:cubicBezTo>
                  <a:cubicBezTo>
                    <a:pt x="1" y="2492"/>
                    <a:pt x="2320" y="6490"/>
                    <a:pt x="2320" y="6490"/>
                  </a:cubicBezTo>
                  <a:lnTo>
                    <a:pt x="5742" y="8448"/>
                  </a:lnTo>
                  <a:cubicBezTo>
                    <a:pt x="5742" y="8448"/>
                    <a:pt x="11407" y="5852"/>
                    <a:pt x="9762" y="4251"/>
                  </a:cubicBezTo>
                  <a:cubicBezTo>
                    <a:pt x="9467" y="3963"/>
                    <a:pt x="9102" y="3845"/>
                    <a:pt x="8701" y="3845"/>
                  </a:cubicBezTo>
                  <a:cubicBezTo>
                    <a:pt x="6863" y="3845"/>
                    <a:pt x="4277" y="6318"/>
                    <a:pt x="4277" y="6318"/>
                  </a:cubicBezTo>
                  <a:cubicBezTo>
                    <a:pt x="4277" y="6318"/>
                    <a:pt x="4942" y="1"/>
                    <a:pt x="33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4133075" y="3855650"/>
              <a:ext cx="199725" cy="114125"/>
            </a:xfrm>
            <a:custGeom>
              <a:avLst/>
              <a:gdLst/>
              <a:ahLst/>
              <a:cxnLst/>
              <a:rect l="l" t="t" r="r" b="b"/>
              <a:pathLst>
                <a:path w="7989" h="4565" extrusionOk="0">
                  <a:moveTo>
                    <a:pt x="1012" y="0"/>
                  </a:moveTo>
                  <a:cubicBezTo>
                    <a:pt x="889" y="0"/>
                    <a:pt x="803" y="36"/>
                    <a:pt x="761" y="113"/>
                  </a:cubicBezTo>
                  <a:cubicBezTo>
                    <a:pt x="1" y="1511"/>
                    <a:pt x="6840" y="4564"/>
                    <a:pt x="7702" y="4564"/>
                  </a:cubicBezTo>
                  <a:cubicBezTo>
                    <a:pt x="7746" y="4564"/>
                    <a:pt x="7775" y="4556"/>
                    <a:pt x="7785" y="4540"/>
                  </a:cubicBezTo>
                  <a:cubicBezTo>
                    <a:pt x="7988" y="4224"/>
                    <a:pt x="2345" y="0"/>
                    <a:pt x="1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Soldier ">
            <a:extLst>
              <a:ext uri="{FF2B5EF4-FFF2-40B4-BE49-F238E27FC236}">
                <a16:creationId xmlns:a16="http://schemas.microsoft.com/office/drawing/2014/main" id="{BCF2E708-4F8A-8399-8F27-3BF87180D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68" y="1441759"/>
            <a:ext cx="1280094" cy="128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623;p40">
            <a:extLst>
              <a:ext uri="{FF2B5EF4-FFF2-40B4-BE49-F238E27FC236}">
                <a16:creationId xmlns:a16="http://schemas.microsoft.com/office/drawing/2014/main" id="{A50896C4-94CF-7CE6-24BD-4B5859C0A79B}"/>
              </a:ext>
            </a:extLst>
          </p:cNvPr>
          <p:cNvSpPr txBox="1"/>
          <p:nvPr/>
        </p:nvSpPr>
        <p:spPr>
          <a:xfrm>
            <a:off x="2989948" y="365139"/>
            <a:ext cx="390894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000" b="1" dirty="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The Problem</a:t>
            </a:r>
            <a:endParaRPr sz="4000" dirty="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5" name="Google Shape;623;p40">
            <a:extLst>
              <a:ext uri="{FF2B5EF4-FFF2-40B4-BE49-F238E27FC236}">
                <a16:creationId xmlns:a16="http://schemas.microsoft.com/office/drawing/2014/main" id="{D583096C-F908-A693-B1D2-02778EE71B93}"/>
              </a:ext>
            </a:extLst>
          </p:cNvPr>
          <p:cNvSpPr txBox="1"/>
          <p:nvPr/>
        </p:nvSpPr>
        <p:spPr>
          <a:xfrm>
            <a:off x="1135367" y="2756895"/>
            <a:ext cx="2952068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NZ" sz="2400" b="1" dirty="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W</a:t>
            </a:r>
            <a:r>
              <a:rPr lang="fr-FR" sz="2400" b="1" dirty="0" err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eakened</a:t>
            </a:r>
            <a:r>
              <a:rPr lang="fr-FR" sz="2400" b="1" dirty="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 People</a:t>
            </a:r>
            <a:endParaRPr lang="fr-FR" sz="2400" dirty="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fr-FR" sz="2400" dirty="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pic>
        <p:nvPicPr>
          <p:cNvPr id="1028" name="Picture 4" descr="Earth ">
            <a:extLst>
              <a:ext uri="{FF2B5EF4-FFF2-40B4-BE49-F238E27FC236}">
                <a16:creationId xmlns:a16="http://schemas.microsoft.com/office/drawing/2014/main" id="{9BA30DEE-4384-06BA-9079-248B4212E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003" y="1441759"/>
            <a:ext cx="1280094" cy="128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ight arrow ">
            <a:extLst>
              <a:ext uri="{FF2B5EF4-FFF2-40B4-BE49-F238E27FC236}">
                <a16:creationId xmlns:a16="http://schemas.microsoft.com/office/drawing/2014/main" id="{91A817C2-578B-659C-EA82-AFD82F4D8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27" y="1880157"/>
            <a:ext cx="1947747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roup ">
            <a:extLst>
              <a:ext uri="{FF2B5EF4-FFF2-40B4-BE49-F238E27FC236}">
                <a16:creationId xmlns:a16="http://schemas.microsoft.com/office/drawing/2014/main" id="{A951755F-98C6-E969-AFF0-51DFCF616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964" y="1491423"/>
            <a:ext cx="1078734" cy="107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ited ">
            <a:extLst>
              <a:ext uri="{FF2B5EF4-FFF2-40B4-BE49-F238E27FC236}">
                <a16:creationId xmlns:a16="http://schemas.microsoft.com/office/drawing/2014/main" id="{E8410517-F946-320C-BD2C-42D2DD84A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350" y="1563109"/>
            <a:ext cx="1158744" cy="115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623;p40">
            <a:extLst>
              <a:ext uri="{FF2B5EF4-FFF2-40B4-BE49-F238E27FC236}">
                <a16:creationId xmlns:a16="http://schemas.microsoft.com/office/drawing/2014/main" id="{9D6DF9D7-8260-DB44-653F-2ACD9995196D}"/>
              </a:ext>
            </a:extLst>
          </p:cNvPr>
          <p:cNvSpPr txBox="1"/>
          <p:nvPr/>
        </p:nvSpPr>
        <p:spPr>
          <a:xfrm>
            <a:off x="4559148" y="1479873"/>
            <a:ext cx="2952068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Feel</a:t>
            </a:r>
            <a:endParaRPr sz="2400" dirty="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p29"/>
          <p:cNvGrpSpPr/>
          <p:nvPr/>
        </p:nvGrpSpPr>
        <p:grpSpPr>
          <a:xfrm>
            <a:off x="7607725" y="877475"/>
            <a:ext cx="366825" cy="370480"/>
            <a:chOff x="4064275" y="3728850"/>
            <a:chExt cx="366825" cy="360075"/>
          </a:xfrm>
        </p:grpSpPr>
        <p:sp>
          <p:nvSpPr>
            <p:cNvPr id="483" name="Google Shape;483;p29"/>
            <p:cNvSpPr/>
            <p:nvPr/>
          </p:nvSpPr>
          <p:spPr>
            <a:xfrm>
              <a:off x="4064275" y="3897600"/>
              <a:ext cx="229850" cy="191325"/>
            </a:xfrm>
            <a:custGeom>
              <a:avLst/>
              <a:gdLst/>
              <a:ahLst/>
              <a:cxnLst/>
              <a:rect l="l" t="t" r="r" b="b"/>
              <a:pathLst>
                <a:path w="9194" h="7653" extrusionOk="0">
                  <a:moveTo>
                    <a:pt x="5370" y="1"/>
                  </a:moveTo>
                  <a:cubicBezTo>
                    <a:pt x="4866" y="1"/>
                    <a:pt x="761" y="96"/>
                    <a:pt x="166" y="3168"/>
                  </a:cubicBezTo>
                  <a:cubicBezTo>
                    <a:pt x="0" y="4021"/>
                    <a:pt x="332" y="4336"/>
                    <a:pt x="912" y="4336"/>
                  </a:cubicBezTo>
                  <a:cubicBezTo>
                    <a:pt x="2560" y="4336"/>
                    <a:pt x="6212" y="1798"/>
                    <a:pt x="6212" y="1798"/>
                  </a:cubicBezTo>
                  <a:lnTo>
                    <a:pt x="6212" y="1798"/>
                  </a:lnTo>
                  <a:cubicBezTo>
                    <a:pt x="6212" y="1798"/>
                    <a:pt x="4846" y="6932"/>
                    <a:pt x="7042" y="7602"/>
                  </a:cubicBezTo>
                  <a:cubicBezTo>
                    <a:pt x="7155" y="7636"/>
                    <a:pt x="7260" y="7652"/>
                    <a:pt x="7359" y="7652"/>
                  </a:cubicBezTo>
                  <a:cubicBezTo>
                    <a:pt x="9193" y="7652"/>
                    <a:pt x="8784" y="2056"/>
                    <a:pt x="8784" y="2056"/>
                  </a:cubicBezTo>
                  <a:lnTo>
                    <a:pt x="5421" y="1"/>
                  </a:lnTo>
                  <a:cubicBezTo>
                    <a:pt x="5421" y="1"/>
                    <a:pt x="5403" y="1"/>
                    <a:pt x="5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4145900" y="3728850"/>
              <a:ext cx="285200" cy="211225"/>
            </a:xfrm>
            <a:custGeom>
              <a:avLst/>
              <a:gdLst/>
              <a:ahLst/>
              <a:cxnLst/>
              <a:rect l="l" t="t" r="r" b="b"/>
              <a:pathLst>
                <a:path w="11408" h="8449" extrusionOk="0">
                  <a:moveTo>
                    <a:pt x="3328" y="1"/>
                  </a:moveTo>
                  <a:cubicBezTo>
                    <a:pt x="3115" y="1"/>
                    <a:pt x="2863" y="111"/>
                    <a:pt x="2565" y="359"/>
                  </a:cubicBezTo>
                  <a:cubicBezTo>
                    <a:pt x="1" y="2492"/>
                    <a:pt x="2320" y="6490"/>
                    <a:pt x="2320" y="6490"/>
                  </a:cubicBezTo>
                  <a:lnTo>
                    <a:pt x="5742" y="8448"/>
                  </a:lnTo>
                  <a:cubicBezTo>
                    <a:pt x="5742" y="8448"/>
                    <a:pt x="11407" y="5852"/>
                    <a:pt x="9762" y="4251"/>
                  </a:cubicBezTo>
                  <a:cubicBezTo>
                    <a:pt x="9467" y="3963"/>
                    <a:pt x="9102" y="3845"/>
                    <a:pt x="8701" y="3845"/>
                  </a:cubicBezTo>
                  <a:cubicBezTo>
                    <a:pt x="6863" y="3845"/>
                    <a:pt x="4277" y="6318"/>
                    <a:pt x="4277" y="6318"/>
                  </a:cubicBezTo>
                  <a:cubicBezTo>
                    <a:pt x="4277" y="6318"/>
                    <a:pt x="4942" y="1"/>
                    <a:pt x="33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4133075" y="3855650"/>
              <a:ext cx="199725" cy="114125"/>
            </a:xfrm>
            <a:custGeom>
              <a:avLst/>
              <a:gdLst/>
              <a:ahLst/>
              <a:cxnLst/>
              <a:rect l="l" t="t" r="r" b="b"/>
              <a:pathLst>
                <a:path w="7989" h="4565" extrusionOk="0">
                  <a:moveTo>
                    <a:pt x="1012" y="0"/>
                  </a:moveTo>
                  <a:cubicBezTo>
                    <a:pt x="889" y="0"/>
                    <a:pt x="803" y="36"/>
                    <a:pt x="761" y="113"/>
                  </a:cubicBezTo>
                  <a:cubicBezTo>
                    <a:pt x="1" y="1511"/>
                    <a:pt x="6840" y="4564"/>
                    <a:pt x="7702" y="4564"/>
                  </a:cubicBezTo>
                  <a:cubicBezTo>
                    <a:pt x="7746" y="4564"/>
                    <a:pt x="7775" y="4556"/>
                    <a:pt x="7785" y="4540"/>
                  </a:cubicBezTo>
                  <a:cubicBezTo>
                    <a:pt x="7988" y="4224"/>
                    <a:pt x="2345" y="0"/>
                    <a:pt x="1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6" name="Google Shape;486;p29"/>
          <p:cNvSpPr/>
          <p:nvPr/>
        </p:nvSpPr>
        <p:spPr>
          <a:xfrm>
            <a:off x="7071150" y="4330322"/>
            <a:ext cx="264548" cy="251987"/>
          </a:xfrm>
          <a:custGeom>
            <a:avLst/>
            <a:gdLst/>
            <a:ahLst/>
            <a:cxnLst/>
            <a:rect l="l" t="t" r="r" b="b"/>
            <a:pathLst>
              <a:path w="6416" h="5939" extrusionOk="0">
                <a:moveTo>
                  <a:pt x="3542" y="330"/>
                </a:moveTo>
                <a:cubicBezTo>
                  <a:pt x="4956" y="330"/>
                  <a:pt x="6348" y="1382"/>
                  <a:pt x="6365" y="2987"/>
                </a:cubicBezTo>
                <a:cubicBezTo>
                  <a:pt x="6368" y="4599"/>
                  <a:pt x="4906" y="5685"/>
                  <a:pt x="3450" y="5685"/>
                </a:cubicBezTo>
                <a:cubicBezTo>
                  <a:pt x="2783" y="5685"/>
                  <a:pt x="2118" y="5457"/>
                  <a:pt x="1596" y="4948"/>
                </a:cubicBezTo>
                <a:cubicBezTo>
                  <a:pt x="511" y="3931"/>
                  <a:pt x="602" y="2083"/>
                  <a:pt x="1662" y="1093"/>
                </a:cubicBezTo>
                <a:cubicBezTo>
                  <a:pt x="2197" y="566"/>
                  <a:pt x="2872" y="330"/>
                  <a:pt x="3542" y="330"/>
                </a:cubicBezTo>
                <a:close/>
                <a:moveTo>
                  <a:pt x="3548" y="1"/>
                </a:moveTo>
                <a:cubicBezTo>
                  <a:pt x="3179" y="1"/>
                  <a:pt x="2798" y="74"/>
                  <a:pt x="2418" y="234"/>
                </a:cubicBezTo>
                <a:cubicBezTo>
                  <a:pt x="1" y="1290"/>
                  <a:pt x="133" y="4587"/>
                  <a:pt x="2446" y="5672"/>
                </a:cubicBezTo>
                <a:cubicBezTo>
                  <a:pt x="2843" y="5855"/>
                  <a:pt x="3242" y="5938"/>
                  <a:pt x="3625" y="5938"/>
                </a:cubicBezTo>
                <a:cubicBezTo>
                  <a:pt x="5135" y="5938"/>
                  <a:pt x="6409" y="4643"/>
                  <a:pt x="6395" y="2987"/>
                </a:cubicBezTo>
                <a:cubicBezTo>
                  <a:pt x="6415" y="1301"/>
                  <a:pt x="5096" y="1"/>
                  <a:pt x="35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Soldier ">
            <a:extLst>
              <a:ext uri="{FF2B5EF4-FFF2-40B4-BE49-F238E27FC236}">
                <a16:creationId xmlns:a16="http://schemas.microsoft.com/office/drawing/2014/main" id="{BCF2E708-4F8A-8399-8F27-3BF87180D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68" y="1441759"/>
            <a:ext cx="1280094" cy="128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623;p40">
            <a:extLst>
              <a:ext uri="{FF2B5EF4-FFF2-40B4-BE49-F238E27FC236}">
                <a16:creationId xmlns:a16="http://schemas.microsoft.com/office/drawing/2014/main" id="{A50896C4-94CF-7CE6-24BD-4B5859C0A79B}"/>
              </a:ext>
            </a:extLst>
          </p:cNvPr>
          <p:cNvSpPr txBox="1"/>
          <p:nvPr/>
        </p:nvSpPr>
        <p:spPr>
          <a:xfrm>
            <a:off x="2989948" y="365139"/>
            <a:ext cx="390894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000" b="1" dirty="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The Problem</a:t>
            </a:r>
            <a:endParaRPr sz="4000" dirty="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5" name="Google Shape;623;p40">
            <a:extLst>
              <a:ext uri="{FF2B5EF4-FFF2-40B4-BE49-F238E27FC236}">
                <a16:creationId xmlns:a16="http://schemas.microsoft.com/office/drawing/2014/main" id="{D583096C-F908-A693-B1D2-02778EE71B93}"/>
              </a:ext>
            </a:extLst>
          </p:cNvPr>
          <p:cNvSpPr txBox="1"/>
          <p:nvPr/>
        </p:nvSpPr>
        <p:spPr>
          <a:xfrm>
            <a:off x="1135367" y="2756895"/>
            <a:ext cx="2952068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NZ" sz="2400" b="1" dirty="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W</a:t>
            </a:r>
            <a:r>
              <a:rPr lang="fr-FR" sz="2400" b="1" dirty="0" err="1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eakened</a:t>
            </a:r>
            <a:r>
              <a:rPr lang="fr-FR" sz="2400" b="1" dirty="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 People</a:t>
            </a:r>
            <a:endParaRPr lang="fr-FR" sz="2400" dirty="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pic>
        <p:nvPicPr>
          <p:cNvPr id="1028" name="Picture 4" descr="Earth ">
            <a:extLst>
              <a:ext uri="{FF2B5EF4-FFF2-40B4-BE49-F238E27FC236}">
                <a16:creationId xmlns:a16="http://schemas.microsoft.com/office/drawing/2014/main" id="{9BA30DEE-4384-06BA-9079-248B4212E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003" y="1441759"/>
            <a:ext cx="1280094" cy="128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ight arrow ">
            <a:extLst>
              <a:ext uri="{FF2B5EF4-FFF2-40B4-BE49-F238E27FC236}">
                <a16:creationId xmlns:a16="http://schemas.microsoft.com/office/drawing/2014/main" id="{91A817C2-578B-659C-EA82-AFD82F4D8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27" y="1880157"/>
            <a:ext cx="1947747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roup ">
            <a:extLst>
              <a:ext uri="{FF2B5EF4-FFF2-40B4-BE49-F238E27FC236}">
                <a16:creationId xmlns:a16="http://schemas.microsoft.com/office/drawing/2014/main" id="{A951755F-98C6-E969-AFF0-51DFCF616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964" y="1491423"/>
            <a:ext cx="1078734" cy="107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ited ">
            <a:extLst>
              <a:ext uri="{FF2B5EF4-FFF2-40B4-BE49-F238E27FC236}">
                <a16:creationId xmlns:a16="http://schemas.microsoft.com/office/drawing/2014/main" id="{E8410517-F946-320C-BD2C-42D2DD84A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350" y="1563109"/>
            <a:ext cx="1158744" cy="115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623;p40">
            <a:extLst>
              <a:ext uri="{FF2B5EF4-FFF2-40B4-BE49-F238E27FC236}">
                <a16:creationId xmlns:a16="http://schemas.microsoft.com/office/drawing/2014/main" id="{9D6DF9D7-8260-DB44-653F-2ACD9995196D}"/>
              </a:ext>
            </a:extLst>
          </p:cNvPr>
          <p:cNvSpPr txBox="1"/>
          <p:nvPr/>
        </p:nvSpPr>
        <p:spPr>
          <a:xfrm>
            <a:off x="4559148" y="1479873"/>
            <a:ext cx="2952068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Feel</a:t>
            </a:r>
            <a:endParaRPr sz="2400" dirty="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pic>
        <p:nvPicPr>
          <p:cNvPr id="7" name="Picture 6" descr="Right arrow ">
            <a:extLst>
              <a:ext uri="{FF2B5EF4-FFF2-40B4-BE49-F238E27FC236}">
                <a16:creationId xmlns:a16="http://schemas.microsoft.com/office/drawing/2014/main" id="{555DFC83-FF93-82DB-183F-C71F10EB0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56259">
            <a:off x="5563688" y="2828563"/>
            <a:ext cx="6830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Right arrow ">
            <a:extLst>
              <a:ext uri="{FF2B5EF4-FFF2-40B4-BE49-F238E27FC236}">
                <a16:creationId xmlns:a16="http://schemas.microsoft.com/office/drawing/2014/main" id="{B7003F47-6587-20FF-9700-79541C067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3892">
            <a:off x="7421082" y="2711541"/>
            <a:ext cx="6830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Right arrow ">
            <a:extLst>
              <a:ext uri="{FF2B5EF4-FFF2-40B4-BE49-F238E27FC236}">
                <a16:creationId xmlns:a16="http://schemas.microsoft.com/office/drawing/2014/main" id="{93533FFC-EDBF-EC9E-D9D6-7D4EA55E2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62937" y="2838757"/>
            <a:ext cx="687603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28214"/>
      </p:ext>
    </p:extLst>
  </p:cSld>
  <p:clrMapOvr>
    <a:masterClrMapping/>
  </p:clrMapOvr>
</p:sld>
</file>

<file path=ppt/theme/theme1.xml><?xml version="1.0" encoding="utf-8"?>
<a:theme xmlns:a="http://schemas.openxmlformats.org/drawingml/2006/main" name="Lapbooks by Slidesgo">
  <a:themeElements>
    <a:clrScheme name="Simple Light">
      <a:dk1>
        <a:srgbClr val="3D0532"/>
      </a:dk1>
      <a:lt1>
        <a:srgbClr val="F7796A"/>
      </a:lt1>
      <a:dk2>
        <a:srgbClr val="F69F4F"/>
      </a:dk2>
      <a:lt2>
        <a:srgbClr val="7AD6C9"/>
      </a:lt2>
      <a:accent1>
        <a:srgbClr val="6480DD"/>
      </a:accent1>
      <a:accent2>
        <a:srgbClr val="F8DFDE"/>
      </a:accent2>
      <a:accent3>
        <a:srgbClr val="F8C0C9"/>
      </a:accent3>
      <a:accent4>
        <a:srgbClr val="7960B3"/>
      </a:accent4>
      <a:accent5>
        <a:srgbClr val="FFFFFF"/>
      </a:accent5>
      <a:accent6>
        <a:srgbClr val="FFFFFF"/>
      </a:accent6>
      <a:hlink>
        <a:srgbClr val="3D053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403</Words>
  <Application>Microsoft Office PowerPoint</Application>
  <PresentationFormat>Affichage à l'écran (16:9)</PresentationFormat>
  <Paragraphs>115</Paragraphs>
  <Slides>65</Slides>
  <Notes>65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65</vt:i4>
      </vt:variant>
    </vt:vector>
  </HeadingPairs>
  <TitlesOfParts>
    <vt:vector size="71" baseType="lpstr">
      <vt:lpstr>Anek Devanagari</vt:lpstr>
      <vt:lpstr>Changa One</vt:lpstr>
      <vt:lpstr>Red Hat Text</vt:lpstr>
      <vt:lpstr>Bebas Neue</vt:lpstr>
      <vt:lpstr>Arial</vt:lpstr>
      <vt:lpstr>Lapbooks by Slidesgo</vt:lpstr>
      <vt:lpstr>Welcome !</vt:lpstr>
      <vt:lpstr>Présentation PowerPoint</vt:lpstr>
      <vt:lpstr>Table of contents :</vt:lpstr>
      <vt:lpstr>The Problem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OUR IDEA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What is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OVERVIEW</vt:lpstr>
      <vt:lpstr>MOBILE VERSION</vt:lpstr>
      <vt:lpstr>Landing Page</vt:lpstr>
      <vt:lpstr>Prompt Page</vt:lpstr>
      <vt:lpstr>Story Page</vt:lpstr>
      <vt:lpstr>Story Page</vt:lpstr>
      <vt:lpstr>Quizes Page </vt:lpstr>
      <vt:lpstr>Value Page</vt:lpstr>
      <vt:lpstr>WEB  VERSION</vt:lpstr>
      <vt:lpstr>Landing Page</vt:lpstr>
      <vt:lpstr>Prompt Page</vt:lpstr>
      <vt:lpstr>Story Page</vt:lpstr>
      <vt:lpstr>Story Page</vt:lpstr>
      <vt:lpstr>Quizes Page</vt:lpstr>
      <vt:lpstr>Value Page</vt:lpstr>
      <vt:lpstr>OUR GOALS</vt:lpstr>
      <vt:lpstr>OUR GOALS !</vt:lpstr>
      <vt:lpstr>OUR GOALS !</vt:lpstr>
      <vt:lpstr>OUR GOALS !</vt:lpstr>
      <vt:lpstr>OUR GOALS !</vt:lpstr>
      <vt:lpstr>OUR VISION</vt:lpstr>
      <vt:lpstr>OUR VISION !</vt:lpstr>
      <vt:lpstr>OUR VISION !</vt:lpstr>
      <vt:lpstr>OUR VISION !</vt:lpstr>
      <vt:lpstr>OUR VISION !</vt:lpstr>
      <vt:lpstr>OUR VISION !</vt:lpstr>
      <vt:lpstr>OUR VISION !</vt:lpstr>
      <vt:lpstr>Thank You       From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!</dc:title>
  <dc:creator>rog</dc:creator>
  <cp:lastModifiedBy>rog</cp:lastModifiedBy>
  <cp:revision>10</cp:revision>
  <dcterms:modified xsi:type="dcterms:W3CDTF">2023-12-27T10:42:22Z</dcterms:modified>
</cp:coreProperties>
</file>