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68" d="100"/>
          <a:sy n="68" d="100"/>
        </p:scale>
        <p:origin x="54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12/15/2024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12/15/2024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12/15/2024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2027" y="1609539"/>
            <a:ext cx="8825658" cy="2677648"/>
          </a:xfrm>
        </p:spPr>
        <p:txBody>
          <a:bodyPr/>
          <a:lstStyle/>
          <a:p>
            <a:pPr algn="ctr"/>
            <a:r>
              <a:rPr lang="en-GB" dirty="0"/>
              <a:t>AIRLINE RESERVATION SYSTEM</a:t>
            </a:r>
            <a:endParaRPr lang="en-IN" dirty="0"/>
          </a:p>
        </p:txBody>
      </p:sp>
    </p:spTree>
    <p:extLst>
      <p:ext uri="{BB962C8B-B14F-4D97-AF65-F5344CB8AC3E}">
        <p14:creationId xmlns:p14="http://schemas.microsoft.com/office/powerpoint/2010/main" val="3501863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Objective :</a:t>
            </a:r>
            <a:endParaRPr lang="en-IN" dirty="0"/>
          </a:p>
        </p:txBody>
      </p:sp>
      <p:sp>
        <p:nvSpPr>
          <p:cNvPr id="3" name="Content Placeholder 2"/>
          <p:cNvSpPr>
            <a:spLocks noGrp="1"/>
          </p:cNvSpPr>
          <p:nvPr>
            <p:ph idx="1"/>
          </p:nvPr>
        </p:nvSpPr>
        <p:spPr/>
        <p:txBody>
          <a:bodyPr>
            <a:normAutofit/>
          </a:bodyPr>
          <a:lstStyle/>
          <a:p>
            <a:pPr algn="just"/>
            <a:r>
              <a:rPr lang="en-GB" sz="2400" dirty="0">
                <a:latin typeface="Arial" panose="020B0604020202020204" pitchFamily="34" charset="0"/>
                <a:cs typeface="Arial" panose="020B0604020202020204" pitchFamily="34" charset="0"/>
              </a:rPr>
              <a:t>The </a:t>
            </a:r>
            <a:r>
              <a:rPr lang="en-GB" sz="2400" b="1" dirty="0">
                <a:latin typeface="Arial" panose="020B0604020202020204" pitchFamily="34" charset="0"/>
                <a:cs typeface="Arial" panose="020B0604020202020204" pitchFamily="34" charset="0"/>
              </a:rPr>
              <a:t>objective</a:t>
            </a:r>
            <a:r>
              <a:rPr lang="en-GB" sz="2400" dirty="0">
                <a:latin typeface="Arial" panose="020B0604020202020204" pitchFamily="34" charset="0"/>
                <a:cs typeface="Arial" panose="020B0604020202020204" pitchFamily="34" charset="0"/>
              </a:rPr>
              <a:t> of an </a:t>
            </a:r>
            <a:r>
              <a:rPr lang="en-GB" sz="2400" b="1" dirty="0">
                <a:latin typeface="Arial" panose="020B0604020202020204" pitchFamily="34" charset="0"/>
                <a:cs typeface="Arial" panose="020B0604020202020204" pitchFamily="34" charset="0"/>
              </a:rPr>
              <a:t>Airline Reservation System</a:t>
            </a:r>
            <a:r>
              <a:rPr lang="en-GB" sz="2400" dirty="0">
                <a:latin typeface="Arial" panose="020B0604020202020204" pitchFamily="34" charset="0"/>
                <a:cs typeface="Arial" panose="020B0604020202020204" pitchFamily="34" charset="0"/>
              </a:rPr>
              <a:t> built using PHP is to provide an automated, user-friendly interface for customers and administrators to manage flight bookings efficiently. The system aims to simplify and streamline the process of searching for flights, making reservations, and managing bookings, while also offering an administrative interface to manage flights, view statistics, and handle user data.</a:t>
            </a:r>
            <a:endParaRPr lang="en-GB" sz="2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79237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Admin Panel :</a:t>
            </a:r>
            <a:endParaRPr lang="en-IN" dirty="0"/>
          </a:p>
        </p:txBody>
      </p:sp>
      <p:sp>
        <p:nvSpPr>
          <p:cNvPr id="3" name="Content Placeholder 2"/>
          <p:cNvSpPr>
            <a:spLocks noGrp="1"/>
          </p:cNvSpPr>
          <p:nvPr>
            <p:ph idx="1"/>
          </p:nvPr>
        </p:nvSpPr>
        <p:spPr/>
        <p:txBody>
          <a:bodyPr>
            <a:normAutofit/>
          </a:bodyPr>
          <a:lstStyle/>
          <a:p>
            <a:r>
              <a:rPr lang="en-GB" sz="2400" dirty="0" smtClean="0">
                <a:latin typeface="Arial" panose="020B0604020202020204" pitchFamily="34" charset="0"/>
                <a:cs typeface="Arial" panose="020B0604020202020204" pitchFamily="34" charset="0"/>
              </a:rPr>
              <a:t>Flight schedule management</a:t>
            </a:r>
          </a:p>
          <a:p>
            <a:r>
              <a:rPr lang="en-GB" sz="2400" dirty="0" smtClean="0">
                <a:latin typeface="Arial" panose="020B0604020202020204" pitchFamily="34" charset="0"/>
                <a:cs typeface="Arial" panose="020B0604020202020204" pitchFamily="34" charset="0"/>
              </a:rPr>
              <a:t>Booking management</a:t>
            </a:r>
          </a:p>
          <a:p>
            <a:r>
              <a:rPr lang="en-GB" sz="2400" dirty="0" smtClean="0">
                <a:latin typeface="Arial" panose="020B0604020202020204" pitchFamily="34" charset="0"/>
                <a:cs typeface="Arial" panose="020B0604020202020204" pitchFamily="34" charset="0"/>
              </a:rPr>
              <a:t>User management </a:t>
            </a:r>
          </a:p>
          <a:p>
            <a:r>
              <a:rPr lang="en-GB" sz="2400" dirty="0" smtClean="0">
                <a:latin typeface="Arial" panose="020B0604020202020204" pitchFamily="34" charset="0"/>
                <a:cs typeface="Arial" panose="020B0604020202020204" pitchFamily="34" charset="0"/>
              </a:rPr>
              <a:t>Analytic and report</a:t>
            </a:r>
          </a:p>
          <a:p>
            <a:pPr marL="0" indent="0">
              <a:buNone/>
            </a:pP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15979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Client panel :</a:t>
            </a:r>
            <a:endParaRPr lang="en-IN" dirty="0"/>
          </a:p>
        </p:txBody>
      </p:sp>
      <p:sp>
        <p:nvSpPr>
          <p:cNvPr id="3" name="Content Placeholder 2"/>
          <p:cNvSpPr>
            <a:spLocks noGrp="1"/>
          </p:cNvSpPr>
          <p:nvPr>
            <p:ph idx="1"/>
          </p:nvPr>
        </p:nvSpPr>
        <p:spPr/>
        <p:txBody>
          <a:bodyPr>
            <a:normAutofit/>
          </a:bodyPr>
          <a:lstStyle/>
          <a:p>
            <a:r>
              <a:rPr lang="en-GB" sz="2400" dirty="0" smtClean="0">
                <a:latin typeface="Arial" panose="020B0604020202020204" pitchFamily="34" charset="0"/>
                <a:cs typeface="Arial" panose="020B0604020202020204" pitchFamily="34" charset="0"/>
              </a:rPr>
              <a:t>User registration and login</a:t>
            </a:r>
          </a:p>
          <a:p>
            <a:r>
              <a:rPr lang="en-GB" sz="2400" dirty="0" smtClean="0">
                <a:latin typeface="Arial" panose="020B0604020202020204" pitchFamily="34" charset="0"/>
                <a:cs typeface="Arial" panose="020B0604020202020204" pitchFamily="34" charset="0"/>
              </a:rPr>
              <a:t>Flight search</a:t>
            </a:r>
          </a:p>
          <a:p>
            <a:r>
              <a:rPr lang="en-GB" sz="2400" dirty="0" smtClean="0">
                <a:latin typeface="Arial" panose="020B0604020202020204" pitchFamily="34" charset="0"/>
                <a:cs typeface="Arial" panose="020B0604020202020204" pitchFamily="34" charset="0"/>
              </a:rPr>
              <a:t>Flight booking</a:t>
            </a:r>
            <a:endParaRPr lang="en-IN" sz="2400" dirty="0">
              <a:latin typeface="Arial" panose="020B0604020202020204" pitchFamily="34" charset="0"/>
              <a:cs typeface="Arial" panose="020B0604020202020204" pitchFamily="34" charset="0"/>
            </a:endParaRPr>
          </a:p>
          <a:p>
            <a:r>
              <a:rPr lang="en-GB" sz="2400" dirty="0" smtClean="0">
                <a:latin typeface="Arial" panose="020B0604020202020204" pitchFamily="34" charset="0"/>
                <a:cs typeface="Arial" panose="020B0604020202020204" pitchFamily="34" charset="0"/>
              </a:rPr>
              <a:t>Booking management</a:t>
            </a:r>
          </a:p>
          <a:p>
            <a:r>
              <a:rPr lang="en-GB" sz="2400" dirty="0" smtClean="0">
                <a:latin typeface="Arial" panose="020B0604020202020204" pitchFamily="34" charset="0"/>
                <a:cs typeface="Arial" panose="020B0604020202020204" pitchFamily="34" charset="0"/>
              </a:rPr>
              <a:t>Payment </a:t>
            </a:r>
            <a:r>
              <a:rPr lang="en-GB" sz="2400" dirty="0" err="1" smtClean="0">
                <a:latin typeface="Arial" panose="020B0604020202020204" pitchFamily="34" charset="0"/>
                <a:cs typeface="Arial" panose="020B0604020202020204" pitchFamily="34" charset="0"/>
              </a:rPr>
              <a:t>getway</a:t>
            </a:r>
            <a:r>
              <a:rPr lang="en-GB" sz="2400" dirty="0" smtClean="0">
                <a:latin typeface="Arial" panose="020B0604020202020204" pitchFamily="34" charset="0"/>
                <a:cs typeface="Arial" panose="020B0604020202020204" pitchFamily="34" charset="0"/>
              </a:rPr>
              <a:t> integration </a:t>
            </a:r>
            <a:endParaRPr lang="en-IN" sz="2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2241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Technology</a:t>
            </a:r>
            <a:endParaRPr lang="en-IN" dirty="0"/>
          </a:p>
        </p:txBody>
      </p:sp>
      <p:sp>
        <p:nvSpPr>
          <p:cNvPr id="3" name="Content Placeholder 2"/>
          <p:cNvSpPr>
            <a:spLocks noGrp="1"/>
          </p:cNvSpPr>
          <p:nvPr>
            <p:ph idx="1"/>
          </p:nvPr>
        </p:nvSpPr>
        <p:spPr/>
        <p:txBody>
          <a:bodyPr>
            <a:noAutofit/>
          </a:bodyPr>
          <a:lstStyle/>
          <a:p>
            <a:r>
              <a:rPr lang="en-GB" sz="2000" b="1" dirty="0" smtClean="0">
                <a:latin typeface="Arial" panose="020B0604020202020204" pitchFamily="34" charset="0"/>
                <a:cs typeface="Arial" panose="020B0604020202020204" pitchFamily="34" charset="0"/>
              </a:rPr>
              <a:t>Technology</a:t>
            </a:r>
          </a:p>
          <a:p>
            <a:pPr marL="0" indent="0">
              <a:buNone/>
            </a:pPr>
            <a:r>
              <a:rPr lang="en-GB" sz="2000" dirty="0">
                <a:latin typeface="Arial" panose="020B0604020202020204" pitchFamily="34" charset="0"/>
                <a:cs typeface="Arial" panose="020B0604020202020204" pitchFamily="34" charset="0"/>
              </a:rPr>
              <a:t>HTML,CSS</a:t>
            </a:r>
          </a:p>
          <a:p>
            <a:pPr marL="0" indent="0">
              <a:buNone/>
            </a:pPr>
            <a:r>
              <a:rPr lang="en-GB" sz="2000" dirty="0">
                <a:latin typeface="Arial" panose="020B0604020202020204" pitchFamily="34" charset="0"/>
                <a:cs typeface="Arial" panose="020B0604020202020204" pitchFamily="34" charset="0"/>
              </a:rPr>
              <a:t>Java script</a:t>
            </a:r>
          </a:p>
          <a:p>
            <a:pPr marL="0" indent="0">
              <a:buNone/>
            </a:pPr>
            <a:r>
              <a:rPr lang="en-GB" sz="2000" dirty="0" smtClean="0">
                <a:latin typeface="Arial" panose="020B0604020202020204" pitchFamily="34" charset="0"/>
                <a:cs typeface="Arial" panose="020B0604020202020204" pitchFamily="34" charset="0"/>
              </a:rPr>
              <a:t>Bootstrap</a:t>
            </a:r>
          </a:p>
          <a:p>
            <a:r>
              <a:rPr lang="en-GB" sz="2000" b="1" dirty="0" smtClean="0">
                <a:latin typeface="Arial" panose="020B0604020202020204" pitchFamily="34" charset="0"/>
                <a:cs typeface="Arial" panose="020B0604020202020204" pitchFamily="34" charset="0"/>
              </a:rPr>
              <a:t>Backend</a:t>
            </a:r>
          </a:p>
          <a:p>
            <a:pPr marL="0" indent="0">
              <a:buNone/>
            </a:pPr>
            <a:r>
              <a:rPr lang="en-GB" sz="2000" dirty="0" err="1" smtClean="0">
                <a:latin typeface="Arial" panose="020B0604020202020204" pitchFamily="34" charset="0"/>
                <a:cs typeface="Arial" panose="020B0604020202020204" pitchFamily="34" charset="0"/>
              </a:rPr>
              <a:t>php</a:t>
            </a:r>
            <a:endParaRPr lang="en-GB" sz="2000" dirty="0" smtClean="0">
              <a:latin typeface="Arial" panose="020B0604020202020204" pitchFamily="34" charset="0"/>
              <a:cs typeface="Arial" panose="020B0604020202020204" pitchFamily="34" charset="0"/>
            </a:endParaRPr>
          </a:p>
          <a:p>
            <a:r>
              <a:rPr lang="en-GB" sz="2000" b="1" dirty="0" smtClean="0">
                <a:latin typeface="Arial" panose="020B0604020202020204" pitchFamily="34" charset="0"/>
                <a:cs typeface="Arial" panose="020B0604020202020204" pitchFamily="34" charset="0"/>
              </a:rPr>
              <a:t>Database</a:t>
            </a:r>
          </a:p>
          <a:p>
            <a:pPr marL="0" indent="0">
              <a:buNone/>
            </a:pPr>
            <a:r>
              <a:rPr lang="en-GB" sz="2000" dirty="0" err="1" smtClean="0">
                <a:latin typeface="Arial" panose="020B0604020202020204" pitchFamily="34" charset="0"/>
                <a:cs typeface="Arial" panose="020B0604020202020204" pitchFamily="34" charset="0"/>
              </a:rPr>
              <a:t>mysql</a:t>
            </a:r>
            <a:endParaRPr lang="en-GB" sz="2000" dirty="0" smtClean="0">
              <a:latin typeface="Arial" panose="020B0604020202020204" pitchFamily="34" charset="0"/>
              <a:cs typeface="Arial" panose="020B0604020202020204" pitchFamily="34" charset="0"/>
            </a:endParaRPr>
          </a:p>
          <a:p>
            <a:pPr marL="0" indent="0">
              <a:buNone/>
            </a:pPr>
            <a:endParaRPr lang="en-GB" sz="2800" dirty="0" smtClean="0"/>
          </a:p>
        </p:txBody>
      </p:sp>
    </p:spTree>
    <p:extLst>
      <p:ext uri="{BB962C8B-B14F-4D97-AF65-F5344CB8AC3E}">
        <p14:creationId xmlns:p14="http://schemas.microsoft.com/office/powerpoint/2010/main" val="2649430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Difficulty levels:</a:t>
            </a:r>
            <a:endParaRPr lang="en-IN" dirty="0"/>
          </a:p>
        </p:txBody>
      </p:sp>
      <p:sp>
        <p:nvSpPr>
          <p:cNvPr id="3" name="Content Placeholder 2"/>
          <p:cNvSpPr>
            <a:spLocks noGrp="1"/>
          </p:cNvSpPr>
          <p:nvPr>
            <p:ph idx="1"/>
          </p:nvPr>
        </p:nvSpPr>
        <p:spPr/>
        <p:txBody>
          <a:bodyPr>
            <a:normAutofit/>
          </a:bodyPr>
          <a:lstStyle/>
          <a:p>
            <a:r>
              <a:rPr lang="en-GB" sz="2800" dirty="0" smtClean="0">
                <a:latin typeface="Arial" panose="020B0604020202020204" pitchFamily="34" charset="0"/>
                <a:cs typeface="Arial" panose="020B0604020202020204" pitchFamily="34" charset="0"/>
              </a:rPr>
              <a:t>User authentication, simple flight search</a:t>
            </a:r>
          </a:p>
          <a:p>
            <a:r>
              <a:rPr lang="en-GB" sz="2800" dirty="0" err="1" smtClean="0">
                <a:latin typeface="Arial" panose="020B0604020202020204" pitchFamily="34" charset="0"/>
                <a:cs typeface="Arial" panose="020B0604020202020204" pitchFamily="34" charset="0"/>
              </a:rPr>
              <a:t>Complate</a:t>
            </a:r>
            <a:r>
              <a:rPr lang="en-GB" sz="2800" dirty="0" smtClean="0">
                <a:latin typeface="Arial" panose="020B0604020202020204" pitchFamily="34" charset="0"/>
                <a:cs typeface="Arial" panose="020B0604020202020204" pitchFamily="34" charset="0"/>
              </a:rPr>
              <a:t> booking process, basic admin function and payment handing</a:t>
            </a:r>
          </a:p>
          <a:p>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2033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 :</a:t>
            </a:r>
            <a:endParaRPr lang="en-IN" dirty="0"/>
          </a:p>
        </p:txBody>
      </p:sp>
      <p:sp>
        <p:nvSpPr>
          <p:cNvPr id="3" name="Content Placeholder 2"/>
          <p:cNvSpPr>
            <a:spLocks noGrp="1"/>
          </p:cNvSpPr>
          <p:nvPr>
            <p:ph idx="1"/>
          </p:nvPr>
        </p:nvSpPr>
        <p:spPr/>
        <p:txBody>
          <a:bodyPr>
            <a:normAutofit/>
          </a:bodyPr>
          <a:lstStyle/>
          <a:p>
            <a:r>
              <a:rPr lang="en-GB" sz="2800" dirty="0" smtClean="0">
                <a:latin typeface="Arial" panose="020B0604020202020204" pitchFamily="34" charset="0"/>
                <a:cs typeface="Arial" panose="020B0604020202020204" pitchFamily="34" charset="0"/>
              </a:rPr>
              <a:t>An airline reservation project is an excellent way to enhance </a:t>
            </a:r>
            <a:r>
              <a:rPr lang="en-GB" sz="2800" dirty="0" err="1" smtClean="0">
                <a:latin typeface="Arial" panose="020B0604020202020204" pitchFamily="34" charset="0"/>
                <a:cs typeface="Arial" panose="020B0604020202020204" pitchFamily="34" charset="0"/>
              </a:rPr>
              <a:t>skillin</a:t>
            </a:r>
            <a:r>
              <a:rPr lang="en-GB" sz="2800" dirty="0" smtClean="0">
                <a:latin typeface="Arial" panose="020B0604020202020204" pitchFamily="34" charset="0"/>
                <a:cs typeface="Arial" panose="020B0604020202020204" pitchFamily="34" charset="0"/>
              </a:rPr>
              <a:t> </a:t>
            </a:r>
            <a:r>
              <a:rPr lang="en-GB" sz="2800" dirty="0" err="1" smtClean="0">
                <a:latin typeface="Arial" panose="020B0604020202020204" pitchFamily="34" charset="0"/>
                <a:cs typeface="Arial" panose="020B0604020202020204" pitchFamily="34" charset="0"/>
              </a:rPr>
              <a:t>php</a:t>
            </a:r>
            <a:r>
              <a:rPr lang="en-GB" sz="2800" dirty="0" smtClean="0">
                <a:latin typeface="Arial" panose="020B0604020202020204" pitchFamily="34" charset="0"/>
                <a:cs typeface="Arial" panose="020B0604020202020204" pitchFamily="34" charset="0"/>
              </a:rPr>
              <a:t>. </a:t>
            </a:r>
            <a:r>
              <a:rPr lang="en-IN" sz="2800" dirty="0" err="1" smtClean="0">
                <a:latin typeface="Arial" panose="020B0604020202020204" pitchFamily="34" charset="0"/>
                <a:cs typeface="Arial" panose="020B0604020202020204" pitchFamily="34" charset="0"/>
              </a:rPr>
              <a:t>databse</a:t>
            </a:r>
            <a:r>
              <a:rPr lang="en-IN" sz="2800" dirty="0" smtClean="0">
                <a:latin typeface="Arial" panose="020B0604020202020204" pitchFamily="34" charset="0"/>
                <a:cs typeface="Arial" panose="020B0604020202020204" pitchFamily="34" charset="0"/>
              </a:rPr>
              <a:t> and web development start with a minimal functionality and </a:t>
            </a:r>
            <a:r>
              <a:rPr lang="en-IN" sz="2800" dirty="0" err="1" smtClean="0">
                <a:latin typeface="Arial" panose="020B0604020202020204" pitchFamily="34" charset="0"/>
                <a:cs typeface="Arial" panose="020B0604020202020204" pitchFamily="34" charset="0"/>
              </a:rPr>
              <a:t>iterativelty</a:t>
            </a:r>
            <a:r>
              <a:rPr lang="en-IN" sz="2800" dirty="0" smtClean="0">
                <a:latin typeface="Arial" panose="020B0604020202020204" pitchFamily="34" charset="0"/>
                <a:cs typeface="Arial" panose="020B0604020202020204" pitchFamily="34" charset="0"/>
              </a:rPr>
              <a:t> and features</a:t>
            </a:r>
            <a:r>
              <a:rPr lang="en-IN" sz="2000" dirty="0" smtClean="0"/>
              <a:t>.</a:t>
            </a:r>
            <a:endParaRPr lang="en-GB" sz="2000" dirty="0" smtClean="0"/>
          </a:p>
        </p:txBody>
      </p:sp>
    </p:spTree>
    <p:extLst>
      <p:ext uri="{BB962C8B-B14F-4D97-AF65-F5344CB8AC3E}">
        <p14:creationId xmlns:p14="http://schemas.microsoft.com/office/powerpoint/2010/main" val="734037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3747" y="1053357"/>
            <a:ext cx="8825658" cy="2677648"/>
          </a:xfrm>
        </p:spPr>
        <p:txBody>
          <a:bodyPr/>
          <a:lstStyle/>
          <a:p>
            <a:pPr algn="ctr"/>
            <a:r>
              <a:rPr lang="en-GB" sz="6000" dirty="0" smtClean="0"/>
              <a:t>THANK YOU!</a:t>
            </a:r>
            <a:endParaRPr lang="en-IN" sz="6000" dirty="0"/>
          </a:p>
        </p:txBody>
      </p:sp>
    </p:spTree>
    <p:extLst>
      <p:ext uri="{BB962C8B-B14F-4D97-AF65-F5344CB8AC3E}">
        <p14:creationId xmlns:p14="http://schemas.microsoft.com/office/powerpoint/2010/main" val="33202020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206</TotalTime>
  <Words>162</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 Boardroom</vt:lpstr>
      <vt:lpstr>AIRLINE RESERVATION SYSTEM</vt:lpstr>
      <vt:lpstr>Objective :</vt:lpstr>
      <vt:lpstr>Admin Panel :</vt:lpstr>
      <vt:lpstr>Client panel :</vt:lpstr>
      <vt:lpstr>Technology</vt:lpstr>
      <vt:lpstr>Difficulty levels:</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RESERVATION SYSTEM</dc:title>
  <dc:creator>Dell</dc:creator>
  <cp:lastModifiedBy>Dell</cp:lastModifiedBy>
  <cp:revision>13</cp:revision>
  <dcterms:created xsi:type="dcterms:W3CDTF">2024-12-14T05:28:10Z</dcterms:created>
  <dcterms:modified xsi:type="dcterms:W3CDTF">2024-12-15T16:07:27Z</dcterms:modified>
</cp:coreProperties>
</file>