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700" r:id="rId4"/>
    <p:sldMasterId id="2147483713" r:id="rId5"/>
    <p:sldMasterId id="2147483739" r:id="rId6"/>
  </p:sldMasterIdLst>
  <p:sldIdLst>
    <p:sldId id="256" r:id="rId7"/>
    <p:sldId id="257" r:id="rId8"/>
    <p:sldId id="267" r:id="rId9"/>
    <p:sldId id="259" r:id="rId10"/>
    <p:sldId id="271" r:id="rId11"/>
    <p:sldId id="266" r:id="rId12"/>
    <p:sldId id="272" r:id="rId13"/>
    <p:sldId id="273" r:id="rId14"/>
    <p:sldId id="274" r:id="rId15"/>
    <p:sldId id="268" r:id="rId16"/>
    <p:sldId id="275" r:id="rId17"/>
    <p:sldId id="269" r:id="rId18"/>
    <p:sldId id="276" r:id="rId19"/>
    <p:sldId id="264" r:id="rId20"/>
  </p:sldIdLst>
  <p:sldSz cx="12192000" cy="685800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F91788-9E8E-B6F4-C509-065B2C2621EE}" v="697" dt="2025-01-06T10:20:45.700"/>
    <p1510:client id="{A92262C0-25B8-4DF5-995B-6911A6FEE49E}" v="27" dt="2025-01-06T09:28:40.1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microsoft.com/office/2015/10/relationships/revisionInfo" Target="revisionInfo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theme" Target="theme/theme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 Thanh Long 20224325" userId="S::long.lt224325@sis.hust.edu.vn::8d6f1a05-97f3-4248-9553-0eba218ed9e0" providerId="AD" clId="Web-{01F91788-9E8E-B6F4-C509-065B2C2621EE}"/>
    <pc:docChg chg="addSld delSld modSld sldOrd">
      <pc:chgData name="Le Thanh Long 20224325" userId="S::long.lt224325@sis.hust.edu.vn::8d6f1a05-97f3-4248-9553-0eba218ed9e0" providerId="AD" clId="Web-{01F91788-9E8E-B6F4-C509-065B2C2621EE}" dt="2025-01-06T10:20:45.122" v="476" actId="20577"/>
      <pc:docMkLst>
        <pc:docMk/>
      </pc:docMkLst>
      <pc:sldChg chg="addSp delSp modSp">
        <pc:chgData name="Le Thanh Long 20224325" userId="S::long.lt224325@sis.hust.edu.vn::8d6f1a05-97f3-4248-9553-0eba218ed9e0" providerId="AD" clId="Web-{01F91788-9E8E-B6F4-C509-065B2C2621EE}" dt="2025-01-06T09:36:22.002" v="107" actId="1076"/>
        <pc:sldMkLst>
          <pc:docMk/>
          <pc:sldMk cId="1531149577" sldId="272"/>
        </pc:sldMkLst>
        <pc:spChg chg="mod">
          <ac:chgData name="Le Thanh Long 20224325" userId="S::long.lt224325@sis.hust.edu.vn::8d6f1a05-97f3-4248-9553-0eba218ed9e0" providerId="AD" clId="Web-{01F91788-9E8E-B6F4-C509-065B2C2621EE}" dt="2025-01-06T09:36:18.376" v="106" actId="20577"/>
          <ac:spMkLst>
            <pc:docMk/>
            <pc:sldMk cId="1531149577" sldId="272"/>
            <ac:spMk id="5" creationId="{0D1D939C-091B-EBE5-A4F8-610C15B5777B}"/>
          </ac:spMkLst>
        </pc:spChg>
        <pc:picChg chg="add mod">
          <ac:chgData name="Le Thanh Long 20224325" userId="S::long.lt224325@sis.hust.edu.vn::8d6f1a05-97f3-4248-9553-0eba218ed9e0" providerId="AD" clId="Web-{01F91788-9E8E-B6F4-C509-065B2C2621EE}" dt="2025-01-06T09:35:48.438" v="93" actId="1076"/>
          <ac:picMkLst>
            <pc:docMk/>
            <pc:sldMk cId="1531149577" sldId="272"/>
            <ac:picMk id="3" creationId="{7FEE2A05-9F0B-9ACA-6A55-B59FFAF2456B}"/>
          </ac:picMkLst>
        </pc:picChg>
        <pc:picChg chg="add mod">
          <ac:chgData name="Le Thanh Long 20224325" userId="S::long.lt224325@sis.hust.edu.vn::8d6f1a05-97f3-4248-9553-0eba218ed9e0" providerId="AD" clId="Web-{01F91788-9E8E-B6F4-C509-065B2C2621EE}" dt="2025-01-06T09:35:25.390" v="82" actId="1076"/>
          <ac:picMkLst>
            <pc:docMk/>
            <pc:sldMk cId="1531149577" sldId="272"/>
            <ac:picMk id="6" creationId="{D04F75BD-23AD-B900-E7AC-110322CEBEE0}"/>
          </ac:picMkLst>
        </pc:picChg>
        <pc:picChg chg="add del mod">
          <ac:chgData name="Le Thanh Long 20224325" userId="S::long.lt224325@sis.hust.edu.vn::8d6f1a05-97f3-4248-9553-0eba218ed9e0" providerId="AD" clId="Web-{01F91788-9E8E-B6F4-C509-065B2C2621EE}" dt="2025-01-06T09:34:31.545" v="57"/>
          <ac:picMkLst>
            <pc:docMk/>
            <pc:sldMk cId="1531149577" sldId="272"/>
            <ac:picMk id="8" creationId="{AF245694-E2E1-5A64-828F-696DBA14EFC9}"/>
          </ac:picMkLst>
        </pc:picChg>
        <pc:picChg chg="add mod">
          <ac:chgData name="Le Thanh Long 20224325" userId="S::long.lt224325@sis.hust.edu.vn::8d6f1a05-97f3-4248-9553-0eba218ed9e0" providerId="AD" clId="Web-{01F91788-9E8E-B6F4-C509-065B2C2621EE}" dt="2025-01-06T09:36:22.002" v="107" actId="1076"/>
          <ac:picMkLst>
            <pc:docMk/>
            <pc:sldMk cId="1531149577" sldId="272"/>
            <ac:picMk id="10" creationId="{D64FCE36-7F20-F2FD-CCA5-E68DB81FE702}"/>
          </ac:picMkLst>
        </pc:picChg>
      </pc:sldChg>
      <pc:sldChg chg="addSp delSp modSp">
        <pc:chgData name="Le Thanh Long 20224325" userId="S::long.lt224325@sis.hust.edu.vn::8d6f1a05-97f3-4248-9553-0eba218ed9e0" providerId="AD" clId="Web-{01F91788-9E8E-B6F4-C509-065B2C2621EE}" dt="2025-01-06T09:51:10.859" v="233" actId="20577"/>
        <pc:sldMkLst>
          <pc:docMk/>
          <pc:sldMk cId="4022822681" sldId="273"/>
        </pc:sldMkLst>
        <pc:spChg chg="add mod">
          <ac:chgData name="Le Thanh Long 20224325" userId="S::long.lt224325@sis.hust.edu.vn::8d6f1a05-97f3-4248-9553-0eba218ed9e0" providerId="AD" clId="Web-{01F91788-9E8E-B6F4-C509-065B2C2621EE}" dt="2025-01-06T09:44:06.189" v="144" actId="20577"/>
          <ac:spMkLst>
            <pc:docMk/>
            <pc:sldMk cId="4022822681" sldId="273"/>
            <ac:spMk id="4" creationId="{8874EC84-C9AE-AC3A-B34D-CFD94E115944}"/>
          </ac:spMkLst>
        </pc:spChg>
        <pc:spChg chg="add mod">
          <ac:chgData name="Le Thanh Long 20224325" userId="S::long.lt224325@sis.hust.edu.vn::8d6f1a05-97f3-4248-9553-0eba218ed9e0" providerId="AD" clId="Web-{01F91788-9E8E-B6F4-C509-065B2C2621EE}" dt="2025-01-06T09:51:10.859" v="233" actId="20577"/>
          <ac:spMkLst>
            <pc:docMk/>
            <pc:sldMk cId="4022822681" sldId="273"/>
            <ac:spMk id="5" creationId="{0F0DB67E-83C9-CE43-8DEB-751F21D05066}"/>
          </ac:spMkLst>
        </pc:spChg>
        <pc:picChg chg="add del mod">
          <ac:chgData name="Le Thanh Long 20224325" userId="S::long.lt224325@sis.hust.edu.vn::8d6f1a05-97f3-4248-9553-0eba218ed9e0" providerId="AD" clId="Web-{01F91788-9E8E-B6F4-C509-065B2C2621EE}" dt="2025-01-06T09:35:16.343" v="80"/>
          <ac:picMkLst>
            <pc:docMk/>
            <pc:sldMk cId="4022822681" sldId="273"/>
            <ac:picMk id="2" creationId="{74741BC9-E65E-114F-2932-0A51167FB686}"/>
          </ac:picMkLst>
        </pc:picChg>
        <pc:picChg chg="add del mod">
          <ac:chgData name="Le Thanh Long 20224325" userId="S::long.lt224325@sis.hust.edu.vn::8d6f1a05-97f3-4248-9553-0eba218ed9e0" providerId="AD" clId="Web-{01F91788-9E8E-B6F4-C509-065B2C2621EE}" dt="2025-01-06T09:36:27.174" v="108"/>
          <ac:picMkLst>
            <pc:docMk/>
            <pc:sldMk cId="4022822681" sldId="273"/>
            <ac:picMk id="3" creationId="{3BEAB3A6-C87E-CA5A-EE97-B778B1E16EB3}"/>
          </ac:picMkLst>
        </pc:picChg>
        <pc:picChg chg="add mod">
          <ac:chgData name="Le Thanh Long 20224325" userId="S::long.lt224325@sis.hust.edu.vn::8d6f1a05-97f3-4248-9553-0eba218ed9e0" providerId="AD" clId="Web-{01F91788-9E8E-B6F4-C509-065B2C2621EE}" dt="2025-01-06T09:47:27.586" v="199" actId="14100"/>
          <ac:picMkLst>
            <pc:docMk/>
            <pc:sldMk cId="4022822681" sldId="273"/>
            <ac:picMk id="6" creationId="{EBFCA7F5-A05E-639C-564A-F7B66A370B47}"/>
          </ac:picMkLst>
        </pc:picChg>
        <pc:picChg chg="add mod">
          <ac:chgData name="Le Thanh Long 20224325" userId="S::long.lt224325@sis.hust.edu.vn::8d6f1a05-97f3-4248-9553-0eba218ed9e0" providerId="AD" clId="Web-{01F91788-9E8E-B6F4-C509-065B2C2621EE}" dt="2025-01-06T09:50:34.233" v="229" actId="14100"/>
          <ac:picMkLst>
            <pc:docMk/>
            <pc:sldMk cId="4022822681" sldId="273"/>
            <ac:picMk id="7" creationId="{61156F19-B624-54FD-6969-9B01AC1FC9F8}"/>
          </ac:picMkLst>
        </pc:picChg>
        <pc:picChg chg="del">
          <ac:chgData name="Le Thanh Long 20224325" userId="S::long.lt224325@sis.hust.edu.vn::8d6f1a05-97f3-4248-9553-0eba218ed9e0" providerId="AD" clId="Web-{01F91788-9E8E-B6F4-C509-065B2C2621EE}" dt="2025-01-06T09:35:10.515" v="77"/>
          <ac:picMkLst>
            <pc:docMk/>
            <pc:sldMk cId="4022822681" sldId="273"/>
            <ac:picMk id="5123" creationId="{FD92C0E9-33EF-EC85-2063-36B3181DC183}"/>
          </ac:picMkLst>
        </pc:picChg>
        <pc:picChg chg="del">
          <ac:chgData name="Le Thanh Long 20224325" userId="S::long.lt224325@sis.hust.edu.vn::8d6f1a05-97f3-4248-9553-0eba218ed9e0" providerId="AD" clId="Web-{01F91788-9E8E-B6F4-C509-065B2C2621EE}" dt="2025-01-06T09:35:12.517" v="78"/>
          <ac:picMkLst>
            <pc:docMk/>
            <pc:sldMk cId="4022822681" sldId="273"/>
            <ac:picMk id="5125" creationId="{56FA9A14-5B10-F970-3696-409FF9D8AB95}"/>
          </ac:picMkLst>
        </pc:picChg>
        <pc:picChg chg="del">
          <ac:chgData name="Le Thanh Long 20224325" userId="S::long.lt224325@sis.hust.edu.vn::8d6f1a05-97f3-4248-9553-0eba218ed9e0" providerId="AD" clId="Web-{01F91788-9E8E-B6F4-C509-065B2C2621EE}" dt="2025-01-06T09:36:30.392" v="109"/>
          <ac:picMkLst>
            <pc:docMk/>
            <pc:sldMk cId="4022822681" sldId="273"/>
            <ac:picMk id="5127" creationId="{A77186FD-8518-5126-6B29-DD210169F9A1}"/>
          </ac:picMkLst>
        </pc:picChg>
      </pc:sldChg>
      <pc:sldChg chg="addSp modSp new">
        <pc:chgData name="Le Thanh Long 20224325" userId="S::long.lt224325@sis.hust.edu.vn::8d6f1a05-97f3-4248-9553-0eba218ed9e0" providerId="AD" clId="Web-{01F91788-9E8E-B6F4-C509-065B2C2621EE}" dt="2025-01-06T09:57:49.545" v="296" actId="20577"/>
        <pc:sldMkLst>
          <pc:docMk/>
          <pc:sldMk cId="531587552" sldId="274"/>
        </pc:sldMkLst>
        <pc:spChg chg="mod">
          <ac:chgData name="Le Thanh Long 20224325" userId="S::long.lt224325@sis.hust.edu.vn::8d6f1a05-97f3-4248-9553-0eba218ed9e0" providerId="AD" clId="Web-{01F91788-9E8E-B6F4-C509-065B2C2621EE}" dt="2025-01-06T09:52:22.768" v="244" actId="14100"/>
          <ac:spMkLst>
            <pc:docMk/>
            <pc:sldMk cId="531587552" sldId="274"/>
            <ac:spMk id="2" creationId="{809D0C80-9145-B69D-A33E-E8F6E1298E1D}"/>
          </ac:spMkLst>
        </pc:spChg>
        <pc:spChg chg="add mod">
          <ac:chgData name="Le Thanh Long 20224325" userId="S::long.lt224325@sis.hust.edu.vn::8d6f1a05-97f3-4248-9553-0eba218ed9e0" providerId="AD" clId="Web-{01F91788-9E8E-B6F4-C509-065B2C2621EE}" dt="2025-01-06T09:57:49.545" v="296" actId="20577"/>
          <ac:spMkLst>
            <pc:docMk/>
            <pc:sldMk cId="531587552" sldId="274"/>
            <ac:spMk id="3" creationId="{069D0730-EC68-E31F-868C-AD22A7CDC3D0}"/>
          </ac:spMkLst>
        </pc:spChg>
        <pc:picChg chg="add mod">
          <ac:chgData name="Le Thanh Long 20224325" userId="S::long.lt224325@sis.hust.edu.vn::8d6f1a05-97f3-4248-9553-0eba218ed9e0" providerId="AD" clId="Web-{01F91788-9E8E-B6F4-C509-065B2C2621EE}" dt="2025-01-06T09:54:41.632" v="266" actId="1076"/>
          <ac:picMkLst>
            <pc:docMk/>
            <pc:sldMk cId="531587552" sldId="274"/>
            <ac:picMk id="4" creationId="{52A35B62-9C06-88F6-827D-1589E0F7518E}"/>
          </ac:picMkLst>
        </pc:picChg>
      </pc:sldChg>
      <pc:sldChg chg="new del">
        <pc:chgData name="Le Thanh Long 20224325" userId="S::long.lt224325@sis.hust.edu.vn::8d6f1a05-97f3-4248-9553-0eba218ed9e0" providerId="AD" clId="Web-{01F91788-9E8E-B6F4-C509-065B2C2621EE}" dt="2025-01-06T09:56:15.354" v="277"/>
        <pc:sldMkLst>
          <pc:docMk/>
          <pc:sldMk cId="905633328" sldId="275"/>
        </pc:sldMkLst>
      </pc:sldChg>
      <pc:sldChg chg="addSp delSp modSp new ord">
        <pc:chgData name="Le Thanh Long 20224325" userId="S::long.lt224325@sis.hust.edu.vn::8d6f1a05-97f3-4248-9553-0eba218ed9e0" providerId="AD" clId="Web-{01F91788-9E8E-B6F4-C509-065B2C2621EE}" dt="2025-01-06T10:17:20.584" v="445" actId="20577"/>
        <pc:sldMkLst>
          <pc:docMk/>
          <pc:sldMk cId="1560237604" sldId="275"/>
        </pc:sldMkLst>
        <pc:spChg chg="del mod">
          <ac:chgData name="Le Thanh Long 20224325" userId="S::long.lt224325@sis.hust.edu.vn::8d6f1a05-97f3-4248-9553-0eba218ed9e0" providerId="AD" clId="Web-{01F91788-9E8E-B6F4-C509-065B2C2621EE}" dt="2025-01-06T10:01:18.505" v="333"/>
          <ac:spMkLst>
            <pc:docMk/>
            <pc:sldMk cId="1560237604" sldId="275"/>
            <ac:spMk id="2" creationId="{107389B5-70B4-9493-5BB5-DF949D8D6286}"/>
          </ac:spMkLst>
        </pc:spChg>
        <pc:spChg chg="add mod">
          <ac:chgData name="Le Thanh Long 20224325" userId="S::long.lt224325@sis.hust.edu.vn::8d6f1a05-97f3-4248-9553-0eba218ed9e0" providerId="AD" clId="Web-{01F91788-9E8E-B6F4-C509-065B2C2621EE}" dt="2025-01-06T10:07:36.111" v="389" actId="1076"/>
          <ac:spMkLst>
            <pc:docMk/>
            <pc:sldMk cId="1560237604" sldId="275"/>
            <ac:spMk id="5" creationId="{8318C369-2016-1190-0AAB-352EE316F89C}"/>
          </ac:spMkLst>
        </pc:spChg>
        <pc:spChg chg="add mod">
          <ac:chgData name="Le Thanh Long 20224325" userId="S::long.lt224325@sis.hust.edu.vn::8d6f1a05-97f3-4248-9553-0eba218ed9e0" providerId="AD" clId="Web-{01F91788-9E8E-B6F4-C509-065B2C2621EE}" dt="2025-01-06T10:07:59.627" v="394" actId="20577"/>
          <ac:spMkLst>
            <pc:docMk/>
            <pc:sldMk cId="1560237604" sldId="275"/>
            <ac:spMk id="6" creationId="{01344621-3CB0-FAC5-8BA6-20F83B93BA98}"/>
          </ac:spMkLst>
        </pc:spChg>
        <pc:spChg chg="add del mod">
          <ac:chgData name="Le Thanh Long 20224325" userId="S::long.lt224325@sis.hust.edu.vn::8d6f1a05-97f3-4248-9553-0eba218ed9e0" providerId="AD" clId="Web-{01F91788-9E8E-B6F4-C509-065B2C2621EE}" dt="2025-01-06T10:10:34.929" v="410"/>
          <ac:spMkLst>
            <pc:docMk/>
            <pc:sldMk cId="1560237604" sldId="275"/>
            <ac:spMk id="9" creationId="{D3C83151-FE0F-5656-9FBF-C3ED2844252C}"/>
          </ac:spMkLst>
        </pc:spChg>
        <pc:spChg chg="add mod">
          <ac:chgData name="Le Thanh Long 20224325" userId="S::long.lt224325@sis.hust.edu.vn::8d6f1a05-97f3-4248-9553-0eba218ed9e0" providerId="AD" clId="Web-{01F91788-9E8E-B6F4-C509-065B2C2621EE}" dt="2025-01-06T10:11:01.665" v="418" actId="14100"/>
          <ac:spMkLst>
            <pc:docMk/>
            <pc:sldMk cId="1560237604" sldId="275"/>
            <ac:spMk id="10" creationId="{7E7D4340-F476-80E5-E10A-C8ED47BC5841}"/>
          </ac:spMkLst>
        </pc:spChg>
        <pc:spChg chg="add mod">
          <ac:chgData name="Le Thanh Long 20224325" userId="S::long.lt224325@sis.hust.edu.vn::8d6f1a05-97f3-4248-9553-0eba218ed9e0" providerId="AD" clId="Web-{01F91788-9E8E-B6F4-C509-065B2C2621EE}" dt="2025-01-06T10:14:37.172" v="424" actId="14100"/>
          <ac:spMkLst>
            <pc:docMk/>
            <pc:sldMk cId="1560237604" sldId="275"/>
            <ac:spMk id="11" creationId="{9815355A-B5FB-1F3D-1124-BA665CA4871D}"/>
          </ac:spMkLst>
        </pc:spChg>
        <pc:spChg chg="add mod">
          <ac:chgData name="Le Thanh Long 20224325" userId="S::long.lt224325@sis.hust.edu.vn::8d6f1a05-97f3-4248-9553-0eba218ed9e0" providerId="AD" clId="Web-{01F91788-9E8E-B6F4-C509-065B2C2621EE}" dt="2025-01-06T10:17:20.584" v="445" actId="20577"/>
          <ac:spMkLst>
            <pc:docMk/>
            <pc:sldMk cId="1560237604" sldId="275"/>
            <ac:spMk id="12" creationId="{B0F1E3C7-60F5-231C-9896-158B9ED09057}"/>
          </ac:spMkLst>
        </pc:spChg>
        <pc:picChg chg="add mod">
          <ac:chgData name="Le Thanh Long 20224325" userId="S::long.lt224325@sis.hust.edu.vn::8d6f1a05-97f3-4248-9553-0eba218ed9e0" providerId="AD" clId="Web-{01F91788-9E8E-B6F4-C509-065B2C2621EE}" dt="2025-01-06T10:07:46.127" v="392" actId="14100"/>
          <ac:picMkLst>
            <pc:docMk/>
            <pc:sldMk cId="1560237604" sldId="275"/>
            <ac:picMk id="3" creationId="{F507773F-9C0D-EDB9-855E-F74C63CB29C3}"/>
          </ac:picMkLst>
        </pc:picChg>
        <pc:picChg chg="add mod">
          <ac:chgData name="Le Thanh Long 20224325" userId="S::long.lt224325@sis.hust.edu.vn::8d6f1a05-97f3-4248-9553-0eba218ed9e0" providerId="AD" clId="Web-{01F91788-9E8E-B6F4-C509-065B2C2621EE}" dt="2025-01-06T10:07:43.611" v="391" actId="14100"/>
          <ac:picMkLst>
            <pc:docMk/>
            <pc:sldMk cId="1560237604" sldId="275"/>
            <ac:picMk id="4" creationId="{0CB809E4-A4CB-64CF-6B80-A03891FA59E2}"/>
          </ac:picMkLst>
        </pc:picChg>
        <pc:picChg chg="add del mod">
          <ac:chgData name="Le Thanh Long 20224325" userId="S::long.lt224325@sis.hust.edu.vn::8d6f1a05-97f3-4248-9553-0eba218ed9e0" providerId="AD" clId="Web-{01F91788-9E8E-B6F4-C509-065B2C2621EE}" dt="2025-01-06T10:10:02.850" v="402"/>
          <ac:picMkLst>
            <pc:docMk/>
            <pc:sldMk cId="1560237604" sldId="275"/>
            <ac:picMk id="7" creationId="{314008DC-F597-3472-5AD3-88CB605B278C}"/>
          </ac:picMkLst>
        </pc:picChg>
        <pc:picChg chg="add mod">
          <ac:chgData name="Le Thanh Long 20224325" userId="S::long.lt224325@sis.hust.edu.vn::8d6f1a05-97f3-4248-9553-0eba218ed9e0" providerId="AD" clId="Web-{01F91788-9E8E-B6F4-C509-065B2C2621EE}" dt="2025-01-06T10:10:12.476" v="406" actId="1076"/>
          <ac:picMkLst>
            <pc:docMk/>
            <pc:sldMk cId="1560237604" sldId="275"/>
            <ac:picMk id="8" creationId="{FED4AED6-ECCE-1317-8B71-9585CC2FCAC5}"/>
          </ac:picMkLst>
        </pc:picChg>
      </pc:sldChg>
      <pc:sldChg chg="modSp new ord">
        <pc:chgData name="Le Thanh Long 20224325" userId="S::long.lt224325@sis.hust.edu.vn::8d6f1a05-97f3-4248-9553-0eba218ed9e0" providerId="AD" clId="Web-{01F91788-9E8E-B6F4-C509-065B2C2621EE}" dt="2025-01-06T10:20:45.122" v="476" actId="20577"/>
        <pc:sldMkLst>
          <pc:docMk/>
          <pc:sldMk cId="2362032327" sldId="276"/>
        </pc:sldMkLst>
        <pc:spChg chg="mod">
          <ac:chgData name="Le Thanh Long 20224325" userId="S::long.lt224325@sis.hust.edu.vn::8d6f1a05-97f3-4248-9553-0eba218ed9e0" providerId="AD" clId="Web-{01F91788-9E8E-B6F4-C509-065B2C2621EE}" dt="2025-01-06T10:20:45.122" v="476" actId="20577"/>
          <ac:spMkLst>
            <pc:docMk/>
            <pc:sldMk cId="2362032327" sldId="276"/>
            <ac:spMk id="2" creationId="{FE238892-ECC8-9B0A-6145-35881D30404D}"/>
          </ac:spMkLst>
        </pc:spChg>
      </pc:sldChg>
    </pc:docChg>
  </pc:docChgLst>
  <pc:docChgLst>
    <pc:chgData name="Nguyen Ba Thanh 20224291" userId="36761753-97a5-4322-a1ee-3d8997cbf7e5" providerId="ADAL" clId="{A92262C0-25B8-4DF5-995B-6911A6FEE49E}"/>
    <pc:docChg chg="undo custSel addSld delSld modSld">
      <pc:chgData name="Nguyen Ba Thanh 20224291" userId="36761753-97a5-4322-a1ee-3d8997cbf7e5" providerId="ADAL" clId="{A92262C0-25B8-4DF5-995B-6911A6FEE49E}" dt="2025-01-06T09:28:40.185" v="170" actId="1076"/>
      <pc:docMkLst>
        <pc:docMk/>
      </pc:docMkLst>
      <pc:sldChg chg="modSp mod">
        <pc:chgData name="Nguyen Ba Thanh 20224291" userId="36761753-97a5-4322-a1ee-3d8997cbf7e5" providerId="ADAL" clId="{A92262C0-25B8-4DF5-995B-6911A6FEE49E}" dt="2025-01-06T09:03:48.002" v="30" actId="2710"/>
        <pc:sldMkLst>
          <pc:docMk/>
          <pc:sldMk cId="0" sldId="259"/>
        </pc:sldMkLst>
        <pc:spChg chg="mod">
          <ac:chgData name="Nguyen Ba Thanh 20224291" userId="36761753-97a5-4322-a1ee-3d8997cbf7e5" providerId="ADAL" clId="{A92262C0-25B8-4DF5-995B-6911A6FEE49E}" dt="2025-01-06T09:03:48.002" v="30" actId="2710"/>
          <ac:spMkLst>
            <pc:docMk/>
            <pc:sldMk cId="0" sldId="259"/>
            <ac:spMk id="312" creationId="{00000000-0000-0000-0000-000000000000}"/>
          </ac:spMkLst>
        </pc:spChg>
      </pc:sldChg>
      <pc:sldChg chg="del">
        <pc:chgData name="Nguyen Ba Thanh 20224291" userId="36761753-97a5-4322-a1ee-3d8997cbf7e5" providerId="ADAL" clId="{A92262C0-25B8-4DF5-995B-6911A6FEE49E}" dt="2025-01-06T09:04:57.500" v="32" actId="47"/>
        <pc:sldMkLst>
          <pc:docMk/>
          <pc:sldMk cId="0" sldId="261"/>
        </pc:sldMkLst>
      </pc:sldChg>
      <pc:sldChg chg="addSp modSp mod">
        <pc:chgData name="Nguyen Ba Thanh 20224291" userId="36761753-97a5-4322-a1ee-3d8997cbf7e5" providerId="ADAL" clId="{A92262C0-25B8-4DF5-995B-6911A6FEE49E}" dt="2025-01-06T09:04:00.535" v="31"/>
        <pc:sldMkLst>
          <pc:docMk/>
          <pc:sldMk cId="3764522041" sldId="271"/>
        </pc:sldMkLst>
        <pc:spChg chg="mod">
          <ac:chgData name="Nguyen Ba Thanh 20224291" userId="36761753-97a5-4322-a1ee-3d8997cbf7e5" providerId="ADAL" clId="{A92262C0-25B8-4DF5-995B-6911A6FEE49E}" dt="2025-01-06T09:00:29.044" v="1" actId="6549"/>
          <ac:spMkLst>
            <pc:docMk/>
            <pc:sldMk cId="3764522041" sldId="271"/>
            <ac:spMk id="312" creationId="{741E12CC-3EF8-A34C-895E-A82AADCACF4F}"/>
          </ac:spMkLst>
        </pc:spChg>
        <pc:picChg chg="add">
          <ac:chgData name="Nguyen Ba Thanh 20224291" userId="36761753-97a5-4322-a1ee-3d8997cbf7e5" providerId="ADAL" clId="{A92262C0-25B8-4DF5-995B-6911A6FEE49E}" dt="2025-01-06T09:04:00.535" v="31"/>
          <ac:picMkLst>
            <pc:docMk/>
            <pc:sldMk cId="3764522041" sldId="271"/>
            <ac:picMk id="3074" creationId="{CF39B1D3-1EE5-18D0-CE1C-8F9462A34446}"/>
          </ac:picMkLst>
        </pc:picChg>
      </pc:sldChg>
      <pc:sldChg chg="addSp delSp modSp mod modClrScheme chgLayout">
        <pc:chgData name="Nguyen Ba Thanh 20224291" userId="36761753-97a5-4322-a1ee-3d8997cbf7e5" providerId="ADAL" clId="{A92262C0-25B8-4DF5-995B-6911A6FEE49E}" dt="2025-01-06T09:22:43.822" v="149" actId="20577"/>
        <pc:sldMkLst>
          <pc:docMk/>
          <pc:sldMk cId="1531149577" sldId="272"/>
        </pc:sldMkLst>
        <pc:spChg chg="del">
          <ac:chgData name="Nguyen Ba Thanh 20224291" userId="36761753-97a5-4322-a1ee-3d8997cbf7e5" providerId="ADAL" clId="{A92262C0-25B8-4DF5-995B-6911A6FEE49E}" dt="2025-01-06T09:19:22.625" v="33" actId="700"/>
          <ac:spMkLst>
            <pc:docMk/>
            <pc:sldMk cId="1531149577" sldId="272"/>
            <ac:spMk id="2" creationId="{B05739A3-33A5-0C00-FC1E-CAC99A7CEC5D}"/>
          </ac:spMkLst>
        </pc:spChg>
        <pc:spChg chg="del mod ord">
          <ac:chgData name="Nguyen Ba Thanh 20224291" userId="36761753-97a5-4322-a1ee-3d8997cbf7e5" providerId="ADAL" clId="{A92262C0-25B8-4DF5-995B-6911A6FEE49E}" dt="2025-01-06T09:19:22.625" v="33" actId="700"/>
          <ac:spMkLst>
            <pc:docMk/>
            <pc:sldMk cId="1531149577" sldId="272"/>
            <ac:spMk id="3" creationId="{2B1C3158-FB06-FD6A-4D8A-7D18433B16F9}"/>
          </ac:spMkLst>
        </pc:spChg>
        <pc:spChg chg="add del mod ord">
          <ac:chgData name="Nguyen Ba Thanh 20224291" userId="36761753-97a5-4322-a1ee-3d8997cbf7e5" providerId="ADAL" clId="{A92262C0-25B8-4DF5-995B-6911A6FEE49E}" dt="2025-01-06T09:19:23.793" v="34"/>
          <ac:spMkLst>
            <pc:docMk/>
            <pc:sldMk cId="1531149577" sldId="272"/>
            <ac:spMk id="4" creationId="{4E8EB22F-06FA-5809-0ED0-A872537234C1}"/>
          </ac:spMkLst>
        </pc:spChg>
        <pc:spChg chg="add mod">
          <ac:chgData name="Nguyen Ba Thanh 20224291" userId="36761753-97a5-4322-a1ee-3d8997cbf7e5" providerId="ADAL" clId="{A92262C0-25B8-4DF5-995B-6911A6FEE49E}" dt="2025-01-06T09:22:43.822" v="149" actId="20577"/>
          <ac:spMkLst>
            <pc:docMk/>
            <pc:sldMk cId="1531149577" sldId="272"/>
            <ac:spMk id="5" creationId="{0D1D939C-091B-EBE5-A4F8-610C15B5777B}"/>
          </ac:spMkLst>
        </pc:spChg>
      </pc:sldChg>
      <pc:sldChg chg="addSp delSp modSp add mod">
        <pc:chgData name="Nguyen Ba Thanh 20224291" userId="36761753-97a5-4322-a1ee-3d8997cbf7e5" providerId="ADAL" clId="{A92262C0-25B8-4DF5-995B-6911A6FEE49E}" dt="2025-01-06T09:28:40.185" v="170" actId="1076"/>
        <pc:sldMkLst>
          <pc:docMk/>
          <pc:sldMk cId="4022822681" sldId="273"/>
        </pc:sldMkLst>
        <pc:spChg chg="add">
          <ac:chgData name="Nguyen Ba Thanh 20224291" userId="36761753-97a5-4322-a1ee-3d8997cbf7e5" providerId="ADAL" clId="{A92262C0-25B8-4DF5-995B-6911A6FEE49E}" dt="2025-01-06T09:26:53.951" v="153"/>
          <ac:spMkLst>
            <pc:docMk/>
            <pc:sldMk cId="4022822681" sldId="273"/>
            <ac:spMk id="2" creationId="{BE207148-7BDD-A68A-A967-EC9B850F0CB2}"/>
          </ac:spMkLst>
        </pc:spChg>
        <pc:spChg chg="del mod">
          <ac:chgData name="Nguyen Ba Thanh 20224291" userId="36761753-97a5-4322-a1ee-3d8997cbf7e5" providerId="ADAL" clId="{A92262C0-25B8-4DF5-995B-6911A6FEE49E}" dt="2025-01-06T09:26:49.160" v="152" actId="478"/>
          <ac:spMkLst>
            <pc:docMk/>
            <pc:sldMk cId="4022822681" sldId="273"/>
            <ac:spMk id="5" creationId="{3C9DE8C6-DFDA-9EA2-44E9-6646B3251E78}"/>
          </ac:spMkLst>
        </pc:spChg>
        <pc:picChg chg="add mod">
          <ac:chgData name="Nguyen Ba Thanh 20224291" userId="36761753-97a5-4322-a1ee-3d8997cbf7e5" providerId="ADAL" clId="{A92262C0-25B8-4DF5-995B-6911A6FEE49E}" dt="2025-01-06T09:27:59.674" v="165" actId="1076"/>
          <ac:picMkLst>
            <pc:docMk/>
            <pc:sldMk cId="4022822681" sldId="273"/>
            <ac:picMk id="5123" creationId="{FD92C0E9-33EF-EC85-2063-36B3181DC183}"/>
          </ac:picMkLst>
        </pc:picChg>
        <pc:picChg chg="add mod">
          <ac:chgData name="Nguyen Ba Thanh 20224291" userId="36761753-97a5-4322-a1ee-3d8997cbf7e5" providerId="ADAL" clId="{A92262C0-25B8-4DF5-995B-6911A6FEE49E}" dt="2025-01-06T09:28:23.973" v="167" actId="1076"/>
          <ac:picMkLst>
            <pc:docMk/>
            <pc:sldMk cId="4022822681" sldId="273"/>
            <ac:picMk id="5125" creationId="{56FA9A14-5B10-F970-3696-409FF9D8AB95}"/>
          </ac:picMkLst>
        </pc:picChg>
        <pc:picChg chg="add mod">
          <ac:chgData name="Nguyen Ba Thanh 20224291" userId="36761753-97a5-4322-a1ee-3d8997cbf7e5" providerId="ADAL" clId="{A92262C0-25B8-4DF5-995B-6911A6FEE49E}" dt="2025-01-06T09:28:40.185" v="170" actId="1076"/>
          <ac:picMkLst>
            <pc:docMk/>
            <pc:sldMk cId="4022822681" sldId="273"/>
            <ac:picMk id="5127" creationId="{A77186FD-8518-5126-6B29-DD210169F9A1}"/>
          </ac:picMkLst>
        </pc:picChg>
      </pc:sldChg>
      <pc:sldChg chg="del">
        <pc:chgData name="Nguyen Ba Thanh 20224291" userId="36761753-97a5-4322-a1ee-3d8997cbf7e5" providerId="ADAL" clId="{A92262C0-25B8-4DF5-995B-6911A6FEE49E}" dt="2025-01-06T09:04:57.500" v="32" actId="47"/>
        <pc:sldMkLst>
          <pc:docMk/>
          <pc:sldMk cId="4151721504" sldId="273"/>
        </pc:sldMkLst>
      </pc:sldChg>
      <pc:sldChg chg="del">
        <pc:chgData name="Nguyen Ba Thanh 20224291" userId="36761753-97a5-4322-a1ee-3d8997cbf7e5" providerId="ADAL" clId="{A92262C0-25B8-4DF5-995B-6911A6FEE49E}" dt="2025-01-06T09:04:57.500" v="32" actId="47"/>
        <pc:sldMkLst>
          <pc:docMk/>
          <pc:sldMk cId="2683962368" sldId="274"/>
        </pc:sldMkLst>
      </pc:sldChg>
      <pc:sldChg chg="del">
        <pc:chgData name="Nguyen Ba Thanh 20224291" userId="36761753-97a5-4322-a1ee-3d8997cbf7e5" providerId="ADAL" clId="{A92262C0-25B8-4DF5-995B-6911A6FEE49E}" dt="2025-01-06T09:04:57.500" v="32" actId="47"/>
        <pc:sldMkLst>
          <pc:docMk/>
          <pc:sldMk cId="2605151200" sldId="27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3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4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image" Target="../media/image5.pn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Relationship Id="rId14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Click to edit the title text format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body"/>
          </p:nvPr>
        </p:nvSpPr>
        <p:spPr>
          <a:xfrm>
            <a:off x="338760" y="1058760"/>
            <a:ext cx="11514240" cy="4908600"/>
          </a:xfrm>
          <a:prstGeom prst="rect">
            <a:avLst/>
          </a:prstGeom>
        </p:spPr>
        <p:txBody>
          <a:bodyPr lIns="90000" tIns="45000" rIns="90000" bIns="45000">
            <a:no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Lato"/>
                <a:ea typeface="Lato"/>
              </a:rPr>
              <a:t>Click to edit Master text styles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Lato"/>
                <a:ea typeface="Lato"/>
              </a:rPr>
              <a:t>Second level</a:t>
            </a: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  <a:p>
            <a:pPr marL="1143000" lvl="2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Lato"/>
                <a:ea typeface="Lato"/>
              </a:rPr>
              <a:t>Third level</a:t>
            </a:r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  <a:p>
            <a:pPr marL="1600200" lvl="3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Lato"/>
                <a:ea typeface="Lato"/>
              </a:rPr>
              <a:t>Fourth level</a:t>
            </a: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 marL="2057400" lvl="4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Lato"/>
                <a:ea typeface="Lato"/>
              </a:rPr>
              <a:t>Fifth level</a:t>
            </a: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title"/>
          </p:nvPr>
        </p:nvSpPr>
        <p:spPr>
          <a:xfrm>
            <a:off x="338760" y="112680"/>
            <a:ext cx="11514240" cy="435600"/>
          </a:xfrm>
          <a:prstGeom prst="rect">
            <a:avLst/>
          </a:prstGeom>
        </p:spPr>
        <p:txBody>
          <a:bodyPr lIns="90000" tIns="45000" rIns="90000" bIns="45000">
            <a:noAutofit/>
          </a:bodyPr>
          <a:lstStyle/>
          <a:p>
            <a:pPr>
              <a:lnSpc>
                <a:spcPct val="90000"/>
              </a:lnSpc>
            </a:pPr>
            <a:r>
              <a:rPr lang="en-US" sz="2800" b="1" strike="noStrike" spc="-1">
                <a:solidFill>
                  <a:srgbClr val="FFFFFF"/>
                </a:solidFill>
                <a:latin typeface="Lato"/>
                <a:ea typeface="Lato"/>
              </a:rPr>
              <a:t>Title 1:……………………………………..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338760" y="112680"/>
            <a:ext cx="11514240" cy="435600"/>
          </a:xfrm>
          <a:prstGeom prst="rect">
            <a:avLst/>
          </a:prstGeom>
        </p:spPr>
        <p:txBody>
          <a:bodyPr lIns="90000" tIns="45000" rIns="90000" bIns="45000">
            <a:noAutofit/>
          </a:bodyPr>
          <a:lstStyle/>
          <a:p>
            <a:pPr>
              <a:lnSpc>
                <a:spcPct val="90000"/>
              </a:lnSpc>
            </a:pPr>
            <a:r>
              <a:rPr lang="en-US" sz="2800" b="1" strike="noStrike" spc="-1">
                <a:solidFill>
                  <a:srgbClr val="FFFFFF"/>
                </a:solidFill>
                <a:latin typeface="Lato"/>
                <a:ea typeface="Lato"/>
              </a:rPr>
              <a:t>Title 3:……………………………………..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337680" y="1032480"/>
            <a:ext cx="11515320" cy="4938480"/>
          </a:xfrm>
          <a:prstGeom prst="rect">
            <a:avLst/>
          </a:prstGeom>
        </p:spPr>
        <p:txBody>
          <a:bodyPr lIns="90000" tIns="45000" rIns="90000" bIns="45000">
            <a:no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Lato"/>
                <a:ea typeface="Lato"/>
              </a:rPr>
              <a:t>Click to edit Master text styles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Lato"/>
                <a:ea typeface="Lato"/>
              </a:rPr>
              <a:t>Second level</a:t>
            </a: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  <a:p>
            <a:pPr marL="1143000" lvl="2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Lato"/>
                <a:ea typeface="Lato"/>
              </a:rPr>
              <a:t>Third level</a:t>
            </a:r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  <a:p>
            <a:pPr marL="1600200" lvl="3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Lato"/>
                <a:ea typeface="Lato"/>
              </a:rPr>
              <a:t>Fourth level</a:t>
            </a: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 marL="2057400" lvl="4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Lato"/>
                <a:ea typeface="Lato"/>
              </a:rPr>
              <a:t>Fifth level</a:t>
            </a: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body"/>
          </p:nvPr>
        </p:nvSpPr>
        <p:spPr>
          <a:xfrm>
            <a:off x="4558320" y="1248480"/>
            <a:ext cx="7391160" cy="5204880"/>
          </a:xfrm>
          <a:prstGeom prst="rect">
            <a:avLst/>
          </a:prstGeom>
        </p:spPr>
        <p:txBody>
          <a:bodyPr lIns="90000" tIns="45000" rIns="90000" bIns="45000">
            <a:no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Lato"/>
                <a:ea typeface="Lato"/>
              </a:rPr>
              <a:t>Click to edit Master text styles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Lato"/>
                <a:ea typeface="Lato"/>
              </a:rPr>
              <a:t>Second level</a:t>
            </a: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  <a:p>
            <a:pPr marL="1143000" lvl="2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Lato"/>
                <a:ea typeface="Lato"/>
              </a:rPr>
              <a:t>Third level</a:t>
            </a:r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  <a:p>
            <a:pPr marL="1600200" lvl="3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Lato"/>
                <a:ea typeface="Lato"/>
              </a:rPr>
              <a:t>Fourth level</a:t>
            </a: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 marL="2057400" lvl="4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Lato"/>
                <a:ea typeface="Lato"/>
              </a:rPr>
              <a:t>Fifth level</a:t>
            </a: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 type="title"/>
          </p:nvPr>
        </p:nvSpPr>
        <p:spPr>
          <a:xfrm>
            <a:off x="4558320" y="404280"/>
            <a:ext cx="7391160" cy="435600"/>
          </a:xfrm>
          <a:prstGeom prst="rect">
            <a:avLst/>
          </a:prstGeom>
        </p:spPr>
        <p:txBody>
          <a:bodyPr lIns="90000" tIns="45000" rIns="90000" bIns="45000">
            <a:noAutofit/>
          </a:bodyPr>
          <a:lstStyle/>
          <a:p>
            <a:pPr>
              <a:lnSpc>
                <a:spcPct val="90000"/>
              </a:lnSpc>
            </a:pPr>
            <a:r>
              <a:rPr lang="en-US" sz="2800" b="1" strike="noStrike" spc="-1">
                <a:solidFill>
                  <a:srgbClr val="000000"/>
                </a:solidFill>
                <a:latin typeface="Lato"/>
                <a:ea typeface="Lato"/>
              </a:rPr>
              <a:t>Title 4:……………………………………..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Click to edit the title text format</a:t>
            </a:r>
          </a:p>
        </p:txBody>
      </p:sp>
      <p:sp>
        <p:nvSpPr>
          <p:cNvPr id="2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CBDF2C-F7E0-EECB-408D-63D2B39A0C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A26AEE8E-C17B-D608-E4D7-6226B1F92359}"/>
              </a:ext>
            </a:extLst>
          </p:cNvPr>
          <p:cNvSpPr txBox="1">
            <a:spLocks/>
          </p:cNvSpPr>
          <p:nvPr/>
        </p:nvSpPr>
        <p:spPr>
          <a:xfrm>
            <a:off x="4996105" y="2480580"/>
            <a:ext cx="5354280" cy="189684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>
                <a:solidFill>
                  <a:srgbClr val="C00000"/>
                </a:solidFill>
              </a:rPr>
              <a:t>III.</a:t>
            </a:r>
            <a:r>
              <a:rPr lang="en-US"/>
              <a:t> </a:t>
            </a:r>
            <a:r>
              <a:rPr lang="en-US" b="1">
                <a:solidFill>
                  <a:srgbClr val="C00000"/>
                </a:solidFill>
              </a:rPr>
              <a:t>EXPERIMENT</a:t>
            </a:r>
          </a:p>
        </p:txBody>
      </p:sp>
    </p:spTree>
    <p:extLst>
      <p:ext uri="{BB962C8B-B14F-4D97-AF65-F5344CB8AC3E}">
        <p14:creationId xmlns:p14="http://schemas.microsoft.com/office/powerpoint/2010/main" val="14555504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Hình ảnh 2" descr="Ảnh có chứa động vật không xương sống, Động vật không xương sống biển, Cơ quan, đá ngầm&#10;&#10;Mô tả được tự động tạo">
            <a:extLst>
              <a:ext uri="{FF2B5EF4-FFF2-40B4-BE49-F238E27FC236}">
                <a16:creationId xmlns:a16="http://schemas.microsoft.com/office/drawing/2014/main" id="{F507773F-9C0D-EDB9-855E-F74C63CB29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375" y="1712769"/>
            <a:ext cx="3030667" cy="2799627"/>
          </a:xfrm>
          <a:prstGeom prst="rect">
            <a:avLst/>
          </a:prstGeom>
        </p:spPr>
      </p:pic>
      <p:pic>
        <p:nvPicPr>
          <p:cNvPr id="4" name="Hình ảnh 3" descr="Ảnh có chứa bức vẽ, hình vẽ, Tác phẩm nghệ thuật của trẻ con, Nghệ thuật hiện đại&#10;&#10;Mô tả được tự động tạo">
            <a:extLst>
              <a:ext uri="{FF2B5EF4-FFF2-40B4-BE49-F238E27FC236}">
                <a16:creationId xmlns:a16="http://schemas.microsoft.com/office/drawing/2014/main" id="{0CB809E4-A4CB-64CF-6B80-A03891FA59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9835" y="1717809"/>
            <a:ext cx="2747785" cy="2799195"/>
          </a:xfrm>
          <a:prstGeom prst="rect">
            <a:avLst/>
          </a:prstGeom>
        </p:spPr>
      </p:pic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8318C369-2016-1190-0AAB-352EE316F89C}"/>
              </a:ext>
            </a:extLst>
          </p:cNvPr>
          <p:cNvSpPr txBox="1"/>
          <p:nvPr/>
        </p:nvSpPr>
        <p:spPr>
          <a:xfrm>
            <a:off x="1145894" y="4502552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vi-VN" err="1">
                <a:cs typeface="Arial"/>
              </a:rPr>
              <a:t>Content</a:t>
            </a:r>
            <a:r>
              <a:rPr lang="vi-VN">
                <a:cs typeface="Arial"/>
              </a:rPr>
              <a:t> </a:t>
            </a:r>
            <a:r>
              <a:rPr lang="vi-VN" err="1">
                <a:cs typeface="Arial"/>
              </a:rPr>
              <a:t>Image</a:t>
            </a:r>
            <a:r>
              <a:rPr lang="vi-VN">
                <a:cs typeface="Arial"/>
              </a:rPr>
              <a:t> </a:t>
            </a:r>
          </a:p>
        </p:txBody>
      </p:sp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01344621-3CB0-FAC5-8BA6-20F83B93BA98}"/>
              </a:ext>
            </a:extLst>
          </p:cNvPr>
          <p:cNvSpPr txBox="1"/>
          <p:nvPr/>
        </p:nvSpPr>
        <p:spPr>
          <a:xfrm>
            <a:off x="5158451" y="4512198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 Style Image.</a:t>
            </a:r>
            <a:endParaRPr lang="vi-VN"/>
          </a:p>
        </p:txBody>
      </p:sp>
      <p:pic>
        <p:nvPicPr>
          <p:cNvPr id="8" name="Hình ảnh 7" descr="Ảnh có chứa động vật không xương sống, Động vật không xương sống biển, Cơ quan, động vật chân đầu&#10;&#10;Mô tả được tự động tạo">
            <a:extLst>
              <a:ext uri="{FF2B5EF4-FFF2-40B4-BE49-F238E27FC236}">
                <a16:creationId xmlns:a16="http://schemas.microsoft.com/office/drawing/2014/main" id="{FED4AED6-ECCE-1317-8B71-9585CC2FCA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70281" y="1721132"/>
            <a:ext cx="3185209" cy="2962395"/>
          </a:xfrm>
          <a:prstGeom prst="rect">
            <a:avLst/>
          </a:prstGeom>
        </p:spPr>
      </p:pic>
      <p:sp>
        <p:nvSpPr>
          <p:cNvPr id="10" name="Hộp Văn bản 9">
            <a:extLst>
              <a:ext uri="{FF2B5EF4-FFF2-40B4-BE49-F238E27FC236}">
                <a16:creationId xmlns:a16="http://schemas.microsoft.com/office/drawing/2014/main" id="{7E7D4340-F476-80E5-E10A-C8ED47BC5841}"/>
              </a:ext>
            </a:extLst>
          </p:cNvPr>
          <p:cNvSpPr txBox="1"/>
          <p:nvPr/>
        </p:nvSpPr>
        <p:spPr>
          <a:xfrm>
            <a:off x="3788780" y="2930324"/>
            <a:ext cx="331808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i="1"/>
              <a:t>+ </a:t>
            </a:r>
            <a:endParaRPr lang="en-US" sz="2800"/>
          </a:p>
        </p:txBody>
      </p:sp>
      <p:sp>
        <p:nvSpPr>
          <p:cNvPr id="11" name="Hộp Văn bản 10">
            <a:extLst>
              <a:ext uri="{FF2B5EF4-FFF2-40B4-BE49-F238E27FC236}">
                <a16:creationId xmlns:a16="http://schemas.microsoft.com/office/drawing/2014/main" id="{9815355A-B5FB-1F3D-1124-BA665CA4871D}"/>
              </a:ext>
            </a:extLst>
          </p:cNvPr>
          <p:cNvSpPr txBox="1"/>
          <p:nvPr/>
        </p:nvSpPr>
        <p:spPr>
          <a:xfrm>
            <a:off x="7627716" y="2843514"/>
            <a:ext cx="524719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>
                <a:solidFill>
                  <a:srgbClr val="333333"/>
                </a:solidFill>
                <a:cs typeface="Arial"/>
              </a:rPr>
              <a:t>→</a:t>
            </a:r>
            <a:endParaRPr lang="en-US" sz="2800"/>
          </a:p>
        </p:txBody>
      </p:sp>
      <p:sp>
        <p:nvSpPr>
          <p:cNvPr id="12" name="Hộp Văn bản 11">
            <a:extLst>
              <a:ext uri="{FF2B5EF4-FFF2-40B4-BE49-F238E27FC236}">
                <a16:creationId xmlns:a16="http://schemas.microsoft.com/office/drawing/2014/main" id="{B0F1E3C7-60F5-231C-9896-158B9ED09057}"/>
              </a:ext>
            </a:extLst>
          </p:cNvPr>
          <p:cNvSpPr txBox="1"/>
          <p:nvPr/>
        </p:nvSpPr>
        <p:spPr>
          <a:xfrm>
            <a:off x="673261" y="5023412"/>
            <a:ext cx="10199225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ea typeface="+mn-lt"/>
                <a:cs typeface="+mn-lt"/>
              </a:rPr>
              <a:t>-The achieved result clearly illustrates the combination of content and style:</a:t>
            </a:r>
            <a:endParaRPr lang="vi-VN"/>
          </a:p>
          <a:p>
            <a:r>
              <a:rPr lang="en-US">
                <a:ea typeface="+mn-lt"/>
                <a:cs typeface="+mn-lt"/>
              </a:rPr>
              <a:t> The content structure (octopus) is well-preserved.</a:t>
            </a:r>
            <a:endParaRPr lang="en-US"/>
          </a:p>
          <a:p>
            <a:r>
              <a:rPr lang="en-US">
                <a:ea typeface="+mn-lt"/>
                <a:cs typeface="+mn-lt"/>
              </a:rPr>
              <a:t> Hockney's artistic style is prominently applied.</a:t>
            </a: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2376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E52717-7725-97BF-8B4E-0761B2E99F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AF854114-F6BF-6446-70FC-766E20481BB1}"/>
              </a:ext>
            </a:extLst>
          </p:cNvPr>
          <p:cNvSpPr txBox="1">
            <a:spLocks/>
          </p:cNvSpPr>
          <p:nvPr/>
        </p:nvSpPr>
        <p:spPr>
          <a:xfrm>
            <a:off x="4996105" y="2480580"/>
            <a:ext cx="5354280" cy="189684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>
                <a:solidFill>
                  <a:srgbClr val="C00000"/>
                </a:solidFill>
              </a:rPr>
              <a:t>IV. CONCLUSIONS</a:t>
            </a:r>
          </a:p>
        </p:txBody>
      </p:sp>
    </p:spTree>
    <p:extLst>
      <p:ext uri="{BB962C8B-B14F-4D97-AF65-F5344CB8AC3E}">
        <p14:creationId xmlns:p14="http://schemas.microsoft.com/office/powerpoint/2010/main" val="32893804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phụ 1">
            <a:extLst>
              <a:ext uri="{FF2B5EF4-FFF2-40B4-BE49-F238E27FC236}">
                <a16:creationId xmlns:a16="http://schemas.microsoft.com/office/drawing/2014/main" id="{FE238892-ECC8-9B0A-6145-35881D30404D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783100" y="-449818"/>
            <a:ext cx="10972440" cy="5307840"/>
          </a:xfrm>
        </p:spPr>
        <p:txBody>
          <a:bodyPr/>
          <a:lstStyle/>
          <a:p>
            <a:pPr marL="0" indent="0">
              <a:buNone/>
            </a:pPr>
            <a:r>
              <a:rPr lang="vi-VN" sz="1800">
                <a:ea typeface="+mn-lt"/>
                <a:cs typeface="+mn-lt"/>
              </a:rPr>
              <a:t>The </a:t>
            </a:r>
            <a:r>
              <a:rPr lang="vi-VN" sz="1800" err="1">
                <a:ea typeface="+mn-lt"/>
                <a:cs typeface="+mn-lt"/>
              </a:rPr>
              <a:t>neural</a:t>
            </a:r>
            <a:r>
              <a:rPr lang="vi-VN" sz="1800">
                <a:ea typeface="+mn-lt"/>
                <a:cs typeface="+mn-lt"/>
              </a:rPr>
              <a:t> </a:t>
            </a:r>
            <a:r>
              <a:rPr lang="vi-VN" sz="1800" err="1">
                <a:ea typeface="+mn-lt"/>
                <a:cs typeface="+mn-lt"/>
              </a:rPr>
              <a:t>style</a:t>
            </a:r>
            <a:r>
              <a:rPr lang="vi-VN" sz="1800">
                <a:ea typeface="+mn-lt"/>
                <a:cs typeface="+mn-lt"/>
              </a:rPr>
              <a:t> </a:t>
            </a:r>
            <a:r>
              <a:rPr lang="vi-VN" sz="1800" err="1">
                <a:ea typeface="+mn-lt"/>
                <a:cs typeface="+mn-lt"/>
              </a:rPr>
              <a:t>transfer</a:t>
            </a:r>
            <a:r>
              <a:rPr lang="vi-VN" sz="1800">
                <a:ea typeface="+mn-lt"/>
                <a:cs typeface="+mn-lt"/>
              </a:rPr>
              <a:t> </a:t>
            </a:r>
            <a:r>
              <a:rPr lang="vi-VN" sz="1800" err="1">
                <a:ea typeface="+mn-lt"/>
                <a:cs typeface="+mn-lt"/>
              </a:rPr>
              <a:t>successfully</a:t>
            </a:r>
            <a:r>
              <a:rPr lang="vi-VN" sz="1800">
                <a:ea typeface="+mn-lt"/>
                <a:cs typeface="+mn-lt"/>
              </a:rPr>
              <a:t> </a:t>
            </a:r>
            <a:r>
              <a:rPr lang="vi-VN" sz="1800" err="1">
                <a:ea typeface="+mn-lt"/>
                <a:cs typeface="+mn-lt"/>
              </a:rPr>
              <a:t>combines</a:t>
            </a:r>
            <a:r>
              <a:rPr lang="vi-VN" sz="1800">
                <a:ea typeface="+mn-lt"/>
                <a:cs typeface="+mn-lt"/>
              </a:rPr>
              <a:t> the </a:t>
            </a:r>
            <a:r>
              <a:rPr lang="vi-VN" sz="1800" err="1">
                <a:ea typeface="+mn-lt"/>
                <a:cs typeface="+mn-lt"/>
              </a:rPr>
              <a:t>structural</a:t>
            </a:r>
            <a:r>
              <a:rPr lang="vi-VN" sz="1800">
                <a:ea typeface="+mn-lt"/>
                <a:cs typeface="+mn-lt"/>
              </a:rPr>
              <a:t> </a:t>
            </a:r>
            <a:r>
              <a:rPr lang="vi-VN" sz="1800" err="1">
                <a:ea typeface="+mn-lt"/>
                <a:cs typeface="+mn-lt"/>
              </a:rPr>
              <a:t>content</a:t>
            </a:r>
            <a:r>
              <a:rPr lang="vi-VN" sz="1800">
                <a:ea typeface="+mn-lt"/>
                <a:cs typeface="+mn-lt"/>
              </a:rPr>
              <a:t> </a:t>
            </a:r>
            <a:r>
              <a:rPr lang="vi-VN" sz="1800" err="1">
                <a:ea typeface="+mn-lt"/>
                <a:cs typeface="+mn-lt"/>
              </a:rPr>
              <a:t>of</a:t>
            </a:r>
            <a:r>
              <a:rPr lang="vi-VN" sz="1800">
                <a:ea typeface="+mn-lt"/>
                <a:cs typeface="+mn-lt"/>
              </a:rPr>
              <a:t> </a:t>
            </a:r>
            <a:r>
              <a:rPr lang="vi-VN" sz="1800" err="1">
                <a:ea typeface="+mn-lt"/>
                <a:cs typeface="+mn-lt"/>
              </a:rPr>
              <a:t>one</a:t>
            </a:r>
            <a:r>
              <a:rPr lang="vi-VN" sz="1800">
                <a:ea typeface="+mn-lt"/>
                <a:cs typeface="+mn-lt"/>
              </a:rPr>
              <a:t> </a:t>
            </a:r>
            <a:r>
              <a:rPr lang="vi-VN" sz="1800" err="1">
                <a:ea typeface="+mn-lt"/>
                <a:cs typeface="+mn-lt"/>
              </a:rPr>
              <a:t>image</a:t>
            </a:r>
            <a:r>
              <a:rPr lang="vi-VN" sz="1800">
                <a:ea typeface="+mn-lt"/>
                <a:cs typeface="+mn-lt"/>
              </a:rPr>
              <a:t> </a:t>
            </a:r>
            <a:r>
              <a:rPr lang="vi-VN" sz="1800" err="1">
                <a:ea typeface="+mn-lt"/>
                <a:cs typeface="+mn-lt"/>
              </a:rPr>
              <a:t>with</a:t>
            </a:r>
            <a:r>
              <a:rPr lang="vi-VN" sz="1800">
                <a:ea typeface="+mn-lt"/>
                <a:cs typeface="+mn-lt"/>
              </a:rPr>
              <a:t> the </a:t>
            </a:r>
            <a:r>
              <a:rPr lang="vi-VN" sz="1800" err="1">
                <a:ea typeface="+mn-lt"/>
                <a:cs typeface="+mn-lt"/>
              </a:rPr>
              <a:t>artistic</a:t>
            </a:r>
            <a:r>
              <a:rPr lang="vi-VN" sz="1800">
                <a:ea typeface="+mn-lt"/>
                <a:cs typeface="+mn-lt"/>
              </a:rPr>
              <a:t> </a:t>
            </a:r>
            <a:r>
              <a:rPr lang="vi-VN" sz="1800" err="1">
                <a:ea typeface="+mn-lt"/>
                <a:cs typeface="+mn-lt"/>
              </a:rPr>
              <a:t>style</a:t>
            </a:r>
            <a:r>
              <a:rPr lang="vi-VN" sz="1800">
                <a:ea typeface="+mn-lt"/>
                <a:cs typeface="+mn-lt"/>
              </a:rPr>
              <a:t> </a:t>
            </a:r>
            <a:r>
              <a:rPr lang="vi-VN" sz="1800" err="1">
                <a:ea typeface="+mn-lt"/>
                <a:cs typeface="+mn-lt"/>
              </a:rPr>
              <a:t>of</a:t>
            </a:r>
            <a:r>
              <a:rPr lang="vi-VN" sz="1800">
                <a:ea typeface="+mn-lt"/>
                <a:cs typeface="+mn-lt"/>
              </a:rPr>
              <a:t> </a:t>
            </a:r>
            <a:r>
              <a:rPr lang="vi-VN" sz="1800" err="1">
                <a:ea typeface="+mn-lt"/>
                <a:cs typeface="+mn-lt"/>
              </a:rPr>
              <a:t>another</a:t>
            </a:r>
            <a:r>
              <a:rPr lang="vi-VN" sz="1800">
                <a:ea typeface="+mn-lt"/>
                <a:cs typeface="+mn-lt"/>
              </a:rPr>
              <a:t>, </a:t>
            </a:r>
            <a:r>
              <a:rPr lang="vi-VN" sz="1800" err="1">
                <a:ea typeface="+mn-lt"/>
                <a:cs typeface="+mn-lt"/>
              </a:rPr>
              <a:t>using</a:t>
            </a:r>
            <a:r>
              <a:rPr lang="vi-VN" sz="1800">
                <a:ea typeface="+mn-lt"/>
                <a:cs typeface="+mn-lt"/>
              </a:rPr>
              <a:t> VGG-19 to </a:t>
            </a:r>
            <a:r>
              <a:rPr lang="vi-VN" sz="1800" err="1">
                <a:ea typeface="+mn-lt"/>
                <a:cs typeface="+mn-lt"/>
              </a:rPr>
              <a:t>extract</a:t>
            </a:r>
            <a:r>
              <a:rPr lang="vi-VN" sz="1800">
                <a:ea typeface="+mn-lt"/>
                <a:cs typeface="+mn-lt"/>
              </a:rPr>
              <a:t> </a:t>
            </a:r>
            <a:r>
              <a:rPr lang="vi-VN" sz="1800" err="1">
                <a:ea typeface="+mn-lt"/>
                <a:cs typeface="+mn-lt"/>
              </a:rPr>
              <a:t>features</a:t>
            </a:r>
            <a:r>
              <a:rPr lang="vi-VN" sz="1800">
                <a:ea typeface="+mn-lt"/>
                <a:cs typeface="+mn-lt"/>
              </a:rPr>
              <a:t>. The </a:t>
            </a:r>
            <a:r>
              <a:rPr lang="vi-VN" sz="1800" err="1">
                <a:ea typeface="+mn-lt"/>
                <a:cs typeface="+mn-lt"/>
              </a:rPr>
              <a:t>content</a:t>
            </a:r>
            <a:r>
              <a:rPr lang="vi-VN" sz="1800">
                <a:ea typeface="+mn-lt"/>
                <a:cs typeface="+mn-lt"/>
              </a:rPr>
              <a:t>  </a:t>
            </a:r>
            <a:r>
              <a:rPr lang="vi-VN" sz="1800" err="1">
                <a:ea typeface="+mn-lt"/>
                <a:cs typeface="+mn-lt"/>
              </a:rPr>
              <a:t>is</a:t>
            </a:r>
            <a:r>
              <a:rPr lang="vi-VN" sz="1800">
                <a:ea typeface="+mn-lt"/>
                <a:cs typeface="+mn-lt"/>
              </a:rPr>
              <a:t> </a:t>
            </a:r>
            <a:r>
              <a:rPr lang="vi-VN" sz="1800" err="1">
                <a:ea typeface="+mn-lt"/>
                <a:cs typeface="+mn-lt"/>
              </a:rPr>
              <a:t>well-preserved</a:t>
            </a:r>
            <a:r>
              <a:rPr lang="vi-VN" sz="1800">
                <a:ea typeface="+mn-lt"/>
                <a:cs typeface="+mn-lt"/>
              </a:rPr>
              <a:t>, </a:t>
            </a:r>
            <a:r>
              <a:rPr lang="vi-VN" sz="1800" err="1">
                <a:ea typeface="+mn-lt"/>
                <a:cs typeface="+mn-lt"/>
              </a:rPr>
              <a:t>and</a:t>
            </a:r>
            <a:r>
              <a:rPr lang="vi-VN" sz="1800">
                <a:ea typeface="+mn-lt"/>
                <a:cs typeface="+mn-lt"/>
              </a:rPr>
              <a:t> the </a:t>
            </a:r>
            <a:r>
              <a:rPr lang="vi-VN" sz="1800" err="1">
                <a:ea typeface="+mn-lt"/>
                <a:cs typeface="+mn-lt"/>
              </a:rPr>
              <a:t>style</a:t>
            </a:r>
            <a:r>
              <a:rPr lang="vi-VN" sz="1800">
                <a:ea typeface="+mn-lt"/>
                <a:cs typeface="+mn-lt"/>
              </a:rPr>
              <a:t>  is </a:t>
            </a:r>
            <a:r>
              <a:rPr lang="vi-VN" sz="1800" err="1">
                <a:ea typeface="+mn-lt"/>
                <a:cs typeface="+mn-lt"/>
              </a:rPr>
              <a:t>vividly</a:t>
            </a:r>
            <a:r>
              <a:rPr lang="vi-VN" sz="1800">
                <a:ea typeface="+mn-lt"/>
                <a:cs typeface="+mn-lt"/>
              </a:rPr>
              <a:t> </a:t>
            </a:r>
            <a:r>
              <a:rPr lang="vi-VN" sz="1800" err="1">
                <a:ea typeface="+mn-lt"/>
                <a:cs typeface="+mn-lt"/>
              </a:rPr>
              <a:t>applied</a:t>
            </a:r>
            <a:r>
              <a:rPr lang="vi-VN" sz="1800">
                <a:ea typeface="+mn-lt"/>
                <a:cs typeface="+mn-lt"/>
              </a:rPr>
              <a:t>. </a:t>
            </a:r>
            <a:r>
              <a:rPr lang="vi-VN" sz="1800" err="1">
                <a:ea typeface="+mn-lt"/>
                <a:cs typeface="+mn-lt"/>
              </a:rPr>
              <a:t>This</a:t>
            </a:r>
            <a:r>
              <a:rPr lang="vi-VN" sz="1800">
                <a:ea typeface="+mn-lt"/>
                <a:cs typeface="+mn-lt"/>
              </a:rPr>
              <a:t> </a:t>
            </a:r>
            <a:r>
              <a:rPr lang="vi-VN" sz="1800" err="1">
                <a:ea typeface="+mn-lt"/>
                <a:cs typeface="+mn-lt"/>
              </a:rPr>
              <a:t>technique</a:t>
            </a:r>
            <a:r>
              <a:rPr lang="vi-VN" sz="1800">
                <a:ea typeface="+mn-lt"/>
                <a:cs typeface="+mn-lt"/>
              </a:rPr>
              <a:t> </a:t>
            </a:r>
            <a:r>
              <a:rPr lang="vi-VN" sz="1800" err="1">
                <a:ea typeface="+mn-lt"/>
                <a:cs typeface="+mn-lt"/>
              </a:rPr>
              <a:t>offers</a:t>
            </a:r>
            <a:r>
              <a:rPr lang="vi-VN" sz="1800">
                <a:ea typeface="+mn-lt"/>
                <a:cs typeface="+mn-lt"/>
              </a:rPr>
              <a:t> a </a:t>
            </a:r>
            <a:r>
              <a:rPr lang="vi-VN" sz="1800" err="1">
                <a:ea typeface="+mn-lt"/>
                <a:cs typeface="+mn-lt"/>
              </a:rPr>
              <a:t>versatile</a:t>
            </a:r>
            <a:r>
              <a:rPr lang="vi-VN" sz="1800">
                <a:ea typeface="+mn-lt"/>
                <a:cs typeface="+mn-lt"/>
              </a:rPr>
              <a:t> </a:t>
            </a:r>
            <a:r>
              <a:rPr lang="vi-VN" sz="1800" err="1">
                <a:ea typeface="+mn-lt"/>
                <a:cs typeface="+mn-lt"/>
              </a:rPr>
              <a:t>tool</a:t>
            </a:r>
            <a:r>
              <a:rPr lang="vi-VN" sz="1800">
                <a:ea typeface="+mn-lt"/>
                <a:cs typeface="+mn-lt"/>
              </a:rPr>
              <a:t> </a:t>
            </a:r>
            <a:r>
              <a:rPr lang="vi-VN" sz="1800" err="1">
                <a:ea typeface="+mn-lt"/>
                <a:cs typeface="+mn-lt"/>
              </a:rPr>
              <a:t>for</a:t>
            </a:r>
            <a:r>
              <a:rPr lang="vi-VN" sz="1800">
                <a:ea typeface="+mn-lt"/>
                <a:cs typeface="+mn-lt"/>
              </a:rPr>
              <a:t> </a:t>
            </a:r>
            <a:r>
              <a:rPr lang="vi-VN" sz="1800" err="1">
                <a:ea typeface="+mn-lt"/>
                <a:cs typeface="+mn-lt"/>
              </a:rPr>
              <a:t>creative</a:t>
            </a:r>
            <a:r>
              <a:rPr lang="vi-VN" sz="1800">
                <a:ea typeface="+mn-lt"/>
                <a:cs typeface="+mn-lt"/>
              </a:rPr>
              <a:t> </a:t>
            </a:r>
            <a:r>
              <a:rPr lang="vi-VN" sz="1800" err="1">
                <a:ea typeface="+mn-lt"/>
                <a:cs typeface="+mn-lt"/>
              </a:rPr>
              <a:t>applications</a:t>
            </a:r>
            <a:r>
              <a:rPr lang="vi-VN" sz="1800">
                <a:ea typeface="+mn-lt"/>
                <a:cs typeface="+mn-lt"/>
              </a:rPr>
              <a:t>, </a:t>
            </a:r>
            <a:r>
              <a:rPr lang="vi-VN" sz="1800" err="1">
                <a:ea typeface="+mn-lt"/>
                <a:cs typeface="+mn-lt"/>
              </a:rPr>
              <a:t>though</a:t>
            </a:r>
            <a:r>
              <a:rPr lang="vi-VN" sz="1800">
                <a:ea typeface="+mn-lt"/>
                <a:cs typeface="+mn-lt"/>
              </a:rPr>
              <a:t> </a:t>
            </a:r>
            <a:r>
              <a:rPr lang="vi-VN" sz="1800" err="1">
                <a:ea typeface="+mn-lt"/>
                <a:cs typeface="+mn-lt"/>
              </a:rPr>
              <a:t>future</a:t>
            </a:r>
            <a:r>
              <a:rPr lang="vi-VN" sz="1800">
                <a:ea typeface="+mn-lt"/>
                <a:cs typeface="+mn-lt"/>
              </a:rPr>
              <a:t> </a:t>
            </a:r>
            <a:r>
              <a:rPr lang="vi-VN" sz="1800" err="1">
                <a:ea typeface="+mn-lt"/>
                <a:cs typeface="+mn-lt"/>
              </a:rPr>
              <a:t>improvements</a:t>
            </a:r>
            <a:r>
              <a:rPr lang="vi-VN" sz="1800">
                <a:ea typeface="+mn-lt"/>
                <a:cs typeface="+mn-lt"/>
              </a:rPr>
              <a:t> </a:t>
            </a:r>
            <a:r>
              <a:rPr lang="vi-VN" sz="1800" err="1">
                <a:ea typeface="+mn-lt"/>
                <a:cs typeface="+mn-lt"/>
              </a:rPr>
              <a:t>could</a:t>
            </a:r>
            <a:r>
              <a:rPr lang="vi-VN" sz="1800">
                <a:ea typeface="+mn-lt"/>
                <a:cs typeface="+mn-lt"/>
              </a:rPr>
              <a:t> </a:t>
            </a:r>
            <a:r>
              <a:rPr lang="vi-VN" sz="1800" err="1">
                <a:ea typeface="+mn-lt"/>
                <a:cs typeface="+mn-lt"/>
              </a:rPr>
              <a:t>address</a:t>
            </a:r>
            <a:r>
              <a:rPr lang="vi-VN" sz="1800">
                <a:ea typeface="+mn-lt"/>
                <a:cs typeface="+mn-lt"/>
              </a:rPr>
              <a:t> </a:t>
            </a:r>
            <a:r>
              <a:rPr lang="vi-VN" sz="1800" err="1">
                <a:ea typeface="+mn-lt"/>
                <a:cs typeface="+mn-lt"/>
              </a:rPr>
              <a:t>efficiency</a:t>
            </a:r>
            <a:r>
              <a:rPr lang="vi-VN" sz="1800">
                <a:ea typeface="+mn-lt"/>
                <a:cs typeface="+mn-lt"/>
              </a:rPr>
              <a:t> </a:t>
            </a:r>
            <a:r>
              <a:rPr lang="vi-VN" sz="1800" err="1">
                <a:ea typeface="+mn-lt"/>
                <a:cs typeface="+mn-lt"/>
              </a:rPr>
              <a:t>and</a:t>
            </a:r>
            <a:r>
              <a:rPr lang="vi-VN" sz="1800">
                <a:ea typeface="+mn-lt"/>
                <a:cs typeface="+mn-lt"/>
              </a:rPr>
              <a:t> </a:t>
            </a:r>
            <a:r>
              <a:rPr lang="vi-VN" sz="1800" err="1">
                <a:ea typeface="+mn-lt"/>
                <a:cs typeface="+mn-lt"/>
              </a:rPr>
              <a:t>detail</a:t>
            </a:r>
            <a:r>
              <a:rPr lang="vi-VN" sz="1800">
                <a:ea typeface="+mn-lt"/>
                <a:cs typeface="+mn-lt"/>
              </a:rPr>
              <a:t> </a:t>
            </a:r>
            <a:r>
              <a:rPr lang="vi-VN" sz="1800" err="1">
                <a:ea typeface="+mn-lt"/>
                <a:cs typeface="+mn-lt"/>
              </a:rPr>
              <a:t>preservation</a:t>
            </a:r>
            <a:r>
              <a:rPr lang="vi-VN" sz="1800">
                <a:ea typeface="+mn-lt"/>
                <a:cs typeface="+mn-lt"/>
              </a:rPr>
              <a:t>.</a:t>
            </a:r>
            <a:endParaRPr lang="vi-VN" sz="180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620323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CustomShape 1"/>
          <p:cNvSpPr/>
          <p:nvPr/>
        </p:nvSpPr>
        <p:spPr>
          <a:xfrm>
            <a:off x="5756400" y="2824200"/>
            <a:ext cx="5136480" cy="970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90000"/>
              </a:lnSpc>
            </a:pPr>
            <a:r>
              <a:rPr lang="en-US" sz="6000" b="1" strike="noStrike" spc="-1">
                <a:solidFill>
                  <a:srgbClr val="C00000"/>
                </a:solidFill>
                <a:latin typeface="Lato"/>
                <a:ea typeface="Lato"/>
              </a:rPr>
              <a:t>THANK YOU !</a:t>
            </a:r>
            <a:endParaRPr lang="en-US" sz="6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6" name="Picture 3" descr="Text&#10;&#10;Description automatically generated"/>
          <p:cNvPicPr/>
          <p:nvPr/>
        </p:nvPicPr>
        <p:blipFill>
          <a:blip r:embed="rId2"/>
          <a:stretch/>
        </p:blipFill>
        <p:spPr>
          <a:xfrm>
            <a:off x="392040" y="271440"/>
            <a:ext cx="3174120" cy="1153080"/>
          </a:xfrm>
          <a:prstGeom prst="rect">
            <a:avLst/>
          </a:prstGeom>
          <a:ln>
            <a:noFill/>
          </a:ln>
        </p:spPr>
      </p:pic>
      <p:sp>
        <p:nvSpPr>
          <p:cNvPr id="307" name="CustomShape 1"/>
          <p:cNvSpPr/>
          <p:nvPr/>
        </p:nvSpPr>
        <p:spPr>
          <a:xfrm>
            <a:off x="695520" y="2269440"/>
            <a:ext cx="8251560" cy="848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08" name="CustomShape 2"/>
          <p:cNvSpPr/>
          <p:nvPr/>
        </p:nvSpPr>
        <p:spPr>
          <a:xfrm>
            <a:off x="695520" y="3403080"/>
            <a:ext cx="6095520" cy="222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09" name="CustomShape 3"/>
          <p:cNvSpPr/>
          <p:nvPr/>
        </p:nvSpPr>
        <p:spPr>
          <a:xfrm>
            <a:off x="6962400" y="3269880"/>
            <a:ext cx="4329000" cy="1369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94731D-947E-E79A-57E2-0C20EF225621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609480" y="2036340"/>
            <a:ext cx="10972440" cy="18968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b="1" i="0">
                <a:solidFill>
                  <a:srgbClr val="C00000"/>
                </a:solidFill>
                <a:effectLst/>
                <a:latin typeface="+mj-lt"/>
                <a:ea typeface="Cambria" panose="02040503050406030204" pitchFamily="18" charset="0"/>
                <a:cs typeface="Times New Roman" panose="02020603050405020304" pitchFamily="18" charset="0"/>
              </a:rPr>
              <a:t>PROJECT 5: IMAGE STYLE TRANSFER</a:t>
            </a:r>
          </a:p>
          <a:p>
            <a:pPr marL="0" indent="0">
              <a:buNone/>
            </a:pPr>
            <a:r>
              <a:rPr lang="en-US" sz="3200" b="1">
                <a:solidFill>
                  <a:srgbClr val="C00000"/>
                </a:solidFill>
                <a:ea typeface="Cambria" panose="02040503050406030204" pitchFamily="18" charset="0"/>
                <a:cs typeface="Times New Roman" panose="02020603050405020304" pitchFamily="18" charset="0"/>
              </a:rPr>
              <a:t>INSTUCTOR: Tran </a:t>
            </a:r>
            <a:r>
              <a:rPr lang="en-US" sz="3200" b="1" err="1">
                <a:solidFill>
                  <a:srgbClr val="C00000"/>
                </a:solidFill>
                <a:ea typeface="Cambria" panose="02040503050406030204" pitchFamily="18" charset="0"/>
                <a:cs typeface="Times New Roman" panose="02020603050405020304" pitchFamily="18" charset="0"/>
              </a:rPr>
              <a:t>Thi</a:t>
            </a:r>
            <a:r>
              <a:rPr lang="en-US" sz="3200" b="1">
                <a:solidFill>
                  <a:srgbClr val="C00000"/>
                </a:solidFill>
                <a:ea typeface="Cambria" panose="02040503050406030204" pitchFamily="18" charset="0"/>
                <a:cs typeface="Times New Roman" panose="02020603050405020304" pitchFamily="18" charset="0"/>
              </a:rPr>
              <a:t> Thanh Hai</a:t>
            </a:r>
          </a:p>
          <a:p>
            <a:pPr marL="0" indent="0">
              <a:buNone/>
            </a:pPr>
            <a:r>
              <a:rPr lang="en-US" sz="3200" b="1">
                <a:solidFill>
                  <a:srgbClr val="C00000"/>
                </a:solidFill>
                <a:ea typeface="Cambria" panose="02040503050406030204" pitchFamily="18" charset="0"/>
                <a:cs typeface="Times New Roman" panose="02020603050405020304" pitchFamily="18" charset="0"/>
              </a:rPr>
              <a:t>	     	       Le </a:t>
            </a:r>
            <a:r>
              <a:rPr lang="en-US" sz="3200" b="1" err="1">
                <a:solidFill>
                  <a:srgbClr val="C00000"/>
                </a:solidFill>
                <a:ea typeface="Cambria" panose="02040503050406030204" pitchFamily="18" charset="0"/>
                <a:cs typeface="Times New Roman" panose="02020603050405020304" pitchFamily="18" charset="0"/>
              </a:rPr>
              <a:t>Thi</a:t>
            </a:r>
            <a:r>
              <a:rPr lang="en-US" sz="3200" b="1">
                <a:solidFill>
                  <a:srgbClr val="C00000"/>
                </a:solidFill>
                <a:ea typeface="Cambria" panose="02040503050406030204" pitchFamily="18" charset="0"/>
                <a:cs typeface="Times New Roman" panose="02020603050405020304" pitchFamily="18" charset="0"/>
              </a:rPr>
              <a:t> Lan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235C1C1-4DFB-F46D-0262-938FA63E459E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609480" y="4014720"/>
            <a:ext cx="10972440" cy="1896840"/>
          </a:xfrm>
        </p:spPr>
        <p:txBody>
          <a:bodyPr/>
          <a:lstStyle/>
          <a:p>
            <a:pPr marL="0" indent="0">
              <a:buNone/>
            </a:pPr>
            <a:r>
              <a:rPr lang="en-US" sz="3200" b="1">
                <a:solidFill>
                  <a:srgbClr val="C00000"/>
                </a:solidFill>
              </a:rPr>
              <a:t>GROUP 22:</a:t>
            </a:r>
          </a:p>
          <a:p>
            <a:pPr marL="514350" indent="-514350">
              <a:buAutoNum type="arabicPeriod"/>
            </a:pPr>
            <a:r>
              <a:rPr lang="en-US" b="1">
                <a:solidFill>
                  <a:srgbClr val="C00000"/>
                </a:solidFill>
              </a:rPr>
              <a:t>Nguyen Ba Thanh	20224291</a:t>
            </a:r>
          </a:p>
          <a:p>
            <a:pPr marL="514350" indent="-514350">
              <a:buAutoNum type="arabicPeriod"/>
            </a:pPr>
            <a:r>
              <a:rPr lang="en-US" b="1">
                <a:solidFill>
                  <a:srgbClr val="C00000"/>
                </a:solidFill>
              </a:rPr>
              <a:t>Le Thanh Long	20224325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44133AB-01B7-6359-986D-18A23D954DB9}"/>
              </a:ext>
            </a:extLst>
          </p:cNvPr>
          <p:cNvSpPr txBox="1">
            <a:spLocks/>
          </p:cNvSpPr>
          <p:nvPr/>
        </p:nvSpPr>
        <p:spPr>
          <a:xfrm>
            <a:off x="4996105" y="2480580"/>
            <a:ext cx="5354280" cy="189684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>
                <a:solidFill>
                  <a:srgbClr val="C00000"/>
                </a:solidFill>
              </a:rPr>
              <a:t>I. INTRODUCTION</a:t>
            </a:r>
          </a:p>
        </p:txBody>
      </p:sp>
    </p:spTree>
    <p:extLst>
      <p:ext uri="{BB962C8B-B14F-4D97-AF65-F5344CB8AC3E}">
        <p14:creationId xmlns:p14="http://schemas.microsoft.com/office/powerpoint/2010/main" val="2033744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TextShape 1"/>
          <p:cNvSpPr txBox="1"/>
          <p:nvPr/>
        </p:nvSpPr>
        <p:spPr>
          <a:xfrm>
            <a:off x="338760" y="1058760"/>
            <a:ext cx="11514240" cy="4908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pPr algn="l" rtl="0" fontAlgn="base">
              <a:lnSpc>
                <a:spcPct val="150000"/>
              </a:lnSpc>
              <a:spcAft>
                <a:spcPts val="800"/>
              </a:spcAft>
            </a:pPr>
            <a:r>
              <a:rPr lang="en-US" sz="3600" b="0" strike="noStrike" spc="-1">
                <a:solidFill>
                  <a:srgbClr val="C00000"/>
                </a:solidFill>
                <a:latin typeface="+mj-lt"/>
              </a:rPr>
              <a:t>IMAGE STYLE TRANSFORMATION USING CNNs</a:t>
            </a:r>
          </a:p>
          <a:p>
            <a:pPr marL="457200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800"/>
              <a:t>Separate Content and Style in Images Using Convolutional Neural Networks</a:t>
            </a:r>
          </a:p>
          <a:p>
            <a:pPr marL="457200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800"/>
              <a:t>Combine the content of one image with the artistic style of another image.</a:t>
            </a:r>
          </a:p>
          <a:p>
            <a:pPr marL="457200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800"/>
              <a:t>Deliver high-quality visual outputs, providing insights into how neural networks represent images.</a:t>
            </a:r>
          </a:p>
          <a:p>
            <a:pPr algn="l" rtl="0" fontAlgn="base">
              <a:lnSpc>
                <a:spcPct val="150000"/>
              </a:lnSpc>
              <a:spcAft>
                <a:spcPts val="800"/>
              </a:spcAft>
            </a:pPr>
            <a:endParaRPr lang="en-US" sz="3600" b="0" strike="noStrike" spc="-1">
              <a:solidFill>
                <a:srgbClr val="C00000"/>
              </a:solidFill>
              <a:latin typeface="+mj-lt"/>
            </a:endParaRPr>
          </a:p>
        </p:txBody>
      </p:sp>
      <p:sp>
        <p:nvSpPr>
          <p:cNvPr id="313" name="TextShape 2"/>
          <p:cNvSpPr txBox="1"/>
          <p:nvPr/>
        </p:nvSpPr>
        <p:spPr>
          <a:xfrm>
            <a:off x="338760" y="112680"/>
            <a:ext cx="11514240" cy="435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0C7711-FF88-F910-5660-548FEF0091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TextShape 1">
            <a:extLst>
              <a:ext uri="{FF2B5EF4-FFF2-40B4-BE49-F238E27FC236}">
                <a16:creationId xmlns:a16="http://schemas.microsoft.com/office/drawing/2014/main" id="{741E12CC-3EF8-A34C-895E-A82AADCACF4F}"/>
              </a:ext>
            </a:extLst>
          </p:cNvPr>
          <p:cNvSpPr txBox="1"/>
          <p:nvPr/>
        </p:nvSpPr>
        <p:spPr>
          <a:xfrm>
            <a:off x="338760" y="1058760"/>
            <a:ext cx="11514240" cy="4908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pPr algn="l" rtl="0" fontAlgn="base">
              <a:spcAft>
                <a:spcPts val="800"/>
              </a:spcAft>
            </a:pPr>
            <a:endParaRPr lang="en-US" sz="2800" b="0" strike="noStrike" spc="-1">
              <a:solidFill>
                <a:srgbClr val="000000"/>
              </a:solidFill>
            </a:endParaRPr>
          </a:p>
        </p:txBody>
      </p:sp>
      <p:sp>
        <p:nvSpPr>
          <p:cNvPr id="313" name="TextShape 2">
            <a:extLst>
              <a:ext uri="{FF2B5EF4-FFF2-40B4-BE49-F238E27FC236}">
                <a16:creationId xmlns:a16="http://schemas.microsoft.com/office/drawing/2014/main" id="{C0E30C9B-7E8D-F615-735F-EB7E2772F77E}"/>
              </a:ext>
            </a:extLst>
          </p:cNvPr>
          <p:cNvSpPr txBox="1"/>
          <p:nvPr/>
        </p:nvSpPr>
        <p:spPr>
          <a:xfrm>
            <a:off x="338760" y="112680"/>
            <a:ext cx="11514240" cy="435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CF39B1D3-1EE5-18D0-CE1C-8F9462A344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" y="1428750"/>
            <a:ext cx="11449050" cy="400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45220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4A8119-EBEF-A68E-FFF0-1243868B7E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Freeform 1">
            <a:extLst>
              <a:ext uri="{FF2B5EF4-FFF2-40B4-BE49-F238E27FC236}">
                <a16:creationId xmlns:a16="http://schemas.microsoft.com/office/drawing/2014/main" id="{6F9723B7-74E7-00CA-B7EB-B6B1DBFAB331}"/>
              </a:ext>
            </a:extLst>
          </p:cNvPr>
          <p:cNvSpPr/>
          <p:nvPr/>
        </p:nvSpPr>
        <p:spPr>
          <a:xfrm>
            <a:off x="3209400" y="2164680"/>
            <a:ext cx="360" cy="360"/>
          </a:xfrm>
          <a:custGeom>
            <a:avLst/>
            <a:gdLst/>
            <a:ahLst/>
            <a:cxnLst/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ln/>
        </p:spPr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16B952-DDD1-665B-3230-448846E0C2AB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4421119" y="3064498"/>
            <a:ext cx="7603733" cy="72900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b="1">
                <a:solidFill>
                  <a:srgbClr val="C00000"/>
                </a:solidFill>
                <a:latin typeface="+mj-lt"/>
              </a:rPr>
              <a:t>II. PROPOSED METHODS</a:t>
            </a:r>
          </a:p>
        </p:txBody>
      </p:sp>
    </p:spTree>
    <p:extLst>
      <p:ext uri="{BB962C8B-B14F-4D97-AF65-F5344CB8AC3E}">
        <p14:creationId xmlns:p14="http://schemas.microsoft.com/office/powerpoint/2010/main" val="40315901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0D1D939C-091B-EBE5-A4F8-610C15B5777B}"/>
              </a:ext>
            </a:extLst>
          </p:cNvPr>
          <p:cNvSpPr>
            <a:spLocks noGrp="1" noChangeArrowheads="1"/>
          </p:cNvSpPr>
          <p:nvPr>
            <p:ph type="subTitle"/>
          </p:nvPr>
        </p:nvSpPr>
        <p:spPr bwMode="auto">
          <a:xfrm>
            <a:off x="301599" y="725175"/>
            <a:ext cx="11793613" cy="68634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The method uses a pre-trained VGG19 network to extract and optimize features: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Feature Representation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</a:p>
          <a:p>
            <a:pPr marR="0" lvl="1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>
                <a:ln>
                  <a:noFill/>
                </a:ln>
                <a:effectLst/>
              </a:rPr>
              <a:t>Content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</a:rPr>
              <a:t>: High-level features from deeper layers (e.g., conv4_2) represent the structural content.</a:t>
            </a:r>
            <a:endParaRPr lang="en-US" altLang="en-US" sz="2000" b="0" i="0" u="none" strike="noStrike" cap="none" normalizeH="0" baseline="0">
              <a:ln>
                <a:noFill/>
              </a:ln>
              <a:effectLst/>
            </a:endParaRPr>
          </a:p>
          <a:p>
            <a:pPr marR="0" lvl="1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>
                <a:ln>
                  <a:noFill/>
                </a:ln>
                <a:effectLst/>
              </a:rPr>
              <a:t>Style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</a:rPr>
              <a:t>: Gram Matrices of shallow layer features (e.g., conv1_1, conv2_1) capture </a:t>
            </a:r>
            <a:endParaRPr lang="en-US" altLang="en-US" sz="2000"/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		correlations representing artistic style.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Loss Functions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</a:p>
          <a:p>
            <a:pPr marR="0" lvl="1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>
                <a:ln>
                  <a:noFill/>
                </a:ln>
                <a:effectLst/>
              </a:rPr>
              <a:t>Content Loss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</a:rPr>
              <a:t>: Measures the difference in content features between </a:t>
            </a:r>
            <a:endParaRPr lang="en-US" altLang="en-US" sz="2000" b="0" i="0" u="none" strike="noStrike" cap="none" normalizeH="0" baseline="0">
              <a:ln>
                <a:noFill/>
              </a:ln>
              <a:effectLst/>
            </a:endParaRPr>
          </a:p>
          <a:p>
            <a:pPr marL="457200" lvl="1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/>
              <a:t>                            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</a:rPr>
              <a:t>the target and content images.</a:t>
            </a:r>
            <a:endParaRPr lang="en-US" altLang="en-US" sz="2000" b="0" i="0" u="none" strike="noStrike" cap="none" normalizeH="0" baseline="0">
              <a:ln>
                <a:noFill/>
              </a:ln>
              <a:effectLst/>
            </a:endParaRPr>
          </a:p>
          <a:p>
            <a:pPr marL="457200" lvl="1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000"/>
          </a:p>
          <a:p>
            <a:pPr marL="457200" lvl="1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000"/>
          </a:p>
          <a:p>
            <a:pPr marL="457200" lvl="1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000"/>
          </a:p>
          <a:p>
            <a:pPr marR="0" lvl="1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>
                <a:ln>
                  <a:noFill/>
                </a:ln>
                <a:effectLst/>
              </a:rPr>
              <a:t>Style Loss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</a:rPr>
              <a:t>: Measures the difference in Gram Matrices between the target and style images.</a:t>
            </a:r>
            <a:endParaRPr lang="en-US" altLang="en-US" sz="2000" b="0" i="0" u="none" strike="noStrike" cap="none" normalizeH="0" baseline="0">
              <a:ln>
                <a:noFill/>
              </a:ln>
              <a:effectLst/>
            </a:endParaRPr>
          </a:p>
          <a:p>
            <a:pPr lvl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sz="2000"/>
          </a:p>
          <a:p>
            <a:pPr marL="457200" lvl="1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/>
              <a:t>   </a:t>
            </a:r>
          </a:p>
          <a:p>
            <a:pPr marL="457200" lvl="1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000" b="1"/>
          </a:p>
          <a:p>
            <a:pPr marL="457200" lvl="1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b="1"/>
              <a:t>   </a:t>
            </a:r>
            <a:r>
              <a:rPr kumimoji="0" lang="en-US" altLang="en-US" sz="2000" b="1" i="0" u="none" strike="noStrike" cap="none" normalizeH="0" baseline="0">
                <a:ln>
                  <a:noFill/>
                </a:ln>
                <a:effectLst/>
              </a:rPr>
              <a:t>Total Loss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</a:rPr>
              <a:t>: A weighted combination of content and style losses.</a:t>
            </a:r>
            <a:endParaRPr lang="en-US"/>
          </a:p>
          <a:p>
            <a:pPr marL="457200" lvl="1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000"/>
          </a:p>
          <a:p>
            <a:pPr marL="457200" lvl="1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000"/>
          </a:p>
          <a:p>
            <a:pPr marR="0" lvl="1" algn="l" defTabSz="914400" rtl="0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2000" b="0" i="0" u="none" strike="noStrike" cap="none" normalizeH="0" baseline="0">
              <a:ln>
                <a:noFill/>
              </a:ln>
              <a:effectLst/>
            </a:endParaRPr>
          </a:p>
          <a:p>
            <a:pPr marR="0" lvl="1" algn="l" defTabSz="914400" rtl="0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000"/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000"/>
          </a:p>
        </p:txBody>
      </p:sp>
      <p:pic>
        <p:nvPicPr>
          <p:cNvPr id="3" name="Picture 3" descr="Ảnh có chứa Phông chữ, màu trắng, văn bản, chữ viết tay&#10;&#10;Mô tả được tự động tạo">
            <a:extLst>
              <a:ext uri="{FF2B5EF4-FFF2-40B4-BE49-F238E27FC236}">
                <a16:creationId xmlns:a16="http://schemas.microsoft.com/office/drawing/2014/main" id="{7FEE2A05-9F0B-9ACA-6A55-B59FFAF245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3153" y="3432286"/>
            <a:ext cx="5542905" cy="611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Ảnh có chứa văn bản, Phông chữ, màu trắng, Đồ họa&#10;&#10;Mô tả được tự động tạo">
            <a:extLst>
              <a:ext uri="{FF2B5EF4-FFF2-40B4-BE49-F238E27FC236}">
                <a16:creationId xmlns:a16="http://schemas.microsoft.com/office/drawing/2014/main" id="{D04F75BD-23AD-B900-E7AC-110322CEBE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545298" y="4828848"/>
            <a:ext cx="4022383" cy="600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7" descr="Ảnh có chứa Phông chữ, văn bản, thuật in máy, màu trắng&#10;&#10;Mô tả được tự động tạo">
            <a:extLst>
              <a:ext uri="{FF2B5EF4-FFF2-40B4-BE49-F238E27FC236}">
                <a16:creationId xmlns:a16="http://schemas.microsoft.com/office/drawing/2014/main" id="{D64FCE36-7F20-F2FD-CCA5-E68DB81FE7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91652" y="5792923"/>
            <a:ext cx="5844612" cy="634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11495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C96EE0-F278-5CC8-A69E-4720A41B49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8874EC84-C9AE-AC3A-B34D-CFD94E115944}"/>
              </a:ext>
            </a:extLst>
          </p:cNvPr>
          <p:cNvSpPr txBox="1"/>
          <p:nvPr/>
        </p:nvSpPr>
        <p:spPr>
          <a:xfrm>
            <a:off x="266131" y="903027"/>
            <a:ext cx="11170692" cy="233910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/>
              <a:t>   1. VGG</a:t>
            </a:r>
            <a:endParaRPr lang="vi-VN" sz="2000" b="1"/>
          </a:p>
          <a:p>
            <a:r>
              <a:rPr lang="en-US"/>
              <a:t> Using VGG-19, pre-trained on the ImageNet dataset, to extract features from the images.</a:t>
            </a:r>
          </a:p>
          <a:p>
            <a:pPr marL="228600" indent="-228600">
              <a:buFont typeface=""/>
              <a:buChar char="•"/>
            </a:pPr>
            <a:r>
              <a:rPr lang="en-US" b="1"/>
              <a:t>Content Features</a:t>
            </a:r>
            <a:r>
              <a:rPr lang="en-US"/>
              <a:t>:</a:t>
            </a:r>
          </a:p>
          <a:p>
            <a:pPr marL="228600" lvl="1" indent="-228600">
              <a:buFont typeface=""/>
              <a:buChar char="•"/>
            </a:pPr>
            <a:r>
              <a:rPr lang="en-US"/>
              <a:t>Extracted from the deeper layers of the network, such as conv4_2.</a:t>
            </a:r>
          </a:p>
          <a:p>
            <a:pPr marL="228600" lvl="1" indent="-228600">
              <a:buFont typeface=""/>
              <a:buChar char="•"/>
            </a:pPr>
            <a:r>
              <a:rPr lang="en-US"/>
              <a:t>Preserve the structure and main semantics of the original image.</a:t>
            </a:r>
          </a:p>
          <a:p>
            <a:pPr marL="228600" indent="-228600">
              <a:buFont typeface=""/>
              <a:buChar char="•"/>
            </a:pPr>
            <a:r>
              <a:rPr lang="en-US" b="1"/>
              <a:t>Style Features</a:t>
            </a:r>
            <a:r>
              <a:rPr lang="en-US"/>
              <a:t>:</a:t>
            </a:r>
          </a:p>
          <a:p>
            <a:pPr marL="228600" lvl="1" indent="-228600">
              <a:buFont typeface=""/>
              <a:buChar char="•"/>
            </a:pPr>
            <a:r>
              <a:rPr lang="en-US"/>
              <a:t>Extracted from multiple layers (e.g., conv1_1, conv2_1, conv3_1, conv4_1, conv5_1).</a:t>
            </a:r>
          </a:p>
          <a:p>
            <a:pPr marL="228600" lvl="1" indent="-228600">
              <a:buFont typeface=""/>
              <a:buChar char="•"/>
            </a:pPr>
            <a:r>
              <a:rPr lang="en-US"/>
              <a:t>Represent the relationships between features using Gram matrices.</a:t>
            </a:r>
          </a:p>
        </p:txBody>
      </p:sp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0F0DB67E-83C9-CE43-8DEB-751F21D05066}"/>
              </a:ext>
            </a:extLst>
          </p:cNvPr>
          <p:cNvSpPr txBox="1"/>
          <p:nvPr/>
        </p:nvSpPr>
        <p:spPr>
          <a:xfrm>
            <a:off x="425356" y="3427862"/>
            <a:ext cx="11170691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/>
              <a:t>2. Content Representation</a:t>
            </a:r>
          </a:p>
          <a:p>
            <a:endParaRPr lang="en-US" b="1"/>
          </a:p>
          <a:p>
            <a:pPr>
              <a:buFont typeface=""/>
              <a:buChar char="•"/>
            </a:pPr>
            <a:r>
              <a:rPr lang="en-US"/>
              <a:t> Preserve the key characteristics of the content image.</a:t>
            </a:r>
          </a:p>
          <a:p>
            <a:pPr>
              <a:buFont typeface=""/>
              <a:buChar char="•"/>
            </a:pPr>
            <a:r>
              <a:rPr lang="en-US"/>
              <a:t> Content Loss Formula : </a:t>
            </a:r>
          </a:p>
          <a:p>
            <a:endParaRPr lang="en-US"/>
          </a:p>
          <a:p>
            <a:r>
              <a:rPr lang="en-US"/>
              <a:t>3. </a:t>
            </a:r>
            <a:r>
              <a:rPr lang="en-US" b="1"/>
              <a:t>Style Representation</a:t>
            </a:r>
          </a:p>
          <a:p>
            <a:r>
              <a:rPr lang="en-US">
                <a:ea typeface="+mn-lt"/>
                <a:cs typeface="+mn-lt"/>
              </a:rPr>
              <a:t>   Capture texture, color, and artistic style.</a:t>
            </a:r>
            <a:endParaRPr lang="en-US">
              <a:cs typeface="Arial"/>
            </a:endParaRPr>
          </a:p>
          <a:p>
            <a:r>
              <a:rPr lang="en-US">
                <a:cs typeface="Arial"/>
              </a:rPr>
              <a:t>   </a:t>
            </a:r>
            <a:r>
              <a:rPr lang="en-US">
                <a:ea typeface="+mn-lt"/>
                <a:cs typeface="+mn-lt"/>
              </a:rPr>
              <a:t>The formula for the style loss function: </a:t>
            </a:r>
            <a:endParaRPr lang="en-US">
              <a:cs typeface="Arial"/>
            </a:endParaRPr>
          </a:p>
          <a:p>
            <a:endParaRPr lang="en-US">
              <a:cs typeface="Arial"/>
            </a:endParaRPr>
          </a:p>
          <a:p>
            <a:endParaRPr lang="en-US"/>
          </a:p>
        </p:txBody>
      </p:sp>
      <p:pic>
        <p:nvPicPr>
          <p:cNvPr id="6" name="Hình ảnh 5" descr="Ảnh có chứa Phông chữ, màu trắng, hàng, văn bản&#10;&#10;Mô tả được tự động tạo">
            <a:extLst>
              <a:ext uri="{FF2B5EF4-FFF2-40B4-BE49-F238E27FC236}">
                <a16:creationId xmlns:a16="http://schemas.microsoft.com/office/drawing/2014/main" id="{EBFCA7F5-A05E-639C-564A-F7B66A370B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5563" y="4254618"/>
            <a:ext cx="2533650" cy="532405"/>
          </a:xfrm>
          <a:prstGeom prst="rect">
            <a:avLst/>
          </a:prstGeom>
        </p:spPr>
      </p:pic>
      <p:pic>
        <p:nvPicPr>
          <p:cNvPr id="7" name="Hình ảnh 6" descr="Ảnh có chứa Phông chữ, văn bản, hàng, màu trắng&#10;&#10;Mô tả được tự động tạo">
            <a:extLst>
              <a:ext uri="{FF2B5EF4-FFF2-40B4-BE49-F238E27FC236}">
                <a16:creationId xmlns:a16="http://schemas.microsoft.com/office/drawing/2014/main" id="{61156F19-B624-54FD-6969-9B01AC1FC9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4942" y="5403588"/>
            <a:ext cx="3248025" cy="361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8226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phụ 1">
            <a:extLst>
              <a:ext uri="{FF2B5EF4-FFF2-40B4-BE49-F238E27FC236}">
                <a16:creationId xmlns:a16="http://schemas.microsoft.com/office/drawing/2014/main" id="{809D0C80-9145-B69D-A33E-E8F6E1298E1D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165928" y="899122"/>
            <a:ext cx="6946351" cy="2521423"/>
          </a:xfrm>
        </p:spPr>
        <p:txBody>
          <a:bodyPr/>
          <a:lstStyle/>
          <a:p>
            <a:pPr marL="0" indent="0">
              <a:buNone/>
            </a:pPr>
            <a:endParaRPr lang="vi-VN" sz="1800" b="1"/>
          </a:p>
          <a:p>
            <a:endParaRPr lang="vi-VN"/>
          </a:p>
        </p:txBody>
      </p:sp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069D0730-EC68-E31F-868C-AD22A7CDC3D0}"/>
              </a:ext>
            </a:extLst>
          </p:cNvPr>
          <p:cNvSpPr txBox="1"/>
          <p:nvPr/>
        </p:nvSpPr>
        <p:spPr>
          <a:xfrm>
            <a:off x="163773" y="903027"/>
            <a:ext cx="11011468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vi-VN" b="1">
                <a:cs typeface="Segoe UI"/>
              </a:rPr>
              <a:t>4.</a:t>
            </a:r>
            <a:r>
              <a:rPr lang="vi-VN" b="1">
                <a:ea typeface="+mn-lt"/>
                <a:cs typeface="Segoe UI"/>
              </a:rPr>
              <a:t> Total </a:t>
            </a:r>
            <a:r>
              <a:rPr lang="vi-VN" b="1" err="1">
                <a:ea typeface="+mn-lt"/>
                <a:cs typeface="Arial"/>
              </a:rPr>
              <a:t>loss</a:t>
            </a:r>
            <a:r>
              <a:rPr lang="vi-VN" b="1">
                <a:ea typeface="+mn-lt"/>
                <a:cs typeface="+mn-lt"/>
              </a:rPr>
              <a:t> </a:t>
            </a:r>
            <a:r>
              <a:rPr lang="vi-VN" b="1" err="1">
                <a:ea typeface="+mn-lt"/>
                <a:cs typeface="+mn-lt"/>
              </a:rPr>
              <a:t>function</a:t>
            </a:r>
            <a:r>
              <a:rPr lang="vi-VN" b="1">
                <a:ea typeface="+mn-lt"/>
                <a:cs typeface="+mn-lt"/>
              </a:rPr>
              <a:t> </a:t>
            </a:r>
            <a:endParaRPr lang="vi-VN" b="1">
              <a:cs typeface="Segoe UI"/>
            </a:endParaRPr>
          </a:p>
          <a:p>
            <a:pPr marL="228600" indent="-228600">
              <a:buFont typeface=""/>
              <a:buChar char="•"/>
            </a:pPr>
            <a:r>
              <a:rPr lang="vi-VN" err="1">
                <a:ea typeface="+mn-lt"/>
                <a:cs typeface="+mn-lt"/>
              </a:rPr>
              <a:t>Integrating</a:t>
            </a:r>
            <a:r>
              <a:rPr lang="vi-VN">
                <a:ea typeface="+mn-lt"/>
                <a:cs typeface="+mn-lt"/>
              </a:rPr>
              <a:t> the </a:t>
            </a:r>
            <a:r>
              <a:rPr lang="vi-VN" err="1">
                <a:ea typeface="+mn-lt"/>
                <a:cs typeface="+mn-lt"/>
              </a:rPr>
              <a:t>content</a:t>
            </a:r>
            <a:r>
              <a:rPr lang="vi-VN">
                <a:ea typeface="+mn-lt"/>
                <a:cs typeface="+mn-lt"/>
              </a:rPr>
              <a:t> </a:t>
            </a:r>
            <a:r>
              <a:rPr lang="vi-VN" err="1">
                <a:ea typeface="+mn-lt"/>
                <a:cs typeface="+mn-lt"/>
              </a:rPr>
              <a:t>loss</a:t>
            </a:r>
            <a:r>
              <a:rPr lang="vi-VN">
                <a:ea typeface="+mn-lt"/>
                <a:cs typeface="+mn-lt"/>
              </a:rPr>
              <a:t> </a:t>
            </a:r>
            <a:r>
              <a:rPr lang="vi-VN" err="1">
                <a:ea typeface="+mn-lt"/>
                <a:cs typeface="+mn-lt"/>
              </a:rPr>
              <a:t>and</a:t>
            </a:r>
            <a:r>
              <a:rPr lang="vi-VN">
                <a:ea typeface="+mn-lt"/>
                <a:cs typeface="+mn-lt"/>
              </a:rPr>
              <a:t> </a:t>
            </a:r>
            <a:r>
              <a:rPr lang="vi-VN" err="1">
                <a:ea typeface="+mn-lt"/>
                <a:cs typeface="+mn-lt"/>
              </a:rPr>
              <a:t>style</a:t>
            </a:r>
            <a:r>
              <a:rPr lang="vi-VN">
                <a:ea typeface="+mn-lt"/>
                <a:cs typeface="+mn-lt"/>
              </a:rPr>
              <a:t> </a:t>
            </a:r>
            <a:r>
              <a:rPr lang="vi-VN" err="1">
                <a:ea typeface="+mn-lt"/>
                <a:cs typeface="+mn-lt"/>
              </a:rPr>
              <a:t>loss</a:t>
            </a:r>
            <a:r>
              <a:rPr lang="vi-VN">
                <a:ea typeface="+mn-lt"/>
                <a:cs typeface="+mn-lt"/>
              </a:rPr>
              <a:t>: </a:t>
            </a:r>
            <a:endParaRPr lang="vi-VN">
              <a:cs typeface="Arial"/>
            </a:endParaRPr>
          </a:p>
          <a:p>
            <a:pPr marL="228600" indent="-228600">
              <a:buFont typeface=""/>
              <a:buChar char="•"/>
            </a:pPr>
            <a:endParaRPr lang="vi-VN">
              <a:cs typeface="Arial"/>
            </a:endParaRPr>
          </a:p>
          <a:p>
            <a:pPr marL="228600" indent="-228600">
              <a:buFont typeface=""/>
              <a:buChar char="•"/>
            </a:pPr>
            <a:r>
              <a:rPr lang="vi-VN" b="1">
                <a:cs typeface="Arial"/>
              </a:rPr>
              <a:t>α,β</a:t>
            </a:r>
            <a:r>
              <a:rPr lang="vi-VN">
                <a:cs typeface="Arial"/>
              </a:rPr>
              <a:t>: </a:t>
            </a:r>
            <a:r>
              <a:rPr lang="vi-VN" err="1">
                <a:ea typeface="+mn-lt"/>
                <a:cs typeface="+mn-lt"/>
              </a:rPr>
              <a:t>Weights</a:t>
            </a:r>
            <a:r>
              <a:rPr lang="vi-VN">
                <a:ea typeface="+mn-lt"/>
                <a:cs typeface="+mn-lt"/>
              </a:rPr>
              <a:t> </a:t>
            </a:r>
            <a:r>
              <a:rPr lang="vi-VN" err="1">
                <a:ea typeface="+mn-lt"/>
                <a:cs typeface="+mn-lt"/>
              </a:rPr>
              <a:t>adjust</a:t>
            </a:r>
            <a:r>
              <a:rPr lang="vi-VN">
                <a:ea typeface="+mn-lt"/>
                <a:cs typeface="+mn-lt"/>
              </a:rPr>
              <a:t> the </a:t>
            </a:r>
            <a:r>
              <a:rPr lang="vi-VN" err="1">
                <a:ea typeface="+mn-lt"/>
                <a:cs typeface="+mn-lt"/>
              </a:rPr>
              <a:t>priority</a:t>
            </a:r>
            <a:r>
              <a:rPr lang="vi-VN">
                <a:ea typeface="+mn-lt"/>
                <a:cs typeface="+mn-lt"/>
              </a:rPr>
              <a:t> </a:t>
            </a:r>
            <a:r>
              <a:rPr lang="vi-VN" err="1">
                <a:ea typeface="+mn-lt"/>
                <a:cs typeface="+mn-lt"/>
              </a:rPr>
              <a:t>between</a:t>
            </a:r>
            <a:r>
              <a:rPr lang="vi-VN">
                <a:ea typeface="+mn-lt"/>
                <a:cs typeface="+mn-lt"/>
              </a:rPr>
              <a:t> </a:t>
            </a:r>
            <a:r>
              <a:rPr lang="vi-VN" err="1">
                <a:ea typeface="+mn-lt"/>
                <a:cs typeface="+mn-lt"/>
              </a:rPr>
              <a:t>content</a:t>
            </a:r>
            <a:r>
              <a:rPr lang="vi-VN">
                <a:ea typeface="+mn-lt"/>
                <a:cs typeface="+mn-lt"/>
              </a:rPr>
              <a:t> </a:t>
            </a:r>
            <a:r>
              <a:rPr lang="vi-VN" err="1">
                <a:ea typeface="+mn-lt"/>
                <a:cs typeface="+mn-lt"/>
              </a:rPr>
              <a:t>and</a:t>
            </a:r>
            <a:r>
              <a:rPr lang="vi-VN">
                <a:ea typeface="+mn-lt"/>
                <a:cs typeface="+mn-lt"/>
              </a:rPr>
              <a:t> style.</a:t>
            </a:r>
          </a:p>
          <a:p>
            <a:pPr marL="228600" indent="-228600">
              <a:buFont typeface=""/>
              <a:buChar char="•"/>
            </a:pPr>
            <a:endParaRPr lang="vi-VN">
              <a:cs typeface="Arial"/>
            </a:endParaRPr>
          </a:p>
        </p:txBody>
      </p:sp>
      <p:pic>
        <p:nvPicPr>
          <p:cNvPr id="4" name="Hình ảnh 3">
            <a:extLst>
              <a:ext uri="{FF2B5EF4-FFF2-40B4-BE49-F238E27FC236}">
                <a16:creationId xmlns:a16="http://schemas.microsoft.com/office/drawing/2014/main" id="{52A35B62-9C06-88F6-827D-1589E0F751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6047" y="1193184"/>
            <a:ext cx="226695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5875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Widescreen</PresentationFormat>
  <Slides>14</Slides>
  <Notes>0</Notes>
  <HiddenSlides>0</HiddenSlides>
  <ScaleCrop>false</ScaleCrop>
  <HeadingPairs>
    <vt:vector size="4" baseType="variant">
      <vt:variant>
        <vt:lpstr>Theme</vt:lpstr>
      </vt:variant>
      <vt:variant>
        <vt:i4>6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Office Theme</vt:lpstr>
      <vt:lpstr>Office Theme</vt:lpstr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Phong TT &amp; QTTH</dc:creator>
  <dc:description/>
  <cp:revision>1</cp:revision>
  <dcterms:created xsi:type="dcterms:W3CDTF">2020-12-31T09:57:48Z</dcterms:created>
  <dcterms:modified xsi:type="dcterms:W3CDTF">2025-01-06T10:21:16Z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ntentTypeId">
    <vt:lpwstr>0x0101004F531634775FD1439D5B67291EFE2AD4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9</vt:i4>
  </property>
</Properties>
</file>