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26F79-1D32-4AE7-9CD5-596989CC7C57}" v="1" dt="2024-04-03T12:24:37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Enge" userId="43286854872361c4" providerId="LiveId" clId="{5EBE5A7E-970C-4796-9399-0E0C0B6C4785}"/>
    <pc:docChg chg="addSld modSld">
      <pc:chgData name="Felipe Enge" userId="43286854872361c4" providerId="LiveId" clId="{5EBE5A7E-970C-4796-9399-0E0C0B6C4785}" dt="2024-04-03T12:17:25.175" v="26" actId="20577"/>
      <pc:docMkLst>
        <pc:docMk/>
      </pc:docMkLst>
      <pc:sldChg chg="modSp new mod">
        <pc:chgData name="Felipe Enge" userId="43286854872361c4" providerId="LiveId" clId="{5EBE5A7E-970C-4796-9399-0E0C0B6C4785}" dt="2024-04-03T12:17:25.175" v="26" actId="20577"/>
        <pc:sldMkLst>
          <pc:docMk/>
          <pc:sldMk cId="1122955671" sldId="256"/>
        </pc:sldMkLst>
        <pc:spChg chg="mod">
          <ac:chgData name="Felipe Enge" userId="43286854872361c4" providerId="LiveId" clId="{5EBE5A7E-970C-4796-9399-0E0C0B6C4785}" dt="2024-04-03T12:17:19.637" v="5" actId="20577"/>
          <ac:spMkLst>
            <pc:docMk/>
            <pc:sldMk cId="1122955671" sldId="256"/>
            <ac:spMk id="2" creationId="{DCDD9BF7-59E2-37EF-87D0-0C529E9AF7CC}"/>
          </ac:spMkLst>
        </pc:spChg>
        <pc:spChg chg="mod">
          <ac:chgData name="Felipe Enge" userId="43286854872361c4" providerId="LiveId" clId="{5EBE5A7E-970C-4796-9399-0E0C0B6C4785}" dt="2024-04-03T12:17:25.175" v="26" actId="20577"/>
          <ac:spMkLst>
            <pc:docMk/>
            <pc:sldMk cId="1122955671" sldId="256"/>
            <ac:spMk id="3" creationId="{A7C0C077-4FFE-33B2-C2AF-12D9F571E840}"/>
          </ac:spMkLst>
        </pc:spChg>
      </pc:sldChg>
    </pc:docChg>
  </pc:docChgLst>
  <pc:docChgLst>
    <pc:chgData name="Felipe Enge" userId="43286854872361c4" providerId="LiveId" clId="{C5426F79-1D32-4AE7-9CD5-596989CC7C57}"/>
    <pc:docChg chg="modSld">
      <pc:chgData name="Felipe Enge" userId="43286854872361c4" providerId="LiveId" clId="{C5426F79-1D32-4AE7-9CD5-596989CC7C57}" dt="2024-04-03T12:24:44.031" v="3" actId="1076"/>
      <pc:docMkLst>
        <pc:docMk/>
      </pc:docMkLst>
      <pc:sldChg chg="addSp modSp mod">
        <pc:chgData name="Felipe Enge" userId="43286854872361c4" providerId="LiveId" clId="{C5426F79-1D32-4AE7-9CD5-596989CC7C57}" dt="2024-04-03T12:24:44.031" v="3" actId="1076"/>
        <pc:sldMkLst>
          <pc:docMk/>
          <pc:sldMk cId="1122955671" sldId="256"/>
        </pc:sldMkLst>
        <pc:spChg chg="add mod">
          <ac:chgData name="Felipe Enge" userId="43286854872361c4" providerId="LiveId" clId="{C5426F79-1D32-4AE7-9CD5-596989CC7C57}" dt="2024-04-03T12:24:36.235" v="1" actId="1076"/>
          <ac:spMkLst>
            <pc:docMk/>
            <pc:sldMk cId="1122955671" sldId="256"/>
            <ac:spMk id="4" creationId="{9B735EDB-E906-D259-CC29-AC9887D53976}"/>
          </ac:spMkLst>
        </pc:spChg>
        <pc:spChg chg="add mod">
          <ac:chgData name="Felipe Enge" userId="43286854872361c4" providerId="LiveId" clId="{C5426F79-1D32-4AE7-9CD5-596989CC7C57}" dt="2024-04-03T12:24:44.031" v="3" actId="1076"/>
          <ac:spMkLst>
            <pc:docMk/>
            <pc:sldMk cId="1122955671" sldId="256"/>
            <ac:spMk id="5" creationId="{4092A43C-AD75-0009-DD08-BE224CD93C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17DAE-806C-AB5F-7169-C58BE8085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374D2C-142A-BBCB-6C4F-3BA9EC78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5DA2E-ABA5-2086-2DCC-376F4736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14EBC-5098-8A5C-D11C-0D7E9CC7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1B254-C638-8ED4-0B82-EEC24B46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8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0B545-7E9C-51DF-9436-DC816412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12334F-7176-9313-B192-A0E41E594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13BD7F-E4FC-D77C-F7AD-C25C4052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AF7131-AD6B-B886-8623-3F80170C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62813F-313C-655C-3A4F-9079DE0B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86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8FD249-0056-7098-0D64-CDA24C0EE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9D48F7-827E-1A47-860D-7A93F9026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BDBA03-F438-6B20-3F27-CF7E0302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4C6F3-4F6D-0893-1255-3CD6AFA3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39CFA3-4386-9D16-5C37-AF4469FB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8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5FA97-11D1-E837-B417-0EE4E695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A2E09-9045-427E-BF22-06FDE8D8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F4AFE7-E60C-D5FC-0EF6-862B7A14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3F5A3A-CCC0-B929-F96E-0786D166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97445D-A2CD-F74B-6102-165C7166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49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0CC43-2190-B7C7-C217-B5467E69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8ABE8B-0FE0-814E-8662-E93E9B9D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24D80A-4663-E522-84F0-6DB8AD75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7C1440-C16D-CDE0-325E-C78C7F08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2719-CFFE-5658-5089-3887DB65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55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F6AC4-7839-199C-E866-5B1E09AF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ABCE98-2CB0-9D32-0F7B-3295B13FE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C2AA36-0CEB-7FF2-2CF0-A933D644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71D7B4-EB36-CF6C-ED16-95EBA72F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C03B61-7BD3-547D-3CFF-0046F58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2FF729-F10F-F048-A9BA-3C8EA8B2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84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9933A-1142-A905-384B-D1E00B7F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EF8A7C-4965-4F4B-2355-97F61022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BDA5A4-48D7-7402-E437-BBB24A9E9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F99EF4-DAD4-AA29-3FC3-6AE5C2EE8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19647A-11F8-01AB-FE0F-4DB979E63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501319-582A-935C-E7CA-7F14B465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26113B-C058-3042-7399-4B0D2A35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0D9C0E-7768-82FF-14E0-44E7C7CC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16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F5745-74AF-8681-74DB-659F3847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5A9156-8AB5-3D17-0446-D209DE5B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AF7B0A-5CAF-4EB2-141F-63D1792C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5E8F33-129D-7276-EB31-A3FF6166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3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AACED4-4FF7-403E-99F8-74FE918E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377523-F309-5A9A-008F-CC1298FB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BA63FC-0C47-E3BF-70FC-1D3DAF8A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1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43E7B-E4EA-44D8-B7AC-8326218E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8221C-4B23-F763-6FAE-8981E415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17E381-84F6-538D-4E54-8C49A676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9946B8-983D-F78D-486D-FF99BF0B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34EA94-FA6D-042B-A2BB-1ACBAD47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FBF358-2743-E40F-5332-58F8CA4F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9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D718B-A525-EFAA-981B-06F97D3F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26EE96-A3A7-3C77-C178-FCF3149D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188714-4FA2-A930-84F9-F9E26AEED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9F1EE8-76F6-2942-0B68-79E5EB67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F6FAD8-A770-CC4E-4A5C-667A97F4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DBFD2-3787-E1B4-1DFF-F69AF39C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07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B931F5-7A10-3636-83FD-6701ECDD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7CA38F-5488-1CB5-E6DF-23A89752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8FF49-94CD-D904-76FB-BDCA6A0A5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4E37B0-89DC-A189-2781-77F0ED86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6ED881-1EE9-763F-B169-411489A02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01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D9BF7-59E2-37EF-87D0-0C529E9AF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C0C077-4FFE-33B2-C2AF-12D9F571E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Exemplo de uso do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735EDB-E906-D259-CC29-AC9887D53976}"/>
              </a:ext>
            </a:extLst>
          </p:cNvPr>
          <p:cNvSpPr/>
          <p:nvPr/>
        </p:nvSpPr>
        <p:spPr>
          <a:xfrm>
            <a:off x="2617365" y="1980603"/>
            <a:ext cx="7130642" cy="33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92A43C-AD75-0009-DD08-BE224CD93CA7}"/>
              </a:ext>
            </a:extLst>
          </p:cNvPr>
          <p:cNvSpPr/>
          <p:nvPr/>
        </p:nvSpPr>
        <p:spPr>
          <a:xfrm>
            <a:off x="2617365" y="4314374"/>
            <a:ext cx="7130642" cy="33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955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Felipe Enge</dc:creator>
  <cp:lastModifiedBy>Felipe Enge</cp:lastModifiedBy>
  <cp:revision>1</cp:revision>
  <dcterms:created xsi:type="dcterms:W3CDTF">2024-04-03T12:17:07Z</dcterms:created>
  <dcterms:modified xsi:type="dcterms:W3CDTF">2024-04-03T12:24:44Z</dcterms:modified>
</cp:coreProperties>
</file>