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295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36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96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12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2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170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54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916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395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63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F324-E5FC-42C2-BC68-99C95F24613A}" type="datetimeFigureOut">
              <a:rPr lang="uk-UA" smtClean="0"/>
              <a:t>17.04.2024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C4735A1-BA66-4B98-99B1-2285A1EE8460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481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Kindiakova/Google-Maps-AP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607DB-55F9-CBAE-1860-023996B6E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232586" cy="2618554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Maps API (Places, Directions, Geocoding, Geolocation, Maps Static)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C79B2BD-E7DF-3DCA-3E1C-04336B8FA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3969908"/>
            <a:ext cx="9671868" cy="1071095"/>
          </a:xfrm>
        </p:spPr>
        <p:txBody>
          <a:bodyPr/>
          <a:lstStyle/>
          <a:p>
            <a:pPr algn="r"/>
            <a:r>
              <a:rPr lang="uk-UA" dirty="0"/>
              <a:t>студентка групи МІ-4</a:t>
            </a:r>
          </a:p>
          <a:p>
            <a:pPr algn="r"/>
            <a:r>
              <a:rPr lang="uk-UA" dirty="0"/>
              <a:t>Кіндякова Діана</a:t>
            </a:r>
          </a:p>
        </p:txBody>
      </p:sp>
    </p:spTree>
    <p:extLst>
      <p:ext uri="{BB962C8B-B14F-4D97-AF65-F5344CB8AC3E}">
        <p14:creationId xmlns:p14="http://schemas.microsoft.com/office/powerpoint/2010/main" val="102924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0F9AF-5C71-5CE3-B38B-A8D9417D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45" y="150756"/>
            <a:ext cx="9603275" cy="1049235"/>
          </a:xfrm>
        </p:spPr>
        <p:txBody>
          <a:bodyPr/>
          <a:lstStyle/>
          <a:p>
            <a:r>
              <a:rPr lang="uk-UA" dirty="0"/>
              <a:t>Опис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F99E505-8C86-76C4-D92A-FC2E6E07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793" y="1009289"/>
            <a:ext cx="9189257" cy="516722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Google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API,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географічними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та картами.</a:t>
            </a:r>
          </a:p>
          <a:p>
            <a:pPr marL="0" indent="0">
              <a:buNone/>
            </a:pPr>
            <a:r>
              <a:rPr lang="en-US" b="1" dirty="0"/>
              <a:t>Google Places API:</a:t>
            </a:r>
            <a:r>
              <a:rPr lang="uk-UA" b="1" dirty="0"/>
              <a:t> </a:t>
            </a:r>
            <a:r>
              <a:rPr lang="uk-UA" dirty="0"/>
              <a:t>Дозволяє шукати місця, такі як ресторани, магазини, пам'ятки, та отримувати інформацію про них (адреса, рейтинг, години роботи тощо).</a:t>
            </a:r>
          </a:p>
          <a:p>
            <a:pPr marL="0" indent="0">
              <a:buNone/>
            </a:pPr>
            <a:r>
              <a:rPr lang="uk-UA" dirty="0"/>
              <a:t>Можливість здійснювати пошук за типом місця та географічним розташуванням.</a:t>
            </a:r>
          </a:p>
          <a:p>
            <a:pPr marL="0" indent="0">
              <a:buNone/>
            </a:pPr>
            <a:r>
              <a:rPr lang="en-US" b="1" dirty="0"/>
              <a:t>Google Directions API:</a:t>
            </a:r>
            <a:r>
              <a:rPr lang="uk-UA" b="1" dirty="0"/>
              <a:t> </a:t>
            </a:r>
            <a:r>
              <a:rPr lang="uk-UA" dirty="0"/>
              <a:t>Забезпечує прокладення маршрутів між двома або більше точками на карті. Підтримує різні види транспорту, включаючи автомобіль, велосипед, пішохода та громадський транспорт.</a:t>
            </a:r>
          </a:p>
          <a:p>
            <a:pPr marL="0" indent="0">
              <a:buNone/>
            </a:pPr>
            <a:r>
              <a:rPr lang="uk-UA" dirty="0"/>
              <a:t>Надає дані про відстань, час подорожі та інструкції.</a:t>
            </a:r>
          </a:p>
          <a:p>
            <a:pPr marL="0" indent="0">
              <a:buNone/>
            </a:pPr>
            <a:r>
              <a:rPr lang="en-US" b="1" dirty="0"/>
              <a:t>Google Geocoding API:</a:t>
            </a:r>
            <a:r>
              <a:rPr lang="uk-UA" b="1" dirty="0"/>
              <a:t> </a:t>
            </a:r>
            <a:r>
              <a:rPr lang="uk-UA" dirty="0"/>
              <a:t>конвертує адреси в географічні координати (широта, довгота) та навпаки.</a:t>
            </a:r>
          </a:p>
          <a:p>
            <a:pPr marL="0" indent="0">
              <a:buNone/>
            </a:pPr>
            <a:r>
              <a:rPr lang="en-US" b="1" dirty="0"/>
              <a:t>Google Geolocation API:</a:t>
            </a:r>
            <a:r>
              <a:rPr lang="uk-UA" b="1" dirty="0"/>
              <a:t> </a:t>
            </a:r>
            <a:r>
              <a:rPr lang="uk-UA" dirty="0"/>
              <a:t>визначає географічне розташування користувача за даними з веж стільникового зв'язку та мереж </a:t>
            </a:r>
            <a:r>
              <a:rPr lang="en-US" dirty="0"/>
              <a:t>Wi-Fi.</a:t>
            </a:r>
            <a:endParaRPr lang="uk-UA" dirty="0"/>
          </a:p>
          <a:p>
            <a:pPr marL="0" indent="0">
              <a:buNone/>
            </a:pPr>
            <a:r>
              <a:rPr lang="en-US" b="1" dirty="0"/>
              <a:t>Google Maps Static API</a:t>
            </a:r>
            <a:r>
              <a:rPr lang="uk-UA" b="1" dirty="0"/>
              <a:t>: </a:t>
            </a:r>
            <a:r>
              <a:rPr lang="uk-UA" dirty="0"/>
              <a:t>генерує зображення карт з різними параметрами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44031D-A955-9718-2617-A3D3368A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" t="26060" r="6460" b="17490"/>
          <a:stretch/>
        </p:blipFill>
        <p:spPr>
          <a:xfrm>
            <a:off x="202950" y="5581290"/>
            <a:ext cx="2523300" cy="4140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85E619-2522-F48F-2DE0-A55F742A9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90" t="18528" r="14287" b="15213"/>
          <a:stretch/>
        </p:blipFill>
        <p:spPr>
          <a:xfrm>
            <a:off x="202950" y="4919303"/>
            <a:ext cx="2523300" cy="5175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79A71B-836C-606D-A1ED-47477EA80A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7" t="14591"/>
          <a:stretch/>
        </p:blipFill>
        <p:spPr>
          <a:xfrm>
            <a:off x="202950" y="2979520"/>
            <a:ext cx="2329302" cy="634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F4B3D7-468D-06E4-1FED-6ADE16346E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44" b="12916"/>
          <a:stretch/>
        </p:blipFill>
        <p:spPr>
          <a:xfrm>
            <a:off x="202950" y="4190650"/>
            <a:ext cx="2486372" cy="5411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5896F48-CB5B-FA06-13B9-A341D17F2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950" y="1755234"/>
            <a:ext cx="202910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0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73E08-F1E3-470B-812F-087325B3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Ідея та використання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74277B8-582C-7AC7-4B16-44A14909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500" y="1725887"/>
            <a:ext cx="9238681" cy="2779925"/>
          </a:xfrm>
        </p:spPr>
        <p:txBody>
          <a:bodyPr/>
          <a:lstStyle/>
          <a:p>
            <a:r>
              <a:rPr lang="uk-UA" dirty="0"/>
              <a:t>Метою була розробка додатку, який допоможе швидко та зручно знайти декілька найближчих варіантів обіду або вечері, та </a:t>
            </a:r>
            <a:r>
              <a:rPr lang="uk-UA" dirty="0" err="1"/>
              <a:t>надасть</a:t>
            </a:r>
            <a:r>
              <a:rPr lang="uk-UA" dirty="0"/>
              <a:t> необхідну актуальну інформацію про заклади.</a:t>
            </a:r>
          </a:p>
          <a:p>
            <a:r>
              <a:rPr lang="ru-RU" dirty="0"/>
              <a:t>В </a:t>
            </a:r>
            <a:r>
              <a:rPr lang="en-US" dirty="0"/>
              <a:t>Google Cloud </a:t>
            </a:r>
            <a:r>
              <a:rPr lang="ru-RU" dirty="0" err="1"/>
              <a:t>генеруємо</a:t>
            </a:r>
            <a:r>
              <a:rPr lang="ru-RU" dirty="0"/>
              <a:t> ключ,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en-US" dirty="0"/>
              <a:t>, </a:t>
            </a:r>
            <a:r>
              <a:rPr lang="ru-RU" dirty="0"/>
              <a:t>з коду </a:t>
            </a:r>
            <a:r>
              <a:rPr lang="ru-RU" dirty="0" err="1"/>
              <a:t>зможемо</a:t>
            </a:r>
            <a:r>
              <a:rPr lang="ru-RU" dirty="0"/>
              <a:t> </a:t>
            </a:r>
            <a:r>
              <a:rPr lang="ru-RU" dirty="0" err="1"/>
              <a:t>звертатись</a:t>
            </a:r>
            <a:r>
              <a:rPr lang="ru-RU" dirty="0"/>
              <a:t> до </a:t>
            </a:r>
            <a:r>
              <a:rPr lang="ru-RU" dirty="0" err="1"/>
              <a:t>необіхних</a:t>
            </a:r>
            <a:r>
              <a:rPr lang="ru-RU" dirty="0"/>
              <a:t> API.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62C0BE-2A21-6B56-980C-E6D337CCE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70" y="3810865"/>
            <a:ext cx="10248181" cy="1208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28522-28D3-AD12-EBC2-840A7D70F4B0}"/>
              </a:ext>
            </a:extLst>
          </p:cNvPr>
          <p:cNvSpPr txBox="1"/>
          <p:nvPr/>
        </p:nvSpPr>
        <p:spPr>
          <a:xfrm>
            <a:off x="966158" y="5227608"/>
            <a:ext cx="1030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шукає</a:t>
            </a:r>
            <a:r>
              <a:rPr lang="ru-RU" dirty="0"/>
              <a:t> </a:t>
            </a:r>
            <a:r>
              <a:rPr lang="ru-RU" dirty="0" err="1"/>
              <a:t>найближчі</a:t>
            </a:r>
            <a:r>
              <a:rPr lang="ru-RU" dirty="0"/>
              <a:t> </a:t>
            </a:r>
            <a:r>
              <a:rPr lang="ru-RU" dirty="0" err="1"/>
              <a:t>заклади</a:t>
            </a:r>
            <a:r>
              <a:rPr lang="ru-RU" dirty="0"/>
              <a:t> на </a:t>
            </a:r>
            <a:r>
              <a:rPr lang="ru-RU" dirty="0" err="1"/>
              <a:t>відстані</a:t>
            </a:r>
            <a:r>
              <a:rPr lang="ru-RU" dirty="0"/>
              <a:t> до 3 км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53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413A0-E265-02E0-FB54-F177A33E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15" y="185573"/>
            <a:ext cx="9603275" cy="1049235"/>
          </a:xfrm>
        </p:spPr>
        <p:txBody>
          <a:bodyPr/>
          <a:lstStyle/>
          <a:p>
            <a:r>
              <a:rPr lang="uk-UA" dirty="0"/>
              <a:t>Початок пошуку</a:t>
            </a:r>
            <a:r>
              <a:rPr lang="en-US" dirty="0"/>
              <a:t> (</a:t>
            </a:r>
            <a:r>
              <a:rPr lang="uk-UA" dirty="0"/>
              <a:t>початкові координати)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CED03492-CD4D-9103-1AE0-68C39953F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15" y="1268585"/>
            <a:ext cx="4540013" cy="20356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ECC475-1E1E-747C-A016-3FDEF591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923" y="3994030"/>
            <a:ext cx="6318467" cy="1895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B0AA0B-CBF8-90E2-9138-815B17F36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374" y="1200143"/>
            <a:ext cx="5063262" cy="14142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E8A740-CA41-D032-25D6-9B84059DF906}"/>
              </a:ext>
            </a:extLst>
          </p:cNvPr>
          <p:cNvSpPr txBox="1"/>
          <p:nvPr/>
        </p:nvSpPr>
        <p:spPr>
          <a:xfrm>
            <a:off x="9773729" y="2060421"/>
            <a:ext cx="229462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+ </a:t>
            </a:r>
            <a:r>
              <a:rPr lang="en-US" dirty="0"/>
              <a:t>Geolocation API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BF5258-7012-2F06-D808-447DDEFF3FF7}"/>
              </a:ext>
            </a:extLst>
          </p:cNvPr>
          <p:cNvSpPr txBox="1"/>
          <p:nvPr/>
        </p:nvSpPr>
        <p:spPr>
          <a:xfrm>
            <a:off x="9279148" y="5188975"/>
            <a:ext cx="229462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+ </a:t>
            </a:r>
            <a:r>
              <a:rPr lang="en-US" dirty="0"/>
              <a:t>Geocoding API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587A6F-E7BB-AA78-4CEB-BC522E6B02C2}"/>
              </a:ext>
            </a:extLst>
          </p:cNvPr>
          <p:cNvSpPr txBox="1"/>
          <p:nvPr/>
        </p:nvSpPr>
        <p:spPr>
          <a:xfrm>
            <a:off x="612474" y="3553776"/>
            <a:ext cx="3433315" cy="23083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Користувач може задати точку 3-ма запропонованими способами:</a:t>
            </a:r>
          </a:p>
          <a:p>
            <a:pPr marL="342900" indent="-342900">
              <a:buAutoNum type="arabicParenR"/>
            </a:pPr>
            <a:r>
              <a:rPr lang="uk-UA" dirty="0"/>
              <a:t>Вказати точні координати</a:t>
            </a:r>
          </a:p>
          <a:p>
            <a:pPr marL="342900" indent="-342900">
              <a:buAutoNum type="arabicParenR"/>
            </a:pPr>
            <a:r>
              <a:rPr lang="uk-UA" dirty="0"/>
              <a:t>Ввести адресу</a:t>
            </a:r>
          </a:p>
          <a:p>
            <a:pPr marL="342900" indent="-342900">
              <a:buAutoNum type="arabicParenR"/>
            </a:pPr>
            <a:r>
              <a:rPr lang="uk-UA" dirty="0"/>
              <a:t>Використати свою </a:t>
            </a:r>
            <a:r>
              <a:rPr lang="uk-UA" dirty="0" err="1"/>
              <a:t>геолокацію</a:t>
            </a:r>
            <a:r>
              <a:rPr lang="uk-UA" dirty="0"/>
              <a:t> для пошуку</a:t>
            </a:r>
          </a:p>
        </p:txBody>
      </p:sp>
    </p:spTree>
    <p:extLst>
      <p:ext uri="{BB962C8B-B14F-4D97-AF65-F5344CB8AC3E}">
        <p14:creationId xmlns:p14="http://schemas.microsoft.com/office/powerpoint/2010/main" val="23372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C74F0-0D2B-9D4C-F4C7-58CBE136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60" y="151067"/>
            <a:ext cx="9603275" cy="1049235"/>
          </a:xfrm>
        </p:spPr>
        <p:txBody>
          <a:bodyPr/>
          <a:lstStyle/>
          <a:p>
            <a:r>
              <a:rPr lang="uk-UA" dirty="0"/>
              <a:t>Результат</a:t>
            </a:r>
            <a:br>
              <a:rPr lang="uk-UA" dirty="0"/>
            </a:b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1E792075-3E43-5391-90D7-DEA7C8701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79" t="6920" r="6723" b="2526"/>
          <a:stretch/>
        </p:blipFill>
        <p:spPr>
          <a:xfrm>
            <a:off x="1118453" y="879894"/>
            <a:ext cx="9574799" cy="55209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476E6-9F67-8FC5-87FA-49FA715A7F02}"/>
              </a:ext>
            </a:extLst>
          </p:cNvPr>
          <p:cNvSpPr txBox="1"/>
          <p:nvPr/>
        </p:nvSpPr>
        <p:spPr>
          <a:xfrm>
            <a:off x="3637281" y="5535344"/>
            <a:ext cx="229462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+ </a:t>
            </a:r>
            <a:r>
              <a:rPr lang="en-US" dirty="0"/>
              <a:t>Maps Static API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A7FC3-08DA-DA4A-C36C-232C2DE7EA90}"/>
              </a:ext>
            </a:extLst>
          </p:cNvPr>
          <p:cNvSpPr txBox="1"/>
          <p:nvPr/>
        </p:nvSpPr>
        <p:spPr>
          <a:xfrm>
            <a:off x="9008662" y="4945873"/>
            <a:ext cx="229462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+ </a:t>
            </a:r>
            <a:r>
              <a:rPr lang="en-US" dirty="0"/>
              <a:t>Directions API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D9E66-6D2F-E4DF-BC6E-28E5EF8A3E27}"/>
              </a:ext>
            </a:extLst>
          </p:cNvPr>
          <p:cNvSpPr txBox="1"/>
          <p:nvPr/>
        </p:nvSpPr>
        <p:spPr>
          <a:xfrm>
            <a:off x="3643137" y="5166012"/>
            <a:ext cx="2294626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+ </a:t>
            </a:r>
            <a:r>
              <a:rPr lang="en-US" dirty="0"/>
              <a:t>Directions API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872BC6-D11D-6748-854F-1CDFF5DFABA2}"/>
              </a:ext>
            </a:extLst>
          </p:cNvPr>
          <p:cNvSpPr txBox="1"/>
          <p:nvPr/>
        </p:nvSpPr>
        <p:spPr>
          <a:xfrm>
            <a:off x="3340916" y="2813825"/>
            <a:ext cx="259099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+ </a:t>
            </a:r>
            <a:r>
              <a:rPr lang="en-US" dirty="0"/>
              <a:t>Places API (photo)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E75CAC-A171-053D-A1E0-44C97B44F7EE}"/>
              </a:ext>
            </a:extLst>
          </p:cNvPr>
          <p:cNvSpPr txBox="1"/>
          <p:nvPr/>
        </p:nvSpPr>
        <p:spPr>
          <a:xfrm>
            <a:off x="2978606" y="199104"/>
            <a:ext cx="259099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+ </a:t>
            </a:r>
            <a:r>
              <a:rPr lang="en-US" dirty="0"/>
              <a:t>Places API (nearby)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7E63B-4907-C777-244F-2C0D439AA650}"/>
              </a:ext>
            </a:extLst>
          </p:cNvPr>
          <p:cNvSpPr txBox="1"/>
          <p:nvPr/>
        </p:nvSpPr>
        <p:spPr>
          <a:xfrm>
            <a:off x="9426232" y="1015636"/>
            <a:ext cx="259099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uk-UA" dirty="0"/>
              <a:t>+ </a:t>
            </a:r>
            <a:r>
              <a:rPr lang="en-US" dirty="0"/>
              <a:t>Places API (details)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830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1D26E-1FD7-CF83-B793-8DA11AF5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Інформація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6922BCF-F3B5-0ABC-54AA-9A7BE3A1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7" y="1716657"/>
            <a:ext cx="6668219" cy="4037162"/>
          </a:xfrm>
        </p:spPr>
        <p:txBody>
          <a:bodyPr>
            <a:normAutofit/>
          </a:bodyPr>
          <a:lstStyle/>
          <a:p>
            <a:r>
              <a:rPr lang="uk-UA" dirty="0"/>
              <a:t>Кількість запитів(30 – 38)</a:t>
            </a:r>
            <a:r>
              <a:rPr lang="en-US" dirty="0"/>
              <a:t>:</a:t>
            </a:r>
          </a:p>
          <a:p>
            <a:pPr lvl="1"/>
            <a:r>
              <a:rPr lang="uk-UA" dirty="0"/>
              <a:t>Очікувана: 32</a:t>
            </a:r>
          </a:p>
          <a:p>
            <a:r>
              <a:rPr lang="uk-UA" dirty="0"/>
              <a:t>Середній час:</a:t>
            </a:r>
            <a:r>
              <a:rPr lang="en-US" dirty="0"/>
              <a:t> 15 c</a:t>
            </a:r>
            <a:endParaRPr lang="uk-UA" dirty="0"/>
          </a:p>
          <a:p>
            <a:r>
              <a:rPr lang="uk-UA" dirty="0"/>
              <a:t>Ціна за запит(0,370 - 0,574): </a:t>
            </a:r>
          </a:p>
          <a:p>
            <a:pPr lvl="1"/>
            <a:r>
              <a:rPr lang="uk-UA" sz="2000" dirty="0"/>
              <a:t>Очікувана: 0,375</a:t>
            </a:r>
          </a:p>
          <a:p>
            <a:r>
              <a:rPr lang="uk-UA" dirty="0"/>
              <a:t>Код: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https://github.com/Kindiakova/Google-Maps-APIs</a:t>
            </a:r>
            <a:endParaRPr lang="uk-UA" dirty="0"/>
          </a:p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4F3417-0697-7E5D-38B9-600ED573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53" y="953324"/>
            <a:ext cx="7002572" cy="18719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526DEC-97EC-04EB-4DA7-5CA66C2B8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195" y="2932565"/>
            <a:ext cx="4483330" cy="253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21859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Галерея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299</TotalTime>
  <Words>318</Words>
  <Application>Microsoft Office PowerPoint</Application>
  <PresentationFormat>Широкий екран</PresentationFormat>
  <Paragraphs>38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Галерея</vt:lpstr>
      <vt:lpstr>Google Maps API (Places, Directions, Geocoding, Geolocation, Maps Static)</vt:lpstr>
      <vt:lpstr>Опис</vt:lpstr>
      <vt:lpstr>Ідея та використання</vt:lpstr>
      <vt:lpstr>Початок пошуку (початкові координати)</vt:lpstr>
      <vt:lpstr>Результат </vt:lpstr>
      <vt:lpstr>Інформація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API (Places, Directions, Geocoding, Geolocation, Maps Static)</dc:title>
  <dc:creator>Діана Кіндякова</dc:creator>
  <cp:lastModifiedBy>Діана Кіндякова</cp:lastModifiedBy>
  <cp:revision>2</cp:revision>
  <dcterms:created xsi:type="dcterms:W3CDTF">2024-04-16T22:51:37Z</dcterms:created>
  <dcterms:modified xsi:type="dcterms:W3CDTF">2024-04-17T03:50:40Z</dcterms:modified>
</cp:coreProperties>
</file>