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347A7-1F2D-014A-9774-8D4D3F5E0201}" type="datetimeFigureOut">
              <a:rPr kumimoji="1" lang="zh-TW" altLang="en-US" smtClean="0"/>
              <a:t>2020/10/27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A1609-621E-4D46-8673-9CA390101A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92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A1609-621E-4D46-8673-9CA390101AE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15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22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314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8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948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66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50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47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9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28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6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D607-E644-F749-84E3-BB5B349415C5}" type="datetimeFigureOut">
              <a:rPr kumimoji="1" lang="zh-TW" altLang="en-US" smtClean="0"/>
              <a:t>2020/10/23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6D2A-1978-544D-87AE-77AC561FED7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7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ＴＰＣＡ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印刷電路板翹曲預測平台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工研院開發的預測平台。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主要功能： 輸入設計參數還有圖片，經過他們的平台快速預測</a:t>
            </a:r>
            <a:r>
              <a:rPr kumimoji="1" lang="en-US" altLang="zh-TW" dirty="0" smtClean="0"/>
              <a:t>WPGE</a:t>
            </a:r>
            <a:r>
              <a:rPr kumimoji="1" lang="zh-TW" altLang="en-US" dirty="0" smtClean="0"/>
              <a:t>情形。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改善目標： 加速</a:t>
            </a:r>
            <a:r>
              <a:rPr kumimoji="1" lang="zh-TW" altLang="en-US" dirty="0" smtClean="0"/>
              <a:t>電路板</a:t>
            </a:r>
            <a:r>
              <a:rPr kumimoji="1" lang="zh-TW" altLang="en-US" dirty="0" smtClean="0"/>
              <a:t>新產品的設計及良率提升。</a:t>
            </a:r>
          </a:p>
          <a:p>
            <a:r>
              <a:rPr kumimoji="1" lang="zh-TW" altLang="en-US" dirty="0" smtClean="0"/>
              <a:t>根據他上面的參數輸入，我們可以學習這類型的預測準確的</a:t>
            </a:r>
            <a:r>
              <a:rPr kumimoji="1" lang="en-US" altLang="zh-TW" dirty="0" smtClean="0"/>
              <a:t>columns</a:t>
            </a:r>
            <a:r>
              <a:rPr kumimoji="1" lang="zh-TW" altLang="en-US" dirty="0" smtClean="0"/>
              <a:t>是哪些。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376" y="3762624"/>
            <a:ext cx="3857624" cy="29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7" y="1543050"/>
            <a:ext cx="6341964" cy="34226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481804"/>
            <a:ext cx="4752976" cy="55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FineReport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戰情看板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 </a:t>
            </a:r>
            <a:r>
              <a:rPr kumimoji="1" lang="en-US" altLang="zh-TW" sz="1400" dirty="0" smtClean="0"/>
              <a:t>https://</a:t>
            </a:r>
            <a:r>
              <a:rPr kumimoji="1" lang="en-US" altLang="zh-TW" sz="1400" dirty="0" err="1" smtClean="0"/>
              <a:t>www.youtube.com</a:t>
            </a:r>
            <a:r>
              <a:rPr kumimoji="1" lang="en-US" altLang="zh-TW" sz="1400" dirty="0" smtClean="0"/>
              <a:t>/</a:t>
            </a:r>
            <a:r>
              <a:rPr kumimoji="1" lang="en-US" altLang="zh-TW" sz="1400" dirty="0" err="1" smtClean="0"/>
              <a:t>watch?v</a:t>
            </a:r>
            <a:r>
              <a:rPr kumimoji="1" lang="en-US" altLang="zh-TW" sz="1400" dirty="0" smtClean="0"/>
              <a:t>=8F1F6z7EmTA</a:t>
            </a:r>
            <a:endParaRPr kumimoji="1"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呈現簡潔</a:t>
            </a:r>
            <a:r>
              <a:rPr kumimoji="1" lang="zh-TW" altLang="en-US" dirty="0" smtClean="0"/>
              <a:t>漂亮的</a:t>
            </a:r>
            <a:r>
              <a:rPr kumimoji="1" lang="en-US" altLang="zh-TW" dirty="0" smtClean="0"/>
              <a:t>Dashboard</a:t>
            </a:r>
            <a:r>
              <a:rPr kumimoji="1" lang="zh-TW" altLang="en-US" dirty="0" smtClean="0"/>
              <a:t>軟體，主要呈現在網頁上。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優點：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快速呈現多種維度數據資料在相同的網頁及</a:t>
            </a:r>
            <a:r>
              <a:rPr kumimoji="1" lang="en-US" altLang="zh-TW" dirty="0" smtClean="0"/>
              <a:t>APP</a:t>
            </a:r>
            <a:r>
              <a:rPr kumimoji="1" lang="zh-TW" altLang="en-US" dirty="0" smtClean="0"/>
              <a:t>上。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操作簡單，拖拉即可使用。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缺點：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資料導入方式是</a:t>
            </a:r>
            <a:r>
              <a:rPr kumimoji="1" lang="zh-TW" altLang="en-US" dirty="0" smtClean="0"/>
              <a:t>輸入整個</a:t>
            </a:r>
            <a:r>
              <a:rPr kumimoji="1" lang="en-US" altLang="zh-TW" dirty="0" smtClean="0"/>
              <a:t>DB Table</a:t>
            </a:r>
            <a:r>
              <a:rPr kumimoji="1" lang="zh-TW" altLang="en-US" dirty="0" smtClean="0"/>
              <a:t> ，也就是資料要先匯入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後才能呈現。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無法載入大量資料做呈現，會很費時。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有開放</a:t>
            </a:r>
            <a:r>
              <a:rPr kumimoji="1" lang="en-US" altLang="zh-TW" dirty="0" smtClean="0"/>
              <a:t>API</a:t>
            </a:r>
            <a:r>
              <a:rPr kumimoji="1" lang="zh-TW" altLang="en-US" dirty="0" smtClean="0"/>
              <a:t>串接修改功能，但是僅用使用</a:t>
            </a:r>
            <a:r>
              <a:rPr kumimoji="1" lang="en-US" altLang="zh-TW" dirty="0" smtClean="0"/>
              <a:t>JavaScript</a:t>
            </a:r>
            <a:r>
              <a:rPr kumimoji="1" lang="zh-TW" altLang="en-US" dirty="0" smtClean="0"/>
              <a:t>語言。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3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158</Words>
  <Application>Microsoft Macintosh PowerPoint</Application>
  <PresentationFormat>寬螢幕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Office 佈景主題</vt:lpstr>
      <vt:lpstr>ＴＰＣＡ</vt:lpstr>
      <vt:lpstr>印刷電路板翹曲預測平台</vt:lpstr>
      <vt:lpstr>PowerPoint 簡報</vt:lpstr>
      <vt:lpstr>FineReport 戰情看板  https://www.youtube.com/watch?v=8F1F6z7EmTA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9</cp:revision>
  <dcterms:created xsi:type="dcterms:W3CDTF">2020-10-23T05:48:35Z</dcterms:created>
  <dcterms:modified xsi:type="dcterms:W3CDTF">2020-10-26T16:08:20Z</dcterms:modified>
</cp:coreProperties>
</file>