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20"/>
  </p:notesMasterIdLst>
  <p:handoutMasterIdLst>
    <p:handoutMasterId r:id="rId21"/>
  </p:handoutMasterIdLst>
  <p:sldIdLst>
    <p:sldId id="317" r:id="rId5"/>
    <p:sldId id="278" r:id="rId6"/>
    <p:sldId id="389" r:id="rId7"/>
    <p:sldId id="392" r:id="rId8"/>
    <p:sldId id="393" r:id="rId9"/>
    <p:sldId id="394" r:id="rId10"/>
    <p:sldId id="277" r:id="rId11"/>
    <p:sldId id="384" r:id="rId12"/>
    <p:sldId id="279" r:id="rId13"/>
    <p:sldId id="268" r:id="rId14"/>
    <p:sldId id="272" r:id="rId15"/>
    <p:sldId id="270" r:id="rId16"/>
    <p:sldId id="281" r:id="rId17"/>
    <p:sldId id="321" r:id="rId18"/>
    <p:sldId id="391" r:id="rId19"/>
  </p:sldIdLst>
  <p:sldSz cx="12192000" cy="6858000"/>
  <p:notesSz cx="6858000" cy="9144000"/>
  <p:defaultTextStyle>
    <a:defPPr rtl="0"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335B"/>
    <a:srgbClr val="CCE8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725" autoAdjust="0"/>
  </p:normalViewPr>
  <p:slideViewPr>
    <p:cSldViewPr snapToGrid="0">
      <p:cViewPr varScale="1">
        <p:scale>
          <a:sx n="100" d="100"/>
          <a:sy n="100" d="100"/>
        </p:scale>
        <p:origin x="96" y="16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709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123" d="100"/>
          <a:sy n="123" d="100"/>
        </p:scale>
        <p:origin x="497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5B2E815-0D19-41DC-B01B-4D608769620A}" type="doc">
      <dgm:prSet loTypeId="urn:microsoft.com/office/officeart/2016/7/layout/RoundedRectangleTimeline" loCatId="other" qsTypeId="urn:microsoft.com/office/officeart/2005/8/quickstyle/simple1" qsCatId="simple" csTypeId="urn:microsoft.com/office/officeart/2005/8/colors/colorful5" csCatId="colorful" phldr="1"/>
      <dgm:spPr/>
      <dgm:t>
        <a:bodyPr rtlCol="0"/>
        <a:lstStyle/>
        <a:p>
          <a:pPr rtl="0"/>
          <a:endParaRPr lang="pl-PL"/>
        </a:p>
      </dgm:t>
    </dgm:pt>
    <dgm:pt modelId="{4259F840-24E7-476F-9F30-482E46395856}">
      <dgm:prSet phldrT="[Text]" custT="1"/>
      <dgm:spPr/>
      <dgm:t>
        <a:bodyPr rtlCol="0"/>
        <a:lstStyle/>
        <a:p>
          <a:pPr rtl="0"/>
          <a:r>
            <a:rPr lang="pl-PL" sz="1800">
              <a:latin typeface="+mn-lt"/>
            </a:rPr>
            <a:t>Tytuł</a:t>
          </a:r>
        </a:p>
      </dgm:t>
    </dgm:pt>
    <dgm:pt modelId="{FCE8068D-7E50-4749-A8D0-ADEDAC5637B3}" type="parTrans" cxnId="{42EE41D1-3C16-4937-BB38-B076896C09A0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DCC444A4-F20A-48F5-A61E-47BFFF185A57}" type="sibTrans" cxnId="{42EE41D1-3C16-4937-BB38-B076896C09A0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B54C8F6C-BE1E-4EAB-B7A0-48DE01FFAA36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l-PL" sz="1800" dirty="0">
              <a:latin typeface="+mn-lt"/>
            </a:rPr>
            <a:t>Aby rozpocząć prezentację, przejdź do karty Pokaz slajdów, a następnie wybierz pozycję Od początku.</a:t>
          </a:r>
        </a:p>
      </dgm:t>
    </dgm:pt>
    <dgm:pt modelId="{8DE7CD45-B7C0-432E-B819-6A7D97E31315}" type="parTrans" cxnId="{770CA1CC-3DDD-451E-AE83-A71CA570260C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C33B8BEF-A818-4A2F-A99A-E2B29895E184}" type="sibTrans" cxnId="{770CA1CC-3DDD-451E-AE83-A71CA570260C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E4033A39-DCC4-4038-9562-AEDDBBB37A99}">
      <dgm:prSet phldrT="[Text]" custT="1"/>
      <dgm:spPr/>
      <dgm:t>
        <a:bodyPr rtlCol="0"/>
        <a:lstStyle/>
        <a:p>
          <a:pPr rtl="0"/>
          <a:r>
            <a:rPr lang="pl-PL" sz="1800">
              <a:latin typeface="+mn-lt"/>
            </a:rPr>
            <a:t>Tytuł</a:t>
          </a:r>
        </a:p>
      </dgm:t>
    </dgm:pt>
    <dgm:pt modelId="{048EEAE6-78BA-4B00-B7BB-9C22DBB1E8F4}" type="parTrans" cxnId="{32EF2862-2950-4DF8-BEA8-CD19460CCA31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80AB0E5B-0C58-465D-A545-5B21133D2849}" type="sibTrans" cxnId="{32EF2862-2950-4DF8-BEA8-CD19460CCA31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A4C0B4E4-70AD-4901-9E3F-7EA25DD6DAA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l-PL" sz="1800" dirty="0">
              <a:latin typeface="+mn-lt"/>
            </a:rPr>
            <a:t>Aby wyświetlić widok prezentera, w widoku Pokaz slajdów na pasku sterowania w lewym dolnym rogu wybierz ikonę wielokropka, </a:t>
          </a:r>
          <a:br>
            <a:rPr lang="pl-PL" sz="1800" dirty="0">
              <a:latin typeface="+mn-lt"/>
            </a:rPr>
          </a:br>
          <a:r>
            <a:rPr lang="pl-PL" sz="1800" dirty="0">
              <a:latin typeface="+mn-lt"/>
            </a:rPr>
            <a:t>a następnie polecenie Pokaż Widok prezentera.</a:t>
          </a:r>
        </a:p>
      </dgm:t>
    </dgm:pt>
    <dgm:pt modelId="{701D9033-BAD3-4299-933F-A47AFDC2ECD0}" type="parTrans" cxnId="{5E74CB62-E52E-4CEE-8AA1-9812BFC0D67E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657DB10D-2517-48AA-B970-6D815DBD4123}" type="sibTrans" cxnId="{5E74CB62-E52E-4CEE-8AA1-9812BFC0D67E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87BF7896-20EA-4E8F-B6F4-A34EC5C9CB50}">
      <dgm:prSet phldrT="[Text]" custT="1"/>
      <dgm:spPr/>
      <dgm:t>
        <a:bodyPr rtlCol="0"/>
        <a:lstStyle/>
        <a:p>
          <a:pPr rtl="0"/>
          <a:r>
            <a:rPr lang="pl-PL" sz="1800">
              <a:latin typeface="+mn-lt"/>
            </a:rPr>
            <a:t>Tytuł</a:t>
          </a:r>
        </a:p>
      </dgm:t>
    </dgm:pt>
    <dgm:pt modelId="{05E47BA5-F724-4AEE-9B5B-401F18E028E6}" type="parTrans" cxnId="{92330C11-C197-4512-BDA4-8D8A69AF7D1C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D63CE73E-35DE-48C3-8753-7648BC953C0D}" type="sibTrans" cxnId="{92330C11-C197-4512-BDA4-8D8A69AF7D1C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43CBB0A2-9D75-4264-8A30-3E8974B40658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l-PL" sz="1800" dirty="0"/>
            <a:t>W trakcie prezentacji notatki prelegenta są widoczne na Twoim monitorze, ale nie są widoczne dla odbiorców.</a:t>
          </a:r>
          <a:endParaRPr lang="pl-PL" sz="1800" dirty="0">
            <a:latin typeface="+mn-lt"/>
          </a:endParaRPr>
        </a:p>
      </dgm:t>
    </dgm:pt>
    <dgm:pt modelId="{F806E590-5F8E-48A1-96AC-9E738290D2ED}" type="parTrans" cxnId="{4D2DF581-8128-4440-9E51-29109DC6ED52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20F77EFB-335C-4BC3-AD95-8421EDF343E6}" type="sibTrans" cxnId="{4D2DF581-8128-4440-9E51-29109DC6ED52}">
      <dgm:prSet/>
      <dgm:spPr/>
      <dgm:t>
        <a:bodyPr rtlCol="0"/>
        <a:lstStyle/>
        <a:p>
          <a:pPr rtl="0"/>
          <a:endParaRPr lang="pl-PL" sz="1800">
            <a:latin typeface="+mn-lt"/>
          </a:endParaRPr>
        </a:p>
      </dgm:t>
    </dgm:pt>
    <dgm:pt modelId="{3DE6FF16-CA4D-4D34-ABEB-8BE6A40B5E52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l-PL" sz="1800">
              <a:latin typeface="+mn-lt"/>
            </a:rPr>
            <a:t>Tytuł</a:t>
          </a:r>
        </a:p>
      </dgm:t>
    </dgm:pt>
    <dgm:pt modelId="{DA9CCCCB-8206-4757-82C8-F885E9D238B5}" type="parTrans" cxnId="{636DE8C5-F706-4BA5-855F-85FD2239E2BE}">
      <dgm:prSet/>
      <dgm:spPr/>
      <dgm:t>
        <a:bodyPr rtlCol="0"/>
        <a:lstStyle/>
        <a:p>
          <a:pPr rtl="0"/>
          <a:endParaRPr lang="pl-PL" sz="1800"/>
        </a:p>
      </dgm:t>
    </dgm:pt>
    <dgm:pt modelId="{986162A7-6F89-4679-B40E-33A17DA21B73}" type="sibTrans" cxnId="{636DE8C5-F706-4BA5-855F-85FD2239E2BE}">
      <dgm:prSet/>
      <dgm:spPr/>
      <dgm:t>
        <a:bodyPr rtlCol="0"/>
        <a:lstStyle/>
        <a:p>
          <a:pPr rtl="0"/>
          <a:endParaRPr lang="pl-PL" sz="1800"/>
        </a:p>
      </dgm:t>
    </dgm:pt>
    <dgm:pt modelId="{AC76BE15-3E8A-498B-91BD-CF772C26B6F1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l-PL" sz="1800">
              <a:latin typeface="+mn-lt"/>
            </a:rPr>
            <a:t>Tytuł</a:t>
          </a:r>
        </a:p>
      </dgm:t>
    </dgm:pt>
    <dgm:pt modelId="{00CCB400-064A-4EF5-9806-9534D9AC69AD}" type="parTrans" cxnId="{140A4778-8248-44DE-B78A-23C578A77D7E}">
      <dgm:prSet/>
      <dgm:spPr/>
      <dgm:t>
        <a:bodyPr rtlCol="0"/>
        <a:lstStyle/>
        <a:p>
          <a:pPr rtl="0"/>
          <a:endParaRPr lang="pl-PL" sz="1800"/>
        </a:p>
      </dgm:t>
    </dgm:pt>
    <dgm:pt modelId="{662A3D6E-7238-444F-BC0B-C7A4321261DB}" type="sibTrans" cxnId="{140A4778-8248-44DE-B78A-23C578A77D7E}">
      <dgm:prSet/>
      <dgm:spPr/>
      <dgm:t>
        <a:bodyPr rtlCol="0"/>
        <a:lstStyle/>
        <a:p>
          <a:pPr rtl="0"/>
          <a:endParaRPr lang="pl-PL" sz="1800"/>
        </a:p>
      </dgm:t>
    </dgm:pt>
    <dgm:pt modelId="{73820394-2159-4075-9E6F-217263B07F8B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l-PL" sz="1800" dirty="0"/>
            <a:t>Jeśli nie widzisz okienka notatek lub jest ono całkowicie zminimalizowane, kliknij pozycję Notatki na pasku zadań w dolnej części okna programu PowerPoint.</a:t>
          </a:r>
          <a:endParaRPr lang="pl-PL" sz="1800" dirty="0">
            <a:latin typeface="+mn-lt"/>
          </a:endParaRPr>
        </a:p>
      </dgm:t>
    </dgm:pt>
    <dgm:pt modelId="{A861A835-3A0D-4B09-8870-87D7FDC7B27F}" type="parTrans" cxnId="{19CF03A0-47BE-4ABD-A62C-A27E16D6C5A3}">
      <dgm:prSet/>
      <dgm:spPr/>
      <dgm:t>
        <a:bodyPr rtlCol="0"/>
        <a:lstStyle/>
        <a:p>
          <a:pPr rtl="0"/>
          <a:endParaRPr lang="pl-PL" sz="1800"/>
        </a:p>
      </dgm:t>
    </dgm:pt>
    <dgm:pt modelId="{D383A36B-470D-499F-AE13-85A6B2495524}" type="sibTrans" cxnId="{19CF03A0-47BE-4ABD-A62C-A27E16D6C5A3}">
      <dgm:prSet/>
      <dgm:spPr/>
      <dgm:t>
        <a:bodyPr rtlCol="0"/>
        <a:lstStyle/>
        <a:p>
          <a:pPr rtl="0"/>
          <a:endParaRPr lang="pl-PL" sz="1800"/>
        </a:p>
      </dgm:t>
    </dgm:pt>
    <dgm:pt modelId="{C032D242-8D23-4EEC-A10A-7B0691E5A409}">
      <dgm:prSet phldrT="[Text]" custT="1"/>
      <dgm:spPr/>
      <dgm:t>
        <a:bodyPr rtlCol="0"/>
        <a:lstStyle/>
        <a:p>
          <a:pPr rtl="0">
            <a:buFont typeface="Symbol" panose="05050102010706020507" pitchFamily="18" charset="2"/>
            <a:buChar char=""/>
          </a:pPr>
          <a:r>
            <a:rPr lang="pl-PL" sz="1800" dirty="0"/>
            <a:t>Okienko notatek to pole wyświetlane poniżej każdego slajdu. Naciśnij je, aby dodać notatki.</a:t>
          </a:r>
          <a:endParaRPr lang="pl-PL" sz="1800" dirty="0">
            <a:latin typeface="+mn-lt"/>
          </a:endParaRPr>
        </a:p>
      </dgm:t>
    </dgm:pt>
    <dgm:pt modelId="{167DA838-BF1F-42A4-81E8-806F40795A14}" type="parTrans" cxnId="{D9403C73-FB83-47D6-85AE-067D49ED63F2}">
      <dgm:prSet/>
      <dgm:spPr/>
      <dgm:t>
        <a:bodyPr rtlCol="0"/>
        <a:lstStyle/>
        <a:p>
          <a:pPr rtl="0"/>
          <a:endParaRPr lang="pl-PL" sz="1800"/>
        </a:p>
      </dgm:t>
    </dgm:pt>
    <dgm:pt modelId="{7EFA60CA-572D-434D-B452-A4ACBAEB4D2C}" type="sibTrans" cxnId="{D9403C73-FB83-47D6-85AE-067D49ED63F2}">
      <dgm:prSet/>
      <dgm:spPr/>
      <dgm:t>
        <a:bodyPr rtlCol="0"/>
        <a:lstStyle/>
        <a:p>
          <a:pPr rtl="0"/>
          <a:endParaRPr lang="pl-PL" sz="1800"/>
        </a:p>
      </dgm:t>
    </dgm:pt>
    <dgm:pt modelId="{196C9F68-3606-4282-A4C6-4485F1280B5F}" type="pres">
      <dgm:prSet presAssocID="{E5B2E815-0D19-41DC-B01B-4D608769620A}" presName="Name0" presStyleCnt="0">
        <dgm:presLayoutVars>
          <dgm:chMax/>
          <dgm:chPref/>
          <dgm:animLvl val="lvl"/>
        </dgm:presLayoutVars>
      </dgm:prSet>
      <dgm:spPr/>
    </dgm:pt>
    <dgm:pt modelId="{68D8AC18-502F-4825-B069-75605ADB3A40}" type="pres">
      <dgm:prSet presAssocID="{4259F840-24E7-476F-9F30-482E46395856}" presName="composite1" presStyleCnt="0"/>
      <dgm:spPr/>
    </dgm:pt>
    <dgm:pt modelId="{E088D226-49D7-4C30-90DC-CA1755D98829}" type="pres">
      <dgm:prSet presAssocID="{4259F840-24E7-476F-9F30-482E46395856}" presName="parent1" presStyleLbl="alignNode1" presStyleIdx="0" presStyleCnt="5">
        <dgm:presLayoutVars>
          <dgm:chMax val="1"/>
          <dgm:chPref val="1"/>
          <dgm:bulletEnabled val="1"/>
        </dgm:presLayoutVars>
      </dgm:prSet>
      <dgm:spPr/>
    </dgm:pt>
    <dgm:pt modelId="{45A02F84-C6CB-43F5-AEE4-3EA66C2BD25F}" type="pres">
      <dgm:prSet presAssocID="{4259F840-24E7-476F-9F30-482E46395856}" presName="Childtext1" presStyleLbl="revTx" presStyleIdx="0" presStyleCnt="5">
        <dgm:presLayoutVars>
          <dgm:bulletEnabled val="1"/>
        </dgm:presLayoutVars>
      </dgm:prSet>
      <dgm:spPr/>
    </dgm:pt>
    <dgm:pt modelId="{6BA46904-CB7C-4538-BD49-D3891EF19552}" type="pres">
      <dgm:prSet presAssocID="{4259F840-24E7-476F-9F30-482E46395856}" presName="ConnectLine1" presStyleLbl="sibTrans1D1" presStyleIdx="0" presStyleCnt="5"/>
      <dgm:spPr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gm:spPr>
    </dgm:pt>
    <dgm:pt modelId="{049FDBD0-77FE-49D1-A275-A272C8C5E426}" type="pres">
      <dgm:prSet presAssocID="{4259F840-24E7-476F-9F30-482E46395856}" presName="ConnectLineEnd1" presStyleLbl="lnNode1" presStyleIdx="0" presStyleCnt="5"/>
      <dgm:spPr/>
    </dgm:pt>
    <dgm:pt modelId="{CB26EA94-33BB-4F98-9E1E-2237D4831263}" type="pres">
      <dgm:prSet presAssocID="{4259F840-24E7-476F-9F30-482E46395856}" presName="EmptyPane1" presStyleCnt="0"/>
      <dgm:spPr/>
    </dgm:pt>
    <dgm:pt modelId="{606F1DBF-510E-4065-ACCB-3EBDA85CFB92}" type="pres">
      <dgm:prSet presAssocID="{DCC444A4-F20A-48F5-A61E-47BFFF185A57}" presName="spaceBetweenRectangles1" presStyleCnt="0"/>
      <dgm:spPr/>
    </dgm:pt>
    <dgm:pt modelId="{07989479-D1A2-4D15-AA3A-B0CFFB9F91D9}" type="pres">
      <dgm:prSet presAssocID="{E4033A39-DCC4-4038-9562-AEDDBBB37A99}" presName="composite1" presStyleCnt="0"/>
      <dgm:spPr/>
    </dgm:pt>
    <dgm:pt modelId="{539615E2-3277-4D8E-8484-FF5088C8BF01}" type="pres">
      <dgm:prSet presAssocID="{E4033A39-DCC4-4038-9562-AEDDBBB37A99}" presName="parent1" presStyleLbl="alignNode1" presStyleIdx="1" presStyleCnt="5">
        <dgm:presLayoutVars>
          <dgm:chMax val="1"/>
          <dgm:chPref val="1"/>
          <dgm:bulletEnabled val="1"/>
        </dgm:presLayoutVars>
      </dgm:prSet>
      <dgm:spPr/>
    </dgm:pt>
    <dgm:pt modelId="{FEBD3C2A-A340-470A-A475-AE614EA07678}" type="pres">
      <dgm:prSet presAssocID="{E4033A39-DCC4-4038-9562-AEDDBBB37A99}" presName="Childtext1" presStyleLbl="revTx" presStyleIdx="1" presStyleCnt="5">
        <dgm:presLayoutVars>
          <dgm:bulletEnabled val="1"/>
        </dgm:presLayoutVars>
      </dgm:prSet>
      <dgm:spPr/>
    </dgm:pt>
    <dgm:pt modelId="{080474C8-0FEA-4FD1-97F1-0978CFB4A37F}" type="pres">
      <dgm:prSet presAssocID="{E4033A39-DCC4-4038-9562-AEDDBBB37A99}" presName="ConnectLine1" presStyleLbl="sibTrans1D1" presStyleIdx="1" presStyleCnt="5"/>
      <dgm:spPr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gm:spPr>
    </dgm:pt>
    <dgm:pt modelId="{4797FB61-2602-4A58-81E6-6F133DB1E419}" type="pres">
      <dgm:prSet presAssocID="{E4033A39-DCC4-4038-9562-AEDDBBB37A99}" presName="ConnectLineEnd1" presStyleLbl="lnNode1" presStyleIdx="1" presStyleCnt="5"/>
      <dgm:spPr/>
    </dgm:pt>
    <dgm:pt modelId="{3ADF0AE3-D759-4F4F-8135-572855211847}" type="pres">
      <dgm:prSet presAssocID="{E4033A39-DCC4-4038-9562-AEDDBBB37A99}" presName="EmptyPane1" presStyleCnt="0"/>
      <dgm:spPr/>
    </dgm:pt>
    <dgm:pt modelId="{B0CD7A53-7149-45F2-83E8-36717D7878A1}" type="pres">
      <dgm:prSet presAssocID="{80AB0E5B-0C58-465D-A545-5B21133D2849}" presName="spaceBetweenRectangles1" presStyleCnt="0"/>
      <dgm:spPr/>
    </dgm:pt>
    <dgm:pt modelId="{FB379A6E-C0F9-420B-90FC-2785E757E6AE}" type="pres">
      <dgm:prSet presAssocID="{87BF7896-20EA-4E8F-B6F4-A34EC5C9CB50}" presName="composite1" presStyleCnt="0"/>
      <dgm:spPr/>
    </dgm:pt>
    <dgm:pt modelId="{9D82041D-873A-4600-A9C7-C0A0ADFB138B}" type="pres">
      <dgm:prSet presAssocID="{87BF7896-20EA-4E8F-B6F4-A34EC5C9CB50}" presName="parent1" presStyleLbl="alignNode1" presStyleIdx="2" presStyleCnt="5">
        <dgm:presLayoutVars>
          <dgm:chMax val="1"/>
          <dgm:chPref val="1"/>
          <dgm:bulletEnabled val="1"/>
        </dgm:presLayoutVars>
      </dgm:prSet>
      <dgm:spPr/>
    </dgm:pt>
    <dgm:pt modelId="{80CDBBF8-C6B4-4166-87C1-DC9120CC7586}" type="pres">
      <dgm:prSet presAssocID="{87BF7896-20EA-4E8F-B6F4-A34EC5C9CB50}" presName="Childtext1" presStyleLbl="revTx" presStyleIdx="2" presStyleCnt="5">
        <dgm:presLayoutVars>
          <dgm:bulletEnabled val="1"/>
        </dgm:presLayoutVars>
      </dgm:prSet>
      <dgm:spPr/>
    </dgm:pt>
    <dgm:pt modelId="{89759DE5-9F8A-470E-A6D8-F13BB4DEE93D}" type="pres">
      <dgm:prSet presAssocID="{87BF7896-20EA-4E8F-B6F4-A34EC5C9CB50}" presName="ConnectLine1" presStyleLbl="sibTrans1D1" presStyleIdx="2" presStyleCnt="5"/>
      <dgm:spPr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gm:spPr>
    </dgm:pt>
    <dgm:pt modelId="{07CCF286-8B46-4A20-ACAC-84BA2D6EFBBC}" type="pres">
      <dgm:prSet presAssocID="{87BF7896-20EA-4E8F-B6F4-A34EC5C9CB50}" presName="ConnectLineEnd1" presStyleLbl="lnNode1" presStyleIdx="2" presStyleCnt="5"/>
      <dgm:spPr/>
    </dgm:pt>
    <dgm:pt modelId="{4624FC32-5405-42B1-B5CC-DF0659852A58}" type="pres">
      <dgm:prSet presAssocID="{87BF7896-20EA-4E8F-B6F4-A34EC5C9CB50}" presName="EmptyPane1" presStyleCnt="0"/>
      <dgm:spPr/>
    </dgm:pt>
    <dgm:pt modelId="{8C327064-3851-4ECF-AAB7-82B51711041E}" type="pres">
      <dgm:prSet presAssocID="{D63CE73E-35DE-48C3-8753-7648BC953C0D}" presName="spaceBetweenRectangles1" presStyleCnt="0"/>
      <dgm:spPr/>
    </dgm:pt>
    <dgm:pt modelId="{3ADEA4DF-6814-494D-9D3D-41947417052B}" type="pres">
      <dgm:prSet presAssocID="{3DE6FF16-CA4D-4D34-ABEB-8BE6A40B5E52}" presName="composite1" presStyleCnt="0"/>
      <dgm:spPr/>
    </dgm:pt>
    <dgm:pt modelId="{74CD3FF2-195B-429B-BC6F-5B5A7FED2BE2}" type="pres">
      <dgm:prSet presAssocID="{3DE6FF16-CA4D-4D34-ABEB-8BE6A40B5E52}" presName="parent1" presStyleLbl="alignNode1" presStyleIdx="3" presStyleCnt="5">
        <dgm:presLayoutVars>
          <dgm:chMax val="1"/>
          <dgm:chPref val="1"/>
          <dgm:bulletEnabled val="1"/>
        </dgm:presLayoutVars>
      </dgm:prSet>
      <dgm:spPr/>
    </dgm:pt>
    <dgm:pt modelId="{1BB5FD64-47F9-47A3-911F-535BFE17A3B9}" type="pres">
      <dgm:prSet presAssocID="{3DE6FF16-CA4D-4D34-ABEB-8BE6A40B5E52}" presName="Childtext1" presStyleLbl="revTx" presStyleIdx="3" presStyleCnt="5">
        <dgm:presLayoutVars>
          <dgm:bulletEnabled val="1"/>
        </dgm:presLayoutVars>
      </dgm:prSet>
      <dgm:spPr/>
    </dgm:pt>
    <dgm:pt modelId="{FE9B27EB-7AC7-485A-9A55-41E8118F9EAF}" type="pres">
      <dgm:prSet presAssocID="{3DE6FF16-CA4D-4D34-ABEB-8BE6A40B5E52}" presName="ConnectLine1" presStyleLbl="sibTrans1D1" presStyleIdx="3" presStyleCnt="5"/>
      <dgm:spPr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gm:spPr>
    </dgm:pt>
    <dgm:pt modelId="{46BD4721-4664-4AD0-9F11-DBE7E0B207D5}" type="pres">
      <dgm:prSet presAssocID="{3DE6FF16-CA4D-4D34-ABEB-8BE6A40B5E52}" presName="ConnectLineEnd1" presStyleLbl="lnNode1" presStyleIdx="3" presStyleCnt="5"/>
      <dgm:spPr/>
    </dgm:pt>
    <dgm:pt modelId="{69028BD0-349D-4B47-B1F4-B64C6478DE3C}" type="pres">
      <dgm:prSet presAssocID="{3DE6FF16-CA4D-4D34-ABEB-8BE6A40B5E52}" presName="EmptyPane1" presStyleCnt="0"/>
      <dgm:spPr/>
    </dgm:pt>
    <dgm:pt modelId="{619CFBB1-86F5-45A6-80BA-23F97450662F}" type="pres">
      <dgm:prSet presAssocID="{986162A7-6F89-4679-B40E-33A17DA21B73}" presName="spaceBetweenRectangles1" presStyleCnt="0"/>
      <dgm:spPr/>
    </dgm:pt>
    <dgm:pt modelId="{E4E0A96A-AF87-442A-A1A3-64B8F3CFC7FE}" type="pres">
      <dgm:prSet presAssocID="{AC76BE15-3E8A-498B-91BD-CF772C26B6F1}" presName="composite1" presStyleCnt="0"/>
      <dgm:spPr/>
    </dgm:pt>
    <dgm:pt modelId="{483E7832-9872-48C4-8E65-DCB39D4CDBDF}" type="pres">
      <dgm:prSet presAssocID="{AC76BE15-3E8A-498B-91BD-CF772C26B6F1}" presName="parent1" presStyleLbl="alignNode1" presStyleIdx="4" presStyleCnt="5">
        <dgm:presLayoutVars>
          <dgm:chMax val="1"/>
          <dgm:chPref val="1"/>
          <dgm:bulletEnabled val="1"/>
        </dgm:presLayoutVars>
      </dgm:prSet>
      <dgm:spPr/>
    </dgm:pt>
    <dgm:pt modelId="{1FA3C236-5719-4A33-A6BB-80FA85F940E3}" type="pres">
      <dgm:prSet presAssocID="{AC76BE15-3E8A-498B-91BD-CF772C26B6F1}" presName="Childtext1" presStyleLbl="revTx" presStyleIdx="4" presStyleCnt="5">
        <dgm:presLayoutVars>
          <dgm:bulletEnabled val="1"/>
        </dgm:presLayoutVars>
      </dgm:prSet>
      <dgm:spPr/>
    </dgm:pt>
    <dgm:pt modelId="{18F1C823-9ACD-4FCD-8102-F468DCE57A45}" type="pres">
      <dgm:prSet presAssocID="{AC76BE15-3E8A-498B-91BD-CF772C26B6F1}" presName="ConnectLine1" presStyleLbl="sibTrans1D1" presStyleIdx="4" presStyleCnt="5"/>
      <dgm:spPr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gm:spPr>
    </dgm:pt>
    <dgm:pt modelId="{F8AD0AB8-BBDF-4F0A-A6A0-850E289DD521}" type="pres">
      <dgm:prSet presAssocID="{AC76BE15-3E8A-498B-91BD-CF772C26B6F1}" presName="ConnectLineEnd1" presStyleLbl="lnNode1" presStyleIdx="4" presStyleCnt="5"/>
      <dgm:spPr/>
    </dgm:pt>
    <dgm:pt modelId="{11CAE2E7-2E06-450A-A729-9C2DCEF85421}" type="pres">
      <dgm:prSet presAssocID="{AC76BE15-3E8A-498B-91BD-CF772C26B6F1}" presName="EmptyPane1" presStyleCnt="0"/>
      <dgm:spPr/>
    </dgm:pt>
  </dgm:ptLst>
  <dgm:cxnLst>
    <dgm:cxn modelId="{58AF9605-98E3-490C-9551-60E5D74419A2}" type="presOf" srcId="{3DE6FF16-CA4D-4D34-ABEB-8BE6A40B5E52}" destId="{74CD3FF2-195B-429B-BC6F-5B5A7FED2BE2}" srcOrd="0" destOrd="0" presId="urn:microsoft.com/office/officeart/2016/7/layout/RoundedRectangleTimeline"/>
    <dgm:cxn modelId="{467F290A-9E2A-412E-AF06-428DAA68BEDD}" type="presOf" srcId="{E4033A39-DCC4-4038-9562-AEDDBBB37A99}" destId="{539615E2-3277-4D8E-8484-FF5088C8BF01}" srcOrd="0" destOrd="0" presId="urn:microsoft.com/office/officeart/2016/7/layout/RoundedRectangleTimeline"/>
    <dgm:cxn modelId="{A2A50010-8F67-49E4-9B0A-E0F7FDA9656C}" type="presOf" srcId="{B54C8F6C-BE1E-4EAB-B7A0-48DE01FFAA36}" destId="{45A02F84-C6CB-43F5-AEE4-3EA66C2BD25F}" srcOrd="0" destOrd="0" presId="urn:microsoft.com/office/officeart/2016/7/layout/RoundedRectangleTimeline"/>
    <dgm:cxn modelId="{92330C11-C197-4512-BDA4-8D8A69AF7D1C}" srcId="{E5B2E815-0D19-41DC-B01B-4D608769620A}" destId="{87BF7896-20EA-4E8F-B6F4-A34EC5C9CB50}" srcOrd="2" destOrd="0" parTransId="{05E47BA5-F724-4AEE-9B5B-401F18E028E6}" sibTransId="{D63CE73E-35DE-48C3-8753-7648BC953C0D}"/>
    <dgm:cxn modelId="{D88F5139-A3BF-4F98-ABB0-AEE7243465CB}" type="presOf" srcId="{87BF7896-20EA-4E8F-B6F4-A34EC5C9CB50}" destId="{9D82041D-873A-4600-A9C7-C0A0ADFB138B}" srcOrd="0" destOrd="0" presId="urn:microsoft.com/office/officeart/2016/7/layout/RoundedRectangleTimeline"/>
    <dgm:cxn modelId="{32EF2862-2950-4DF8-BEA8-CD19460CCA31}" srcId="{E5B2E815-0D19-41DC-B01B-4D608769620A}" destId="{E4033A39-DCC4-4038-9562-AEDDBBB37A99}" srcOrd="1" destOrd="0" parTransId="{048EEAE6-78BA-4B00-B7BB-9C22DBB1E8F4}" sibTransId="{80AB0E5B-0C58-465D-A545-5B21133D2849}"/>
    <dgm:cxn modelId="{5E74CB62-E52E-4CEE-8AA1-9812BFC0D67E}" srcId="{E4033A39-DCC4-4038-9562-AEDDBBB37A99}" destId="{A4C0B4E4-70AD-4901-9E3F-7EA25DD6DAA1}" srcOrd="0" destOrd="0" parTransId="{701D9033-BAD3-4299-933F-A47AFDC2ECD0}" sibTransId="{657DB10D-2517-48AA-B970-6D815DBD4123}"/>
    <dgm:cxn modelId="{4653A150-E557-4235-B1A1-18156274D965}" type="presOf" srcId="{4259F840-24E7-476F-9F30-482E46395856}" destId="{E088D226-49D7-4C30-90DC-CA1755D98829}" srcOrd="0" destOrd="0" presId="urn:microsoft.com/office/officeart/2016/7/layout/RoundedRectangleTimeline"/>
    <dgm:cxn modelId="{E6B56652-B46A-4546-9536-64D675143F1B}" type="presOf" srcId="{A4C0B4E4-70AD-4901-9E3F-7EA25DD6DAA1}" destId="{FEBD3C2A-A340-470A-A475-AE614EA07678}" srcOrd="0" destOrd="0" presId="urn:microsoft.com/office/officeart/2016/7/layout/RoundedRectangleTimeline"/>
    <dgm:cxn modelId="{D9403C73-FB83-47D6-85AE-067D49ED63F2}" srcId="{3DE6FF16-CA4D-4D34-ABEB-8BE6A40B5E52}" destId="{C032D242-8D23-4EEC-A10A-7B0691E5A409}" srcOrd="0" destOrd="0" parTransId="{167DA838-BF1F-42A4-81E8-806F40795A14}" sibTransId="{7EFA60CA-572D-434D-B452-A4ACBAEB4D2C}"/>
    <dgm:cxn modelId="{140A4778-8248-44DE-B78A-23C578A77D7E}" srcId="{E5B2E815-0D19-41DC-B01B-4D608769620A}" destId="{AC76BE15-3E8A-498B-91BD-CF772C26B6F1}" srcOrd="4" destOrd="0" parTransId="{00CCB400-064A-4EF5-9806-9534D9AC69AD}" sibTransId="{662A3D6E-7238-444F-BC0B-C7A4321261DB}"/>
    <dgm:cxn modelId="{020D505A-97FA-43DD-A9A1-2501AD46F8AF}" type="presOf" srcId="{43CBB0A2-9D75-4264-8A30-3E8974B40658}" destId="{80CDBBF8-C6B4-4166-87C1-DC9120CC7586}" srcOrd="0" destOrd="0" presId="urn:microsoft.com/office/officeart/2016/7/layout/RoundedRectangleTimeline"/>
    <dgm:cxn modelId="{4D2DF581-8128-4440-9E51-29109DC6ED52}" srcId="{87BF7896-20EA-4E8F-B6F4-A34EC5C9CB50}" destId="{43CBB0A2-9D75-4264-8A30-3E8974B40658}" srcOrd="0" destOrd="0" parTransId="{F806E590-5F8E-48A1-96AC-9E738290D2ED}" sibTransId="{20F77EFB-335C-4BC3-AD95-8421EDF343E6}"/>
    <dgm:cxn modelId="{67A67F8B-14DC-457C-93BE-25105825881F}" type="presOf" srcId="{AC76BE15-3E8A-498B-91BD-CF772C26B6F1}" destId="{483E7832-9872-48C4-8E65-DCB39D4CDBDF}" srcOrd="0" destOrd="0" presId="urn:microsoft.com/office/officeart/2016/7/layout/RoundedRectangleTimeline"/>
    <dgm:cxn modelId="{C8CAF48F-322D-43C3-A68B-40DA904320AC}" type="presOf" srcId="{E5B2E815-0D19-41DC-B01B-4D608769620A}" destId="{196C9F68-3606-4282-A4C6-4485F1280B5F}" srcOrd="0" destOrd="0" presId="urn:microsoft.com/office/officeart/2016/7/layout/RoundedRectangleTimeline"/>
    <dgm:cxn modelId="{19CF03A0-47BE-4ABD-A62C-A27E16D6C5A3}" srcId="{AC76BE15-3E8A-498B-91BD-CF772C26B6F1}" destId="{73820394-2159-4075-9E6F-217263B07F8B}" srcOrd="0" destOrd="0" parTransId="{A861A835-3A0D-4B09-8870-87D7FDC7B27F}" sibTransId="{D383A36B-470D-499F-AE13-85A6B2495524}"/>
    <dgm:cxn modelId="{D473BBA6-FF54-423D-9B9B-875C8AA2545B}" type="presOf" srcId="{73820394-2159-4075-9E6F-217263B07F8B}" destId="{1FA3C236-5719-4A33-A6BB-80FA85F940E3}" srcOrd="0" destOrd="0" presId="urn:microsoft.com/office/officeart/2016/7/layout/RoundedRectangleTimeline"/>
    <dgm:cxn modelId="{636DE8C5-F706-4BA5-855F-85FD2239E2BE}" srcId="{E5B2E815-0D19-41DC-B01B-4D608769620A}" destId="{3DE6FF16-CA4D-4D34-ABEB-8BE6A40B5E52}" srcOrd="3" destOrd="0" parTransId="{DA9CCCCB-8206-4757-82C8-F885E9D238B5}" sibTransId="{986162A7-6F89-4679-B40E-33A17DA21B73}"/>
    <dgm:cxn modelId="{770CA1CC-3DDD-451E-AE83-A71CA570260C}" srcId="{4259F840-24E7-476F-9F30-482E46395856}" destId="{B54C8F6C-BE1E-4EAB-B7A0-48DE01FFAA36}" srcOrd="0" destOrd="0" parTransId="{8DE7CD45-B7C0-432E-B819-6A7D97E31315}" sibTransId="{C33B8BEF-A818-4A2F-A99A-E2B29895E184}"/>
    <dgm:cxn modelId="{42EE41D1-3C16-4937-BB38-B076896C09A0}" srcId="{E5B2E815-0D19-41DC-B01B-4D608769620A}" destId="{4259F840-24E7-476F-9F30-482E46395856}" srcOrd="0" destOrd="0" parTransId="{FCE8068D-7E50-4749-A8D0-ADEDAC5637B3}" sibTransId="{DCC444A4-F20A-48F5-A61E-47BFFF185A57}"/>
    <dgm:cxn modelId="{546179F7-5E1B-4360-8938-B9238DA6DE5D}" type="presOf" srcId="{C032D242-8D23-4EEC-A10A-7B0691E5A409}" destId="{1BB5FD64-47F9-47A3-911F-535BFE17A3B9}" srcOrd="0" destOrd="0" presId="urn:microsoft.com/office/officeart/2016/7/layout/RoundedRectangleTimeline"/>
    <dgm:cxn modelId="{B5EA3CD6-0576-4168-82C9-9ADC0803B31E}" type="presParOf" srcId="{196C9F68-3606-4282-A4C6-4485F1280B5F}" destId="{68D8AC18-502F-4825-B069-75605ADB3A40}" srcOrd="0" destOrd="0" presId="urn:microsoft.com/office/officeart/2016/7/layout/RoundedRectangleTimeline"/>
    <dgm:cxn modelId="{30A197C5-075F-4643-BF26-64BC9FAF532F}" type="presParOf" srcId="{68D8AC18-502F-4825-B069-75605ADB3A40}" destId="{E088D226-49D7-4C30-90DC-CA1755D98829}" srcOrd="0" destOrd="0" presId="urn:microsoft.com/office/officeart/2016/7/layout/RoundedRectangleTimeline"/>
    <dgm:cxn modelId="{DBAA9861-CCB2-4B8A-A3AA-B305A4B5783E}" type="presParOf" srcId="{68D8AC18-502F-4825-B069-75605ADB3A40}" destId="{45A02F84-C6CB-43F5-AEE4-3EA66C2BD25F}" srcOrd="1" destOrd="0" presId="urn:microsoft.com/office/officeart/2016/7/layout/RoundedRectangleTimeline"/>
    <dgm:cxn modelId="{3F249148-C6F7-40D3-8583-B11C276DE023}" type="presParOf" srcId="{68D8AC18-502F-4825-B069-75605ADB3A40}" destId="{6BA46904-CB7C-4538-BD49-D3891EF19552}" srcOrd="2" destOrd="0" presId="urn:microsoft.com/office/officeart/2016/7/layout/RoundedRectangleTimeline"/>
    <dgm:cxn modelId="{337BF8D5-8206-4D0E-857F-BA46391BB745}" type="presParOf" srcId="{68D8AC18-502F-4825-B069-75605ADB3A40}" destId="{049FDBD0-77FE-49D1-A275-A272C8C5E426}" srcOrd="3" destOrd="0" presId="urn:microsoft.com/office/officeart/2016/7/layout/RoundedRectangleTimeline"/>
    <dgm:cxn modelId="{8E042F31-23CC-40C0-92DC-707183B24E81}" type="presParOf" srcId="{68D8AC18-502F-4825-B069-75605ADB3A40}" destId="{CB26EA94-33BB-4F98-9E1E-2237D4831263}" srcOrd="4" destOrd="0" presId="urn:microsoft.com/office/officeart/2016/7/layout/RoundedRectangleTimeline"/>
    <dgm:cxn modelId="{16926BC1-FC34-413E-B35A-2F54A781CCCD}" type="presParOf" srcId="{196C9F68-3606-4282-A4C6-4485F1280B5F}" destId="{606F1DBF-510E-4065-ACCB-3EBDA85CFB92}" srcOrd="1" destOrd="0" presId="urn:microsoft.com/office/officeart/2016/7/layout/RoundedRectangleTimeline"/>
    <dgm:cxn modelId="{42F07C1F-C715-41B1-8356-B99F8CE1AC01}" type="presParOf" srcId="{196C9F68-3606-4282-A4C6-4485F1280B5F}" destId="{07989479-D1A2-4D15-AA3A-B0CFFB9F91D9}" srcOrd="2" destOrd="0" presId="urn:microsoft.com/office/officeart/2016/7/layout/RoundedRectangleTimeline"/>
    <dgm:cxn modelId="{5856EE22-FE01-4788-BBF3-407A68D5A730}" type="presParOf" srcId="{07989479-D1A2-4D15-AA3A-B0CFFB9F91D9}" destId="{539615E2-3277-4D8E-8484-FF5088C8BF01}" srcOrd="0" destOrd="0" presId="urn:microsoft.com/office/officeart/2016/7/layout/RoundedRectangleTimeline"/>
    <dgm:cxn modelId="{3004EE47-5347-4BBA-95CC-D947A73AE485}" type="presParOf" srcId="{07989479-D1A2-4D15-AA3A-B0CFFB9F91D9}" destId="{FEBD3C2A-A340-470A-A475-AE614EA07678}" srcOrd="1" destOrd="0" presId="urn:microsoft.com/office/officeart/2016/7/layout/RoundedRectangleTimeline"/>
    <dgm:cxn modelId="{400A75AC-5289-4270-AC07-416891AF3888}" type="presParOf" srcId="{07989479-D1A2-4D15-AA3A-B0CFFB9F91D9}" destId="{080474C8-0FEA-4FD1-97F1-0978CFB4A37F}" srcOrd="2" destOrd="0" presId="urn:microsoft.com/office/officeart/2016/7/layout/RoundedRectangleTimeline"/>
    <dgm:cxn modelId="{304EB087-DD14-4AA8-8A06-DF9485956226}" type="presParOf" srcId="{07989479-D1A2-4D15-AA3A-B0CFFB9F91D9}" destId="{4797FB61-2602-4A58-81E6-6F133DB1E419}" srcOrd="3" destOrd="0" presId="urn:microsoft.com/office/officeart/2016/7/layout/RoundedRectangleTimeline"/>
    <dgm:cxn modelId="{BC4CC356-31E8-4421-B18C-CB3697E73FAC}" type="presParOf" srcId="{07989479-D1A2-4D15-AA3A-B0CFFB9F91D9}" destId="{3ADF0AE3-D759-4F4F-8135-572855211847}" srcOrd="4" destOrd="0" presId="urn:microsoft.com/office/officeart/2016/7/layout/RoundedRectangleTimeline"/>
    <dgm:cxn modelId="{718BABD9-3B60-482F-B01A-2E414F152777}" type="presParOf" srcId="{196C9F68-3606-4282-A4C6-4485F1280B5F}" destId="{B0CD7A53-7149-45F2-83E8-36717D7878A1}" srcOrd="3" destOrd="0" presId="urn:microsoft.com/office/officeart/2016/7/layout/RoundedRectangleTimeline"/>
    <dgm:cxn modelId="{FD435764-A46B-4635-A943-B6C17FFBD43C}" type="presParOf" srcId="{196C9F68-3606-4282-A4C6-4485F1280B5F}" destId="{FB379A6E-C0F9-420B-90FC-2785E757E6AE}" srcOrd="4" destOrd="0" presId="urn:microsoft.com/office/officeart/2016/7/layout/RoundedRectangleTimeline"/>
    <dgm:cxn modelId="{03D7F2C3-849C-416B-B668-D51C46CA90E6}" type="presParOf" srcId="{FB379A6E-C0F9-420B-90FC-2785E757E6AE}" destId="{9D82041D-873A-4600-A9C7-C0A0ADFB138B}" srcOrd="0" destOrd="0" presId="urn:microsoft.com/office/officeart/2016/7/layout/RoundedRectangleTimeline"/>
    <dgm:cxn modelId="{1DA536D0-EC28-4B9F-A5E9-28EC8F45638C}" type="presParOf" srcId="{FB379A6E-C0F9-420B-90FC-2785E757E6AE}" destId="{80CDBBF8-C6B4-4166-87C1-DC9120CC7586}" srcOrd="1" destOrd="0" presId="urn:microsoft.com/office/officeart/2016/7/layout/RoundedRectangleTimeline"/>
    <dgm:cxn modelId="{A1A8842C-F8BC-40AC-8FFC-6A922D88E333}" type="presParOf" srcId="{FB379A6E-C0F9-420B-90FC-2785E757E6AE}" destId="{89759DE5-9F8A-470E-A6D8-F13BB4DEE93D}" srcOrd="2" destOrd="0" presId="urn:microsoft.com/office/officeart/2016/7/layout/RoundedRectangleTimeline"/>
    <dgm:cxn modelId="{29E74E09-91C9-47DF-AE07-A1527FF00EB2}" type="presParOf" srcId="{FB379A6E-C0F9-420B-90FC-2785E757E6AE}" destId="{07CCF286-8B46-4A20-ACAC-84BA2D6EFBBC}" srcOrd="3" destOrd="0" presId="urn:microsoft.com/office/officeart/2016/7/layout/RoundedRectangleTimeline"/>
    <dgm:cxn modelId="{410C15E7-86BA-42B7-8F67-411E34B11038}" type="presParOf" srcId="{FB379A6E-C0F9-420B-90FC-2785E757E6AE}" destId="{4624FC32-5405-42B1-B5CC-DF0659852A58}" srcOrd="4" destOrd="0" presId="urn:microsoft.com/office/officeart/2016/7/layout/RoundedRectangleTimeline"/>
    <dgm:cxn modelId="{E805D201-407E-43CA-9B74-1CB556699F3D}" type="presParOf" srcId="{196C9F68-3606-4282-A4C6-4485F1280B5F}" destId="{8C327064-3851-4ECF-AAB7-82B51711041E}" srcOrd="5" destOrd="0" presId="urn:microsoft.com/office/officeart/2016/7/layout/RoundedRectangleTimeline"/>
    <dgm:cxn modelId="{43BD8313-2385-4BA0-9145-2022434D3E68}" type="presParOf" srcId="{196C9F68-3606-4282-A4C6-4485F1280B5F}" destId="{3ADEA4DF-6814-494D-9D3D-41947417052B}" srcOrd="6" destOrd="0" presId="urn:microsoft.com/office/officeart/2016/7/layout/RoundedRectangleTimeline"/>
    <dgm:cxn modelId="{77EE5245-99F9-4607-BF5D-14371704AD7C}" type="presParOf" srcId="{3ADEA4DF-6814-494D-9D3D-41947417052B}" destId="{74CD3FF2-195B-429B-BC6F-5B5A7FED2BE2}" srcOrd="0" destOrd="0" presId="urn:microsoft.com/office/officeart/2016/7/layout/RoundedRectangleTimeline"/>
    <dgm:cxn modelId="{4182CE37-4E54-4351-9A5F-1904FF20E71C}" type="presParOf" srcId="{3ADEA4DF-6814-494D-9D3D-41947417052B}" destId="{1BB5FD64-47F9-47A3-911F-535BFE17A3B9}" srcOrd="1" destOrd="0" presId="urn:microsoft.com/office/officeart/2016/7/layout/RoundedRectangleTimeline"/>
    <dgm:cxn modelId="{618B960F-61F5-4357-A407-60CA51E36041}" type="presParOf" srcId="{3ADEA4DF-6814-494D-9D3D-41947417052B}" destId="{FE9B27EB-7AC7-485A-9A55-41E8118F9EAF}" srcOrd="2" destOrd="0" presId="urn:microsoft.com/office/officeart/2016/7/layout/RoundedRectangleTimeline"/>
    <dgm:cxn modelId="{181A4BE4-72AF-463E-880D-D34673D0F9E8}" type="presParOf" srcId="{3ADEA4DF-6814-494D-9D3D-41947417052B}" destId="{46BD4721-4664-4AD0-9F11-DBE7E0B207D5}" srcOrd="3" destOrd="0" presId="urn:microsoft.com/office/officeart/2016/7/layout/RoundedRectangleTimeline"/>
    <dgm:cxn modelId="{AC4EA57A-E4C0-4C2D-8EC9-38BC20FC13B6}" type="presParOf" srcId="{3ADEA4DF-6814-494D-9D3D-41947417052B}" destId="{69028BD0-349D-4B47-B1F4-B64C6478DE3C}" srcOrd="4" destOrd="0" presId="urn:microsoft.com/office/officeart/2016/7/layout/RoundedRectangleTimeline"/>
    <dgm:cxn modelId="{AA8AD3DD-2E80-42F5-B3E4-A5C7AF3802D4}" type="presParOf" srcId="{196C9F68-3606-4282-A4C6-4485F1280B5F}" destId="{619CFBB1-86F5-45A6-80BA-23F97450662F}" srcOrd="7" destOrd="0" presId="urn:microsoft.com/office/officeart/2016/7/layout/RoundedRectangleTimeline"/>
    <dgm:cxn modelId="{FDD0F37D-1C7B-48B3-AC81-ED4C6F1B5BBD}" type="presParOf" srcId="{196C9F68-3606-4282-A4C6-4485F1280B5F}" destId="{E4E0A96A-AF87-442A-A1A3-64B8F3CFC7FE}" srcOrd="8" destOrd="0" presId="urn:microsoft.com/office/officeart/2016/7/layout/RoundedRectangleTimeline"/>
    <dgm:cxn modelId="{CF303A04-9A48-4B41-A7BB-CC3D8C5695D3}" type="presParOf" srcId="{E4E0A96A-AF87-442A-A1A3-64B8F3CFC7FE}" destId="{483E7832-9872-48C4-8E65-DCB39D4CDBDF}" srcOrd="0" destOrd="0" presId="urn:microsoft.com/office/officeart/2016/7/layout/RoundedRectangleTimeline"/>
    <dgm:cxn modelId="{73245F8D-03D3-46C1-81E4-D90E66C49907}" type="presParOf" srcId="{E4E0A96A-AF87-442A-A1A3-64B8F3CFC7FE}" destId="{1FA3C236-5719-4A33-A6BB-80FA85F940E3}" srcOrd="1" destOrd="0" presId="urn:microsoft.com/office/officeart/2016/7/layout/RoundedRectangleTimeline"/>
    <dgm:cxn modelId="{412C5C97-3381-4F16-9B7D-FDFBEDD4E918}" type="presParOf" srcId="{E4E0A96A-AF87-442A-A1A3-64B8F3CFC7FE}" destId="{18F1C823-9ACD-4FCD-8102-F468DCE57A45}" srcOrd="2" destOrd="0" presId="urn:microsoft.com/office/officeart/2016/7/layout/RoundedRectangleTimeline"/>
    <dgm:cxn modelId="{23A8F6FC-DFDA-4E9F-A354-A33937E1BFC9}" type="presParOf" srcId="{E4E0A96A-AF87-442A-A1A3-64B8F3CFC7FE}" destId="{F8AD0AB8-BBDF-4F0A-A6A0-850E289DD521}" srcOrd="3" destOrd="0" presId="urn:microsoft.com/office/officeart/2016/7/layout/RoundedRectangleTimeline"/>
    <dgm:cxn modelId="{C02C06C2-0966-4212-84DD-DA325FCEF64C}" type="presParOf" srcId="{E4E0A96A-AF87-442A-A1A3-64B8F3CFC7FE}" destId="{11CAE2E7-2E06-450A-A729-9C2DCEF85421}" srcOrd="4" destOrd="0" presId="urn:microsoft.com/office/officeart/2016/7/layout/RoundedRectangleTimeline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88D226-49D7-4C30-90DC-CA1755D98829}">
      <dsp:nvSpPr>
        <dsp:cNvPr id="0" name=""/>
        <dsp:cNvSpPr/>
      </dsp:nvSpPr>
      <dsp:spPr>
        <a:xfrm rot="16200000">
          <a:off x="1434223" y="1011950"/>
          <a:ext cx="397986" cy="1955960"/>
        </a:xfrm>
        <a:prstGeom prst="round2Same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>
              <a:latin typeface="+mn-lt"/>
            </a:rPr>
            <a:t>Tytuł</a:t>
          </a:r>
        </a:p>
      </dsp:txBody>
      <dsp:txXfrm rot="5400000">
        <a:off x="674664" y="1810365"/>
        <a:ext cx="1936532" cy="359130"/>
      </dsp:txXfrm>
    </dsp:sp>
    <dsp:sp modelId="{45A02F84-C6CB-43F5-AEE4-3EA66C2BD25F}">
      <dsp:nvSpPr>
        <dsp:cNvPr id="0" name=""/>
        <dsp:cNvSpPr/>
      </dsp:nvSpPr>
      <dsp:spPr>
        <a:xfrm>
          <a:off x="3249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l-PL" sz="1800" kern="1200" dirty="0">
              <a:latin typeface="+mn-lt"/>
            </a:rPr>
            <a:t>Aby rozpocząć prezentację, przejdź do karty Pokaz slajdów, a następnie wybierz pozycję Od początku.</a:t>
          </a:r>
        </a:p>
      </dsp:txBody>
      <dsp:txXfrm>
        <a:off x="3249" y="0"/>
        <a:ext cx="3259934" cy="1392951"/>
      </dsp:txXfrm>
    </dsp:sp>
    <dsp:sp modelId="{6BA46904-CB7C-4538-BD49-D3891EF19552}">
      <dsp:nvSpPr>
        <dsp:cNvPr id="0" name=""/>
        <dsp:cNvSpPr/>
      </dsp:nvSpPr>
      <dsp:spPr>
        <a:xfrm>
          <a:off x="1633216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9FDBD0-77FE-49D1-A275-A272C8C5E426}">
      <dsp:nvSpPr>
        <dsp:cNvPr id="0" name=""/>
        <dsp:cNvSpPr/>
      </dsp:nvSpPr>
      <dsp:spPr>
        <a:xfrm>
          <a:off x="1593417" y="1392951"/>
          <a:ext cx="79597" cy="7959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9615E2-3277-4D8E-8484-FF5088C8BF01}">
      <dsp:nvSpPr>
        <dsp:cNvPr id="0" name=""/>
        <dsp:cNvSpPr/>
      </dsp:nvSpPr>
      <dsp:spPr>
        <a:xfrm>
          <a:off x="2611196" y="1790937"/>
          <a:ext cx="1955960" cy="397986"/>
        </a:xfrm>
        <a:prstGeom prst="rect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>
              <a:latin typeface="+mn-lt"/>
            </a:rPr>
            <a:t>Tytuł</a:t>
          </a:r>
        </a:p>
      </dsp:txBody>
      <dsp:txXfrm>
        <a:off x="2611196" y="1790937"/>
        <a:ext cx="1955960" cy="397986"/>
      </dsp:txXfrm>
    </dsp:sp>
    <dsp:sp modelId="{FEBD3C2A-A340-470A-A475-AE614EA07678}">
      <dsp:nvSpPr>
        <dsp:cNvPr id="0" name=""/>
        <dsp:cNvSpPr/>
      </dsp:nvSpPr>
      <dsp:spPr>
        <a:xfrm>
          <a:off x="1959209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716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l-PL" sz="1800" kern="1200" dirty="0">
              <a:latin typeface="+mn-lt"/>
            </a:rPr>
            <a:t>Aby wyświetlić widok prezentera, w widoku Pokaz slajdów na pasku sterowania w lewym dolnym rogu wybierz ikonę wielokropka, </a:t>
          </a:r>
          <a:br>
            <a:rPr lang="pl-PL" sz="1800" kern="1200" dirty="0">
              <a:latin typeface="+mn-lt"/>
            </a:rPr>
          </a:br>
          <a:r>
            <a:rPr lang="pl-PL" sz="1800" kern="1200" dirty="0">
              <a:latin typeface="+mn-lt"/>
            </a:rPr>
            <a:t>a następnie polecenie Pokaż Widok prezentera.</a:t>
          </a:r>
        </a:p>
      </dsp:txBody>
      <dsp:txXfrm>
        <a:off x="1959209" y="2586910"/>
        <a:ext cx="3259934" cy="1392951"/>
      </dsp:txXfrm>
    </dsp:sp>
    <dsp:sp modelId="{080474C8-0FEA-4FD1-97F1-0978CFB4A37F}">
      <dsp:nvSpPr>
        <dsp:cNvPr id="0" name=""/>
        <dsp:cNvSpPr/>
      </dsp:nvSpPr>
      <dsp:spPr>
        <a:xfrm>
          <a:off x="3589176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90002"/>
              <a:satOff val="2173"/>
              <a:lumOff val="-1049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97FB61-2602-4A58-81E6-6F133DB1E419}">
      <dsp:nvSpPr>
        <dsp:cNvPr id="0" name=""/>
        <dsp:cNvSpPr/>
      </dsp:nvSpPr>
      <dsp:spPr>
        <a:xfrm>
          <a:off x="3549378" y="2507313"/>
          <a:ext cx="79597" cy="79597"/>
        </a:xfrm>
        <a:prstGeom prst="ellipse">
          <a:avLst/>
        </a:prstGeom>
        <a:solidFill>
          <a:schemeClr val="accent5">
            <a:hueOff val="90002"/>
            <a:satOff val="2173"/>
            <a:lumOff val="-10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82041D-873A-4600-A9C7-C0A0ADFB138B}">
      <dsp:nvSpPr>
        <dsp:cNvPr id="0" name=""/>
        <dsp:cNvSpPr/>
      </dsp:nvSpPr>
      <dsp:spPr>
        <a:xfrm>
          <a:off x="4567157" y="1790937"/>
          <a:ext cx="1955960" cy="397986"/>
        </a:xfrm>
        <a:prstGeom prst="rect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1800" kern="1200">
              <a:latin typeface="+mn-lt"/>
            </a:rPr>
            <a:t>Tytuł</a:t>
          </a:r>
        </a:p>
      </dsp:txBody>
      <dsp:txXfrm>
        <a:off x="4567157" y="1790937"/>
        <a:ext cx="1955960" cy="397986"/>
      </dsp:txXfrm>
    </dsp:sp>
    <dsp:sp modelId="{80CDBBF8-C6B4-4166-87C1-DC9120CC7586}">
      <dsp:nvSpPr>
        <dsp:cNvPr id="0" name=""/>
        <dsp:cNvSpPr/>
      </dsp:nvSpPr>
      <dsp:spPr>
        <a:xfrm>
          <a:off x="3915170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l-PL" sz="1800" kern="1200" dirty="0"/>
            <a:t>W trakcie prezentacji notatki prelegenta są widoczne na Twoim monitorze, ale nie są widoczne dla odbiorców.</a:t>
          </a:r>
          <a:endParaRPr lang="pl-PL" sz="1800" kern="1200" dirty="0">
            <a:latin typeface="+mn-lt"/>
          </a:endParaRPr>
        </a:p>
      </dsp:txBody>
      <dsp:txXfrm>
        <a:off x="3915170" y="0"/>
        <a:ext cx="3259934" cy="1392951"/>
      </dsp:txXfrm>
    </dsp:sp>
    <dsp:sp modelId="{89759DE5-9F8A-470E-A6D8-F13BB4DEE93D}">
      <dsp:nvSpPr>
        <dsp:cNvPr id="0" name=""/>
        <dsp:cNvSpPr/>
      </dsp:nvSpPr>
      <dsp:spPr>
        <a:xfrm>
          <a:off x="5545137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180003"/>
              <a:satOff val="4346"/>
              <a:lumOff val="-20980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CCF286-8B46-4A20-ACAC-84BA2D6EFBBC}">
      <dsp:nvSpPr>
        <dsp:cNvPr id="0" name=""/>
        <dsp:cNvSpPr/>
      </dsp:nvSpPr>
      <dsp:spPr>
        <a:xfrm>
          <a:off x="5505338" y="1392951"/>
          <a:ext cx="79597" cy="79597"/>
        </a:xfrm>
        <a:prstGeom prst="ellipse">
          <a:avLst/>
        </a:prstGeom>
        <a:solidFill>
          <a:schemeClr val="accent5">
            <a:hueOff val="180003"/>
            <a:satOff val="4346"/>
            <a:lumOff val="-2098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CD3FF2-195B-429B-BC6F-5B5A7FED2BE2}">
      <dsp:nvSpPr>
        <dsp:cNvPr id="0" name=""/>
        <dsp:cNvSpPr/>
      </dsp:nvSpPr>
      <dsp:spPr>
        <a:xfrm>
          <a:off x="6523117" y="1790937"/>
          <a:ext cx="1955960" cy="397986"/>
        </a:xfrm>
        <a:prstGeom prst="rect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l-PL" sz="1800" kern="1200">
              <a:latin typeface="+mn-lt"/>
            </a:rPr>
            <a:t>Tytuł</a:t>
          </a:r>
        </a:p>
      </dsp:txBody>
      <dsp:txXfrm>
        <a:off x="6523117" y="1790937"/>
        <a:ext cx="1955960" cy="397986"/>
      </dsp:txXfrm>
    </dsp:sp>
    <dsp:sp modelId="{1BB5FD64-47F9-47A3-911F-535BFE17A3B9}">
      <dsp:nvSpPr>
        <dsp:cNvPr id="0" name=""/>
        <dsp:cNvSpPr/>
      </dsp:nvSpPr>
      <dsp:spPr>
        <a:xfrm>
          <a:off x="5871130" y="258691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37160" rIns="0" bIns="0" numCol="1" spcCol="1270" rtlCol="0" anchor="t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l-PL" sz="1800" kern="1200" dirty="0"/>
            <a:t>Okienko notatek to pole wyświetlane poniżej każdego slajdu. Naciśnij je, aby dodać notatki.</a:t>
          </a:r>
          <a:endParaRPr lang="pl-PL" sz="1800" kern="1200" dirty="0">
            <a:latin typeface="+mn-lt"/>
          </a:endParaRPr>
        </a:p>
      </dsp:txBody>
      <dsp:txXfrm>
        <a:off x="5871130" y="2586910"/>
        <a:ext cx="3259934" cy="1392951"/>
      </dsp:txXfrm>
    </dsp:sp>
    <dsp:sp modelId="{FE9B27EB-7AC7-485A-9A55-41E8118F9EAF}">
      <dsp:nvSpPr>
        <dsp:cNvPr id="0" name=""/>
        <dsp:cNvSpPr/>
      </dsp:nvSpPr>
      <dsp:spPr>
        <a:xfrm>
          <a:off x="7501098" y="2188924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270005"/>
              <a:satOff val="6519"/>
              <a:lumOff val="-3147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D4721-4664-4AD0-9F11-DBE7E0B207D5}">
      <dsp:nvSpPr>
        <dsp:cNvPr id="0" name=""/>
        <dsp:cNvSpPr/>
      </dsp:nvSpPr>
      <dsp:spPr>
        <a:xfrm>
          <a:off x="7461299" y="2507313"/>
          <a:ext cx="79597" cy="79597"/>
        </a:xfrm>
        <a:prstGeom prst="ellipse">
          <a:avLst/>
        </a:prstGeom>
        <a:solidFill>
          <a:schemeClr val="accent5">
            <a:hueOff val="270005"/>
            <a:satOff val="6519"/>
            <a:lumOff val="-3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3E7832-9872-48C4-8E65-DCB39D4CDBDF}">
      <dsp:nvSpPr>
        <dsp:cNvPr id="0" name=""/>
        <dsp:cNvSpPr/>
      </dsp:nvSpPr>
      <dsp:spPr>
        <a:xfrm rot="5400000">
          <a:off x="9258065" y="1011950"/>
          <a:ext cx="397986" cy="1955960"/>
        </a:xfrm>
        <a:prstGeom prst="round2SameRect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rtlCol="0" anchor="ctr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l-PL" sz="1800" kern="1200">
              <a:latin typeface="+mn-lt"/>
            </a:rPr>
            <a:t>Tytuł</a:t>
          </a:r>
        </a:p>
      </dsp:txBody>
      <dsp:txXfrm rot="-5400000">
        <a:off x="8479078" y="1810365"/>
        <a:ext cx="1936532" cy="359130"/>
      </dsp:txXfrm>
    </dsp:sp>
    <dsp:sp modelId="{1FA3C236-5719-4A33-A6BB-80FA85F940E3}">
      <dsp:nvSpPr>
        <dsp:cNvPr id="0" name=""/>
        <dsp:cNvSpPr/>
      </dsp:nvSpPr>
      <dsp:spPr>
        <a:xfrm>
          <a:off x="7827091" y="0"/>
          <a:ext cx="3259934" cy="13929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137160" numCol="1" spcCol="1270" rtlCol="0" anchor="b" anchorCtr="1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Symbol" panose="05050102010706020507" pitchFamily="18" charset="2"/>
            <a:buNone/>
          </a:pPr>
          <a:r>
            <a:rPr lang="pl-PL" sz="1800" kern="1200" dirty="0"/>
            <a:t>Jeśli nie widzisz okienka notatek lub jest ono całkowicie zminimalizowane, kliknij pozycję Notatki na pasku zadań w dolnej części okna programu PowerPoint.</a:t>
          </a:r>
          <a:endParaRPr lang="pl-PL" sz="1800" kern="1200" dirty="0">
            <a:latin typeface="+mn-lt"/>
          </a:endParaRPr>
        </a:p>
      </dsp:txBody>
      <dsp:txXfrm>
        <a:off x="7827091" y="0"/>
        <a:ext cx="3259934" cy="1392951"/>
      </dsp:txXfrm>
    </dsp:sp>
    <dsp:sp modelId="{18F1C823-9ACD-4FCD-8102-F468DCE57A45}">
      <dsp:nvSpPr>
        <dsp:cNvPr id="0" name=""/>
        <dsp:cNvSpPr/>
      </dsp:nvSpPr>
      <dsp:spPr>
        <a:xfrm>
          <a:off x="9457058" y="1472548"/>
          <a:ext cx="0" cy="318388"/>
        </a:xfrm>
        <a:prstGeom prst="line">
          <a:avLst/>
        </a:prstGeom>
        <a:noFill/>
        <a:ln w="6350" cap="flat" cmpd="sng" algn="ctr">
          <a:solidFill>
            <a:schemeClr val="accent5">
              <a:hueOff val="360006"/>
              <a:satOff val="8692"/>
              <a:lumOff val="-41961"/>
              <a:alphaOff val="0"/>
            </a:schemeClr>
          </a:solidFill>
          <a:prstDash val="dash"/>
          <a:miter lim="800000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D0AB8-BBDF-4F0A-A6A0-850E289DD521}">
      <dsp:nvSpPr>
        <dsp:cNvPr id="0" name=""/>
        <dsp:cNvSpPr/>
      </dsp:nvSpPr>
      <dsp:spPr>
        <a:xfrm>
          <a:off x="9417260" y="1392951"/>
          <a:ext cx="79597" cy="79597"/>
        </a:xfrm>
        <a:prstGeom prst="ellipse">
          <a:avLst/>
        </a:prstGeom>
        <a:solidFill>
          <a:schemeClr val="accent5">
            <a:hueOff val="360006"/>
            <a:satOff val="8692"/>
            <a:lumOff val="-4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oundedRectangleTimeline">
  <dgm:title val="Oś czasu w zaokrąglonym prostokącie"/>
  <dgm:desc val="Służy do wyświetlania listy zdarzeń uporządkowanych w kolejności chronologicznej. Niewidoczne pole zawiera opis, a daty są pokazywane w prostokątach, z wyjątkiem pierwszego i ostatniego elementu, które mają zaokrąglone rogi. Może służyć do wyświetlania dużej ilość tekstu z długimi, opisowymi datami."/>
  <dgm:catLst>
    <dgm:cat type="timeline" pri="500"/>
    <dgm:cat type="process" pri="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animLvl val="lvl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" val="18"/>
      <dgm:constr type="primFontSz" for="des" forName="Childtext" val="18"/>
      <dgm:constr type="primFontSz" for="des" forName="Childtext" refType="primFontSz" refFor="des" refForName="parent" op="lte"/>
      <dgm:constr type="w" for="ch" forName="composite" refType="w"/>
      <dgm:constr type="h" for="ch" forName="composite" refType="h"/>
      <dgm:constr type="w" for="ch" forName="spaceBetweenRectangles" refType="w" refFor="ch" refForName="composite" fact="-0.4"/>
      <dgm:constr type="w" for="ch" ptType="sibTrans" op="equ"/>
      <dgm:constr type="primFontSz" for="des" forName="parent" op="equ"/>
      <dgm:constr type="primFontSz" for="des" forName="Childtext" op="equ"/>
      <dgm:constr type="primFontSz" for="des" forName="parent1" val="18"/>
      <dgm:constr type="primFontSz" for="des" forName="Childtext1" val="18"/>
      <dgm:constr type="primFontSz" for="des" forName="Childtext1" refType="primFontSz" refFor="des" refForName="parent1" op="lte"/>
      <dgm:constr type="w" for="ch" forName="composite1" refType="w"/>
      <dgm:constr type="h" for="ch" forName="composite1" refType="h"/>
      <dgm:constr type="w" for="ch" forName="spaceBetweenRectangles1" refType="w" refFor="ch" refForName="composite1" fact="-0.4"/>
      <dgm:constr type="primFontSz" for="des" forName="parent1" op="equ"/>
      <dgm:constr type="primFontSz" for="des" forName="Childtext1" op="equ"/>
    </dgm:constrLst>
    <dgm:choose name="layoutByNodeCnt">
      <dgm:if name="twoOrLessNodes" axis="ch" ptType="node" func="cnt" op="lte" val="2">
        <dgm:forEach name="nodesForEach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choose name="casesForFirstAndLastNode1">
              <dgm:if name="startNode1" axis="self" ptType="node" func="pos" op="equ" val="1">
                <dgm:choose name="removeLineWhenOnlyOneNode1">
                  <dgm:if name="ifOnlyOneNode1" axis="followSib" ptType="node" func="cnt" op="equ" val="0">
                    <dgm:constrLst>
                      <dgm:constr type="w" for="ch" forName="parent" refType="w" fact="0.95"/>
                      <dgm:constr type="l" for="ch" forName="parent" refType="w" fact="0.025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025"/>
                      <dgm:constr type="w" for="ch" forName="Childtext" refType="w" fact="0.95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if>
                  <dgm:else name="ifMoreThanOneNode1">
                    <dgm:constrLst>
                      <dgm:constr type="w" for="ch" forName="parent" refType="w" fact="0.6"/>
                      <dgm:constr type="l" for="ch" forName="parent" refType="w" fact="0.2"/>
                      <dgm:constr type="t" for="ch" forName="parent" refType="h" fact="0.45"/>
                      <dgm:constr type="h" for="ch" forName="parent" refType="h" fact="0.1"/>
                      <dgm:constr type="l" for="ch" forName="Childtext" refType="w" fact="0.2"/>
                      <dgm:constr type="w" for="ch" forName="Childtext" refType="w" fact="0.6"/>
                      <dgm:constr type="h" for="ch" forName="Childtext" refType="h" fact="0.35"/>
                      <dgm:constr type="w" for="ch" forName="ConnectLine"/>
                      <dgm:constr type="h" for="ch" forName="ConnectLine" refType="h" fact="0.08"/>
                      <dgm:constr type="t" for="ch" forName="ConnectLine" refType="h" fact="0.37"/>
                      <dgm:constr type="ctrX" for="ch" forName="ConnectLine" refType="w" fact="0.5"/>
                      <dgm:constr type="w" for="ch" forName="ConnectLineEnd" refType="h" fact="0.02"/>
                      <dgm:constr type="h" for="ch" forName="ConnectLineEnd" refType="h" fact="0.02"/>
                      <dgm:constr type="t" for="ch" forName="ConnectLineEnd" refType="h" fact="0.35"/>
                      <dgm:constr type="ctrX" for="ch" forName="ConnectLineEnd" refType="w" fact="0.5"/>
                      <dgm:constr type="w" for="ch" forName="EmptyPane" refType="w"/>
                      <dgm:constr type="t" for="ch" forName="EmptyPane" refType="h" fact="0.55"/>
                      <dgm:constr type="h" for="ch" forName="EmptyPane" refType="h" fact="0.45"/>
                    </dgm:constrLst>
                  </dgm:else>
                </dgm:choose>
              </dgm:if>
              <dgm:else name="notStartNode1">
                <dgm:constrLst>
                  <dgm:constr type="w" for="ch" forName="parent" refType="w" fact="0.6"/>
                  <dgm:constr type="l" for="ch" forName="parent" refType="w" fact="0.2"/>
                  <dgm:constr type="t" for="ch" forName="parent" refType="h" fact="0.45"/>
                  <dgm:constr type="h" for="ch" forName="parent" refType="h" fact="0.1"/>
                  <dgm:constr type="l" for="ch" forName="Childtext" refType="w" fact="0.2"/>
                  <dgm:constr type="w" for="ch" forName="Childtext" refType="w" fact="0.6"/>
                  <dgm:constr type="h" for="ch" forName="Childtext" refType="h" fact="0.35"/>
                  <dgm:constr type="t" for="ch" forName="Childtext" refType="h" fact="0.65"/>
                  <dgm:constr type="w" for="ch" forName="ConnectLine"/>
                  <dgm:constr type="h" for="ch" forName="ConnectLine" refType="h" fact="0.08"/>
                  <dgm:constr type="t" for="ch" forName="ConnectLine" refType="h" fact="0.55"/>
                  <dgm:constr type="ctrX" for="ch" forName="ConnectLine" refType="w" fact="0.5"/>
                  <dgm:constr type="w" for="ch" forName="ConnectLineEnd" refType="h" fact="0.02"/>
                  <dgm:constr type="h" for="ch" forName="ConnectLineEnd" refType="h" fact="0.02"/>
                  <dgm:constr type="b" for="ch" forName="ConnectLineEnd" refType="h" fact="0.65"/>
                  <dgm:constr type="ctrX" for="ch" forName="ConnectLineEnd" refType="w" fact="0.5"/>
                  <dgm:constr type="w" for="ch" forName="EmptyPane" refType="w"/>
                  <dgm:constr type="h" for="ch" forName="EmptyPane" refType="h" fact="0.45"/>
                </dgm:constrLst>
              </dgm:else>
            </dgm:choose>
            <dgm:layoutNode name="parent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">
                <dgm:if name="startNode" axis="self" ptType="node" func="pos" op="equ" val="1">
                  <dgm:choose name="removeLineWhenOnlyOneNode">
                    <dgm:if name="ifOnlyOneNode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">
                      <dgm:choose name="Name18">
                        <dgm:if name="Name19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">
                  <dgm:choose name="Name22">
                    <dgm:if name="Name23" axis="self" ptType="node" func="revPos" op="equ" val="1">
                      <dgm:choose name="Name24">
                        <dgm:if name="Name25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" styleLbl="revTx">
              <dgm:varLst>
                <dgm:bulletEnabled val="1"/>
              </dgm:varLst>
              <dgm:choose name="casesForTxtDirLogic">
                <dgm:if name="Name77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" axis="followSib" ptType="sibTrans" cnt="1">
            <dgm:layoutNode name="spaceBetweenRectangle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moreThanTwoNodes">
        <dgm:forEach name="nodesForEach1" axis="ch" ptType="node">
          <dgm:layoutNode name="composite1">
            <dgm:alg type="composite"/>
            <dgm:shape xmlns:r="http://schemas.openxmlformats.org/officeDocument/2006/relationships" r:blip="">
              <dgm:adjLst/>
            </dgm:shape>
            <dgm:choose name="casesForSnakingLogic21">
              <dgm:if name="oddNode21" axis="self" ptType="node" func="posOdd" op="equ" val="1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w" for="ch" forName="ConnectLine1"/>
                  <dgm:constr type="h" for="ch" forName="ConnectLine1" refType="h" fact="0.08"/>
                  <dgm:constr type="t" for="ch" forName="ConnectLine1" refType="h" fact="0.37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t" for="ch" forName="ConnectLineEnd1" refType="h" fact="0.35"/>
                  <dgm:constr type="ctrX" for="ch" forName="ConnectLineEnd1" refType="w" fact="0.5"/>
                  <dgm:constr type="w" for="ch" forName="EmptyPane1" refType="w"/>
                  <dgm:constr type="t" for="ch" forName="EmptyPane1" refType="h" fact="0.55"/>
                  <dgm:constr type="h" for="ch" forName="EmptyPane1" refType="h" fact="0.45"/>
                </dgm:constrLst>
              </dgm:if>
              <dgm:else name="evenNode2">
                <dgm:constrLst>
                  <dgm:constr type="w" for="ch" forName="parent1" refType="w" fact="0.6"/>
                  <dgm:constr type="l" for="ch" forName="parent1" refType="w" fact="0.2"/>
                  <dgm:constr type="t" for="ch" forName="parent1" refType="h" fact="0.45"/>
                  <dgm:constr type="h" for="ch" forName="parent1" refType="h" fact="0.1"/>
                  <dgm:constr type="w" for="ch" forName="Childtext1" refType="w"/>
                  <dgm:constr type="h" for="ch" forName="Childtext1" refType="h" fact="0.35"/>
                  <dgm:constr type="t" for="ch" forName="Childtext1" refType="h" fact="0.65"/>
                  <dgm:constr type="w" for="ch" forName="ConnectLine1"/>
                  <dgm:constr type="h" for="ch" forName="ConnectLine1" refType="h" fact="0.08"/>
                  <dgm:constr type="t" for="ch" forName="ConnectLine1" refType="h" fact="0.55"/>
                  <dgm:constr type="ctrX" for="ch" forName="ConnectLine1" refType="w" fact="0.5"/>
                  <dgm:constr type="w" for="ch" forName="ConnectLineEnd1" refType="h" fact="0.02"/>
                  <dgm:constr type="h" for="ch" forName="ConnectLineEnd1" refType="h" fact="0.02"/>
                  <dgm:constr type="b" for="ch" forName="ConnectLineEnd1" refType="h" fact="0.65"/>
                  <dgm:constr type="ctrX" for="ch" forName="ConnectLineEnd1" refType="w" fact="0.5"/>
                  <dgm:constr type="w" for="ch" forName="EmptyPane1" refType="w"/>
                  <dgm:constr type="h" for="ch" forName="EmptyPane1" refType="h" fact="0.45"/>
                </dgm:constrLst>
              </dgm:else>
            </dgm:choose>
            <dgm:layoutNode name="parent1" styleLbl="alignNode1">
              <dgm:varLst>
                <dgm:chMax val="1"/>
                <dgm:chPref val="1"/>
                <dgm:bulletEnabled val="1"/>
              </dgm:varLst>
              <dgm:alg type="tx">
                <dgm:param type="txAnchorHorz" val="ctr"/>
                <dgm:param type="txAnchorVert" val="mid"/>
                <dgm:param type="parTxLTRAlign" val="ctr"/>
                <dgm:param type="parTxRTLAlign" val="ctr"/>
              </dgm:alg>
              <dgm:choose name="casesForFirstAndLastNode12">
                <dgm:if name="startNode12" axis="self" ptType="node" func="pos" op="equ" val="1">
                  <dgm:choose name="removeLineWhenOnlyOneNode12">
                    <dgm:if name="ifOnlyOneNode12" axis="followSib" ptType="node" func="cnt" op="equ" val="0">
                      <dgm:shape xmlns:r="http://schemas.openxmlformats.org/officeDocument/2006/relationships" type="roundRect" r:blip="">
                        <dgm:adjLst/>
                      </dgm:shape>
                    </dgm:if>
                    <dgm:else name="ifMoreThanOneNode12">
                      <dgm:choose name="Name181">
                        <dgm:if name="Name191" func="var" arg="dir" op="equ" val="norm">
                          <dgm:shape xmlns:r="http://schemas.openxmlformats.org/officeDocument/2006/relationships" rot="-90" type="round2SameRect" r:blip="">
                            <dgm:adjLst/>
                          </dgm:shape>
                        </dgm:if>
                        <dgm:else name="Name201">
                          <dgm:shape xmlns:r="http://schemas.openxmlformats.org/officeDocument/2006/relationships" rot="90" type="round2SameRect" r:blip="">
                            <dgm:adjLst/>
                          </dgm:shape>
                        </dgm:else>
                      </dgm:choose>
                    </dgm:else>
                  </dgm:choose>
                </dgm:if>
                <dgm:else name="notStartNode12">
                  <dgm:choose name="Name221">
                    <dgm:if name="Name231" axis="self" ptType="node" func="revPos" op="equ" val="1">
                      <dgm:choose name="Name241">
                        <dgm:if name="Name251" func="var" arg="dir" op="equ" val="norm">
                          <dgm:shape xmlns:r="http://schemas.openxmlformats.org/officeDocument/2006/relationships" rot="90" type="round2SameRect" r:blip="">
                            <dgm:adjLst/>
                          </dgm:shape>
                        </dgm:if>
                        <dgm:else name="Name261">
                          <dgm:shape xmlns:r="http://schemas.openxmlformats.org/officeDocument/2006/relationships" rot="-90" type="round2SameRect" r:blip="">
                            <dgm:adjLst/>
                          </dgm:shape>
                        </dgm:else>
                      </dgm:choose>
                    </dgm:if>
                    <dgm:else name="Name271">
                      <dgm:shape xmlns:r="http://schemas.openxmlformats.org/officeDocument/2006/relationships" type="rect" r:blip="">
                        <dgm:adjLst/>
                      </dgm:shape>
                    </dgm:else>
                  </dgm:choose>
                </dgm:else>
              </dgm:choose>
              <dgm:presOf axis="self" ptType="node"/>
              <dgm:constrLst>
                <dgm:constr type="lMarg" refType="primFontSz" fact="0.6"/>
                <dgm:constr type="rMarg" refType="primFontSz" fact="0.6"/>
                <dgm:constr type="tMarg" refType="primFontSz" fact="0.6"/>
                <dgm:constr type="bMarg" refType="primFontSz" fact="0.6"/>
              </dgm:constrLst>
              <dgm:ruleLst>
                <dgm:rule type="primFontSz" val="11" fact="NaN" max="NaN"/>
              </dgm:ruleLst>
            </dgm:layoutNode>
            <dgm:layoutNode name="Childtext1" styleLbl="revTx">
              <dgm:varLst>
                <dgm:bulletEnabled val="1"/>
              </dgm:varLst>
              <dgm:choose name="casesForTxtDirLogic1">
                <dgm:if name="Name771" axis="self" ptType="node" func="posOdd" op="equ" val="1">
                  <dgm:alg type="tx">
                    <dgm:param type="txAnchorVert" val="b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/>
                    <dgm:constr type="bMarg" refType="primFontSz" fact="0.6"/>
                  </dgm:constrLst>
                </dgm:if>
                <dgm:else name="Name881">
                  <dgm:alg type="tx">
                    <dgm:param type="txAnchorVert" val="t"/>
                    <dgm:param type="txAnchorHorz" val="ctr"/>
                    <dgm:param type="parTxLTRAlign" val="ctr"/>
                    <dgm:param type="parTxRTLAlign" val="ctr"/>
                  </dgm:alg>
                  <dgm:constrLst>
                    <dgm:constr type="lMarg"/>
                    <dgm:constr type="rMarg"/>
                    <dgm:constr type="tMarg" refType="primFontSz" fact="0.6"/>
                    <dgm:constr type="bMarg"/>
                  </dgm:constrLst>
                </dgm:else>
              </dgm:choose>
              <dgm:shape xmlns:r="http://schemas.openxmlformats.org/officeDocument/2006/relationships" type="rect" r:blip="">
                <dgm:adjLst/>
              </dgm:shape>
              <dgm:presOf axis="ch" ptType="node"/>
              <dgm:ruleLst>
                <dgm:rule type="primFontSz" val="11" fact="NaN" max="NaN"/>
              </dgm:ruleLst>
            </dgm:layoutNode>
            <dgm:layoutNode name="ConnectLine1" styleLbl="sibTrans1D1">
              <dgm:alg type="sp"/>
              <dgm:shape xmlns:r="http://schemas.openxmlformats.org/officeDocument/2006/relationships" type="line" r:blip="">
                <dgm:adjLst/>
                <dgm:extLst>
                  <a:ext uri="{B698B0E9-8C71-41B9-8309-B3DCBF30829C}">
                    <dgm1612:spPr xmlns:dgm1612="http://schemas.microsoft.com/office/drawing/2016/12/diagram">
                      <a:ln>
                        <a:prstDash val="dash"/>
                      </a:ln>
                    </dgm1612:spPr>
                  </a:ext>
                </dgm:extLst>
              </dgm:shape>
              <dgm:presOf/>
              <dgm:constrLst/>
            </dgm:layoutNode>
            <dgm:layoutNode name="ConnectLineEnd1" styleLbl="lnNode1">
              <dgm:alg type="sp"/>
              <dgm:shape xmlns:r="http://schemas.openxmlformats.org/officeDocument/2006/relationships" type="ellipse" r:blip="">
                <dgm:adjLst/>
              </dgm:shape>
              <dgm:presOf/>
              <dgm:constrLst/>
            </dgm:layoutNode>
            <dgm:layoutNode name="EmptyPane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</dgm:layoutNode>
          </dgm:layoutNode>
          <dgm:forEach name="Name281" axis="followSib" ptType="sibTrans" cnt="1">
            <dgm:layoutNode name="spaceBetweenRectangles1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>
            <a:extLst>
              <a:ext uri="{FF2B5EF4-FFF2-40B4-BE49-F238E27FC236}">
                <a16:creationId xmlns:a16="http://schemas.microsoft.com/office/drawing/2014/main" id="{D1471C2C-1567-47F4-803E-468024209D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>
            <a:extLst>
              <a:ext uri="{FF2B5EF4-FFF2-40B4-BE49-F238E27FC236}">
                <a16:creationId xmlns:a16="http://schemas.microsoft.com/office/drawing/2014/main" id="{058F5B09-2954-46C6-97BB-9E10649FE2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D4C38CF-67C2-4088-A2AD-522FD06E4E9F}" type="datetime1">
              <a:rPr lang="pl-PL" smtClean="0"/>
              <a:t>01.06.2025</a:t>
            </a:fld>
            <a:endParaRPr lang="pl-PL"/>
          </a:p>
        </p:txBody>
      </p:sp>
      <p:sp>
        <p:nvSpPr>
          <p:cNvPr id="4" name="Stopka — symbol zastępczy 3">
            <a:extLst>
              <a:ext uri="{FF2B5EF4-FFF2-40B4-BE49-F238E27FC236}">
                <a16:creationId xmlns:a16="http://schemas.microsoft.com/office/drawing/2014/main" id="{E39A204B-EBA9-4C6D-BFB2-A104F00C8E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5" name="Numer slajdu — symbol zastępczy 4">
            <a:extLst>
              <a:ext uri="{FF2B5EF4-FFF2-40B4-BE49-F238E27FC236}">
                <a16:creationId xmlns:a16="http://schemas.microsoft.com/office/drawing/2014/main" id="{855F72FC-4D2D-4E5B-A4DD-62E2C822FB1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23CDBB5-5B4A-4483-935D-A73935186B4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19237790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główek — symbol zastępcz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3" name="Data — symbol zastępcz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BFB94E0-1F98-4426-9482-6C6FD17970C3}" type="datetime1">
              <a:rPr lang="pl-PL" smtClean="0"/>
              <a:t>01.06.2025</a:t>
            </a:fld>
            <a:endParaRPr lang="pl-PL"/>
          </a:p>
        </p:txBody>
      </p:sp>
      <p:sp>
        <p:nvSpPr>
          <p:cNvPr id="4" name="Obraz slajdu — symbol zastępczy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l-PL"/>
          </a:p>
        </p:txBody>
      </p:sp>
      <p:sp>
        <p:nvSpPr>
          <p:cNvPr id="5" name="Notatki — symbol zastępcz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l-PL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7CCE34D-CFF1-4FFE-815B-D050E7ED2DFD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79362889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1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1E8B9C0-D202-4F09-BF77-9FA608F42D5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65CB970-E35C-4CF5-95DE-0955C0BD62D9}" type="datetime1">
              <a:rPr lang="pl-PL" smtClean="0"/>
              <a:t>01.06.2025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86550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8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B290639-4E92-4ED8-8D96-471111637F13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725DCC78-8463-444F-A0CF-2EABB296C18C}" type="datetime1">
              <a:rPr lang="pl-PL" smtClean="0"/>
              <a:t>01.06.2025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00331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10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233BE3D-D76F-4FC3-90DD-076CC61266C6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A1D9C8C-C657-40A7-B3BC-81AB0E04CBBF}" type="datetime1">
              <a:rPr lang="pl-PL" smtClean="0"/>
              <a:t>01.06.2025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6330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32DC0559-D619-4E56-BF6F-3712370C2150}" type="slidenum">
              <a:rPr lang="pl-PL" smtClean="0"/>
              <a:t>11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53161216-F533-408B-AC3D-C1534949BCE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23B35D52-2BE3-474F-A65D-1C57A1E9C8EA}" type="datetime1">
              <a:rPr lang="pl-PL" smtClean="0"/>
              <a:t>01.06.2025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145412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12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6F04566-63C4-4E04-95F6-F236912A2F8F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349161C6-02E6-4A51-9612-82E8932FCFC9}" type="datetime1">
              <a:rPr lang="pl-PL" smtClean="0"/>
              <a:t>01.06.2025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4304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E7CCE34D-CFF1-4FFE-815B-D050E7ED2DFD}" type="slidenum">
              <a:rPr lang="pl-PL" smtClean="0"/>
              <a:t>13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E4891A17-6249-461C-B075-652AEA2598D9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0CE26397-7EB8-4E6D-9388-C37617315B24}" type="datetime1">
              <a:rPr lang="pl-PL" smtClean="0"/>
              <a:t>01.06.2025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380946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raz slajdu — symbol zastępcz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atki — symbol zastępcz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l-PL" dirty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1983A999-5E0E-42CA-8400-604AE921FF7C}" type="slidenum">
              <a:rPr lang="pl-PL" smtClean="0"/>
              <a:t>14</a:t>
            </a:fld>
            <a:endParaRPr lang="pl-PL"/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DC575042-9803-4365-98E6-7B269EDD9F1D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9509B6E6-3E65-49C0-94CE-1A750F0F84E8}" type="datetime1">
              <a:rPr lang="pl-PL" smtClean="0"/>
              <a:t>01.06.2025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0892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l-PL" sz="4800"/>
              <a:t>3DFloat</a:t>
            </a:r>
          </a:p>
        </p:txBody>
      </p:sp>
      <p:sp>
        <p:nvSpPr>
          <p:cNvPr id="14" name="Obraz — symbol zastępczy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9" name="Grupa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Dowolny kształt: Kształt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1" name="Owal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600948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Kolumna zawartości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a 33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7931" y="5260967"/>
            <a:ext cx="1980001" cy="1363916"/>
            <a:chOff x="4879602" y="3781429"/>
            <a:chExt cx="1980001" cy="1363916"/>
          </a:xfrm>
        </p:grpSpPr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37" name="Ow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38" name="Ow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19" name="Dowolny kształt: Kształt 18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 rot="2700000">
            <a:off x="10834944" y="17126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8100000">
            <a:off x="10849344" y="51834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EBCCE83C-72C8-4181-8D03-7CFB23A6F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16" name="Tekst — symbol zastępczy 2">
            <a:extLst>
              <a:ext uri="{FF2B5EF4-FFF2-40B4-BE49-F238E27FC236}">
                <a16:creationId xmlns:a16="http://schemas.microsoft.com/office/drawing/2014/main" id="{C6FCDFCC-38D1-43A4-918F-491DBA6B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20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7" name="Zawartość — symbol zastępczy 3">
            <a:extLst>
              <a:ext uri="{FF2B5EF4-FFF2-40B4-BE49-F238E27FC236}">
                <a16:creationId xmlns:a16="http://schemas.microsoft.com/office/drawing/2014/main" id="{8A9CB740-8581-4D62-8481-7ECBBEDA7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22" name="Tekst — symbol zastępczy 4">
            <a:extLst>
              <a:ext uri="{FF2B5EF4-FFF2-40B4-BE49-F238E27FC236}">
                <a16:creationId xmlns:a16="http://schemas.microsoft.com/office/drawing/2014/main" id="{AB16E493-D962-46EC-BBB8-D7E68A6404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 style wzorca tekstu</a:t>
            </a:r>
          </a:p>
        </p:txBody>
      </p:sp>
      <p:sp>
        <p:nvSpPr>
          <p:cNvPr id="23" name="Zawartość — symbol zastępczy 5">
            <a:extLst>
              <a:ext uri="{FF2B5EF4-FFF2-40B4-BE49-F238E27FC236}">
                <a16:creationId xmlns:a16="http://schemas.microsoft.com/office/drawing/2014/main" id="{88CC7C67-1BA6-42A6-B9D3-8EDF70A3DB3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18" name="Tekst — symbol zastępczy 4">
            <a:extLst>
              <a:ext uri="{FF2B5EF4-FFF2-40B4-BE49-F238E27FC236}">
                <a16:creationId xmlns:a16="http://schemas.microsoft.com/office/drawing/2014/main" id="{C17092A6-D0E6-4EF2-B3B8-AE35438D4D77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139659" y="1731375"/>
            <a:ext cx="3566160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20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</a:t>
            </a:r>
          </a:p>
        </p:txBody>
      </p:sp>
      <p:sp>
        <p:nvSpPr>
          <p:cNvPr id="21" name="Zawartość — symbol zastępczy 5">
            <a:extLst>
              <a:ext uri="{FF2B5EF4-FFF2-40B4-BE49-F238E27FC236}">
                <a16:creationId xmlns:a16="http://schemas.microsoft.com/office/drawing/2014/main" id="{4534254A-2561-400F-87CB-18A8D3538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52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odsumow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E949202B-67AE-417A-A336-DF5257FF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85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l-PL"/>
              <a:t>Kliknij, aby edytować styl</a:t>
            </a:r>
          </a:p>
        </p:txBody>
      </p:sp>
      <p:sp>
        <p:nvSpPr>
          <p:cNvPr id="10" name="Obraz — symbol zastępczy 9">
            <a:extLst>
              <a:ext uri="{FF2B5EF4-FFF2-40B4-BE49-F238E27FC236}">
                <a16:creationId xmlns:a16="http://schemas.microsoft.com/office/drawing/2014/main" id="{1786D546-2834-435F-950F-DCEFE654B3B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7" name="Zawartość — symbol zastępczy 6">
            <a:extLst>
              <a:ext uri="{FF2B5EF4-FFF2-40B4-BE49-F238E27FC236}">
                <a16:creationId xmlns:a16="http://schemas.microsoft.com/office/drawing/2014/main" id="{3BD763BD-EAC5-4DB8-81AF-9743BB6A9576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0" indent="0">
              <a:buNone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8" name="Owal 7">
            <a:extLst>
              <a:ext uri="{FF2B5EF4-FFF2-40B4-BE49-F238E27FC236}">
                <a16:creationId xmlns:a16="http://schemas.microsoft.com/office/drawing/2014/main" id="{446AF837-10C6-44A5-B8D6-960A57487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225773" y="385222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54770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Zamknię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ytuł 1">
            <a:extLst>
              <a:ext uri="{FF2B5EF4-FFF2-40B4-BE49-F238E27FC236}">
                <a16:creationId xmlns:a16="http://schemas.microsoft.com/office/drawing/2014/main" id="{97246E34-E6EE-4BF3-A0D3-A20868B5A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1" name="Podtytuł 2">
            <a:extLst>
              <a:ext uri="{FF2B5EF4-FFF2-40B4-BE49-F238E27FC236}">
                <a16:creationId xmlns:a16="http://schemas.microsoft.com/office/drawing/2014/main" id="{45BE5FFB-47D1-4474-B6CA-C3C936DF2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40" name="Obraz — symbol zastępczy 39">
            <a:extLst>
              <a:ext uri="{FF2B5EF4-FFF2-40B4-BE49-F238E27FC236}">
                <a16:creationId xmlns:a16="http://schemas.microsoft.com/office/drawing/2014/main" id="{008D9209-1A62-4AC3-BF92-94348A9BC06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556248" y="54864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42" name="Obraz — symbol zastępczy 41">
            <a:extLst>
              <a:ext uri="{FF2B5EF4-FFF2-40B4-BE49-F238E27FC236}">
                <a16:creationId xmlns:a16="http://schemas.microsoft.com/office/drawing/2014/main" id="{FADBFB6B-1787-4549-91B6-D748C66B13C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556248" y="3429000"/>
            <a:ext cx="5084064" cy="288036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grpSp>
        <p:nvGrpSpPr>
          <p:cNvPr id="43" name="Grupa 42">
            <a:extLst>
              <a:ext uri="{FF2B5EF4-FFF2-40B4-BE49-F238E27FC236}">
                <a16:creationId xmlns:a16="http://schemas.microsoft.com/office/drawing/2014/main" id="{06966E3E-9B30-4375-AC9A-23256CC87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1161347" y="125399"/>
            <a:ext cx="1404698" cy="1155641"/>
            <a:chOff x="11161347" y="125399"/>
            <a:chExt cx="1404698" cy="1155641"/>
          </a:xfrm>
        </p:grpSpPr>
        <p:sp>
          <p:nvSpPr>
            <p:cNvPr id="44" name="Dowolny kształt: Kształt 43">
              <a:extLst>
                <a:ext uri="{FF2B5EF4-FFF2-40B4-BE49-F238E27FC236}">
                  <a16:creationId xmlns:a16="http://schemas.microsoft.com/office/drawing/2014/main" id="{4EBBC5A2-A37E-47DF-9230-9A75067F188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161347" y="125399"/>
              <a:ext cx="1341675" cy="926985"/>
            </a:xfrm>
            <a:custGeom>
              <a:avLst/>
              <a:gdLst>
                <a:gd name="connsiteX0" fmla="*/ 1049126 w 1341675"/>
                <a:gd name="connsiteY0" fmla="*/ 8962 h 926985"/>
                <a:gd name="connsiteX1" fmla="*/ 1341675 w 1341675"/>
                <a:gd name="connsiteY1" fmla="*/ 301511 h 926985"/>
                <a:gd name="connsiteX2" fmla="*/ 1130649 w 1341675"/>
                <a:gd name="connsiteY2" fmla="*/ 512537 h 926985"/>
                <a:gd name="connsiteX3" fmla="*/ 1107397 w 1341675"/>
                <a:gd name="connsiteY3" fmla="*/ 499917 h 926985"/>
                <a:gd name="connsiteX4" fmla="*/ 926985 w 1341675"/>
                <a:gd name="connsiteY4" fmla="*/ 463493 h 926985"/>
                <a:gd name="connsiteX5" fmla="*/ 463493 w 1341675"/>
                <a:gd name="connsiteY5" fmla="*/ 926985 h 926985"/>
                <a:gd name="connsiteX6" fmla="*/ 0 w 1341675"/>
                <a:gd name="connsiteY6" fmla="*/ 926985 h 926985"/>
                <a:gd name="connsiteX7" fmla="*/ 926985 w 1341675"/>
                <a:gd name="connsiteY7" fmla="*/ 0 h 926985"/>
                <a:gd name="connsiteX8" fmla="*/ 1021763 w 1341675"/>
                <a:gd name="connsiteY8" fmla="*/ 4786 h 926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41675" h="926985">
                  <a:moveTo>
                    <a:pt x="1049126" y="8962"/>
                  </a:moveTo>
                  <a:lnTo>
                    <a:pt x="1341675" y="301511"/>
                  </a:lnTo>
                  <a:lnTo>
                    <a:pt x="1130649" y="512537"/>
                  </a:lnTo>
                  <a:lnTo>
                    <a:pt x="1107397" y="499917"/>
                  </a:lnTo>
                  <a:cubicBezTo>
                    <a:pt x="1051945" y="476462"/>
                    <a:pt x="990979" y="463493"/>
                    <a:pt x="926985" y="463493"/>
                  </a:cubicBezTo>
                  <a:cubicBezTo>
                    <a:pt x="671005" y="463493"/>
                    <a:pt x="463493" y="671005"/>
                    <a:pt x="463493" y="926985"/>
                  </a:cubicBezTo>
                  <a:lnTo>
                    <a:pt x="0" y="926985"/>
                  </a:lnTo>
                  <a:cubicBezTo>
                    <a:pt x="0" y="415026"/>
                    <a:pt x="415025" y="0"/>
                    <a:pt x="926985" y="0"/>
                  </a:cubicBezTo>
                  <a:cubicBezTo>
                    <a:pt x="958982" y="0"/>
                    <a:pt x="990601" y="1621"/>
                    <a:pt x="1021763" y="4786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54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45" name="Owal 44">
              <a:extLst>
                <a:ext uri="{FF2B5EF4-FFF2-40B4-BE49-F238E27FC236}">
                  <a16:creationId xmlns:a16="http://schemas.microsoft.com/office/drawing/2014/main" id="{11781B9A-C230-4FFC-90A8-E0571B1DEDA7}"/>
                </a:ext>
              </a:extLst>
            </p:cNvPr>
            <p:cNvSpPr/>
            <p:nvPr/>
          </p:nvSpPr>
          <p:spPr>
            <a:xfrm rot="2700000">
              <a:off x="11798454" y="994196"/>
              <a:ext cx="107098" cy="466589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  <a:effectLst>
              <a:innerShdw blurRad="63500" dist="254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46" name="Dowolny kształt: Kształt 45">
              <a:extLst>
                <a:ext uri="{FF2B5EF4-FFF2-40B4-BE49-F238E27FC236}">
                  <a16:creationId xmlns:a16="http://schemas.microsoft.com/office/drawing/2014/main" id="{3295925C-3570-40F1-B3CE-07D947ED4643}"/>
                </a:ext>
              </a:extLst>
            </p:cNvPr>
            <p:cNvSpPr>
              <a:spLocks noChangeAspect="1"/>
            </p:cNvSpPr>
            <p:nvPr/>
          </p:nvSpPr>
          <p:spPr>
            <a:xfrm rot="18900000">
              <a:off x="11228590" y="129580"/>
              <a:ext cx="1337455" cy="1042921"/>
            </a:xfrm>
            <a:custGeom>
              <a:avLst/>
              <a:gdLst>
                <a:gd name="connsiteX0" fmla="*/ 1084058 w 1337455"/>
                <a:gd name="connsiteY0" fmla="*/ 16081 h 1042921"/>
                <a:gd name="connsiteX1" fmla="*/ 1337455 w 1337455"/>
                <a:gd name="connsiteY1" fmla="*/ 269477 h 1042921"/>
                <a:gd name="connsiteX2" fmla="*/ 1060775 w 1337455"/>
                <a:gd name="connsiteY2" fmla="*/ 546158 h 1042921"/>
                <a:gd name="connsiteX3" fmla="*/ 1020394 w 1337455"/>
                <a:gd name="connsiteY3" fmla="*/ 532055 h 1042921"/>
                <a:gd name="connsiteX4" fmla="*/ 926985 w 1337455"/>
                <a:gd name="connsiteY4" fmla="*/ 521461 h 1042921"/>
                <a:gd name="connsiteX5" fmla="*/ 463492 w 1337455"/>
                <a:gd name="connsiteY5" fmla="*/ 1042921 h 1042921"/>
                <a:gd name="connsiteX6" fmla="*/ 0 w 1337455"/>
                <a:gd name="connsiteY6" fmla="*/ 1042921 h 1042921"/>
                <a:gd name="connsiteX7" fmla="*/ 926984 w 1337455"/>
                <a:gd name="connsiteY7" fmla="*/ 0 h 1042921"/>
                <a:gd name="connsiteX8" fmla="*/ 1021763 w 1337455"/>
                <a:gd name="connsiteY8" fmla="*/ 5384 h 10429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37455" h="1042921">
                  <a:moveTo>
                    <a:pt x="1084058" y="16081"/>
                  </a:moveTo>
                  <a:lnTo>
                    <a:pt x="1337455" y="269477"/>
                  </a:lnTo>
                  <a:lnTo>
                    <a:pt x="1060775" y="546158"/>
                  </a:lnTo>
                  <a:lnTo>
                    <a:pt x="1020394" y="532055"/>
                  </a:lnTo>
                  <a:cubicBezTo>
                    <a:pt x="990222" y="525109"/>
                    <a:pt x="958982" y="521461"/>
                    <a:pt x="926985" y="521461"/>
                  </a:cubicBezTo>
                  <a:cubicBezTo>
                    <a:pt x="671005" y="521461"/>
                    <a:pt x="463493" y="754927"/>
                    <a:pt x="463492" y="1042921"/>
                  </a:cubicBezTo>
                  <a:lnTo>
                    <a:pt x="0" y="1042921"/>
                  </a:lnTo>
                  <a:cubicBezTo>
                    <a:pt x="0" y="466932"/>
                    <a:pt x="415025" y="0"/>
                    <a:pt x="926984" y="0"/>
                  </a:cubicBezTo>
                  <a:cubicBezTo>
                    <a:pt x="958982" y="0"/>
                    <a:pt x="990600" y="1824"/>
                    <a:pt x="1021763" y="5384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</p:grpSp>
      <p:grpSp>
        <p:nvGrpSpPr>
          <p:cNvPr id="15" name="Grupa 14">
            <a:extLst>
              <a:ext uri="{FF2B5EF4-FFF2-40B4-BE49-F238E27FC236}">
                <a16:creationId xmlns:a16="http://schemas.microsoft.com/office/drawing/2014/main" id="{394664AE-6DC5-428F-9AC4-5A8F67571F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94036" y="5610392"/>
            <a:ext cx="667802" cy="631474"/>
            <a:chOff x="10478914" y="1506691"/>
            <a:chExt cx="667802" cy="631474"/>
          </a:xfrm>
        </p:grpSpPr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8288F304-7DF7-42FB-BD6F-D575128A1DDE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21" name="Owal 20">
              <a:extLst>
                <a:ext uri="{FF2B5EF4-FFF2-40B4-BE49-F238E27FC236}">
                  <a16:creationId xmlns:a16="http://schemas.microsoft.com/office/drawing/2014/main" id="{104835D9-7DE9-4DDD-A6C2-1C526822700A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E57D2D6F-49E8-4217-A908-2D9E4358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591C4440-6B8D-4A24-A807-8B1302A3D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76CFE189-E20B-4108-B290-24442433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7" name="Owal 16">
            <a:extLst>
              <a:ext uri="{FF2B5EF4-FFF2-40B4-BE49-F238E27FC236}">
                <a16:creationId xmlns:a16="http://schemas.microsoft.com/office/drawing/2014/main" id="{83C43C1C-00B3-40E0-B073-B8C56206D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303845" y="5427212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27319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B577394-0A20-4CF6-9066-CFC2C1C9D3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9149" y="389840"/>
            <a:ext cx="8281987" cy="2954655"/>
          </a:xfrm>
        </p:spPr>
        <p:txBody>
          <a:bodyPr rtlCol="0" anchor="t" anchorCtr="0">
            <a:noAutofit/>
          </a:bodyPr>
          <a:lstStyle>
            <a:lvl1pPr algn="l">
              <a:lnSpc>
                <a:spcPct val="100000"/>
              </a:lnSpc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F10971F-8922-4B23-9C80-0643D7E350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49" y="3536951"/>
            <a:ext cx="8281989" cy="2555874"/>
          </a:xfrm>
        </p:spPr>
        <p:txBody>
          <a:bodyPr rtlCol="0">
            <a:noAutofit/>
          </a:bodyPr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>
                    <a:alpha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/>
              <a:t>Kliknij, aby edytować styl wzorca podtytułu</a:t>
            </a:r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8B1BC074-1090-47AF-BDE8-3859BF574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F1D6522F-D41A-4734-8BD1-BD6E5A37D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D74D4206-406C-42A3-BBD4-44C04318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9" name="Dowolny kształt: Kształt 18">
            <a:extLst>
              <a:ext uri="{FF2B5EF4-FFF2-40B4-BE49-F238E27FC236}">
                <a16:creationId xmlns:a16="http://schemas.microsoft.com/office/drawing/2014/main" id="{82184FF4-7029-4ED7-813A-192E60608764}"/>
              </a:ext>
            </a:extLst>
          </p:cNvPr>
          <p:cNvSpPr>
            <a:spLocks noChangeAspect="1"/>
          </p:cNvSpPr>
          <p:nvPr/>
        </p:nvSpPr>
        <p:spPr>
          <a:xfrm rot="2700000">
            <a:off x="612445" y="481888"/>
            <a:ext cx="1080000" cy="1262947"/>
          </a:xfrm>
          <a:custGeom>
            <a:avLst/>
            <a:gdLst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0 w 1080000"/>
              <a:gd name="connsiteY9" fmla="*/ 931034 h 1262947"/>
              <a:gd name="connsiteX0" fmla="*/ 540000 w 1080000"/>
              <a:gd name="connsiteY0" fmla="*/ 0 h 1262947"/>
              <a:gd name="connsiteX1" fmla="*/ 1080000 w 1080000"/>
              <a:gd name="connsiteY1" fmla="*/ 931034 h 1262947"/>
              <a:gd name="connsiteX2" fmla="*/ 1064374 w 1080000"/>
              <a:gd name="connsiteY2" fmla="*/ 931034 h 1262947"/>
              <a:gd name="connsiteX3" fmla="*/ 1069029 w 1080000"/>
              <a:gd name="connsiteY3" fmla="*/ 938533 h 1262947"/>
              <a:gd name="connsiteX4" fmla="*/ 1080000 w 1080000"/>
              <a:gd name="connsiteY4" fmla="*/ 992947 h 1262947"/>
              <a:gd name="connsiteX5" fmla="*/ 540000 w 1080000"/>
              <a:gd name="connsiteY5" fmla="*/ 1262947 h 1262947"/>
              <a:gd name="connsiteX6" fmla="*/ 0 w 1080000"/>
              <a:gd name="connsiteY6" fmla="*/ 992947 h 1262947"/>
              <a:gd name="connsiteX7" fmla="*/ 10971 w 1080000"/>
              <a:gd name="connsiteY7" fmla="*/ 938533 h 1262947"/>
              <a:gd name="connsiteX8" fmla="*/ 15626 w 1080000"/>
              <a:gd name="connsiteY8" fmla="*/ 931034 h 1262947"/>
              <a:gd name="connsiteX9" fmla="*/ 540000 w 1080000"/>
              <a:gd name="connsiteY9" fmla="*/ 0 h 1262947"/>
              <a:gd name="connsiteX0" fmla="*/ 540000 w 1080000"/>
              <a:gd name="connsiteY0" fmla="*/ 0 h 1262947"/>
              <a:gd name="connsiteX1" fmla="*/ 1064374 w 1080000"/>
              <a:gd name="connsiteY1" fmla="*/ 931034 h 1262947"/>
              <a:gd name="connsiteX2" fmla="*/ 1069029 w 1080000"/>
              <a:gd name="connsiteY2" fmla="*/ 938533 h 1262947"/>
              <a:gd name="connsiteX3" fmla="*/ 1080000 w 1080000"/>
              <a:gd name="connsiteY3" fmla="*/ 992947 h 1262947"/>
              <a:gd name="connsiteX4" fmla="*/ 540000 w 1080000"/>
              <a:gd name="connsiteY4" fmla="*/ 1262947 h 1262947"/>
              <a:gd name="connsiteX5" fmla="*/ 0 w 1080000"/>
              <a:gd name="connsiteY5" fmla="*/ 992947 h 1262947"/>
              <a:gd name="connsiteX6" fmla="*/ 10971 w 1080000"/>
              <a:gd name="connsiteY6" fmla="*/ 938533 h 1262947"/>
              <a:gd name="connsiteX7" fmla="*/ 15626 w 1080000"/>
              <a:gd name="connsiteY7" fmla="*/ 931034 h 1262947"/>
              <a:gd name="connsiteX8" fmla="*/ 540000 w 1080000"/>
              <a:gd name="connsiteY8" fmla="*/ 0 h 1262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0" name="Owal 19">
            <a:extLst>
              <a:ext uri="{FF2B5EF4-FFF2-40B4-BE49-F238E27FC236}">
                <a16:creationId xmlns:a16="http://schemas.microsoft.com/office/drawing/2014/main" id="{AAA7AB09-557C-41AD-9113-FF9F68FA1035}"/>
              </a:ext>
            </a:extLst>
          </p:cNvPr>
          <p:cNvSpPr/>
          <p:nvPr/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25" name="Owal 24">
            <a:extLst>
              <a:ext uri="{FF2B5EF4-FFF2-40B4-BE49-F238E27FC236}">
                <a16:creationId xmlns:a16="http://schemas.microsoft.com/office/drawing/2014/main" id="{EF99ECAA-1F11-4937-BBA6-51935AB44C9D}"/>
              </a:ext>
            </a:extLst>
          </p:cNvPr>
          <p:cNvSpPr>
            <a:spLocks noChangeAspect="1"/>
          </p:cNvSpPr>
          <p:nvPr/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34" name="Grupa 33">
            <a:extLst>
              <a:ext uri="{FF2B5EF4-FFF2-40B4-BE49-F238E27FC236}">
                <a16:creationId xmlns:a16="http://schemas.microsoft.com/office/drawing/2014/main" id="{79DE9FAB-6BBA-4CFE-B67D-77B47F01ECA4}"/>
              </a:ext>
            </a:extLst>
          </p:cNvPr>
          <p:cNvGrpSpPr/>
          <p:nvPr/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35" name="Dowolny kształt: Kształt 34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/>
            </a:p>
          </p:txBody>
        </p:sp>
        <p:sp>
          <p:nvSpPr>
            <p:cNvPr id="36" name="Dowolny kształt: Kształt 35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37" name="Owal 36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38" name="Owal 37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</p:spTree>
    <p:extLst>
      <p:ext uri="{BB962C8B-B14F-4D97-AF65-F5344CB8AC3E}">
        <p14:creationId xmlns:p14="http://schemas.microsoft.com/office/powerpoint/2010/main" val="341236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wal 21">
            <a:extLst>
              <a:ext uri="{FF2B5EF4-FFF2-40B4-BE49-F238E27FC236}">
                <a16:creationId xmlns:a16="http://schemas.microsoft.com/office/drawing/2014/main" id="{94729CA3-91C4-4A89-9448-A2F0E409177A}"/>
              </a:ext>
            </a:extLst>
          </p:cNvPr>
          <p:cNvSpPr>
            <a:spLocks noChangeAspect="1"/>
          </p:cNvSpPr>
          <p:nvPr/>
        </p:nvSpPr>
        <p:spPr>
          <a:xfrm>
            <a:off x="11069864" y="33337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13" name="Grupa 12">
            <a:extLst>
              <a:ext uri="{FF2B5EF4-FFF2-40B4-BE49-F238E27FC236}">
                <a16:creationId xmlns:a16="http://schemas.microsoft.com/office/drawing/2014/main" id="{168347B7-45FA-4A01-924D-DC385B720B3E}"/>
              </a:ext>
            </a:extLst>
          </p:cNvPr>
          <p:cNvGrpSpPr/>
          <p:nvPr/>
        </p:nvGrpSpPr>
        <p:grpSpPr>
          <a:xfrm>
            <a:off x="331786" y="5528198"/>
            <a:ext cx="631474" cy="667800"/>
            <a:chOff x="2994153" y="1378666"/>
            <a:chExt cx="631474" cy="667800"/>
          </a:xfrm>
        </p:grpSpPr>
        <p:sp>
          <p:nvSpPr>
            <p:cNvPr id="20" name="Dowolny kształt: Kształt 19">
              <a:extLst>
                <a:ext uri="{FF2B5EF4-FFF2-40B4-BE49-F238E27FC236}">
                  <a16:creationId xmlns:a16="http://schemas.microsoft.com/office/drawing/2014/main" id="{31167DA1-25D1-4E60-A62E-42B6F56A96E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3039890" y="1332929"/>
              <a:ext cx="540000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21" name="Owal 20">
              <a:extLst>
                <a:ext uri="{FF2B5EF4-FFF2-40B4-BE49-F238E27FC236}">
                  <a16:creationId xmlns:a16="http://schemas.microsoft.com/office/drawing/2014/main" id="{6B7B7215-A661-477E-91D0-CDBE5564D2B9}"/>
                </a:ext>
              </a:extLst>
            </p:cNvPr>
            <p:cNvSpPr/>
            <p:nvPr/>
          </p:nvSpPr>
          <p:spPr>
            <a:xfrm rot="8100000">
              <a:off x="3047090" y="1506466"/>
              <a:ext cx="270000" cy="54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8978E540-142B-4A82-9C3F-E61BC190A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rtlCol="0"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02C6BF36-D4F5-4363-B440-BDAE50BBD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F8362910-87AA-4E67-992D-8D4822FD8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05538" y="2097175"/>
            <a:ext cx="5435600" cy="3995650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BB99A8AF-0998-4613-B1D8-C14ECBFFD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66E44EAA-B8A9-4428-A9DF-1174DA940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19E5C381-C899-4BF9-B584-2D78074D1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71650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58332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a 7">
            <a:extLst>
              <a:ext uri="{FF2B5EF4-FFF2-40B4-BE49-F238E27FC236}">
                <a16:creationId xmlns:a16="http://schemas.microsoft.com/office/drawing/2014/main" id="{778B0BE9-88B0-4883-9BA9-CD594C400EC1}"/>
              </a:ext>
            </a:extLst>
          </p:cNvPr>
          <p:cNvGrpSpPr/>
          <p:nvPr/>
        </p:nvGrpSpPr>
        <p:grpSpPr>
          <a:xfrm>
            <a:off x="4949631" y="5111861"/>
            <a:ext cx="1262947" cy="1335600"/>
            <a:chOff x="2678417" y="2427951"/>
            <a:chExt cx="1262947" cy="1335600"/>
          </a:xfrm>
        </p:grpSpPr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C59DCBF3-7AFA-4CD1-A918-BC6DDE674E6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769891" y="2336477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75000"/>
                    <a:lumOff val="25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270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06964A02-96E1-4654-9187-DDDE7409F75B}"/>
                </a:ext>
              </a:extLst>
            </p:cNvPr>
            <p:cNvSpPr/>
            <p:nvPr/>
          </p:nvSpPr>
          <p:spPr>
            <a:xfrm rot="8100000">
              <a:off x="2784291" y="26835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bg2">
                    <a:lumMod val="90000"/>
                    <a:lumOff val="10000"/>
                  </a:schemeClr>
                </a:gs>
                <a:gs pos="50000">
                  <a:schemeClr val="bg2">
                    <a:lumMod val="95000"/>
                    <a:lumOff val="5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611A4C80-DC38-4641-924F-90D6078CF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5775" y="1750060"/>
            <a:ext cx="7345362" cy="4342765"/>
          </a:xfrm>
        </p:spPr>
        <p:txBody>
          <a:bodyPr rtlCol="0">
            <a:no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Tekst — symbol zastępczy 3">
            <a:extLst>
              <a:ext uri="{FF2B5EF4-FFF2-40B4-BE49-F238E27FC236}">
                <a16:creationId xmlns:a16="http://schemas.microsoft.com/office/drawing/2014/main" id="{82C42771-D3A7-4072-85DC-B7C5E530E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0863" y="1750060"/>
            <a:ext cx="3565525" cy="4342765"/>
          </a:xfrm>
        </p:spPr>
        <p:txBody>
          <a:bodyPr rtlCol="0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5" name="Data — symbol zastępczy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6" name="Stopka — symbol zastępczy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7" name="Numer slajdu — symbol zastępczy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83562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la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C0923D16-1EC5-4C17-ABA8-B13A1256B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0864" y="549275"/>
            <a:ext cx="3565524" cy="1997855"/>
          </a:xfrm>
        </p:spPr>
        <p:txBody>
          <a:bodyPr wrap="square" rtlCol="0" anchor="b" anchorCtr="0">
            <a:noAutofit/>
          </a:bodyPr>
          <a:lstStyle>
            <a:lvl1pPr>
              <a:defRPr/>
            </a:lvl1pPr>
          </a:lstStyle>
          <a:p>
            <a:pPr rtl="0"/>
            <a:r>
              <a:rPr lang="pl-PL"/>
              <a:t>Kliknij, aby dodać tytuł</a:t>
            </a:r>
          </a:p>
        </p:txBody>
      </p:sp>
      <p:sp>
        <p:nvSpPr>
          <p:cNvPr id="7" name="Zawartość — symbol zastępczy 2">
            <a:extLst>
              <a:ext uri="{FF2B5EF4-FFF2-40B4-BE49-F238E27FC236}">
                <a16:creationId xmlns:a16="http://schemas.microsoft.com/office/drawing/2014/main" id="{50294D8B-CF64-4C26-8C78-57A375E7D33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0863" y="2677306"/>
            <a:ext cx="3565525" cy="3415519"/>
          </a:xfrm>
        </p:spPr>
        <p:txBody>
          <a:bodyPr rtlCol="0" anchor="t" anchorCtr="0">
            <a:noAutofit/>
          </a:bodyPr>
          <a:lstStyle>
            <a:lvl1pPr>
              <a:buNone/>
              <a:defRPr/>
            </a:lvl1pPr>
          </a:lstStyle>
          <a:p>
            <a:pPr rtl="0">
              <a:lnSpc>
                <a:spcPct val="120000"/>
              </a:lnSpc>
            </a:pPr>
            <a:r>
              <a:rPr lang="pl-PL" sz="1600"/>
              <a:t>Kliknij, aby dodać tekst</a:t>
            </a:r>
          </a:p>
        </p:txBody>
      </p:sp>
      <p:sp>
        <p:nvSpPr>
          <p:cNvPr id="17" name="Obraz — symbol zastępczy 16">
            <a:extLst>
              <a:ext uri="{FF2B5EF4-FFF2-40B4-BE49-F238E27FC236}">
                <a16:creationId xmlns:a16="http://schemas.microsoft.com/office/drawing/2014/main" id="{67BCF456-426F-435B-8DF0-A32A44F5A8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08928" y="1596771"/>
            <a:ext cx="3448558" cy="3448558"/>
          </a:xfrm>
          <a:custGeom>
            <a:avLst/>
            <a:gdLst>
              <a:gd name="connsiteX0" fmla="*/ 1724279 w 3448558"/>
              <a:gd name="connsiteY0" fmla="*/ 0 h 3448558"/>
              <a:gd name="connsiteX1" fmla="*/ 3448558 w 3448558"/>
              <a:gd name="connsiteY1" fmla="*/ 1724279 h 3448558"/>
              <a:gd name="connsiteX2" fmla="*/ 1724279 w 3448558"/>
              <a:gd name="connsiteY2" fmla="*/ 3448558 h 3448558"/>
              <a:gd name="connsiteX3" fmla="*/ 0 w 3448558"/>
              <a:gd name="connsiteY3" fmla="*/ 1724279 h 3448558"/>
              <a:gd name="connsiteX4" fmla="*/ 1724279 w 3448558"/>
              <a:gd name="connsiteY4" fmla="*/ 0 h 3448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8558" h="3448558">
                <a:moveTo>
                  <a:pt x="1724279" y="0"/>
                </a:moveTo>
                <a:cubicBezTo>
                  <a:pt x="2676572" y="0"/>
                  <a:pt x="3448558" y="771986"/>
                  <a:pt x="3448558" y="1724279"/>
                </a:cubicBezTo>
                <a:cubicBezTo>
                  <a:pt x="3448558" y="2676572"/>
                  <a:pt x="2676572" y="3448558"/>
                  <a:pt x="1724279" y="3448558"/>
                </a:cubicBezTo>
                <a:cubicBezTo>
                  <a:pt x="771986" y="3448558"/>
                  <a:pt x="0" y="2676572"/>
                  <a:pt x="0" y="1724279"/>
                </a:cubicBezTo>
                <a:cubicBezTo>
                  <a:pt x="0" y="771986"/>
                  <a:pt x="771986" y="0"/>
                  <a:pt x="1724279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2" name="Obraz — symbol zastępczy 21">
            <a:extLst>
              <a:ext uri="{FF2B5EF4-FFF2-40B4-BE49-F238E27FC236}">
                <a16:creationId xmlns:a16="http://schemas.microsoft.com/office/drawing/2014/main" id="{4813A609-7079-46D5-9C1D-52004ABDAC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18575" y="596392"/>
            <a:ext cx="2263776" cy="2263776"/>
          </a:xfrm>
          <a:custGeom>
            <a:avLst/>
            <a:gdLst>
              <a:gd name="connsiteX0" fmla="*/ 1131888 w 2263776"/>
              <a:gd name="connsiteY0" fmla="*/ 0 h 2263776"/>
              <a:gd name="connsiteX1" fmla="*/ 2263776 w 2263776"/>
              <a:gd name="connsiteY1" fmla="*/ 1131888 h 2263776"/>
              <a:gd name="connsiteX2" fmla="*/ 1131888 w 2263776"/>
              <a:gd name="connsiteY2" fmla="*/ 2263776 h 2263776"/>
              <a:gd name="connsiteX3" fmla="*/ 0 w 2263776"/>
              <a:gd name="connsiteY3" fmla="*/ 1131888 h 2263776"/>
              <a:gd name="connsiteX4" fmla="*/ 1131888 w 2263776"/>
              <a:gd name="connsiteY4" fmla="*/ 0 h 2263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3776" h="2263776">
                <a:moveTo>
                  <a:pt x="1131888" y="0"/>
                </a:moveTo>
                <a:cubicBezTo>
                  <a:pt x="1757012" y="0"/>
                  <a:pt x="2263776" y="506764"/>
                  <a:pt x="2263776" y="1131888"/>
                </a:cubicBezTo>
                <a:cubicBezTo>
                  <a:pt x="2263776" y="1757012"/>
                  <a:pt x="1757012" y="2263776"/>
                  <a:pt x="1131888" y="2263776"/>
                </a:cubicBezTo>
                <a:cubicBezTo>
                  <a:pt x="506764" y="2263776"/>
                  <a:pt x="0" y="1757012"/>
                  <a:pt x="0" y="1131888"/>
                </a:cubicBezTo>
                <a:cubicBezTo>
                  <a:pt x="0" y="506764"/>
                  <a:pt x="506764" y="0"/>
                  <a:pt x="113188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5" name="Obraz — symbol zastępczy 24">
            <a:extLst>
              <a:ext uri="{FF2B5EF4-FFF2-40B4-BE49-F238E27FC236}">
                <a16:creationId xmlns:a16="http://schemas.microsoft.com/office/drawing/2014/main" id="{A14F21DF-D5E0-4C6C-BA2C-D69D65DBB18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91612" y="3324733"/>
            <a:ext cx="2936876" cy="2936876"/>
          </a:xfrm>
          <a:custGeom>
            <a:avLst/>
            <a:gdLst>
              <a:gd name="connsiteX0" fmla="*/ 1468438 w 2936876"/>
              <a:gd name="connsiteY0" fmla="*/ 0 h 2936876"/>
              <a:gd name="connsiteX1" fmla="*/ 2936876 w 2936876"/>
              <a:gd name="connsiteY1" fmla="*/ 1468438 h 2936876"/>
              <a:gd name="connsiteX2" fmla="*/ 1468438 w 2936876"/>
              <a:gd name="connsiteY2" fmla="*/ 2936876 h 2936876"/>
              <a:gd name="connsiteX3" fmla="*/ 0 w 2936876"/>
              <a:gd name="connsiteY3" fmla="*/ 1468438 h 2936876"/>
              <a:gd name="connsiteX4" fmla="*/ 1468438 w 2936876"/>
              <a:gd name="connsiteY4" fmla="*/ 0 h 2936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876" h="2936876">
                <a:moveTo>
                  <a:pt x="1468438" y="0"/>
                </a:moveTo>
                <a:cubicBezTo>
                  <a:pt x="2279434" y="0"/>
                  <a:pt x="2936876" y="657442"/>
                  <a:pt x="2936876" y="1468438"/>
                </a:cubicBezTo>
                <a:cubicBezTo>
                  <a:pt x="2936876" y="2279434"/>
                  <a:pt x="2279434" y="2936876"/>
                  <a:pt x="1468438" y="2936876"/>
                </a:cubicBezTo>
                <a:cubicBezTo>
                  <a:pt x="657442" y="2936876"/>
                  <a:pt x="0" y="2279434"/>
                  <a:pt x="0" y="1468438"/>
                </a:cubicBezTo>
                <a:cubicBezTo>
                  <a:pt x="0" y="657442"/>
                  <a:pt x="657442" y="0"/>
                  <a:pt x="1468438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6" name="Owal 5">
            <a:extLst>
              <a:ext uri="{FF2B5EF4-FFF2-40B4-BE49-F238E27FC236}">
                <a16:creationId xmlns:a16="http://schemas.microsoft.com/office/drawing/2014/main" id="{92FF63B4-C261-4597-9EE0-811D250B9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6548755" y="850167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10" name="Grupa 9">
            <a:extLst>
              <a:ext uri="{FF2B5EF4-FFF2-40B4-BE49-F238E27FC236}">
                <a16:creationId xmlns:a16="http://schemas.microsoft.com/office/drawing/2014/main" id="{F92CF088-7F97-4A11-8A81-0EF641F69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02297" y="5691007"/>
            <a:ext cx="667802" cy="631474"/>
            <a:chOff x="3409557" y="4940429"/>
            <a:chExt cx="667802" cy="631474"/>
          </a:xfrm>
        </p:grpSpPr>
        <p:sp>
          <p:nvSpPr>
            <p:cNvPr id="11" name="Dowolny kształt: Kształt 10">
              <a:extLst>
                <a:ext uri="{FF2B5EF4-FFF2-40B4-BE49-F238E27FC236}">
                  <a16:creationId xmlns:a16="http://schemas.microsoft.com/office/drawing/2014/main" id="{165B23B7-CE74-4974-ABD8-BFA31D583416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3537358" y="4940429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2" name="Owal 11">
              <a:extLst>
                <a:ext uri="{FF2B5EF4-FFF2-40B4-BE49-F238E27FC236}">
                  <a16:creationId xmlns:a16="http://schemas.microsoft.com/office/drawing/2014/main" id="{FF99BB1F-6C9D-4972-9EF4-98ACD7BE71E5}"/>
                </a:ext>
              </a:extLst>
            </p:cNvPr>
            <p:cNvSpPr/>
            <p:nvPr/>
          </p:nvSpPr>
          <p:spPr>
            <a:xfrm rot="13500000">
              <a:off x="3544558" y="4858365"/>
              <a:ext cx="270000" cy="540001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 dirty="0"/>
            </a:p>
          </p:txBody>
        </p:sp>
      </p:grpSp>
    </p:spTree>
    <p:extLst>
      <p:ext uri="{BB962C8B-B14F-4D97-AF65-F5344CB8AC3E}">
        <p14:creationId xmlns:p14="http://schemas.microsoft.com/office/powerpoint/2010/main" val="4284120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Wstę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ytuł 1">
            <a:extLst>
              <a:ext uri="{FF2B5EF4-FFF2-40B4-BE49-F238E27FC236}">
                <a16:creationId xmlns:a16="http://schemas.microsoft.com/office/drawing/2014/main" id="{A458B3A1-C77D-4AFC-B2C8-79520B53C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wrap="square" rtlCol="0" anchor="t" anchorCtr="0">
            <a:noAutofit/>
          </a:bodyPr>
          <a:lstStyle/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2" name="Obraz — symbol zastępczy 11">
            <a:extLst>
              <a:ext uri="{FF2B5EF4-FFF2-40B4-BE49-F238E27FC236}">
                <a16:creationId xmlns:a16="http://schemas.microsoft.com/office/drawing/2014/main" id="{F551DA26-B267-4F28-B4D0-65B3EF6E111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8" name="Obraz — symbol zastępczy 11">
            <a:extLst>
              <a:ext uri="{FF2B5EF4-FFF2-40B4-BE49-F238E27FC236}">
                <a16:creationId xmlns:a16="http://schemas.microsoft.com/office/drawing/2014/main" id="{95544A62-DA23-4840-99DE-09AFC8F4DC4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54096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9" name="Obraz — symbol zastępczy 11">
            <a:extLst>
              <a:ext uri="{FF2B5EF4-FFF2-40B4-BE49-F238E27FC236}">
                <a16:creationId xmlns:a16="http://schemas.microsoft.com/office/drawing/2014/main" id="{0C91AF30-C5BB-4601-BDEB-E60C93A16933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83808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0" name="Obraz — symbol zastępczy 11">
            <a:extLst>
              <a:ext uri="{FF2B5EF4-FFF2-40B4-BE49-F238E27FC236}">
                <a16:creationId xmlns:a16="http://schemas.microsoft.com/office/drawing/2014/main" id="{5B625AA5-EA5B-4115-A461-DA2C7087D8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137904" y="0"/>
            <a:ext cx="3054096" cy="3776472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Zawartość — symbol zastępczy 6">
            <a:extLst>
              <a:ext uri="{FF2B5EF4-FFF2-40B4-BE49-F238E27FC236}">
                <a16:creationId xmlns:a16="http://schemas.microsoft.com/office/drawing/2014/main" id="{1B1AE41C-3196-4E6F-A3A8-313A92677FF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262411" y="4508500"/>
            <a:ext cx="6221412" cy="1563688"/>
          </a:xfrm>
        </p:spPr>
        <p:txBody>
          <a:bodyPr rtlCol="0">
            <a:noAutofit/>
          </a:bodyPr>
          <a:lstStyle>
            <a:lvl1pPr marL="228600" indent="-228600">
              <a:lnSpc>
                <a:spcPct val="100000"/>
              </a:lnSpc>
              <a:buFont typeface="Arial" panose="020B0604020202020204" pitchFamily="34" charset="0"/>
              <a:buChar char="•"/>
              <a:defRPr sz="2000"/>
            </a:lvl1pPr>
            <a:lvl2pPr>
              <a:buNone/>
              <a:defRPr sz="1900"/>
            </a:lvl2pPr>
            <a:lvl3pPr>
              <a:buNone/>
              <a:defRPr sz="1900"/>
            </a:lvl3pPr>
            <a:lvl4pPr>
              <a:buNone/>
              <a:defRPr sz="1900"/>
            </a:lvl4pPr>
            <a:lvl5pPr>
              <a:buNone/>
              <a:defRPr sz="19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2570260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odział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accent5"/>
          </a:solidFill>
        </p:spPr>
        <p:txBody>
          <a:bodyPr rtlCol="0"/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56403DDF-462A-45CE-931B-010AB4F73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39E10702-2ACF-4768-9E91-8CB87B895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E8DFA722-391E-4FCF-8E15-0D7E2EC0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80517979-166D-4AAA-ABBC-0C3E5C2EC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4" name="Prostokąt 13">
            <a:extLst>
              <a:ext uri="{FF2B5EF4-FFF2-40B4-BE49-F238E27FC236}">
                <a16:creationId xmlns:a16="http://schemas.microsoft.com/office/drawing/2014/main" id="{4E111559-B769-4E2A-A891-97B3C4AA6BAC}"/>
              </a:ext>
            </a:extLst>
          </p:cNvPr>
          <p:cNvSpPr/>
          <p:nvPr userDrawn="1"/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 anchor="b" anchorCtr="0">
            <a:noAutofit/>
          </a:bodyPr>
          <a:lstStyle>
            <a:lvl1pPr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sp>
        <p:nvSpPr>
          <p:cNvPr id="16" name="Podtytuł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16724"/>
            <a:ext cx="5437187" cy="2265216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4295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odział sekcji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raz — symbol zastępczy 7">
            <a:extLst>
              <a:ext uri="{FF2B5EF4-FFF2-40B4-BE49-F238E27FC236}">
                <a16:creationId xmlns:a16="http://schemas.microsoft.com/office/drawing/2014/main" id="{F75B2FBE-0C5C-48AA-8D7F-9D5B7373CC9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  <a:solidFill>
            <a:schemeClr val="bg2"/>
          </a:solidFill>
        </p:spPr>
        <p:txBody>
          <a:bodyPr rtlCol="0"/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16" name="Podtytuł 2">
            <a:extLst>
              <a:ext uri="{FF2B5EF4-FFF2-40B4-BE49-F238E27FC236}">
                <a16:creationId xmlns:a16="http://schemas.microsoft.com/office/drawing/2014/main" id="{93411FC5-0B5A-4566-9984-827485AF9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57281"/>
            <a:ext cx="6640285" cy="3300719"/>
          </a:xfrm>
          <a:gradFill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60000"/>
                </a:schemeClr>
              </a:gs>
            </a:gsLst>
            <a:lin ang="10800000" scaled="1"/>
          </a:gradFill>
        </p:spPr>
        <p:txBody>
          <a:bodyPr rtlCol="0">
            <a:noAutofit/>
          </a:bodyPr>
          <a:lstStyle>
            <a:lvl1pPr marL="548640" indent="0">
              <a:lnSpc>
                <a:spcPct val="200000"/>
              </a:lnSpc>
              <a:buNone/>
              <a:defRPr/>
            </a:lvl1pPr>
          </a:lstStyle>
          <a:p>
            <a:pPr rtl="0"/>
            <a:r>
              <a:rPr lang="pl-PL">
                <a:solidFill>
                  <a:schemeClr val="tx1">
                    <a:alpha val="60000"/>
                  </a:schemeClr>
                </a:solidFill>
              </a:rPr>
              <a:t>Kliknij, aby edytować styl wzorca podtytułu</a:t>
            </a:r>
            <a:endParaRPr lang="pl-PL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15" name="Tytuł 1">
            <a:extLst>
              <a:ext uri="{FF2B5EF4-FFF2-40B4-BE49-F238E27FC236}">
                <a16:creationId xmlns:a16="http://schemas.microsoft.com/office/drawing/2014/main" id="{754E1219-253E-4FEF-A576-83857F44B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6640285" cy="3535509"/>
          </a:xfrm>
          <a:gradFill flip="none" rotWithShape="1">
            <a:gsLst>
              <a:gs pos="0">
                <a:schemeClr val="bg2">
                  <a:alpha val="0"/>
                </a:schemeClr>
              </a:gs>
              <a:gs pos="50000">
                <a:schemeClr val="bg2">
                  <a:alpha val="70000"/>
                </a:schemeClr>
              </a:gs>
            </a:gsLst>
            <a:lin ang="10800000" scaled="1"/>
            <a:tileRect/>
          </a:gradFill>
        </p:spPr>
        <p:txBody>
          <a:bodyPr rtlCol="0" anchor="b" anchorCtr="0">
            <a:noAutofit/>
          </a:bodyPr>
          <a:lstStyle>
            <a:lvl1pPr marL="548640">
              <a:spcAft>
                <a:spcPts val="1200"/>
              </a:spcAft>
              <a:defRPr sz="64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2293045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5_Oś czasu tabeli wykresó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a 11">
            <a:extLst>
              <a:ext uri="{FF2B5EF4-FFF2-40B4-BE49-F238E27FC236}">
                <a16:creationId xmlns:a16="http://schemas.microsoft.com/office/drawing/2014/main" id="{3BDBC526-6DCD-4FF6-8395-D8C22E46E527}"/>
              </a:ext>
            </a:extLst>
          </p:cNvPr>
          <p:cNvGrpSpPr/>
          <p:nvPr/>
        </p:nvGrpSpPr>
        <p:grpSpPr>
          <a:xfrm>
            <a:off x="613998" y="5334748"/>
            <a:ext cx="678135" cy="990000"/>
            <a:chOff x="10490969" y="1448827"/>
            <a:chExt cx="678135" cy="990000"/>
          </a:xfrm>
        </p:grpSpPr>
        <p:sp>
          <p:nvSpPr>
            <p:cNvPr id="13" name="Dowolny kształt: Kształt 12">
              <a:extLst>
                <a:ext uri="{FF2B5EF4-FFF2-40B4-BE49-F238E27FC236}">
                  <a16:creationId xmlns:a16="http://schemas.microsoft.com/office/drawing/2014/main" id="{02ECB475-568C-47AC-B16D-2E202DEB2DE0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68976" y="1743588"/>
              <a:ext cx="926985" cy="463493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127000" dist="50800" dir="13500000">
                <a:schemeClr val="accent1">
                  <a:lumMod val="40000"/>
                  <a:lumOff val="6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  <p:sp>
          <p:nvSpPr>
            <p:cNvPr id="14" name="Owal 13">
              <a:extLst>
                <a:ext uri="{FF2B5EF4-FFF2-40B4-BE49-F238E27FC236}">
                  <a16:creationId xmlns:a16="http://schemas.microsoft.com/office/drawing/2014/main" id="{080D8764-525A-441E-B58F-068E82F09714}"/>
                </a:ext>
              </a:extLst>
            </p:cNvPr>
            <p:cNvSpPr/>
            <p:nvPr/>
          </p:nvSpPr>
          <p:spPr>
            <a:xfrm rot="8100000" flipH="1" flipV="1">
              <a:off x="11115555" y="1939340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5" name="Owal 14">
              <a:extLst>
                <a:ext uri="{FF2B5EF4-FFF2-40B4-BE49-F238E27FC236}">
                  <a16:creationId xmlns:a16="http://schemas.microsoft.com/office/drawing/2014/main" id="{11196109-6F2B-4738-B2FC-2CCC753AABD4}"/>
                </a:ext>
              </a:extLst>
            </p:cNvPr>
            <p:cNvSpPr/>
            <p:nvPr/>
          </p:nvSpPr>
          <p:spPr>
            <a:xfrm rot="8100000" flipH="1" flipV="1">
              <a:off x="10625042" y="1448827"/>
              <a:ext cx="53549" cy="233295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6" name="Dowolny kształt: Kształt 15">
              <a:extLst>
                <a:ext uri="{FF2B5EF4-FFF2-40B4-BE49-F238E27FC236}">
                  <a16:creationId xmlns:a16="http://schemas.microsoft.com/office/drawing/2014/main" id="{F7E468C2-69B8-470B-85E3-801A3CB1D7E2}"/>
                </a:ext>
              </a:extLst>
            </p:cNvPr>
            <p:cNvSpPr>
              <a:spLocks noChangeAspect="1"/>
            </p:cNvSpPr>
            <p:nvPr/>
          </p:nvSpPr>
          <p:spPr>
            <a:xfrm rot="2700000" flipH="1" flipV="1">
              <a:off x="10292519" y="1686748"/>
              <a:ext cx="926985" cy="530086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20000"/>
              </a:schemeClr>
            </a:solidFill>
            <a:ln>
              <a:noFill/>
            </a:ln>
            <a:effectLst>
              <a:softEdge rad="1016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Tytuł 1">
            <a:extLst>
              <a:ext uri="{FF2B5EF4-FFF2-40B4-BE49-F238E27FC236}">
                <a16:creationId xmlns:a16="http://schemas.microsoft.com/office/drawing/2014/main" id="{B1A4B040-51E3-4DA0-B21D-EEE173E75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F8A2CD90-429B-4A55-B6C8-DD6CE69941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2113199"/>
            <a:ext cx="11090274" cy="3979625"/>
          </a:xfrm>
        </p:spPr>
        <p:txBody>
          <a:bodyPr rtlCol="0">
            <a:noAutofit/>
          </a:bodyPr>
          <a:lstStyle/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4D4EE704-5DCA-484E-85E0-0E3A7B1C5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4CA69B66-1C18-44A2-93F7-97DED26F2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E44B5A0-66FA-433A-8DC5-C097C63B4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160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y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ytuł 1">
            <a:extLst>
              <a:ext uri="{FF2B5EF4-FFF2-40B4-BE49-F238E27FC236}">
                <a16:creationId xmlns:a16="http://schemas.microsoft.com/office/drawing/2014/main" id="{7062BF5C-3876-4161-B4FF-14CA94D32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wrap="square" rtlCol="0" anchor="b" anchorCtr="0">
            <a:noAutofit/>
          </a:bodyPr>
          <a:lstStyle>
            <a:lvl1pPr>
              <a:defRPr sz="4000"/>
            </a:lvl1pPr>
          </a:lstStyle>
          <a:p>
            <a:pPr rtl="0"/>
            <a:r>
              <a:rPr lang="pl-PL"/>
              <a:t>Kliknij, aby edytować styl</a:t>
            </a:r>
            <a:endParaRPr lang="pl-PL" dirty="0"/>
          </a:p>
        </p:txBody>
      </p:sp>
      <p:grpSp>
        <p:nvGrpSpPr>
          <p:cNvPr id="8" name="Grupa 7">
            <a:extLst>
              <a:ext uri="{FF2B5EF4-FFF2-40B4-BE49-F238E27FC236}">
                <a16:creationId xmlns:a16="http://schemas.microsoft.com/office/drawing/2014/main" id="{B17C5C60-EC4D-410B-9997-0B7328960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22156" y="4143453"/>
            <a:ext cx="734257" cy="760506"/>
            <a:chOff x="5243759" y="1363788"/>
            <a:chExt cx="734257" cy="760506"/>
          </a:xfrm>
        </p:grpSpPr>
        <p:sp>
          <p:nvSpPr>
            <p:cNvPr id="9" name="Dowolny kształt 5">
              <a:extLst>
                <a:ext uri="{FF2B5EF4-FFF2-40B4-BE49-F238E27FC236}">
                  <a16:creationId xmlns:a16="http://schemas.microsoft.com/office/drawing/2014/main" id="{0573155C-3428-4F4F-AE66-A519D777EAAE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356930" y="1363788"/>
              <a:ext cx="621086" cy="364601"/>
            </a:xfrm>
            <a:custGeom>
              <a:avLst/>
              <a:gdLst>
                <a:gd name="T0" fmla="*/ 266 w 540"/>
                <a:gd name="T1" fmla="*/ 0 h 317"/>
                <a:gd name="T2" fmla="*/ 0 w 540"/>
                <a:gd name="T3" fmla="*/ 158 h 317"/>
                <a:gd name="T4" fmla="*/ 266 w 540"/>
                <a:gd name="T5" fmla="*/ 317 h 317"/>
                <a:gd name="T6" fmla="*/ 540 w 540"/>
                <a:gd name="T7" fmla="*/ 158 h 317"/>
                <a:gd name="T8" fmla="*/ 266 w 540"/>
                <a:gd name="T9" fmla="*/ 0 h 3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0" h="317">
                  <a:moveTo>
                    <a:pt x="266" y="0"/>
                  </a:moveTo>
                  <a:lnTo>
                    <a:pt x="0" y="158"/>
                  </a:lnTo>
                  <a:lnTo>
                    <a:pt x="266" y="317"/>
                  </a:lnTo>
                  <a:lnTo>
                    <a:pt x="540" y="158"/>
                  </a:lnTo>
                  <a:lnTo>
                    <a:pt x="266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0" name="Dowolny kształt 6">
              <a:extLst>
                <a:ext uri="{FF2B5EF4-FFF2-40B4-BE49-F238E27FC236}">
                  <a16:creationId xmlns:a16="http://schemas.microsoft.com/office/drawing/2014/main" id="{1853496C-159E-4D47-94B5-0835FB6511BA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243759" y="1430747"/>
              <a:ext cx="305942" cy="538275"/>
            </a:xfrm>
            <a:custGeom>
              <a:avLst/>
              <a:gdLst>
                <a:gd name="T0" fmla="*/ 266 w 266"/>
                <a:gd name="T1" fmla="*/ 468 h 468"/>
                <a:gd name="T2" fmla="*/ 0 w 266"/>
                <a:gd name="T3" fmla="*/ 310 h 468"/>
                <a:gd name="T4" fmla="*/ 0 w 266"/>
                <a:gd name="T5" fmla="*/ 310 h 468"/>
                <a:gd name="T6" fmla="*/ 0 w 266"/>
                <a:gd name="T7" fmla="*/ 0 h 468"/>
                <a:gd name="T8" fmla="*/ 0 w 266"/>
                <a:gd name="T9" fmla="*/ 0 h 468"/>
                <a:gd name="T10" fmla="*/ 266 w 266"/>
                <a:gd name="T11" fmla="*/ 159 h 468"/>
                <a:gd name="T12" fmla="*/ 266 w 266"/>
                <a:gd name="T13" fmla="*/ 468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66" h="468">
                  <a:moveTo>
                    <a:pt x="266" y="468"/>
                  </a:moveTo>
                  <a:lnTo>
                    <a:pt x="0" y="310"/>
                  </a:lnTo>
                  <a:lnTo>
                    <a:pt x="0" y="310"/>
                  </a:lnTo>
                  <a:lnTo>
                    <a:pt x="0" y="0"/>
                  </a:lnTo>
                  <a:lnTo>
                    <a:pt x="0" y="0"/>
                  </a:lnTo>
                  <a:lnTo>
                    <a:pt x="266" y="159"/>
                  </a:lnTo>
                  <a:lnTo>
                    <a:pt x="266" y="468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9800000" scaled="0"/>
              <a:tileRect/>
            </a:gradFill>
            <a:ln>
              <a:noFill/>
            </a:ln>
            <a:effectLst>
              <a:innerShdw blurRad="254000">
                <a:schemeClr val="bg2">
                  <a:lumMod val="90000"/>
                  <a:lumOff val="1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11" name="Dowolny kształt 8">
              <a:extLst>
                <a:ext uri="{FF2B5EF4-FFF2-40B4-BE49-F238E27FC236}">
                  <a16:creationId xmlns:a16="http://schemas.microsoft.com/office/drawing/2014/main" id="{CE93E330-715B-44E8-84D9-CE166D428DAB}"/>
                </a:ext>
              </a:extLst>
            </p:cNvPr>
            <p:cNvSpPr>
              <a:spLocks/>
            </p:cNvSpPr>
            <p:nvPr/>
          </p:nvSpPr>
          <p:spPr bwMode="auto">
            <a:xfrm rot="1800000">
              <a:off x="5508097" y="1586019"/>
              <a:ext cx="315144" cy="538275"/>
            </a:xfrm>
            <a:custGeom>
              <a:avLst/>
              <a:gdLst>
                <a:gd name="T0" fmla="*/ 274 w 274"/>
                <a:gd name="T1" fmla="*/ 0 h 468"/>
                <a:gd name="T2" fmla="*/ 274 w 274"/>
                <a:gd name="T3" fmla="*/ 310 h 468"/>
                <a:gd name="T4" fmla="*/ 274 w 274"/>
                <a:gd name="T5" fmla="*/ 310 h 468"/>
                <a:gd name="T6" fmla="*/ 0 w 274"/>
                <a:gd name="T7" fmla="*/ 468 h 468"/>
                <a:gd name="T8" fmla="*/ 0 w 274"/>
                <a:gd name="T9" fmla="*/ 159 h 468"/>
                <a:gd name="T10" fmla="*/ 274 w 274"/>
                <a:gd name="T11" fmla="*/ 0 h 468"/>
                <a:gd name="T12" fmla="*/ 274 w 274"/>
                <a:gd name="T13" fmla="*/ 0 h 4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4" h="468">
                  <a:moveTo>
                    <a:pt x="274" y="0"/>
                  </a:moveTo>
                  <a:lnTo>
                    <a:pt x="274" y="310"/>
                  </a:lnTo>
                  <a:lnTo>
                    <a:pt x="274" y="310"/>
                  </a:lnTo>
                  <a:lnTo>
                    <a:pt x="0" y="468"/>
                  </a:lnTo>
                  <a:lnTo>
                    <a:pt x="0" y="159"/>
                  </a:lnTo>
                  <a:lnTo>
                    <a:pt x="274" y="0"/>
                  </a:lnTo>
                  <a:lnTo>
                    <a:pt x="274" y="0"/>
                  </a:lnTo>
                  <a:close/>
                </a:path>
              </a:pathLst>
            </a:custGeom>
            <a:gradFill flip="none" rotWithShape="1">
              <a:gsLst>
                <a:gs pos="20000">
                  <a:schemeClr val="bg2">
                    <a:lumMod val="90000"/>
                    <a:lumOff val="10000"/>
                    <a:alpha val="20000"/>
                  </a:schemeClr>
                </a:gs>
                <a:gs pos="100000">
                  <a:schemeClr val="accent1">
                    <a:lumMod val="60000"/>
                    <a:lumOff val="40000"/>
                    <a:alpha val="20000"/>
                  </a:schemeClr>
                </a:gs>
              </a:gsLst>
              <a:lin ang="18000000" scaled="0"/>
              <a:tileRect/>
            </a:gradFill>
            <a:ln>
              <a:noFill/>
            </a:ln>
            <a:effectLst>
              <a:innerShdw blurRad="254000">
                <a:schemeClr val="accent1">
                  <a:lumMod val="60000"/>
                  <a:lumOff val="40000"/>
                  <a:alpha val="6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12" name="Owal 11">
            <a:extLst>
              <a:ext uri="{FF2B5EF4-FFF2-40B4-BE49-F238E27FC236}">
                <a16:creationId xmlns:a16="http://schemas.microsoft.com/office/drawing/2014/main" id="{80A2FA6F-99B7-4984-A80C-570644889F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5668780" y="50590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7" name="Zawartość — symbol zastępczy 16">
            <a:extLst>
              <a:ext uri="{FF2B5EF4-FFF2-40B4-BE49-F238E27FC236}">
                <a16:creationId xmlns:a16="http://schemas.microsoft.com/office/drawing/2014/main" id="{439C8C03-81B3-4DE8-B96A-78258E4467C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>
            <a:noAutofit/>
          </a:bodyPr>
          <a:lstStyle>
            <a:lvl1pPr>
              <a:buNone/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15" name="Obraz — symbol zastępczy 14">
            <a:extLst>
              <a:ext uri="{FF2B5EF4-FFF2-40B4-BE49-F238E27FC236}">
                <a16:creationId xmlns:a16="http://schemas.microsoft.com/office/drawing/2014/main" id="{C1FBB56D-C8B1-4ED9-A5DB-72BA636DADF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35809" y="656633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  <a:solidFill>
            <a:schemeClr val="accent5"/>
          </a:solidFill>
        </p:spPr>
        <p:txBody>
          <a:bodyPr wrap="square"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AB81B449-7B97-41DC-B23F-65EDCBD3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3" name="Stopka — symbol zastępczy 2">
            <a:extLst>
              <a:ext uri="{FF2B5EF4-FFF2-40B4-BE49-F238E27FC236}">
                <a16:creationId xmlns:a16="http://schemas.microsoft.com/office/drawing/2014/main" id="{7C6B46D5-337B-4906-8412-4EEA3884F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436F230-C9A7-407A-B923-873839C8D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63087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Zespó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rostokąt 15">
            <a:extLst>
              <a:ext uri="{FF2B5EF4-FFF2-40B4-BE49-F238E27FC236}">
                <a16:creationId xmlns:a16="http://schemas.microsoft.com/office/drawing/2014/main" id="{E38C6F9E-A74F-4F54-9409-B6B93DF8C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100000">
                <a:schemeClr val="bg2">
                  <a:alpha val="60000"/>
                </a:schemeClr>
              </a:gs>
              <a:gs pos="40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/>
          </a:p>
        </p:txBody>
      </p:sp>
      <p:sp>
        <p:nvSpPr>
          <p:cNvPr id="34" name="Owal 33">
            <a:extLst>
              <a:ext uri="{FF2B5EF4-FFF2-40B4-BE49-F238E27FC236}">
                <a16:creationId xmlns:a16="http://schemas.microsoft.com/office/drawing/2014/main" id="{6F0F71C5-78A4-4793-9BD4-3DF0EE3E3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10288775" y="762609"/>
            <a:ext cx="1080000" cy="108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>
                  <a:lumMod val="10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254000" dist="127000" dir="2700000">
              <a:schemeClr val="accent1">
                <a:lumMod val="60000"/>
                <a:lumOff val="40000"/>
                <a:alpha val="4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40" name="Tytuł 5">
            <a:extLst>
              <a:ext uri="{FF2B5EF4-FFF2-40B4-BE49-F238E27FC236}">
                <a16:creationId xmlns:a16="http://schemas.microsoft.com/office/drawing/2014/main" id="{36F60F77-4CC9-4F86-B70A-85012C6588A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8640" y="548640"/>
            <a:ext cx="8281987" cy="1253041"/>
          </a:xfrm>
        </p:spPr>
        <p:txBody>
          <a:bodyPr rtlCol="0">
            <a:noAutofit/>
          </a:bodyPr>
          <a:lstStyle/>
          <a:p>
            <a:pPr rtl="0"/>
            <a:r>
              <a:rPr lang="pl-PL"/>
              <a:t>Zespół</a:t>
            </a:r>
          </a:p>
        </p:txBody>
      </p:sp>
      <p:grpSp>
        <p:nvGrpSpPr>
          <p:cNvPr id="51" name="Grupa 50">
            <a:extLst>
              <a:ext uri="{FF2B5EF4-FFF2-40B4-BE49-F238E27FC236}">
                <a16:creationId xmlns:a16="http://schemas.microsoft.com/office/drawing/2014/main" id="{E6093F87-C1F6-4FAB-B891-6F7D7FC20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800565" y="4518946"/>
            <a:ext cx="1980001" cy="1363916"/>
            <a:chOff x="4879602" y="3781429"/>
            <a:chExt cx="1980001" cy="1363916"/>
          </a:xfrm>
        </p:grpSpPr>
        <p:sp>
          <p:nvSpPr>
            <p:cNvPr id="52" name="Dowolny kształt: Kształt 51">
              <a:extLst>
                <a:ext uri="{FF2B5EF4-FFF2-40B4-BE49-F238E27FC236}">
                  <a16:creationId xmlns:a16="http://schemas.microsoft.com/office/drawing/2014/main" id="{E1A4FD5C-1E5B-46D1-BA9D-99928D19AF04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53" name="Dowolny kształt: Kształt 52">
              <a:extLst>
                <a:ext uri="{FF2B5EF4-FFF2-40B4-BE49-F238E27FC236}">
                  <a16:creationId xmlns:a16="http://schemas.microsoft.com/office/drawing/2014/main" id="{B7DF0ED5-A971-408F-A055-C7E5D7A623CD}"/>
                </a:ext>
              </a:extLst>
            </p:cNvPr>
            <p:cNvSpPr>
              <a:spLocks noChangeAspect="1"/>
            </p:cNvSpPr>
            <p:nvPr/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54" name="Owal 53">
              <a:extLst>
                <a:ext uri="{FF2B5EF4-FFF2-40B4-BE49-F238E27FC236}">
                  <a16:creationId xmlns:a16="http://schemas.microsoft.com/office/drawing/2014/main" id="{AA81F353-4C5B-4A37-9846-2C1E2D0FC25F}"/>
                </a:ext>
              </a:extLst>
            </p:cNvPr>
            <p:cNvSpPr/>
            <p:nvPr/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55" name="Owal 54">
              <a:extLst>
                <a:ext uri="{FF2B5EF4-FFF2-40B4-BE49-F238E27FC236}">
                  <a16:creationId xmlns:a16="http://schemas.microsoft.com/office/drawing/2014/main" id="{42B74EA3-11CE-4D3F-99AD-162563447653}"/>
                </a:ext>
              </a:extLst>
            </p:cNvPr>
            <p:cNvSpPr/>
            <p:nvPr/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56" name="Obraz — symbol zastępczy 55">
            <a:extLst>
              <a:ext uri="{FF2B5EF4-FFF2-40B4-BE49-F238E27FC236}">
                <a16:creationId xmlns:a16="http://schemas.microsoft.com/office/drawing/2014/main" id="{8F41896B-6DDA-4F82-9F74-3EBF93A3CD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78992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57" name="Obraz — symbol zastępczy 55">
            <a:extLst>
              <a:ext uri="{FF2B5EF4-FFF2-40B4-BE49-F238E27FC236}">
                <a16:creationId xmlns:a16="http://schemas.microsoft.com/office/drawing/2014/main" id="{EF85499B-C29A-4C8B-922C-7CE4771E352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38384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58" name="Obraz — symbol zastępczy 55">
            <a:extLst>
              <a:ext uri="{FF2B5EF4-FFF2-40B4-BE49-F238E27FC236}">
                <a16:creationId xmlns:a16="http://schemas.microsoft.com/office/drawing/2014/main" id="{F82A1DB8-0AE7-4E17-B07B-FCF45B85EE1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661976" y="1993392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59" name="Obraz — symbol zastępczy 55">
            <a:extLst>
              <a:ext uri="{FF2B5EF4-FFF2-40B4-BE49-F238E27FC236}">
                <a16:creationId xmlns:a16="http://schemas.microsoft.com/office/drawing/2014/main" id="{A83EEB6C-83B7-471D-B5A4-4071534048D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9485568" y="1990724"/>
            <a:ext cx="1691640" cy="1435608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pl-PL"/>
              <a:t>Kliknij ikonę, aby dodać obraz</a:t>
            </a:r>
          </a:p>
        </p:txBody>
      </p:sp>
      <p:sp>
        <p:nvSpPr>
          <p:cNvPr id="63" name="Tekst — symbol zastępczy 62">
            <a:extLst>
              <a:ext uri="{FF2B5EF4-FFF2-40B4-BE49-F238E27FC236}">
                <a16:creationId xmlns:a16="http://schemas.microsoft.com/office/drawing/2014/main" id="{17A96A8C-F792-485A-9BB9-4DEDCA0CE6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079500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1" name="Tekst — symbol zastępczy 60">
            <a:extLst>
              <a:ext uri="{FF2B5EF4-FFF2-40B4-BE49-F238E27FC236}">
                <a16:creationId xmlns:a16="http://schemas.microsoft.com/office/drawing/2014/main" id="{6C65AE07-519E-4E3B-8521-621C8343914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78733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5" name="Tekst — symbol zastępczy 62">
            <a:extLst>
              <a:ext uri="{FF2B5EF4-FFF2-40B4-BE49-F238E27FC236}">
                <a16:creationId xmlns:a16="http://schemas.microsoft.com/office/drawing/2014/main" id="{FB878318-C287-428B-8105-429BC4B03F5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839151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4" name="Tekst — symbol zastępczy 60">
            <a:extLst>
              <a:ext uri="{FF2B5EF4-FFF2-40B4-BE49-F238E27FC236}">
                <a16:creationId xmlns:a16="http://schemas.microsoft.com/office/drawing/2014/main" id="{1465E516-2CEF-4F9E-9375-7D41DCFCBB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838384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7" name="Tekst — symbol zastępczy 62">
            <a:extLst>
              <a:ext uri="{FF2B5EF4-FFF2-40B4-BE49-F238E27FC236}">
                <a16:creationId xmlns:a16="http://schemas.microsoft.com/office/drawing/2014/main" id="{FE012CE3-36AA-4016-A88E-27BCFFEFD69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662743" y="3781425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6" name="Tekst — symbol zastępczy 60">
            <a:extLst>
              <a:ext uri="{FF2B5EF4-FFF2-40B4-BE49-F238E27FC236}">
                <a16:creationId xmlns:a16="http://schemas.microsoft.com/office/drawing/2014/main" id="{8D5671AF-0137-4226-8A84-2784817E519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661976" y="4232949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69" name="Tekst — symbol zastępczy 62">
            <a:extLst>
              <a:ext uri="{FF2B5EF4-FFF2-40B4-BE49-F238E27FC236}">
                <a16:creationId xmlns:a16="http://schemas.microsoft.com/office/drawing/2014/main" id="{DA1587F0-23BF-4FB8-B06C-2B0AA928E93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433112" y="3787288"/>
            <a:ext cx="1711325" cy="365760"/>
          </a:xfrm>
        </p:spPr>
        <p:txBody>
          <a:bodyPr rtlCol="0">
            <a:noAutofit/>
          </a:bodyPr>
          <a:lstStyle>
            <a:lvl1pPr>
              <a:buNone/>
              <a:defRPr sz="2000" b="1"/>
            </a:lvl1pPr>
          </a:lstStyle>
          <a:p>
            <a:pPr lvl="0" rtl="0"/>
            <a:r>
              <a:rPr lang="pl-PL"/>
              <a:t>Imię i nazwisko</a:t>
            </a:r>
          </a:p>
        </p:txBody>
      </p:sp>
      <p:sp>
        <p:nvSpPr>
          <p:cNvPr id="68" name="Tekst — symbol zastępczy 60">
            <a:extLst>
              <a:ext uri="{FF2B5EF4-FFF2-40B4-BE49-F238E27FC236}">
                <a16:creationId xmlns:a16="http://schemas.microsoft.com/office/drawing/2014/main" id="{565C0B22-B5E7-44BB-A17C-7FB5BB5D82B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432345" y="4238812"/>
            <a:ext cx="1711572" cy="638175"/>
          </a:xfrm>
        </p:spPr>
        <p:txBody>
          <a:bodyPr rtlCol="0">
            <a:noAutofit/>
          </a:bodyPr>
          <a:lstStyle>
            <a:lvl1pPr>
              <a:buNone/>
              <a:defRPr sz="1800"/>
            </a:lvl1pPr>
          </a:lstStyle>
          <a:p>
            <a:pPr lvl="0" rtl="0"/>
            <a:r>
              <a:rPr lang="pl-PL"/>
              <a:t>Tytuł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D8661572-1A59-4E3B-BA65-3329E9468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FEF84F1-99FE-4F0B-9E76-F581C2C1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7B2D769-16B1-43C4-BF14-317553351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15776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0_Kolumna zawartości 2 (slajd porównania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wal 11">
            <a:extLst>
              <a:ext uri="{FF2B5EF4-FFF2-40B4-BE49-F238E27FC236}">
                <a16:creationId xmlns:a16="http://schemas.microsoft.com/office/drawing/2014/main" id="{FD65A50E-2F73-4426-8586-9731AFA2D2E0}"/>
              </a:ext>
            </a:extLst>
          </p:cNvPr>
          <p:cNvSpPr>
            <a:spLocks noChangeAspect="1"/>
          </p:cNvSpPr>
          <p:nvPr/>
        </p:nvSpPr>
        <p:spPr>
          <a:xfrm>
            <a:off x="11091612" y="5893466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EB89C080-4102-49AE-BDA9-59A4A67E2486}"/>
              </a:ext>
            </a:extLst>
          </p:cNvPr>
          <p:cNvSpPr/>
          <p:nvPr/>
        </p:nvSpPr>
        <p:spPr>
          <a:xfrm>
            <a:off x="11451612" y="5827878"/>
            <a:ext cx="379049" cy="360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pl-PL"/>
          </a:p>
        </p:txBody>
      </p:sp>
      <p:sp>
        <p:nvSpPr>
          <p:cNvPr id="2" name="Tytuł 1">
            <a:extLst>
              <a:ext uri="{FF2B5EF4-FFF2-40B4-BE49-F238E27FC236}">
                <a16:creationId xmlns:a16="http://schemas.microsoft.com/office/drawing/2014/main" id="{DDE62014-F04C-495A-964E-6B888D49C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vert="horz" wrap="square" lIns="0" tIns="0" rIns="0" bIns="0" rtlCol="0" anchor="t" anchorCtr="0">
            <a:noAutofit/>
          </a:bodyPr>
          <a:lstStyle>
            <a:lvl1pPr>
              <a:defRPr lang="pl-PL" sz="4800" dirty="0"/>
            </a:lvl1pPr>
          </a:lstStyle>
          <a:p>
            <a:pPr lvl="0" rtl="0">
              <a:lnSpc>
                <a:spcPct val="100000"/>
              </a:lnSpc>
            </a:pPr>
            <a:r>
              <a:rPr lang="pl-PL"/>
              <a:t>Kliknij, aby edytować styl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555DF027-E633-44EE-ACA0-C205930AA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 anchor="b">
            <a:noAutofit/>
          </a:bodyPr>
          <a:lstStyle>
            <a:lvl1pPr marL="0" indent="0">
              <a:buNone/>
              <a:defRPr sz="1400" b="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/>
              <a:t>Kliknij, aby edytować style wzorca tekstu</a:t>
            </a:r>
          </a:p>
        </p:txBody>
      </p:sp>
      <p:sp>
        <p:nvSpPr>
          <p:cNvPr id="4" name="Zawartość — symbol zastępczy 3">
            <a:extLst>
              <a:ext uri="{FF2B5EF4-FFF2-40B4-BE49-F238E27FC236}">
                <a16:creationId xmlns:a16="http://schemas.microsoft.com/office/drawing/2014/main" id="{9BA4F363-FEEF-4CD2-A18E-17AE8D485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5" name="Tekst — symbol zastępczy 4">
            <a:extLst>
              <a:ext uri="{FF2B5EF4-FFF2-40B4-BE49-F238E27FC236}">
                <a16:creationId xmlns:a16="http://schemas.microsoft.com/office/drawing/2014/main" id="{34E50F8C-4D64-40FD-AE8C-6A1F3C2A8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vert="horz" wrap="square" lIns="0" tIns="0" rIns="0" bIns="0" rtlCol="0" anchor="b">
            <a:noAutofit/>
          </a:bodyPr>
          <a:lstStyle>
            <a:lvl1pPr>
              <a:buNone/>
              <a:defRPr lang="pl-PL" sz="1400" b="0" cap="all" spc="200" baseline="0" dirty="0">
                <a:solidFill>
                  <a:schemeClr val="tx1"/>
                </a:solidFill>
              </a:defRPr>
            </a:lvl1pPr>
          </a:lstStyle>
          <a:p>
            <a:pPr marL="228600" lvl="0" indent="-228600" rtl="0"/>
            <a:r>
              <a:rPr lang="pl-PL"/>
              <a:t>Kliknij, aby edytować style wzorca tekstu</a:t>
            </a:r>
          </a:p>
        </p:txBody>
      </p:sp>
      <p:sp>
        <p:nvSpPr>
          <p:cNvPr id="6" name="Zawartość — symbol zastępczy 5">
            <a:extLst>
              <a:ext uri="{FF2B5EF4-FFF2-40B4-BE49-F238E27FC236}">
                <a16:creationId xmlns:a16="http://schemas.microsoft.com/office/drawing/2014/main" id="{A7AC943E-DB2B-40E0-907F-8EA1404791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>
            <a:noAutofit/>
          </a:bodyPr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 rtl="0"/>
            <a:r>
              <a:rPr lang="pl-PL"/>
              <a:t>Kliknij, aby edytować style wzorca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DDCDCD5B-3F26-4AFA-8BD4-E5D8DD2AF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3D10D1EE-83A0-4FB5-9B25-8A73DE89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03031C35-2E5B-491D-85ED-DB42A4FE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70392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— symbol zastępczy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pl-PL" dirty="0"/>
              <a:t>Kliknij, aby edytować styl wzorca tytułu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pl-PL"/>
              <a:t>Kliknij, aby edytować style wzorców tekstu</a:t>
            </a:r>
          </a:p>
          <a:p>
            <a:pPr lvl="1" rtl="0"/>
            <a:r>
              <a:rPr lang="pl-PL"/>
              <a:t>Drugi poziom</a:t>
            </a:r>
          </a:p>
          <a:p>
            <a:pPr lvl="2" rtl="0"/>
            <a:r>
              <a:rPr lang="pl-PL"/>
              <a:t>Trzeci poziom</a:t>
            </a:r>
          </a:p>
          <a:p>
            <a:pPr lvl="3" rtl="0"/>
            <a:r>
              <a:rPr lang="pl-PL"/>
              <a:t>Czwarty poziom</a:t>
            </a:r>
          </a:p>
          <a:p>
            <a:pPr lvl="4" rtl="0"/>
            <a:r>
              <a:rPr lang="pl-PL"/>
              <a:t>Piąty poziom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pl-PL"/>
              <a:t>Przykładowy tekst stopki</a:t>
            </a:r>
            <a:endParaRPr lang="pl-PL" dirty="0"/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212557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33" r:id="rId3"/>
    <p:sldLayoutId id="2147483687" r:id="rId4"/>
    <p:sldLayoutId id="2147483734" r:id="rId5"/>
    <p:sldLayoutId id="2147483686" r:id="rId6"/>
    <p:sldLayoutId id="2147483696" r:id="rId7"/>
    <p:sldLayoutId id="2147483707" r:id="rId8"/>
    <p:sldLayoutId id="2147483689" r:id="rId9"/>
    <p:sldLayoutId id="2147483697" r:id="rId10"/>
    <p:sldLayoutId id="2147483731" r:id="rId11"/>
    <p:sldLayoutId id="2147483693" r:id="rId12"/>
    <p:sldLayoutId id="2147483685" r:id="rId13"/>
    <p:sldLayoutId id="2147483688" r:id="rId14"/>
    <p:sldLayoutId id="2147483691" r:id="rId15"/>
    <p:sldLayoutId id="2147483692" r:id="rId1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l-PL" sz="4800" kern="1200" dirty="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yclic_redundancy_check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en.wikipedia.org/wiki/Mathematics_of_cyclic_redundancy_check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Dowolny kształt: Kształt 33">
            <a:extLst>
              <a:ext uri="{FF2B5EF4-FFF2-40B4-BE49-F238E27FC236}">
                <a16:creationId xmlns:a16="http://schemas.microsoft.com/office/drawing/2014/main" id="{82184FF4-7029-4ED7-813A-192E606087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612445" y="481888"/>
            <a:ext cx="1080000" cy="1262947"/>
          </a:xfrm>
          <a:custGeom>
            <a:avLst/>
            <a:gdLst/>
            <a:ahLst/>
            <a:cxnLst/>
            <a:rect l="l" t="t" r="r" b="b"/>
            <a:pathLst>
              <a:path w="1080000" h="1262947">
                <a:moveTo>
                  <a:pt x="540000" y="0"/>
                </a:moveTo>
                <a:lnTo>
                  <a:pt x="1064374" y="931034"/>
                </a:lnTo>
                <a:lnTo>
                  <a:pt x="1069029" y="938533"/>
                </a:lnTo>
                <a:cubicBezTo>
                  <a:pt x="1076223" y="956109"/>
                  <a:pt x="1080000" y="974307"/>
                  <a:pt x="1080000" y="992947"/>
                </a:cubicBezTo>
                <a:cubicBezTo>
                  <a:pt x="1080000" y="1142064"/>
                  <a:pt x="838234" y="1262947"/>
                  <a:pt x="540000" y="1262947"/>
                </a:cubicBezTo>
                <a:cubicBezTo>
                  <a:pt x="241766" y="1262947"/>
                  <a:pt x="0" y="1142064"/>
                  <a:pt x="0" y="992947"/>
                </a:cubicBezTo>
                <a:cubicBezTo>
                  <a:pt x="0" y="974307"/>
                  <a:pt x="3778" y="956109"/>
                  <a:pt x="10971" y="938533"/>
                </a:cubicBezTo>
                <a:lnTo>
                  <a:pt x="15626" y="931034"/>
                </a:lnTo>
                <a:lnTo>
                  <a:pt x="540000" y="0"/>
                </a:lnTo>
                <a:close/>
              </a:path>
            </a:pathLst>
          </a:custGeom>
          <a:gradFill>
            <a:gsLst>
              <a:gs pos="60000">
                <a:schemeClr val="bg2">
                  <a:lumMod val="90000"/>
                  <a:lumOff val="10000"/>
                </a:schemeClr>
              </a:gs>
              <a:gs pos="30000">
                <a:schemeClr val="bg2">
                  <a:lumMod val="90000"/>
                  <a:lumOff val="10000"/>
                </a:schemeClr>
              </a:gs>
              <a:gs pos="40000">
                <a:schemeClr val="bg2">
                  <a:lumMod val="75000"/>
                  <a:lumOff val="25000"/>
                </a:schemeClr>
              </a:gs>
              <a:gs pos="100000">
                <a:schemeClr val="bg2"/>
              </a:gs>
            </a:gsLst>
            <a:lin ang="600000" scaled="0"/>
          </a:gradFill>
          <a:ln>
            <a:noFill/>
          </a:ln>
          <a:effectLst>
            <a:innerShdw blurRad="254000" dist="101600" dir="2700000">
              <a:schemeClr val="accent1">
                <a:lumMod val="60000"/>
                <a:lumOff val="40000"/>
                <a:alpha val="40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36" name="Owal 35">
            <a:extLst>
              <a:ext uri="{FF2B5EF4-FFF2-40B4-BE49-F238E27FC236}">
                <a16:creationId xmlns:a16="http://schemas.microsoft.com/office/drawing/2014/main" id="{AAA7AB09-557C-41AD-9113-FF9F68FA1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100000">
            <a:off x="626845" y="828962"/>
            <a:ext cx="540000" cy="1080000"/>
          </a:xfrm>
          <a:prstGeom prst="ellipse">
            <a:avLst/>
          </a:prstGeom>
          <a:gradFill>
            <a:gsLst>
              <a:gs pos="100000">
                <a:schemeClr val="bg2">
                  <a:lumMod val="90000"/>
                  <a:lumOff val="10000"/>
                </a:schemeClr>
              </a:gs>
              <a:gs pos="50000">
                <a:schemeClr val="bg2">
                  <a:lumMod val="95000"/>
                  <a:lumOff val="5000"/>
                </a:schemeClr>
              </a:gs>
            </a:gsLst>
            <a:lin ang="5400000" scaled="0"/>
          </a:gradFill>
          <a:ln>
            <a:noFill/>
          </a:ln>
          <a:effectLst>
            <a:innerShdw blurRad="1270000" dist="2540000">
              <a:schemeClr val="accent1">
                <a:lumMod val="60000"/>
                <a:lumOff val="40000"/>
                <a:alpha val="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sp>
        <p:nvSpPr>
          <p:cNvPr id="38" name="Owal 37">
            <a:extLst>
              <a:ext uri="{FF2B5EF4-FFF2-40B4-BE49-F238E27FC236}">
                <a16:creationId xmlns:a16="http://schemas.microsoft.com/office/drawing/2014/main" id="{EF99ECAA-1F11-4937-BBA6-51935AB44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00802" y="2472855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  <p:grpSp>
        <p:nvGrpSpPr>
          <p:cNvPr id="40" name="Grupa 39">
            <a:extLst>
              <a:ext uri="{FF2B5EF4-FFF2-40B4-BE49-F238E27FC236}">
                <a16:creationId xmlns:a16="http://schemas.microsoft.com/office/drawing/2014/main" id="{79DE9FAB-6BBA-4CFE-B67D-77B47F01EC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952" y="4524379"/>
            <a:ext cx="1980001" cy="1363916"/>
            <a:chOff x="4879602" y="3781429"/>
            <a:chExt cx="1980001" cy="1363916"/>
          </a:xfrm>
        </p:grpSpPr>
        <p:sp>
          <p:nvSpPr>
            <p:cNvPr id="41" name="Dowolny kształt: Kształt 40">
              <a:extLst>
                <a:ext uri="{FF2B5EF4-FFF2-40B4-BE49-F238E27FC236}">
                  <a16:creationId xmlns:a16="http://schemas.microsoft.com/office/drawing/2014/main" id="{79FAC916-D9BB-4794-81B4-7C47C67E85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5005634" y="4191206"/>
              <a:ext cx="1853969" cy="926985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ffectLst>
              <a:innerShdw blurRad="254000" dist="50800" dir="16200000">
                <a:schemeClr val="accent1">
                  <a:lumMod val="40000"/>
                  <a:lumOff val="6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/>
            </a:p>
          </p:txBody>
        </p:sp>
        <p:sp>
          <p:nvSpPr>
            <p:cNvPr id="42" name="Dowolny kształt: Kształt 41">
              <a:extLst>
                <a:ext uri="{FF2B5EF4-FFF2-40B4-BE49-F238E27FC236}">
                  <a16:creationId xmlns:a16="http://schemas.microsoft.com/office/drawing/2014/main" id="{B5CA2231-7A65-4D16-8400-A210CC41DB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spect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 flipV="1">
              <a:off x="4957101" y="4052255"/>
              <a:ext cx="1853969" cy="1093090"/>
            </a:xfrm>
            <a:custGeom>
              <a:avLst/>
              <a:gdLst>
                <a:gd name="connsiteX0" fmla="*/ 1329373 w 2658746"/>
                <a:gd name="connsiteY0" fmla="*/ 0 h 1329373"/>
                <a:gd name="connsiteX1" fmla="*/ 2658746 w 2658746"/>
                <a:gd name="connsiteY1" fmla="*/ 1329373 h 1329373"/>
                <a:gd name="connsiteX2" fmla="*/ 1994059 w 2658746"/>
                <a:gd name="connsiteY2" fmla="*/ 1329373 h 1329373"/>
                <a:gd name="connsiteX3" fmla="*/ 1329373 w 2658746"/>
                <a:gd name="connsiteY3" fmla="*/ 664687 h 1329373"/>
                <a:gd name="connsiteX4" fmla="*/ 664687 w 2658746"/>
                <a:gd name="connsiteY4" fmla="*/ 1329373 h 1329373"/>
                <a:gd name="connsiteX5" fmla="*/ 0 w 2658746"/>
                <a:gd name="connsiteY5" fmla="*/ 1329373 h 1329373"/>
                <a:gd name="connsiteX6" fmla="*/ 1329373 w 2658746"/>
                <a:gd name="connsiteY6" fmla="*/ 0 h 1329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8746" h="1329373">
                  <a:moveTo>
                    <a:pt x="1329373" y="0"/>
                  </a:moveTo>
                  <a:cubicBezTo>
                    <a:pt x="2063565" y="0"/>
                    <a:pt x="2658746" y="595181"/>
                    <a:pt x="2658746" y="1329373"/>
                  </a:cubicBezTo>
                  <a:lnTo>
                    <a:pt x="1994059" y="1329373"/>
                  </a:lnTo>
                  <a:cubicBezTo>
                    <a:pt x="1994059" y="962277"/>
                    <a:pt x="1696469" y="664687"/>
                    <a:pt x="1329373" y="664687"/>
                  </a:cubicBezTo>
                  <a:cubicBezTo>
                    <a:pt x="962277" y="664687"/>
                    <a:pt x="664687" y="962277"/>
                    <a:pt x="664687" y="1329373"/>
                  </a:cubicBezTo>
                  <a:lnTo>
                    <a:pt x="0" y="1329373"/>
                  </a:lnTo>
                  <a:cubicBezTo>
                    <a:pt x="0" y="595181"/>
                    <a:pt x="595181" y="0"/>
                    <a:pt x="1329373" y="0"/>
                  </a:cubicBezTo>
                  <a:close/>
                </a:path>
              </a:pathLst>
            </a:custGeom>
            <a:solidFill>
              <a:schemeClr val="bg2">
                <a:lumMod val="50000"/>
                <a:lumOff val="50000"/>
                <a:alpha val="40000"/>
              </a:schemeClr>
            </a:solidFill>
            <a:ln>
              <a:noFill/>
            </a:ln>
            <a:effectLst>
              <a:softEdge rad="190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pl-PL">
                <a:solidFill>
                  <a:schemeClr val="tx1"/>
                </a:solidFill>
              </a:endParaRPr>
            </a:p>
          </p:txBody>
        </p:sp>
        <p:sp>
          <p:nvSpPr>
            <p:cNvPr id="43" name="Owal 42">
              <a:extLst>
                <a:ext uri="{FF2B5EF4-FFF2-40B4-BE49-F238E27FC236}">
                  <a16:creationId xmlns:a16="http://schemas.microsoft.com/office/drawing/2014/main" id="{4B089C8C-B82B-4704-88E2-E857A5E21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6040374" y="3601683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44" name="Owal 43">
              <a:extLst>
                <a:ext uri="{FF2B5EF4-FFF2-40B4-BE49-F238E27FC236}">
                  <a16:creationId xmlns:a16="http://schemas.microsoft.com/office/drawing/2014/main" id="{434B90C8-5B4D-456E-AD99-80EF748FD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3500000" flipV="1">
              <a:off x="5059348" y="4582709"/>
              <a:ext cx="107098" cy="466589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635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 useBgFill="1">
        <p:nvSpPr>
          <p:cNvPr id="46" name="Prostokąt 45">
            <a:extLst>
              <a:ext uri="{FF2B5EF4-FFF2-40B4-BE49-F238E27FC236}">
                <a16:creationId xmlns:a16="http://schemas.microsoft.com/office/drawing/2014/main" id="{1DB043B4-68C6-45B9-82AC-A5800EAD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pic>
        <p:nvPicPr>
          <p:cNvPr id="8" name="Obraz — symbol zastępczy 7" descr="Cyfrowe tło punktów danych">
            <a:extLst>
              <a:ext uri="{FF2B5EF4-FFF2-40B4-BE49-F238E27FC236}">
                <a16:creationId xmlns:a16="http://schemas.microsoft.com/office/drawing/2014/main" id="{5FED7C55-F545-49A1-90FD-D853A25AB45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8" name="Prostokąt 47">
            <a:extLst>
              <a:ext uri="{FF2B5EF4-FFF2-40B4-BE49-F238E27FC236}">
                <a16:creationId xmlns:a16="http://schemas.microsoft.com/office/drawing/2014/main" id="{3C64A91D-E535-4C24-A0E3-96A3810E3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773729"/>
            <a:ext cx="12192000" cy="1084271"/>
          </a:xfrm>
          <a:prstGeom prst="rect">
            <a:avLst/>
          </a:prstGeom>
          <a:gradFill flip="none" rotWithShape="1">
            <a:gsLst>
              <a:gs pos="90000">
                <a:schemeClr val="bg2">
                  <a:alpha val="60000"/>
                </a:schemeClr>
              </a:gs>
              <a:gs pos="28000">
                <a:schemeClr val="bg2">
                  <a:alpha val="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50" name="Prostokąt 49">
            <a:extLst>
              <a:ext uri="{FF2B5EF4-FFF2-40B4-BE49-F238E27FC236}">
                <a16:creationId xmlns:a16="http://schemas.microsoft.com/office/drawing/2014/main" id="{26FC4867-BA3E-4F8E-AB23-684F34DF3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3"/>
            <a:ext cx="9000000" cy="6857998"/>
          </a:xfrm>
          <a:prstGeom prst="rect">
            <a:avLst/>
          </a:prstGeom>
          <a:gradFill flip="none" rotWithShape="1">
            <a:gsLst>
              <a:gs pos="50000">
                <a:schemeClr val="bg2">
                  <a:alpha val="60000"/>
                </a:schemeClr>
              </a:gs>
              <a:gs pos="0">
                <a:schemeClr val="bg2">
                  <a:alpha val="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l-PL"/>
          </a:p>
        </p:txBody>
      </p:sp>
      <p:sp>
        <p:nvSpPr>
          <p:cNvPr id="15" name="Tytuł 14">
            <a:extLst>
              <a:ext uri="{FF2B5EF4-FFF2-40B4-BE49-F238E27FC236}">
                <a16:creationId xmlns:a16="http://schemas.microsoft.com/office/drawing/2014/main" id="{40F1DF5B-353A-4270-8C10-6A15094411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9840335" cy="2986234"/>
          </a:xfrm>
        </p:spPr>
        <p:txBody>
          <a:bodyPr vert="horz" wrap="square" lIns="0" tIns="0" rIns="0" bIns="0" rtlCol="0" anchor="b" anchorCtr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pl-PL" dirty="0"/>
              <a:t>Implementacja kodu wielomianowego CRC-32 – IEEE 802.3</a:t>
            </a:r>
            <a:endParaRPr lang="pl-PL" sz="6400" kern="1200" dirty="0">
              <a:solidFill>
                <a:schemeClr val="tx1"/>
              </a:solidFill>
              <a:ea typeface="+mj-ea"/>
              <a:cs typeface="+mj-cs"/>
            </a:endParaRPr>
          </a:p>
        </p:txBody>
      </p:sp>
      <p:sp>
        <p:nvSpPr>
          <p:cNvPr id="16" name="Podtytuł 15">
            <a:extLst>
              <a:ext uri="{FF2B5EF4-FFF2-40B4-BE49-F238E27FC236}">
                <a16:creationId xmlns:a16="http://schemas.microsoft.com/office/drawing/2014/main" id="{4BDCF583-1D5D-4235-97C2-39272B80A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0198" y="5811526"/>
            <a:ext cx="5437187" cy="761470"/>
          </a:xfrm>
        </p:spPr>
        <p:txBody>
          <a:bodyPr vert="horz" wrap="square" lIns="0" tIns="0" rIns="0" bIns="0" rtlCol="0">
            <a:normAutofit/>
          </a:bodyPr>
          <a:lstStyle/>
          <a:p>
            <a:pPr marL="0" indent="0" rtl="0">
              <a:lnSpc>
                <a:spcPct val="100000"/>
              </a:lnSpc>
              <a:buNone/>
            </a:pPr>
            <a:r>
              <a:rPr lang="pl-PL" kern="1200" dirty="0">
                <a:latin typeface="+mn-lt"/>
                <a:ea typeface="+mn-ea"/>
                <a:cs typeface="+mn-cs"/>
              </a:rPr>
              <a:t>Antoni Lenart, Bruno Banaszczyk, Jakub Kowalski, Filip Kaczor, Jakub Kogut</a:t>
            </a:r>
          </a:p>
        </p:txBody>
      </p:sp>
      <p:sp>
        <p:nvSpPr>
          <p:cNvPr id="4" name="Numer slajdu — symbol zastępczy 3">
            <a:extLst>
              <a:ext uri="{FF2B5EF4-FFF2-40B4-BE49-F238E27FC236}">
                <a16:creationId xmlns:a16="http://schemas.microsoft.com/office/drawing/2014/main" id="{E1E7D98D-6710-41D2-B258-E1A1059D2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BA1B0FB-D917-4C8C-928F-313BD683BF39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60021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ED2A30C0-1BC4-4764-9C0F-5D811CAB83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548640"/>
            <a:ext cx="8281987" cy="1253041"/>
          </a:xfrm>
        </p:spPr>
        <p:txBody>
          <a:bodyPr rtlCol="0"/>
          <a:lstStyle/>
          <a:p>
            <a:pPr rtl="0"/>
            <a:r>
              <a:rPr lang="pl-PL"/>
              <a:t>Zespół</a:t>
            </a:r>
          </a:p>
        </p:txBody>
      </p:sp>
      <p:pic>
        <p:nvPicPr>
          <p:cNvPr id="17" name="Obraz — symbol zastępczy 16" descr="Uśmiechnięty mężczyzna w biurze">
            <a:extLst>
              <a:ext uri="{FF2B5EF4-FFF2-40B4-BE49-F238E27FC236}">
                <a16:creationId xmlns:a16="http://schemas.microsoft.com/office/drawing/2014/main" id="{05ED5B1E-974F-476C-A3C9-572D3602E9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8992" y="1990724"/>
            <a:ext cx="1691640" cy="1435608"/>
          </a:xfrm>
        </p:spPr>
      </p:pic>
      <p:pic>
        <p:nvPicPr>
          <p:cNvPr id="36" name="Obraz — symbol zastępczy 35" descr="Uśmiechnięta pani w biurze">
            <a:extLst>
              <a:ext uri="{FF2B5EF4-FFF2-40B4-BE49-F238E27FC236}">
                <a16:creationId xmlns:a16="http://schemas.microsoft.com/office/drawing/2014/main" id="{F3CCCCDF-EA66-4F5E-98F3-A05239CBBAC4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38384" y="1990724"/>
            <a:ext cx="1691640" cy="1435608"/>
          </a:xfrm>
        </p:spPr>
      </p:pic>
      <p:pic>
        <p:nvPicPr>
          <p:cNvPr id="38" name="Obraz — symbol zastępczy 37" descr="Pani w biurze uśmiechająca się do aparatu&#10;">
            <a:extLst>
              <a:ext uri="{FF2B5EF4-FFF2-40B4-BE49-F238E27FC236}">
                <a16:creationId xmlns:a16="http://schemas.microsoft.com/office/drawing/2014/main" id="{8A6BB597-41F4-432E-8432-8F39511B294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1976" y="1993392"/>
            <a:ext cx="1691640" cy="1435608"/>
          </a:xfrm>
        </p:spPr>
      </p:pic>
      <p:pic>
        <p:nvPicPr>
          <p:cNvPr id="40" name="Obraz — symbol zastępczy 39" descr="Uśmiechnięty mężczyzna z brodą">
            <a:extLst>
              <a:ext uri="{FF2B5EF4-FFF2-40B4-BE49-F238E27FC236}">
                <a16:creationId xmlns:a16="http://schemas.microsoft.com/office/drawing/2014/main" id="{76B2FC80-9F3B-46D8-94D9-882D90A858F6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85568" y="1990724"/>
            <a:ext cx="1691640" cy="1435608"/>
          </a:xfrm>
        </p:spPr>
      </p:pic>
      <p:sp>
        <p:nvSpPr>
          <p:cNvPr id="41" name="Tekst — symbol zastępczy 40">
            <a:extLst>
              <a:ext uri="{FF2B5EF4-FFF2-40B4-BE49-F238E27FC236}">
                <a16:creationId xmlns:a16="http://schemas.microsoft.com/office/drawing/2014/main" id="{91181F6D-A54F-4289-8C36-80ECE3B2C8E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93795" y="3781425"/>
            <a:ext cx="2082736" cy="365760"/>
          </a:xfrm>
        </p:spPr>
        <p:txBody>
          <a:bodyPr rtlCol="0"/>
          <a:lstStyle/>
          <a:p>
            <a:pPr algn="ctr" rtl="0"/>
            <a:r>
              <a:rPr lang="pl-PL" dirty="0"/>
              <a:t>Imię i nazwisko</a:t>
            </a:r>
          </a:p>
        </p:txBody>
      </p:sp>
      <p:sp>
        <p:nvSpPr>
          <p:cNvPr id="15" name="Podtytuł 14">
            <a:extLst>
              <a:ext uri="{FF2B5EF4-FFF2-40B4-BE49-F238E27FC236}">
                <a16:creationId xmlns:a16="http://schemas.microsoft.com/office/drawing/2014/main" id="{84D39D81-9726-4BD7-BDC0-FA0B2AD0D2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78733" y="4232949"/>
            <a:ext cx="1711572" cy="638175"/>
          </a:xfrm>
        </p:spPr>
        <p:txBody>
          <a:bodyPr rtlCol="0"/>
          <a:lstStyle/>
          <a:p>
            <a:pPr rtl="0"/>
            <a:r>
              <a:rPr lang="pl-PL"/>
              <a:t>Tytuł</a:t>
            </a:r>
          </a:p>
        </p:txBody>
      </p:sp>
      <p:sp>
        <p:nvSpPr>
          <p:cNvPr id="43" name="Tekst — symbol zastępczy 42">
            <a:extLst>
              <a:ext uri="{FF2B5EF4-FFF2-40B4-BE49-F238E27FC236}">
                <a16:creationId xmlns:a16="http://schemas.microsoft.com/office/drawing/2014/main" id="{E4387CED-5FBE-4AFF-B64D-975B5574F16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600529" y="3781425"/>
            <a:ext cx="2188570" cy="365760"/>
          </a:xfrm>
        </p:spPr>
        <p:txBody>
          <a:bodyPr rtlCol="0"/>
          <a:lstStyle/>
          <a:p>
            <a:pPr algn="ctr" rtl="0"/>
            <a:r>
              <a:rPr lang="pl-PL" dirty="0"/>
              <a:t>Imię i nazwisko</a:t>
            </a:r>
          </a:p>
        </p:txBody>
      </p:sp>
      <p:sp>
        <p:nvSpPr>
          <p:cNvPr id="42" name="Tekst — symbol zastępczy 41">
            <a:extLst>
              <a:ext uri="{FF2B5EF4-FFF2-40B4-BE49-F238E27FC236}">
                <a16:creationId xmlns:a16="http://schemas.microsoft.com/office/drawing/2014/main" id="{CCDF84CD-BC27-4182-9FBA-9D4FEED9541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838384" y="4232949"/>
            <a:ext cx="1711572" cy="638175"/>
          </a:xfrm>
        </p:spPr>
        <p:txBody>
          <a:bodyPr rtlCol="0"/>
          <a:lstStyle/>
          <a:p>
            <a:pPr rtl="0"/>
            <a:r>
              <a:rPr lang="pl-PL"/>
              <a:t>Tytuł</a:t>
            </a:r>
          </a:p>
        </p:txBody>
      </p:sp>
      <p:sp>
        <p:nvSpPr>
          <p:cNvPr id="45" name="Tekst — symbol zastępczy 44">
            <a:extLst>
              <a:ext uri="{FF2B5EF4-FFF2-40B4-BE49-F238E27FC236}">
                <a16:creationId xmlns:a16="http://schemas.microsoft.com/office/drawing/2014/main" id="{FE5CD03B-066A-46AF-8FB8-E8A78074AB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400484" y="3781425"/>
            <a:ext cx="2235844" cy="365760"/>
          </a:xfrm>
        </p:spPr>
        <p:txBody>
          <a:bodyPr rtlCol="0"/>
          <a:lstStyle/>
          <a:p>
            <a:pPr algn="ctr" rtl="0"/>
            <a:r>
              <a:rPr lang="pl-PL" dirty="0"/>
              <a:t>Imię i nazwisko</a:t>
            </a:r>
          </a:p>
        </p:txBody>
      </p:sp>
      <p:sp>
        <p:nvSpPr>
          <p:cNvPr id="44" name="Tekst — symbol zastępczy 43">
            <a:extLst>
              <a:ext uri="{FF2B5EF4-FFF2-40B4-BE49-F238E27FC236}">
                <a16:creationId xmlns:a16="http://schemas.microsoft.com/office/drawing/2014/main" id="{10E83414-3440-46C7-8C07-7D073B69C42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1976" y="4232949"/>
            <a:ext cx="1711572" cy="638175"/>
          </a:xfrm>
        </p:spPr>
        <p:txBody>
          <a:bodyPr rtlCol="0"/>
          <a:lstStyle/>
          <a:p>
            <a:pPr rtl="0"/>
            <a:r>
              <a:rPr lang="pl-PL"/>
              <a:t>Tytuł</a:t>
            </a:r>
          </a:p>
        </p:txBody>
      </p:sp>
      <p:sp>
        <p:nvSpPr>
          <p:cNvPr id="47" name="Tekst — symbol zastępczy 46">
            <a:extLst>
              <a:ext uri="{FF2B5EF4-FFF2-40B4-BE49-F238E27FC236}">
                <a16:creationId xmlns:a16="http://schemas.microsoft.com/office/drawing/2014/main" id="{F4640D91-CB97-4FCC-8FEF-F4B22B844DC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175215" y="3787288"/>
            <a:ext cx="2227120" cy="365760"/>
          </a:xfrm>
        </p:spPr>
        <p:txBody>
          <a:bodyPr rtlCol="0"/>
          <a:lstStyle/>
          <a:p>
            <a:pPr algn="ctr" rtl="0"/>
            <a:r>
              <a:rPr lang="pl-PL" dirty="0"/>
              <a:t>Imię i nazwisko</a:t>
            </a:r>
          </a:p>
        </p:txBody>
      </p:sp>
      <p:sp>
        <p:nvSpPr>
          <p:cNvPr id="3" name="Tekst — symbol zastępczy 2">
            <a:extLst>
              <a:ext uri="{FF2B5EF4-FFF2-40B4-BE49-F238E27FC236}">
                <a16:creationId xmlns:a16="http://schemas.microsoft.com/office/drawing/2014/main" id="{B1C6A53C-7538-4FF9-BC09-EFC116FE705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9432345" y="4238812"/>
            <a:ext cx="1711572" cy="638175"/>
          </a:xfrm>
        </p:spPr>
        <p:txBody>
          <a:bodyPr rtlCol="0"/>
          <a:lstStyle/>
          <a:p>
            <a:pPr rtl="0"/>
            <a:r>
              <a:rPr lang="pl-PL"/>
              <a:t>Tytuł</a:t>
            </a:r>
          </a:p>
        </p:txBody>
      </p:sp>
      <p:sp>
        <p:nvSpPr>
          <p:cNvPr id="7" name="Data — symbol zastępczy 6">
            <a:extLst>
              <a:ext uri="{FF2B5EF4-FFF2-40B4-BE49-F238E27FC236}">
                <a16:creationId xmlns:a16="http://schemas.microsoft.com/office/drawing/2014/main" id="{45F69D6A-822D-4DB9-A2CC-D9106F1F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8" name="Stopka — symbol zastępczy 7">
            <a:extLst>
              <a:ext uri="{FF2B5EF4-FFF2-40B4-BE49-F238E27FC236}">
                <a16:creationId xmlns:a16="http://schemas.microsoft.com/office/drawing/2014/main" id="{6375D7F3-165A-439B-8D1D-6553B68C2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9" name="Numer slajdu — symbol zastępczy 8">
            <a:extLst>
              <a:ext uri="{FF2B5EF4-FFF2-40B4-BE49-F238E27FC236}">
                <a16:creationId xmlns:a16="http://schemas.microsoft.com/office/drawing/2014/main" id="{7AF9A883-CC44-4401-AE67-8FCEACB7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798766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FAD72D26-24EF-4CBD-9431-A558CB7C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/>
              <a:t>Oś czasu</a:t>
            </a:r>
          </a:p>
        </p:txBody>
      </p:sp>
      <p:graphicFrame>
        <p:nvGraphicFramePr>
          <p:cNvPr id="4" name="Zawartość — symbol zastępczy 3" descr="Oś czasu — symbol zastępczy grafiki SmartArt ">
            <a:extLst>
              <a:ext uri="{FF2B5EF4-FFF2-40B4-BE49-F238E27FC236}">
                <a16:creationId xmlns:a16="http://schemas.microsoft.com/office/drawing/2014/main" id="{93897051-DA8D-4072-A594-51769F8D52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4065309"/>
              </p:ext>
            </p:extLst>
          </p:nvPr>
        </p:nvGraphicFramePr>
        <p:xfrm>
          <a:off x="550863" y="2112963"/>
          <a:ext cx="11090275" cy="3979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Data — symbol zastępczy 1">
            <a:extLst>
              <a:ext uri="{FF2B5EF4-FFF2-40B4-BE49-F238E27FC236}">
                <a16:creationId xmlns:a16="http://schemas.microsoft.com/office/drawing/2014/main" id="{81FCAF0A-629F-4EC6-B3E6-563ED999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7" name="Stopka — symbol zastępczy 6">
            <a:extLst>
              <a:ext uri="{FF2B5EF4-FFF2-40B4-BE49-F238E27FC236}">
                <a16:creationId xmlns:a16="http://schemas.microsoft.com/office/drawing/2014/main" id="{920A7C57-D6C5-4BA0-AB3C-41D4E3436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5E5CAC52-3FD1-464A-805A-B8F7AF04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24630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a 24">
            <a:extLst>
              <a:ext uri="{FF2B5EF4-FFF2-40B4-BE49-F238E27FC236}">
                <a16:creationId xmlns:a16="http://schemas.microsoft.com/office/drawing/2014/main" id="{D10F3D66-0109-4903-90B9-66D0E288F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79261" y="2030035"/>
            <a:ext cx="1335600" cy="1262947"/>
            <a:chOff x="10145015" y="2343978"/>
            <a:chExt cx="1335600" cy="1262947"/>
          </a:xfrm>
        </p:grpSpPr>
        <p:sp>
          <p:nvSpPr>
            <p:cNvPr id="26" name="Dowolny kształt: Kształt 25">
              <a:extLst>
                <a:ext uri="{FF2B5EF4-FFF2-40B4-BE49-F238E27FC236}">
                  <a16:creationId xmlns:a16="http://schemas.microsoft.com/office/drawing/2014/main" id="{57DAB968-9B52-4EFF-AD39-7657DFEA6E48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400615" y="2343978"/>
              <a:ext cx="1080000" cy="1262947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254000" dist="101600" dir="7320000">
                <a:schemeClr val="accent1">
                  <a:lumMod val="60000"/>
                  <a:lumOff val="40000"/>
                  <a:alpha val="4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  <p:sp>
          <p:nvSpPr>
            <p:cNvPr id="27" name="Owal 26">
              <a:extLst>
                <a:ext uri="{FF2B5EF4-FFF2-40B4-BE49-F238E27FC236}">
                  <a16:creationId xmlns:a16="http://schemas.microsoft.com/office/drawing/2014/main" id="{962BE440-9634-4380-B142-5DB692420C52}"/>
                </a:ext>
              </a:extLst>
            </p:cNvPr>
            <p:cNvSpPr/>
            <p:nvPr/>
          </p:nvSpPr>
          <p:spPr>
            <a:xfrm rot="13500000">
              <a:off x="10415015" y="2179851"/>
              <a:ext cx="540000" cy="1080000"/>
            </a:xfrm>
            <a:prstGeom prst="ellipse">
              <a:avLst/>
            </a:prstGeom>
            <a:gradFill>
              <a:gsLst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  <a:gs pos="0">
                  <a:schemeClr val="bg2">
                    <a:lumMod val="75000"/>
                    <a:lumOff val="25000"/>
                    <a:alpha val="33000"/>
                  </a:schemeClr>
                </a:gs>
              </a:gsLst>
              <a:lin ang="5400000" scaled="0"/>
            </a:gra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pl-PL"/>
            </a:p>
          </p:txBody>
        </p:sp>
      </p:grpSp>
      <p:sp>
        <p:nvSpPr>
          <p:cNvPr id="7" name="Tytuł 6">
            <a:extLst>
              <a:ext uri="{FF2B5EF4-FFF2-40B4-BE49-F238E27FC236}">
                <a16:creationId xmlns:a16="http://schemas.microsoft.com/office/drawing/2014/main" id="{4B18D636-CC10-4B1E-AA38-419DCCF2D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>
            <a:normAutofit/>
          </a:bodyPr>
          <a:lstStyle/>
          <a:p>
            <a:pPr rtl="0"/>
            <a:r>
              <a:rPr lang="pl-PL"/>
              <a:t>Zawartość </a:t>
            </a:r>
          </a:p>
        </p:txBody>
      </p:sp>
      <p:sp>
        <p:nvSpPr>
          <p:cNvPr id="9" name="Tekst — symbol zastępczy 8">
            <a:extLst>
              <a:ext uri="{FF2B5EF4-FFF2-40B4-BE49-F238E27FC236}">
                <a16:creationId xmlns:a16="http://schemas.microsoft.com/office/drawing/2014/main" id="{0D098C43-2F2A-4100-89BC-5931039293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5437186" cy="535354"/>
          </a:xfrm>
        </p:spPr>
        <p:txBody>
          <a:bodyPr rtlCol="0"/>
          <a:lstStyle/>
          <a:p>
            <a:pPr rtl="0"/>
            <a:r>
              <a:rPr lang="pl-PL"/>
              <a:t>Podtytuł</a:t>
            </a:r>
            <a:endParaRPr lang="pl-PL" dirty="0"/>
          </a:p>
        </p:txBody>
      </p:sp>
      <p:sp>
        <p:nvSpPr>
          <p:cNvPr id="10" name="Zawartość — symbol zastępczy 9">
            <a:extLst>
              <a:ext uri="{FF2B5EF4-FFF2-40B4-BE49-F238E27FC236}">
                <a16:creationId xmlns:a16="http://schemas.microsoft.com/office/drawing/2014/main" id="{1DB251F7-EBE7-46AC-A920-FFE2C5AF6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3" y="2427370"/>
            <a:ext cx="5429114" cy="3515555"/>
          </a:xfrm>
        </p:spPr>
        <p:txBody>
          <a:bodyPr rtlCol="0"/>
          <a:lstStyle/>
          <a:p>
            <a:pPr rtl="0"/>
            <a:r>
              <a:rPr lang="pl-PL"/>
              <a:t>Dodaj tekst, obrazy, grafiki i klipy wideo. </a:t>
            </a:r>
          </a:p>
          <a:p>
            <a:pPr rtl="0"/>
            <a:r>
              <a:rPr lang="pl-PL"/>
              <a:t>Dodaj przejścia, animacje i ruch. </a:t>
            </a:r>
          </a:p>
          <a:p>
            <a:pPr rtl="0"/>
            <a:r>
              <a:rPr lang="pl-PL"/>
              <a:t>Zapisuj prezentacje w usłudze OneDrive, aby uzyskać do nich dostęp z komputera, tabletu lub telefonu. </a:t>
            </a:r>
          </a:p>
        </p:txBody>
      </p:sp>
      <p:sp>
        <p:nvSpPr>
          <p:cNvPr id="11" name="Tekst — symbol zastępczy 10">
            <a:extLst>
              <a:ext uri="{FF2B5EF4-FFF2-40B4-BE49-F238E27FC236}">
                <a16:creationId xmlns:a16="http://schemas.microsoft.com/office/drawing/2014/main" id="{60726BA7-44D6-4116-90E3-38325026EA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2024" y="1731375"/>
            <a:ext cx="5436392" cy="535354"/>
          </a:xfrm>
        </p:spPr>
        <p:txBody>
          <a:bodyPr rtlCol="0"/>
          <a:lstStyle/>
          <a:p>
            <a:pPr rtl="0"/>
            <a:r>
              <a:rPr lang="pl-PL"/>
              <a:t>Podtytuł</a:t>
            </a:r>
          </a:p>
        </p:txBody>
      </p:sp>
      <p:sp>
        <p:nvSpPr>
          <p:cNvPr id="12" name="Zawartość — symbol zastępczy 11">
            <a:extLst>
              <a:ext uri="{FF2B5EF4-FFF2-40B4-BE49-F238E27FC236}">
                <a16:creationId xmlns:a16="http://schemas.microsoft.com/office/drawing/2014/main" id="{7FB7F30B-2A84-4C44-BC5A-E826ED6E74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2023" y="2427370"/>
            <a:ext cx="5436391" cy="3515555"/>
          </a:xfrm>
        </p:spPr>
        <p:txBody>
          <a:bodyPr rtlCol="0"/>
          <a:lstStyle/>
          <a:p>
            <a:pPr rtl="0"/>
            <a:r>
              <a:rPr lang="pl-PL"/>
              <a:t>Otwórz okienko Pomysły dotyczące projektu, aby korzystać z błyskawicznych przeobrażeń slajdów. </a:t>
            </a:r>
          </a:p>
          <a:p>
            <a:pPr rtl="0"/>
            <a:r>
              <a:rPr lang="pl-PL"/>
              <a:t>W tym miejscu będziemy przedstawiać nasze pomysły projektowe. </a:t>
            </a:r>
          </a:p>
          <a:p>
            <a:pPr rtl="0"/>
            <a:endParaRPr lang="pl-PL" dirty="0"/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12</a:t>
            </a:fld>
            <a:endParaRPr lang="pl-PL"/>
          </a:p>
        </p:txBody>
      </p:sp>
      <p:sp>
        <p:nvSpPr>
          <p:cNvPr id="22" name="Dowolny kształt: Kształt 21">
            <a:extLst>
              <a:ext uri="{FF2B5EF4-FFF2-40B4-BE49-F238E27FC236}">
                <a16:creationId xmlns:a16="http://schemas.microsoft.com/office/drawing/2014/main" id="{C6F3814E-455F-456B-B1AF-7B993965A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/>
        </p:nvSpPr>
        <p:spPr>
          <a:xfrm>
            <a:off x="4295775" y="0"/>
            <a:ext cx="360000" cy="274638"/>
          </a:xfrm>
          <a:custGeom>
            <a:avLst/>
            <a:gdLst>
              <a:gd name="connsiteX0" fmla="*/ 30714 w 360000"/>
              <a:gd name="connsiteY0" fmla="*/ 0 h 274638"/>
              <a:gd name="connsiteX1" fmla="*/ 329286 w 360000"/>
              <a:gd name="connsiteY1" fmla="*/ 0 h 274638"/>
              <a:gd name="connsiteX2" fmla="*/ 345855 w 360000"/>
              <a:gd name="connsiteY2" fmla="*/ 24574 h 274638"/>
              <a:gd name="connsiteX3" fmla="*/ 360000 w 360000"/>
              <a:gd name="connsiteY3" fmla="*/ 94638 h 274638"/>
              <a:gd name="connsiteX4" fmla="*/ 180000 w 360000"/>
              <a:gd name="connsiteY4" fmla="*/ 274638 h 274638"/>
              <a:gd name="connsiteX5" fmla="*/ 0 w 360000"/>
              <a:gd name="connsiteY5" fmla="*/ 94638 h 274638"/>
              <a:gd name="connsiteX6" fmla="*/ 14145 w 360000"/>
              <a:gd name="connsiteY6" fmla="*/ 24574 h 274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0000" h="274638">
                <a:moveTo>
                  <a:pt x="30714" y="0"/>
                </a:moveTo>
                <a:lnTo>
                  <a:pt x="329286" y="0"/>
                </a:lnTo>
                <a:lnTo>
                  <a:pt x="345855" y="24574"/>
                </a:lnTo>
                <a:cubicBezTo>
                  <a:pt x="354963" y="46109"/>
                  <a:pt x="360000" y="69785"/>
                  <a:pt x="360000" y="94638"/>
                </a:cubicBezTo>
                <a:cubicBezTo>
                  <a:pt x="360000" y="194049"/>
                  <a:pt x="279411" y="274638"/>
                  <a:pt x="180000" y="274638"/>
                </a:cubicBezTo>
                <a:cubicBezTo>
                  <a:pt x="80589" y="274638"/>
                  <a:pt x="0" y="194049"/>
                  <a:pt x="0" y="94638"/>
                </a:cubicBezTo>
                <a:cubicBezTo>
                  <a:pt x="0" y="69785"/>
                  <a:pt x="5037" y="46109"/>
                  <a:pt x="14145" y="24574"/>
                </a:cubicBezTo>
                <a:close/>
              </a:path>
            </a:pathLst>
          </a:cu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91345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47788B34-4190-4916-9048-47720EA5A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7551" cy="1332000"/>
          </a:xfrm>
        </p:spPr>
        <p:txBody>
          <a:bodyPr rtlCol="0"/>
          <a:lstStyle/>
          <a:p>
            <a:pPr rtl="0"/>
            <a:r>
              <a:rPr lang="pl-PL"/>
              <a:t>Zawartość 2 </a:t>
            </a:r>
          </a:p>
        </p:txBody>
      </p:sp>
      <p:sp>
        <p:nvSpPr>
          <p:cNvPr id="8" name="Tekst — symbol zastępczy 7">
            <a:extLst>
              <a:ext uri="{FF2B5EF4-FFF2-40B4-BE49-F238E27FC236}">
                <a16:creationId xmlns:a16="http://schemas.microsoft.com/office/drawing/2014/main" id="{ABA415A0-3B77-43FB-A408-5F1DA4B0A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4" y="1731375"/>
            <a:ext cx="3563936" cy="535354"/>
          </a:xfrm>
        </p:spPr>
        <p:txBody>
          <a:bodyPr rtlCol="0"/>
          <a:lstStyle/>
          <a:p>
            <a:pPr rtl="0"/>
            <a:r>
              <a:rPr lang="pl-PL"/>
              <a:t>Podtytuł</a:t>
            </a:r>
          </a:p>
        </p:txBody>
      </p:sp>
      <p:sp>
        <p:nvSpPr>
          <p:cNvPr id="9" name="Zawartość — symbol zastępczy 8">
            <a:extLst>
              <a:ext uri="{FF2B5EF4-FFF2-40B4-BE49-F238E27FC236}">
                <a16:creationId xmlns:a16="http://schemas.microsoft.com/office/drawing/2014/main" id="{8598ECEC-4413-4244-8F21-0076EC51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9476" y="2432304"/>
            <a:ext cx="3563936" cy="3515555"/>
          </a:xfrm>
        </p:spPr>
        <p:txBody>
          <a:bodyPr rtlCol="0">
            <a:normAutofit fontScale="92500" lnSpcReduction="10000"/>
          </a:bodyPr>
          <a:lstStyle/>
          <a:p>
            <a:pPr lvl="0" rtl="0"/>
            <a:r>
              <a:rPr lang="pl-PL" sz="1600" dirty="0"/>
              <a:t>Dodaj tekst, obrazy, grafiki i klipy wideo. </a:t>
            </a:r>
          </a:p>
          <a:p>
            <a:pPr lvl="0" rtl="0"/>
            <a:r>
              <a:rPr lang="pl-PL" sz="1600" dirty="0"/>
              <a:t>Dodaj przejścia, animacje i ruch. </a:t>
            </a:r>
          </a:p>
          <a:p>
            <a:pPr lvl="0" rtl="0"/>
            <a:r>
              <a:rPr lang="pl-PL" sz="1600" dirty="0"/>
              <a:t>Zapisuj prezentacje w usłudze OneDrive, aby uzyskać do nich dostęp z komputera, tabletu lub telefonu. </a:t>
            </a:r>
          </a:p>
          <a:p>
            <a:pPr rtl="0"/>
            <a:r>
              <a:rPr lang="pl-PL" sz="1600" dirty="0"/>
              <a:t>Otwórz okienko Pomysły dotyczące projektu, aby korzystać z błyskawicznych przeobrażeń slajdów. </a:t>
            </a:r>
          </a:p>
          <a:p>
            <a:pPr rtl="0"/>
            <a:r>
              <a:rPr lang="pl-PL" sz="1600" dirty="0"/>
              <a:t>W tym miejscu będziemy przedstawiać nasze pomysły projektowe. </a:t>
            </a:r>
          </a:p>
          <a:p>
            <a:pPr lvl="0" rtl="0"/>
            <a:endParaRPr lang="pl-PL" sz="1600" dirty="0"/>
          </a:p>
          <a:p>
            <a:pPr rtl="0"/>
            <a:endParaRPr lang="pl-PL" sz="1600" dirty="0"/>
          </a:p>
        </p:txBody>
      </p:sp>
      <p:sp>
        <p:nvSpPr>
          <p:cNvPr id="12" name="Tekst — symbol zastępczy 11">
            <a:extLst>
              <a:ext uri="{FF2B5EF4-FFF2-40B4-BE49-F238E27FC236}">
                <a16:creationId xmlns:a16="http://schemas.microsoft.com/office/drawing/2014/main" id="{3A63626D-0E6E-4023-ABFC-A744C98621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41573" y="1731375"/>
            <a:ext cx="3566160" cy="535354"/>
          </a:xfrm>
        </p:spPr>
        <p:txBody>
          <a:bodyPr rtlCol="0"/>
          <a:lstStyle/>
          <a:p>
            <a:pPr rtl="0"/>
            <a:r>
              <a:rPr lang="pl-PL"/>
              <a:t>podtytuł</a:t>
            </a:r>
          </a:p>
        </p:txBody>
      </p:sp>
      <p:sp>
        <p:nvSpPr>
          <p:cNvPr id="13" name="Zawartość — symbol zastępczy 12">
            <a:extLst>
              <a:ext uri="{FF2B5EF4-FFF2-40B4-BE49-F238E27FC236}">
                <a16:creationId xmlns:a16="http://schemas.microsoft.com/office/drawing/2014/main" id="{258E9390-685C-4BAD-BFAD-EC56E81C474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41573" y="2427370"/>
            <a:ext cx="3508755" cy="3515555"/>
          </a:xfrm>
        </p:spPr>
        <p:txBody>
          <a:bodyPr rtlCol="0">
            <a:noAutofit/>
          </a:bodyPr>
          <a:lstStyle/>
          <a:p>
            <a:pPr lvl="0" rtl="0"/>
            <a:r>
              <a:rPr lang="pl-PL" sz="1600"/>
              <a:t>Dodaj tekst, obrazy, grafiki i klipy wideo. </a:t>
            </a:r>
          </a:p>
          <a:p>
            <a:pPr lvl="0" rtl="0"/>
            <a:r>
              <a:rPr lang="pl-PL" sz="1600"/>
              <a:t>Dodaj przejścia, animacje i ruch. </a:t>
            </a:r>
          </a:p>
          <a:p>
            <a:pPr lvl="0" rtl="0"/>
            <a:r>
              <a:rPr lang="pl-PL" sz="1600"/>
              <a:t>Zapisuj prezentacje w usłudze OneDrive, aby uzyskać do nich dostęp z komputera, tabletu lub telefonu. </a:t>
            </a:r>
          </a:p>
          <a:p>
            <a:pPr rtl="0"/>
            <a:r>
              <a:rPr lang="pl-PL" sz="1600"/>
              <a:t>Otwórz okienko Pomysły dotyczące projektu, aby korzystać z błyskawicznych przeobrażeń slajdów. </a:t>
            </a:r>
          </a:p>
          <a:p>
            <a:pPr rtl="0"/>
            <a:r>
              <a:rPr lang="pl-PL" sz="1600"/>
              <a:t>W tym miejscu będziemy przedstawiać nasze pomysły projektowe.</a:t>
            </a:r>
          </a:p>
        </p:txBody>
      </p:sp>
      <p:sp>
        <p:nvSpPr>
          <p:cNvPr id="10" name="Tekst — symbol zastępczy 9">
            <a:extLst>
              <a:ext uri="{FF2B5EF4-FFF2-40B4-BE49-F238E27FC236}">
                <a16:creationId xmlns:a16="http://schemas.microsoft.com/office/drawing/2014/main" id="{34A9BC34-CFDB-4D7A-8D6C-1CE608D090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39659" y="1731375"/>
            <a:ext cx="3566160" cy="535354"/>
          </a:xfrm>
        </p:spPr>
        <p:txBody>
          <a:bodyPr rtlCol="0"/>
          <a:lstStyle/>
          <a:p>
            <a:pPr rtl="0"/>
            <a:r>
              <a:rPr lang="pl-PL"/>
              <a:t>podtytuł</a:t>
            </a:r>
            <a:endParaRPr lang="pl-PL" dirty="0"/>
          </a:p>
        </p:txBody>
      </p:sp>
      <p:sp>
        <p:nvSpPr>
          <p:cNvPr id="11" name="Zawartość — symbol zastępczy 10">
            <a:extLst>
              <a:ext uri="{FF2B5EF4-FFF2-40B4-BE49-F238E27FC236}">
                <a16:creationId xmlns:a16="http://schemas.microsoft.com/office/drawing/2014/main" id="{1D014E48-5DD9-49CE-AD5B-0FEF69204F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39659" y="2427370"/>
            <a:ext cx="3508755" cy="3515555"/>
          </a:xfrm>
        </p:spPr>
        <p:txBody>
          <a:bodyPr rtlCol="0">
            <a:noAutofit/>
          </a:bodyPr>
          <a:lstStyle/>
          <a:p>
            <a:pPr lvl="0" rtl="0"/>
            <a:r>
              <a:rPr lang="pl-PL" sz="1600"/>
              <a:t>Dodaj tekst, obrazy, grafiki i klipy wideo. </a:t>
            </a:r>
          </a:p>
          <a:p>
            <a:pPr lvl="0" rtl="0"/>
            <a:r>
              <a:rPr lang="pl-PL" sz="1600"/>
              <a:t>Dodaj przejścia, animacje i ruch. </a:t>
            </a:r>
          </a:p>
          <a:p>
            <a:pPr lvl="0" rtl="0"/>
            <a:r>
              <a:rPr lang="pl-PL" sz="1600"/>
              <a:t>Zapisuj prezentacje w usłudze OneDrive, aby uzyskać do nich dostęp z komputera, tabletu lub telefonu. </a:t>
            </a:r>
          </a:p>
          <a:p>
            <a:pPr rtl="0"/>
            <a:r>
              <a:rPr lang="pl-PL" sz="1600"/>
              <a:t>Otwórz okienko Pomysły dotyczące projektu, aby korzystać z błyskawicznych przeobrażeń slajdów. </a:t>
            </a:r>
          </a:p>
          <a:p>
            <a:pPr rtl="0"/>
            <a:r>
              <a:rPr lang="pl-PL" sz="1600"/>
              <a:t>W tym miejscu będziemy przedstawiać nasze pomysły projektowe.</a:t>
            </a:r>
          </a:p>
        </p:txBody>
      </p:sp>
      <p:sp>
        <p:nvSpPr>
          <p:cNvPr id="14" name="Data — symbol zastępczy 13">
            <a:extLst>
              <a:ext uri="{FF2B5EF4-FFF2-40B4-BE49-F238E27FC236}">
                <a16:creationId xmlns:a16="http://schemas.microsoft.com/office/drawing/2014/main" id="{D236478C-E242-44E0-8357-C72C9B58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15" name="Stopka — symbol zastępczy 14">
            <a:extLst>
              <a:ext uri="{FF2B5EF4-FFF2-40B4-BE49-F238E27FC236}">
                <a16:creationId xmlns:a16="http://schemas.microsoft.com/office/drawing/2014/main" id="{65A6DC02-681E-4AF7-AC6E-57CDDB2FB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16" name="Numer slajdu — symbol zastępczy 15">
            <a:extLst>
              <a:ext uri="{FF2B5EF4-FFF2-40B4-BE49-F238E27FC236}">
                <a16:creationId xmlns:a16="http://schemas.microsoft.com/office/drawing/2014/main" id="{CF0A8666-4477-461C-A79D-E91232EE9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0547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581E8936-2270-47FE-94A4-398CB123E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4" cy="1332000"/>
          </a:xfrm>
        </p:spPr>
        <p:txBody>
          <a:bodyPr wrap="square" rtlCol="0" anchor="t">
            <a:normAutofit/>
          </a:bodyPr>
          <a:lstStyle/>
          <a:p>
            <a:pPr rtl="0"/>
            <a:r>
              <a:rPr lang="pl-PL" dirty="0"/>
              <a:t>Bibliografia</a:t>
            </a:r>
          </a:p>
        </p:txBody>
      </p:sp>
      <p:sp>
        <p:nvSpPr>
          <p:cNvPr id="13" name="Zawartość — symbol zastępczy 12">
            <a:extLst>
              <a:ext uri="{FF2B5EF4-FFF2-40B4-BE49-F238E27FC236}">
                <a16:creationId xmlns:a16="http://schemas.microsoft.com/office/drawing/2014/main" id="{C0287FEC-3826-4868-8D93-52429C6156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862" y="2097175"/>
            <a:ext cx="5435600" cy="3995650"/>
          </a:xfrm>
        </p:spPr>
        <p:txBody>
          <a:bodyPr wrap="square" rtlCol="0">
            <a:normAutofit/>
          </a:bodyPr>
          <a:lstStyle/>
          <a:p>
            <a:pPr rtl="0"/>
            <a:r>
              <a:rPr lang="pl-PL" dirty="0"/>
              <a:t>[1]</a:t>
            </a:r>
            <a:r>
              <a:rPr lang="pl-PL" dirty="0" err="1">
                <a:hlinkClick r:id="rId3"/>
              </a:rPr>
              <a:t>Cyclic_redundancy_check_wikipedia</a:t>
            </a:r>
            <a:endParaRPr lang="pl-PL" dirty="0"/>
          </a:p>
          <a:p>
            <a:pPr rtl="0"/>
            <a:r>
              <a:rPr lang="pl-PL" dirty="0"/>
              <a:t>[2]</a:t>
            </a:r>
            <a:r>
              <a:rPr lang="pl-PL" dirty="0" err="1">
                <a:hlinkClick r:id="rId4"/>
              </a:rPr>
              <a:t>Mathematics_of_CRC</a:t>
            </a:r>
            <a:endParaRPr lang="pl-PL" dirty="0"/>
          </a:p>
          <a:p>
            <a:pPr rtl="0"/>
            <a:r>
              <a:rPr lang="pl-PL" dirty="0"/>
              <a:t>[3]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rtlCol="0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l-PL" smtClean="0"/>
              <a:pPr rtl="0">
                <a:spcAft>
                  <a:spcPts val="600"/>
                </a:spcAft>
              </a:pPr>
              <a:t>14</a:t>
            </a:fld>
            <a:endParaRPr lang="pl-PL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529BA9D-6250-284C-255C-31D8AC37A94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215613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ytuł 21">
            <a:extLst>
              <a:ext uri="{FF2B5EF4-FFF2-40B4-BE49-F238E27FC236}">
                <a16:creationId xmlns:a16="http://schemas.microsoft.com/office/drawing/2014/main" id="{F8FAEED9-1ECD-45F9-87A0-9394BAEABB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863" y="549275"/>
            <a:ext cx="5437187" cy="2986234"/>
          </a:xfrm>
        </p:spPr>
        <p:txBody>
          <a:bodyPr rtlCol="0"/>
          <a:lstStyle/>
          <a:p>
            <a:pPr rtl="0"/>
            <a:r>
              <a:rPr lang="pl-PL"/>
              <a:t>Dziękujemy</a:t>
            </a:r>
          </a:p>
        </p:txBody>
      </p:sp>
      <p:sp>
        <p:nvSpPr>
          <p:cNvPr id="23" name="Podtytuł 22">
            <a:extLst>
              <a:ext uri="{FF2B5EF4-FFF2-40B4-BE49-F238E27FC236}">
                <a16:creationId xmlns:a16="http://schemas.microsoft.com/office/drawing/2014/main" id="{8E5E4638-9BCB-4C2E-914F-CC868E202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863" y="3827610"/>
            <a:ext cx="5437187" cy="2265216"/>
          </a:xfrm>
        </p:spPr>
        <p:txBody>
          <a:bodyPr rtlCol="0"/>
          <a:lstStyle/>
          <a:p>
            <a:pPr rtl="0"/>
            <a:r>
              <a:rPr lang="pl-PL"/>
              <a:t>Imię i nazwisko osoby prowadzącej</a:t>
            </a:r>
          </a:p>
          <a:p>
            <a:pPr rtl="0"/>
            <a:r>
              <a:rPr lang="pl-PL"/>
              <a:t>Adres e-mail</a:t>
            </a:r>
          </a:p>
          <a:p>
            <a:pPr rtl="0"/>
            <a:r>
              <a:rPr lang="pl-PL"/>
              <a:t>Adres witryny internetowej</a:t>
            </a:r>
          </a:p>
        </p:txBody>
      </p:sp>
      <p:pic>
        <p:nvPicPr>
          <p:cNvPr id="27" name="Obraz — symbol zastępczy 26" descr="Cyfrowe tło punktów danych">
            <a:extLst>
              <a:ext uri="{FF2B5EF4-FFF2-40B4-BE49-F238E27FC236}">
                <a16:creationId xmlns:a16="http://schemas.microsoft.com/office/drawing/2014/main" id="{9E660784-34E2-4CDA-926A-DDD6AAF35046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548640"/>
            <a:ext cx="5084064" cy="2880360"/>
          </a:xfrm>
        </p:spPr>
      </p:pic>
      <p:pic>
        <p:nvPicPr>
          <p:cNvPr id="33" name="Obraz — symbol zastępczy 32" descr="Cyfrowe tło punktów danych">
            <a:extLst>
              <a:ext uri="{FF2B5EF4-FFF2-40B4-BE49-F238E27FC236}">
                <a16:creationId xmlns:a16="http://schemas.microsoft.com/office/drawing/2014/main" id="{48106962-23C6-4DFE-BB3A-E5FFF03F38CE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56248" y="3429000"/>
            <a:ext cx="5084064" cy="2880360"/>
          </a:xfrm>
        </p:spPr>
      </p:pic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7823E305-6365-4345-8BD1-4A31C61D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0B37A3FF-ED32-4C4A-A21F-848A3BF6F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36E60F23-FB58-4EF8-82FD-E86CED25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47798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CB102D8-1D22-4940-AF19-07CF3A0D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669925"/>
          </a:xfrm>
        </p:spPr>
        <p:txBody>
          <a:bodyPr rtlCol="0"/>
          <a:lstStyle/>
          <a:p>
            <a:pPr rtl="0"/>
            <a:r>
              <a:rPr lang="pl-PL" sz="3000" dirty="0"/>
              <a:t>CRC ( </a:t>
            </a:r>
            <a:r>
              <a:rPr lang="pl-PL" sz="3000" dirty="0" err="1"/>
              <a:t>Cyclic</a:t>
            </a:r>
            <a:r>
              <a:rPr lang="pl-PL" sz="3000" dirty="0"/>
              <a:t> </a:t>
            </a:r>
            <a:r>
              <a:rPr lang="pl-PL" sz="3000" dirty="0" err="1"/>
              <a:t>Redundancy</a:t>
            </a:r>
            <a:r>
              <a:rPr lang="pl-PL" sz="3000" dirty="0"/>
              <a:t> </a:t>
            </a:r>
            <a:r>
              <a:rPr lang="pl-PL" sz="3000" dirty="0" err="1"/>
              <a:t>Check</a:t>
            </a:r>
            <a:r>
              <a:rPr lang="pl-PL" sz="3000" dirty="0"/>
              <a:t> ) – Czym jest i gdzie jest stosowany ?</a:t>
            </a:r>
          </a:p>
        </p:txBody>
      </p:sp>
      <p:sp>
        <p:nvSpPr>
          <p:cNvPr id="16" name="Numer slajdu — symbol zastępczy 15">
            <a:extLst>
              <a:ext uri="{FF2B5EF4-FFF2-40B4-BE49-F238E27FC236}">
                <a16:creationId xmlns:a16="http://schemas.microsoft.com/office/drawing/2014/main" id="{3F8A62C8-5437-4C47-AC0F-0605F84CB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2</a:t>
            </a:fld>
            <a:endParaRPr lang="pl-PL"/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20C3C34C-9ED5-0E0F-6712-EB8B332FC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710532"/>
            <a:ext cx="11090274" cy="4873624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CRC jest to metoda wykrywania błędów powszechnie stosowana w sieciach cyfrowych oraz w pamięciach służących do magazynowania danych. Do bloków danych, dołączana jest krótka wartość kontrolna, będąca resztą z dzielenia wielomianowego ich zawartości. Podczas odczytu danych, po stronie odbiorczej, obliczenia są powtarzane, a niezgodności wartości kontrolnych sygnalizuje uszkodzenie danych, umożliwiając ( z wykorzystaniem dodatkowych mechanizmów ) podjęcie działań korekcyjnych. </a:t>
            </a:r>
          </a:p>
          <a:p>
            <a:pPr marL="0" indent="0">
              <a:buNone/>
            </a:pPr>
            <a:r>
              <a:rPr lang="pl-PL" dirty="0"/>
              <a:t>Nazwa CRC pochodzi od redundancji, która jest dodawana poprzez umieszczenie na końcu bloku danych wartości kontrolnej, która rozszerza rozmiar przesyłanej wiadomości bez dodawania nowych informacji, oraz od cyklicznych kodów wielomianowych. </a:t>
            </a:r>
            <a:br>
              <a:rPr lang="pl-PL" dirty="0"/>
            </a:br>
            <a:br>
              <a:rPr lang="pl-PL" dirty="0"/>
            </a:br>
            <a:r>
              <a:rPr lang="pl-PL" dirty="0"/>
              <a:t>CRC jest popularne, dzięki swojej prostej implementacji w sprzęcie, łatwiej analizie matematycznej i wysokiej skuteczności w wykrywaniu błędów spowodowanych szumami w kanałach transmisyjnych.</a:t>
            </a: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br>
              <a:rPr lang="pl-PL" dirty="0"/>
            </a:b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96947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awartość — symbol zastępczy 2">
            <a:extLst>
              <a:ext uri="{FF2B5EF4-FFF2-40B4-BE49-F238E27FC236}">
                <a16:creationId xmlns:a16="http://schemas.microsoft.com/office/drawing/2014/main" id="{D3B60D6F-4D0F-4D33-B2A7-159C8583F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63" y="1227197"/>
            <a:ext cx="11493355" cy="3415519"/>
          </a:xfrm>
        </p:spPr>
        <p:txBody>
          <a:bodyPr rtlCol="0"/>
          <a:lstStyle/>
          <a:p>
            <a:pPr rtl="0"/>
            <a:r>
              <a:rPr lang="pl-PL" dirty="0"/>
              <a:t>Gdzie i do czego są stosowane kody CRC ( </a:t>
            </a:r>
            <a:r>
              <a:rPr lang="pl-PL" dirty="0" err="1"/>
              <a:t>Cyclic</a:t>
            </a:r>
            <a:r>
              <a:rPr lang="pl-PL" dirty="0"/>
              <a:t> </a:t>
            </a:r>
            <a:r>
              <a:rPr lang="pl-PL" dirty="0" err="1"/>
              <a:t>Redundancy</a:t>
            </a:r>
            <a:r>
              <a:rPr lang="pl-PL" dirty="0"/>
              <a:t> </a:t>
            </a:r>
            <a:r>
              <a:rPr lang="pl-PL" dirty="0" err="1"/>
              <a:t>Check</a:t>
            </a:r>
            <a:r>
              <a:rPr lang="pl-PL" dirty="0"/>
              <a:t> ):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l-PL" dirty="0"/>
              <a:t>Sieci komputerowe: Ethernet ( 802.3 ),  </a:t>
            </a:r>
            <a:r>
              <a:rPr lang="pl-PL" dirty="0" err="1"/>
              <a:t>WiFi</a:t>
            </a:r>
            <a:r>
              <a:rPr lang="pl-PL" dirty="0"/>
              <a:t> ( 802.11 )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l-PL" dirty="0"/>
              <a:t>Systemy komunikacji: CAN ( Controller </a:t>
            </a:r>
            <a:r>
              <a:rPr lang="pl-PL" dirty="0" err="1"/>
              <a:t>Area</a:t>
            </a:r>
            <a:r>
              <a:rPr lang="pl-PL" dirty="0"/>
              <a:t> Network ), USB, Bluetooth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l-PL" dirty="0"/>
              <a:t>Przechowywanie danych: Dyski twarde oraz SSD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l-PL" dirty="0"/>
              <a:t>Formaty plików oraz kompresja: ZIP/RAR/</a:t>
            </a:r>
            <a:r>
              <a:rPr lang="pl-PL" dirty="0" err="1"/>
              <a:t>Gzip</a:t>
            </a:r>
            <a:r>
              <a:rPr lang="pl-PL" dirty="0"/>
              <a:t> ( celu sprawdzenia poprawności skompresowanych danych podczas rozpakowywania ), PNG ( do sprawdzenia poprawności danych przez odbiorcę danego pliku )</a:t>
            </a:r>
          </a:p>
          <a:p>
            <a:pPr marL="342900" indent="-342900" rtl="0">
              <a:buFont typeface="Arial" panose="020B0604020202020204" pitchFamily="34" charset="0"/>
              <a:buChar char="•"/>
            </a:pPr>
            <a:r>
              <a:rPr lang="pl-PL" dirty="0"/>
              <a:t>Funkcja </a:t>
            </a:r>
            <a:r>
              <a:rPr lang="pl-PL" dirty="0" err="1"/>
              <a:t>hash-ująca</a:t>
            </a:r>
            <a:r>
              <a:rPr lang="pl-PL" dirty="0"/>
              <a:t> ( rzadko )</a:t>
            </a:r>
          </a:p>
        </p:txBody>
      </p:sp>
      <p:sp>
        <p:nvSpPr>
          <p:cNvPr id="13" name="Data — symbol zastępczy 12">
            <a:extLst>
              <a:ext uri="{FF2B5EF4-FFF2-40B4-BE49-F238E27FC236}">
                <a16:creationId xmlns:a16="http://schemas.microsoft.com/office/drawing/2014/main" id="{915FE2C5-E66A-4405-B19E-2C5C546C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/>
              <a:t>Wtorek, 2 lutego 20XX</a:t>
            </a:r>
          </a:p>
        </p:txBody>
      </p:sp>
      <p:sp>
        <p:nvSpPr>
          <p:cNvPr id="14" name="Stopka — symbol zastępczy 13">
            <a:extLst>
              <a:ext uri="{FF2B5EF4-FFF2-40B4-BE49-F238E27FC236}">
                <a16:creationId xmlns:a16="http://schemas.microsoft.com/office/drawing/2014/main" id="{B01DF4D0-78BC-4C8C-9570-26F0B2254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15" name="Numer slajdu — symbol zastępczy 14">
            <a:extLst>
              <a:ext uri="{FF2B5EF4-FFF2-40B4-BE49-F238E27FC236}">
                <a16:creationId xmlns:a16="http://schemas.microsoft.com/office/drawing/2014/main" id="{3B199C97-F175-437D-8311-DB662925C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13234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>
            <a:extLst>
              <a:ext uri="{FF2B5EF4-FFF2-40B4-BE49-F238E27FC236}">
                <a16:creationId xmlns:a16="http://schemas.microsoft.com/office/drawing/2014/main" id="{C570B89B-CEA8-5D22-0BB4-8665252BF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5"/>
            <a:ext cx="11090275" cy="984885"/>
          </a:xfrm>
        </p:spPr>
        <p:txBody>
          <a:bodyPr/>
          <a:lstStyle/>
          <a:p>
            <a:r>
              <a:rPr lang="pl-PL" dirty="0"/>
              <a:t>CRC-32 – Podstawy matematyczne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2E78B25E-A24F-1833-3966-48A9B3FD25D2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550863" y="1750060"/>
                <a:ext cx="11090274" cy="4757152"/>
              </a:xfrm>
            </p:spPr>
            <p:txBody>
              <a:bodyPr/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dirty="0"/>
                  <a:t>CRC-32 opiera się na matematyce wielomianów nad ciałem skończonym GF(2), co oznacza, że operacje ( dodawanie, odejmowanie ) są wykonywane za pomocą operacji XOR, a mnożenie i dzielenie są specyficzne dla arytmetyki binarnej.  Wiadomości są reprezentowane jako ciągi bitów ( wielomiany </a:t>
                </a:r>
                <a14:m>
                  <m:oMath xmlns:m="http://schemas.openxmlformats.org/officeDocument/2006/math">
                    <m:r>
                      <a:rPr lang="pl-PL" b="0" i="0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). Każdy bit w wiadomości odpowiada współczynnikowi w wielomianie np. </a:t>
                </a:r>
              </a:p>
              <a:p>
                <a:pPr/>
                <a:br>
                  <a:rPr lang="pl-PL" dirty="0"/>
                </a:b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𝐶𝑖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ą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 1101 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𝑟𝑒𝑝𝑟𝑒𝑧𝑒𝑛𝑡𝑢𝑗𝑒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𝑤𝑖𝑒𝑙𝑜𝑚𝑖𝑎𝑛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l-PL" dirty="0"/>
              </a:p>
              <a:p>
                <a:endParaRPr lang="pl-PL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b="1" i="1" dirty="0"/>
                  <a:t>Wielomian generujący</a:t>
                </a:r>
                <a:r>
                  <a:rPr lang="pl-PL" dirty="0"/>
                  <a:t>: Dla CRC-32 standardowym wielomianem generującym jest:</a:t>
                </a:r>
              </a:p>
              <a:p>
                <a:endParaRPr lang="pl-PL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l-PL" i="1" dirty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26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16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pl-PL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pl-PL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pl-PL" i="1" dirty="0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pl-PL" dirty="0"/>
              </a:p>
              <a:p>
                <a:pPr algn="ctr"/>
                <a:endParaRPr lang="pl-PL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l-PL" b="1" i="1" dirty="0"/>
                  <a:t>Dane wejściowe </a:t>
                </a:r>
                <a:r>
                  <a:rPr lang="pl-PL" dirty="0"/>
                  <a:t>są następnie dopełniane 32 zerami na końcu ( co odpowiada przemnożeniu wielomianu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l-PL" dirty="0"/>
                  <a:t>przez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l-PL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l-PL" i="1" dirty="0" smtClean="0">
                            <a:latin typeface="Cambria Math" panose="02040503050406030204" pitchFamily="18" charset="0"/>
                          </a:rPr>
                          <m:t>32</m:t>
                        </m:r>
                      </m:sup>
                    </m:sSup>
                  </m:oMath>
                </a14:m>
                <a:r>
                  <a:rPr lang="pl-PL" dirty="0"/>
                  <a:t> ). Dokonujemy tego aby „zarezerwować” 32 bity na końcu wiadomości na resztę z dzielenia. Dostajemy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.</a:t>
                </a:r>
              </a:p>
            </p:txBody>
          </p:sp>
        </mc:Choice>
        <mc:Fallback xmlns="">
          <p:sp>
            <p:nvSpPr>
              <p:cNvPr id="18" name="Text Placeholder 3">
                <a:extLst>
                  <a:ext uri="{FF2B5EF4-FFF2-40B4-BE49-F238E27FC236}">
                    <a16:creationId xmlns:a16="http://schemas.microsoft.com/office/drawing/2014/main" id="{2E78B25E-A24F-1833-3966-48A9B3FD25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550863" y="1750060"/>
                <a:ext cx="11090274" cy="4757152"/>
              </a:xfrm>
              <a:blipFill>
                <a:blip r:embed="rId2"/>
                <a:stretch>
                  <a:fillRect l="-1044" t="-1154" r="-1374" b="-1026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5E0C5FD3-0D8E-8151-2479-D07C27198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l-PL" smtClean="0"/>
              <a:pPr rtl="0">
                <a:spcAft>
                  <a:spcPts val="600"/>
                </a:spcAft>
              </a:pPr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78619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C3981226-CC1B-E513-5E9A-01AD221993A3}"/>
                  </a:ext>
                </a:extLst>
              </p:cNvPr>
              <p:cNvSpPr>
                <a:spLocks noGrp="1"/>
              </p:cNvSpPr>
              <p:nvPr>
                <p:ph sz="quarter" idx="15"/>
              </p:nvPr>
            </p:nvSpPr>
            <p:spPr>
              <a:xfrm>
                <a:off x="550863" y="989446"/>
                <a:ext cx="11090274" cy="6105526"/>
              </a:xfrm>
            </p:spPr>
            <p:txBody>
              <a:bodyPr/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l-PL" sz="1600" b="1" i="1" dirty="0"/>
                  <a:t>Dzielenie wielomianowe</a:t>
                </a:r>
                <a:r>
                  <a:rPr lang="pl-PL" sz="1600" dirty="0"/>
                  <a:t>: Dane ( dopełnione zerami ) są następnie dzielone przez wielomian generujący zgodnie z arytmetyką w ciele GF(2). Wynikiem jest reszta o długości 32 bity. </a:t>
                </a:r>
                <a:br>
                  <a:rPr lang="pl-PL" sz="1600" dirty="0"/>
                </a:br>
                <a:br>
                  <a:rPr lang="pl-PL" sz="1600" dirty="0"/>
                </a:br>
                <a14:m>
                  <m:oMath xmlns:m="http://schemas.openxmlformats.org/officeDocument/2006/math"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’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𝑔𝑑𝑧𝑖𝑒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l-PL" sz="1600" i="0" dirty="0" err="1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pl-PL" sz="1600" i="1" dirty="0" err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pl-PL" sz="16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l-PL" sz="160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32</m:t>
                    </m:r>
                  </m:oMath>
                </a14:m>
                <a:br>
                  <a:rPr lang="pl-PL" sz="1600" b="0" dirty="0"/>
                </a:br>
                <a:endParaRPr lang="pl-PL" sz="16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l-PL" sz="1600" dirty="0"/>
                  <a:t>Do wiadomości następnie dodajemy dopełnienie jedynkowe ( odwracamy każdy bit w </a:t>
                </a:r>
                <a14:m>
                  <m:oMath xmlns:m="http://schemas.openxmlformats.org/officeDocument/2006/math"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sz="1600" dirty="0"/>
                  <a:t> ). Otrzymany w taki sposób ciąg przesyłamy przez kanał transmisyjny.</a:t>
                </a:r>
                <a:br>
                  <a:rPr lang="pl-PL" sz="1600" b="0" dirty="0"/>
                </a:br>
                <a:br>
                  <a:rPr lang="pl-PL" sz="1600" b="0" dirty="0"/>
                </a:br>
                <a14:m>
                  <m:oMath xmlns:m="http://schemas.openxmlformats.org/officeDocument/2006/math"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l-PL" sz="16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pl-PL" sz="1600" b="1" i="1" dirty="0"/>
                  <a:t>Odbiór wiadomości z kanału</a:t>
                </a:r>
                <a:r>
                  <a:rPr lang="pl-PL" sz="1600" b="0" dirty="0"/>
                  <a:t>: Po otrzymaniu wiadomości z dołączonymi bitami kontrolnymi sprawdzamy analogicznie:</a:t>
                </a:r>
                <a:br>
                  <a:rPr lang="pl-PL" sz="1600" b="0" dirty="0"/>
                </a:br>
                <a:br>
                  <a:rPr lang="pl-PL" sz="1600" b="0" dirty="0"/>
                </a:br>
                <a14:m>
                  <m:oMath xmlns:m="http://schemas.openxmlformats.org/officeDocument/2006/math"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’(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pl-PL" sz="1600" b="0" i="1" dirty="0" err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sz="1600" b="0" i="1" dirty="0" smtClean="0">
                        <a:latin typeface="Cambria Math" panose="02040503050406030204" pitchFamily="18" charset="0"/>
                      </a:rPr>
                      <m:t>) = 0</m:t>
                    </m:r>
                  </m:oMath>
                </a14:m>
                <a:endParaRPr lang="pl-PL" sz="1600" b="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pl-PL" sz="1600" dirty="0"/>
              </a:p>
              <a:p>
                <a:pPr marL="0" indent="0" algn="ctr"/>
                <a:r>
                  <a:rPr lang="pl-PL" sz="1600" b="0" dirty="0"/>
                  <a:t>Standard 802.11 dodaje </a:t>
                </a:r>
                <a:r>
                  <a:rPr lang="pl-PL" sz="1600" dirty="0"/>
                  <a:t>swoje małe zmiany do opisanego powyżej algorytmu, ale jeżeli chodzi o same założenia to nie różni się od pokazanego podejścia.</a:t>
                </a:r>
                <a:endParaRPr lang="pl-PL" sz="1600" b="0" dirty="0"/>
              </a:p>
            </p:txBody>
          </p:sp>
        </mc:Choice>
        <mc:Fallback xmlns="">
          <p:sp>
            <p:nvSpPr>
              <p:cNvPr id="14" name="Content Placeholder 2">
                <a:extLst>
                  <a:ext uri="{FF2B5EF4-FFF2-40B4-BE49-F238E27FC236}">
                    <a16:creationId xmlns:a16="http://schemas.microsoft.com/office/drawing/2014/main" id="{C3981226-CC1B-E513-5E9A-01AD221993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5"/>
              </p:nvPr>
            </p:nvSpPr>
            <p:spPr>
              <a:xfrm>
                <a:off x="550863" y="989446"/>
                <a:ext cx="11090274" cy="6105526"/>
              </a:xfrm>
              <a:blipFill>
                <a:blip r:embed="rId2"/>
                <a:stretch>
                  <a:fillRect l="-1044" t="-898" r="-659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4DDFD74-7AD5-CF55-A9A4-EBEB1A77C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l-PL" smtClean="0"/>
              <a:pPr rtl="0">
                <a:spcAft>
                  <a:spcPts val="600"/>
                </a:spcAft>
              </a:pPr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2010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D28EB86-53A2-A5FF-2F75-9462B68F16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325" y="196900"/>
            <a:ext cx="11487150" cy="650825"/>
          </a:xfrm>
        </p:spPr>
        <p:txBody>
          <a:bodyPr/>
          <a:lstStyle/>
          <a:p>
            <a:r>
              <a:rPr lang="pl-PL" sz="3200" dirty="0"/>
              <a:t>Algorytm CRC-32 – IEEE 802.11 1997</a:t>
            </a:r>
            <a:endParaRPr lang="en-US" sz="3200" dirty="0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9E56C0DF-4424-B9C5-2247-B8299001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wrap="square" anchor="ctr">
            <a:normAutofit/>
          </a:bodyPr>
          <a:lstStyle/>
          <a:p>
            <a:pPr rtl="0">
              <a:spcAft>
                <a:spcPts val="600"/>
              </a:spcAft>
            </a:pPr>
            <a:fld id="{DBA1B0FB-D917-4C8C-928F-313BD683BF39}" type="slidenum">
              <a:rPr lang="pl-PL" smtClean="0"/>
              <a:pPr rtl="0">
                <a:spcAft>
                  <a:spcPts val="600"/>
                </a:spcAft>
              </a:pPr>
              <a:t>6</a:t>
            </a:fld>
            <a:endParaRPr lang="pl-PL"/>
          </a:p>
        </p:txBody>
      </p:sp>
      <p:pic>
        <p:nvPicPr>
          <p:cNvPr id="11" name="Obraz 10">
            <a:extLst>
              <a:ext uri="{FF2B5EF4-FFF2-40B4-BE49-F238E27FC236}">
                <a16:creationId xmlns:a16="http://schemas.microsoft.com/office/drawing/2014/main" id="{05E91169-ABC4-EC18-74FD-DB893903C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956" y="3322245"/>
            <a:ext cx="5510731" cy="3338855"/>
          </a:xfrm>
          <a:prstGeom prst="rect">
            <a:avLst/>
          </a:prstGeom>
        </p:spPr>
      </p:pic>
      <p:pic>
        <p:nvPicPr>
          <p:cNvPr id="3" name="Obraz 2">
            <a:extLst>
              <a:ext uri="{FF2B5EF4-FFF2-40B4-BE49-F238E27FC236}">
                <a16:creationId xmlns:a16="http://schemas.microsoft.com/office/drawing/2014/main" id="{6B61CE97-B7AF-D583-D05A-645C329424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25" y="847725"/>
            <a:ext cx="5747270" cy="362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247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3E174092-82D3-44E0-8948-4096232ED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1600" cy="1332000"/>
          </a:xfrm>
        </p:spPr>
        <p:txBody>
          <a:bodyPr rtlCol="0"/>
          <a:lstStyle/>
          <a:p>
            <a:pPr rtl="0"/>
            <a:r>
              <a:rPr lang="pl-PL" sz="3000" dirty="0"/>
              <a:t>CRC – Możliwości korekcyjno-detekcyjne</a:t>
            </a:r>
          </a:p>
        </p:txBody>
      </p:sp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E39EF484-38C8-4EDC-ACF5-695CFB2168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AFD183D7-B16E-4A9D-BC4B-D1EC347BF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705C33DF-36C9-49E9-B48D-A320B179C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7</a:t>
            </a:fld>
            <a:endParaRPr lang="pl-P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3627F867-92E4-64D1-1E5D-120D93087E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pl-PL" dirty="0"/>
                  <a:t>CRC opiera się na teorii systematycznych kodów cyklicznych. Kody cykliczne są szczególnie efektywne w wykrywaniu tzw. błędów grupowych ( </a:t>
                </a:r>
                <a:r>
                  <a:rPr lang="pl-PL" b="1" i="1" dirty="0" err="1"/>
                  <a:t>burst</a:t>
                </a:r>
                <a:r>
                  <a:rPr lang="pl-PL" b="1" i="1" dirty="0"/>
                  <a:t> </a:t>
                </a:r>
                <a:r>
                  <a:rPr lang="pl-PL" b="1" i="1" dirty="0" err="1"/>
                  <a:t>errors</a:t>
                </a:r>
                <a:r>
                  <a:rPr lang="pl-PL" dirty="0"/>
                  <a:t> ).  Wynika to z faktu iż błąd grupowy jest to po prostu ciąg błędnych bitów o długości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pl-PL" dirty="0"/>
                  <a:t> np.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0011100</m:t>
                    </m:r>
                  </m:oMath>
                </a14:m>
                <a:r>
                  <a:rPr lang="pl-PL" dirty="0"/>
                  <a:t>, gdzie błędy występują na sąsiadujących pozycjach. Matematycznie takowy błąd może zostać przedstawiony jako wielomian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( stopnień takiego wielomianu jest ograniczony przez długość </a:t>
                </a:r>
                <a:r>
                  <a:rPr lang="pl-PL" dirty="0" err="1"/>
                  <a:t>burst</a:t>
                </a:r>
                <a:r>
                  <a:rPr lang="pl-PL" dirty="0"/>
                  <a:t>-u  </a:t>
                </a:r>
                <a14:m>
                  <m:oMath xmlns:m="http://schemas.openxmlformats.org/officeDocument/2006/math">
                    <m:r>
                      <a:rPr lang="pl-PL" b="0" i="0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l-PL" dirty="0"/>
                  <a:t> dla naszego przykładu ).  CRC gwarantuje wykrycie wszystkich błędów grupowych o długości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 ≤ 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l-PL" dirty="0"/>
                  <a:t>,  gdzie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l-PL" dirty="0"/>
                  <a:t> to stopień wielomianu generującego. </a:t>
                </a:r>
                <a:br>
                  <a:rPr lang="pl-PL" dirty="0"/>
                </a:br>
                <a:r>
                  <a:rPr lang="pl-PL" dirty="0"/>
                  <a:t>Fakt ten wynika z tego, że wielomian błędu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 musi być podzielny przez </a:t>
                </a:r>
                <a14:m>
                  <m:oMath xmlns:m="http://schemas.openxmlformats.org/officeDocument/2006/math">
                    <m:r>
                      <a:rPr lang="pl-PL" i="1" dirty="0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pl-PL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l-PL" dirty="0"/>
                  <a:t>, aby błąd pozostał niewykryty, co jest bardzo mało prawdopodobne dla dobrze dobranych wielomianów generujących.</a:t>
                </a:r>
                <a:br>
                  <a:rPr lang="pl-PL" dirty="0"/>
                </a:br>
                <a:br>
                  <a:rPr lang="pl-PL" dirty="0"/>
                </a:br>
                <a:r>
                  <a:rPr lang="pl-PL" dirty="0"/>
                  <a:t>Oczywiście detekcja dłuższych przekłamań jest możliwa, ale nie jest już gwarantowana.</a:t>
                </a:r>
              </a:p>
            </p:txBody>
          </p:sp>
        </mc:Choice>
        <mc:Fallback xmlns="">
          <p:sp>
            <p:nvSpPr>
              <p:cNvPr id="3" name="Symbol zastępczy zawartości 2">
                <a:extLst>
                  <a:ext uri="{FF2B5EF4-FFF2-40B4-BE49-F238E27FC236}">
                    <a16:creationId xmlns:a16="http://schemas.microsoft.com/office/drawing/2014/main" id="{3627F867-92E4-64D1-1E5D-120D93087E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19" t="-1840" r="-1703"/>
                </a:stretch>
              </a:blipFill>
            </p:spPr>
            <p:txBody>
              <a:bodyPr/>
              <a:lstStyle/>
              <a:p>
                <a:r>
                  <a:rPr lang="pl-P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0286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ytuł 10">
            <a:extLst>
              <a:ext uri="{FF2B5EF4-FFF2-40B4-BE49-F238E27FC236}">
                <a16:creationId xmlns:a16="http://schemas.microsoft.com/office/drawing/2014/main" id="{23418ADF-358F-4647-A511-FCFFEDA83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4507200"/>
            <a:ext cx="4500562" cy="1562959"/>
          </a:xfrm>
        </p:spPr>
        <p:txBody>
          <a:bodyPr rtlCol="0"/>
          <a:lstStyle/>
          <a:p>
            <a:pPr rtl="0"/>
            <a:r>
              <a:rPr lang="pl-PL"/>
              <a:t>Wstęp</a:t>
            </a:r>
            <a:endParaRPr lang="pl-PL" dirty="0"/>
          </a:p>
        </p:txBody>
      </p:sp>
      <p:pic>
        <p:nvPicPr>
          <p:cNvPr id="18" name="Obraz — symbol zastępczy 17" descr="Grupa osób siedzących przy stole">
            <a:extLst>
              <a:ext uri="{FF2B5EF4-FFF2-40B4-BE49-F238E27FC236}">
                <a16:creationId xmlns:a16="http://schemas.microsoft.com/office/drawing/2014/main" id="{E2536017-F539-430C-A901-70AB81CA612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0" y="0"/>
            <a:ext cx="3054096" cy="3776472"/>
          </a:xfrm>
        </p:spPr>
      </p:pic>
      <p:pic>
        <p:nvPicPr>
          <p:cNvPr id="20" name="Obraz — symbol zastępczy 19" descr="Cyfrowe tło punktów danych">
            <a:extLst>
              <a:ext uri="{FF2B5EF4-FFF2-40B4-BE49-F238E27FC236}">
                <a16:creationId xmlns:a16="http://schemas.microsoft.com/office/drawing/2014/main" id="{528A7D8D-1AB5-46C4-93FA-D92C2FD5169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3054096" y="0"/>
            <a:ext cx="3054096" cy="3776472"/>
          </a:xfrm>
        </p:spPr>
      </p:pic>
      <p:pic>
        <p:nvPicPr>
          <p:cNvPr id="25" name="Obraz — symbol zastępczy 24" descr="Ekran wykresu cyfrowego">
            <a:extLst>
              <a:ext uri="{FF2B5EF4-FFF2-40B4-BE49-F238E27FC236}">
                <a16:creationId xmlns:a16="http://schemas.microsoft.com/office/drawing/2014/main" id="{B7353C46-ACC1-4078-85C2-26B57B0E58B7}"/>
              </a:ext>
            </a:extLst>
          </p:cNvPr>
          <p:cNvPicPr>
            <a:picLocks noGrp="1" noChangeAspect="1"/>
          </p:cNvPicPr>
          <p:nvPr>
            <p:ph type="pic" sz="quarter" idx="16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9137904" y="0"/>
            <a:ext cx="3054096" cy="3776472"/>
          </a:xfrm>
        </p:spPr>
      </p:pic>
      <p:sp>
        <p:nvSpPr>
          <p:cNvPr id="4" name="Data — symbol zastępczy 3">
            <a:extLst>
              <a:ext uri="{FF2B5EF4-FFF2-40B4-BE49-F238E27FC236}">
                <a16:creationId xmlns:a16="http://schemas.microsoft.com/office/drawing/2014/main" id="{0C329F70-04F7-4C70-BCF8-D4371F54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5" name="Stopka — symbol zastępczy 4">
            <a:extLst>
              <a:ext uri="{FF2B5EF4-FFF2-40B4-BE49-F238E27FC236}">
                <a16:creationId xmlns:a16="http://schemas.microsoft.com/office/drawing/2014/main" id="{06A3302E-502D-4151-81C9-5FD6AF95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6" name="Numer slajdu — symbol zastępczy 5">
            <a:extLst>
              <a:ext uri="{FF2B5EF4-FFF2-40B4-BE49-F238E27FC236}">
                <a16:creationId xmlns:a16="http://schemas.microsoft.com/office/drawing/2014/main" id="{9ED907F8-C614-4D59-A03F-BF9CD5E35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8</a:t>
            </a:fld>
            <a:endParaRPr lang="pl-PL"/>
          </a:p>
        </p:txBody>
      </p:sp>
      <p:pic>
        <p:nvPicPr>
          <p:cNvPr id="23" name="Obraz — symbol zastępczy 22" descr="Osoba rysująca na białej tablicy">
            <a:extLst>
              <a:ext uri="{FF2B5EF4-FFF2-40B4-BE49-F238E27FC236}">
                <a16:creationId xmlns:a16="http://schemas.microsoft.com/office/drawing/2014/main" id="{2B3C4F95-A0FA-45D9-BF43-1C398F65B89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" b="42"/>
          <a:stretch/>
        </p:blipFill>
        <p:spPr>
          <a:xfrm>
            <a:off x="6083808" y="0"/>
            <a:ext cx="3054096" cy="3776472"/>
          </a:xfrm>
        </p:spPr>
      </p:pic>
      <p:sp>
        <p:nvSpPr>
          <p:cNvPr id="12" name="Zawartość — symbol zastępczy 11">
            <a:extLst>
              <a:ext uri="{FF2B5EF4-FFF2-40B4-BE49-F238E27FC236}">
                <a16:creationId xmlns:a16="http://schemas.microsoft.com/office/drawing/2014/main" id="{E5127060-CDBF-435F-9009-A5451CCE305D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164783" y="4508500"/>
            <a:ext cx="6319192" cy="1563688"/>
          </a:xfrm>
          <a:noFill/>
        </p:spPr>
        <p:txBody>
          <a:bodyPr rtlCol="0">
            <a:noAutofit/>
          </a:bodyPr>
          <a:lstStyle/>
          <a:p>
            <a:pPr rtl="0"/>
            <a:r>
              <a:rPr lang="pl-PL" sz="1700" dirty="0"/>
              <a:t>W programie PowerPoint możesz tworzyć prezentacje i udostępniać je innym osobom, niezależnie od tego, gdzie się znajdują. Tutaj wpisz jakiś tekst, aby rozpocząć. Do tego szablonu można również dodawać obrazy, grafiki i klipy wideo. Zapisuj prezentacje w usłudze OneDrive i uzyskuj do nich dostęp z komputera, tabletu lub telefonu. </a:t>
            </a:r>
          </a:p>
        </p:txBody>
      </p:sp>
    </p:spTree>
    <p:extLst>
      <p:ext uri="{BB962C8B-B14F-4D97-AF65-F5344CB8AC3E}">
        <p14:creationId xmlns:p14="http://schemas.microsoft.com/office/powerpoint/2010/main" val="2158886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ytuł 13">
            <a:extLst>
              <a:ext uri="{FF2B5EF4-FFF2-40B4-BE49-F238E27FC236}">
                <a16:creationId xmlns:a16="http://schemas.microsoft.com/office/drawing/2014/main" id="{C15EE852-24F1-4643-8082-AB45CFF2B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4" y="549275"/>
            <a:ext cx="3566160" cy="3384550"/>
          </a:xfrm>
        </p:spPr>
        <p:txBody>
          <a:bodyPr rtlCol="0">
            <a:noAutofit/>
          </a:bodyPr>
          <a:lstStyle/>
          <a:p>
            <a:pPr rtl="0"/>
            <a:r>
              <a:rPr lang="pl-PL" sz="3600" dirty="0"/>
              <a:t>Najlepszym sposobem na rozpoczęcie jest skończenie </a:t>
            </a:r>
            <a:br>
              <a:rPr lang="pl-PL" sz="3600" dirty="0"/>
            </a:br>
            <a:r>
              <a:rPr lang="pl-PL" sz="3600" dirty="0"/>
              <a:t>z mówieniem </a:t>
            </a:r>
            <a:br>
              <a:rPr lang="pl-PL" sz="3600" dirty="0"/>
            </a:br>
            <a:r>
              <a:rPr lang="pl-PL" sz="3600" dirty="0"/>
              <a:t>i przystąpienie </a:t>
            </a:r>
            <a:br>
              <a:rPr lang="pl-PL" sz="3600" dirty="0"/>
            </a:br>
            <a:r>
              <a:rPr lang="pl-PL" sz="3600" dirty="0"/>
              <a:t>do działania.</a:t>
            </a:r>
          </a:p>
        </p:txBody>
      </p:sp>
      <p:sp>
        <p:nvSpPr>
          <p:cNvPr id="15" name="Zawartość — symbol zastępczy 14">
            <a:extLst>
              <a:ext uri="{FF2B5EF4-FFF2-40B4-BE49-F238E27FC236}">
                <a16:creationId xmlns:a16="http://schemas.microsoft.com/office/drawing/2014/main" id="{4139825C-53C7-44F4-A064-9795CECD081B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50863" y="4097338"/>
            <a:ext cx="3565524" cy="2351087"/>
          </a:xfrm>
        </p:spPr>
        <p:txBody>
          <a:bodyPr rtlCol="0"/>
          <a:lstStyle/>
          <a:p>
            <a:pPr rtl="0"/>
            <a:r>
              <a:rPr lang="pl-PL" dirty="0"/>
              <a:t>Walt Disney</a:t>
            </a:r>
          </a:p>
          <a:p>
            <a:pPr rtl="0"/>
            <a:endParaRPr lang="pl-PL" dirty="0"/>
          </a:p>
        </p:txBody>
      </p:sp>
      <p:pic>
        <p:nvPicPr>
          <p:cNvPr id="18" name="Obraz — symbol zastępczy 17" descr="Osoba rysująca na białej tablicy">
            <a:extLst>
              <a:ext uri="{FF2B5EF4-FFF2-40B4-BE49-F238E27FC236}">
                <a16:creationId xmlns:a16="http://schemas.microsoft.com/office/drawing/2014/main" id="{301557C2-9072-409B-88EC-E8577CEFCA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35809" y="656633"/>
            <a:ext cx="5132388" cy="5132388"/>
          </a:xfrm>
        </p:spPr>
      </p:pic>
      <p:sp>
        <p:nvSpPr>
          <p:cNvPr id="19" name="Data — symbol zastępczy 18">
            <a:extLst>
              <a:ext uri="{FF2B5EF4-FFF2-40B4-BE49-F238E27FC236}">
                <a16:creationId xmlns:a16="http://schemas.microsoft.com/office/drawing/2014/main" id="{386DB667-0553-4FB8-B0E0-776539934A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0863" y="6507212"/>
            <a:ext cx="2628900" cy="153888"/>
          </a:xfrm>
        </p:spPr>
        <p:txBody>
          <a:bodyPr rtlCol="0"/>
          <a:lstStyle/>
          <a:p>
            <a:pPr rtl="0"/>
            <a:r>
              <a:rPr lang="pl-PL"/>
              <a:t>Wtorek, 2 lutego 20XX</a:t>
            </a:r>
            <a:endParaRPr lang="pl-PL" dirty="0"/>
          </a:p>
        </p:txBody>
      </p:sp>
      <p:sp>
        <p:nvSpPr>
          <p:cNvPr id="20" name="Stopka — symbol zastępczy 19">
            <a:extLst>
              <a:ext uri="{FF2B5EF4-FFF2-40B4-BE49-F238E27FC236}">
                <a16:creationId xmlns:a16="http://schemas.microsoft.com/office/drawing/2014/main" id="{C77C6228-C5A8-44DC-ABD7-A22A4475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59150" y="6507212"/>
            <a:ext cx="6379210" cy="153888"/>
          </a:xfrm>
        </p:spPr>
        <p:txBody>
          <a:bodyPr rtlCol="0"/>
          <a:lstStyle/>
          <a:p>
            <a:pPr rtl="0"/>
            <a:r>
              <a:rPr lang="pl-PL"/>
              <a:t>Przykładowy tekst stopki</a:t>
            </a:r>
          </a:p>
        </p:txBody>
      </p:sp>
      <p:sp>
        <p:nvSpPr>
          <p:cNvPr id="21" name="Numer slajdu — symbol zastępczy 20">
            <a:extLst>
              <a:ext uri="{FF2B5EF4-FFF2-40B4-BE49-F238E27FC236}">
                <a16:creationId xmlns:a16="http://schemas.microsoft.com/office/drawing/2014/main" id="{1C563B34-DD53-4FB1-B8C2-8914E01C6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48863" y="6507212"/>
            <a:ext cx="1692274" cy="153888"/>
          </a:xfrm>
        </p:spPr>
        <p:txBody>
          <a:bodyPr rtlCol="0"/>
          <a:lstStyle/>
          <a:p>
            <a:pPr rtl="0"/>
            <a:fld id="{DBA1B0FB-D917-4C8C-928F-313BD683BF39}" type="slidenum">
              <a:rPr lang="pl-PL" smtClean="0"/>
              <a:pPr rtl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5518310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Walbaum Display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4441.tgt.Office_50301113_TF33713516_Win32_OJ112196127" id="{13F340DD-E820-4A45-AE8D-F68A3FDA2EBD}" vid="{E10BDB70-DE34-4756-8F2F-575C338F3077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E4876F9-7AE1-498D-B8FE-1E3AD703D2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811A92-D464-4AC4-A396-BA73B10CEEA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04751AB-E840-446F-8D49-E697067EC88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{4C0F7227-E352-4DA9-B084-8FAC043891EE}tf33713516_win32</Template>
  <TotalTime>3426</TotalTime>
  <Words>1301</Words>
  <Application>Microsoft Office PowerPoint</Application>
  <PresentationFormat>Panoramiczny</PresentationFormat>
  <Paragraphs>134</Paragraphs>
  <Slides>15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Gill Sans MT</vt:lpstr>
      <vt:lpstr>Symbol</vt:lpstr>
      <vt:lpstr>Times New Roman</vt:lpstr>
      <vt:lpstr>3DFloatVTI</vt:lpstr>
      <vt:lpstr>Implementacja kodu wielomianowego CRC-32 – IEEE 802.3</vt:lpstr>
      <vt:lpstr>CRC ( Cyclic Redundancy Check ) – Czym jest i gdzie jest stosowany ?</vt:lpstr>
      <vt:lpstr>Prezentacja programu PowerPoint</vt:lpstr>
      <vt:lpstr>CRC-32 – Podstawy matematyczne</vt:lpstr>
      <vt:lpstr>Prezentacja programu PowerPoint</vt:lpstr>
      <vt:lpstr>Algorytm CRC-32 – IEEE 802.11 1997</vt:lpstr>
      <vt:lpstr>CRC – Możliwości korekcyjno-detekcyjne</vt:lpstr>
      <vt:lpstr>Wstęp</vt:lpstr>
      <vt:lpstr>Najlepszym sposobem na rozpoczęcie jest skończenie  z mówieniem  i przystąpienie  do działania.</vt:lpstr>
      <vt:lpstr>Zespół</vt:lpstr>
      <vt:lpstr>Oś czasu</vt:lpstr>
      <vt:lpstr>Zawartość </vt:lpstr>
      <vt:lpstr>Zawartość 2 </vt:lpstr>
      <vt:lpstr>Bibliografia</vt:lpstr>
      <vt:lpstr>Dziękujemy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Jakub Kogut</dc:creator>
  <cp:lastModifiedBy>Jakub Kogut</cp:lastModifiedBy>
  <cp:revision>7</cp:revision>
  <dcterms:created xsi:type="dcterms:W3CDTF">2025-05-19T14:34:48Z</dcterms:created>
  <dcterms:modified xsi:type="dcterms:W3CDTF">2025-06-01T07:30:10Z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