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圆角矩形 8"/>
          <p:cNvSpPr/>
          <p:nvPr/>
        </p:nvSpPr>
        <p:spPr>
          <a:xfrm>
            <a:off x="443230" y="3846195"/>
            <a:ext cx="2268855" cy="15982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3230" y="1933575"/>
            <a:ext cx="2268855" cy="159829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990205" y="2012950"/>
            <a:ext cx="1489075" cy="347916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visual_sens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120" y="3901440"/>
            <a:ext cx="1487805" cy="1487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55" y="3845560"/>
            <a:ext cx="1298575" cy="984250"/>
          </a:xfrm>
          <a:prstGeom prst="rect">
            <a:avLst/>
          </a:prstGeom>
        </p:spPr>
      </p:pic>
      <p:pic>
        <p:nvPicPr>
          <p:cNvPr id="7" name="图片 6" descr="inertial_sen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" y="1973580"/>
            <a:ext cx="1520190" cy="152019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361690" y="1183005"/>
            <a:ext cx="2268855" cy="7505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03613" y="1297305"/>
            <a:ext cx="1985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/>
              <a:t>RMU&amp;</a:t>
            </a:r>
            <a:r>
              <a:rPr lang="zh-CN" altLang="en-US" sz="2800"/>
              <a:t>舵机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3183890" y="2553335"/>
            <a:ext cx="2623820" cy="8255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7560" y="273621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视觉惯性里程计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183890" y="4232275"/>
            <a:ext cx="2623820" cy="8255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95395" y="44151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稠密建图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6278880" y="2013585"/>
            <a:ext cx="988060" cy="3479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279515" y="3337560"/>
            <a:ext cx="958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运动规划</a:t>
            </a:r>
            <a:endParaRPr lang="zh-CN" altLang="en-US" sz="2400"/>
          </a:p>
        </p:txBody>
      </p:sp>
      <p:sp>
        <p:nvSpPr>
          <p:cNvPr id="18" name="文本框 17"/>
          <p:cNvSpPr txBox="1"/>
          <p:nvPr/>
        </p:nvSpPr>
        <p:spPr>
          <a:xfrm>
            <a:off x="2076450" y="210121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IMU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320800" y="3987165"/>
            <a:ext cx="1391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RGB-D</a:t>
            </a:r>
            <a:r>
              <a:rPr lang="zh-CN" altLang="en-US"/>
              <a:t>相机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8" idx="3"/>
          </p:cNvCxnSpPr>
          <p:nvPr/>
        </p:nvCxnSpPr>
        <p:spPr>
          <a:xfrm flipV="1">
            <a:off x="2712085" y="2727960"/>
            <a:ext cx="4737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  <a:endCxn id="14" idx="1"/>
          </p:cNvCxnSpPr>
          <p:nvPr/>
        </p:nvCxnSpPr>
        <p:spPr>
          <a:xfrm flipV="1">
            <a:off x="2712085" y="4645025"/>
            <a:ext cx="47180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flipV="1">
            <a:off x="2712085" y="3150235"/>
            <a:ext cx="471805" cy="1205230"/>
          </a:xfrm>
          <a:prstGeom prst="bentConnector3">
            <a:avLst>
              <a:gd name="adj1" fmla="val 5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2" idx="0"/>
          </p:cNvCxnSpPr>
          <p:nvPr/>
        </p:nvCxnSpPr>
        <p:spPr>
          <a:xfrm flipH="1">
            <a:off x="4495800" y="1933575"/>
            <a:ext cx="635" cy="61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2"/>
            <a:endCxn id="14" idx="0"/>
          </p:cNvCxnSpPr>
          <p:nvPr/>
        </p:nvCxnSpPr>
        <p:spPr>
          <a:xfrm>
            <a:off x="4495800" y="3378835"/>
            <a:ext cx="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487545" y="3842385"/>
            <a:ext cx="1795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3"/>
          </p:cNvCxnSpPr>
          <p:nvPr/>
        </p:nvCxnSpPr>
        <p:spPr>
          <a:xfrm>
            <a:off x="5807710" y="4645025"/>
            <a:ext cx="47498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" idx="1"/>
          </p:cNvCxnSpPr>
          <p:nvPr/>
        </p:nvCxnSpPr>
        <p:spPr>
          <a:xfrm>
            <a:off x="7269480" y="3743960"/>
            <a:ext cx="720725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3"/>
            <a:endCxn id="3" idx="1"/>
          </p:cNvCxnSpPr>
          <p:nvPr/>
        </p:nvCxnSpPr>
        <p:spPr>
          <a:xfrm flipV="1">
            <a:off x="9479280" y="3752215"/>
            <a:ext cx="5264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462145" y="212090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推力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2743200" y="2452370"/>
                <a:ext cx="425450" cy="28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52370"/>
                <a:ext cx="425450" cy="2813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748280" y="2693035"/>
                <a:ext cx="398780" cy="281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2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0" y="2693035"/>
                <a:ext cx="398780" cy="2813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2861945" y="3484245"/>
            <a:ext cx="570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RGB</a:t>
            </a:r>
            <a:r>
              <a:rPr lang="zh-CN" altLang="en-US" sz="1200"/>
              <a:t>图像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2697480" y="46456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点云</a:t>
            </a:r>
            <a:endParaRPr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3957320" y="3379470"/>
            <a:ext cx="539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位姿速度外力</a:t>
            </a:r>
            <a:endParaRPr lang="zh-CN" altLang="en-US" sz="1200"/>
          </a:p>
          <a:p>
            <a:pPr algn="ctr"/>
            <a:r>
              <a:rPr lang="en-US" altLang="zh-CN" sz="1200"/>
              <a:t>……</a:t>
            </a:r>
            <a:endParaRPr lang="en-US" altLang="zh-CN" sz="1200"/>
          </a:p>
        </p:txBody>
      </p:sp>
      <p:cxnSp>
        <p:nvCxnSpPr>
          <p:cNvPr id="53" name="肘形连接符 52"/>
          <p:cNvCxnSpPr>
            <a:endCxn id="4" idx="0"/>
          </p:cNvCxnSpPr>
          <p:nvPr/>
        </p:nvCxnSpPr>
        <p:spPr>
          <a:xfrm flipV="1">
            <a:off x="6055995" y="2012950"/>
            <a:ext cx="2679065" cy="1809750"/>
          </a:xfrm>
          <a:prstGeom prst="bentConnector4">
            <a:avLst>
              <a:gd name="adj1" fmla="val 402"/>
              <a:gd name="adj2" fmla="val 113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414385" y="297434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飞控</a:t>
            </a:r>
            <a:endParaRPr lang="zh-CN" sz="2000"/>
          </a:p>
        </p:txBody>
      </p:sp>
      <p:sp>
        <p:nvSpPr>
          <p:cNvPr id="55" name="文本框 54"/>
          <p:cNvSpPr txBox="1"/>
          <p:nvPr/>
        </p:nvSpPr>
        <p:spPr>
          <a:xfrm>
            <a:off x="10113010" y="27825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无人机执行器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266940" y="34715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期望运动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9415145" y="3337560"/>
            <a:ext cx="69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执行器指令</a:t>
            </a:r>
            <a:endParaRPr lang="zh-CN" altLang="en-US" sz="1200"/>
          </a:p>
        </p:txBody>
      </p:sp>
      <p:pic>
        <p:nvPicPr>
          <p:cNvPr id="59" name="图片 58" descr="omni_hex_simulation_model"/>
          <p:cNvPicPr>
            <a:picLocks noChangeAspect="1"/>
          </p:cNvPicPr>
          <p:nvPr/>
        </p:nvPicPr>
        <p:blipFill>
          <a:blip r:embed="rId6"/>
          <a:srcRect l="22393" t="28481" r="25733" b="10500"/>
          <a:stretch>
            <a:fillRect/>
          </a:stretch>
        </p:blipFill>
        <p:spPr>
          <a:xfrm>
            <a:off x="10005695" y="3150870"/>
            <a:ext cx="1867535" cy="1243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Nimbus Roman No9 L</vt:lpstr>
      <vt:lpstr>微软雅黑</vt:lpstr>
      <vt:lpstr>文泉驿微米黑</vt:lpstr>
      <vt:lpstr>宋体</vt:lpstr>
      <vt:lpstr>Arial Unicode MS</vt:lpstr>
      <vt:lpstr>Calibri Light</vt:lpstr>
      <vt:lpstr>DejaVu Sans</vt:lpstr>
      <vt:lpstr>Calibri</vt:lpstr>
      <vt:lpstr>OpenSymbol</vt:lpstr>
      <vt:lpstr>DejaVu Math TeX Gyre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lpy</cp:lastModifiedBy>
  <cp:revision>61</cp:revision>
  <dcterms:created xsi:type="dcterms:W3CDTF">2023-09-14T03:58:12Z</dcterms:created>
  <dcterms:modified xsi:type="dcterms:W3CDTF">2023-09-14T03:58:12Z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