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96" r:id="rId2"/>
    <p:sldId id="299" r:id="rId3"/>
    <p:sldId id="356" r:id="rId4"/>
    <p:sldId id="357" r:id="rId5"/>
    <p:sldId id="368" r:id="rId6"/>
    <p:sldId id="352" r:id="rId7"/>
    <p:sldId id="369" r:id="rId8"/>
    <p:sldId id="370" r:id="rId9"/>
    <p:sldId id="367" r:id="rId10"/>
    <p:sldId id="363" r:id="rId11"/>
    <p:sldId id="366" r:id="rId12"/>
    <p:sldId id="344" r:id="rId13"/>
    <p:sldId id="365" r:id="rId14"/>
    <p:sldId id="354" r:id="rId15"/>
    <p:sldId id="301" r:id="rId16"/>
    <p:sldId id="372" r:id="rId17"/>
    <p:sldId id="371" r:id="rId18"/>
    <p:sldId id="374" r:id="rId19"/>
    <p:sldId id="300" r:id="rId20"/>
    <p:sldId id="379" r:id="rId21"/>
    <p:sldId id="375" r:id="rId22"/>
    <p:sldId id="376" r:id="rId23"/>
    <p:sldId id="378" r:id="rId24"/>
    <p:sldId id="334" r:id="rId25"/>
    <p:sldId id="345" r:id="rId26"/>
    <p:sldId id="364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23">
          <p15:clr>
            <a:srgbClr val="A4A3A4"/>
          </p15:clr>
        </p15:guide>
        <p15:guide id="3" orient="horz" pos="3117">
          <p15:clr>
            <a:srgbClr val="A4A3A4"/>
          </p15:clr>
        </p15:guide>
        <p15:guide id="4" orient="horz" pos="713">
          <p15:clr>
            <a:srgbClr val="A4A3A4"/>
          </p15:clr>
        </p15:guide>
        <p15:guide id="5" orient="horz" pos="849">
          <p15:clr>
            <a:srgbClr val="A4A3A4"/>
          </p15:clr>
        </p15:guide>
        <p15:guide id="6" pos="113">
          <p15:clr>
            <a:srgbClr val="A4A3A4"/>
          </p15:clr>
        </p15:guide>
        <p15:guide id="7" pos="2880">
          <p15:clr>
            <a:srgbClr val="A4A3A4"/>
          </p15:clr>
        </p15:guide>
        <p15:guide id="8" pos="5647">
          <p15:clr>
            <a:srgbClr val="A4A3A4"/>
          </p15:clr>
        </p15:guide>
        <p15:guide id="9" orient="horz" pos="164">
          <p15:clr>
            <a:srgbClr val="A4A3A4"/>
          </p15:clr>
        </p15:guide>
        <p15:guide id="10" orient="horz" pos="2478">
          <p15:clr>
            <a:srgbClr val="A4A3A4"/>
          </p15:clr>
        </p15:guide>
        <p15:guide id="11" pos="5556">
          <p15:clr>
            <a:srgbClr val="A4A3A4"/>
          </p15:clr>
        </p15:guide>
        <p15:guide id="12" pos="204">
          <p15:clr>
            <a:srgbClr val="A4A3A4"/>
          </p15:clr>
        </p15:guide>
        <p15:guide id="13" pos="26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21"/>
    <a:srgbClr val="FCB040"/>
    <a:srgbClr val="745800"/>
    <a:srgbClr val="544000"/>
    <a:srgbClr val="D9D9D9"/>
    <a:srgbClr val="575C58"/>
    <a:srgbClr val="C69B96"/>
    <a:srgbClr val="7E0000"/>
    <a:srgbClr val="A80000"/>
    <a:srgbClr val="4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31" autoAdjust="0"/>
    <p:restoredTop sz="94418" autoAdjust="0"/>
  </p:normalViewPr>
  <p:slideViewPr>
    <p:cSldViewPr>
      <p:cViewPr>
        <p:scale>
          <a:sx n="86" d="100"/>
          <a:sy n="86" d="100"/>
        </p:scale>
        <p:origin x="605" y="72"/>
      </p:cViewPr>
      <p:guideLst>
        <p:guide orient="horz" pos="1620"/>
        <p:guide orient="horz" pos="123"/>
        <p:guide orient="horz" pos="3117"/>
        <p:guide orient="horz" pos="713"/>
        <p:guide orient="horz" pos="849"/>
        <p:guide pos="113"/>
        <p:guide pos="2880"/>
        <p:guide pos="5647"/>
        <p:guide orient="horz" pos="164"/>
        <p:guide orient="horz" pos="2478"/>
        <p:guide pos="5556"/>
        <p:guide pos="204"/>
        <p:guide pos="2699"/>
      </p:guideLst>
    </p:cSldViewPr>
  </p:slideViewPr>
  <p:outlineViewPr>
    <p:cViewPr>
      <p:scale>
        <a:sx n="33" d="100"/>
        <a:sy n="33" d="100"/>
      </p:scale>
      <p:origin x="0" y="10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84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273ED-AC93-4540-8DB3-500C5E861DE1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E2542-D4E9-4CB9-A993-B313267EC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4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FCE5E-EE35-466D-9867-7BADB672206B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2868D-2082-4776-94DA-AA3D1E793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113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55CE-DD93-464D-A9FA-A3E34F08152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908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55CE-DD93-464D-A9FA-A3E34F08152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212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55CE-DD93-464D-A9FA-A3E34F08152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90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ello 05\Desktop\20set 3개\2\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6"/>
          <p:cNvSpPr>
            <a:spLocks/>
          </p:cNvSpPr>
          <p:nvPr userDrawn="1"/>
        </p:nvSpPr>
        <p:spPr bwMode="auto">
          <a:xfrm>
            <a:off x="702447" y="848569"/>
            <a:ext cx="7739107" cy="4252599"/>
          </a:xfrm>
          <a:custGeom>
            <a:avLst/>
            <a:gdLst>
              <a:gd name="T0" fmla="*/ 4594 w 4950"/>
              <a:gd name="T1" fmla="*/ 1976 h 2720"/>
              <a:gd name="T2" fmla="*/ 4649 w 4950"/>
              <a:gd name="T3" fmla="*/ 1831 h 2720"/>
              <a:gd name="T4" fmla="*/ 4712 w 4950"/>
              <a:gd name="T5" fmla="*/ 1695 h 2720"/>
              <a:gd name="T6" fmla="*/ 4785 w 4950"/>
              <a:gd name="T7" fmla="*/ 1569 h 2720"/>
              <a:gd name="T8" fmla="*/ 4863 w 4950"/>
              <a:gd name="T9" fmla="*/ 1453 h 2720"/>
              <a:gd name="T10" fmla="*/ 4949 w 4950"/>
              <a:gd name="T11" fmla="*/ 1348 h 2720"/>
              <a:gd name="T12" fmla="*/ 4949 w 4950"/>
              <a:gd name="T13" fmla="*/ 1347 h 2720"/>
              <a:gd name="T14" fmla="*/ 4863 w 4950"/>
              <a:gd name="T15" fmla="*/ 1241 h 2720"/>
              <a:gd name="T16" fmla="*/ 4785 w 4950"/>
              <a:gd name="T17" fmla="*/ 1125 h 2720"/>
              <a:gd name="T18" fmla="*/ 4712 w 4950"/>
              <a:gd name="T19" fmla="*/ 999 h 2720"/>
              <a:gd name="T20" fmla="*/ 4649 w 4950"/>
              <a:gd name="T21" fmla="*/ 863 h 2720"/>
              <a:gd name="T22" fmla="*/ 4594 w 4950"/>
              <a:gd name="T23" fmla="*/ 718 h 2720"/>
              <a:gd name="T24" fmla="*/ 4565 w 4950"/>
              <a:gd name="T25" fmla="*/ 625 h 2720"/>
              <a:gd name="T26" fmla="*/ 4533 w 4950"/>
              <a:gd name="T27" fmla="*/ 495 h 2720"/>
              <a:gd name="T28" fmla="*/ 4511 w 4950"/>
              <a:gd name="T29" fmla="*/ 368 h 2720"/>
              <a:gd name="T30" fmla="*/ 4497 w 4950"/>
              <a:gd name="T31" fmla="*/ 241 h 2720"/>
              <a:gd name="T32" fmla="*/ 4492 w 4950"/>
              <a:gd name="T33" fmla="*/ 119 h 2720"/>
              <a:gd name="T34" fmla="*/ 4497 w 4950"/>
              <a:gd name="T35" fmla="*/ 0 h 2720"/>
              <a:gd name="T36" fmla="*/ 455 w 4950"/>
              <a:gd name="T37" fmla="*/ 40 h 2720"/>
              <a:gd name="T38" fmla="*/ 457 w 4950"/>
              <a:gd name="T39" fmla="*/ 159 h 2720"/>
              <a:gd name="T40" fmla="*/ 450 w 4950"/>
              <a:gd name="T41" fmla="*/ 283 h 2720"/>
              <a:gd name="T42" fmla="*/ 432 w 4950"/>
              <a:gd name="T43" fmla="*/ 410 h 2720"/>
              <a:gd name="T44" fmla="*/ 406 w 4950"/>
              <a:gd name="T45" fmla="*/ 539 h 2720"/>
              <a:gd name="T46" fmla="*/ 371 w 4950"/>
              <a:gd name="T47" fmla="*/ 669 h 2720"/>
              <a:gd name="T48" fmla="*/ 338 w 4950"/>
              <a:gd name="T49" fmla="*/ 768 h 2720"/>
              <a:gd name="T50" fmla="*/ 280 w 4950"/>
              <a:gd name="T51" fmla="*/ 910 h 2720"/>
              <a:gd name="T52" fmla="*/ 213 w 4950"/>
              <a:gd name="T53" fmla="*/ 1042 h 2720"/>
              <a:gd name="T54" fmla="*/ 139 w 4950"/>
              <a:gd name="T55" fmla="*/ 1166 h 2720"/>
              <a:gd name="T56" fmla="*/ 57 w 4950"/>
              <a:gd name="T57" fmla="*/ 1279 h 2720"/>
              <a:gd name="T58" fmla="*/ 0 w 4950"/>
              <a:gd name="T59" fmla="*/ 1348 h 2720"/>
              <a:gd name="T60" fmla="*/ 85 w 4950"/>
              <a:gd name="T61" fmla="*/ 1453 h 2720"/>
              <a:gd name="T62" fmla="*/ 165 w 4950"/>
              <a:gd name="T63" fmla="*/ 1569 h 2720"/>
              <a:gd name="T64" fmla="*/ 236 w 4950"/>
              <a:gd name="T65" fmla="*/ 1695 h 2720"/>
              <a:gd name="T66" fmla="*/ 301 w 4950"/>
              <a:gd name="T67" fmla="*/ 1831 h 2720"/>
              <a:gd name="T68" fmla="*/ 356 w 4950"/>
              <a:gd name="T69" fmla="*/ 1976 h 2720"/>
              <a:gd name="T70" fmla="*/ 385 w 4950"/>
              <a:gd name="T71" fmla="*/ 2071 h 2720"/>
              <a:gd name="T72" fmla="*/ 418 w 4950"/>
              <a:gd name="T73" fmla="*/ 2207 h 2720"/>
              <a:gd name="T74" fmla="*/ 440 w 4950"/>
              <a:gd name="T75" fmla="*/ 2339 h 2720"/>
              <a:gd name="T76" fmla="*/ 453 w 4950"/>
              <a:gd name="T77" fmla="*/ 2471 h 2720"/>
              <a:gd name="T78" fmla="*/ 457 w 4950"/>
              <a:gd name="T79" fmla="*/ 2598 h 2720"/>
              <a:gd name="T80" fmla="*/ 451 w 4950"/>
              <a:gd name="T81" fmla="*/ 2720 h 2720"/>
              <a:gd name="T82" fmla="*/ 4499 w 4950"/>
              <a:gd name="T83" fmla="*/ 2720 h 2720"/>
              <a:gd name="T84" fmla="*/ 4492 w 4950"/>
              <a:gd name="T85" fmla="*/ 2597 h 2720"/>
              <a:gd name="T86" fmla="*/ 4496 w 4950"/>
              <a:gd name="T87" fmla="*/ 2471 h 2720"/>
              <a:gd name="T88" fmla="*/ 4509 w 4950"/>
              <a:gd name="T89" fmla="*/ 2339 h 2720"/>
              <a:gd name="T90" fmla="*/ 4532 w 4950"/>
              <a:gd name="T91" fmla="*/ 2207 h 2720"/>
              <a:gd name="T92" fmla="*/ 4565 w 4950"/>
              <a:gd name="T93" fmla="*/ 2071 h 2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950" h="2720">
                <a:moveTo>
                  <a:pt x="4578" y="2026"/>
                </a:moveTo>
                <a:lnTo>
                  <a:pt x="4578" y="2026"/>
                </a:lnTo>
                <a:lnTo>
                  <a:pt x="4594" y="1976"/>
                </a:lnTo>
                <a:lnTo>
                  <a:pt x="4612" y="1927"/>
                </a:lnTo>
                <a:lnTo>
                  <a:pt x="4629" y="1879"/>
                </a:lnTo>
                <a:lnTo>
                  <a:pt x="4649" y="1831"/>
                </a:lnTo>
                <a:lnTo>
                  <a:pt x="4669" y="1786"/>
                </a:lnTo>
                <a:lnTo>
                  <a:pt x="4690" y="1740"/>
                </a:lnTo>
                <a:lnTo>
                  <a:pt x="4712" y="1695"/>
                </a:lnTo>
                <a:lnTo>
                  <a:pt x="4736" y="1652"/>
                </a:lnTo>
                <a:lnTo>
                  <a:pt x="4759" y="1610"/>
                </a:lnTo>
                <a:lnTo>
                  <a:pt x="4785" y="1569"/>
                </a:lnTo>
                <a:lnTo>
                  <a:pt x="4811" y="1529"/>
                </a:lnTo>
                <a:lnTo>
                  <a:pt x="4836" y="1491"/>
                </a:lnTo>
                <a:lnTo>
                  <a:pt x="4863" y="1453"/>
                </a:lnTo>
                <a:lnTo>
                  <a:pt x="4891" y="1417"/>
                </a:lnTo>
                <a:lnTo>
                  <a:pt x="4921" y="1382"/>
                </a:lnTo>
                <a:lnTo>
                  <a:pt x="4949" y="1348"/>
                </a:lnTo>
                <a:lnTo>
                  <a:pt x="4950" y="1348"/>
                </a:lnTo>
                <a:lnTo>
                  <a:pt x="4949" y="1347"/>
                </a:lnTo>
                <a:lnTo>
                  <a:pt x="4949" y="1347"/>
                </a:lnTo>
                <a:lnTo>
                  <a:pt x="4921" y="1313"/>
                </a:lnTo>
                <a:lnTo>
                  <a:pt x="4891" y="1277"/>
                </a:lnTo>
                <a:lnTo>
                  <a:pt x="4863" y="1241"/>
                </a:lnTo>
                <a:lnTo>
                  <a:pt x="4836" y="1204"/>
                </a:lnTo>
                <a:lnTo>
                  <a:pt x="4811" y="1165"/>
                </a:lnTo>
                <a:lnTo>
                  <a:pt x="4785" y="1125"/>
                </a:lnTo>
                <a:lnTo>
                  <a:pt x="4759" y="1084"/>
                </a:lnTo>
                <a:lnTo>
                  <a:pt x="4736" y="1042"/>
                </a:lnTo>
                <a:lnTo>
                  <a:pt x="4712" y="999"/>
                </a:lnTo>
                <a:lnTo>
                  <a:pt x="4690" y="954"/>
                </a:lnTo>
                <a:lnTo>
                  <a:pt x="4669" y="909"/>
                </a:lnTo>
                <a:lnTo>
                  <a:pt x="4649" y="863"/>
                </a:lnTo>
                <a:lnTo>
                  <a:pt x="4629" y="816"/>
                </a:lnTo>
                <a:lnTo>
                  <a:pt x="4612" y="767"/>
                </a:lnTo>
                <a:lnTo>
                  <a:pt x="4594" y="718"/>
                </a:lnTo>
                <a:lnTo>
                  <a:pt x="4578" y="669"/>
                </a:lnTo>
                <a:lnTo>
                  <a:pt x="4578" y="669"/>
                </a:lnTo>
                <a:lnTo>
                  <a:pt x="4565" y="625"/>
                </a:lnTo>
                <a:lnTo>
                  <a:pt x="4553" y="582"/>
                </a:lnTo>
                <a:lnTo>
                  <a:pt x="4543" y="539"/>
                </a:lnTo>
                <a:lnTo>
                  <a:pt x="4533" y="495"/>
                </a:lnTo>
                <a:lnTo>
                  <a:pt x="4525" y="452"/>
                </a:lnTo>
                <a:lnTo>
                  <a:pt x="4517" y="410"/>
                </a:lnTo>
                <a:lnTo>
                  <a:pt x="4511" y="368"/>
                </a:lnTo>
                <a:lnTo>
                  <a:pt x="4505" y="324"/>
                </a:lnTo>
                <a:lnTo>
                  <a:pt x="4500" y="283"/>
                </a:lnTo>
                <a:lnTo>
                  <a:pt x="4497" y="241"/>
                </a:lnTo>
                <a:lnTo>
                  <a:pt x="4495" y="200"/>
                </a:lnTo>
                <a:lnTo>
                  <a:pt x="4493" y="159"/>
                </a:lnTo>
                <a:lnTo>
                  <a:pt x="4492" y="119"/>
                </a:lnTo>
                <a:lnTo>
                  <a:pt x="4493" y="78"/>
                </a:lnTo>
                <a:lnTo>
                  <a:pt x="4495" y="40"/>
                </a:lnTo>
                <a:lnTo>
                  <a:pt x="4497" y="0"/>
                </a:lnTo>
                <a:lnTo>
                  <a:pt x="453" y="0"/>
                </a:lnTo>
                <a:lnTo>
                  <a:pt x="453" y="0"/>
                </a:lnTo>
                <a:lnTo>
                  <a:pt x="455" y="40"/>
                </a:lnTo>
                <a:lnTo>
                  <a:pt x="457" y="78"/>
                </a:lnTo>
                <a:lnTo>
                  <a:pt x="457" y="119"/>
                </a:lnTo>
                <a:lnTo>
                  <a:pt x="457" y="159"/>
                </a:lnTo>
                <a:lnTo>
                  <a:pt x="455" y="200"/>
                </a:lnTo>
                <a:lnTo>
                  <a:pt x="452" y="241"/>
                </a:lnTo>
                <a:lnTo>
                  <a:pt x="450" y="283"/>
                </a:lnTo>
                <a:lnTo>
                  <a:pt x="445" y="324"/>
                </a:lnTo>
                <a:lnTo>
                  <a:pt x="439" y="368"/>
                </a:lnTo>
                <a:lnTo>
                  <a:pt x="432" y="410"/>
                </a:lnTo>
                <a:lnTo>
                  <a:pt x="425" y="452"/>
                </a:lnTo>
                <a:lnTo>
                  <a:pt x="417" y="495"/>
                </a:lnTo>
                <a:lnTo>
                  <a:pt x="406" y="539"/>
                </a:lnTo>
                <a:lnTo>
                  <a:pt x="396" y="582"/>
                </a:lnTo>
                <a:lnTo>
                  <a:pt x="384" y="625"/>
                </a:lnTo>
                <a:lnTo>
                  <a:pt x="371" y="669"/>
                </a:lnTo>
                <a:lnTo>
                  <a:pt x="371" y="669"/>
                </a:lnTo>
                <a:lnTo>
                  <a:pt x="356" y="719"/>
                </a:lnTo>
                <a:lnTo>
                  <a:pt x="338" y="768"/>
                </a:lnTo>
                <a:lnTo>
                  <a:pt x="320" y="816"/>
                </a:lnTo>
                <a:lnTo>
                  <a:pt x="301" y="863"/>
                </a:lnTo>
                <a:lnTo>
                  <a:pt x="280" y="910"/>
                </a:lnTo>
                <a:lnTo>
                  <a:pt x="259" y="954"/>
                </a:lnTo>
                <a:lnTo>
                  <a:pt x="236" y="999"/>
                </a:lnTo>
                <a:lnTo>
                  <a:pt x="213" y="1042"/>
                </a:lnTo>
                <a:lnTo>
                  <a:pt x="190" y="1084"/>
                </a:lnTo>
                <a:lnTo>
                  <a:pt x="165" y="1125"/>
                </a:lnTo>
                <a:lnTo>
                  <a:pt x="139" y="1166"/>
                </a:lnTo>
                <a:lnTo>
                  <a:pt x="112" y="1205"/>
                </a:lnTo>
                <a:lnTo>
                  <a:pt x="85" y="1242"/>
                </a:lnTo>
                <a:lnTo>
                  <a:pt x="57" y="1279"/>
                </a:lnTo>
                <a:lnTo>
                  <a:pt x="29" y="1314"/>
                </a:lnTo>
                <a:lnTo>
                  <a:pt x="0" y="1348"/>
                </a:lnTo>
                <a:lnTo>
                  <a:pt x="0" y="1348"/>
                </a:lnTo>
                <a:lnTo>
                  <a:pt x="29" y="1382"/>
                </a:lnTo>
                <a:lnTo>
                  <a:pt x="57" y="1416"/>
                </a:lnTo>
                <a:lnTo>
                  <a:pt x="85" y="1453"/>
                </a:lnTo>
                <a:lnTo>
                  <a:pt x="112" y="1491"/>
                </a:lnTo>
                <a:lnTo>
                  <a:pt x="139" y="1529"/>
                </a:lnTo>
                <a:lnTo>
                  <a:pt x="165" y="1569"/>
                </a:lnTo>
                <a:lnTo>
                  <a:pt x="190" y="1610"/>
                </a:lnTo>
                <a:lnTo>
                  <a:pt x="213" y="1652"/>
                </a:lnTo>
                <a:lnTo>
                  <a:pt x="236" y="1695"/>
                </a:lnTo>
                <a:lnTo>
                  <a:pt x="259" y="1740"/>
                </a:lnTo>
                <a:lnTo>
                  <a:pt x="280" y="1786"/>
                </a:lnTo>
                <a:lnTo>
                  <a:pt x="301" y="1831"/>
                </a:lnTo>
                <a:lnTo>
                  <a:pt x="320" y="1879"/>
                </a:lnTo>
                <a:lnTo>
                  <a:pt x="338" y="1927"/>
                </a:lnTo>
                <a:lnTo>
                  <a:pt x="356" y="1976"/>
                </a:lnTo>
                <a:lnTo>
                  <a:pt x="371" y="2026"/>
                </a:lnTo>
                <a:lnTo>
                  <a:pt x="371" y="2026"/>
                </a:lnTo>
                <a:lnTo>
                  <a:pt x="385" y="2071"/>
                </a:lnTo>
                <a:lnTo>
                  <a:pt x="397" y="2117"/>
                </a:lnTo>
                <a:lnTo>
                  <a:pt x="409" y="2161"/>
                </a:lnTo>
                <a:lnTo>
                  <a:pt x="418" y="2207"/>
                </a:lnTo>
                <a:lnTo>
                  <a:pt x="426" y="2252"/>
                </a:lnTo>
                <a:lnTo>
                  <a:pt x="434" y="2296"/>
                </a:lnTo>
                <a:lnTo>
                  <a:pt x="440" y="2339"/>
                </a:lnTo>
                <a:lnTo>
                  <a:pt x="446" y="2384"/>
                </a:lnTo>
                <a:lnTo>
                  <a:pt x="451" y="2427"/>
                </a:lnTo>
                <a:lnTo>
                  <a:pt x="453" y="2471"/>
                </a:lnTo>
                <a:lnTo>
                  <a:pt x="455" y="2514"/>
                </a:lnTo>
                <a:lnTo>
                  <a:pt x="457" y="2556"/>
                </a:lnTo>
                <a:lnTo>
                  <a:pt x="457" y="2598"/>
                </a:lnTo>
                <a:lnTo>
                  <a:pt x="455" y="2639"/>
                </a:lnTo>
                <a:lnTo>
                  <a:pt x="453" y="2680"/>
                </a:lnTo>
                <a:lnTo>
                  <a:pt x="451" y="2720"/>
                </a:lnTo>
                <a:lnTo>
                  <a:pt x="4499" y="2720"/>
                </a:lnTo>
                <a:lnTo>
                  <a:pt x="4499" y="2720"/>
                </a:lnTo>
                <a:lnTo>
                  <a:pt x="4499" y="2720"/>
                </a:lnTo>
                <a:lnTo>
                  <a:pt x="4496" y="2680"/>
                </a:lnTo>
                <a:lnTo>
                  <a:pt x="4493" y="2639"/>
                </a:lnTo>
                <a:lnTo>
                  <a:pt x="4492" y="2597"/>
                </a:lnTo>
                <a:lnTo>
                  <a:pt x="4492" y="2556"/>
                </a:lnTo>
                <a:lnTo>
                  <a:pt x="4493" y="2514"/>
                </a:lnTo>
                <a:lnTo>
                  <a:pt x="4496" y="2471"/>
                </a:lnTo>
                <a:lnTo>
                  <a:pt x="4499" y="2427"/>
                </a:lnTo>
                <a:lnTo>
                  <a:pt x="4503" y="2384"/>
                </a:lnTo>
                <a:lnTo>
                  <a:pt x="4509" y="2339"/>
                </a:lnTo>
                <a:lnTo>
                  <a:pt x="4516" y="2296"/>
                </a:lnTo>
                <a:lnTo>
                  <a:pt x="4523" y="2252"/>
                </a:lnTo>
                <a:lnTo>
                  <a:pt x="4532" y="2207"/>
                </a:lnTo>
                <a:lnTo>
                  <a:pt x="4541" y="2161"/>
                </a:lnTo>
                <a:lnTo>
                  <a:pt x="4552" y="2117"/>
                </a:lnTo>
                <a:lnTo>
                  <a:pt x="4565" y="2071"/>
                </a:lnTo>
                <a:lnTo>
                  <a:pt x="4578" y="2026"/>
                </a:lnTo>
                <a:close/>
              </a:path>
            </a:pathLst>
          </a:custGeom>
          <a:pattFill prst="pct40">
            <a:fgClr>
              <a:schemeClr val="tx1"/>
            </a:fgClr>
            <a:bgClr>
              <a:srgbClr val="42362F"/>
            </a:bgClr>
          </a:patt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702447" y="848569"/>
            <a:ext cx="7739107" cy="4252599"/>
            <a:chOff x="1503177" y="905267"/>
            <a:chExt cx="9185646" cy="5047466"/>
          </a:xfrm>
        </p:grpSpPr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503177" y="905267"/>
              <a:ext cx="9185646" cy="5047466"/>
            </a:xfrm>
            <a:custGeom>
              <a:avLst/>
              <a:gdLst>
                <a:gd name="T0" fmla="*/ 4594 w 4950"/>
                <a:gd name="T1" fmla="*/ 1976 h 2720"/>
                <a:gd name="T2" fmla="*/ 4649 w 4950"/>
                <a:gd name="T3" fmla="*/ 1831 h 2720"/>
                <a:gd name="T4" fmla="*/ 4712 w 4950"/>
                <a:gd name="T5" fmla="*/ 1695 h 2720"/>
                <a:gd name="T6" fmla="*/ 4785 w 4950"/>
                <a:gd name="T7" fmla="*/ 1569 h 2720"/>
                <a:gd name="T8" fmla="*/ 4863 w 4950"/>
                <a:gd name="T9" fmla="*/ 1453 h 2720"/>
                <a:gd name="T10" fmla="*/ 4949 w 4950"/>
                <a:gd name="T11" fmla="*/ 1348 h 2720"/>
                <a:gd name="T12" fmla="*/ 4949 w 4950"/>
                <a:gd name="T13" fmla="*/ 1347 h 2720"/>
                <a:gd name="T14" fmla="*/ 4863 w 4950"/>
                <a:gd name="T15" fmla="*/ 1241 h 2720"/>
                <a:gd name="T16" fmla="*/ 4785 w 4950"/>
                <a:gd name="T17" fmla="*/ 1125 h 2720"/>
                <a:gd name="T18" fmla="*/ 4712 w 4950"/>
                <a:gd name="T19" fmla="*/ 999 h 2720"/>
                <a:gd name="T20" fmla="*/ 4649 w 4950"/>
                <a:gd name="T21" fmla="*/ 863 h 2720"/>
                <a:gd name="T22" fmla="*/ 4594 w 4950"/>
                <a:gd name="T23" fmla="*/ 718 h 2720"/>
                <a:gd name="T24" fmla="*/ 4565 w 4950"/>
                <a:gd name="T25" fmla="*/ 625 h 2720"/>
                <a:gd name="T26" fmla="*/ 4533 w 4950"/>
                <a:gd name="T27" fmla="*/ 495 h 2720"/>
                <a:gd name="T28" fmla="*/ 4511 w 4950"/>
                <a:gd name="T29" fmla="*/ 368 h 2720"/>
                <a:gd name="T30" fmla="*/ 4497 w 4950"/>
                <a:gd name="T31" fmla="*/ 241 h 2720"/>
                <a:gd name="T32" fmla="*/ 4492 w 4950"/>
                <a:gd name="T33" fmla="*/ 119 h 2720"/>
                <a:gd name="T34" fmla="*/ 4497 w 4950"/>
                <a:gd name="T35" fmla="*/ 0 h 2720"/>
                <a:gd name="T36" fmla="*/ 455 w 4950"/>
                <a:gd name="T37" fmla="*/ 40 h 2720"/>
                <a:gd name="T38" fmla="*/ 457 w 4950"/>
                <a:gd name="T39" fmla="*/ 159 h 2720"/>
                <a:gd name="T40" fmla="*/ 450 w 4950"/>
                <a:gd name="T41" fmla="*/ 283 h 2720"/>
                <a:gd name="T42" fmla="*/ 432 w 4950"/>
                <a:gd name="T43" fmla="*/ 410 h 2720"/>
                <a:gd name="T44" fmla="*/ 406 w 4950"/>
                <a:gd name="T45" fmla="*/ 539 h 2720"/>
                <a:gd name="T46" fmla="*/ 371 w 4950"/>
                <a:gd name="T47" fmla="*/ 669 h 2720"/>
                <a:gd name="T48" fmla="*/ 338 w 4950"/>
                <a:gd name="T49" fmla="*/ 768 h 2720"/>
                <a:gd name="T50" fmla="*/ 280 w 4950"/>
                <a:gd name="T51" fmla="*/ 910 h 2720"/>
                <a:gd name="T52" fmla="*/ 213 w 4950"/>
                <a:gd name="T53" fmla="*/ 1042 h 2720"/>
                <a:gd name="T54" fmla="*/ 139 w 4950"/>
                <a:gd name="T55" fmla="*/ 1166 h 2720"/>
                <a:gd name="T56" fmla="*/ 57 w 4950"/>
                <a:gd name="T57" fmla="*/ 1279 h 2720"/>
                <a:gd name="T58" fmla="*/ 0 w 4950"/>
                <a:gd name="T59" fmla="*/ 1348 h 2720"/>
                <a:gd name="T60" fmla="*/ 85 w 4950"/>
                <a:gd name="T61" fmla="*/ 1453 h 2720"/>
                <a:gd name="T62" fmla="*/ 165 w 4950"/>
                <a:gd name="T63" fmla="*/ 1569 h 2720"/>
                <a:gd name="T64" fmla="*/ 236 w 4950"/>
                <a:gd name="T65" fmla="*/ 1695 h 2720"/>
                <a:gd name="T66" fmla="*/ 301 w 4950"/>
                <a:gd name="T67" fmla="*/ 1831 h 2720"/>
                <a:gd name="T68" fmla="*/ 356 w 4950"/>
                <a:gd name="T69" fmla="*/ 1976 h 2720"/>
                <a:gd name="T70" fmla="*/ 385 w 4950"/>
                <a:gd name="T71" fmla="*/ 2071 h 2720"/>
                <a:gd name="T72" fmla="*/ 418 w 4950"/>
                <a:gd name="T73" fmla="*/ 2207 h 2720"/>
                <a:gd name="T74" fmla="*/ 440 w 4950"/>
                <a:gd name="T75" fmla="*/ 2339 h 2720"/>
                <a:gd name="T76" fmla="*/ 453 w 4950"/>
                <a:gd name="T77" fmla="*/ 2471 h 2720"/>
                <a:gd name="T78" fmla="*/ 457 w 4950"/>
                <a:gd name="T79" fmla="*/ 2598 h 2720"/>
                <a:gd name="T80" fmla="*/ 451 w 4950"/>
                <a:gd name="T81" fmla="*/ 2720 h 2720"/>
                <a:gd name="T82" fmla="*/ 4499 w 4950"/>
                <a:gd name="T83" fmla="*/ 2720 h 2720"/>
                <a:gd name="T84" fmla="*/ 4492 w 4950"/>
                <a:gd name="T85" fmla="*/ 2597 h 2720"/>
                <a:gd name="T86" fmla="*/ 4496 w 4950"/>
                <a:gd name="T87" fmla="*/ 2471 h 2720"/>
                <a:gd name="T88" fmla="*/ 4509 w 4950"/>
                <a:gd name="T89" fmla="*/ 2339 h 2720"/>
                <a:gd name="T90" fmla="*/ 4532 w 4950"/>
                <a:gd name="T91" fmla="*/ 2207 h 2720"/>
                <a:gd name="T92" fmla="*/ 4565 w 4950"/>
                <a:gd name="T93" fmla="*/ 2071 h 2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950" h="2720">
                  <a:moveTo>
                    <a:pt x="4578" y="2026"/>
                  </a:moveTo>
                  <a:lnTo>
                    <a:pt x="4578" y="2026"/>
                  </a:lnTo>
                  <a:lnTo>
                    <a:pt x="4594" y="1976"/>
                  </a:lnTo>
                  <a:lnTo>
                    <a:pt x="4612" y="1927"/>
                  </a:lnTo>
                  <a:lnTo>
                    <a:pt x="4629" y="1879"/>
                  </a:lnTo>
                  <a:lnTo>
                    <a:pt x="4649" y="1831"/>
                  </a:lnTo>
                  <a:lnTo>
                    <a:pt x="4669" y="1786"/>
                  </a:lnTo>
                  <a:lnTo>
                    <a:pt x="4690" y="1740"/>
                  </a:lnTo>
                  <a:lnTo>
                    <a:pt x="4712" y="1695"/>
                  </a:lnTo>
                  <a:lnTo>
                    <a:pt x="4736" y="1652"/>
                  </a:lnTo>
                  <a:lnTo>
                    <a:pt x="4759" y="1610"/>
                  </a:lnTo>
                  <a:lnTo>
                    <a:pt x="4785" y="1569"/>
                  </a:lnTo>
                  <a:lnTo>
                    <a:pt x="4811" y="1529"/>
                  </a:lnTo>
                  <a:lnTo>
                    <a:pt x="4836" y="1491"/>
                  </a:lnTo>
                  <a:lnTo>
                    <a:pt x="4863" y="1453"/>
                  </a:lnTo>
                  <a:lnTo>
                    <a:pt x="4891" y="1417"/>
                  </a:lnTo>
                  <a:lnTo>
                    <a:pt x="4921" y="1382"/>
                  </a:lnTo>
                  <a:lnTo>
                    <a:pt x="4949" y="1348"/>
                  </a:lnTo>
                  <a:lnTo>
                    <a:pt x="4950" y="1348"/>
                  </a:lnTo>
                  <a:lnTo>
                    <a:pt x="4949" y="1347"/>
                  </a:lnTo>
                  <a:lnTo>
                    <a:pt x="4949" y="1347"/>
                  </a:lnTo>
                  <a:lnTo>
                    <a:pt x="4921" y="1313"/>
                  </a:lnTo>
                  <a:lnTo>
                    <a:pt x="4891" y="1277"/>
                  </a:lnTo>
                  <a:lnTo>
                    <a:pt x="4863" y="1241"/>
                  </a:lnTo>
                  <a:lnTo>
                    <a:pt x="4836" y="1204"/>
                  </a:lnTo>
                  <a:lnTo>
                    <a:pt x="4811" y="1165"/>
                  </a:lnTo>
                  <a:lnTo>
                    <a:pt x="4785" y="1125"/>
                  </a:lnTo>
                  <a:lnTo>
                    <a:pt x="4759" y="1084"/>
                  </a:lnTo>
                  <a:lnTo>
                    <a:pt x="4736" y="1042"/>
                  </a:lnTo>
                  <a:lnTo>
                    <a:pt x="4712" y="999"/>
                  </a:lnTo>
                  <a:lnTo>
                    <a:pt x="4690" y="954"/>
                  </a:lnTo>
                  <a:lnTo>
                    <a:pt x="4669" y="909"/>
                  </a:lnTo>
                  <a:lnTo>
                    <a:pt x="4649" y="863"/>
                  </a:lnTo>
                  <a:lnTo>
                    <a:pt x="4629" y="816"/>
                  </a:lnTo>
                  <a:lnTo>
                    <a:pt x="4612" y="767"/>
                  </a:lnTo>
                  <a:lnTo>
                    <a:pt x="4594" y="718"/>
                  </a:lnTo>
                  <a:lnTo>
                    <a:pt x="4578" y="669"/>
                  </a:lnTo>
                  <a:lnTo>
                    <a:pt x="4578" y="669"/>
                  </a:lnTo>
                  <a:lnTo>
                    <a:pt x="4565" y="625"/>
                  </a:lnTo>
                  <a:lnTo>
                    <a:pt x="4553" y="582"/>
                  </a:lnTo>
                  <a:lnTo>
                    <a:pt x="4543" y="539"/>
                  </a:lnTo>
                  <a:lnTo>
                    <a:pt x="4533" y="495"/>
                  </a:lnTo>
                  <a:lnTo>
                    <a:pt x="4525" y="452"/>
                  </a:lnTo>
                  <a:lnTo>
                    <a:pt x="4517" y="410"/>
                  </a:lnTo>
                  <a:lnTo>
                    <a:pt x="4511" y="368"/>
                  </a:lnTo>
                  <a:lnTo>
                    <a:pt x="4505" y="324"/>
                  </a:lnTo>
                  <a:lnTo>
                    <a:pt x="4500" y="283"/>
                  </a:lnTo>
                  <a:lnTo>
                    <a:pt x="4497" y="241"/>
                  </a:lnTo>
                  <a:lnTo>
                    <a:pt x="4495" y="200"/>
                  </a:lnTo>
                  <a:lnTo>
                    <a:pt x="4493" y="159"/>
                  </a:lnTo>
                  <a:lnTo>
                    <a:pt x="4492" y="119"/>
                  </a:lnTo>
                  <a:lnTo>
                    <a:pt x="4493" y="78"/>
                  </a:lnTo>
                  <a:lnTo>
                    <a:pt x="4495" y="40"/>
                  </a:lnTo>
                  <a:lnTo>
                    <a:pt x="4497" y="0"/>
                  </a:lnTo>
                  <a:lnTo>
                    <a:pt x="453" y="0"/>
                  </a:lnTo>
                  <a:lnTo>
                    <a:pt x="453" y="0"/>
                  </a:lnTo>
                  <a:lnTo>
                    <a:pt x="455" y="40"/>
                  </a:lnTo>
                  <a:lnTo>
                    <a:pt x="457" y="78"/>
                  </a:lnTo>
                  <a:lnTo>
                    <a:pt x="457" y="119"/>
                  </a:lnTo>
                  <a:lnTo>
                    <a:pt x="457" y="159"/>
                  </a:lnTo>
                  <a:lnTo>
                    <a:pt x="455" y="200"/>
                  </a:lnTo>
                  <a:lnTo>
                    <a:pt x="452" y="241"/>
                  </a:lnTo>
                  <a:lnTo>
                    <a:pt x="450" y="283"/>
                  </a:lnTo>
                  <a:lnTo>
                    <a:pt x="445" y="324"/>
                  </a:lnTo>
                  <a:lnTo>
                    <a:pt x="439" y="368"/>
                  </a:lnTo>
                  <a:lnTo>
                    <a:pt x="432" y="410"/>
                  </a:lnTo>
                  <a:lnTo>
                    <a:pt x="425" y="452"/>
                  </a:lnTo>
                  <a:lnTo>
                    <a:pt x="417" y="495"/>
                  </a:lnTo>
                  <a:lnTo>
                    <a:pt x="406" y="539"/>
                  </a:lnTo>
                  <a:lnTo>
                    <a:pt x="396" y="582"/>
                  </a:lnTo>
                  <a:lnTo>
                    <a:pt x="384" y="625"/>
                  </a:lnTo>
                  <a:lnTo>
                    <a:pt x="371" y="669"/>
                  </a:lnTo>
                  <a:lnTo>
                    <a:pt x="371" y="669"/>
                  </a:lnTo>
                  <a:lnTo>
                    <a:pt x="356" y="719"/>
                  </a:lnTo>
                  <a:lnTo>
                    <a:pt x="338" y="768"/>
                  </a:lnTo>
                  <a:lnTo>
                    <a:pt x="320" y="816"/>
                  </a:lnTo>
                  <a:lnTo>
                    <a:pt x="301" y="863"/>
                  </a:lnTo>
                  <a:lnTo>
                    <a:pt x="280" y="910"/>
                  </a:lnTo>
                  <a:lnTo>
                    <a:pt x="259" y="954"/>
                  </a:lnTo>
                  <a:lnTo>
                    <a:pt x="236" y="999"/>
                  </a:lnTo>
                  <a:lnTo>
                    <a:pt x="213" y="1042"/>
                  </a:lnTo>
                  <a:lnTo>
                    <a:pt x="190" y="1084"/>
                  </a:lnTo>
                  <a:lnTo>
                    <a:pt x="165" y="1125"/>
                  </a:lnTo>
                  <a:lnTo>
                    <a:pt x="139" y="1166"/>
                  </a:lnTo>
                  <a:lnTo>
                    <a:pt x="112" y="1205"/>
                  </a:lnTo>
                  <a:lnTo>
                    <a:pt x="85" y="1242"/>
                  </a:lnTo>
                  <a:lnTo>
                    <a:pt x="57" y="1279"/>
                  </a:lnTo>
                  <a:lnTo>
                    <a:pt x="29" y="1314"/>
                  </a:lnTo>
                  <a:lnTo>
                    <a:pt x="0" y="1348"/>
                  </a:lnTo>
                  <a:lnTo>
                    <a:pt x="0" y="1348"/>
                  </a:lnTo>
                  <a:lnTo>
                    <a:pt x="29" y="1382"/>
                  </a:lnTo>
                  <a:lnTo>
                    <a:pt x="57" y="1416"/>
                  </a:lnTo>
                  <a:lnTo>
                    <a:pt x="85" y="1453"/>
                  </a:lnTo>
                  <a:lnTo>
                    <a:pt x="112" y="1491"/>
                  </a:lnTo>
                  <a:lnTo>
                    <a:pt x="139" y="1529"/>
                  </a:lnTo>
                  <a:lnTo>
                    <a:pt x="165" y="1569"/>
                  </a:lnTo>
                  <a:lnTo>
                    <a:pt x="190" y="1610"/>
                  </a:lnTo>
                  <a:lnTo>
                    <a:pt x="213" y="1652"/>
                  </a:lnTo>
                  <a:lnTo>
                    <a:pt x="236" y="1695"/>
                  </a:lnTo>
                  <a:lnTo>
                    <a:pt x="259" y="1740"/>
                  </a:lnTo>
                  <a:lnTo>
                    <a:pt x="280" y="1786"/>
                  </a:lnTo>
                  <a:lnTo>
                    <a:pt x="301" y="1831"/>
                  </a:lnTo>
                  <a:lnTo>
                    <a:pt x="320" y="1879"/>
                  </a:lnTo>
                  <a:lnTo>
                    <a:pt x="338" y="1927"/>
                  </a:lnTo>
                  <a:lnTo>
                    <a:pt x="356" y="1976"/>
                  </a:lnTo>
                  <a:lnTo>
                    <a:pt x="371" y="2026"/>
                  </a:lnTo>
                  <a:lnTo>
                    <a:pt x="371" y="2026"/>
                  </a:lnTo>
                  <a:lnTo>
                    <a:pt x="385" y="2071"/>
                  </a:lnTo>
                  <a:lnTo>
                    <a:pt x="397" y="2117"/>
                  </a:lnTo>
                  <a:lnTo>
                    <a:pt x="409" y="2161"/>
                  </a:lnTo>
                  <a:lnTo>
                    <a:pt x="418" y="2207"/>
                  </a:lnTo>
                  <a:lnTo>
                    <a:pt x="426" y="2252"/>
                  </a:lnTo>
                  <a:lnTo>
                    <a:pt x="434" y="2296"/>
                  </a:lnTo>
                  <a:lnTo>
                    <a:pt x="440" y="2339"/>
                  </a:lnTo>
                  <a:lnTo>
                    <a:pt x="446" y="2384"/>
                  </a:lnTo>
                  <a:lnTo>
                    <a:pt x="451" y="2427"/>
                  </a:lnTo>
                  <a:lnTo>
                    <a:pt x="453" y="2471"/>
                  </a:lnTo>
                  <a:lnTo>
                    <a:pt x="455" y="2514"/>
                  </a:lnTo>
                  <a:lnTo>
                    <a:pt x="457" y="2556"/>
                  </a:lnTo>
                  <a:lnTo>
                    <a:pt x="457" y="2598"/>
                  </a:lnTo>
                  <a:lnTo>
                    <a:pt x="455" y="2639"/>
                  </a:lnTo>
                  <a:lnTo>
                    <a:pt x="453" y="2680"/>
                  </a:lnTo>
                  <a:lnTo>
                    <a:pt x="451" y="2720"/>
                  </a:lnTo>
                  <a:lnTo>
                    <a:pt x="4499" y="2720"/>
                  </a:lnTo>
                  <a:lnTo>
                    <a:pt x="4499" y="2720"/>
                  </a:lnTo>
                  <a:lnTo>
                    <a:pt x="4499" y="2720"/>
                  </a:lnTo>
                  <a:lnTo>
                    <a:pt x="4496" y="2680"/>
                  </a:lnTo>
                  <a:lnTo>
                    <a:pt x="4493" y="2639"/>
                  </a:lnTo>
                  <a:lnTo>
                    <a:pt x="4492" y="2597"/>
                  </a:lnTo>
                  <a:lnTo>
                    <a:pt x="4492" y="2556"/>
                  </a:lnTo>
                  <a:lnTo>
                    <a:pt x="4493" y="2514"/>
                  </a:lnTo>
                  <a:lnTo>
                    <a:pt x="4496" y="2471"/>
                  </a:lnTo>
                  <a:lnTo>
                    <a:pt x="4499" y="2427"/>
                  </a:lnTo>
                  <a:lnTo>
                    <a:pt x="4503" y="2384"/>
                  </a:lnTo>
                  <a:lnTo>
                    <a:pt x="4509" y="2339"/>
                  </a:lnTo>
                  <a:lnTo>
                    <a:pt x="4516" y="2296"/>
                  </a:lnTo>
                  <a:lnTo>
                    <a:pt x="4523" y="2252"/>
                  </a:lnTo>
                  <a:lnTo>
                    <a:pt x="4532" y="2207"/>
                  </a:lnTo>
                  <a:lnTo>
                    <a:pt x="4541" y="2161"/>
                  </a:lnTo>
                  <a:lnTo>
                    <a:pt x="4552" y="2117"/>
                  </a:lnTo>
                  <a:lnTo>
                    <a:pt x="4565" y="2071"/>
                  </a:lnTo>
                  <a:lnTo>
                    <a:pt x="4578" y="20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8"/>
            <p:cNvSpPr>
              <a:spLocks noEditPoints="1"/>
            </p:cNvSpPr>
            <p:nvPr/>
          </p:nvSpPr>
          <p:spPr bwMode="auto">
            <a:xfrm>
              <a:off x="1705447" y="1059290"/>
              <a:ext cx="8781106" cy="4741278"/>
            </a:xfrm>
            <a:custGeom>
              <a:avLst/>
              <a:gdLst>
                <a:gd name="T0" fmla="*/ 431 w 4732"/>
                <a:gd name="T1" fmla="*/ 2500 h 2555"/>
                <a:gd name="T2" fmla="*/ 421 w 4732"/>
                <a:gd name="T3" fmla="*/ 2308 h 2555"/>
                <a:gd name="T4" fmla="*/ 391 w 4732"/>
                <a:gd name="T5" fmla="*/ 2112 h 2555"/>
                <a:gd name="T6" fmla="*/ 342 w 4732"/>
                <a:gd name="T7" fmla="*/ 1919 h 2555"/>
                <a:gd name="T8" fmla="*/ 279 w 4732"/>
                <a:gd name="T9" fmla="*/ 1742 h 2555"/>
                <a:gd name="T10" fmla="*/ 180 w 4732"/>
                <a:gd name="T11" fmla="*/ 1534 h 2555"/>
                <a:gd name="T12" fmla="*/ 61 w 4732"/>
                <a:gd name="T13" fmla="*/ 1344 h 2555"/>
                <a:gd name="T14" fmla="*/ 8 w 4732"/>
                <a:gd name="T15" fmla="*/ 1254 h 2555"/>
                <a:gd name="T16" fmla="*/ 135 w 4732"/>
                <a:gd name="T17" fmla="*/ 1073 h 2555"/>
                <a:gd name="T18" fmla="*/ 242 w 4732"/>
                <a:gd name="T19" fmla="*/ 871 h 2555"/>
                <a:gd name="T20" fmla="*/ 328 w 4732"/>
                <a:gd name="T21" fmla="*/ 655 h 2555"/>
                <a:gd name="T22" fmla="*/ 372 w 4732"/>
                <a:gd name="T23" fmla="*/ 499 h 2555"/>
                <a:gd name="T24" fmla="*/ 410 w 4732"/>
                <a:gd name="T25" fmla="*/ 312 h 2555"/>
                <a:gd name="T26" fmla="*/ 428 w 4732"/>
                <a:gd name="T27" fmla="*/ 127 h 2555"/>
                <a:gd name="T28" fmla="*/ 4301 w 4732"/>
                <a:gd name="T29" fmla="*/ 0 h 2555"/>
                <a:gd name="T30" fmla="*/ 4304 w 4732"/>
                <a:gd name="T31" fmla="*/ 127 h 2555"/>
                <a:gd name="T32" fmla="*/ 4322 w 4732"/>
                <a:gd name="T33" fmla="*/ 312 h 2555"/>
                <a:gd name="T34" fmla="*/ 4359 w 4732"/>
                <a:gd name="T35" fmla="*/ 499 h 2555"/>
                <a:gd name="T36" fmla="*/ 4404 w 4732"/>
                <a:gd name="T37" fmla="*/ 655 h 2555"/>
                <a:gd name="T38" fmla="*/ 4490 w 4732"/>
                <a:gd name="T39" fmla="*/ 871 h 2555"/>
                <a:gd name="T40" fmla="*/ 4597 w 4732"/>
                <a:gd name="T41" fmla="*/ 1073 h 2555"/>
                <a:gd name="T42" fmla="*/ 4724 w 4732"/>
                <a:gd name="T43" fmla="*/ 1254 h 2555"/>
                <a:gd name="T44" fmla="*/ 4671 w 4732"/>
                <a:gd name="T45" fmla="*/ 1344 h 2555"/>
                <a:gd name="T46" fmla="*/ 4552 w 4732"/>
                <a:gd name="T47" fmla="*/ 1534 h 2555"/>
                <a:gd name="T48" fmla="*/ 4452 w 4732"/>
                <a:gd name="T49" fmla="*/ 1742 h 2555"/>
                <a:gd name="T50" fmla="*/ 4390 w 4732"/>
                <a:gd name="T51" fmla="*/ 1919 h 2555"/>
                <a:gd name="T52" fmla="*/ 4340 w 4732"/>
                <a:gd name="T53" fmla="*/ 2112 h 2555"/>
                <a:gd name="T54" fmla="*/ 4311 w 4732"/>
                <a:gd name="T55" fmla="*/ 2308 h 2555"/>
                <a:gd name="T56" fmla="*/ 4301 w 4732"/>
                <a:gd name="T57" fmla="*/ 2500 h 2555"/>
                <a:gd name="T58" fmla="*/ 4268 w 4732"/>
                <a:gd name="T59" fmla="*/ 2521 h 2555"/>
                <a:gd name="T60" fmla="*/ 4276 w 4732"/>
                <a:gd name="T61" fmla="*/ 2333 h 2555"/>
                <a:gd name="T62" fmla="*/ 4301 w 4732"/>
                <a:gd name="T63" fmla="*/ 2139 h 2555"/>
                <a:gd name="T64" fmla="*/ 4347 w 4732"/>
                <a:gd name="T65" fmla="*/ 1947 h 2555"/>
                <a:gd name="T66" fmla="*/ 4404 w 4732"/>
                <a:gd name="T67" fmla="*/ 1776 h 2555"/>
                <a:gd name="T68" fmla="*/ 4498 w 4732"/>
                <a:gd name="T69" fmla="*/ 1566 h 2555"/>
                <a:gd name="T70" fmla="*/ 4613 w 4732"/>
                <a:gd name="T71" fmla="*/ 1371 h 2555"/>
                <a:gd name="T72" fmla="*/ 4663 w 4732"/>
                <a:gd name="T73" fmla="*/ 1230 h 2555"/>
                <a:gd name="T74" fmla="*/ 4541 w 4732"/>
                <a:gd name="T75" fmla="*/ 1043 h 2555"/>
                <a:gd name="T76" fmla="*/ 4438 w 4732"/>
                <a:gd name="T77" fmla="*/ 838 h 2555"/>
                <a:gd name="T78" fmla="*/ 4359 w 4732"/>
                <a:gd name="T79" fmla="*/ 620 h 2555"/>
                <a:gd name="T80" fmla="*/ 4291 w 4732"/>
                <a:gd name="T81" fmla="*/ 326 h 2555"/>
                <a:gd name="T82" fmla="*/ 4268 w 4732"/>
                <a:gd name="T83" fmla="*/ 69 h 2555"/>
                <a:gd name="T84" fmla="*/ 462 w 4732"/>
                <a:gd name="T85" fmla="*/ 106 h 2555"/>
                <a:gd name="T86" fmla="*/ 428 w 4732"/>
                <a:gd name="T87" fmla="*/ 399 h 2555"/>
                <a:gd name="T88" fmla="*/ 359 w 4732"/>
                <a:gd name="T89" fmla="*/ 664 h 2555"/>
                <a:gd name="T90" fmla="*/ 274 w 4732"/>
                <a:gd name="T91" fmla="*/ 881 h 2555"/>
                <a:gd name="T92" fmla="*/ 167 w 4732"/>
                <a:gd name="T93" fmla="*/ 1082 h 2555"/>
                <a:gd name="T94" fmla="*/ 42 w 4732"/>
                <a:gd name="T95" fmla="*/ 1265 h 2555"/>
                <a:gd name="T96" fmla="*/ 144 w 4732"/>
                <a:gd name="T97" fmla="*/ 1409 h 2555"/>
                <a:gd name="T98" fmla="*/ 254 w 4732"/>
                <a:gd name="T99" fmla="*/ 1607 h 2555"/>
                <a:gd name="T100" fmla="*/ 344 w 4732"/>
                <a:gd name="T101" fmla="*/ 1820 h 2555"/>
                <a:gd name="T102" fmla="*/ 396 w 4732"/>
                <a:gd name="T103" fmla="*/ 1986 h 2555"/>
                <a:gd name="T104" fmla="*/ 437 w 4732"/>
                <a:gd name="T105" fmla="*/ 2178 h 2555"/>
                <a:gd name="T106" fmla="*/ 460 w 4732"/>
                <a:gd name="T107" fmla="*/ 2370 h 2555"/>
                <a:gd name="T108" fmla="*/ 464 w 4732"/>
                <a:gd name="T109" fmla="*/ 2521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732" h="2555">
                  <a:moveTo>
                    <a:pt x="4301" y="2555"/>
                  </a:moveTo>
                  <a:lnTo>
                    <a:pt x="430" y="2555"/>
                  </a:lnTo>
                  <a:lnTo>
                    <a:pt x="431" y="2537"/>
                  </a:lnTo>
                  <a:lnTo>
                    <a:pt x="431" y="2537"/>
                  </a:lnTo>
                  <a:lnTo>
                    <a:pt x="431" y="2500"/>
                  </a:lnTo>
                  <a:lnTo>
                    <a:pt x="431" y="2463"/>
                  </a:lnTo>
                  <a:lnTo>
                    <a:pt x="430" y="2424"/>
                  </a:lnTo>
                  <a:lnTo>
                    <a:pt x="427" y="2385"/>
                  </a:lnTo>
                  <a:lnTo>
                    <a:pt x="425" y="2347"/>
                  </a:lnTo>
                  <a:lnTo>
                    <a:pt x="421" y="2308"/>
                  </a:lnTo>
                  <a:lnTo>
                    <a:pt x="417" y="2269"/>
                  </a:lnTo>
                  <a:lnTo>
                    <a:pt x="411" y="2230"/>
                  </a:lnTo>
                  <a:lnTo>
                    <a:pt x="405" y="2191"/>
                  </a:lnTo>
                  <a:lnTo>
                    <a:pt x="399" y="2152"/>
                  </a:lnTo>
                  <a:lnTo>
                    <a:pt x="391" y="2112"/>
                  </a:lnTo>
                  <a:lnTo>
                    <a:pt x="383" y="2074"/>
                  </a:lnTo>
                  <a:lnTo>
                    <a:pt x="373" y="2035"/>
                  </a:lnTo>
                  <a:lnTo>
                    <a:pt x="364" y="1997"/>
                  </a:lnTo>
                  <a:lnTo>
                    <a:pt x="353" y="1958"/>
                  </a:lnTo>
                  <a:lnTo>
                    <a:pt x="342" y="1919"/>
                  </a:lnTo>
                  <a:lnTo>
                    <a:pt x="342" y="1919"/>
                  </a:lnTo>
                  <a:lnTo>
                    <a:pt x="328" y="1874"/>
                  </a:lnTo>
                  <a:lnTo>
                    <a:pt x="312" y="1829"/>
                  </a:lnTo>
                  <a:lnTo>
                    <a:pt x="296" y="1786"/>
                  </a:lnTo>
                  <a:lnTo>
                    <a:pt x="279" y="1742"/>
                  </a:lnTo>
                  <a:lnTo>
                    <a:pt x="261" y="1699"/>
                  </a:lnTo>
                  <a:lnTo>
                    <a:pt x="242" y="1657"/>
                  </a:lnTo>
                  <a:lnTo>
                    <a:pt x="222" y="1616"/>
                  </a:lnTo>
                  <a:lnTo>
                    <a:pt x="201" y="1575"/>
                  </a:lnTo>
                  <a:lnTo>
                    <a:pt x="180" y="1534"/>
                  </a:lnTo>
                  <a:lnTo>
                    <a:pt x="158" y="1494"/>
                  </a:lnTo>
                  <a:lnTo>
                    <a:pt x="135" y="1456"/>
                  </a:lnTo>
                  <a:lnTo>
                    <a:pt x="110" y="1418"/>
                  </a:lnTo>
                  <a:lnTo>
                    <a:pt x="85" y="1381"/>
                  </a:lnTo>
                  <a:lnTo>
                    <a:pt x="61" y="1344"/>
                  </a:lnTo>
                  <a:lnTo>
                    <a:pt x="34" y="1309"/>
                  </a:lnTo>
                  <a:lnTo>
                    <a:pt x="8" y="1274"/>
                  </a:lnTo>
                  <a:lnTo>
                    <a:pt x="0" y="1265"/>
                  </a:lnTo>
                  <a:lnTo>
                    <a:pt x="8" y="1254"/>
                  </a:lnTo>
                  <a:lnTo>
                    <a:pt x="8" y="1254"/>
                  </a:lnTo>
                  <a:lnTo>
                    <a:pt x="34" y="1219"/>
                  </a:lnTo>
                  <a:lnTo>
                    <a:pt x="61" y="1184"/>
                  </a:lnTo>
                  <a:lnTo>
                    <a:pt x="85" y="1148"/>
                  </a:lnTo>
                  <a:lnTo>
                    <a:pt x="110" y="1110"/>
                  </a:lnTo>
                  <a:lnTo>
                    <a:pt x="135" y="1073"/>
                  </a:lnTo>
                  <a:lnTo>
                    <a:pt x="158" y="1034"/>
                  </a:lnTo>
                  <a:lnTo>
                    <a:pt x="180" y="994"/>
                  </a:lnTo>
                  <a:lnTo>
                    <a:pt x="201" y="954"/>
                  </a:lnTo>
                  <a:lnTo>
                    <a:pt x="222" y="913"/>
                  </a:lnTo>
                  <a:lnTo>
                    <a:pt x="242" y="871"/>
                  </a:lnTo>
                  <a:lnTo>
                    <a:pt x="261" y="829"/>
                  </a:lnTo>
                  <a:lnTo>
                    <a:pt x="279" y="786"/>
                  </a:lnTo>
                  <a:lnTo>
                    <a:pt x="296" y="742"/>
                  </a:lnTo>
                  <a:lnTo>
                    <a:pt x="312" y="699"/>
                  </a:lnTo>
                  <a:lnTo>
                    <a:pt x="328" y="655"/>
                  </a:lnTo>
                  <a:lnTo>
                    <a:pt x="342" y="609"/>
                  </a:lnTo>
                  <a:lnTo>
                    <a:pt x="342" y="609"/>
                  </a:lnTo>
                  <a:lnTo>
                    <a:pt x="352" y="573"/>
                  </a:lnTo>
                  <a:lnTo>
                    <a:pt x="363" y="536"/>
                  </a:lnTo>
                  <a:lnTo>
                    <a:pt x="372" y="499"/>
                  </a:lnTo>
                  <a:lnTo>
                    <a:pt x="382" y="461"/>
                  </a:lnTo>
                  <a:lnTo>
                    <a:pt x="390" y="424"/>
                  </a:lnTo>
                  <a:lnTo>
                    <a:pt x="397" y="387"/>
                  </a:lnTo>
                  <a:lnTo>
                    <a:pt x="404" y="349"/>
                  </a:lnTo>
                  <a:lnTo>
                    <a:pt x="410" y="312"/>
                  </a:lnTo>
                  <a:lnTo>
                    <a:pt x="414" y="274"/>
                  </a:lnTo>
                  <a:lnTo>
                    <a:pt x="419" y="238"/>
                  </a:lnTo>
                  <a:lnTo>
                    <a:pt x="423" y="200"/>
                  </a:lnTo>
                  <a:lnTo>
                    <a:pt x="426" y="163"/>
                  </a:lnTo>
                  <a:lnTo>
                    <a:pt x="428" y="127"/>
                  </a:lnTo>
                  <a:lnTo>
                    <a:pt x="430" y="89"/>
                  </a:lnTo>
                  <a:lnTo>
                    <a:pt x="431" y="53"/>
                  </a:lnTo>
                  <a:lnTo>
                    <a:pt x="431" y="17"/>
                  </a:lnTo>
                  <a:lnTo>
                    <a:pt x="431" y="0"/>
                  </a:lnTo>
                  <a:lnTo>
                    <a:pt x="4301" y="0"/>
                  </a:lnTo>
                  <a:lnTo>
                    <a:pt x="4301" y="17"/>
                  </a:lnTo>
                  <a:lnTo>
                    <a:pt x="4301" y="17"/>
                  </a:lnTo>
                  <a:lnTo>
                    <a:pt x="4301" y="53"/>
                  </a:lnTo>
                  <a:lnTo>
                    <a:pt x="4301" y="89"/>
                  </a:lnTo>
                  <a:lnTo>
                    <a:pt x="4304" y="127"/>
                  </a:lnTo>
                  <a:lnTo>
                    <a:pt x="4306" y="163"/>
                  </a:lnTo>
                  <a:lnTo>
                    <a:pt x="4308" y="200"/>
                  </a:lnTo>
                  <a:lnTo>
                    <a:pt x="4312" y="237"/>
                  </a:lnTo>
                  <a:lnTo>
                    <a:pt x="4316" y="274"/>
                  </a:lnTo>
                  <a:lnTo>
                    <a:pt x="4322" y="312"/>
                  </a:lnTo>
                  <a:lnTo>
                    <a:pt x="4328" y="349"/>
                  </a:lnTo>
                  <a:lnTo>
                    <a:pt x="4335" y="387"/>
                  </a:lnTo>
                  <a:lnTo>
                    <a:pt x="4342" y="424"/>
                  </a:lnTo>
                  <a:lnTo>
                    <a:pt x="4350" y="461"/>
                  </a:lnTo>
                  <a:lnTo>
                    <a:pt x="4359" y="499"/>
                  </a:lnTo>
                  <a:lnTo>
                    <a:pt x="4369" y="535"/>
                  </a:lnTo>
                  <a:lnTo>
                    <a:pt x="4379" y="573"/>
                  </a:lnTo>
                  <a:lnTo>
                    <a:pt x="4390" y="609"/>
                  </a:lnTo>
                  <a:lnTo>
                    <a:pt x="4390" y="609"/>
                  </a:lnTo>
                  <a:lnTo>
                    <a:pt x="4404" y="655"/>
                  </a:lnTo>
                  <a:lnTo>
                    <a:pt x="4420" y="699"/>
                  </a:lnTo>
                  <a:lnTo>
                    <a:pt x="4436" y="742"/>
                  </a:lnTo>
                  <a:lnTo>
                    <a:pt x="4452" y="786"/>
                  </a:lnTo>
                  <a:lnTo>
                    <a:pt x="4471" y="829"/>
                  </a:lnTo>
                  <a:lnTo>
                    <a:pt x="4490" y="871"/>
                  </a:lnTo>
                  <a:lnTo>
                    <a:pt x="4510" y="913"/>
                  </a:lnTo>
                  <a:lnTo>
                    <a:pt x="4531" y="954"/>
                  </a:lnTo>
                  <a:lnTo>
                    <a:pt x="4552" y="994"/>
                  </a:lnTo>
                  <a:lnTo>
                    <a:pt x="4574" y="1034"/>
                  </a:lnTo>
                  <a:lnTo>
                    <a:pt x="4597" y="1073"/>
                  </a:lnTo>
                  <a:lnTo>
                    <a:pt x="4621" y="1110"/>
                  </a:lnTo>
                  <a:lnTo>
                    <a:pt x="4645" y="1148"/>
                  </a:lnTo>
                  <a:lnTo>
                    <a:pt x="4671" y="1184"/>
                  </a:lnTo>
                  <a:lnTo>
                    <a:pt x="4697" y="1219"/>
                  </a:lnTo>
                  <a:lnTo>
                    <a:pt x="4724" y="1254"/>
                  </a:lnTo>
                  <a:lnTo>
                    <a:pt x="4732" y="1265"/>
                  </a:lnTo>
                  <a:lnTo>
                    <a:pt x="4724" y="1274"/>
                  </a:lnTo>
                  <a:lnTo>
                    <a:pt x="4724" y="1274"/>
                  </a:lnTo>
                  <a:lnTo>
                    <a:pt x="4697" y="1309"/>
                  </a:lnTo>
                  <a:lnTo>
                    <a:pt x="4671" y="1344"/>
                  </a:lnTo>
                  <a:lnTo>
                    <a:pt x="4645" y="1381"/>
                  </a:lnTo>
                  <a:lnTo>
                    <a:pt x="4621" y="1418"/>
                  </a:lnTo>
                  <a:lnTo>
                    <a:pt x="4597" y="1456"/>
                  </a:lnTo>
                  <a:lnTo>
                    <a:pt x="4574" y="1494"/>
                  </a:lnTo>
                  <a:lnTo>
                    <a:pt x="4552" y="1534"/>
                  </a:lnTo>
                  <a:lnTo>
                    <a:pt x="4531" y="1575"/>
                  </a:lnTo>
                  <a:lnTo>
                    <a:pt x="4510" y="1616"/>
                  </a:lnTo>
                  <a:lnTo>
                    <a:pt x="4490" y="1657"/>
                  </a:lnTo>
                  <a:lnTo>
                    <a:pt x="4471" y="1699"/>
                  </a:lnTo>
                  <a:lnTo>
                    <a:pt x="4452" y="1742"/>
                  </a:lnTo>
                  <a:lnTo>
                    <a:pt x="4436" y="1786"/>
                  </a:lnTo>
                  <a:lnTo>
                    <a:pt x="4420" y="1829"/>
                  </a:lnTo>
                  <a:lnTo>
                    <a:pt x="4404" y="1874"/>
                  </a:lnTo>
                  <a:lnTo>
                    <a:pt x="4390" y="1919"/>
                  </a:lnTo>
                  <a:lnTo>
                    <a:pt x="4390" y="1919"/>
                  </a:lnTo>
                  <a:lnTo>
                    <a:pt x="4379" y="1958"/>
                  </a:lnTo>
                  <a:lnTo>
                    <a:pt x="4368" y="1997"/>
                  </a:lnTo>
                  <a:lnTo>
                    <a:pt x="4357" y="2035"/>
                  </a:lnTo>
                  <a:lnTo>
                    <a:pt x="4349" y="2074"/>
                  </a:lnTo>
                  <a:lnTo>
                    <a:pt x="4340" y="2112"/>
                  </a:lnTo>
                  <a:lnTo>
                    <a:pt x="4333" y="2152"/>
                  </a:lnTo>
                  <a:lnTo>
                    <a:pt x="4326" y="2191"/>
                  </a:lnTo>
                  <a:lnTo>
                    <a:pt x="4320" y="2230"/>
                  </a:lnTo>
                  <a:lnTo>
                    <a:pt x="4315" y="2269"/>
                  </a:lnTo>
                  <a:lnTo>
                    <a:pt x="4311" y="2308"/>
                  </a:lnTo>
                  <a:lnTo>
                    <a:pt x="4307" y="2347"/>
                  </a:lnTo>
                  <a:lnTo>
                    <a:pt x="4305" y="2385"/>
                  </a:lnTo>
                  <a:lnTo>
                    <a:pt x="4302" y="2424"/>
                  </a:lnTo>
                  <a:lnTo>
                    <a:pt x="4301" y="2463"/>
                  </a:lnTo>
                  <a:lnTo>
                    <a:pt x="4301" y="2500"/>
                  </a:lnTo>
                  <a:lnTo>
                    <a:pt x="4301" y="2537"/>
                  </a:lnTo>
                  <a:lnTo>
                    <a:pt x="4301" y="2555"/>
                  </a:lnTo>
                  <a:close/>
                  <a:moveTo>
                    <a:pt x="464" y="2521"/>
                  </a:moveTo>
                  <a:lnTo>
                    <a:pt x="4268" y="2521"/>
                  </a:lnTo>
                  <a:lnTo>
                    <a:pt x="4268" y="2521"/>
                  </a:lnTo>
                  <a:lnTo>
                    <a:pt x="4267" y="2484"/>
                  </a:lnTo>
                  <a:lnTo>
                    <a:pt x="4268" y="2446"/>
                  </a:lnTo>
                  <a:lnTo>
                    <a:pt x="4270" y="2409"/>
                  </a:lnTo>
                  <a:lnTo>
                    <a:pt x="4272" y="2370"/>
                  </a:lnTo>
                  <a:lnTo>
                    <a:pt x="4276" y="2333"/>
                  </a:lnTo>
                  <a:lnTo>
                    <a:pt x="4279" y="2294"/>
                  </a:lnTo>
                  <a:lnTo>
                    <a:pt x="4284" y="2255"/>
                  </a:lnTo>
                  <a:lnTo>
                    <a:pt x="4288" y="2217"/>
                  </a:lnTo>
                  <a:lnTo>
                    <a:pt x="4294" y="2178"/>
                  </a:lnTo>
                  <a:lnTo>
                    <a:pt x="4301" y="2139"/>
                  </a:lnTo>
                  <a:lnTo>
                    <a:pt x="4309" y="2101"/>
                  </a:lnTo>
                  <a:lnTo>
                    <a:pt x="4318" y="2062"/>
                  </a:lnTo>
                  <a:lnTo>
                    <a:pt x="4327" y="2023"/>
                  </a:lnTo>
                  <a:lnTo>
                    <a:pt x="4336" y="1986"/>
                  </a:lnTo>
                  <a:lnTo>
                    <a:pt x="4347" y="1947"/>
                  </a:lnTo>
                  <a:lnTo>
                    <a:pt x="4359" y="1909"/>
                  </a:lnTo>
                  <a:lnTo>
                    <a:pt x="4359" y="1909"/>
                  </a:lnTo>
                  <a:lnTo>
                    <a:pt x="4373" y="1864"/>
                  </a:lnTo>
                  <a:lnTo>
                    <a:pt x="4388" y="1820"/>
                  </a:lnTo>
                  <a:lnTo>
                    <a:pt x="4404" y="1776"/>
                  </a:lnTo>
                  <a:lnTo>
                    <a:pt x="4421" y="1733"/>
                  </a:lnTo>
                  <a:lnTo>
                    <a:pt x="4438" y="1690"/>
                  </a:lnTo>
                  <a:lnTo>
                    <a:pt x="4458" y="1648"/>
                  </a:lnTo>
                  <a:lnTo>
                    <a:pt x="4477" y="1607"/>
                  </a:lnTo>
                  <a:lnTo>
                    <a:pt x="4498" y="1566"/>
                  </a:lnTo>
                  <a:lnTo>
                    <a:pt x="4519" y="1525"/>
                  </a:lnTo>
                  <a:lnTo>
                    <a:pt x="4541" y="1485"/>
                  </a:lnTo>
                  <a:lnTo>
                    <a:pt x="4564" y="1446"/>
                  </a:lnTo>
                  <a:lnTo>
                    <a:pt x="4588" y="1409"/>
                  </a:lnTo>
                  <a:lnTo>
                    <a:pt x="4613" y="1371"/>
                  </a:lnTo>
                  <a:lnTo>
                    <a:pt x="4637" y="1335"/>
                  </a:lnTo>
                  <a:lnTo>
                    <a:pt x="4663" y="1299"/>
                  </a:lnTo>
                  <a:lnTo>
                    <a:pt x="4690" y="1265"/>
                  </a:lnTo>
                  <a:lnTo>
                    <a:pt x="4690" y="1265"/>
                  </a:lnTo>
                  <a:lnTo>
                    <a:pt x="4663" y="1230"/>
                  </a:lnTo>
                  <a:lnTo>
                    <a:pt x="4637" y="1194"/>
                  </a:lnTo>
                  <a:lnTo>
                    <a:pt x="4613" y="1157"/>
                  </a:lnTo>
                  <a:lnTo>
                    <a:pt x="4588" y="1121"/>
                  </a:lnTo>
                  <a:lnTo>
                    <a:pt x="4564" y="1082"/>
                  </a:lnTo>
                  <a:lnTo>
                    <a:pt x="4541" y="1043"/>
                  </a:lnTo>
                  <a:lnTo>
                    <a:pt x="4519" y="1004"/>
                  </a:lnTo>
                  <a:lnTo>
                    <a:pt x="4498" y="964"/>
                  </a:lnTo>
                  <a:lnTo>
                    <a:pt x="4477" y="923"/>
                  </a:lnTo>
                  <a:lnTo>
                    <a:pt x="4458" y="881"/>
                  </a:lnTo>
                  <a:lnTo>
                    <a:pt x="4438" y="838"/>
                  </a:lnTo>
                  <a:lnTo>
                    <a:pt x="4421" y="795"/>
                  </a:lnTo>
                  <a:lnTo>
                    <a:pt x="4404" y="752"/>
                  </a:lnTo>
                  <a:lnTo>
                    <a:pt x="4388" y="709"/>
                  </a:lnTo>
                  <a:lnTo>
                    <a:pt x="4373" y="664"/>
                  </a:lnTo>
                  <a:lnTo>
                    <a:pt x="4359" y="620"/>
                  </a:lnTo>
                  <a:lnTo>
                    <a:pt x="4359" y="620"/>
                  </a:lnTo>
                  <a:lnTo>
                    <a:pt x="4338" y="547"/>
                  </a:lnTo>
                  <a:lnTo>
                    <a:pt x="4319" y="473"/>
                  </a:lnTo>
                  <a:lnTo>
                    <a:pt x="4304" y="399"/>
                  </a:lnTo>
                  <a:lnTo>
                    <a:pt x="4291" y="326"/>
                  </a:lnTo>
                  <a:lnTo>
                    <a:pt x="4280" y="252"/>
                  </a:lnTo>
                  <a:lnTo>
                    <a:pt x="4273" y="178"/>
                  </a:lnTo>
                  <a:lnTo>
                    <a:pt x="4271" y="142"/>
                  </a:lnTo>
                  <a:lnTo>
                    <a:pt x="4270" y="106"/>
                  </a:lnTo>
                  <a:lnTo>
                    <a:pt x="4268" y="69"/>
                  </a:lnTo>
                  <a:lnTo>
                    <a:pt x="4267" y="33"/>
                  </a:lnTo>
                  <a:lnTo>
                    <a:pt x="464" y="33"/>
                  </a:lnTo>
                  <a:lnTo>
                    <a:pt x="464" y="33"/>
                  </a:lnTo>
                  <a:lnTo>
                    <a:pt x="464" y="69"/>
                  </a:lnTo>
                  <a:lnTo>
                    <a:pt x="462" y="106"/>
                  </a:lnTo>
                  <a:lnTo>
                    <a:pt x="461" y="142"/>
                  </a:lnTo>
                  <a:lnTo>
                    <a:pt x="458" y="178"/>
                  </a:lnTo>
                  <a:lnTo>
                    <a:pt x="451" y="252"/>
                  </a:lnTo>
                  <a:lnTo>
                    <a:pt x="441" y="326"/>
                  </a:lnTo>
                  <a:lnTo>
                    <a:pt x="428" y="399"/>
                  </a:lnTo>
                  <a:lnTo>
                    <a:pt x="412" y="473"/>
                  </a:lnTo>
                  <a:lnTo>
                    <a:pt x="394" y="547"/>
                  </a:lnTo>
                  <a:lnTo>
                    <a:pt x="373" y="620"/>
                  </a:lnTo>
                  <a:lnTo>
                    <a:pt x="373" y="620"/>
                  </a:lnTo>
                  <a:lnTo>
                    <a:pt x="359" y="664"/>
                  </a:lnTo>
                  <a:lnTo>
                    <a:pt x="344" y="709"/>
                  </a:lnTo>
                  <a:lnTo>
                    <a:pt x="328" y="752"/>
                  </a:lnTo>
                  <a:lnTo>
                    <a:pt x="310" y="795"/>
                  </a:lnTo>
                  <a:lnTo>
                    <a:pt x="293" y="838"/>
                  </a:lnTo>
                  <a:lnTo>
                    <a:pt x="274" y="881"/>
                  </a:lnTo>
                  <a:lnTo>
                    <a:pt x="254" y="923"/>
                  </a:lnTo>
                  <a:lnTo>
                    <a:pt x="234" y="964"/>
                  </a:lnTo>
                  <a:lnTo>
                    <a:pt x="213" y="1004"/>
                  </a:lnTo>
                  <a:lnTo>
                    <a:pt x="191" y="1043"/>
                  </a:lnTo>
                  <a:lnTo>
                    <a:pt x="167" y="1082"/>
                  </a:lnTo>
                  <a:lnTo>
                    <a:pt x="144" y="1121"/>
                  </a:lnTo>
                  <a:lnTo>
                    <a:pt x="119" y="1157"/>
                  </a:lnTo>
                  <a:lnTo>
                    <a:pt x="95" y="1194"/>
                  </a:lnTo>
                  <a:lnTo>
                    <a:pt x="68" y="1230"/>
                  </a:lnTo>
                  <a:lnTo>
                    <a:pt x="42" y="1265"/>
                  </a:lnTo>
                  <a:lnTo>
                    <a:pt x="42" y="1265"/>
                  </a:lnTo>
                  <a:lnTo>
                    <a:pt x="68" y="1299"/>
                  </a:lnTo>
                  <a:lnTo>
                    <a:pt x="94" y="1335"/>
                  </a:lnTo>
                  <a:lnTo>
                    <a:pt x="119" y="1371"/>
                  </a:lnTo>
                  <a:lnTo>
                    <a:pt x="144" y="1409"/>
                  </a:lnTo>
                  <a:lnTo>
                    <a:pt x="167" y="1446"/>
                  </a:lnTo>
                  <a:lnTo>
                    <a:pt x="191" y="1485"/>
                  </a:lnTo>
                  <a:lnTo>
                    <a:pt x="213" y="1525"/>
                  </a:lnTo>
                  <a:lnTo>
                    <a:pt x="234" y="1566"/>
                  </a:lnTo>
                  <a:lnTo>
                    <a:pt x="254" y="1607"/>
                  </a:lnTo>
                  <a:lnTo>
                    <a:pt x="274" y="1648"/>
                  </a:lnTo>
                  <a:lnTo>
                    <a:pt x="293" y="1690"/>
                  </a:lnTo>
                  <a:lnTo>
                    <a:pt x="310" y="1733"/>
                  </a:lnTo>
                  <a:lnTo>
                    <a:pt x="328" y="1776"/>
                  </a:lnTo>
                  <a:lnTo>
                    <a:pt x="344" y="1820"/>
                  </a:lnTo>
                  <a:lnTo>
                    <a:pt x="359" y="1864"/>
                  </a:lnTo>
                  <a:lnTo>
                    <a:pt x="373" y="1909"/>
                  </a:lnTo>
                  <a:lnTo>
                    <a:pt x="373" y="1909"/>
                  </a:lnTo>
                  <a:lnTo>
                    <a:pt x="385" y="1947"/>
                  </a:lnTo>
                  <a:lnTo>
                    <a:pt x="396" y="1986"/>
                  </a:lnTo>
                  <a:lnTo>
                    <a:pt x="405" y="2023"/>
                  </a:lnTo>
                  <a:lnTo>
                    <a:pt x="414" y="2062"/>
                  </a:lnTo>
                  <a:lnTo>
                    <a:pt x="423" y="2101"/>
                  </a:lnTo>
                  <a:lnTo>
                    <a:pt x="430" y="2139"/>
                  </a:lnTo>
                  <a:lnTo>
                    <a:pt x="437" y="2178"/>
                  </a:lnTo>
                  <a:lnTo>
                    <a:pt x="442" y="2217"/>
                  </a:lnTo>
                  <a:lnTo>
                    <a:pt x="448" y="2255"/>
                  </a:lnTo>
                  <a:lnTo>
                    <a:pt x="453" y="2294"/>
                  </a:lnTo>
                  <a:lnTo>
                    <a:pt x="456" y="2333"/>
                  </a:lnTo>
                  <a:lnTo>
                    <a:pt x="460" y="2370"/>
                  </a:lnTo>
                  <a:lnTo>
                    <a:pt x="461" y="2409"/>
                  </a:lnTo>
                  <a:lnTo>
                    <a:pt x="464" y="2446"/>
                  </a:lnTo>
                  <a:lnTo>
                    <a:pt x="464" y="2484"/>
                  </a:lnTo>
                  <a:lnTo>
                    <a:pt x="464" y="2521"/>
                  </a:lnTo>
                  <a:lnTo>
                    <a:pt x="464" y="2521"/>
                  </a:ln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01688" y="3615987"/>
            <a:ext cx="7705725" cy="10808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algn="ctr">
              <a:lnSpc>
                <a:spcPts val="3500"/>
              </a:lnSpc>
            </a:pPr>
            <a:r>
              <a:rPr lang="en-US" altLang="ko-KR" sz="4500" i="1" dirty="0">
                <a:latin typeface="times" pitchFamily="18" charset="0"/>
                <a:cs typeface="times" pitchFamily="18" charset="0"/>
              </a:rPr>
              <a:t>POWERPOINT </a:t>
            </a:r>
          </a:p>
          <a:p>
            <a:pPr algn="ctr">
              <a:lnSpc>
                <a:spcPts val="3500"/>
              </a:lnSpc>
            </a:pPr>
            <a:r>
              <a:rPr lang="en-US" altLang="ko-KR" sz="4500" b="1" i="1" dirty="0">
                <a:latin typeface="times" pitchFamily="18" charset="0"/>
                <a:cs typeface="times" pitchFamily="18" charset="0"/>
              </a:rPr>
              <a:t>PRESENTATION </a:t>
            </a:r>
          </a:p>
        </p:txBody>
      </p:sp>
    </p:spTree>
    <p:extLst>
      <p:ext uri="{BB962C8B-B14F-4D97-AF65-F5344CB8AC3E}">
        <p14:creationId xmlns:p14="http://schemas.microsoft.com/office/powerpoint/2010/main" val="220359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pello 05\Desktop\20set 3개\2\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26" y="0"/>
            <a:ext cx="9144000" cy="686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>
            <a:spLocks noGrp="1"/>
          </p:cNvSpPr>
          <p:nvPr userDrawn="1">
            <p:ph type="title" hasCustomPrompt="1"/>
          </p:nvPr>
        </p:nvSpPr>
        <p:spPr>
          <a:xfrm>
            <a:off x="697727" y="2336894"/>
            <a:ext cx="4183947" cy="246221"/>
          </a:xfrm>
          <a:prstGeom prst="rect">
            <a:avLst/>
          </a:prstGeom>
          <a:effectLst/>
        </p:spPr>
        <p:txBody>
          <a:bodyPr vert="horz"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i="0" kern="1200" baseline="0" dirty="0" smtClean="0">
                <a:solidFill>
                  <a:srgbClr val="14161A"/>
                </a:solidFill>
                <a:effectLst/>
                <a:latin typeface="times" pitchFamily="18" charset="0"/>
                <a:ea typeface="+mj-ea"/>
                <a:cs typeface="times" pitchFamily="18" charset="0"/>
              </a:defRPr>
            </a:lvl1pPr>
          </a:lstStyle>
          <a:p>
            <a:r>
              <a:rPr lang="en-US" altLang="ko-KR" dirty="0"/>
              <a:t>01. Contents title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97727" y="3008969"/>
            <a:ext cx="4183947" cy="246221"/>
          </a:xfrm>
          <a:prstGeom prst="rect">
            <a:avLst/>
          </a:prstGeom>
          <a:effectLst/>
        </p:spPr>
        <p:txBody>
          <a:bodyPr vert="horz"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i="0" kern="1200" smtClean="0">
                <a:solidFill>
                  <a:srgbClr val="14161A"/>
                </a:solidFill>
                <a:effectLst/>
                <a:latin typeface="times" pitchFamily="18" charset="0"/>
                <a:ea typeface="+mj-ea"/>
                <a:cs typeface="times" pitchFamily="18" charset="0"/>
              </a:defRPr>
            </a:lvl1pPr>
            <a:lvl2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4pPr>
            <a:lvl5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5pPr>
          </a:lstStyle>
          <a:p>
            <a:pPr lvl="0"/>
            <a:r>
              <a:rPr lang="en-US" altLang="ko-KR" dirty="0"/>
              <a:t>02. Contents title</a:t>
            </a:r>
            <a:endParaRPr lang="ko-KR" altLang="en-US" dirty="0"/>
          </a:p>
        </p:txBody>
      </p:sp>
      <p:sp>
        <p:nvSpPr>
          <p:cNvPr id="11" name="텍스트 개체 틀 9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97727" y="3681044"/>
            <a:ext cx="4183947" cy="246221"/>
          </a:xfrm>
          <a:prstGeom prst="rect">
            <a:avLst/>
          </a:prstGeom>
          <a:effectLst/>
        </p:spPr>
        <p:txBody>
          <a:bodyPr vert="horz"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i="0" kern="1200" smtClean="0">
                <a:solidFill>
                  <a:srgbClr val="14161A"/>
                </a:solidFill>
                <a:effectLst/>
                <a:latin typeface="times" pitchFamily="18" charset="0"/>
                <a:ea typeface="+mj-ea"/>
                <a:cs typeface="times" pitchFamily="18" charset="0"/>
              </a:defRPr>
            </a:lvl1pPr>
            <a:lvl2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4pPr>
            <a:lvl5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5pPr>
          </a:lstStyle>
          <a:p>
            <a:pPr lvl="0"/>
            <a:r>
              <a:rPr lang="en-US" altLang="ko-KR" dirty="0"/>
              <a:t>03. Contents title</a:t>
            </a:r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99455" y="4353118"/>
            <a:ext cx="4182221" cy="246221"/>
          </a:xfrm>
          <a:prstGeom prst="rect">
            <a:avLst/>
          </a:prstGeom>
          <a:effectLst/>
        </p:spPr>
        <p:txBody>
          <a:bodyPr vert="horz"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i="0" kern="1200" smtClean="0">
                <a:solidFill>
                  <a:srgbClr val="14161A"/>
                </a:solidFill>
                <a:effectLst/>
                <a:latin typeface="times" pitchFamily="18" charset="0"/>
                <a:ea typeface="+mj-ea"/>
                <a:cs typeface="times" pitchFamily="18" charset="0"/>
              </a:defRPr>
            </a:lvl1pPr>
            <a:lvl2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4pPr>
            <a:lvl5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5pPr>
          </a:lstStyle>
          <a:p>
            <a:pPr lvl="0"/>
            <a:r>
              <a:rPr lang="en-US" altLang="ko-KR" dirty="0"/>
              <a:t>04. Contents title</a:t>
            </a:r>
            <a:endParaRPr lang="ko-KR" altLang="en-US" dirty="0"/>
          </a:p>
        </p:txBody>
      </p:sp>
      <p:sp>
        <p:nvSpPr>
          <p:cNvPr id="13" name="텍스트 개체 틀 9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97727" y="5025193"/>
            <a:ext cx="4183947" cy="246221"/>
          </a:xfrm>
          <a:prstGeom prst="rect">
            <a:avLst/>
          </a:prstGeom>
          <a:effectLst/>
        </p:spPr>
        <p:txBody>
          <a:bodyPr vert="horz"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i="0" kern="1200" smtClean="0">
                <a:solidFill>
                  <a:srgbClr val="14161A"/>
                </a:solidFill>
                <a:effectLst/>
                <a:latin typeface="times" pitchFamily="18" charset="0"/>
                <a:ea typeface="+mj-ea"/>
                <a:cs typeface="times" pitchFamily="18" charset="0"/>
              </a:defRPr>
            </a:lvl1pPr>
            <a:lvl2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4pPr>
            <a:lvl5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5pPr>
          </a:lstStyle>
          <a:p>
            <a:pPr lvl="0"/>
            <a:r>
              <a:rPr lang="en-US" altLang="ko-KR" dirty="0"/>
              <a:t>05. Contents 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691856" y="1443553"/>
            <a:ext cx="5392312" cy="553998"/>
          </a:xfrm>
          <a:prstGeom prst="rect">
            <a:avLst/>
          </a:prstGeom>
          <a:effectLst/>
        </p:spPr>
        <p:txBody>
          <a:bodyPr vert="horz"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342900" indent="-342900" algn="l">
              <a:buNone/>
              <a:tabLst>
                <a:tab pos="3230563" algn="l"/>
              </a:tabLst>
              <a:defRPr lang="ko-KR" altLang="en-US" sz="3600" b="1" i="0" baseline="0" dirty="0">
                <a:solidFill>
                  <a:srgbClr val="14161A"/>
                </a:solidFill>
                <a:effectLst/>
                <a:latin typeface="times" pitchFamily="18" charset="0"/>
                <a:ea typeface="+mj-ea"/>
                <a:cs typeface="times" pitchFamily="18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Presentation Contents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032561" y="2620634"/>
            <a:ext cx="4183947" cy="184666"/>
          </a:xfrm>
          <a:prstGeom prst="rect">
            <a:avLst/>
          </a:prstGeom>
          <a:effectLst/>
        </p:spPr>
        <p:txBody>
          <a:bodyPr vert="horz"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88900" indent="-88900" algn="l">
              <a:buFont typeface="Tahoma" pitchFamily="34" charset="0"/>
              <a:buNone/>
              <a:defRPr lang="ko-KR" altLang="en-US" sz="1200" b="0" i="0" baseline="0" dirty="0">
                <a:solidFill>
                  <a:srgbClr val="14161A"/>
                </a:solidFill>
                <a:effectLst/>
                <a:latin typeface="times" pitchFamily="18" charset="0"/>
                <a:ea typeface="+mj-ea"/>
                <a:cs typeface="times" pitchFamily="18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Contents Subtitle</a:t>
            </a:r>
            <a:endParaRPr lang="ko-KR" altLang="en-US" dirty="0"/>
          </a:p>
        </p:txBody>
      </p:sp>
      <p:sp>
        <p:nvSpPr>
          <p:cNvPr id="41" name="텍스트 개체 틀 4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32561" y="3301156"/>
            <a:ext cx="4183947" cy="184666"/>
          </a:xfrm>
          <a:prstGeom prst="rect">
            <a:avLst/>
          </a:prstGeom>
          <a:effectLst/>
        </p:spPr>
        <p:txBody>
          <a:bodyPr vert="horz"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88900" indent="-88900" algn="l">
              <a:buFont typeface="Tahoma" pitchFamily="34" charset="0"/>
              <a:buNone/>
              <a:defRPr lang="ko-KR" altLang="en-US" sz="1200" b="0" i="0" baseline="0" dirty="0">
                <a:solidFill>
                  <a:srgbClr val="14161A"/>
                </a:solidFill>
                <a:effectLst/>
                <a:latin typeface="times" pitchFamily="18" charset="0"/>
                <a:ea typeface="+mj-ea"/>
                <a:cs typeface="times" pitchFamily="18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Contents Subtitle</a:t>
            </a:r>
            <a:endParaRPr lang="ko-KR" altLang="en-US" dirty="0"/>
          </a:p>
        </p:txBody>
      </p:sp>
      <p:sp>
        <p:nvSpPr>
          <p:cNvPr id="48" name="텍스트 개체 틀 4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032560" y="3981680"/>
            <a:ext cx="4182221" cy="184666"/>
          </a:xfrm>
          <a:prstGeom prst="rect">
            <a:avLst/>
          </a:prstGeom>
          <a:effectLst/>
        </p:spPr>
        <p:txBody>
          <a:bodyPr vert="horz"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88900" indent="-88900" algn="l">
              <a:buFont typeface="Tahoma" pitchFamily="34" charset="0"/>
              <a:buNone/>
              <a:defRPr lang="ko-KR" altLang="en-US" sz="1200" b="0" i="0" baseline="0" dirty="0">
                <a:solidFill>
                  <a:srgbClr val="14161A"/>
                </a:solidFill>
                <a:effectLst/>
                <a:latin typeface="times" pitchFamily="18" charset="0"/>
                <a:ea typeface="+mj-ea"/>
                <a:cs typeface="times" pitchFamily="18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Contents Subtitle</a:t>
            </a:r>
            <a:endParaRPr lang="ko-KR" altLang="en-US" dirty="0"/>
          </a:p>
        </p:txBody>
      </p:sp>
      <p:sp>
        <p:nvSpPr>
          <p:cNvPr id="49" name="텍스트 개체 틀 4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32560" y="4652044"/>
            <a:ext cx="4182221" cy="184666"/>
          </a:xfrm>
          <a:prstGeom prst="rect">
            <a:avLst/>
          </a:prstGeom>
          <a:effectLst/>
        </p:spPr>
        <p:txBody>
          <a:bodyPr vert="horz"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88900" indent="-88900" algn="l">
              <a:buFont typeface="Tahoma" pitchFamily="34" charset="0"/>
              <a:buNone/>
              <a:defRPr lang="ko-KR" altLang="en-US" sz="1200" b="0" i="0" baseline="0" dirty="0">
                <a:solidFill>
                  <a:srgbClr val="14161A"/>
                </a:solidFill>
                <a:effectLst/>
                <a:latin typeface="times" pitchFamily="18" charset="0"/>
                <a:ea typeface="+mj-ea"/>
                <a:cs typeface="times" pitchFamily="18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Contents Subtitle</a:t>
            </a:r>
            <a:endParaRPr lang="ko-KR" altLang="en-US" dirty="0"/>
          </a:p>
        </p:txBody>
      </p:sp>
      <p:sp>
        <p:nvSpPr>
          <p:cNvPr id="50" name="텍스트 개체 틀 4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032560" y="5332566"/>
            <a:ext cx="4182221" cy="184666"/>
          </a:xfrm>
          <a:prstGeom prst="rect">
            <a:avLst/>
          </a:prstGeom>
          <a:effectLst/>
        </p:spPr>
        <p:txBody>
          <a:bodyPr vert="horz"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88900" indent="-88900" algn="l">
              <a:buFont typeface="Tahoma" pitchFamily="34" charset="0"/>
              <a:buNone/>
              <a:defRPr lang="ko-KR" altLang="en-US" sz="1200" b="0" i="0" baseline="0" dirty="0">
                <a:solidFill>
                  <a:srgbClr val="14161A"/>
                </a:solidFill>
                <a:effectLst/>
                <a:latin typeface="times" pitchFamily="18" charset="0"/>
                <a:ea typeface="+mj-ea"/>
                <a:cs typeface="times" pitchFamily="18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Contents Subtitle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630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ello 05\Desktop\20set 3개\2\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071" y="0"/>
            <a:ext cx="9144000" cy="686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4139952" y="3036209"/>
            <a:ext cx="4104456" cy="115416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marR="0" indent="0" algn="l" defTabSz="914400" rtl="0" eaLnBrk="1" fontAlgn="auto" latinLnBrk="1" hangingPunct="1">
              <a:lnSpc>
                <a:spcPts val="4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4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" pitchFamily="18" charset="0"/>
                <a:ea typeface="+mj-ea"/>
                <a:cs typeface="times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Presentation </a:t>
            </a:r>
            <a:br>
              <a:rPr lang="en-US" altLang="ko-KR" dirty="0"/>
            </a:br>
            <a:r>
              <a:rPr lang="en-US" altLang="ko-KR" dirty="0" err="1"/>
              <a:t>Contentsa</a:t>
            </a:r>
            <a:r>
              <a:rPr lang="en-US" altLang="ko-KR" dirty="0"/>
              <a:t> Title</a:t>
            </a:r>
            <a:endParaRPr lang="ko-KR" altLang="en-US" dirty="0"/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9" hasCustomPrompt="1"/>
          </p:nvPr>
        </p:nvSpPr>
        <p:spPr>
          <a:xfrm>
            <a:off x="4174456" y="2708920"/>
            <a:ext cx="3168352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88900" indent="-88900" algn="l">
              <a:buFont typeface="Tahoma" pitchFamily="34" charset="0"/>
              <a:buNone/>
              <a:defRPr lang="ko-KR" altLang="en-US" sz="1800" b="0" i="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" pitchFamily="18" charset="0"/>
                <a:ea typeface="+mj-ea"/>
                <a:cs typeface="times" pitchFamily="18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Presentation Contents Subtitle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475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53526" cy="6858000"/>
          </a:xfrm>
          <a:prstGeom prst="rect">
            <a:avLst/>
          </a:prstGeom>
          <a:solidFill>
            <a:srgbClr val="FFF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0" y="0"/>
            <a:ext cx="9153526" cy="1124744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42362F"/>
            </a:bgClr>
          </a:patt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0" y="1038893"/>
            <a:ext cx="9144000" cy="0"/>
          </a:xfrm>
          <a:prstGeom prst="line">
            <a:avLst/>
          </a:prstGeom>
          <a:pattFill prst="wdUpDiag">
            <a:fgClr>
              <a:schemeClr val="tx1"/>
            </a:fgClr>
            <a:bgClr>
              <a:srgbClr val="42362F"/>
            </a:bgClr>
          </a:pattFill>
          <a:ln w="41275">
            <a:solidFill>
              <a:srgbClr val="CDCCCC"/>
            </a:solidFill>
          </a:ln>
        </p:spPr>
      </p:cxnSp>
      <p:sp>
        <p:nvSpPr>
          <p:cNvPr id="12" name="텍스트 개체 틀 2"/>
          <p:cNvSpPr>
            <a:spLocks noGrp="1"/>
          </p:cNvSpPr>
          <p:nvPr>
            <p:ph type="body" sz="quarter" idx="16" hasCustomPrompt="1"/>
          </p:nvPr>
        </p:nvSpPr>
        <p:spPr>
          <a:xfrm>
            <a:off x="971600" y="195339"/>
            <a:ext cx="3672408" cy="400110"/>
          </a:xfrm>
          <a:prstGeom prst="rect">
            <a:avLst/>
          </a:prstGeom>
          <a:effectLst/>
        </p:spPr>
        <p:txBody>
          <a:bodyPr vert="horz"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342900" indent="-342900" algn="l">
              <a:buNone/>
              <a:defRPr lang="ko-KR" altLang="en-US" sz="2600" b="1" i="0" strike="noStrike" baseline="0" dirty="0">
                <a:solidFill>
                  <a:schemeClr val="bg1"/>
                </a:solidFill>
                <a:effectLst/>
                <a:latin typeface="times" pitchFamily="18" charset="0"/>
                <a:ea typeface="+mj-ea"/>
                <a:cs typeface="times" pitchFamily="18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Slide Main title</a:t>
            </a:r>
            <a:endParaRPr lang="ko-KR" altLang="en-US" dirty="0"/>
          </a:p>
        </p:txBody>
      </p:sp>
      <p:sp>
        <p:nvSpPr>
          <p:cNvPr id="20" name="텍스트 개체 틀 2"/>
          <p:cNvSpPr>
            <a:spLocks noGrp="1"/>
          </p:cNvSpPr>
          <p:nvPr>
            <p:ph type="body" sz="quarter" idx="17" hasCustomPrompt="1"/>
          </p:nvPr>
        </p:nvSpPr>
        <p:spPr>
          <a:xfrm>
            <a:off x="971600" y="606756"/>
            <a:ext cx="3672408" cy="297021"/>
          </a:xfrm>
          <a:prstGeom prst="rect">
            <a:avLst/>
          </a:prstGeom>
          <a:effectLst/>
        </p:spPr>
        <p:txBody>
          <a:bodyPr vert="horz" wrap="square" lIns="0" tIns="0" rIns="0" bIns="0" rtlCol="0" anchor="t" anchorCtr="0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342900" indent="-342900" algn="l">
              <a:buNone/>
              <a:defRPr lang="ko-KR" altLang="en-US" sz="1400" b="0" i="0" baseline="0" dirty="0">
                <a:solidFill>
                  <a:schemeClr val="bg1"/>
                </a:solidFill>
                <a:effectLst/>
                <a:latin typeface="times" pitchFamily="18" charset="0"/>
                <a:ea typeface="+mj-ea"/>
                <a:cs typeface="times" pitchFamily="18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Slide Sub title</a:t>
            </a:r>
          </a:p>
        </p:txBody>
      </p:sp>
      <p:sp>
        <p:nvSpPr>
          <p:cNvPr id="45" name="Rectangle 44"/>
          <p:cNvSpPr/>
          <p:nvPr userDrawn="1"/>
        </p:nvSpPr>
        <p:spPr>
          <a:xfrm>
            <a:off x="0" y="6805507"/>
            <a:ext cx="9153526" cy="60959"/>
          </a:xfrm>
          <a:prstGeom prst="rect">
            <a:avLst/>
          </a:prstGeom>
          <a:solidFill>
            <a:srgbClr val="423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507939" y="212737"/>
            <a:ext cx="302349" cy="610145"/>
            <a:chOff x="2175944" y="2257013"/>
            <a:chExt cx="518573" cy="1046490"/>
          </a:xfrm>
        </p:grpSpPr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2197746" y="2334877"/>
              <a:ext cx="470298" cy="879861"/>
            </a:xfrm>
            <a:custGeom>
              <a:avLst/>
              <a:gdLst>
                <a:gd name="T0" fmla="*/ 0 w 604"/>
                <a:gd name="T1" fmla="*/ 0 h 1128"/>
                <a:gd name="T2" fmla="*/ 8 w 604"/>
                <a:gd name="T3" fmla="*/ 220 h 1128"/>
                <a:gd name="T4" fmla="*/ 38 w 604"/>
                <a:gd name="T5" fmla="*/ 1128 h 1128"/>
                <a:gd name="T6" fmla="*/ 562 w 604"/>
                <a:gd name="T7" fmla="*/ 1128 h 1128"/>
                <a:gd name="T8" fmla="*/ 594 w 604"/>
                <a:gd name="T9" fmla="*/ 220 h 1128"/>
                <a:gd name="T10" fmla="*/ 604 w 604"/>
                <a:gd name="T11" fmla="*/ 39 h 1128"/>
                <a:gd name="T12" fmla="*/ 0 w 604"/>
                <a:gd name="T13" fmla="*/ 0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4" h="1128">
                  <a:moveTo>
                    <a:pt x="0" y="0"/>
                  </a:moveTo>
                  <a:lnTo>
                    <a:pt x="8" y="220"/>
                  </a:lnTo>
                  <a:lnTo>
                    <a:pt x="38" y="1128"/>
                  </a:lnTo>
                  <a:lnTo>
                    <a:pt x="562" y="1128"/>
                  </a:lnTo>
                  <a:lnTo>
                    <a:pt x="594" y="220"/>
                  </a:lnTo>
                  <a:lnTo>
                    <a:pt x="604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9"/>
            <p:cNvSpPr>
              <a:spLocks/>
            </p:cNvSpPr>
            <p:nvPr/>
          </p:nvSpPr>
          <p:spPr bwMode="auto">
            <a:xfrm>
              <a:off x="2197746" y="2334877"/>
              <a:ext cx="470298" cy="879861"/>
            </a:xfrm>
            <a:custGeom>
              <a:avLst/>
              <a:gdLst>
                <a:gd name="T0" fmla="*/ 0 w 604"/>
                <a:gd name="T1" fmla="*/ 0 h 1128"/>
                <a:gd name="T2" fmla="*/ 8 w 604"/>
                <a:gd name="T3" fmla="*/ 220 h 1128"/>
                <a:gd name="T4" fmla="*/ 38 w 604"/>
                <a:gd name="T5" fmla="*/ 1128 h 1128"/>
                <a:gd name="T6" fmla="*/ 562 w 604"/>
                <a:gd name="T7" fmla="*/ 1128 h 1128"/>
                <a:gd name="T8" fmla="*/ 594 w 604"/>
                <a:gd name="T9" fmla="*/ 220 h 1128"/>
                <a:gd name="T10" fmla="*/ 604 w 604"/>
                <a:gd name="T11" fmla="*/ 39 h 1128"/>
                <a:gd name="T12" fmla="*/ 0 w 604"/>
                <a:gd name="T13" fmla="*/ 0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4" h="1128">
                  <a:moveTo>
                    <a:pt x="0" y="0"/>
                  </a:moveTo>
                  <a:lnTo>
                    <a:pt x="8" y="220"/>
                  </a:lnTo>
                  <a:lnTo>
                    <a:pt x="38" y="1128"/>
                  </a:lnTo>
                  <a:lnTo>
                    <a:pt x="562" y="1128"/>
                  </a:lnTo>
                  <a:lnTo>
                    <a:pt x="594" y="220"/>
                  </a:lnTo>
                  <a:lnTo>
                    <a:pt x="604" y="3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0"/>
            <p:cNvSpPr>
              <a:spLocks/>
            </p:cNvSpPr>
            <p:nvPr/>
          </p:nvSpPr>
          <p:spPr bwMode="auto">
            <a:xfrm>
              <a:off x="2227334" y="3214738"/>
              <a:ext cx="408007" cy="88765"/>
            </a:xfrm>
            <a:custGeom>
              <a:avLst/>
              <a:gdLst>
                <a:gd name="T0" fmla="*/ 0 w 524"/>
                <a:gd name="T1" fmla="*/ 0 h 116"/>
                <a:gd name="T2" fmla="*/ 5 w 524"/>
                <a:gd name="T3" fmla="*/ 116 h 116"/>
                <a:gd name="T4" fmla="*/ 521 w 524"/>
                <a:gd name="T5" fmla="*/ 116 h 116"/>
                <a:gd name="T6" fmla="*/ 524 w 524"/>
                <a:gd name="T7" fmla="*/ 0 h 116"/>
                <a:gd name="T8" fmla="*/ 0 w 524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116">
                  <a:moveTo>
                    <a:pt x="0" y="0"/>
                  </a:moveTo>
                  <a:lnTo>
                    <a:pt x="5" y="116"/>
                  </a:lnTo>
                  <a:lnTo>
                    <a:pt x="521" y="116"/>
                  </a:lnTo>
                  <a:lnTo>
                    <a:pt x="5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11"/>
            <p:cNvSpPr>
              <a:spLocks/>
            </p:cNvSpPr>
            <p:nvPr/>
          </p:nvSpPr>
          <p:spPr bwMode="auto">
            <a:xfrm>
              <a:off x="2175944" y="2257013"/>
              <a:ext cx="518573" cy="288097"/>
            </a:xfrm>
            <a:custGeom>
              <a:avLst/>
              <a:gdLst>
                <a:gd name="T0" fmla="*/ 19 w 666"/>
                <a:gd name="T1" fmla="*/ 267 h 372"/>
                <a:gd name="T2" fmla="*/ 1 w 666"/>
                <a:gd name="T3" fmla="*/ 218 h 372"/>
                <a:gd name="T4" fmla="*/ 2 w 666"/>
                <a:gd name="T5" fmla="*/ 168 h 372"/>
                <a:gd name="T6" fmla="*/ 14 w 666"/>
                <a:gd name="T7" fmla="*/ 123 h 372"/>
                <a:gd name="T8" fmla="*/ 31 w 666"/>
                <a:gd name="T9" fmla="*/ 85 h 372"/>
                <a:gd name="T10" fmla="*/ 49 w 666"/>
                <a:gd name="T11" fmla="*/ 63 h 372"/>
                <a:gd name="T12" fmla="*/ 76 w 666"/>
                <a:gd name="T13" fmla="*/ 43 h 372"/>
                <a:gd name="T14" fmla="*/ 139 w 666"/>
                <a:gd name="T15" fmla="*/ 20 h 372"/>
                <a:gd name="T16" fmla="*/ 182 w 666"/>
                <a:gd name="T17" fmla="*/ 7 h 372"/>
                <a:gd name="T18" fmla="*/ 227 w 666"/>
                <a:gd name="T19" fmla="*/ 0 h 372"/>
                <a:gd name="T20" fmla="*/ 272 w 666"/>
                <a:gd name="T21" fmla="*/ 4 h 372"/>
                <a:gd name="T22" fmla="*/ 299 w 666"/>
                <a:gd name="T23" fmla="*/ 15 h 372"/>
                <a:gd name="T24" fmla="*/ 330 w 666"/>
                <a:gd name="T25" fmla="*/ 31 h 372"/>
                <a:gd name="T26" fmla="*/ 345 w 666"/>
                <a:gd name="T27" fmla="*/ 32 h 372"/>
                <a:gd name="T28" fmla="*/ 370 w 666"/>
                <a:gd name="T29" fmla="*/ 26 h 372"/>
                <a:gd name="T30" fmla="*/ 402 w 666"/>
                <a:gd name="T31" fmla="*/ 19 h 372"/>
                <a:gd name="T32" fmla="*/ 413 w 666"/>
                <a:gd name="T33" fmla="*/ 21 h 372"/>
                <a:gd name="T34" fmla="*/ 435 w 666"/>
                <a:gd name="T35" fmla="*/ 34 h 372"/>
                <a:gd name="T36" fmla="*/ 458 w 666"/>
                <a:gd name="T37" fmla="*/ 49 h 372"/>
                <a:gd name="T38" fmla="*/ 481 w 666"/>
                <a:gd name="T39" fmla="*/ 57 h 372"/>
                <a:gd name="T40" fmla="*/ 505 w 666"/>
                <a:gd name="T41" fmla="*/ 52 h 372"/>
                <a:gd name="T42" fmla="*/ 531 w 666"/>
                <a:gd name="T43" fmla="*/ 52 h 372"/>
                <a:gd name="T44" fmla="*/ 573 w 666"/>
                <a:gd name="T45" fmla="*/ 66 h 372"/>
                <a:gd name="T46" fmla="*/ 619 w 666"/>
                <a:gd name="T47" fmla="*/ 95 h 372"/>
                <a:gd name="T48" fmla="*/ 645 w 666"/>
                <a:gd name="T49" fmla="*/ 118 h 372"/>
                <a:gd name="T50" fmla="*/ 664 w 666"/>
                <a:gd name="T51" fmla="*/ 153 h 372"/>
                <a:gd name="T52" fmla="*/ 666 w 666"/>
                <a:gd name="T53" fmla="*/ 219 h 372"/>
                <a:gd name="T54" fmla="*/ 664 w 666"/>
                <a:gd name="T55" fmla="*/ 285 h 372"/>
                <a:gd name="T56" fmla="*/ 657 w 666"/>
                <a:gd name="T57" fmla="*/ 335 h 372"/>
                <a:gd name="T58" fmla="*/ 644 w 666"/>
                <a:gd name="T59" fmla="*/ 363 h 372"/>
                <a:gd name="T60" fmla="*/ 628 w 666"/>
                <a:gd name="T61" fmla="*/ 372 h 372"/>
                <a:gd name="T62" fmla="*/ 623 w 666"/>
                <a:gd name="T63" fmla="*/ 360 h 372"/>
                <a:gd name="T64" fmla="*/ 626 w 666"/>
                <a:gd name="T65" fmla="*/ 276 h 372"/>
                <a:gd name="T66" fmla="*/ 624 w 666"/>
                <a:gd name="T67" fmla="*/ 251 h 372"/>
                <a:gd name="T68" fmla="*/ 607 w 666"/>
                <a:gd name="T69" fmla="*/ 223 h 372"/>
                <a:gd name="T70" fmla="*/ 579 w 666"/>
                <a:gd name="T71" fmla="*/ 211 h 372"/>
                <a:gd name="T72" fmla="*/ 518 w 666"/>
                <a:gd name="T73" fmla="*/ 203 h 372"/>
                <a:gd name="T74" fmla="*/ 404 w 666"/>
                <a:gd name="T75" fmla="*/ 198 h 372"/>
                <a:gd name="T76" fmla="*/ 385 w 666"/>
                <a:gd name="T77" fmla="*/ 201 h 372"/>
                <a:gd name="T78" fmla="*/ 355 w 666"/>
                <a:gd name="T79" fmla="*/ 215 h 372"/>
                <a:gd name="T80" fmla="*/ 312 w 666"/>
                <a:gd name="T81" fmla="*/ 243 h 372"/>
                <a:gd name="T82" fmla="*/ 286 w 666"/>
                <a:gd name="T83" fmla="*/ 250 h 372"/>
                <a:gd name="T84" fmla="*/ 257 w 666"/>
                <a:gd name="T85" fmla="*/ 248 h 372"/>
                <a:gd name="T86" fmla="*/ 210 w 666"/>
                <a:gd name="T87" fmla="*/ 234 h 372"/>
                <a:gd name="T88" fmla="*/ 161 w 666"/>
                <a:gd name="T89" fmla="*/ 218 h 372"/>
                <a:gd name="T90" fmla="*/ 132 w 666"/>
                <a:gd name="T91" fmla="*/ 215 h 372"/>
                <a:gd name="T92" fmla="*/ 100 w 666"/>
                <a:gd name="T93" fmla="*/ 224 h 372"/>
                <a:gd name="T94" fmla="*/ 64 w 666"/>
                <a:gd name="T95" fmla="*/ 246 h 372"/>
                <a:gd name="T96" fmla="*/ 29 w 666"/>
                <a:gd name="T97" fmla="*/ 28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6" h="372">
                  <a:moveTo>
                    <a:pt x="29" y="282"/>
                  </a:moveTo>
                  <a:lnTo>
                    <a:pt x="29" y="282"/>
                  </a:lnTo>
                  <a:lnTo>
                    <a:pt x="19" y="267"/>
                  </a:lnTo>
                  <a:lnTo>
                    <a:pt x="10" y="251"/>
                  </a:lnTo>
                  <a:lnTo>
                    <a:pt x="5" y="234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84"/>
                  </a:lnTo>
                  <a:lnTo>
                    <a:pt x="2" y="168"/>
                  </a:lnTo>
                  <a:lnTo>
                    <a:pt x="5" y="152"/>
                  </a:lnTo>
                  <a:lnTo>
                    <a:pt x="9" y="137"/>
                  </a:lnTo>
                  <a:lnTo>
                    <a:pt x="14" y="123"/>
                  </a:lnTo>
                  <a:lnTo>
                    <a:pt x="20" y="109"/>
                  </a:lnTo>
                  <a:lnTo>
                    <a:pt x="26" y="97"/>
                  </a:lnTo>
                  <a:lnTo>
                    <a:pt x="31" y="85"/>
                  </a:lnTo>
                  <a:lnTo>
                    <a:pt x="37" y="76"/>
                  </a:lnTo>
                  <a:lnTo>
                    <a:pt x="43" y="69"/>
                  </a:lnTo>
                  <a:lnTo>
                    <a:pt x="49" y="63"/>
                  </a:lnTo>
                  <a:lnTo>
                    <a:pt x="49" y="63"/>
                  </a:lnTo>
                  <a:lnTo>
                    <a:pt x="62" y="53"/>
                  </a:lnTo>
                  <a:lnTo>
                    <a:pt x="76" y="43"/>
                  </a:lnTo>
                  <a:lnTo>
                    <a:pt x="91" y="36"/>
                  </a:lnTo>
                  <a:lnTo>
                    <a:pt x="106" y="31"/>
                  </a:lnTo>
                  <a:lnTo>
                    <a:pt x="139" y="20"/>
                  </a:lnTo>
                  <a:lnTo>
                    <a:pt x="168" y="12"/>
                  </a:lnTo>
                  <a:lnTo>
                    <a:pt x="168" y="12"/>
                  </a:lnTo>
                  <a:lnTo>
                    <a:pt x="182" y="7"/>
                  </a:lnTo>
                  <a:lnTo>
                    <a:pt x="197" y="4"/>
                  </a:lnTo>
                  <a:lnTo>
                    <a:pt x="212" y="1"/>
                  </a:lnTo>
                  <a:lnTo>
                    <a:pt x="227" y="0"/>
                  </a:lnTo>
                  <a:lnTo>
                    <a:pt x="242" y="0"/>
                  </a:lnTo>
                  <a:lnTo>
                    <a:pt x="258" y="1"/>
                  </a:lnTo>
                  <a:lnTo>
                    <a:pt x="272" y="4"/>
                  </a:lnTo>
                  <a:lnTo>
                    <a:pt x="288" y="8"/>
                  </a:lnTo>
                  <a:lnTo>
                    <a:pt x="288" y="8"/>
                  </a:lnTo>
                  <a:lnTo>
                    <a:pt x="299" y="15"/>
                  </a:lnTo>
                  <a:lnTo>
                    <a:pt x="312" y="22"/>
                  </a:lnTo>
                  <a:lnTo>
                    <a:pt x="324" y="28"/>
                  </a:lnTo>
                  <a:lnTo>
                    <a:pt x="330" y="31"/>
                  </a:lnTo>
                  <a:lnTo>
                    <a:pt x="336" y="32"/>
                  </a:lnTo>
                  <a:lnTo>
                    <a:pt x="336" y="32"/>
                  </a:lnTo>
                  <a:lnTo>
                    <a:pt x="345" y="32"/>
                  </a:lnTo>
                  <a:lnTo>
                    <a:pt x="353" y="31"/>
                  </a:lnTo>
                  <a:lnTo>
                    <a:pt x="370" y="26"/>
                  </a:lnTo>
                  <a:lnTo>
                    <a:pt x="370" y="26"/>
                  </a:lnTo>
                  <a:lnTo>
                    <a:pt x="380" y="22"/>
                  </a:lnTo>
                  <a:lnTo>
                    <a:pt x="391" y="20"/>
                  </a:lnTo>
                  <a:lnTo>
                    <a:pt x="402" y="19"/>
                  </a:lnTo>
                  <a:lnTo>
                    <a:pt x="408" y="20"/>
                  </a:lnTo>
                  <a:lnTo>
                    <a:pt x="413" y="21"/>
                  </a:lnTo>
                  <a:lnTo>
                    <a:pt x="413" y="21"/>
                  </a:lnTo>
                  <a:lnTo>
                    <a:pt x="418" y="22"/>
                  </a:lnTo>
                  <a:lnTo>
                    <a:pt x="424" y="26"/>
                  </a:lnTo>
                  <a:lnTo>
                    <a:pt x="435" y="34"/>
                  </a:lnTo>
                  <a:lnTo>
                    <a:pt x="446" y="42"/>
                  </a:lnTo>
                  <a:lnTo>
                    <a:pt x="458" y="49"/>
                  </a:lnTo>
                  <a:lnTo>
                    <a:pt x="458" y="49"/>
                  </a:lnTo>
                  <a:lnTo>
                    <a:pt x="472" y="56"/>
                  </a:lnTo>
                  <a:lnTo>
                    <a:pt x="476" y="57"/>
                  </a:lnTo>
                  <a:lnTo>
                    <a:pt x="481" y="57"/>
                  </a:lnTo>
                  <a:lnTo>
                    <a:pt x="490" y="55"/>
                  </a:lnTo>
                  <a:lnTo>
                    <a:pt x="505" y="52"/>
                  </a:lnTo>
                  <a:lnTo>
                    <a:pt x="505" y="52"/>
                  </a:lnTo>
                  <a:lnTo>
                    <a:pt x="513" y="52"/>
                  </a:lnTo>
                  <a:lnTo>
                    <a:pt x="523" y="52"/>
                  </a:lnTo>
                  <a:lnTo>
                    <a:pt x="531" y="52"/>
                  </a:lnTo>
                  <a:lnTo>
                    <a:pt x="539" y="53"/>
                  </a:lnTo>
                  <a:lnTo>
                    <a:pt x="557" y="59"/>
                  </a:lnTo>
                  <a:lnTo>
                    <a:pt x="573" y="66"/>
                  </a:lnTo>
                  <a:lnTo>
                    <a:pt x="589" y="74"/>
                  </a:lnTo>
                  <a:lnTo>
                    <a:pt x="604" y="84"/>
                  </a:lnTo>
                  <a:lnTo>
                    <a:pt x="619" y="95"/>
                  </a:lnTo>
                  <a:lnTo>
                    <a:pt x="632" y="106"/>
                  </a:lnTo>
                  <a:lnTo>
                    <a:pt x="632" y="106"/>
                  </a:lnTo>
                  <a:lnTo>
                    <a:pt x="645" y="118"/>
                  </a:lnTo>
                  <a:lnTo>
                    <a:pt x="654" y="130"/>
                  </a:lnTo>
                  <a:lnTo>
                    <a:pt x="660" y="141"/>
                  </a:lnTo>
                  <a:lnTo>
                    <a:pt x="664" y="153"/>
                  </a:lnTo>
                  <a:lnTo>
                    <a:pt x="666" y="166"/>
                  </a:lnTo>
                  <a:lnTo>
                    <a:pt x="666" y="181"/>
                  </a:lnTo>
                  <a:lnTo>
                    <a:pt x="666" y="219"/>
                  </a:lnTo>
                  <a:lnTo>
                    <a:pt x="666" y="219"/>
                  </a:lnTo>
                  <a:lnTo>
                    <a:pt x="666" y="259"/>
                  </a:lnTo>
                  <a:lnTo>
                    <a:pt x="664" y="285"/>
                  </a:lnTo>
                  <a:lnTo>
                    <a:pt x="661" y="311"/>
                  </a:lnTo>
                  <a:lnTo>
                    <a:pt x="659" y="323"/>
                  </a:lnTo>
                  <a:lnTo>
                    <a:pt x="657" y="335"/>
                  </a:lnTo>
                  <a:lnTo>
                    <a:pt x="653" y="346"/>
                  </a:lnTo>
                  <a:lnTo>
                    <a:pt x="649" y="356"/>
                  </a:lnTo>
                  <a:lnTo>
                    <a:pt x="644" y="363"/>
                  </a:lnTo>
                  <a:lnTo>
                    <a:pt x="638" y="368"/>
                  </a:lnTo>
                  <a:lnTo>
                    <a:pt x="631" y="372"/>
                  </a:lnTo>
                  <a:lnTo>
                    <a:pt x="628" y="372"/>
                  </a:lnTo>
                  <a:lnTo>
                    <a:pt x="623" y="372"/>
                  </a:lnTo>
                  <a:lnTo>
                    <a:pt x="623" y="372"/>
                  </a:lnTo>
                  <a:lnTo>
                    <a:pt x="623" y="360"/>
                  </a:lnTo>
                  <a:lnTo>
                    <a:pt x="623" y="345"/>
                  </a:lnTo>
                  <a:lnTo>
                    <a:pt x="625" y="311"/>
                  </a:lnTo>
                  <a:lnTo>
                    <a:pt x="626" y="276"/>
                  </a:lnTo>
                  <a:lnTo>
                    <a:pt x="625" y="262"/>
                  </a:lnTo>
                  <a:lnTo>
                    <a:pt x="624" y="251"/>
                  </a:lnTo>
                  <a:lnTo>
                    <a:pt x="624" y="251"/>
                  </a:lnTo>
                  <a:lnTo>
                    <a:pt x="619" y="238"/>
                  </a:lnTo>
                  <a:lnTo>
                    <a:pt x="615" y="230"/>
                  </a:lnTo>
                  <a:lnTo>
                    <a:pt x="607" y="223"/>
                  </a:lnTo>
                  <a:lnTo>
                    <a:pt x="598" y="218"/>
                  </a:lnTo>
                  <a:lnTo>
                    <a:pt x="589" y="215"/>
                  </a:lnTo>
                  <a:lnTo>
                    <a:pt x="579" y="211"/>
                  </a:lnTo>
                  <a:lnTo>
                    <a:pt x="557" y="208"/>
                  </a:lnTo>
                  <a:lnTo>
                    <a:pt x="557" y="208"/>
                  </a:lnTo>
                  <a:lnTo>
                    <a:pt x="518" y="203"/>
                  </a:lnTo>
                  <a:lnTo>
                    <a:pt x="481" y="201"/>
                  </a:lnTo>
                  <a:lnTo>
                    <a:pt x="442" y="198"/>
                  </a:lnTo>
                  <a:lnTo>
                    <a:pt x="404" y="198"/>
                  </a:lnTo>
                  <a:lnTo>
                    <a:pt x="404" y="198"/>
                  </a:lnTo>
                  <a:lnTo>
                    <a:pt x="395" y="198"/>
                  </a:lnTo>
                  <a:lnTo>
                    <a:pt x="385" y="201"/>
                  </a:lnTo>
                  <a:lnTo>
                    <a:pt x="377" y="203"/>
                  </a:lnTo>
                  <a:lnTo>
                    <a:pt x="369" y="206"/>
                  </a:lnTo>
                  <a:lnTo>
                    <a:pt x="355" y="215"/>
                  </a:lnTo>
                  <a:lnTo>
                    <a:pt x="341" y="224"/>
                  </a:lnTo>
                  <a:lnTo>
                    <a:pt x="327" y="233"/>
                  </a:lnTo>
                  <a:lnTo>
                    <a:pt x="312" y="243"/>
                  </a:lnTo>
                  <a:lnTo>
                    <a:pt x="304" y="245"/>
                  </a:lnTo>
                  <a:lnTo>
                    <a:pt x="296" y="248"/>
                  </a:lnTo>
                  <a:lnTo>
                    <a:pt x="286" y="250"/>
                  </a:lnTo>
                  <a:lnTo>
                    <a:pt x="277" y="251"/>
                  </a:lnTo>
                  <a:lnTo>
                    <a:pt x="277" y="251"/>
                  </a:lnTo>
                  <a:lnTo>
                    <a:pt x="257" y="248"/>
                  </a:lnTo>
                  <a:lnTo>
                    <a:pt x="241" y="245"/>
                  </a:lnTo>
                  <a:lnTo>
                    <a:pt x="225" y="240"/>
                  </a:lnTo>
                  <a:lnTo>
                    <a:pt x="210" y="234"/>
                  </a:lnTo>
                  <a:lnTo>
                    <a:pt x="193" y="229"/>
                  </a:lnTo>
                  <a:lnTo>
                    <a:pt x="178" y="223"/>
                  </a:lnTo>
                  <a:lnTo>
                    <a:pt x="161" y="218"/>
                  </a:lnTo>
                  <a:lnTo>
                    <a:pt x="142" y="215"/>
                  </a:lnTo>
                  <a:lnTo>
                    <a:pt x="142" y="215"/>
                  </a:lnTo>
                  <a:lnTo>
                    <a:pt x="132" y="215"/>
                  </a:lnTo>
                  <a:lnTo>
                    <a:pt x="120" y="217"/>
                  </a:lnTo>
                  <a:lnTo>
                    <a:pt x="109" y="219"/>
                  </a:lnTo>
                  <a:lnTo>
                    <a:pt x="100" y="224"/>
                  </a:lnTo>
                  <a:lnTo>
                    <a:pt x="90" y="229"/>
                  </a:lnTo>
                  <a:lnTo>
                    <a:pt x="80" y="234"/>
                  </a:lnTo>
                  <a:lnTo>
                    <a:pt x="64" y="246"/>
                  </a:lnTo>
                  <a:lnTo>
                    <a:pt x="49" y="260"/>
                  </a:lnTo>
                  <a:lnTo>
                    <a:pt x="38" y="271"/>
                  </a:lnTo>
                  <a:lnTo>
                    <a:pt x="29" y="282"/>
                  </a:lnTo>
                  <a:close/>
                </a:path>
              </a:pathLst>
            </a:custGeom>
            <a:solidFill>
              <a:srgbClr val="FEF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2"/>
            <p:cNvSpPr>
              <a:spLocks/>
            </p:cNvSpPr>
            <p:nvPr/>
          </p:nvSpPr>
          <p:spPr bwMode="auto">
            <a:xfrm>
              <a:off x="2175944" y="2257013"/>
              <a:ext cx="518573" cy="288097"/>
            </a:xfrm>
            <a:custGeom>
              <a:avLst/>
              <a:gdLst>
                <a:gd name="T0" fmla="*/ 19 w 666"/>
                <a:gd name="T1" fmla="*/ 267 h 372"/>
                <a:gd name="T2" fmla="*/ 1 w 666"/>
                <a:gd name="T3" fmla="*/ 218 h 372"/>
                <a:gd name="T4" fmla="*/ 2 w 666"/>
                <a:gd name="T5" fmla="*/ 168 h 372"/>
                <a:gd name="T6" fmla="*/ 14 w 666"/>
                <a:gd name="T7" fmla="*/ 123 h 372"/>
                <a:gd name="T8" fmla="*/ 31 w 666"/>
                <a:gd name="T9" fmla="*/ 85 h 372"/>
                <a:gd name="T10" fmla="*/ 49 w 666"/>
                <a:gd name="T11" fmla="*/ 63 h 372"/>
                <a:gd name="T12" fmla="*/ 76 w 666"/>
                <a:gd name="T13" fmla="*/ 43 h 372"/>
                <a:gd name="T14" fmla="*/ 139 w 666"/>
                <a:gd name="T15" fmla="*/ 20 h 372"/>
                <a:gd name="T16" fmla="*/ 182 w 666"/>
                <a:gd name="T17" fmla="*/ 7 h 372"/>
                <a:gd name="T18" fmla="*/ 227 w 666"/>
                <a:gd name="T19" fmla="*/ 0 h 372"/>
                <a:gd name="T20" fmla="*/ 272 w 666"/>
                <a:gd name="T21" fmla="*/ 4 h 372"/>
                <a:gd name="T22" fmla="*/ 299 w 666"/>
                <a:gd name="T23" fmla="*/ 15 h 372"/>
                <a:gd name="T24" fmla="*/ 330 w 666"/>
                <a:gd name="T25" fmla="*/ 31 h 372"/>
                <a:gd name="T26" fmla="*/ 345 w 666"/>
                <a:gd name="T27" fmla="*/ 32 h 372"/>
                <a:gd name="T28" fmla="*/ 370 w 666"/>
                <a:gd name="T29" fmla="*/ 26 h 372"/>
                <a:gd name="T30" fmla="*/ 402 w 666"/>
                <a:gd name="T31" fmla="*/ 19 h 372"/>
                <a:gd name="T32" fmla="*/ 413 w 666"/>
                <a:gd name="T33" fmla="*/ 21 h 372"/>
                <a:gd name="T34" fmla="*/ 435 w 666"/>
                <a:gd name="T35" fmla="*/ 34 h 372"/>
                <a:gd name="T36" fmla="*/ 458 w 666"/>
                <a:gd name="T37" fmla="*/ 49 h 372"/>
                <a:gd name="T38" fmla="*/ 481 w 666"/>
                <a:gd name="T39" fmla="*/ 57 h 372"/>
                <a:gd name="T40" fmla="*/ 505 w 666"/>
                <a:gd name="T41" fmla="*/ 52 h 372"/>
                <a:gd name="T42" fmla="*/ 531 w 666"/>
                <a:gd name="T43" fmla="*/ 52 h 372"/>
                <a:gd name="T44" fmla="*/ 573 w 666"/>
                <a:gd name="T45" fmla="*/ 66 h 372"/>
                <a:gd name="T46" fmla="*/ 619 w 666"/>
                <a:gd name="T47" fmla="*/ 95 h 372"/>
                <a:gd name="T48" fmla="*/ 645 w 666"/>
                <a:gd name="T49" fmla="*/ 118 h 372"/>
                <a:gd name="T50" fmla="*/ 664 w 666"/>
                <a:gd name="T51" fmla="*/ 153 h 372"/>
                <a:gd name="T52" fmla="*/ 666 w 666"/>
                <a:gd name="T53" fmla="*/ 219 h 372"/>
                <a:gd name="T54" fmla="*/ 664 w 666"/>
                <a:gd name="T55" fmla="*/ 285 h 372"/>
                <a:gd name="T56" fmla="*/ 657 w 666"/>
                <a:gd name="T57" fmla="*/ 335 h 372"/>
                <a:gd name="T58" fmla="*/ 644 w 666"/>
                <a:gd name="T59" fmla="*/ 363 h 372"/>
                <a:gd name="T60" fmla="*/ 628 w 666"/>
                <a:gd name="T61" fmla="*/ 372 h 372"/>
                <a:gd name="T62" fmla="*/ 623 w 666"/>
                <a:gd name="T63" fmla="*/ 360 h 372"/>
                <a:gd name="T64" fmla="*/ 626 w 666"/>
                <a:gd name="T65" fmla="*/ 276 h 372"/>
                <a:gd name="T66" fmla="*/ 624 w 666"/>
                <a:gd name="T67" fmla="*/ 251 h 372"/>
                <a:gd name="T68" fmla="*/ 607 w 666"/>
                <a:gd name="T69" fmla="*/ 223 h 372"/>
                <a:gd name="T70" fmla="*/ 579 w 666"/>
                <a:gd name="T71" fmla="*/ 211 h 372"/>
                <a:gd name="T72" fmla="*/ 518 w 666"/>
                <a:gd name="T73" fmla="*/ 203 h 372"/>
                <a:gd name="T74" fmla="*/ 404 w 666"/>
                <a:gd name="T75" fmla="*/ 198 h 372"/>
                <a:gd name="T76" fmla="*/ 385 w 666"/>
                <a:gd name="T77" fmla="*/ 201 h 372"/>
                <a:gd name="T78" fmla="*/ 355 w 666"/>
                <a:gd name="T79" fmla="*/ 215 h 372"/>
                <a:gd name="T80" fmla="*/ 312 w 666"/>
                <a:gd name="T81" fmla="*/ 243 h 372"/>
                <a:gd name="T82" fmla="*/ 286 w 666"/>
                <a:gd name="T83" fmla="*/ 250 h 372"/>
                <a:gd name="T84" fmla="*/ 257 w 666"/>
                <a:gd name="T85" fmla="*/ 248 h 372"/>
                <a:gd name="T86" fmla="*/ 210 w 666"/>
                <a:gd name="T87" fmla="*/ 234 h 372"/>
                <a:gd name="T88" fmla="*/ 161 w 666"/>
                <a:gd name="T89" fmla="*/ 218 h 372"/>
                <a:gd name="T90" fmla="*/ 132 w 666"/>
                <a:gd name="T91" fmla="*/ 215 h 372"/>
                <a:gd name="T92" fmla="*/ 100 w 666"/>
                <a:gd name="T93" fmla="*/ 224 h 372"/>
                <a:gd name="T94" fmla="*/ 64 w 666"/>
                <a:gd name="T95" fmla="*/ 246 h 372"/>
                <a:gd name="T96" fmla="*/ 29 w 666"/>
                <a:gd name="T97" fmla="*/ 28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6" h="372">
                  <a:moveTo>
                    <a:pt x="29" y="282"/>
                  </a:moveTo>
                  <a:lnTo>
                    <a:pt x="29" y="282"/>
                  </a:lnTo>
                  <a:lnTo>
                    <a:pt x="19" y="267"/>
                  </a:lnTo>
                  <a:lnTo>
                    <a:pt x="10" y="251"/>
                  </a:lnTo>
                  <a:lnTo>
                    <a:pt x="5" y="234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84"/>
                  </a:lnTo>
                  <a:lnTo>
                    <a:pt x="2" y="168"/>
                  </a:lnTo>
                  <a:lnTo>
                    <a:pt x="5" y="152"/>
                  </a:lnTo>
                  <a:lnTo>
                    <a:pt x="9" y="137"/>
                  </a:lnTo>
                  <a:lnTo>
                    <a:pt x="14" y="123"/>
                  </a:lnTo>
                  <a:lnTo>
                    <a:pt x="20" y="109"/>
                  </a:lnTo>
                  <a:lnTo>
                    <a:pt x="26" y="97"/>
                  </a:lnTo>
                  <a:lnTo>
                    <a:pt x="31" y="85"/>
                  </a:lnTo>
                  <a:lnTo>
                    <a:pt x="37" y="76"/>
                  </a:lnTo>
                  <a:lnTo>
                    <a:pt x="43" y="69"/>
                  </a:lnTo>
                  <a:lnTo>
                    <a:pt x="49" y="63"/>
                  </a:lnTo>
                  <a:lnTo>
                    <a:pt x="49" y="63"/>
                  </a:lnTo>
                  <a:lnTo>
                    <a:pt x="62" y="53"/>
                  </a:lnTo>
                  <a:lnTo>
                    <a:pt x="76" y="43"/>
                  </a:lnTo>
                  <a:lnTo>
                    <a:pt x="91" y="36"/>
                  </a:lnTo>
                  <a:lnTo>
                    <a:pt x="106" y="31"/>
                  </a:lnTo>
                  <a:lnTo>
                    <a:pt x="139" y="20"/>
                  </a:lnTo>
                  <a:lnTo>
                    <a:pt x="168" y="12"/>
                  </a:lnTo>
                  <a:lnTo>
                    <a:pt x="168" y="12"/>
                  </a:lnTo>
                  <a:lnTo>
                    <a:pt x="182" y="7"/>
                  </a:lnTo>
                  <a:lnTo>
                    <a:pt x="197" y="4"/>
                  </a:lnTo>
                  <a:lnTo>
                    <a:pt x="212" y="1"/>
                  </a:lnTo>
                  <a:lnTo>
                    <a:pt x="227" y="0"/>
                  </a:lnTo>
                  <a:lnTo>
                    <a:pt x="242" y="0"/>
                  </a:lnTo>
                  <a:lnTo>
                    <a:pt x="258" y="1"/>
                  </a:lnTo>
                  <a:lnTo>
                    <a:pt x="272" y="4"/>
                  </a:lnTo>
                  <a:lnTo>
                    <a:pt x="288" y="8"/>
                  </a:lnTo>
                  <a:lnTo>
                    <a:pt x="288" y="8"/>
                  </a:lnTo>
                  <a:lnTo>
                    <a:pt x="299" y="15"/>
                  </a:lnTo>
                  <a:lnTo>
                    <a:pt x="312" y="22"/>
                  </a:lnTo>
                  <a:lnTo>
                    <a:pt x="324" y="28"/>
                  </a:lnTo>
                  <a:lnTo>
                    <a:pt x="330" y="31"/>
                  </a:lnTo>
                  <a:lnTo>
                    <a:pt x="336" y="32"/>
                  </a:lnTo>
                  <a:lnTo>
                    <a:pt x="336" y="32"/>
                  </a:lnTo>
                  <a:lnTo>
                    <a:pt x="345" y="32"/>
                  </a:lnTo>
                  <a:lnTo>
                    <a:pt x="353" y="31"/>
                  </a:lnTo>
                  <a:lnTo>
                    <a:pt x="370" y="26"/>
                  </a:lnTo>
                  <a:lnTo>
                    <a:pt x="370" y="26"/>
                  </a:lnTo>
                  <a:lnTo>
                    <a:pt x="380" y="22"/>
                  </a:lnTo>
                  <a:lnTo>
                    <a:pt x="391" y="20"/>
                  </a:lnTo>
                  <a:lnTo>
                    <a:pt x="402" y="19"/>
                  </a:lnTo>
                  <a:lnTo>
                    <a:pt x="408" y="20"/>
                  </a:lnTo>
                  <a:lnTo>
                    <a:pt x="413" y="21"/>
                  </a:lnTo>
                  <a:lnTo>
                    <a:pt x="413" y="21"/>
                  </a:lnTo>
                  <a:lnTo>
                    <a:pt x="418" y="22"/>
                  </a:lnTo>
                  <a:lnTo>
                    <a:pt x="424" y="26"/>
                  </a:lnTo>
                  <a:lnTo>
                    <a:pt x="435" y="34"/>
                  </a:lnTo>
                  <a:lnTo>
                    <a:pt x="446" y="42"/>
                  </a:lnTo>
                  <a:lnTo>
                    <a:pt x="458" y="49"/>
                  </a:lnTo>
                  <a:lnTo>
                    <a:pt x="458" y="49"/>
                  </a:lnTo>
                  <a:lnTo>
                    <a:pt x="472" y="56"/>
                  </a:lnTo>
                  <a:lnTo>
                    <a:pt x="476" y="57"/>
                  </a:lnTo>
                  <a:lnTo>
                    <a:pt x="481" y="57"/>
                  </a:lnTo>
                  <a:lnTo>
                    <a:pt x="490" y="55"/>
                  </a:lnTo>
                  <a:lnTo>
                    <a:pt x="505" y="52"/>
                  </a:lnTo>
                  <a:lnTo>
                    <a:pt x="505" y="52"/>
                  </a:lnTo>
                  <a:lnTo>
                    <a:pt x="513" y="52"/>
                  </a:lnTo>
                  <a:lnTo>
                    <a:pt x="523" y="52"/>
                  </a:lnTo>
                  <a:lnTo>
                    <a:pt x="531" y="52"/>
                  </a:lnTo>
                  <a:lnTo>
                    <a:pt x="539" y="53"/>
                  </a:lnTo>
                  <a:lnTo>
                    <a:pt x="557" y="59"/>
                  </a:lnTo>
                  <a:lnTo>
                    <a:pt x="573" y="66"/>
                  </a:lnTo>
                  <a:lnTo>
                    <a:pt x="589" y="74"/>
                  </a:lnTo>
                  <a:lnTo>
                    <a:pt x="604" y="84"/>
                  </a:lnTo>
                  <a:lnTo>
                    <a:pt x="619" y="95"/>
                  </a:lnTo>
                  <a:lnTo>
                    <a:pt x="632" y="106"/>
                  </a:lnTo>
                  <a:lnTo>
                    <a:pt x="632" y="106"/>
                  </a:lnTo>
                  <a:lnTo>
                    <a:pt x="645" y="118"/>
                  </a:lnTo>
                  <a:lnTo>
                    <a:pt x="654" y="130"/>
                  </a:lnTo>
                  <a:lnTo>
                    <a:pt x="660" y="141"/>
                  </a:lnTo>
                  <a:lnTo>
                    <a:pt x="664" y="153"/>
                  </a:lnTo>
                  <a:lnTo>
                    <a:pt x="666" y="166"/>
                  </a:lnTo>
                  <a:lnTo>
                    <a:pt x="666" y="181"/>
                  </a:lnTo>
                  <a:lnTo>
                    <a:pt x="666" y="219"/>
                  </a:lnTo>
                  <a:lnTo>
                    <a:pt x="666" y="219"/>
                  </a:lnTo>
                  <a:lnTo>
                    <a:pt x="666" y="259"/>
                  </a:lnTo>
                  <a:lnTo>
                    <a:pt x="664" y="285"/>
                  </a:lnTo>
                  <a:lnTo>
                    <a:pt x="661" y="311"/>
                  </a:lnTo>
                  <a:lnTo>
                    <a:pt x="659" y="323"/>
                  </a:lnTo>
                  <a:lnTo>
                    <a:pt x="657" y="335"/>
                  </a:lnTo>
                  <a:lnTo>
                    <a:pt x="653" y="346"/>
                  </a:lnTo>
                  <a:lnTo>
                    <a:pt x="649" y="356"/>
                  </a:lnTo>
                  <a:lnTo>
                    <a:pt x="644" y="363"/>
                  </a:lnTo>
                  <a:lnTo>
                    <a:pt x="638" y="368"/>
                  </a:lnTo>
                  <a:lnTo>
                    <a:pt x="631" y="372"/>
                  </a:lnTo>
                  <a:lnTo>
                    <a:pt x="628" y="372"/>
                  </a:lnTo>
                  <a:lnTo>
                    <a:pt x="623" y="372"/>
                  </a:lnTo>
                  <a:lnTo>
                    <a:pt x="623" y="372"/>
                  </a:lnTo>
                  <a:lnTo>
                    <a:pt x="623" y="360"/>
                  </a:lnTo>
                  <a:lnTo>
                    <a:pt x="623" y="345"/>
                  </a:lnTo>
                  <a:lnTo>
                    <a:pt x="625" y="311"/>
                  </a:lnTo>
                  <a:lnTo>
                    <a:pt x="626" y="276"/>
                  </a:lnTo>
                  <a:lnTo>
                    <a:pt x="625" y="262"/>
                  </a:lnTo>
                  <a:lnTo>
                    <a:pt x="624" y="251"/>
                  </a:lnTo>
                  <a:lnTo>
                    <a:pt x="624" y="251"/>
                  </a:lnTo>
                  <a:lnTo>
                    <a:pt x="619" y="238"/>
                  </a:lnTo>
                  <a:lnTo>
                    <a:pt x="615" y="230"/>
                  </a:lnTo>
                  <a:lnTo>
                    <a:pt x="607" y="223"/>
                  </a:lnTo>
                  <a:lnTo>
                    <a:pt x="598" y="218"/>
                  </a:lnTo>
                  <a:lnTo>
                    <a:pt x="589" y="215"/>
                  </a:lnTo>
                  <a:lnTo>
                    <a:pt x="579" y="211"/>
                  </a:lnTo>
                  <a:lnTo>
                    <a:pt x="557" y="208"/>
                  </a:lnTo>
                  <a:lnTo>
                    <a:pt x="557" y="208"/>
                  </a:lnTo>
                  <a:lnTo>
                    <a:pt x="518" y="203"/>
                  </a:lnTo>
                  <a:lnTo>
                    <a:pt x="481" y="201"/>
                  </a:lnTo>
                  <a:lnTo>
                    <a:pt x="442" y="198"/>
                  </a:lnTo>
                  <a:lnTo>
                    <a:pt x="404" y="198"/>
                  </a:lnTo>
                  <a:lnTo>
                    <a:pt x="404" y="198"/>
                  </a:lnTo>
                  <a:lnTo>
                    <a:pt x="395" y="198"/>
                  </a:lnTo>
                  <a:lnTo>
                    <a:pt x="385" y="201"/>
                  </a:lnTo>
                  <a:lnTo>
                    <a:pt x="377" y="203"/>
                  </a:lnTo>
                  <a:lnTo>
                    <a:pt x="369" y="206"/>
                  </a:lnTo>
                  <a:lnTo>
                    <a:pt x="355" y="215"/>
                  </a:lnTo>
                  <a:lnTo>
                    <a:pt x="341" y="224"/>
                  </a:lnTo>
                  <a:lnTo>
                    <a:pt x="327" y="233"/>
                  </a:lnTo>
                  <a:lnTo>
                    <a:pt x="312" y="243"/>
                  </a:lnTo>
                  <a:lnTo>
                    <a:pt x="304" y="245"/>
                  </a:lnTo>
                  <a:lnTo>
                    <a:pt x="296" y="248"/>
                  </a:lnTo>
                  <a:lnTo>
                    <a:pt x="286" y="250"/>
                  </a:lnTo>
                  <a:lnTo>
                    <a:pt x="277" y="251"/>
                  </a:lnTo>
                  <a:lnTo>
                    <a:pt x="277" y="251"/>
                  </a:lnTo>
                  <a:lnTo>
                    <a:pt x="257" y="248"/>
                  </a:lnTo>
                  <a:lnTo>
                    <a:pt x="241" y="245"/>
                  </a:lnTo>
                  <a:lnTo>
                    <a:pt x="225" y="240"/>
                  </a:lnTo>
                  <a:lnTo>
                    <a:pt x="210" y="234"/>
                  </a:lnTo>
                  <a:lnTo>
                    <a:pt x="193" y="229"/>
                  </a:lnTo>
                  <a:lnTo>
                    <a:pt x="178" y="223"/>
                  </a:lnTo>
                  <a:lnTo>
                    <a:pt x="161" y="218"/>
                  </a:lnTo>
                  <a:lnTo>
                    <a:pt x="142" y="215"/>
                  </a:lnTo>
                  <a:lnTo>
                    <a:pt x="142" y="215"/>
                  </a:lnTo>
                  <a:lnTo>
                    <a:pt x="132" y="215"/>
                  </a:lnTo>
                  <a:lnTo>
                    <a:pt x="120" y="217"/>
                  </a:lnTo>
                  <a:lnTo>
                    <a:pt x="109" y="219"/>
                  </a:lnTo>
                  <a:lnTo>
                    <a:pt x="100" y="224"/>
                  </a:lnTo>
                  <a:lnTo>
                    <a:pt x="90" y="229"/>
                  </a:lnTo>
                  <a:lnTo>
                    <a:pt x="80" y="234"/>
                  </a:lnTo>
                  <a:lnTo>
                    <a:pt x="64" y="246"/>
                  </a:lnTo>
                  <a:lnTo>
                    <a:pt x="49" y="260"/>
                  </a:lnTo>
                  <a:lnTo>
                    <a:pt x="38" y="271"/>
                  </a:lnTo>
                  <a:lnTo>
                    <a:pt x="29" y="2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13"/>
            <p:cNvSpPr>
              <a:spLocks/>
            </p:cNvSpPr>
            <p:nvPr/>
          </p:nvSpPr>
          <p:spPr bwMode="auto">
            <a:xfrm>
              <a:off x="2253808" y="2432986"/>
              <a:ext cx="91879" cy="777081"/>
            </a:xfrm>
            <a:custGeom>
              <a:avLst/>
              <a:gdLst>
                <a:gd name="T0" fmla="*/ 92 w 118"/>
                <a:gd name="T1" fmla="*/ 0 h 999"/>
                <a:gd name="T2" fmla="*/ 0 w 118"/>
                <a:gd name="T3" fmla="*/ 0 h 999"/>
                <a:gd name="T4" fmla="*/ 57 w 118"/>
                <a:gd name="T5" fmla="*/ 999 h 999"/>
                <a:gd name="T6" fmla="*/ 118 w 118"/>
                <a:gd name="T7" fmla="*/ 999 h 999"/>
                <a:gd name="T8" fmla="*/ 118 w 118"/>
                <a:gd name="T9" fmla="*/ 11 h 999"/>
                <a:gd name="T10" fmla="*/ 118 w 118"/>
                <a:gd name="T11" fmla="*/ 11 h 999"/>
                <a:gd name="T12" fmla="*/ 92 w 118"/>
                <a:gd name="T13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999">
                  <a:moveTo>
                    <a:pt x="92" y="0"/>
                  </a:moveTo>
                  <a:lnTo>
                    <a:pt x="0" y="0"/>
                  </a:lnTo>
                  <a:lnTo>
                    <a:pt x="57" y="999"/>
                  </a:lnTo>
                  <a:lnTo>
                    <a:pt x="118" y="999"/>
                  </a:lnTo>
                  <a:lnTo>
                    <a:pt x="118" y="11"/>
                  </a:lnTo>
                  <a:lnTo>
                    <a:pt x="118" y="1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CB9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4"/>
            <p:cNvSpPr>
              <a:spLocks/>
            </p:cNvSpPr>
            <p:nvPr/>
          </p:nvSpPr>
          <p:spPr bwMode="auto">
            <a:xfrm>
              <a:off x="2253808" y="2432986"/>
              <a:ext cx="91879" cy="777081"/>
            </a:xfrm>
            <a:custGeom>
              <a:avLst/>
              <a:gdLst>
                <a:gd name="T0" fmla="*/ 92 w 118"/>
                <a:gd name="T1" fmla="*/ 0 h 999"/>
                <a:gd name="T2" fmla="*/ 0 w 118"/>
                <a:gd name="T3" fmla="*/ 0 h 999"/>
                <a:gd name="T4" fmla="*/ 57 w 118"/>
                <a:gd name="T5" fmla="*/ 999 h 999"/>
                <a:gd name="T6" fmla="*/ 118 w 118"/>
                <a:gd name="T7" fmla="*/ 999 h 999"/>
                <a:gd name="T8" fmla="*/ 118 w 118"/>
                <a:gd name="T9" fmla="*/ 11 h 999"/>
                <a:gd name="T10" fmla="*/ 118 w 118"/>
                <a:gd name="T11" fmla="*/ 11 h 999"/>
                <a:gd name="T12" fmla="*/ 92 w 118"/>
                <a:gd name="T13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999">
                  <a:moveTo>
                    <a:pt x="92" y="0"/>
                  </a:moveTo>
                  <a:lnTo>
                    <a:pt x="0" y="0"/>
                  </a:lnTo>
                  <a:lnTo>
                    <a:pt x="57" y="999"/>
                  </a:lnTo>
                  <a:lnTo>
                    <a:pt x="118" y="999"/>
                  </a:lnTo>
                  <a:lnTo>
                    <a:pt x="118" y="11"/>
                  </a:lnTo>
                  <a:lnTo>
                    <a:pt x="118" y="11"/>
                  </a:lnTo>
                  <a:lnTo>
                    <a:pt x="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15"/>
            <p:cNvSpPr>
              <a:spLocks/>
            </p:cNvSpPr>
            <p:nvPr/>
          </p:nvSpPr>
          <p:spPr bwMode="auto">
            <a:xfrm>
              <a:off x="2325442" y="2432986"/>
              <a:ext cx="20244" cy="7787"/>
            </a:xfrm>
            <a:custGeom>
              <a:avLst/>
              <a:gdLst>
                <a:gd name="T0" fmla="*/ 26 w 26"/>
                <a:gd name="T1" fmla="*/ 0 h 11"/>
                <a:gd name="T2" fmla="*/ 0 w 26"/>
                <a:gd name="T3" fmla="*/ 0 h 11"/>
                <a:gd name="T4" fmla="*/ 0 w 26"/>
                <a:gd name="T5" fmla="*/ 0 h 11"/>
                <a:gd name="T6" fmla="*/ 26 w 26"/>
                <a:gd name="T7" fmla="*/ 11 h 11"/>
                <a:gd name="T8" fmla="*/ 26 w 2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2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1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EF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auto">
            <a:xfrm>
              <a:off x="2325442" y="2432986"/>
              <a:ext cx="20244" cy="7787"/>
            </a:xfrm>
            <a:custGeom>
              <a:avLst/>
              <a:gdLst>
                <a:gd name="T0" fmla="*/ 26 w 26"/>
                <a:gd name="T1" fmla="*/ 0 h 11"/>
                <a:gd name="T2" fmla="*/ 0 w 26"/>
                <a:gd name="T3" fmla="*/ 0 h 11"/>
                <a:gd name="T4" fmla="*/ 0 w 26"/>
                <a:gd name="T5" fmla="*/ 0 h 11"/>
                <a:gd name="T6" fmla="*/ 26 w 26"/>
                <a:gd name="T7" fmla="*/ 11 h 11"/>
                <a:gd name="T8" fmla="*/ 26 w 2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2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11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448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ello 05\Desktop\20set 3개\2\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6"/>
          <p:cNvSpPr>
            <a:spLocks/>
          </p:cNvSpPr>
          <p:nvPr userDrawn="1"/>
        </p:nvSpPr>
        <p:spPr bwMode="auto">
          <a:xfrm>
            <a:off x="702447" y="848569"/>
            <a:ext cx="7739107" cy="4252599"/>
          </a:xfrm>
          <a:custGeom>
            <a:avLst/>
            <a:gdLst>
              <a:gd name="T0" fmla="*/ 4594 w 4950"/>
              <a:gd name="T1" fmla="*/ 1976 h 2720"/>
              <a:gd name="T2" fmla="*/ 4649 w 4950"/>
              <a:gd name="T3" fmla="*/ 1831 h 2720"/>
              <a:gd name="T4" fmla="*/ 4712 w 4950"/>
              <a:gd name="T5" fmla="*/ 1695 h 2720"/>
              <a:gd name="T6" fmla="*/ 4785 w 4950"/>
              <a:gd name="T7" fmla="*/ 1569 h 2720"/>
              <a:gd name="T8" fmla="*/ 4863 w 4950"/>
              <a:gd name="T9" fmla="*/ 1453 h 2720"/>
              <a:gd name="T10" fmla="*/ 4949 w 4950"/>
              <a:gd name="T11" fmla="*/ 1348 h 2720"/>
              <a:gd name="T12" fmla="*/ 4949 w 4950"/>
              <a:gd name="T13" fmla="*/ 1347 h 2720"/>
              <a:gd name="T14" fmla="*/ 4863 w 4950"/>
              <a:gd name="T15" fmla="*/ 1241 h 2720"/>
              <a:gd name="T16" fmla="*/ 4785 w 4950"/>
              <a:gd name="T17" fmla="*/ 1125 h 2720"/>
              <a:gd name="T18" fmla="*/ 4712 w 4950"/>
              <a:gd name="T19" fmla="*/ 999 h 2720"/>
              <a:gd name="T20" fmla="*/ 4649 w 4950"/>
              <a:gd name="T21" fmla="*/ 863 h 2720"/>
              <a:gd name="T22" fmla="*/ 4594 w 4950"/>
              <a:gd name="T23" fmla="*/ 718 h 2720"/>
              <a:gd name="T24" fmla="*/ 4565 w 4950"/>
              <a:gd name="T25" fmla="*/ 625 h 2720"/>
              <a:gd name="T26" fmla="*/ 4533 w 4950"/>
              <a:gd name="T27" fmla="*/ 495 h 2720"/>
              <a:gd name="T28" fmla="*/ 4511 w 4950"/>
              <a:gd name="T29" fmla="*/ 368 h 2720"/>
              <a:gd name="T30" fmla="*/ 4497 w 4950"/>
              <a:gd name="T31" fmla="*/ 241 h 2720"/>
              <a:gd name="T32" fmla="*/ 4492 w 4950"/>
              <a:gd name="T33" fmla="*/ 119 h 2720"/>
              <a:gd name="T34" fmla="*/ 4497 w 4950"/>
              <a:gd name="T35" fmla="*/ 0 h 2720"/>
              <a:gd name="T36" fmla="*/ 455 w 4950"/>
              <a:gd name="T37" fmla="*/ 40 h 2720"/>
              <a:gd name="T38" fmla="*/ 457 w 4950"/>
              <a:gd name="T39" fmla="*/ 159 h 2720"/>
              <a:gd name="T40" fmla="*/ 450 w 4950"/>
              <a:gd name="T41" fmla="*/ 283 h 2720"/>
              <a:gd name="T42" fmla="*/ 432 w 4950"/>
              <a:gd name="T43" fmla="*/ 410 h 2720"/>
              <a:gd name="T44" fmla="*/ 406 w 4950"/>
              <a:gd name="T45" fmla="*/ 539 h 2720"/>
              <a:gd name="T46" fmla="*/ 371 w 4950"/>
              <a:gd name="T47" fmla="*/ 669 h 2720"/>
              <a:gd name="T48" fmla="*/ 338 w 4950"/>
              <a:gd name="T49" fmla="*/ 768 h 2720"/>
              <a:gd name="T50" fmla="*/ 280 w 4950"/>
              <a:gd name="T51" fmla="*/ 910 h 2720"/>
              <a:gd name="T52" fmla="*/ 213 w 4950"/>
              <a:gd name="T53" fmla="*/ 1042 h 2720"/>
              <a:gd name="T54" fmla="*/ 139 w 4950"/>
              <a:gd name="T55" fmla="*/ 1166 h 2720"/>
              <a:gd name="T56" fmla="*/ 57 w 4950"/>
              <a:gd name="T57" fmla="*/ 1279 h 2720"/>
              <a:gd name="T58" fmla="*/ 0 w 4950"/>
              <a:gd name="T59" fmla="*/ 1348 h 2720"/>
              <a:gd name="T60" fmla="*/ 85 w 4950"/>
              <a:gd name="T61" fmla="*/ 1453 h 2720"/>
              <a:gd name="T62" fmla="*/ 165 w 4950"/>
              <a:gd name="T63" fmla="*/ 1569 h 2720"/>
              <a:gd name="T64" fmla="*/ 236 w 4950"/>
              <a:gd name="T65" fmla="*/ 1695 h 2720"/>
              <a:gd name="T66" fmla="*/ 301 w 4950"/>
              <a:gd name="T67" fmla="*/ 1831 h 2720"/>
              <a:gd name="T68" fmla="*/ 356 w 4950"/>
              <a:gd name="T69" fmla="*/ 1976 h 2720"/>
              <a:gd name="T70" fmla="*/ 385 w 4950"/>
              <a:gd name="T71" fmla="*/ 2071 h 2720"/>
              <a:gd name="T72" fmla="*/ 418 w 4950"/>
              <a:gd name="T73" fmla="*/ 2207 h 2720"/>
              <a:gd name="T74" fmla="*/ 440 w 4950"/>
              <a:gd name="T75" fmla="*/ 2339 h 2720"/>
              <a:gd name="T76" fmla="*/ 453 w 4950"/>
              <a:gd name="T77" fmla="*/ 2471 h 2720"/>
              <a:gd name="T78" fmla="*/ 457 w 4950"/>
              <a:gd name="T79" fmla="*/ 2598 h 2720"/>
              <a:gd name="T80" fmla="*/ 451 w 4950"/>
              <a:gd name="T81" fmla="*/ 2720 h 2720"/>
              <a:gd name="T82" fmla="*/ 4499 w 4950"/>
              <a:gd name="T83" fmla="*/ 2720 h 2720"/>
              <a:gd name="T84" fmla="*/ 4492 w 4950"/>
              <a:gd name="T85" fmla="*/ 2597 h 2720"/>
              <a:gd name="T86" fmla="*/ 4496 w 4950"/>
              <a:gd name="T87" fmla="*/ 2471 h 2720"/>
              <a:gd name="T88" fmla="*/ 4509 w 4950"/>
              <a:gd name="T89" fmla="*/ 2339 h 2720"/>
              <a:gd name="T90" fmla="*/ 4532 w 4950"/>
              <a:gd name="T91" fmla="*/ 2207 h 2720"/>
              <a:gd name="T92" fmla="*/ 4565 w 4950"/>
              <a:gd name="T93" fmla="*/ 2071 h 2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950" h="2720">
                <a:moveTo>
                  <a:pt x="4578" y="2026"/>
                </a:moveTo>
                <a:lnTo>
                  <a:pt x="4578" y="2026"/>
                </a:lnTo>
                <a:lnTo>
                  <a:pt x="4594" y="1976"/>
                </a:lnTo>
                <a:lnTo>
                  <a:pt x="4612" y="1927"/>
                </a:lnTo>
                <a:lnTo>
                  <a:pt x="4629" y="1879"/>
                </a:lnTo>
                <a:lnTo>
                  <a:pt x="4649" y="1831"/>
                </a:lnTo>
                <a:lnTo>
                  <a:pt x="4669" y="1786"/>
                </a:lnTo>
                <a:lnTo>
                  <a:pt x="4690" y="1740"/>
                </a:lnTo>
                <a:lnTo>
                  <a:pt x="4712" y="1695"/>
                </a:lnTo>
                <a:lnTo>
                  <a:pt x="4736" y="1652"/>
                </a:lnTo>
                <a:lnTo>
                  <a:pt x="4759" y="1610"/>
                </a:lnTo>
                <a:lnTo>
                  <a:pt x="4785" y="1569"/>
                </a:lnTo>
                <a:lnTo>
                  <a:pt x="4811" y="1529"/>
                </a:lnTo>
                <a:lnTo>
                  <a:pt x="4836" y="1491"/>
                </a:lnTo>
                <a:lnTo>
                  <a:pt x="4863" y="1453"/>
                </a:lnTo>
                <a:lnTo>
                  <a:pt x="4891" y="1417"/>
                </a:lnTo>
                <a:lnTo>
                  <a:pt x="4921" y="1382"/>
                </a:lnTo>
                <a:lnTo>
                  <a:pt x="4949" y="1348"/>
                </a:lnTo>
                <a:lnTo>
                  <a:pt x="4950" y="1348"/>
                </a:lnTo>
                <a:lnTo>
                  <a:pt x="4949" y="1347"/>
                </a:lnTo>
                <a:lnTo>
                  <a:pt x="4949" y="1347"/>
                </a:lnTo>
                <a:lnTo>
                  <a:pt x="4921" y="1313"/>
                </a:lnTo>
                <a:lnTo>
                  <a:pt x="4891" y="1277"/>
                </a:lnTo>
                <a:lnTo>
                  <a:pt x="4863" y="1241"/>
                </a:lnTo>
                <a:lnTo>
                  <a:pt x="4836" y="1204"/>
                </a:lnTo>
                <a:lnTo>
                  <a:pt x="4811" y="1165"/>
                </a:lnTo>
                <a:lnTo>
                  <a:pt x="4785" y="1125"/>
                </a:lnTo>
                <a:lnTo>
                  <a:pt x="4759" y="1084"/>
                </a:lnTo>
                <a:lnTo>
                  <a:pt x="4736" y="1042"/>
                </a:lnTo>
                <a:lnTo>
                  <a:pt x="4712" y="999"/>
                </a:lnTo>
                <a:lnTo>
                  <a:pt x="4690" y="954"/>
                </a:lnTo>
                <a:lnTo>
                  <a:pt x="4669" y="909"/>
                </a:lnTo>
                <a:lnTo>
                  <a:pt x="4649" y="863"/>
                </a:lnTo>
                <a:lnTo>
                  <a:pt x="4629" y="816"/>
                </a:lnTo>
                <a:lnTo>
                  <a:pt x="4612" y="767"/>
                </a:lnTo>
                <a:lnTo>
                  <a:pt x="4594" y="718"/>
                </a:lnTo>
                <a:lnTo>
                  <a:pt x="4578" y="669"/>
                </a:lnTo>
                <a:lnTo>
                  <a:pt x="4578" y="669"/>
                </a:lnTo>
                <a:lnTo>
                  <a:pt x="4565" y="625"/>
                </a:lnTo>
                <a:lnTo>
                  <a:pt x="4553" y="582"/>
                </a:lnTo>
                <a:lnTo>
                  <a:pt x="4543" y="539"/>
                </a:lnTo>
                <a:lnTo>
                  <a:pt x="4533" y="495"/>
                </a:lnTo>
                <a:lnTo>
                  <a:pt x="4525" y="452"/>
                </a:lnTo>
                <a:lnTo>
                  <a:pt x="4517" y="410"/>
                </a:lnTo>
                <a:lnTo>
                  <a:pt x="4511" y="368"/>
                </a:lnTo>
                <a:lnTo>
                  <a:pt x="4505" y="324"/>
                </a:lnTo>
                <a:lnTo>
                  <a:pt x="4500" y="283"/>
                </a:lnTo>
                <a:lnTo>
                  <a:pt x="4497" y="241"/>
                </a:lnTo>
                <a:lnTo>
                  <a:pt x="4495" y="200"/>
                </a:lnTo>
                <a:lnTo>
                  <a:pt x="4493" y="159"/>
                </a:lnTo>
                <a:lnTo>
                  <a:pt x="4492" y="119"/>
                </a:lnTo>
                <a:lnTo>
                  <a:pt x="4493" y="78"/>
                </a:lnTo>
                <a:lnTo>
                  <a:pt x="4495" y="40"/>
                </a:lnTo>
                <a:lnTo>
                  <a:pt x="4497" y="0"/>
                </a:lnTo>
                <a:lnTo>
                  <a:pt x="453" y="0"/>
                </a:lnTo>
                <a:lnTo>
                  <a:pt x="453" y="0"/>
                </a:lnTo>
                <a:lnTo>
                  <a:pt x="455" y="40"/>
                </a:lnTo>
                <a:lnTo>
                  <a:pt x="457" y="78"/>
                </a:lnTo>
                <a:lnTo>
                  <a:pt x="457" y="119"/>
                </a:lnTo>
                <a:lnTo>
                  <a:pt x="457" y="159"/>
                </a:lnTo>
                <a:lnTo>
                  <a:pt x="455" y="200"/>
                </a:lnTo>
                <a:lnTo>
                  <a:pt x="452" y="241"/>
                </a:lnTo>
                <a:lnTo>
                  <a:pt x="450" y="283"/>
                </a:lnTo>
                <a:lnTo>
                  <a:pt x="445" y="324"/>
                </a:lnTo>
                <a:lnTo>
                  <a:pt x="439" y="368"/>
                </a:lnTo>
                <a:lnTo>
                  <a:pt x="432" y="410"/>
                </a:lnTo>
                <a:lnTo>
                  <a:pt x="425" y="452"/>
                </a:lnTo>
                <a:lnTo>
                  <a:pt x="417" y="495"/>
                </a:lnTo>
                <a:lnTo>
                  <a:pt x="406" y="539"/>
                </a:lnTo>
                <a:lnTo>
                  <a:pt x="396" y="582"/>
                </a:lnTo>
                <a:lnTo>
                  <a:pt x="384" y="625"/>
                </a:lnTo>
                <a:lnTo>
                  <a:pt x="371" y="669"/>
                </a:lnTo>
                <a:lnTo>
                  <a:pt x="371" y="669"/>
                </a:lnTo>
                <a:lnTo>
                  <a:pt x="356" y="719"/>
                </a:lnTo>
                <a:lnTo>
                  <a:pt x="338" y="768"/>
                </a:lnTo>
                <a:lnTo>
                  <a:pt x="320" y="816"/>
                </a:lnTo>
                <a:lnTo>
                  <a:pt x="301" y="863"/>
                </a:lnTo>
                <a:lnTo>
                  <a:pt x="280" y="910"/>
                </a:lnTo>
                <a:lnTo>
                  <a:pt x="259" y="954"/>
                </a:lnTo>
                <a:lnTo>
                  <a:pt x="236" y="999"/>
                </a:lnTo>
                <a:lnTo>
                  <a:pt x="213" y="1042"/>
                </a:lnTo>
                <a:lnTo>
                  <a:pt x="190" y="1084"/>
                </a:lnTo>
                <a:lnTo>
                  <a:pt x="165" y="1125"/>
                </a:lnTo>
                <a:lnTo>
                  <a:pt x="139" y="1166"/>
                </a:lnTo>
                <a:lnTo>
                  <a:pt x="112" y="1205"/>
                </a:lnTo>
                <a:lnTo>
                  <a:pt x="85" y="1242"/>
                </a:lnTo>
                <a:lnTo>
                  <a:pt x="57" y="1279"/>
                </a:lnTo>
                <a:lnTo>
                  <a:pt x="29" y="1314"/>
                </a:lnTo>
                <a:lnTo>
                  <a:pt x="0" y="1348"/>
                </a:lnTo>
                <a:lnTo>
                  <a:pt x="0" y="1348"/>
                </a:lnTo>
                <a:lnTo>
                  <a:pt x="29" y="1382"/>
                </a:lnTo>
                <a:lnTo>
                  <a:pt x="57" y="1416"/>
                </a:lnTo>
                <a:lnTo>
                  <a:pt x="85" y="1453"/>
                </a:lnTo>
                <a:lnTo>
                  <a:pt x="112" y="1491"/>
                </a:lnTo>
                <a:lnTo>
                  <a:pt x="139" y="1529"/>
                </a:lnTo>
                <a:lnTo>
                  <a:pt x="165" y="1569"/>
                </a:lnTo>
                <a:lnTo>
                  <a:pt x="190" y="1610"/>
                </a:lnTo>
                <a:lnTo>
                  <a:pt x="213" y="1652"/>
                </a:lnTo>
                <a:lnTo>
                  <a:pt x="236" y="1695"/>
                </a:lnTo>
                <a:lnTo>
                  <a:pt x="259" y="1740"/>
                </a:lnTo>
                <a:lnTo>
                  <a:pt x="280" y="1786"/>
                </a:lnTo>
                <a:lnTo>
                  <a:pt x="301" y="1831"/>
                </a:lnTo>
                <a:lnTo>
                  <a:pt x="320" y="1879"/>
                </a:lnTo>
                <a:lnTo>
                  <a:pt x="338" y="1927"/>
                </a:lnTo>
                <a:lnTo>
                  <a:pt x="356" y="1976"/>
                </a:lnTo>
                <a:lnTo>
                  <a:pt x="371" y="2026"/>
                </a:lnTo>
                <a:lnTo>
                  <a:pt x="371" y="2026"/>
                </a:lnTo>
                <a:lnTo>
                  <a:pt x="385" y="2071"/>
                </a:lnTo>
                <a:lnTo>
                  <a:pt x="397" y="2117"/>
                </a:lnTo>
                <a:lnTo>
                  <a:pt x="409" y="2161"/>
                </a:lnTo>
                <a:lnTo>
                  <a:pt x="418" y="2207"/>
                </a:lnTo>
                <a:lnTo>
                  <a:pt x="426" y="2252"/>
                </a:lnTo>
                <a:lnTo>
                  <a:pt x="434" y="2296"/>
                </a:lnTo>
                <a:lnTo>
                  <a:pt x="440" y="2339"/>
                </a:lnTo>
                <a:lnTo>
                  <a:pt x="446" y="2384"/>
                </a:lnTo>
                <a:lnTo>
                  <a:pt x="451" y="2427"/>
                </a:lnTo>
                <a:lnTo>
                  <a:pt x="453" y="2471"/>
                </a:lnTo>
                <a:lnTo>
                  <a:pt x="455" y="2514"/>
                </a:lnTo>
                <a:lnTo>
                  <a:pt x="457" y="2556"/>
                </a:lnTo>
                <a:lnTo>
                  <a:pt x="457" y="2598"/>
                </a:lnTo>
                <a:lnTo>
                  <a:pt x="455" y="2639"/>
                </a:lnTo>
                <a:lnTo>
                  <a:pt x="453" y="2680"/>
                </a:lnTo>
                <a:lnTo>
                  <a:pt x="451" y="2720"/>
                </a:lnTo>
                <a:lnTo>
                  <a:pt x="4499" y="2720"/>
                </a:lnTo>
                <a:lnTo>
                  <a:pt x="4499" y="2720"/>
                </a:lnTo>
                <a:lnTo>
                  <a:pt x="4499" y="2720"/>
                </a:lnTo>
                <a:lnTo>
                  <a:pt x="4496" y="2680"/>
                </a:lnTo>
                <a:lnTo>
                  <a:pt x="4493" y="2639"/>
                </a:lnTo>
                <a:lnTo>
                  <a:pt x="4492" y="2597"/>
                </a:lnTo>
                <a:lnTo>
                  <a:pt x="4492" y="2556"/>
                </a:lnTo>
                <a:lnTo>
                  <a:pt x="4493" y="2514"/>
                </a:lnTo>
                <a:lnTo>
                  <a:pt x="4496" y="2471"/>
                </a:lnTo>
                <a:lnTo>
                  <a:pt x="4499" y="2427"/>
                </a:lnTo>
                <a:lnTo>
                  <a:pt x="4503" y="2384"/>
                </a:lnTo>
                <a:lnTo>
                  <a:pt x="4509" y="2339"/>
                </a:lnTo>
                <a:lnTo>
                  <a:pt x="4516" y="2296"/>
                </a:lnTo>
                <a:lnTo>
                  <a:pt x="4523" y="2252"/>
                </a:lnTo>
                <a:lnTo>
                  <a:pt x="4532" y="2207"/>
                </a:lnTo>
                <a:lnTo>
                  <a:pt x="4541" y="2161"/>
                </a:lnTo>
                <a:lnTo>
                  <a:pt x="4552" y="2117"/>
                </a:lnTo>
                <a:lnTo>
                  <a:pt x="4565" y="2071"/>
                </a:lnTo>
                <a:lnTo>
                  <a:pt x="4578" y="2026"/>
                </a:lnTo>
                <a:close/>
              </a:path>
            </a:pathLst>
          </a:custGeom>
          <a:pattFill prst="pct40">
            <a:fgClr>
              <a:schemeClr val="tx1"/>
            </a:fgClr>
            <a:bgClr>
              <a:srgbClr val="42362F"/>
            </a:bgClr>
          </a:patt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702447" y="848569"/>
            <a:ext cx="7739107" cy="4252599"/>
            <a:chOff x="1503177" y="905267"/>
            <a:chExt cx="9185646" cy="5047466"/>
          </a:xfrm>
        </p:grpSpPr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503177" y="905267"/>
              <a:ext cx="9185646" cy="5047466"/>
            </a:xfrm>
            <a:custGeom>
              <a:avLst/>
              <a:gdLst>
                <a:gd name="T0" fmla="*/ 4594 w 4950"/>
                <a:gd name="T1" fmla="*/ 1976 h 2720"/>
                <a:gd name="T2" fmla="*/ 4649 w 4950"/>
                <a:gd name="T3" fmla="*/ 1831 h 2720"/>
                <a:gd name="T4" fmla="*/ 4712 w 4950"/>
                <a:gd name="T5" fmla="*/ 1695 h 2720"/>
                <a:gd name="T6" fmla="*/ 4785 w 4950"/>
                <a:gd name="T7" fmla="*/ 1569 h 2720"/>
                <a:gd name="T8" fmla="*/ 4863 w 4950"/>
                <a:gd name="T9" fmla="*/ 1453 h 2720"/>
                <a:gd name="T10" fmla="*/ 4949 w 4950"/>
                <a:gd name="T11" fmla="*/ 1348 h 2720"/>
                <a:gd name="T12" fmla="*/ 4949 w 4950"/>
                <a:gd name="T13" fmla="*/ 1347 h 2720"/>
                <a:gd name="T14" fmla="*/ 4863 w 4950"/>
                <a:gd name="T15" fmla="*/ 1241 h 2720"/>
                <a:gd name="T16" fmla="*/ 4785 w 4950"/>
                <a:gd name="T17" fmla="*/ 1125 h 2720"/>
                <a:gd name="T18" fmla="*/ 4712 w 4950"/>
                <a:gd name="T19" fmla="*/ 999 h 2720"/>
                <a:gd name="T20" fmla="*/ 4649 w 4950"/>
                <a:gd name="T21" fmla="*/ 863 h 2720"/>
                <a:gd name="T22" fmla="*/ 4594 w 4950"/>
                <a:gd name="T23" fmla="*/ 718 h 2720"/>
                <a:gd name="T24" fmla="*/ 4565 w 4950"/>
                <a:gd name="T25" fmla="*/ 625 h 2720"/>
                <a:gd name="T26" fmla="*/ 4533 w 4950"/>
                <a:gd name="T27" fmla="*/ 495 h 2720"/>
                <a:gd name="T28" fmla="*/ 4511 w 4950"/>
                <a:gd name="T29" fmla="*/ 368 h 2720"/>
                <a:gd name="T30" fmla="*/ 4497 w 4950"/>
                <a:gd name="T31" fmla="*/ 241 h 2720"/>
                <a:gd name="T32" fmla="*/ 4492 w 4950"/>
                <a:gd name="T33" fmla="*/ 119 h 2720"/>
                <a:gd name="T34" fmla="*/ 4497 w 4950"/>
                <a:gd name="T35" fmla="*/ 0 h 2720"/>
                <a:gd name="T36" fmla="*/ 455 w 4950"/>
                <a:gd name="T37" fmla="*/ 40 h 2720"/>
                <a:gd name="T38" fmla="*/ 457 w 4950"/>
                <a:gd name="T39" fmla="*/ 159 h 2720"/>
                <a:gd name="T40" fmla="*/ 450 w 4950"/>
                <a:gd name="T41" fmla="*/ 283 h 2720"/>
                <a:gd name="T42" fmla="*/ 432 w 4950"/>
                <a:gd name="T43" fmla="*/ 410 h 2720"/>
                <a:gd name="T44" fmla="*/ 406 w 4950"/>
                <a:gd name="T45" fmla="*/ 539 h 2720"/>
                <a:gd name="T46" fmla="*/ 371 w 4950"/>
                <a:gd name="T47" fmla="*/ 669 h 2720"/>
                <a:gd name="T48" fmla="*/ 338 w 4950"/>
                <a:gd name="T49" fmla="*/ 768 h 2720"/>
                <a:gd name="T50" fmla="*/ 280 w 4950"/>
                <a:gd name="T51" fmla="*/ 910 h 2720"/>
                <a:gd name="T52" fmla="*/ 213 w 4950"/>
                <a:gd name="T53" fmla="*/ 1042 h 2720"/>
                <a:gd name="T54" fmla="*/ 139 w 4950"/>
                <a:gd name="T55" fmla="*/ 1166 h 2720"/>
                <a:gd name="T56" fmla="*/ 57 w 4950"/>
                <a:gd name="T57" fmla="*/ 1279 h 2720"/>
                <a:gd name="T58" fmla="*/ 0 w 4950"/>
                <a:gd name="T59" fmla="*/ 1348 h 2720"/>
                <a:gd name="T60" fmla="*/ 85 w 4950"/>
                <a:gd name="T61" fmla="*/ 1453 h 2720"/>
                <a:gd name="T62" fmla="*/ 165 w 4950"/>
                <a:gd name="T63" fmla="*/ 1569 h 2720"/>
                <a:gd name="T64" fmla="*/ 236 w 4950"/>
                <a:gd name="T65" fmla="*/ 1695 h 2720"/>
                <a:gd name="T66" fmla="*/ 301 w 4950"/>
                <a:gd name="T67" fmla="*/ 1831 h 2720"/>
                <a:gd name="T68" fmla="*/ 356 w 4950"/>
                <a:gd name="T69" fmla="*/ 1976 h 2720"/>
                <a:gd name="T70" fmla="*/ 385 w 4950"/>
                <a:gd name="T71" fmla="*/ 2071 h 2720"/>
                <a:gd name="T72" fmla="*/ 418 w 4950"/>
                <a:gd name="T73" fmla="*/ 2207 h 2720"/>
                <a:gd name="T74" fmla="*/ 440 w 4950"/>
                <a:gd name="T75" fmla="*/ 2339 h 2720"/>
                <a:gd name="T76" fmla="*/ 453 w 4950"/>
                <a:gd name="T77" fmla="*/ 2471 h 2720"/>
                <a:gd name="T78" fmla="*/ 457 w 4950"/>
                <a:gd name="T79" fmla="*/ 2598 h 2720"/>
                <a:gd name="T80" fmla="*/ 451 w 4950"/>
                <a:gd name="T81" fmla="*/ 2720 h 2720"/>
                <a:gd name="T82" fmla="*/ 4499 w 4950"/>
                <a:gd name="T83" fmla="*/ 2720 h 2720"/>
                <a:gd name="T84" fmla="*/ 4492 w 4950"/>
                <a:gd name="T85" fmla="*/ 2597 h 2720"/>
                <a:gd name="T86" fmla="*/ 4496 w 4950"/>
                <a:gd name="T87" fmla="*/ 2471 h 2720"/>
                <a:gd name="T88" fmla="*/ 4509 w 4950"/>
                <a:gd name="T89" fmla="*/ 2339 h 2720"/>
                <a:gd name="T90" fmla="*/ 4532 w 4950"/>
                <a:gd name="T91" fmla="*/ 2207 h 2720"/>
                <a:gd name="T92" fmla="*/ 4565 w 4950"/>
                <a:gd name="T93" fmla="*/ 2071 h 2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950" h="2720">
                  <a:moveTo>
                    <a:pt x="4578" y="2026"/>
                  </a:moveTo>
                  <a:lnTo>
                    <a:pt x="4578" y="2026"/>
                  </a:lnTo>
                  <a:lnTo>
                    <a:pt x="4594" y="1976"/>
                  </a:lnTo>
                  <a:lnTo>
                    <a:pt x="4612" y="1927"/>
                  </a:lnTo>
                  <a:lnTo>
                    <a:pt x="4629" y="1879"/>
                  </a:lnTo>
                  <a:lnTo>
                    <a:pt x="4649" y="1831"/>
                  </a:lnTo>
                  <a:lnTo>
                    <a:pt x="4669" y="1786"/>
                  </a:lnTo>
                  <a:lnTo>
                    <a:pt x="4690" y="1740"/>
                  </a:lnTo>
                  <a:lnTo>
                    <a:pt x="4712" y="1695"/>
                  </a:lnTo>
                  <a:lnTo>
                    <a:pt x="4736" y="1652"/>
                  </a:lnTo>
                  <a:lnTo>
                    <a:pt x="4759" y="1610"/>
                  </a:lnTo>
                  <a:lnTo>
                    <a:pt x="4785" y="1569"/>
                  </a:lnTo>
                  <a:lnTo>
                    <a:pt x="4811" y="1529"/>
                  </a:lnTo>
                  <a:lnTo>
                    <a:pt x="4836" y="1491"/>
                  </a:lnTo>
                  <a:lnTo>
                    <a:pt x="4863" y="1453"/>
                  </a:lnTo>
                  <a:lnTo>
                    <a:pt x="4891" y="1417"/>
                  </a:lnTo>
                  <a:lnTo>
                    <a:pt x="4921" y="1382"/>
                  </a:lnTo>
                  <a:lnTo>
                    <a:pt x="4949" y="1348"/>
                  </a:lnTo>
                  <a:lnTo>
                    <a:pt x="4950" y="1348"/>
                  </a:lnTo>
                  <a:lnTo>
                    <a:pt x="4949" y="1347"/>
                  </a:lnTo>
                  <a:lnTo>
                    <a:pt x="4949" y="1347"/>
                  </a:lnTo>
                  <a:lnTo>
                    <a:pt x="4921" y="1313"/>
                  </a:lnTo>
                  <a:lnTo>
                    <a:pt x="4891" y="1277"/>
                  </a:lnTo>
                  <a:lnTo>
                    <a:pt x="4863" y="1241"/>
                  </a:lnTo>
                  <a:lnTo>
                    <a:pt x="4836" y="1204"/>
                  </a:lnTo>
                  <a:lnTo>
                    <a:pt x="4811" y="1165"/>
                  </a:lnTo>
                  <a:lnTo>
                    <a:pt x="4785" y="1125"/>
                  </a:lnTo>
                  <a:lnTo>
                    <a:pt x="4759" y="1084"/>
                  </a:lnTo>
                  <a:lnTo>
                    <a:pt x="4736" y="1042"/>
                  </a:lnTo>
                  <a:lnTo>
                    <a:pt x="4712" y="999"/>
                  </a:lnTo>
                  <a:lnTo>
                    <a:pt x="4690" y="954"/>
                  </a:lnTo>
                  <a:lnTo>
                    <a:pt x="4669" y="909"/>
                  </a:lnTo>
                  <a:lnTo>
                    <a:pt x="4649" y="863"/>
                  </a:lnTo>
                  <a:lnTo>
                    <a:pt x="4629" y="816"/>
                  </a:lnTo>
                  <a:lnTo>
                    <a:pt x="4612" y="767"/>
                  </a:lnTo>
                  <a:lnTo>
                    <a:pt x="4594" y="718"/>
                  </a:lnTo>
                  <a:lnTo>
                    <a:pt x="4578" y="669"/>
                  </a:lnTo>
                  <a:lnTo>
                    <a:pt x="4578" y="669"/>
                  </a:lnTo>
                  <a:lnTo>
                    <a:pt x="4565" y="625"/>
                  </a:lnTo>
                  <a:lnTo>
                    <a:pt x="4553" y="582"/>
                  </a:lnTo>
                  <a:lnTo>
                    <a:pt x="4543" y="539"/>
                  </a:lnTo>
                  <a:lnTo>
                    <a:pt x="4533" y="495"/>
                  </a:lnTo>
                  <a:lnTo>
                    <a:pt x="4525" y="452"/>
                  </a:lnTo>
                  <a:lnTo>
                    <a:pt x="4517" y="410"/>
                  </a:lnTo>
                  <a:lnTo>
                    <a:pt x="4511" y="368"/>
                  </a:lnTo>
                  <a:lnTo>
                    <a:pt x="4505" y="324"/>
                  </a:lnTo>
                  <a:lnTo>
                    <a:pt x="4500" y="283"/>
                  </a:lnTo>
                  <a:lnTo>
                    <a:pt x="4497" y="241"/>
                  </a:lnTo>
                  <a:lnTo>
                    <a:pt x="4495" y="200"/>
                  </a:lnTo>
                  <a:lnTo>
                    <a:pt x="4493" y="159"/>
                  </a:lnTo>
                  <a:lnTo>
                    <a:pt x="4492" y="119"/>
                  </a:lnTo>
                  <a:lnTo>
                    <a:pt x="4493" y="78"/>
                  </a:lnTo>
                  <a:lnTo>
                    <a:pt x="4495" y="40"/>
                  </a:lnTo>
                  <a:lnTo>
                    <a:pt x="4497" y="0"/>
                  </a:lnTo>
                  <a:lnTo>
                    <a:pt x="453" y="0"/>
                  </a:lnTo>
                  <a:lnTo>
                    <a:pt x="453" y="0"/>
                  </a:lnTo>
                  <a:lnTo>
                    <a:pt x="455" y="40"/>
                  </a:lnTo>
                  <a:lnTo>
                    <a:pt x="457" y="78"/>
                  </a:lnTo>
                  <a:lnTo>
                    <a:pt x="457" y="119"/>
                  </a:lnTo>
                  <a:lnTo>
                    <a:pt x="457" y="159"/>
                  </a:lnTo>
                  <a:lnTo>
                    <a:pt x="455" y="200"/>
                  </a:lnTo>
                  <a:lnTo>
                    <a:pt x="452" y="241"/>
                  </a:lnTo>
                  <a:lnTo>
                    <a:pt x="450" y="283"/>
                  </a:lnTo>
                  <a:lnTo>
                    <a:pt x="445" y="324"/>
                  </a:lnTo>
                  <a:lnTo>
                    <a:pt x="439" y="368"/>
                  </a:lnTo>
                  <a:lnTo>
                    <a:pt x="432" y="410"/>
                  </a:lnTo>
                  <a:lnTo>
                    <a:pt x="425" y="452"/>
                  </a:lnTo>
                  <a:lnTo>
                    <a:pt x="417" y="495"/>
                  </a:lnTo>
                  <a:lnTo>
                    <a:pt x="406" y="539"/>
                  </a:lnTo>
                  <a:lnTo>
                    <a:pt x="396" y="582"/>
                  </a:lnTo>
                  <a:lnTo>
                    <a:pt x="384" y="625"/>
                  </a:lnTo>
                  <a:lnTo>
                    <a:pt x="371" y="669"/>
                  </a:lnTo>
                  <a:lnTo>
                    <a:pt x="371" y="669"/>
                  </a:lnTo>
                  <a:lnTo>
                    <a:pt x="356" y="719"/>
                  </a:lnTo>
                  <a:lnTo>
                    <a:pt x="338" y="768"/>
                  </a:lnTo>
                  <a:lnTo>
                    <a:pt x="320" y="816"/>
                  </a:lnTo>
                  <a:lnTo>
                    <a:pt x="301" y="863"/>
                  </a:lnTo>
                  <a:lnTo>
                    <a:pt x="280" y="910"/>
                  </a:lnTo>
                  <a:lnTo>
                    <a:pt x="259" y="954"/>
                  </a:lnTo>
                  <a:lnTo>
                    <a:pt x="236" y="999"/>
                  </a:lnTo>
                  <a:lnTo>
                    <a:pt x="213" y="1042"/>
                  </a:lnTo>
                  <a:lnTo>
                    <a:pt x="190" y="1084"/>
                  </a:lnTo>
                  <a:lnTo>
                    <a:pt x="165" y="1125"/>
                  </a:lnTo>
                  <a:lnTo>
                    <a:pt x="139" y="1166"/>
                  </a:lnTo>
                  <a:lnTo>
                    <a:pt x="112" y="1205"/>
                  </a:lnTo>
                  <a:lnTo>
                    <a:pt x="85" y="1242"/>
                  </a:lnTo>
                  <a:lnTo>
                    <a:pt x="57" y="1279"/>
                  </a:lnTo>
                  <a:lnTo>
                    <a:pt x="29" y="1314"/>
                  </a:lnTo>
                  <a:lnTo>
                    <a:pt x="0" y="1348"/>
                  </a:lnTo>
                  <a:lnTo>
                    <a:pt x="0" y="1348"/>
                  </a:lnTo>
                  <a:lnTo>
                    <a:pt x="29" y="1382"/>
                  </a:lnTo>
                  <a:lnTo>
                    <a:pt x="57" y="1416"/>
                  </a:lnTo>
                  <a:lnTo>
                    <a:pt x="85" y="1453"/>
                  </a:lnTo>
                  <a:lnTo>
                    <a:pt x="112" y="1491"/>
                  </a:lnTo>
                  <a:lnTo>
                    <a:pt x="139" y="1529"/>
                  </a:lnTo>
                  <a:lnTo>
                    <a:pt x="165" y="1569"/>
                  </a:lnTo>
                  <a:lnTo>
                    <a:pt x="190" y="1610"/>
                  </a:lnTo>
                  <a:lnTo>
                    <a:pt x="213" y="1652"/>
                  </a:lnTo>
                  <a:lnTo>
                    <a:pt x="236" y="1695"/>
                  </a:lnTo>
                  <a:lnTo>
                    <a:pt x="259" y="1740"/>
                  </a:lnTo>
                  <a:lnTo>
                    <a:pt x="280" y="1786"/>
                  </a:lnTo>
                  <a:lnTo>
                    <a:pt x="301" y="1831"/>
                  </a:lnTo>
                  <a:lnTo>
                    <a:pt x="320" y="1879"/>
                  </a:lnTo>
                  <a:lnTo>
                    <a:pt x="338" y="1927"/>
                  </a:lnTo>
                  <a:lnTo>
                    <a:pt x="356" y="1976"/>
                  </a:lnTo>
                  <a:lnTo>
                    <a:pt x="371" y="2026"/>
                  </a:lnTo>
                  <a:lnTo>
                    <a:pt x="371" y="2026"/>
                  </a:lnTo>
                  <a:lnTo>
                    <a:pt x="385" y="2071"/>
                  </a:lnTo>
                  <a:lnTo>
                    <a:pt x="397" y="2117"/>
                  </a:lnTo>
                  <a:lnTo>
                    <a:pt x="409" y="2161"/>
                  </a:lnTo>
                  <a:lnTo>
                    <a:pt x="418" y="2207"/>
                  </a:lnTo>
                  <a:lnTo>
                    <a:pt x="426" y="2252"/>
                  </a:lnTo>
                  <a:lnTo>
                    <a:pt x="434" y="2296"/>
                  </a:lnTo>
                  <a:lnTo>
                    <a:pt x="440" y="2339"/>
                  </a:lnTo>
                  <a:lnTo>
                    <a:pt x="446" y="2384"/>
                  </a:lnTo>
                  <a:lnTo>
                    <a:pt x="451" y="2427"/>
                  </a:lnTo>
                  <a:lnTo>
                    <a:pt x="453" y="2471"/>
                  </a:lnTo>
                  <a:lnTo>
                    <a:pt x="455" y="2514"/>
                  </a:lnTo>
                  <a:lnTo>
                    <a:pt x="457" y="2556"/>
                  </a:lnTo>
                  <a:lnTo>
                    <a:pt x="457" y="2598"/>
                  </a:lnTo>
                  <a:lnTo>
                    <a:pt x="455" y="2639"/>
                  </a:lnTo>
                  <a:lnTo>
                    <a:pt x="453" y="2680"/>
                  </a:lnTo>
                  <a:lnTo>
                    <a:pt x="451" y="2720"/>
                  </a:lnTo>
                  <a:lnTo>
                    <a:pt x="4499" y="2720"/>
                  </a:lnTo>
                  <a:lnTo>
                    <a:pt x="4499" y="2720"/>
                  </a:lnTo>
                  <a:lnTo>
                    <a:pt x="4499" y="2720"/>
                  </a:lnTo>
                  <a:lnTo>
                    <a:pt x="4496" y="2680"/>
                  </a:lnTo>
                  <a:lnTo>
                    <a:pt x="4493" y="2639"/>
                  </a:lnTo>
                  <a:lnTo>
                    <a:pt x="4492" y="2597"/>
                  </a:lnTo>
                  <a:lnTo>
                    <a:pt x="4492" y="2556"/>
                  </a:lnTo>
                  <a:lnTo>
                    <a:pt x="4493" y="2514"/>
                  </a:lnTo>
                  <a:lnTo>
                    <a:pt x="4496" y="2471"/>
                  </a:lnTo>
                  <a:lnTo>
                    <a:pt x="4499" y="2427"/>
                  </a:lnTo>
                  <a:lnTo>
                    <a:pt x="4503" y="2384"/>
                  </a:lnTo>
                  <a:lnTo>
                    <a:pt x="4509" y="2339"/>
                  </a:lnTo>
                  <a:lnTo>
                    <a:pt x="4516" y="2296"/>
                  </a:lnTo>
                  <a:lnTo>
                    <a:pt x="4523" y="2252"/>
                  </a:lnTo>
                  <a:lnTo>
                    <a:pt x="4532" y="2207"/>
                  </a:lnTo>
                  <a:lnTo>
                    <a:pt x="4541" y="2161"/>
                  </a:lnTo>
                  <a:lnTo>
                    <a:pt x="4552" y="2117"/>
                  </a:lnTo>
                  <a:lnTo>
                    <a:pt x="4565" y="2071"/>
                  </a:lnTo>
                  <a:lnTo>
                    <a:pt x="4578" y="20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8"/>
            <p:cNvSpPr>
              <a:spLocks noEditPoints="1"/>
            </p:cNvSpPr>
            <p:nvPr/>
          </p:nvSpPr>
          <p:spPr bwMode="auto">
            <a:xfrm>
              <a:off x="1705447" y="1059290"/>
              <a:ext cx="8781106" cy="4741278"/>
            </a:xfrm>
            <a:custGeom>
              <a:avLst/>
              <a:gdLst>
                <a:gd name="T0" fmla="*/ 431 w 4732"/>
                <a:gd name="T1" fmla="*/ 2500 h 2555"/>
                <a:gd name="T2" fmla="*/ 421 w 4732"/>
                <a:gd name="T3" fmla="*/ 2308 h 2555"/>
                <a:gd name="T4" fmla="*/ 391 w 4732"/>
                <a:gd name="T5" fmla="*/ 2112 h 2555"/>
                <a:gd name="T6" fmla="*/ 342 w 4732"/>
                <a:gd name="T7" fmla="*/ 1919 h 2555"/>
                <a:gd name="T8" fmla="*/ 279 w 4732"/>
                <a:gd name="T9" fmla="*/ 1742 h 2555"/>
                <a:gd name="T10" fmla="*/ 180 w 4732"/>
                <a:gd name="T11" fmla="*/ 1534 h 2555"/>
                <a:gd name="T12" fmla="*/ 61 w 4732"/>
                <a:gd name="T13" fmla="*/ 1344 h 2555"/>
                <a:gd name="T14" fmla="*/ 8 w 4732"/>
                <a:gd name="T15" fmla="*/ 1254 h 2555"/>
                <a:gd name="T16" fmla="*/ 135 w 4732"/>
                <a:gd name="T17" fmla="*/ 1073 h 2555"/>
                <a:gd name="T18" fmla="*/ 242 w 4732"/>
                <a:gd name="T19" fmla="*/ 871 h 2555"/>
                <a:gd name="T20" fmla="*/ 328 w 4732"/>
                <a:gd name="T21" fmla="*/ 655 h 2555"/>
                <a:gd name="T22" fmla="*/ 372 w 4732"/>
                <a:gd name="T23" fmla="*/ 499 h 2555"/>
                <a:gd name="T24" fmla="*/ 410 w 4732"/>
                <a:gd name="T25" fmla="*/ 312 h 2555"/>
                <a:gd name="T26" fmla="*/ 428 w 4732"/>
                <a:gd name="T27" fmla="*/ 127 h 2555"/>
                <a:gd name="T28" fmla="*/ 4301 w 4732"/>
                <a:gd name="T29" fmla="*/ 0 h 2555"/>
                <a:gd name="T30" fmla="*/ 4304 w 4732"/>
                <a:gd name="T31" fmla="*/ 127 h 2555"/>
                <a:gd name="T32" fmla="*/ 4322 w 4732"/>
                <a:gd name="T33" fmla="*/ 312 h 2555"/>
                <a:gd name="T34" fmla="*/ 4359 w 4732"/>
                <a:gd name="T35" fmla="*/ 499 h 2555"/>
                <a:gd name="T36" fmla="*/ 4404 w 4732"/>
                <a:gd name="T37" fmla="*/ 655 h 2555"/>
                <a:gd name="T38" fmla="*/ 4490 w 4732"/>
                <a:gd name="T39" fmla="*/ 871 h 2555"/>
                <a:gd name="T40" fmla="*/ 4597 w 4732"/>
                <a:gd name="T41" fmla="*/ 1073 h 2555"/>
                <a:gd name="T42" fmla="*/ 4724 w 4732"/>
                <a:gd name="T43" fmla="*/ 1254 h 2555"/>
                <a:gd name="T44" fmla="*/ 4671 w 4732"/>
                <a:gd name="T45" fmla="*/ 1344 h 2555"/>
                <a:gd name="T46" fmla="*/ 4552 w 4732"/>
                <a:gd name="T47" fmla="*/ 1534 h 2555"/>
                <a:gd name="T48" fmla="*/ 4452 w 4732"/>
                <a:gd name="T49" fmla="*/ 1742 h 2555"/>
                <a:gd name="T50" fmla="*/ 4390 w 4732"/>
                <a:gd name="T51" fmla="*/ 1919 h 2555"/>
                <a:gd name="T52" fmla="*/ 4340 w 4732"/>
                <a:gd name="T53" fmla="*/ 2112 h 2555"/>
                <a:gd name="T54" fmla="*/ 4311 w 4732"/>
                <a:gd name="T55" fmla="*/ 2308 h 2555"/>
                <a:gd name="T56" fmla="*/ 4301 w 4732"/>
                <a:gd name="T57" fmla="*/ 2500 h 2555"/>
                <a:gd name="T58" fmla="*/ 4268 w 4732"/>
                <a:gd name="T59" fmla="*/ 2521 h 2555"/>
                <a:gd name="T60" fmla="*/ 4276 w 4732"/>
                <a:gd name="T61" fmla="*/ 2333 h 2555"/>
                <a:gd name="T62" fmla="*/ 4301 w 4732"/>
                <a:gd name="T63" fmla="*/ 2139 h 2555"/>
                <a:gd name="T64" fmla="*/ 4347 w 4732"/>
                <a:gd name="T65" fmla="*/ 1947 h 2555"/>
                <a:gd name="T66" fmla="*/ 4404 w 4732"/>
                <a:gd name="T67" fmla="*/ 1776 h 2555"/>
                <a:gd name="T68" fmla="*/ 4498 w 4732"/>
                <a:gd name="T69" fmla="*/ 1566 h 2555"/>
                <a:gd name="T70" fmla="*/ 4613 w 4732"/>
                <a:gd name="T71" fmla="*/ 1371 h 2555"/>
                <a:gd name="T72" fmla="*/ 4663 w 4732"/>
                <a:gd name="T73" fmla="*/ 1230 h 2555"/>
                <a:gd name="T74" fmla="*/ 4541 w 4732"/>
                <a:gd name="T75" fmla="*/ 1043 h 2555"/>
                <a:gd name="T76" fmla="*/ 4438 w 4732"/>
                <a:gd name="T77" fmla="*/ 838 h 2555"/>
                <a:gd name="T78" fmla="*/ 4359 w 4732"/>
                <a:gd name="T79" fmla="*/ 620 h 2555"/>
                <a:gd name="T80" fmla="*/ 4291 w 4732"/>
                <a:gd name="T81" fmla="*/ 326 h 2555"/>
                <a:gd name="T82" fmla="*/ 4268 w 4732"/>
                <a:gd name="T83" fmla="*/ 69 h 2555"/>
                <a:gd name="T84" fmla="*/ 462 w 4732"/>
                <a:gd name="T85" fmla="*/ 106 h 2555"/>
                <a:gd name="T86" fmla="*/ 428 w 4732"/>
                <a:gd name="T87" fmla="*/ 399 h 2555"/>
                <a:gd name="T88" fmla="*/ 359 w 4732"/>
                <a:gd name="T89" fmla="*/ 664 h 2555"/>
                <a:gd name="T90" fmla="*/ 274 w 4732"/>
                <a:gd name="T91" fmla="*/ 881 h 2555"/>
                <a:gd name="T92" fmla="*/ 167 w 4732"/>
                <a:gd name="T93" fmla="*/ 1082 h 2555"/>
                <a:gd name="T94" fmla="*/ 42 w 4732"/>
                <a:gd name="T95" fmla="*/ 1265 h 2555"/>
                <a:gd name="T96" fmla="*/ 144 w 4732"/>
                <a:gd name="T97" fmla="*/ 1409 h 2555"/>
                <a:gd name="T98" fmla="*/ 254 w 4732"/>
                <a:gd name="T99" fmla="*/ 1607 h 2555"/>
                <a:gd name="T100" fmla="*/ 344 w 4732"/>
                <a:gd name="T101" fmla="*/ 1820 h 2555"/>
                <a:gd name="T102" fmla="*/ 396 w 4732"/>
                <a:gd name="T103" fmla="*/ 1986 h 2555"/>
                <a:gd name="T104" fmla="*/ 437 w 4732"/>
                <a:gd name="T105" fmla="*/ 2178 h 2555"/>
                <a:gd name="T106" fmla="*/ 460 w 4732"/>
                <a:gd name="T107" fmla="*/ 2370 h 2555"/>
                <a:gd name="T108" fmla="*/ 464 w 4732"/>
                <a:gd name="T109" fmla="*/ 2521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732" h="2555">
                  <a:moveTo>
                    <a:pt x="4301" y="2555"/>
                  </a:moveTo>
                  <a:lnTo>
                    <a:pt x="430" y="2555"/>
                  </a:lnTo>
                  <a:lnTo>
                    <a:pt x="431" y="2537"/>
                  </a:lnTo>
                  <a:lnTo>
                    <a:pt x="431" y="2537"/>
                  </a:lnTo>
                  <a:lnTo>
                    <a:pt x="431" y="2500"/>
                  </a:lnTo>
                  <a:lnTo>
                    <a:pt x="431" y="2463"/>
                  </a:lnTo>
                  <a:lnTo>
                    <a:pt x="430" y="2424"/>
                  </a:lnTo>
                  <a:lnTo>
                    <a:pt x="427" y="2385"/>
                  </a:lnTo>
                  <a:lnTo>
                    <a:pt x="425" y="2347"/>
                  </a:lnTo>
                  <a:lnTo>
                    <a:pt x="421" y="2308"/>
                  </a:lnTo>
                  <a:lnTo>
                    <a:pt x="417" y="2269"/>
                  </a:lnTo>
                  <a:lnTo>
                    <a:pt x="411" y="2230"/>
                  </a:lnTo>
                  <a:lnTo>
                    <a:pt x="405" y="2191"/>
                  </a:lnTo>
                  <a:lnTo>
                    <a:pt x="399" y="2152"/>
                  </a:lnTo>
                  <a:lnTo>
                    <a:pt x="391" y="2112"/>
                  </a:lnTo>
                  <a:lnTo>
                    <a:pt x="383" y="2074"/>
                  </a:lnTo>
                  <a:lnTo>
                    <a:pt x="373" y="2035"/>
                  </a:lnTo>
                  <a:lnTo>
                    <a:pt x="364" y="1997"/>
                  </a:lnTo>
                  <a:lnTo>
                    <a:pt x="353" y="1958"/>
                  </a:lnTo>
                  <a:lnTo>
                    <a:pt x="342" y="1919"/>
                  </a:lnTo>
                  <a:lnTo>
                    <a:pt x="342" y="1919"/>
                  </a:lnTo>
                  <a:lnTo>
                    <a:pt x="328" y="1874"/>
                  </a:lnTo>
                  <a:lnTo>
                    <a:pt x="312" y="1829"/>
                  </a:lnTo>
                  <a:lnTo>
                    <a:pt x="296" y="1786"/>
                  </a:lnTo>
                  <a:lnTo>
                    <a:pt x="279" y="1742"/>
                  </a:lnTo>
                  <a:lnTo>
                    <a:pt x="261" y="1699"/>
                  </a:lnTo>
                  <a:lnTo>
                    <a:pt x="242" y="1657"/>
                  </a:lnTo>
                  <a:lnTo>
                    <a:pt x="222" y="1616"/>
                  </a:lnTo>
                  <a:lnTo>
                    <a:pt x="201" y="1575"/>
                  </a:lnTo>
                  <a:lnTo>
                    <a:pt x="180" y="1534"/>
                  </a:lnTo>
                  <a:lnTo>
                    <a:pt x="158" y="1494"/>
                  </a:lnTo>
                  <a:lnTo>
                    <a:pt x="135" y="1456"/>
                  </a:lnTo>
                  <a:lnTo>
                    <a:pt x="110" y="1418"/>
                  </a:lnTo>
                  <a:lnTo>
                    <a:pt x="85" y="1381"/>
                  </a:lnTo>
                  <a:lnTo>
                    <a:pt x="61" y="1344"/>
                  </a:lnTo>
                  <a:lnTo>
                    <a:pt x="34" y="1309"/>
                  </a:lnTo>
                  <a:lnTo>
                    <a:pt x="8" y="1274"/>
                  </a:lnTo>
                  <a:lnTo>
                    <a:pt x="0" y="1265"/>
                  </a:lnTo>
                  <a:lnTo>
                    <a:pt x="8" y="1254"/>
                  </a:lnTo>
                  <a:lnTo>
                    <a:pt x="8" y="1254"/>
                  </a:lnTo>
                  <a:lnTo>
                    <a:pt x="34" y="1219"/>
                  </a:lnTo>
                  <a:lnTo>
                    <a:pt x="61" y="1184"/>
                  </a:lnTo>
                  <a:lnTo>
                    <a:pt x="85" y="1148"/>
                  </a:lnTo>
                  <a:lnTo>
                    <a:pt x="110" y="1110"/>
                  </a:lnTo>
                  <a:lnTo>
                    <a:pt x="135" y="1073"/>
                  </a:lnTo>
                  <a:lnTo>
                    <a:pt x="158" y="1034"/>
                  </a:lnTo>
                  <a:lnTo>
                    <a:pt x="180" y="994"/>
                  </a:lnTo>
                  <a:lnTo>
                    <a:pt x="201" y="954"/>
                  </a:lnTo>
                  <a:lnTo>
                    <a:pt x="222" y="913"/>
                  </a:lnTo>
                  <a:lnTo>
                    <a:pt x="242" y="871"/>
                  </a:lnTo>
                  <a:lnTo>
                    <a:pt x="261" y="829"/>
                  </a:lnTo>
                  <a:lnTo>
                    <a:pt x="279" y="786"/>
                  </a:lnTo>
                  <a:lnTo>
                    <a:pt x="296" y="742"/>
                  </a:lnTo>
                  <a:lnTo>
                    <a:pt x="312" y="699"/>
                  </a:lnTo>
                  <a:lnTo>
                    <a:pt x="328" y="655"/>
                  </a:lnTo>
                  <a:lnTo>
                    <a:pt x="342" y="609"/>
                  </a:lnTo>
                  <a:lnTo>
                    <a:pt x="342" y="609"/>
                  </a:lnTo>
                  <a:lnTo>
                    <a:pt x="352" y="573"/>
                  </a:lnTo>
                  <a:lnTo>
                    <a:pt x="363" y="536"/>
                  </a:lnTo>
                  <a:lnTo>
                    <a:pt x="372" y="499"/>
                  </a:lnTo>
                  <a:lnTo>
                    <a:pt x="382" y="461"/>
                  </a:lnTo>
                  <a:lnTo>
                    <a:pt x="390" y="424"/>
                  </a:lnTo>
                  <a:lnTo>
                    <a:pt x="397" y="387"/>
                  </a:lnTo>
                  <a:lnTo>
                    <a:pt x="404" y="349"/>
                  </a:lnTo>
                  <a:lnTo>
                    <a:pt x="410" y="312"/>
                  </a:lnTo>
                  <a:lnTo>
                    <a:pt x="414" y="274"/>
                  </a:lnTo>
                  <a:lnTo>
                    <a:pt x="419" y="238"/>
                  </a:lnTo>
                  <a:lnTo>
                    <a:pt x="423" y="200"/>
                  </a:lnTo>
                  <a:lnTo>
                    <a:pt x="426" y="163"/>
                  </a:lnTo>
                  <a:lnTo>
                    <a:pt x="428" y="127"/>
                  </a:lnTo>
                  <a:lnTo>
                    <a:pt x="430" y="89"/>
                  </a:lnTo>
                  <a:lnTo>
                    <a:pt x="431" y="53"/>
                  </a:lnTo>
                  <a:lnTo>
                    <a:pt x="431" y="17"/>
                  </a:lnTo>
                  <a:lnTo>
                    <a:pt x="431" y="0"/>
                  </a:lnTo>
                  <a:lnTo>
                    <a:pt x="4301" y="0"/>
                  </a:lnTo>
                  <a:lnTo>
                    <a:pt x="4301" y="17"/>
                  </a:lnTo>
                  <a:lnTo>
                    <a:pt x="4301" y="17"/>
                  </a:lnTo>
                  <a:lnTo>
                    <a:pt x="4301" y="53"/>
                  </a:lnTo>
                  <a:lnTo>
                    <a:pt x="4301" y="89"/>
                  </a:lnTo>
                  <a:lnTo>
                    <a:pt x="4304" y="127"/>
                  </a:lnTo>
                  <a:lnTo>
                    <a:pt x="4306" y="163"/>
                  </a:lnTo>
                  <a:lnTo>
                    <a:pt x="4308" y="200"/>
                  </a:lnTo>
                  <a:lnTo>
                    <a:pt x="4312" y="237"/>
                  </a:lnTo>
                  <a:lnTo>
                    <a:pt x="4316" y="274"/>
                  </a:lnTo>
                  <a:lnTo>
                    <a:pt x="4322" y="312"/>
                  </a:lnTo>
                  <a:lnTo>
                    <a:pt x="4328" y="349"/>
                  </a:lnTo>
                  <a:lnTo>
                    <a:pt x="4335" y="387"/>
                  </a:lnTo>
                  <a:lnTo>
                    <a:pt x="4342" y="424"/>
                  </a:lnTo>
                  <a:lnTo>
                    <a:pt x="4350" y="461"/>
                  </a:lnTo>
                  <a:lnTo>
                    <a:pt x="4359" y="499"/>
                  </a:lnTo>
                  <a:lnTo>
                    <a:pt x="4369" y="535"/>
                  </a:lnTo>
                  <a:lnTo>
                    <a:pt x="4379" y="573"/>
                  </a:lnTo>
                  <a:lnTo>
                    <a:pt x="4390" y="609"/>
                  </a:lnTo>
                  <a:lnTo>
                    <a:pt x="4390" y="609"/>
                  </a:lnTo>
                  <a:lnTo>
                    <a:pt x="4404" y="655"/>
                  </a:lnTo>
                  <a:lnTo>
                    <a:pt x="4420" y="699"/>
                  </a:lnTo>
                  <a:lnTo>
                    <a:pt x="4436" y="742"/>
                  </a:lnTo>
                  <a:lnTo>
                    <a:pt x="4452" y="786"/>
                  </a:lnTo>
                  <a:lnTo>
                    <a:pt x="4471" y="829"/>
                  </a:lnTo>
                  <a:lnTo>
                    <a:pt x="4490" y="871"/>
                  </a:lnTo>
                  <a:lnTo>
                    <a:pt x="4510" y="913"/>
                  </a:lnTo>
                  <a:lnTo>
                    <a:pt x="4531" y="954"/>
                  </a:lnTo>
                  <a:lnTo>
                    <a:pt x="4552" y="994"/>
                  </a:lnTo>
                  <a:lnTo>
                    <a:pt x="4574" y="1034"/>
                  </a:lnTo>
                  <a:lnTo>
                    <a:pt x="4597" y="1073"/>
                  </a:lnTo>
                  <a:lnTo>
                    <a:pt x="4621" y="1110"/>
                  </a:lnTo>
                  <a:lnTo>
                    <a:pt x="4645" y="1148"/>
                  </a:lnTo>
                  <a:lnTo>
                    <a:pt x="4671" y="1184"/>
                  </a:lnTo>
                  <a:lnTo>
                    <a:pt x="4697" y="1219"/>
                  </a:lnTo>
                  <a:lnTo>
                    <a:pt x="4724" y="1254"/>
                  </a:lnTo>
                  <a:lnTo>
                    <a:pt x="4732" y="1265"/>
                  </a:lnTo>
                  <a:lnTo>
                    <a:pt x="4724" y="1274"/>
                  </a:lnTo>
                  <a:lnTo>
                    <a:pt x="4724" y="1274"/>
                  </a:lnTo>
                  <a:lnTo>
                    <a:pt x="4697" y="1309"/>
                  </a:lnTo>
                  <a:lnTo>
                    <a:pt x="4671" y="1344"/>
                  </a:lnTo>
                  <a:lnTo>
                    <a:pt x="4645" y="1381"/>
                  </a:lnTo>
                  <a:lnTo>
                    <a:pt x="4621" y="1418"/>
                  </a:lnTo>
                  <a:lnTo>
                    <a:pt x="4597" y="1456"/>
                  </a:lnTo>
                  <a:lnTo>
                    <a:pt x="4574" y="1494"/>
                  </a:lnTo>
                  <a:lnTo>
                    <a:pt x="4552" y="1534"/>
                  </a:lnTo>
                  <a:lnTo>
                    <a:pt x="4531" y="1575"/>
                  </a:lnTo>
                  <a:lnTo>
                    <a:pt x="4510" y="1616"/>
                  </a:lnTo>
                  <a:lnTo>
                    <a:pt x="4490" y="1657"/>
                  </a:lnTo>
                  <a:lnTo>
                    <a:pt x="4471" y="1699"/>
                  </a:lnTo>
                  <a:lnTo>
                    <a:pt x="4452" y="1742"/>
                  </a:lnTo>
                  <a:lnTo>
                    <a:pt x="4436" y="1786"/>
                  </a:lnTo>
                  <a:lnTo>
                    <a:pt x="4420" y="1829"/>
                  </a:lnTo>
                  <a:lnTo>
                    <a:pt x="4404" y="1874"/>
                  </a:lnTo>
                  <a:lnTo>
                    <a:pt x="4390" y="1919"/>
                  </a:lnTo>
                  <a:lnTo>
                    <a:pt x="4390" y="1919"/>
                  </a:lnTo>
                  <a:lnTo>
                    <a:pt x="4379" y="1958"/>
                  </a:lnTo>
                  <a:lnTo>
                    <a:pt x="4368" y="1997"/>
                  </a:lnTo>
                  <a:lnTo>
                    <a:pt x="4357" y="2035"/>
                  </a:lnTo>
                  <a:lnTo>
                    <a:pt x="4349" y="2074"/>
                  </a:lnTo>
                  <a:lnTo>
                    <a:pt x="4340" y="2112"/>
                  </a:lnTo>
                  <a:lnTo>
                    <a:pt x="4333" y="2152"/>
                  </a:lnTo>
                  <a:lnTo>
                    <a:pt x="4326" y="2191"/>
                  </a:lnTo>
                  <a:lnTo>
                    <a:pt x="4320" y="2230"/>
                  </a:lnTo>
                  <a:lnTo>
                    <a:pt x="4315" y="2269"/>
                  </a:lnTo>
                  <a:lnTo>
                    <a:pt x="4311" y="2308"/>
                  </a:lnTo>
                  <a:lnTo>
                    <a:pt x="4307" y="2347"/>
                  </a:lnTo>
                  <a:lnTo>
                    <a:pt x="4305" y="2385"/>
                  </a:lnTo>
                  <a:lnTo>
                    <a:pt x="4302" y="2424"/>
                  </a:lnTo>
                  <a:lnTo>
                    <a:pt x="4301" y="2463"/>
                  </a:lnTo>
                  <a:lnTo>
                    <a:pt x="4301" y="2500"/>
                  </a:lnTo>
                  <a:lnTo>
                    <a:pt x="4301" y="2537"/>
                  </a:lnTo>
                  <a:lnTo>
                    <a:pt x="4301" y="2555"/>
                  </a:lnTo>
                  <a:close/>
                  <a:moveTo>
                    <a:pt x="464" y="2521"/>
                  </a:moveTo>
                  <a:lnTo>
                    <a:pt x="4268" y="2521"/>
                  </a:lnTo>
                  <a:lnTo>
                    <a:pt x="4268" y="2521"/>
                  </a:lnTo>
                  <a:lnTo>
                    <a:pt x="4267" y="2484"/>
                  </a:lnTo>
                  <a:lnTo>
                    <a:pt x="4268" y="2446"/>
                  </a:lnTo>
                  <a:lnTo>
                    <a:pt x="4270" y="2409"/>
                  </a:lnTo>
                  <a:lnTo>
                    <a:pt x="4272" y="2370"/>
                  </a:lnTo>
                  <a:lnTo>
                    <a:pt x="4276" y="2333"/>
                  </a:lnTo>
                  <a:lnTo>
                    <a:pt x="4279" y="2294"/>
                  </a:lnTo>
                  <a:lnTo>
                    <a:pt x="4284" y="2255"/>
                  </a:lnTo>
                  <a:lnTo>
                    <a:pt x="4288" y="2217"/>
                  </a:lnTo>
                  <a:lnTo>
                    <a:pt x="4294" y="2178"/>
                  </a:lnTo>
                  <a:lnTo>
                    <a:pt x="4301" y="2139"/>
                  </a:lnTo>
                  <a:lnTo>
                    <a:pt x="4309" y="2101"/>
                  </a:lnTo>
                  <a:lnTo>
                    <a:pt x="4318" y="2062"/>
                  </a:lnTo>
                  <a:lnTo>
                    <a:pt x="4327" y="2023"/>
                  </a:lnTo>
                  <a:lnTo>
                    <a:pt x="4336" y="1986"/>
                  </a:lnTo>
                  <a:lnTo>
                    <a:pt x="4347" y="1947"/>
                  </a:lnTo>
                  <a:lnTo>
                    <a:pt x="4359" y="1909"/>
                  </a:lnTo>
                  <a:lnTo>
                    <a:pt x="4359" y="1909"/>
                  </a:lnTo>
                  <a:lnTo>
                    <a:pt x="4373" y="1864"/>
                  </a:lnTo>
                  <a:lnTo>
                    <a:pt x="4388" y="1820"/>
                  </a:lnTo>
                  <a:lnTo>
                    <a:pt x="4404" y="1776"/>
                  </a:lnTo>
                  <a:lnTo>
                    <a:pt x="4421" y="1733"/>
                  </a:lnTo>
                  <a:lnTo>
                    <a:pt x="4438" y="1690"/>
                  </a:lnTo>
                  <a:lnTo>
                    <a:pt x="4458" y="1648"/>
                  </a:lnTo>
                  <a:lnTo>
                    <a:pt x="4477" y="1607"/>
                  </a:lnTo>
                  <a:lnTo>
                    <a:pt x="4498" y="1566"/>
                  </a:lnTo>
                  <a:lnTo>
                    <a:pt x="4519" y="1525"/>
                  </a:lnTo>
                  <a:lnTo>
                    <a:pt x="4541" y="1485"/>
                  </a:lnTo>
                  <a:lnTo>
                    <a:pt x="4564" y="1446"/>
                  </a:lnTo>
                  <a:lnTo>
                    <a:pt x="4588" y="1409"/>
                  </a:lnTo>
                  <a:lnTo>
                    <a:pt x="4613" y="1371"/>
                  </a:lnTo>
                  <a:lnTo>
                    <a:pt x="4637" y="1335"/>
                  </a:lnTo>
                  <a:lnTo>
                    <a:pt x="4663" y="1299"/>
                  </a:lnTo>
                  <a:lnTo>
                    <a:pt x="4690" y="1265"/>
                  </a:lnTo>
                  <a:lnTo>
                    <a:pt x="4690" y="1265"/>
                  </a:lnTo>
                  <a:lnTo>
                    <a:pt x="4663" y="1230"/>
                  </a:lnTo>
                  <a:lnTo>
                    <a:pt x="4637" y="1194"/>
                  </a:lnTo>
                  <a:lnTo>
                    <a:pt x="4613" y="1157"/>
                  </a:lnTo>
                  <a:lnTo>
                    <a:pt x="4588" y="1121"/>
                  </a:lnTo>
                  <a:lnTo>
                    <a:pt x="4564" y="1082"/>
                  </a:lnTo>
                  <a:lnTo>
                    <a:pt x="4541" y="1043"/>
                  </a:lnTo>
                  <a:lnTo>
                    <a:pt x="4519" y="1004"/>
                  </a:lnTo>
                  <a:lnTo>
                    <a:pt x="4498" y="964"/>
                  </a:lnTo>
                  <a:lnTo>
                    <a:pt x="4477" y="923"/>
                  </a:lnTo>
                  <a:lnTo>
                    <a:pt x="4458" y="881"/>
                  </a:lnTo>
                  <a:lnTo>
                    <a:pt x="4438" y="838"/>
                  </a:lnTo>
                  <a:lnTo>
                    <a:pt x="4421" y="795"/>
                  </a:lnTo>
                  <a:lnTo>
                    <a:pt x="4404" y="752"/>
                  </a:lnTo>
                  <a:lnTo>
                    <a:pt x="4388" y="709"/>
                  </a:lnTo>
                  <a:lnTo>
                    <a:pt x="4373" y="664"/>
                  </a:lnTo>
                  <a:lnTo>
                    <a:pt x="4359" y="620"/>
                  </a:lnTo>
                  <a:lnTo>
                    <a:pt x="4359" y="620"/>
                  </a:lnTo>
                  <a:lnTo>
                    <a:pt x="4338" y="547"/>
                  </a:lnTo>
                  <a:lnTo>
                    <a:pt x="4319" y="473"/>
                  </a:lnTo>
                  <a:lnTo>
                    <a:pt x="4304" y="399"/>
                  </a:lnTo>
                  <a:lnTo>
                    <a:pt x="4291" y="326"/>
                  </a:lnTo>
                  <a:lnTo>
                    <a:pt x="4280" y="252"/>
                  </a:lnTo>
                  <a:lnTo>
                    <a:pt x="4273" y="178"/>
                  </a:lnTo>
                  <a:lnTo>
                    <a:pt x="4271" y="142"/>
                  </a:lnTo>
                  <a:lnTo>
                    <a:pt x="4270" y="106"/>
                  </a:lnTo>
                  <a:lnTo>
                    <a:pt x="4268" y="69"/>
                  </a:lnTo>
                  <a:lnTo>
                    <a:pt x="4267" y="33"/>
                  </a:lnTo>
                  <a:lnTo>
                    <a:pt x="464" y="33"/>
                  </a:lnTo>
                  <a:lnTo>
                    <a:pt x="464" y="33"/>
                  </a:lnTo>
                  <a:lnTo>
                    <a:pt x="464" y="69"/>
                  </a:lnTo>
                  <a:lnTo>
                    <a:pt x="462" y="106"/>
                  </a:lnTo>
                  <a:lnTo>
                    <a:pt x="461" y="142"/>
                  </a:lnTo>
                  <a:lnTo>
                    <a:pt x="458" y="178"/>
                  </a:lnTo>
                  <a:lnTo>
                    <a:pt x="451" y="252"/>
                  </a:lnTo>
                  <a:lnTo>
                    <a:pt x="441" y="326"/>
                  </a:lnTo>
                  <a:lnTo>
                    <a:pt x="428" y="399"/>
                  </a:lnTo>
                  <a:lnTo>
                    <a:pt x="412" y="473"/>
                  </a:lnTo>
                  <a:lnTo>
                    <a:pt x="394" y="547"/>
                  </a:lnTo>
                  <a:lnTo>
                    <a:pt x="373" y="620"/>
                  </a:lnTo>
                  <a:lnTo>
                    <a:pt x="373" y="620"/>
                  </a:lnTo>
                  <a:lnTo>
                    <a:pt x="359" y="664"/>
                  </a:lnTo>
                  <a:lnTo>
                    <a:pt x="344" y="709"/>
                  </a:lnTo>
                  <a:lnTo>
                    <a:pt x="328" y="752"/>
                  </a:lnTo>
                  <a:lnTo>
                    <a:pt x="310" y="795"/>
                  </a:lnTo>
                  <a:lnTo>
                    <a:pt x="293" y="838"/>
                  </a:lnTo>
                  <a:lnTo>
                    <a:pt x="274" y="881"/>
                  </a:lnTo>
                  <a:lnTo>
                    <a:pt x="254" y="923"/>
                  </a:lnTo>
                  <a:lnTo>
                    <a:pt x="234" y="964"/>
                  </a:lnTo>
                  <a:lnTo>
                    <a:pt x="213" y="1004"/>
                  </a:lnTo>
                  <a:lnTo>
                    <a:pt x="191" y="1043"/>
                  </a:lnTo>
                  <a:lnTo>
                    <a:pt x="167" y="1082"/>
                  </a:lnTo>
                  <a:lnTo>
                    <a:pt x="144" y="1121"/>
                  </a:lnTo>
                  <a:lnTo>
                    <a:pt x="119" y="1157"/>
                  </a:lnTo>
                  <a:lnTo>
                    <a:pt x="95" y="1194"/>
                  </a:lnTo>
                  <a:lnTo>
                    <a:pt x="68" y="1230"/>
                  </a:lnTo>
                  <a:lnTo>
                    <a:pt x="42" y="1265"/>
                  </a:lnTo>
                  <a:lnTo>
                    <a:pt x="42" y="1265"/>
                  </a:lnTo>
                  <a:lnTo>
                    <a:pt x="68" y="1299"/>
                  </a:lnTo>
                  <a:lnTo>
                    <a:pt x="94" y="1335"/>
                  </a:lnTo>
                  <a:lnTo>
                    <a:pt x="119" y="1371"/>
                  </a:lnTo>
                  <a:lnTo>
                    <a:pt x="144" y="1409"/>
                  </a:lnTo>
                  <a:lnTo>
                    <a:pt x="167" y="1446"/>
                  </a:lnTo>
                  <a:lnTo>
                    <a:pt x="191" y="1485"/>
                  </a:lnTo>
                  <a:lnTo>
                    <a:pt x="213" y="1525"/>
                  </a:lnTo>
                  <a:lnTo>
                    <a:pt x="234" y="1566"/>
                  </a:lnTo>
                  <a:lnTo>
                    <a:pt x="254" y="1607"/>
                  </a:lnTo>
                  <a:lnTo>
                    <a:pt x="274" y="1648"/>
                  </a:lnTo>
                  <a:lnTo>
                    <a:pt x="293" y="1690"/>
                  </a:lnTo>
                  <a:lnTo>
                    <a:pt x="310" y="1733"/>
                  </a:lnTo>
                  <a:lnTo>
                    <a:pt x="328" y="1776"/>
                  </a:lnTo>
                  <a:lnTo>
                    <a:pt x="344" y="1820"/>
                  </a:lnTo>
                  <a:lnTo>
                    <a:pt x="359" y="1864"/>
                  </a:lnTo>
                  <a:lnTo>
                    <a:pt x="373" y="1909"/>
                  </a:lnTo>
                  <a:lnTo>
                    <a:pt x="373" y="1909"/>
                  </a:lnTo>
                  <a:lnTo>
                    <a:pt x="385" y="1947"/>
                  </a:lnTo>
                  <a:lnTo>
                    <a:pt x="396" y="1986"/>
                  </a:lnTo>
                  <a:lnTo>
                    <a:pt x="405" y="2023"/>
                  </a:lnTo>
                  <a:lnTo>
                    <a:pt x="414" y="2062"/>
                  </a:lnTo>
                  <a:lnTo>
                    <a:pt x="423" y="2101"/>
                  </a:lnTo>
                  <a:lnTo>
                    <a:pt x="430" y="2139"/>
                  </a:lnTo>
                  <a:lnTo>
                    <a:pt x="437" y="2178"/>
                  </a:lnTo>
                  <a:lnTo>
                    <a:pt x="442" y="2217"/>
                  </a:lnTo>
                  <a:lnTo>
                    <a:pt x="448" y="2255"/>
                  </a:lnTo>
                  <a:lnTo>
                    <a:pt x="453" y="2294"/>
                  </a:lnTo>
                  <a:lnTo>
                    <a:pt x="456" y="2333"/>
                  </a:lnTo>
                  <a:lnTo>
                    <a:pt x="460" y="2370"/>
                  </a:lnTo>
                  <a:lnTo>
                    <a:pt x="461" y="2409"/>
                  </a:lnTo>
                  <a:lnTo>
                    <a:pt x="464" y="2446"/>
                  </a:lnTo>
                  <a:lnTo>
                    <a:pt x="464" y="2484"/>
                  </a:lnTo>
                  <a:lnTo>
                    <a:pt x="464" y="2521"/>
                  </a:lnTo>
                  <a:lnTo>
                    <a:pt x="464" y="2521"/>
                  </a:ln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92163" y="3681835"/>
            <a:ext cx="7705725" cy="10808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algn="ctr">
              <a:lnSpc>
                <a:spcPts val="3500"/>
              </a:lnSpc>
            </a:pPr>
            <a:r>
              <a:rPr lang="en-US" altLang="ko-KR" sz="5000" i="1" dirty="0">
                <a:latin typeface="times" pitchFamily="18" charset="0"/>
                <a:cs typeface="times" pitchFamily="18" charset="0"/>
              </a:rPr>
              <a:t>THANK YOU</a:t>
            </a:r>
          </a:p>
          <a:p>
            <a:pPr algn="ctr">
              <a:lnSpc>
                <a:spcPts val="3500"/>
              </a:lnSpc>
            </a:pPr>
            <a:r>
              <a:rPr lang="en-US" altLang="ko-KR" sz="5000" b="1" i="1" dirty="0">
                <a:latin typeface="times" pitchFamily="18" charset="0"/>
                <a:cs typeface="times" pitchFamily="18" charset="0"/>
              </a:rPr>
              <a:t>For</a:t>
            </a:r>
            <a:r>
              <a:rPr lang="en-US" altLang="ko-KR" sz="5000" b="1" i="1" baseline="0" dirty="0">
                <a:latin typeface="times" pitchFamily="18" charset="0"/>
                <a:cs typeface="times" pitchFamily="18" charset="0"/>
              </a:rPr>
              <a:t> Your Time</a:t>
            </a:r>
            <a:endParaRPr lang="en-US" altLang="ko-KR" sz="5000" b="1" i="1" dirty="0">
              <a:latin typeface="times" pitchFamily="18" charset="0"/>
              <a:cs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3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920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8" r:id="rId4"/>
    <p:sldLayoutId id="2147483679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:\Users\pello 05\Desktop\20set 3개\2\3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975" y="1412776"/>
            <a:ext cx="2658049" cy="178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83"/>
          <p:cNvSpPr/>
          <p:nvPr/>
        </p:nvSpPr>
        <p:spPr>
          <a:xfrm>
            <a:off x="1274796" y="5949280"/>
            <a:ext cx="65944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Michelle Yeager, Ryan Jenks, Peter Talen, Kindra Evensen, Mollie White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9138" y="4076328"/>
            <a:ext cx="7705725" cy="577081"/>
          </a:xfrm>
        </p:spPr>
        <p:txBody>
          <a:bodyPr lIns="0" tIns="0" rIns="0" b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altLang="ko-KR" sz="8000" i="1" dirty="0">
                <a:latin typeface="times" pitchFamily="18" charset="0"/>
                <a:cs typeface="times" pitchFamily="18" charset="0"/>
              </a:rPr>
              <a:t>Better Beer</a:t>
            </a:r>
          </a:p>
        </p:txBody>
      </p:sp>
    </p:spTree>
    <p:extLst>
      <p:ext uri="{BB962C8B-B14F-4D97-AF65-F5344CB8AC3E}">
        <p14:creationId xmlns:p14="http://schemas.microsoft.com/office/powerpoint/2010/main" val="3623694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altLang="ko-KR" dirty="0"/>
              <a:t>Most and Least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Breweries by state</a:t>
            </a:r>
          </a:p>
        </p:txBody>
      </p:sp>
      <p:grpSp>
        <p:nvGrpSpPr>
          <p:cNvPr id="67" name="그룹 36"/>
          <p:cNvGrpSpPr/>
          <p:nvPr/>
        </p:nvGrpSpPr>
        <p:grpSpPr>
          <a:xfrm>
            <a:off x="3713072" y="2683509"/>
            <a:ext cx="5047373" cy="3110361"/>
            <a:chOff x="177798" y="1811338"/>
            <a:chExt cx="5319715" cy="3278184"/>
          </a:xfrm>
          <a:solidFill>
            <a:srgbClr val="745800"/>
          </a:solidFill>
          <a:effectLst/>
        </p:grpSpPr>
        <p:sp>
          <p:nvSpPr>
            <p:cNvPr id="68" name="Freeform 57"/>
            <p:cNvSpPr>
              <a:spLocks/>
            </p:cNvSpPr>
            <p:nvPr/>
          </p:nvSpPr>
          <p:spPr bwMode="auto">
            <a:xfrm>
              <a:off x="431798" y="1811338"/>
              <a:ext cx="681038" cy="484186"/>
            </a:xfrm>
            <a:custGeom>
              <a:avLst/>
              <a:gdLst>
                <a:gd name="T0" fmla="*/ 0 w 859"/>
                <a:gd name="T1" fmla="*/ 343 h 609"/>
                <a:gd name="T2" fmla="*/ 6 w 859"/>
                <a:gd name="T3" fmla="*/ 378 h 609"/>
                <a:gd name="T4" fmla="*/ 23 w 859"/>
                <a:gd name="T5" fmla="*/ 377 h 609"/>
                <a:gd name="T6" fmla="*/ 14 w 859"/>
                <a:gd name="T7" fmla="*/ 391 h 609"/>
                <a:gd name="T8" fmla="*/ 45 w 859"/>
                <a:gd name="T9" fmla="*/ 392 h 609"/>
                <a:gd name="T10" fmla="*/ 73 w 859"/>
                <a:gd name="T11" fmla="*/ 394 h 609"/>
                <a:gd name="T12" fmla="*/ 90 w 859"/>
                <a:gd name="T13" fmla="*/ 408 h 609"/>
                <a:gd name="T14" fmla="*/ 118 w 859"/>
                <a:gd name="T15" fmla="*/ 437 h 609"/>
                <a:gd name="T16" fmla="*/ 122 w 859"/>
                <a:gd name="T17" fmla="*/ 458 h 609"/>
                <a:gd name="T18" fmla="*/ 126 w 859"/>
                <a:gd name="T19" fmla="*/ 475 h 609"/>
                <a:gd name="T20" fmla="*/ 129 w 859"/>
                <a:gd name="T21" fmla="*/ 504 h 609"/>
                <a:gd name="T22" fmla="*/ 138 w 859"/>
                <a:gd name="T23" fmla="*/ 511 h 609"/>
                <a:gd name="T24" fmla="*/ 167 w 859"/>
                <a:gd name="T25" fmla="*/ 524 h 609"/>
                <a:gd name="T26" fmla="*/ 185 w 859"/>
                <a:gd name="T27" fmla="*/ 534 h 609"/>
                <a:gd name="T28" fmla="*/ 212 w 859"/>
                <a:gd name="T29" fmla="*/ 531 h 609"/>
                <a:gd name="T30" fmla="*/ 236 w 859"/>
                <a:gd name="T31" fmla="*/ 534 h 609"/>
                <a:gd name="T32" fmla="*/ 281 w 859"/>
                <a:gd name="T33" fmla="*/ 542 h 609"/>
                <a:gd name="T34" fmla="*/ 300 w 859"/>
                <a:gd name="T35" fmla="*/ 553 h 609"/>
                <a:gd name="T36" fmla="*/ 351 w 859"/>
                <a:gd name="T37" fmla="*/ 576 h 609"/>
                <a:gd name="T38" fmla="*/ 359 w 859"/>
                <a:gd name="T39" fmla="*/ 567 h 609"/>
                <a:gd name="T40" fmla="*/ 428 w 859"/>
                <a:gd name="T41" fmla="*/ 566 h 609"/>
                <a:gd name="T42" fmla="*/ 491 w 859"/>
                <a:gd name="T43" fmla="*/ 563 h 609"/>
                <a:gd name="T44" fmla="*/ 515 w 859"/>
                <a:gd name="T45" fmla="*/ 562 h 609"/>
                <a:gd name="T46" fmla="*/ 576 w 859"/>
                <a:gd name="T47" fmla="*/ 574 h 609"/>
                <a:gd name="T48" fmla="*/ 650 w 859"/>
                <a:gd name="T49" fmla="*/ 590 h 609"/>
                <a:gd name="T50" fmla="*/ 751 w 859"/>
                <a:gd name="T51" fmla="*/ 609 h 609"/>
                <a:gd name="T52" fmla="*/ 757 w 859"/>
                <a:gd name="T53" fmla="*/ 608 h 609"/>
                <a:gd name="T54" fmla="*/ 764 w 859"/>
                <a:gd name="T55" fmla="*/ 594 h 609"/>
                <a:gd name="T56" fmla="*/ 767 w 859"/>
                <a:gd name="T57" fmla="*/ 542 h 609"/>
                <a:gd name="T58" fmla="*/ 796 w 859"/>
                <a:gd name="T59" fmla="*/ 380 h 609"/>
                <a:gd name="T60" fmla="*/ 830 w 859"/>
                <a:gd name="T61" fmla="*/ 248 h 609"/>
                <a:gd name="T62" fmla="*/ 858 w 859"/>
                <a:gd name="T63" fmla="*/ 147 h 609"/>
                <a:gd name="T64" fmla="*/ 258 w 859"/>
                <a:gd name="T65" fmla="*/ 0 h 609"/>
                <a:gd name="T66" fmla="*/ 257 w 859"/>
                <a:gd name="T67" fmla="*/ 1 h 609"/>
                <a:gd name="T68" fmla="*/ 265 w 859"/>
                <a:gd name="T69" fmla="*/ 36 h 609"/>
                <a:gd name="T70" fmla="*/ 264 w 859"/>
                <a:gd name="T71" fmla="*/ 76 h 609"/>
                <a:gd name="T72" fmla="*/ 258 w 859"/>
                <a:gd name="T73" fmla="*/ 143 h 609"/>
                <a:gd name="T74" fmla="*/ 225 w 859"/>
                <a:gd name="T75" fmla="*/ 113 h 609"/>
                <a:gd name="T76" fmla="*/ 202 w 859"/>
                <a:gd name="T77" fmla="*/ 108 h 609"/>
                <a:gd name="T78" fmla="*/ 169 w 859"/>
                <a:gd name="T79" fmla="*/ 104 h 609"/>
                <a:gd name="T80" fmla="*/ 138 w 859"/>
                <a:gd name="T81" fmla="*/ 94 h 609"/>
                <a:gd name="T82" fmla="*/ 100 w 859"/>
                <a:gd name="T83" fmla="*/ 78 h 609"/>
                <a:gd name="T84" fmla="*/ 55 w 859"/>
                <a:gd name="T85" fmla="*/ 41 h 609"/>
                <a:gd name="T86" fmla="*/ 33 w 859"/>
                <a:gd name="T87" fmla="*/ 21 h 609"/>
                <a:gd name="T88" fmla="*/ 21 w 859"/>
                <a:gd name="T89" fmla="*/ 39 h 609"/>
                <a:gd name="T90" fmla="*/ 17 w 859"/>
                <a:gd name="T91" fmla="*/ 119 h 609"/>
                <a:gd name="T92" fmla="*/ 23 w 859"/>
                <a:gd name="T93" fmla="*/ 170 h 609"/>
                <a:gd name="T94" fmla="*/ 26 w 859"/>
                <a:gd name="T95" fmla="*/ 209 h 609"/>
                <a:gd name="T96" fmla="*/ 31 w 859"/>
                <a:gd name="T97" fmla="*/ 242 h 609"/>
                <a:gd name="T98" fmla="*/ 40 w 859"/>
                <a:gd name="T99" fmla="*/ 259 h 609"/>
                <a:gd name="T100" fmla="*/ 37 w 859"/>
                <a:gd name="T101" fmla="*/ 270 h 609"/>
                <a:gd name="T102" fmla="*/ 23 w 859"/>
                <a:gd name="T103" fmla="*/ 304 h 609"/>
                <a:gd name="T104" fmla="*/ 24 w 859"/>
                <a:gd name="T105" fmla="*/ 307 h 609"/>
                <a:gd name="T106" fmla="*/ 26 w 859"/>
                <a:gd name="T107" fmla="*/ 307 h 609"/>
                <a:gd name="T108" fmla="*/ 20 w 859"/>
                <a:gd name="T109" fmla="*/ 318 h 609"/>
                <a:gd name="T110" fmla="*/ 9 w 859"/>
                <a:gd name="T111" fmla="*/ 329 h 609"/>
                <a:gd name="T112" fmla="*/ 3 w 859"/>
                <a:gd name="T113" fmla="*/ 338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59" h="609">
                  <a:moveTo>
                    <a:pt x="3" y="338"/>
                  </a:moveTo>
                  <a:lnTo>
                    <a:pt x="3" y="338"/>
                  </a:lnTo>
                  <a:lnTo>
                    <a:pt x="2" y="340"/>
                  </a:lnTo>
                  <a:lnTo>
                    <a:pt x="0" y="343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3" y="370"/>
                  </a:lnTo>
                  <a:lnTo>
                    <a:pt x="6" y="378"/>
                  </a:lnTo>
                  <a:lnTo>
                    <a:pt x="9" y="385"/>
                  </a:lnTo>
                  <a:lnTo>
                    <a:pt x="13" y="389"/>
                  </a:lnTo>
                  <a:lnTo>
                    <a:pt x="13" y="389"/>
                  </a:lnTo>
                  <a:lnTo>
                    <a:pt x="23" y="377"/>
                  </a:lnTo>
                  <a:lnTo>
                    <a:pt x="23" y="378"/>
                  </a:lnTo>
                  <a:lnTo>
                    <a:pt x="23" y="378"/>
                  </a:lnTo>
                  <a:lnTo>
                    <a:pt x="14" y="391"/>
                  </a:lnTo>
                  <a:lnTo>
                    <a:pt x="14" y="391"/>
                  </a:lnTo>
                  <a:lnTo>
                    <a:pt x="20" y="396"/>
                  </a:lnTo>
                  <a:lnTo>
                    <a:pt x="20" y="396"/>
                  </a:lnTo>
                  <a:lnTo>
                    <a:pt x="34" y="394"/>
                  </a:lnTo>
                  <a:lnTo>
                    <a:pt x="45" y="392"/>
                  </a:lnTo>
                  <a:lnTo>
                    <a:pt x="56" y="391"/>
                  </a:lnTo>
                  <a:lnTo>
                    <a:pt x="56" y="391"/>
                  </a:lnTo>
                  <a:lnTo>
                    <a:pt x="69" y="392"/>
                  </a:lnTo>
                  <a:lnTo>
                    <a:pt x="73" y="394"/>
                  </a:lnTo>
                  <a:lnTo>
                    <a:pt x="76" y="396"/>
                  </a:lnTo>
                  <a:lnTo>
                    <a:pt x="76" y="396"/>
                  </a:lnTo>
                  <a:lnTo>
                    <a:pt x="90" y="408"/>
                  </a:lnTo>
                  <a:lnTo>
                    <a:pt x="90" y="408"/>
                  </a:lnTo>
                  <a:lnTo>
                    <a:pt x="100" y="416"/>
                  </a:lnTo>
                  <a:lnTo>
                    <a:pt x="110" y="424"/>
                  </a:lnTo>
                  <a:lnTo>
                    <a:pt x="117" y="433"/>
                  </a:lnTo>
                  <a:lnTo>
                    <a:pt x="118" y="437"/>
                  </a:lnTo>
                  <a:lnTo>
                    <a:pt x="118" y="441"/>
                  </a:lnTo>
                  <a:lnTo>
                    <a:pt x="118" y="441"/>
                  </a:lnTo>
                  <a:lnTo>
                    <a:pt x="119" y="451"/>
                  </a:lnTo>
                  <a:lnTo>
                    <a:pt x="122" y="458"/>
                  </a:lnTo>
                  <a:lnTo>
                    <a:pt x="122" y="458"/>
                  </a:lnTo>
                  <a:lnTo>
                    <a:pt x="125" y="465"/>
                  </a:lnTo>
                  <a:lnTo>
                    <a:pt x="126" y="475"/>
                  </a:lnTo>
                  <a:lnTo>
                    <a:pt x="126" y="475"/>
                  </a:lnTo>
                  <a:lnTo>
                    <a:pt x="128" y="490"/>
                  </a:lnTo>
                  <a:lnTo>
                    <a:pt x="128" y="490"/>
                  </a:lnTo>
                  <a:lnTo>
                    <a:pt x="128" y="499"/>
                  </a:lnTo>
                  <a:lnTo>
                    <a:pt x="129" y="504"/>
                  </a:lnTo>
                  <a:lnTo>
                    <a:pt x="132" y="510"/>
                  </a:lnTo>
                  <a:lnTo>
                    <a:pt x="135" y="510"/>
                  </a:lnTo>
                  <a:lnTo>
                    <a:pt x="138" y="511"/>
                  </a:lnTo>
                  <a:lnTo>
                    <a:pt x="138" y="511"/>
                  </a:lnTo>
                  <a:lnTo>
                    <a:pt x="145" y="513"/>
                  </a:lnTo>
                  <a:lnTo>
                    <a:pt x="152" y="516"/>
                  </a:lnTo>
                  <a:lnTo>
                    <a:pt x="167" y="524"/>
                  </a:lnTo>
                  <a:lnTo>
                    <a:pt x="167" y="524"/>
                  </a:lnTo>
                  <a:lnTo>
                    <a:pt x="178" y="531"/>
                  </a:lnTo>
                  <a:lnTo>
                    <a:pt x="183" y="532"/>
                  </a:lnTo>
                  <a:lnTo>
                    <a:pt x="185" y="534"/>
                  </a:lnTo>
                  <a:lnTo>
                    <a:pt x="185" y="534"/>
                  </a:lnTo>
                  <a:lnTo>
                    <a:pt x="194" y="532"/>
                  </a:lnTo>
                  <a:lnTo>
                    <a:pt x="194" y="532"/>
                  </a:lnTo>
                  <a:lnTo>
                    <a:pt x="202" y="531"/>
                  </a:lnTo>
                  <a:lnTo>
                    <a:pt x="212" y="531"/>
                  </a:lnTo>
                  <a:lnTo>
                    <a:pt x="212" y="531"/>
                  </a:lnTo>
                  <a:lnTo>
                    <a:pt x="223" y="531"/>
                  </a:lnTo>
                  <a:lnTo>
                    <a:pt x="236" y="534"/>
                  </a:lnTo>
                  <a:lnTo>
                    <a:pt x="236" y="534"/>
                  </a:lnTo>
                  <a:lnTo>
                    <a:pt x="250" y="537"/>
                  </a:lnTo>
                  <a:lnTo>
                    <a:pt x="250" y="537"/>
                  </a:lnTo>
                  <a:lnTo>
                    <a:pt x="267" y="539"/>
                  </a:lnTo>
                  <a:lnTo>
                    <a:pt x="281" y="542"/>
                  </a:lnTo>
                  <a:lnTo>
                    <a:pt x="292" y="548"/>
                  </a:lnTo>
                  <a:lnTo>
                    <a:pt x="297" y="551"/>
                  </a:lnTo>
                  <a:lnTo>
                    <a:pt x="300" y="553"/>
                  </a:lnTo>
                  <a:lnTo>
                    <a:pt x="300" y="553"/>
                  </a:lnTo>
                  <a:lnTo>
                    <a:pt x="306" y="558"/>
                  </a:lnTo>
                  <a:lnTo>
                    <a:pt x="311" y="560"/>
                  </a:lnTo>
                  <a:lnTo>
                    <a:pt x="327" y="567"/>
                  </a:lnTo>
                  <a:lnTo>
                    <a:pt x="351" y="576"/>
                  </a:lnTo>
                  <a:lnTo>
                    <a:pt x="351" y="576"/>
                  </a:lnTo>
                  <a:lnTo>
                    <a:pt x="351" y="573"/>
                  </a:lnTo>
                  <a:lnTo>
                    <a:pt x="353" y="570"/>
                  </a:lnTo>
                  <a:lnTo>
                    <a:pt x="359" y="567"/>
                  </a:lnTo>
                  <a:lnTo>
                    <a:pt x="367" y="567"/>
                  </a:lnTo>
                  <a:lnTo>
                    <a:pt x="367" y="567"/>
                  </a:lnTo>
                  <a:lnTo>
                    <a:pt x="428" y="566"/>
                  </a:lnTo>
                  <a:lnTo>
                    <a:pt x="428" y="566"/>
                  </a:lnTo>
                  <a:lnTo>
                    <a:pt x="480" y="565"/>
                  </a:lnTo>
                  <a:lnTo>
                    <a:pt x="480" y="565"/>
                  </a:lnTo>
                  <a:lnTo>
                    <a:pt x="491" y="563"/>
                  </a:lnTo>
                  <a:lnTo>
                    <a:pt x="491" y="563"/>
                  </a:lnTo>
                  <a:lnTo>
                    <a:pt x="496" y="562"/>
                  </a:lnTo>
                  <a:lnTo>
                    <a:pt x="505" y="562"/>
                  </a:lnTo>
                  <a:lnTo>
                    <a:pt x="505" y="562"/>
                  </a:lnTo>
                  <a:lnTo>
                    <a:pt x="515" y="562"/>
                  </a:lnTo>
                  <a:lnTo>
                    <a:pt x="527" y="565"/>
                  </a:lnTo>
                  <a:lnTo>
                    <a:pt x="527" y="565"/>
                  </a:lnTo>
                  <a:lnTo>
                    <a:pt x="576" y="574"/>
                  </a:lnTo>
                  <a:lnTo>
                    <a:pt x="576" y="574"/>
                  </a:lnTo>
                  <a:lnTo>
                    <a:pt x="621" y="584"/>
                  </a:lnTo>
                  <a:lnTo>
                    <a:pt x="639" y="588"/>
                  </a:lnTo>
                  <a:lnTo>
                    <a:pt x="650" y="590"/>
                  </a:lnTo>
                  <a:lnTo>
                    <a:pt x="650" y="590"/>
                  </a:lnTo>
                  <a:lnTo>
                    <a:pt x="671" y="591"/>
                  </a:lnTo>
                  <a:lnTo>
                    <a:pt x="702" y="597"/>
                  </a:lnTo>
                  <a:lnTo>
                    <a:pt x="732" y="604"/>
                  </a:lnTo>
                  <a:lnTo>
                    <a:pt x="751" y="609"/>
                  </a:lnTo>
                  <a:lnTo>
                    <a:pt x="751" y="609"/>
                  </a:lnTo>
                  <a:lnTo>
                    <a:pt x="754" y="609"/>
                  </a:lnTo>
                  <a:lnTo>
                    <a:pt x="754" y="609"/>
                  </a:lnTo>
                  <a:lnTo>
                    <a:pt x="757" y="608"/>
                  </a:lnTo>
                  <a:lnTo>
                    <a:pt x="760" y="605"/>
                  </a:lnTo>
                  <a:lnTo>
                    <a:pt x="763" y="601"/>
                  </a:lnTo>
                  <a:lnTo>
                    <a:pt x="764" y="594"/>
                  </a:lnTo>
                  <a:lnTo>
                    <a:pt x="764" y="594"/>
                  </a:lnTo>
                  <a:lnTo>
                    <a:pt x="764" y="577"/>
                  </a:lnTo>
                  <a:lnTo>
                    <a:pt x="764" y="559"/>
                  </a:lnTo>
                  <a:lnTo>
                    <a:pt x="764" y="559"/>
                  </a:lnTo>
                  <a:lnTo>
                    <a:pt x="767" y="542"/>
                  </a:lnTo>
                  <a:lnTo>
                    <a:pt x="770" y="516"/>
                  </a:lnTo>
                  <a:lnTo>
                    <a:pt x="782" y="448"/>
                  </a:lnTo>
                  <a:lnTo>
                    <a:pt x="782" y="448"/>
                  </a:lnTo>
                  <a:lnTo>
                    <a:pt x="796" y="380"/>
                  </a:lnTo>
                  <a:lnTo>
                    <a:pt x="796" y="380"/>
                  </a:lnTo>
                  <a:lnTo>
                    <a:pt x="800" y="353"/>
                  </a:lnTo>
                  <a:lnTo>
                    <a:pt x="809" y="321"/>
                  </a:lnTo>
                  <a:lnTo>
                    <a:pt x="830" y="248"/>
                  </a:lnTo>
                  <a:lnTo>
                    <a:pt x="859" y="149"/>
                  </a:lnTo>
                  <a:lnTo>
                    <a:pt x="858" y="149"/>
                  </a:lnTo>
                  <a:lnTo>
                    <a:pt x="858" y="147"/>
                  </a:lnTo>
                  <a:lnTo>
                    <a:pt x="858" y="147"/>
                  </a:lnTo>
                  <a:lnTo>
                    <a:pt x="565" y="78"/>
                  </a:lnTo>
                  <a:lnTo>
                    <a:pt x="370" y="31"/>
                  </a:lnTo>
                  <a:lnTo>
                    <a:pt x="299" y="1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57" y="1"/>
                  </a:lnTo>
                  <a:lnTo>
                    <a:pt x="258" y="6"/>
                  </a:lnTo>
                  <a:lnTo>
                    <a:pt x="261" y="17"/>
                  </a:lnTo>
                  <a:lnTo>
                    <a:pt x="261" y="17"/>
                  </a:lnTo>
                  <a:lnTo>
                    <a:pt x="265" y="36"/>
                  </a:lnTo>
                  <a:lnTo>
                    <a:pt x="268" y="46"/>
                  </a:lnTo>
                  <a:lnTo>
                    <a:pt x="267" y="55"/>
                  </a:lnTo>
                  <a:lnTo>
                    <a:pt x="267" y="55"/>
                  </a:lnTo>
                  <a:lnTo>
                    <a:pt x="264" y="76"/>
                  </a:lnTo>
                  <a:lnTo>
                    <a:pt x="264" y="76"/>
                  </a:lnTo>
                  <a:lnTo>
                    <a:pt x="260" y="92"/>
                  </a:lnTo>
                  <a:lnTo>
                    <a:pt x="258" y="108"/>
                  </a:lnTo>
                  <a:lnTo>
                    <a:pt x="258" y="143"/>
                  </a:lnTo>
                  <a:lnTo>
                    <a:pt x="258" y="143"/>
                  </a:lnTo>
                  <a:lnTo>
                    <a:pt x="258" y="143"/>
                  </a:lnTo>
                  <a:lnTo>
                    <a:pt x="240" y="126"/>
                  </a:lnTo>
                  <a:lnTo>
                    <a:pt x="225" y="113"/>
                  </a:lnTo>
                  <a:lnTo>
                    <a:pt x="219" y="111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02" y="108"/>
                  </a:lnTo>
                  <a:lnTo>
                    <a:pt x="190" y="106"/>
                  </a:lnTo>
                  <a:lnTo>
                    <a:pt x="190" y="106"/>
                  </a:lnTo>
                  <a:lnTo>
                    <a:pt x="169" y="104"/>
                  </a:lnTo>
                  <a:lnTo>
                    <a:pt x="169" y="104"/>
                  </a:lnTo>
                  <a:lnTo>
                    <a:pt x="160" y="102"/>
                  </a:lnTo>
                  <a:lnTo>
                    <a:pt x="152" y="99"/>
                  </a:lnTo>
                  <a:lnTo>
                    <a:pt x="138" y="94"/>
                  </a:lnTo>
                  <a:lnTo>
                    <a:pt x="138" y="94"/>
                  </a:lnTo>
                  <a:lnTo>
                    <a:pt x="125" y="88"/>
                  </a:lnTo>
                  <a:lnTo>
                    <a:pt x="107" y="81"/>
                  </a:lnTo>
                  <a:lnTo>
                    <a:pt x="107" y="81"/>
                  </a:lnTo>
                  <a:lnTo>
                    <a:pt x="100" y="78"/>
                  </a:lnTo>
                  <a:lnTo>
                    <a:pt x="93" y="74"/>
                  </a:lnTo>
                  <a:lnTo>
                    <a:pt x="80" y="64"/>
                  </a:lnTo>
                  <a:lnTo>
                    <a:pt x="68" y="52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41" y="25"/>
                  </a:lnTo>
                  <a:lnTo>
                    <a:pt x="35" y="21"/>
                  </a:lnTo>
                  <a:lnTo>
                    <a:pt x="33" y="21"/>
                  </a:lnTo>
                  <a:lnTo>
                    <a:pt x="31" y="22"/>
                  </a:lnTo>
                  <a:lnTo>
                    <a:pt x="31" y="22"/>
                  </a:lnTo>
                  <a:lnTo>
                    <a:pt x="26" y="29"/>
                  </a:lnTo>
                  <a:lnTo>
                    <a:pt x="21" y="39"/>
                  </a:lnTo>
                  <a:lnTo>
                    <a:pt x="19" y="50"/>
                  </a:lnTo>
                  <a:lnTo>
                    <a:pt x="17" y="63"/>
                  </a:lnTo>
                  <a:lnTo>
                    <a:pt x="17" y="119"/>
                  </a:lnTo>
                  <a:lnTo>
                    <a:pt x="17" y="119"/>
                  </a:lnTo>
                  <a:lnTo>
                    <a:pt x="19" y="139"/>
                  </a:lnTo>
                  <a:lnTo>
                    <a:pt x="21" y="157"/>
                  </a:lnTo>
                  <a:lnTo>
                    <a:pt x="21" y="157"/>
                  </a:lnTo>
                  <a:lnTo>
                    <a:pt x="23" y="170"/>
                  </a:lnTo>
                  <a:lnTo>
                    <a:pt x="23" y="170"/>
                  </a:lnTo>
                  <a:lnTo>
                    <a:pt x="26" y="191"/>
                  </a:lnTo>
                  <a:lnTo>
                    <a:pt x="26" y="209"/>
                  </a:lnTo>
                  <a:lnTo>
                    <a:pt x="26" y="209"/>
                  </a:lnTo>
                  <a:lnTo>
                    <a:pt x="27" y="228"/>
                  </a:lnTo>
                  <a:lnTo>
                    <a:pt x="28" y="235"/>
                  </a:lnTo>
                  <a:lnTo>
                    <a:pt x="31" y="242"/>
                  </a:lnTo>
                  <a:lnTo>
                    <a:pt x="31" y="242"/>
                  </a:lnTo>
                  <a:lnTo>
                    <a:pt x="35" y="247"/>
                  </a:lnTo>
                  <a:lnTo>
                    <a:pt x="35" y="247"/>
                  </a:lnTo>
                  <a:lnTo>
                    <a:pt x="38" y="251"/>
                  </a:lnTo>
                  <a:lnTo>
                    <a:pt x="40" y="259"/>
                  </a:lnTo>
                  <a:lnTo>
                    <a:pt x="40" y="259"/>
                  </a:lnTo>
                  <a:lnTo>
                    <a:pt x="41" y="263"/>
                  </a:lnTo>
                  <a:lnTo>
                    <a:pt x="40" y="266"/>
                  </a:lnTo>
                  <a:lnTo>
                    <a:pt x="37" y="270"/>
                  </a:lnTo>
                  <a:lnTo>
                    <a:pt x="34" y="273"/>
                  </a:lnTo>
                  <a:lnTo>
                    <a:pt x="28" y="277"/>
                  </a:lnTo>
                  <a:lnTo>
                    <a:pt x="23" y="280"/>
                  </a:lnTo>
                  <a:lnTo>
                    <a:pt x="23" y="304"/>
                  </a:lnTo>
                  <a:lnTo>
                    <a:pt x="23" y="304"/>
                  </a:lnTo>
                  <a:lnTo>
                    <a:pt x="24" y="307"/>
                  </a:lnTo>
                  <a:lnTo>
                    <a:pt x="24" y="307"/>
                  </a:lnTo>
                  <a:lnTo>
                    <a:pt x="24" y="307"/>
                  </a:lnTo>
                  <a:lnTo>
                    <a:pt x="24" y="307"/>
                  </a:lnTo>
                  <a:lnTo>
                    <a:pt x="26" y="307"/>
                  </a:lnTo>
                  <a:lnTo>
                    <a:pt x="26" y="307"/>
                  </a:lnTo>
                  <a:lnTo>
                    <a:pt x="26" y="307"/>
                  </a:lnTo>
                  <a:lnTo>
                    <a:pt x="26" y="307"/>
                  </a:lnTo>
                  <a:lnTo>
                    <a:pt x="23" y="312"/>
                  </a:lnTo>
                  <a:lnTo>
                    <a:pt x="23" y="312"/>
                  </a:lnTo>
                  <a:lnTo>
                    <a:pt x="20" y="318"/>
                  </a:lnTo>
                  <a:lnTo>
                    <a:pt x="17" y="321"/>
                  </a:lnTo>
                  <a:lnTo>
                    <a:pt x="17" y="321"/>
                  </a:lnTo>
                  <a:lnTo>
                    <a:pt x="14" y="324"/>
                  </a:lnTo>
                  <a:lnTo>
                    <a:pt x="9" y="329"/>
                  </a:lnTo>
                  <a:lnTo>
                    <a:pt x="9" y="329"/>
                  </a:lnTo>
                  <a:lnTo>
                    <a:pt x="6" y="335"/>
                  </a:lnTo>
                  <a:lnTo>
                    <a:pt x="3" y="338"/>
                  </a:lnTo>
                  <a:lnTo>
                    <a:pt x="3" y="338"/>
                  </a:lnTo>
                  <a:close/>
                </a:path>
              </a:pathLst>
            </a:custGeom>
            <a:grpFill/>
            <a:ln w="3175">
              <a:solidFill>
                <a:srgbClr val="2D282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58"/>
            <p:cNvSpPr>
              <a:spLocks/>
            </p:cNvSpPr>
            <p:nvPr/>
          </p:nvSpPr>
          <p:spPr bwMode="auto">
            <a:xfrm>
              <a:off x="177798" y="2633662"/>
              <a:ext cx="814388" cy="1393824"/>
            </a:xfrm>
            <a:custGeom>
              <a:avLst/>
              <a:gdLst>
                <a:gd name="T0" fmla="*/ 897 w 1025"/>
                <a:gd name="T1" fmla="*/ 1754 h 1755"/>
                <a:gd name="T2" fmla="*/ 930 w 1025"/>
                <a:gd name="T3" fmla="*/ 1741 h 1755"/>
                <a:gd name="T4" fmla="*/ 943 w 1025"/>
                <a:gd name="T5" fmla="*/ 1721 h 1755"/>
                <a:gd name="T6" fmla="*/ 922 w 1025"/>
                <a:gd name="T7" fmla="*/ 1686 h 1755"/>
                <a:gd name="T8" fmla="*/ 920 w 1025"/>
                <a:gd name="T9" fmla="*/ 1667 h 1755"/>
                <a:gd name="T10" fmla="*/ 934 w 1025"/>
                <a:gd name="T11" fmla="*/ 1632 h 1755"/>
                <a:gd name="T12" fmla="*/ 969 w 1025"/>
                <a:gd name="T13" fmla="*/ 1591 h 1755"/>
                <a:gd name="T14" fmla="*/ 982 w 1025"/>
                <a:gd name="T15" fmla="*/ 1559 h 1755"/>
                <a:gd name="T16" fmla="*/ 1014 w 1025"/>
                <a:gd name="T17" fmla="*/ 1523 h 1755"/>
                <a:gd name="T18" fmla="*/ 1025 w 1025"/>
                <a:gd name="T19" fmla="*/ 1493 h 1755"/>
                <a:gd name="T20" fmla="*/ 1002 w 1025"/>
                <a:gd name="T21" fmla="*/ 1437 h 1755"/>
                <a:gd name="T22" fmla="*/ 985 w 1025"/>
                <a:gd name="T23" fmla="*/ 1391 h 1755"/>
                <a:gd name="T24" fmla="*/ 395 w 1025"/>
                <a:gd name="T25" fmla="*/ 78 h 1755"/>
                <a:gd name="T26" fmla="*/ 182 w 1025"/>
                <a:gd name="T27" fmla="*/ 21 h 1755"/>
                <a:gd name="T28" fmla="*/ 101 w 1025"/>
                <a:gd name="T29" fmla="*/ 0 h 1755"/>
                <a:gd name="T30" fmla="*/ 97 w 1025"/>
                <a:gd name="T31" fmla="*/ 5 h 1755"/>
                <a:gd name="T32" fmla="*/ 90 w 1025"/>
                <a:gd name="T33" fmla="*/ 74 h 1755"/>
                <a:gd name="T34" fmla="*/ 64 w 1025"/>
                <a:gd name="T35" fmla="*/ 129 h 1755"/>
                <a:gd name="T36" fmla="*/ 57 w 1025"/>
                <a:gd name="T37" fmla="*/ 147 h 1755"/>
                <a:gd name="T38" fmla="*/ 48 w 1025"/>
                <a:gd name="T39" fmla="*/ 168 h 1755"/>
                <a:gd name="T40" fmla="*/ 20 w 1025"/>
                <a:gd name="T41" fmla="*/ 192 h 1755"/>
                <a:gd name="T42" fmla="*/ 1 w 1025"/>
                <a:gd name="T43" fmla="*/ 229 h 1755"/>
                <a:gd name="T44" fmla="*/ 17 w 1025"/>
                <a:gd name="T45" fmla="*/ 276 h 1755"/>
                <a:gd name="T46" fmla="*/ 36 w 1025"/>
                <a:gd name="T47" fmla="*/ 316 h 1755"/>
                <a:gd name="T48" fmla="*/ 36 w 1025"/>
                <a:gd name="T49" fmla="*/ 377 h 1755"/>
                <a:gd name="T50" fmla="*/ 14 w 1025"/>
                <a:gd name="T51" fmla="*/ 458 h 1755"/>
                <a:gd name="T52" fmla="*/ 20 w 1025"/>
                <a:gd name="T53" fmla="*/ 522 h 1755"/>
                <a:gd name="T54" fmla="*/ 43 w 1025"/>
                <a:gd name="T55" fmla="*/ 549 h 1755"/>
                <a:gd name="T56" fmla="*/ 64 w 1025"/>
                <a:gd name="T57" fmla="*/ 581 h 1755"/>
                <a:gd name="T58" fmla="*/ 67 w 1025"/>
                <a:gd name="T59" fmla="*/ 648 h 1755"/>
                <a:gd name="T60" fmla="*/ 87 w 1025"/>
                <a:gd name="T61" fmla="*/ 672 h 1755"/>
                <a:gd name="T62" fmla="*/ 106 w 1025"/>
                <a:gd name="T63" fmla="*/ 703 h 1755"/>
                <a:gd name="T64" fmla="*/ 98 w 1025"/>
                <a:gd name="T65" fmla="*/ 753 h 1755"/>
                <a:gd name="T66" fmla="*/ 91 w 1025"/>
                <a:gd name="T67" fmla="*/ 793 h 1755"/>
                <a:gd name="T68" fmla="*/ 120 w 1025"/>
                <a:gd name="T69" fmla="*/ 836 h 1755"/>
                <a:gd name="T70" fmla="*/ 136 w 1025"/>
                <a:gd name="T71" fmla="*/ 854 h 1755"/>
                <a:gd name="T72" fmla="*/ 151 w 1025"/>
                <a:gd name="T73" fmla="*/ 888 h 1755"/>
                <a:gd name="T74" fmla="*/ 137 w 1025"/>
                <a:gd name="T75" fmla="*/ 905 h 1755"/>
                <a:gd name="T76" fmla="*/ 108 w 1025"/>
                <a:gd name="T77" fmla="*/ 943 h 1755"/>
                <a:gd name="T78" fmla="*/ 123 w 1025"/>
                <a:gd name="T79" fmla="*/ 989 h 1755"/>
                <a:gd name="T80" fmla="*/ 160 w 1025"/>
                <a:gd name="T81" fmla="*/ 1055 h 1755"/>
                <a:gd name="T82" fmla="*/ 214 w 1025"/>
                <a:gd name="T83" fmla="*/ 1178 h 1755"/>
                <a:gd name="T84" fmla="*/ 230 w 1025"/>
                <a:gd name="T85" fmla="*/ 1227 h 1755"/>
                <a:gd name="T86" fmla="*/ 212 w 1025"/>
                <a:gd name="T87" fmla="*/ 1252 h 1755"/>
                <a:gd name="T88" fmla="*/ 209 w 1025"/>
                <a:gd name="T89" fmla="*/ 1283 h 1755"/>
                <a:gd name="T90" fmla="*/ 255 w 1025"/>
                <a:gd name="T91" fmla="*/ 1311 h 1755"/>
                <a:gd name="T92" fmla="*/ 286 w 1025"/>
                <a:gd name="T93" fmla="*/ 1326 h 1755"/>
                <a:gd name="T94" fmla="*/ 321 w 1025"/>
                <a:gd name="T95" fmla="*/ 1338 h 1755"/>
                <a:gd name="T96" fmla="*/ 347 w 1025"/>
                <a:gd name="T97" fmla="*/ 1354 h 1755"/>
                <a:gd name="T98" fmla="*/ 396 w 1025"/>
                <a:gd name="T99" fmla="*/ 1415 h 1755"/>
                <a:gd name="T100" fmla="*/ 427 w 1025"/>
                <a:gd name="T101" fmla="*/ 1429 h 1755"/>
                <a:gd name="T102" fmla="*/ 460 w 1025"/>
                <a:gd name="T103" fmla="*/ 1451 h 1755"/>
                <a:gd name="T104" fmla="*/ 462 w 1025"/>
                <a:gd name="T105" fmla="*/ 1471 h 1755"/>
                <a:gd name="T106" fmla="*/ 485 w 1025"/>
                <a:gd name="T107" fmla="*/ 1495 h 1755"/>
                <a:gd name="T108" fmla="*/ 535 w 1025"/>
                <a:gd name="T109" fmla="*/ 1527 h 1755"/>
                <a:gd name="T110" fmla="*/ 563 w 1025"/>
                <a:gd name="T111" fmla="*/ 1579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25" h="1755">
                  <a:moveTo>
                    <a:pt x="577" y="1699"/>
                  </a:moveTo>
                  <a:lnTo>
                    <a:pt x="895" y="1754"/>
                  </a:lnTo>
                  <a:lnTo>
                    <a:pt x="899" y="1741"/>
                  </a:lnTo>
                  <a:lnTo>
                    <a:pt x="899" y="1741"/>
                  </a:lnTo>
                  <a:lnTo>
                    <a:pt x="897" y="1754"/>
                  </a:lnTo>
                  <a:lnTo>
                    <a:pt x="899" y="1755"/>
                  </a:lnTo>
                  <a:lnTo>
                    <a:pt x="899" y="1755"/>
                  </a:lnTo>
                  <a:lnTo>
                    <a:pt x="908" y="1752"/>
                  </a:lnTo>
                  <a:lnTo>
                    <a:pt x="923" y="1745"/>
                  </a:lnTo>
                  <a:lnTo>
                    <a:pt x="930" y="1741"/>
                  </a:lnTo>
                  <a:lnTo>
                    <a:pt x="937" y="1737"/>
                  </a:lnTo>
                  <a:lnTo>
                    <a:pt x="941" y="1733"/>
                  </a:lnTo>
                  <a:lnTo>
                    <a:pt x="943" y="1727"/>
                  </a:lnTo>
                  <a:lnTo>
                    <a:pt x="943" y="1727"/>
                  </a:lnTo>
                  <a:lnTo>
                    <a:pt x="943" y="1721"/>
                  </a:lnTo>
                  <a:lnTo>
                    <a:pt x="940" y="1716"/>
                  </a:lnTo>
                  <a:lnTo>
                    <a:pt x="932" y="1703"/>
                  </a:lnTo>
                  <a:lnTo>
                    <a:pt x="932" y="1703"/>
                  </a:lnTo>
                  <a:lnTo>
                    <a:pt x="925" y="1692"/>
                  </a:lnTo>
                  <a:lnTo>
                    <a:pt x="922" y="1686"/>
                  </a:lnTo>
                  <a:lnTo>
                    <a:pt x="920" y="1682"/>
                  </a:lnTo>
                  <a:lnTo>
                    <a:pt x="920" y="1682"/>
                  </a:lnTo>
                  <a:lnTo>
                    <a:pt x="920" y="1674"/>
                  </a:lnTo>
                  <a:lnTo>
                    <a:pt x="920" y="1674"/>
                  </a:lnTo>
                  <a:lnTo>
                    <a:pt x="920" y="1667"/>
                  </a:lnTo>
                  <a:lnTo>
                    <a:pt x="920" y="1658"/>
                  </a:lnTo>
                  <a:lnTo>
                    <a:pt x="922" y="1650"/>
                  </a:lnTo>
                  <a:lnTo>
                    <a:pt x="927" y="1640"/>
                  </a:lnTo>
                  <a:lnTo>
                    <a:pt x="927" y="1640"/>
                  </a:lnTo>
                  <a:lnTo>
                    <a:pt x="934" y="1632"/>
                  </a:lnTo>
                  <a:lnTo>
                    <a:pt x="944" y="1622"/>
                  </a:lnTo>
                  <a:lnTo>
                    <a:pt x="944" y="1622"/>
                  </a:lnTo>
                  <a:lnTo>
                    <a:pt x="953" y="1614"/>
                  </a:lnTo>
                  <a:lnTo>
                    <a:pt x="962" y="1602"/>
                  </a:lnTo>
                  <a:lnTo>
                    <a:pt x="969" y="1591"/>
                  </a:lnTo>
                  <a:lnTo>
                    <a:pt x="972" y="1586"/>
                  </a:lnTo>
                  <a:lnTo>
                    <a:pt x="975" y="1579"/>
                  </a:lnTo>
                  <a:lnTo>
                    <a:pt x="975" y="1579"/>
                  </a:lnTo>
                  <a:lnTo>
                    <a:pt x="978" y="1569"/>
                  </a:lnTo>
                  <a:lnTo>
                    <a:pt x="982" y="1559"/>
                  </a:lnTo>
                  <a:lnTo>
                    <a:pt x="988" y="1551"/>
                  </a:lnTo>
                  <a:lnTo>
                    <a:pt x="993" y="1542"/>
                  </a:lnTo>
                  <a:lnTo>
                    <a:pt x="1004" y="1530"/>
                  </a:lnTo>
                  <a:lnTo>
                    <a:pt x="1014" y="1523"/>
                  </a:lnTo>
                  <a:lnTo>
                    <a:pt x="1014" y="1523"/>
                  </a:lnTo>
                  <a:lnTo>
                    <a:pt x="1020" y="1517"/>
                  </a:lnTo>
                  <a:lnTo>
                    <a:pt x="1023" y="1513"/>
                  </a:lnTo>
                  <a:lnTo>
                    <a:pt x="1025" y="1507"/>
                  </a:lnTo>
                  <a:lnTo>
                    <a:pt x="1025" y="1500"/>
                  </a:lnTo>
                  <a:lnTo>
                    <a:pt x="1025" y="1493"/>
                  </a:lnTo>
                  <a:lnTo>
                    <a:pt x="1023" y="1483"/>
                  </a:lnTo>
                  <a:lnTo>
                    <a:pt x="1020" y="1472"/>
                  </a:lnTo>
                  <a:lnTo>
                    <a:pt x="1020" y="1472"/>
                  </a:lnTo>
                  <a:lnTo>
                    <a:pt x="1010" y="1454"/>
                  </a:lnTo>
                  <a:lnTo>
                    <a:pt x="1002" y="1437"/>
                  </a:lnTo>
                  <a:lnTo>
                    <a:pt x="1002" y="1437"/>
                  </a:lnTo>
                  <a:lnTo>
                    <a:pt x="990" y="1416"/>
                  </a:lnTo>
                  <a:lnTo>
                    <a:pt x="986" y="1409"/>
                  </a:lnTo>
                  <a:lnTo>
                    <a:pt x="985" y="1402"/>
                  </a:lnTo>
                  <a:lnTo>
                    <a:pt x="985" y="1391"/>
                  </a:lnTo>
                  <a:lnTo>
                    <a:pt x="458" y="601"/>
                  </a:lnTo>
                  <a:lnTo>
                    <a:pt x="460" y="601"/>
                  </a:lnTo>
                  <a:lnTo>
                    <a:pt x="581" y="126"/>
                  </a:lnTo>
                  <a:lnTo>
                    <a:pt x="581" y="126"/>
                  </a:lnTo>
                  <a:lnTo>
                    <a:pt x="395" y="78"/>
                  </a:lnTo>
                  <a:lnTo>
                    <a:pt x="314" y="57"/>
                  </a:lnTo>
                  <a:lnTo>
                    <a:pt x="269" y="45"/>
                  </a:lnTo>
                  <a:lnTo>
                    <a:pt x="269" y="45"/>
                  </a:lnTo>
                  <a:lnTo>
                    <a:pt x="231" y="33"/>
                  </a:lnTo>
                  <a:lnTo>
                    <a:pt x="182" y="21"/>
                  </a:lnTo>
                  <a:lnTo>
                    <a:pt x="109" y="5"/>
                  </a:lnTo>
                  <a:lnTo>
                    <a:pt x="109" y="5"/>
                  </a:lnTo>
                  <a:lnTo>
                    <a:pt x="104" y="3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99" y="1"/>
                  </a:lnTo>
                  <a:lnTo>
                    <a:pt x="99" y="1"/>
                  </a:lnTo>
                  <a:lnTo>
                    <a:pt x="98" y="1"/>
                  </a:lnTo>
                  <a:lnTo>
                    <a:pt x="98" y="1"/>
                  </a:lnTo>
                  <a:lnTo>
                    <a:pt x="97" y="5"/>
                  </a:lnTo>
                  <a:lnTo>
                    <a:pt x="97" y="5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43"/>
                  </a:lnTo>
                  <a:lnTo>
                    <a:pt x="90" y="74"/>
                  </a:lnTo>
                  <a:lnTo>
                    <a:pt x="90" y="74"/>
                  </a:lnTo>
                  <a:lnTo>
                    <a:pt x="87" y="87"/>
                  </a:lnTo>
                  <a:lnTo>
                    <a:pt x="80" y="102"/>
                  </a:lnTo>
                  <a:lnTo>
                    <a:pt x="73" y="116"/>
                  </a:lnTo>
                  <a:lnTo>
                    <a:pt x="64" y="129"/>
                  </a:lnTo>
                  <a:lnTo>
                    <a:pt x="64" y="129"/>
                  </a:lnTo>
                  <a:lnTo>
                    <a:pt x="62" y="133"/>
                  </a:lnTo>
                  <a:lnTo>
                    <a:pt x="60" y="137"/>
                  </a:lnTo>
                  <a:lnTo>
                    <a:pt x="57" y="147"/>
                  </a:lnTo>
                  <a:lnTo>
                    <a:pt x="57" y="147"/>
                  </a:lnTo>
                  <a:lnTo>
                    <a:pt x="56" y="154"/>
                  </a:lnTo>
                  <a:lnTo>
                    <a:pt x="53" y="161"/>
                  </a:lnTo>
                  <a:lnTo>
                    <a:pt x="53" y="161"/>
                  </a:lnTo>
                  <a:lnTo>
                    <a:pt x="52" y="165"/>
                  </a:lnTo>
                  <a:lnTo>
                    <a:pt x="48" y="168"/>
                  </a:lnTo>
                  <a:lnTo>
                    <a:pt x="39" y="173"/>
                  </a:lnTo>
                  <a:lnTo>
                    <a:pt x="39" y="173"/>
                  </a:lnTo>
                  <a:lnTo>
                    <a:pt x="29" y="182"/>
                  </a:lnTo>
                  <a:lnTo>
                    <a:pt x="24" y="186"/>
                  </a:lnTo>
                  <a:lnTo>
                    <a:pt x="20" y="192"/>
                  </a:lnTo>
                  <a:lnTo>
                    <a:pt x="20" y="192"/>
                  </a:lnTo>
                  <a:lnTo>
                    <a:pt x="13" y="206"/>
                  </a:lnTo>
                  <a:lnTo>
                    <a:pt x="13" y="206"/>
                  </a:lnTo>
                  <a:lnTo>
                    <a:pt x="4" y="221"/>
                  </a:lnTo>
                  <a:lnTo>
                    <a:pt x="1" y="229"/>
                  </a:lnTo>
                  <a:lnTo>
                    <a:pt x="0" y="236"/>
                  </a:lnTo>
                  <a:lnTo>
                    <a:pt x="0" y="236"/>
                  </a:lnTo>
                  <a:lnTo>
                    <a:pt x="1" y="245"/>
                  </a:lnTo>
                  <a:lnTo>
                    <a:pt x="6" y="253"/>
                  </a:lnTo>
                  <a:lnTo>
                    <a:pt x="17" y="276"/>
                  </a:lnTo>
                  <a:lnTo>
                    <a:pt x="17" y="276"/>
                  </a:lnTo>
                  <a:lnTo>
                    <a:pt x="28" y="298"/>
                  </a:lnTo>
                  <a:lnTo>
                    <a:pt x="28" y="298"/>
                  </a:lnTo>
                  <a:lnTo>
                    <a:pt x="32" y="308"/>
                  </a:lnTo>
                  <a:lnTo>
                    <a:pt x="36" y="316"/>
                  </a:lnTo>
                  <a:lnTo>
                    <a:pt x="38" y="326"/>
                  </a:lnTo>
                  <a:lnTo>
                    <a:pt x="41" y="336"/>
                  </a:lnTo>
                  <a:lnTo>
                    <a:pt x="41" y="346"/>
                  </a:lnTo>
                  <a:lnTo>
                    <a:pt x="41" y="356"/>
                  </a:lnTo>
                  <a:lnTo>
                    <a:pt x="36" y="377"/>
                  </a:lnTo>
                  <a:lnTo>
                    <a:pt x="36" y="377"/>
                  </a:lnTo>
                  <a:lnTo>
                    <a:pt x="27" y="416"/>
                  </a:lnTo>
                  <a:lnTo>
                    <a:pt x="17" y="444"/>
                  </a:lnTo>
                  <a:lnTo>
                    <a:pt x="17" y="444"/>
                  </a:lnTo>
                  <a:lnTo>
                    <a:pt x="14" y="458"/>
                  </a:lnTo>
                  <a:lnTo>
                    <a:pt x="13" y="479"/>
                  </a:lnTo>
                  <a:lnTo>
                    <a:pt x="13" y="490"/>
                  </a:lnTo>
                  <a:lnTo>
                    <a:pt x="14" y="501"/>
                  </a:lnTo>
                  <a:lnTo>
                    <a:pt x="17" y="512"/>
                  </a:lnTo>
                  <a:lnTo>
                    <a:pt x="20" y="522"/>
                  </a:lnTo>
                  <a:lnTo>
                    <a:pt x="20" y="522"/>
                  </a:lnTo>
                  <a:lnTo>
                    <a:pt x="25" y="531"/>
                  </a:lnTo>
                  <a:lnTo>
                    <a:pt x="31" y="536"/>
                  </a:lnTo>
                  <a:lnTo>
                    <a:pt x="43" y="549"/>
                  </a:lnTo>
                  <a:lnTo>
                    <a:pt x="43" y="549"/>
                  </a:lnTo>
                  <a:lnTo>
                    <a:pt x="52" y="556"/>
                  </a:lnTo>
                  <a:lnTo>
                    <a:pt x="59" y="563"/>
                  </a:lnTo>
                  <a:lnTo>
                    <a:pt x="63" y="571"/>
                  </a:lnTo>
                  <a:lnTo>
                    <a:pt x="64" y="577"/>
                  </a:lnTo>
                  <a:lnTo>
                    <a:pt x="64" y="581"/>
                  </a:lnTo>
                  <a:lnTo>
                    <a:pt x="64" y="581"/>
                  </a:lnTo>
                  <a:lnTo>
                    <a:pt x="66" y="618"/>
                  </a:lnTo>
                  <a:lnTo>
                    <a:pt x="66" y="634"/>
                  </a:lnTo>
                  <a:lnTo>
                    <a:pt x="67" y="648"/>
                  </a:lnTo>
                  <a:lnTo>
                    <a:pt x="67" y="648"/>
                  </a:lnTo>
                  <a:lnTo>
                    <a:pt x="70" y="654"/>
                  </a:lnTo>
                  <a:lnTo>
                    <a:pt x="73" y="658"/>
                  </a:lnTo>
                  <a:lnTo>
                    <a:pt x="81" y="667"/>
                  </a:lnTo>
                  <a:lnTo>
                    <a:pt x="81" y="667"/>
                  </a:lnTo>
                  <a:lnTo>
                    <a:pt x="87" y="672"/>
                  </a:lnTo>
                  <a:lnTo>
                    <a:pt x="94" y="678"/>
                  </a:lnTo>
                  <a:lnTo>
                    <a:pt x="99" y="686"/>
                  </a:lnTo>
                  <a:lnTo>
                    <a:pt x="104" y="696"/>
                  </a:lnTo>
                  <a:lnTo>
                    <a:pt x="104" y="696"/>
                  </a:lnTo>
                  <a:lnTo>
                    <a:pt x="106" y="703"/>
                  </a:lnTo>
                  <a:lnTo>
                    <a:pt x="108" y="710"/>
                  </a:lnTo>
                  <a:lnTo>
                    <a:pt x="106" y="724"/>
                  </a:lnTo>
                  <a:lnTo>
                    <a:pt x="102" y="738"/>
                  </a:lnTo>
                  <a:lnTo>
                    <a:pt x="98" y="753"/>
                  </a:lnTo>
                  <a:lnTo>
                    <a:pt x="98" y="753"/>
                  </a:lnTo>
                  <a:lnTo>
                    <a:pt x="92" y="770"/>
                  </a:lnTo>
                  <a:lnTo>
                    <a:pt x="91" y="779"/>
                  </a:lnTo>
                  <a:lnTo>
                    <a:pt x="90" y="786"/>
                  </a:lnTo>
                  <a:lnTo>
                    <a:pt x="90" y="786"/>
                  </a:lnTo>
                  <a:lnTo>
                    <a:pt x="91" y="793"/>
                  </a:lnTo>
                  <a:lnTo>
                    <a:pt x="94" y="800"/>
                  </a:lnTo>
                  <a:lnTo>
                    <a:pt x="97" y="807"/>
                  </a:lnTo>
                  <a:lnTo>
                    <a:pt x="101" y="814"/>
                  </a:lnTo>
                  <a:lnTo>
                    <a:pt x="109" y="826"/>
                  </a:lnTo>
                  <a:lnTo>
                    <a:pt x="120" y="836"/>
                  </a:lnTo>
                  <a:lnTo>
                    <a:pt x="120" y="836"/>
                  </a:lnTo>
                  <a:lnTo>
                    <a:pt x="129" y="847"/>
                  </a:lnTo>
                  <a:lnTo>
                    <a:pt x="129" y="847"/>
                  </a:lnTo>
                  <a:lnTo>
                    <a:pt x="136" y="854"/>
                  </a:lnTo>
                  <a:lnTo>
                    <a:pt x="136" y="854"/>
                  </a:lnTo>
                  <a:lnTo>
                    <a:pt x="144" y="864"/>
                  </a:lnTo>
                  <a:lnTo>
                    <a:pt x="150" y="874"/>
                  </a:lnTo>
                  <a:lnTo>
                    <a:pt x="151" y="878"/>
                  </a:lnTo>
                  <a:lnTo>
                    <a:pt x="153" y="884"/>
                  </a:lnTo>
                  <a:lnTo>
                    <a:pt x="151" y="888"/>
                  </a:lnTo>
                  <a:lnTo>
                    <a:pt x="148" y="894"/>
                  </a:lnTo>
                  <a:lnTo>
                    <a:pt x="148" y="894"/>
                  </a:lnTo>
                  <a:lnTo>
                    <a:pt x="144" y="898"/>
                  </a:lnTo>
                  <a:lnTo>
                    <a:pt x="137" y="905"/>
                  </a:lnTo>
                  <a:lnTo>
                    <a:pt x="137" y="905"/>
                  </a:lnTo>
                  <a:lnTo>
                    <a:pt x="125" y="915"/>
                  </a:lnTo>
                  <a:lnTo>
                    <a:pt x="119" y="920"/>
                  </a:lnTo>
                  <a:lnTo>
                    <a:pt x="115" y="927"/>
                  </a:lnTo>
                  <a:lnTo>
                    <a:pt x="111" y="934"/>
                  </a:lnTo>
                  <a:lnTo>
                    <a:pt x="108" y="943"/>
                  </a:lnTo>
                  <a:lnTo>
                    <a:pt x="108" y="951"/>
                  </a:lnTo>
                  <a:lnTo>
                    <a:pt x="109" y="959"/>
                  </a:lnTo>
                  <a:lnTo>
                    <a:pt x="109" y="959"/>
                  </a:lnTo>
                  <a:lnTo>
                    <a:pt x="116" y="975"/>
                  </a:lnTo>
                  <a:lnTo>
                    <a:pt x="123" y="989"/>
                  </a:lnTo>
                  <a:lnTo>
                    <a:pt x="140" y="1018"/>
                  </a:lnTo>
                  <a:lnTo>
                    <a:pt x="140" y="1018"/>
                  </a:lnTo>
                  <a:lnTo>
                    <a:pt x="153" y="1038"/>
                  </a:lnTo>
                  <a:lnTo>
                    <a:pt x="160" y="1055"/>
                  </a:lnTo>
                  <a:lnTo>
                    <a:pt x="160" y="1055"/>
                  </a:lnTo>
                  <a:lnTo>
                    <a:pt x="179" y="1101"/>
                  </a:lnTo>
                  <a:lnTo>
                    <a:pt x="191" y="1130"/>
                  </a:lnTo>
                  <a:lnTo>
                    <a:pt x="191" y="1130"/>
                  </a:lnTo>
                  <a:lnTo>
                    <a:pt x="200" y="1148"/>
                  </a:lnTo>
                  <a:lnTo>
                    <a:pt x="214" y="1178"/>
                  </a:lnTo>
                  <a:lnTo>
                    <a:pt x="227" y="1209"/>
                  </a:lnTo>
                  <a:lnTo>
                    <a:pt x="231" y="1220"/>
                  </a:lnTo>
                  <a:lnTo>
                    <a:pt x="231" y="1224"/>
                  </a:lnTo>
                  <a:lnTo>
                    <a:pt x="230" y="1227"/>
                  </a:lnTo>
                  <a:lnTo>
                    <a:pt x="230" y="1227"/>
                  </a:lnTo>
                  <a:lnTo>
                    <a:pt x="226" y="1233"/>
                  </a:lnTo>
                  <a:lnTo>
                    <a:pt x="226" y="1233"/>
                  </a:lnTo>
                  <a:lnTo>
                    <a:pt x="220" y="1238"/>
                  </a:lnTo>
                  <a:lnTo>
                    <a:pt x="214" y="1247"/>
                  </a:lnTo>
                  <a:lnTo>
                    <a:pt x="212" y="1252"/>
                  </a:lnTo>
                  <a:lnTo>
                    <a:pt x="210" y="1259"/>
                  </a:lnTo>
                  <a:lnTo>
                    <a:pt x="209" y="1268"/>
                  </a:lnTo>
                  <a:lnTo>
                    <a:pt x="207" y="1276"/>
                  </a:lnTo>
                  <a:lnTo>
                    <a:pt x="207" y="1276"/>
                  </a:lnTo>
                  <a:lnTo>
                    <a:pt x="209" y="1283"/>
                  </a:lnTo>
                  <a:lnTo>
                    <a:pt x="213" y="1290"/>
                  </a:lnTo>
                  <a:lnTo>
                    <a:pt x="217" y="1294"/>
                  </a:lnTo>
                  <a:lnTo>
                    <a:pt x="223" y="1298"/>
                  </a:lnTo>
                  <a:lnTo>
                    <a:pt x="238" y="1305"/>
                  </a:lnTo>
                  <a:lnTo>
                    <a:pt x="255" y="1311"/>
                  </a:lnTo>
                  <a:lnTo>
                    <a:pt x="255" y="1311"/>
                  </a:lnTo>
                  <a:lnTo>
                    <a:pt x="273" y="1318"/>
                  </a:lnTo>
                  <a:lnTo>
                    <a:pt x="282" y="1322"/>
                  </a:lnTo>
                  <a:lnTo>
                    <a:pt x="286" y="1326"/>
                  </a:lnTo>
                  <a:lnTo>
                    <a:pt x="286" y="1326"/>
                  </a:lnTo>
                  <a:lnTo>
                    <a:pt x="291" y="1331"/>
                  </a:lnTo>
                  <a:lnTo>
                    <a:pt x="297" y="1333"/>
                  </a:lnTo>
                  <a:lnTo>
                    <a:pt x="311" y="1336"/>
                  </a:lnTo>
                  <a:lnTo>
                    <a:pt x="311" y="1336"/>
                  </a:lnTo>
                  <a:lnTo>
                    <a:pt x="321" y="1338"/>
                  </a:lnTo>
                  <a:lnTo>
                    <a:pt x="331" y="1340"/>
                  </a:lnTo>
                  <a:lnTo>
                    <a:pt x="339" y="1346"/>
                  </a:lnTo>
                  <a:lnTo>
                    <a:pt x="343" y="1350"/>
                  </a:lnTo>
                  <a:lnTo>
                    <a:pt x="347" y="1354"/>
                  </a:lnTo>
                  <a:lnTo>
                    <a:pt x="347" y="1354"/>
                  </a:lnTo>
                  <a:lnTo>
                    <a:pt x="361" y="1373"/>
                  </a:lnTo>
                  <a:lnTo>
                    <a:pt x="361" y="1373"/>
                  </a:lnTo>
                  <a:lnTo>
                    <a:pt x="375" y="1391"/>
                  </a:lnTo>
                  <a:lnTo>
                    <a:pt x="388" y="1408"/>
                  </a:lnTo>
                  <a:lnTo>
                    <a:pt x="396" y="1415"/>
                  </a:lnTo>
                  <a:lnTo>
                    <a:pt x="403" y="1422"/>
                  </a:lnTo>
                  <a:lnTo>
                    <a:pt x="410" y="1424"/>
                  </a:lnTo>
                  <a:lnTo>
                    <a:pt x="417" y="1427"/>
                  </a:lnTo>
                  <a:lnTo>
                    <a:pt x="417" y="1427"/>
                  </a:lnTo>
                  <a:lnTo>
                    <a:pt x="427" y="1429"/>
                  </a:lnTo>
                  <a:lnTo>
                    <a:pt x="436" y="1431"/>
                  </a:lnTo>
                  <a:lnTo>
                    <a:pt x="443" y="1436"/>
                  </a:lnTo>
                  <a:lnTo>
                    <a:pt x="450" y="1440"/>
                  </a:lnTo>
                  <a:lnTo>
                    <a:pt x="455" y="1445"/>
                  </a:lnTo>
                  <a:lnTo>
                    <a:pt x="460" y="1451"/>
                  </a:lnTo>
                  <a:lnTo>
                    <a:pt x="462" y="1458"/>
                  </a:lnTo>
                  <a:lnTo>
                    <a:pt x="462" y="1464"/>
                  </a:lnTo>
                  <a:lnTo>
                    <a:pt x="462" y="1464"/>
                  </a:lnTo>
                  <a:lnTo>
                    <a:pt x="462" y="1471"/>
                  </a:lnTo>
                  <a:lnTo>
                    <a:pt x="462" y="1471"/>
                  </a:lnTo>
                  <a:lnTo>
                    <a:pt x="462" y="1478"/>
                  </a:lnTo>
                  <a:lnTo>
                    <a:pt x="464" y="1481"/>
                  </a:lnTo>
                  <a:lnTo>
                    <a:pt x="465" y="1483"/>
                  </a:lnTo>
                  <a:lnTo>
                    <a:pt x="472" y="1488"/>
                  </a:lnTo>
                  <a:lnTo>
                    <a:pt x="485" y="1495"/>
                  </a:lnTo>
                  <a:lnTo>
                    <a:pt x="485" y="1495"/>
                  </a:lnTo>
                  <a:lnTo>
                    <a:pt x="499" y="1500"/>
                  </a:lnTo>
                  <a:lnTo>
                    <a:pt x="511" y="1507"/>
                  </a:lnTo>
                  <a:lnTo>
                    <a:pt x="524" y="1516"/>
                  </a:lnTo>
                  <a:lnTo>
                    <a:pt x="535" y="1527"/>
                  </a:lnTo>
                  <a:lnTo>
                    <a:pt x="546" y="1538"/>
                  </a:lnTo>
                  <a:lnTo>
                    <a:pt x="555" y="1551"/>
                  </a:lnTo>
                  <a:lnTo>
                    <a:pt x="560" y="1565"/>
                  </a:lnTo>
                  <a:lnTo>
                    <a:pt x="563" y="1579"/>
                  </a:lnTo>
                  <a:lnTo>
                    <a:pt x="563" y="1579"/>
                  </a:lnTo>
                  <a:lnTo>
                    <a:pt x="577" y="1699"/>
                  </a:lnTo>
                  <a:lnTo>
                    <a:pt x="577" y="1699"/>
                  </a:lnTo>
                  <a:close/>
                </a:path>
              </a:pathLst>
            </a:custGeom>
            <a:grpFill/>
            <a:ln w="3175">
              <a:solidFill>
                <a:srgbClr val="2D282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59"/>
            <p:cNvSpPr>
              <a:spLocks/>
            </p:cNvSpPr>
            <p:nvPr/>
          </p:nvSpPr>
          <p:spPr bwMode="auto">
            <a:xfrm>
              <a:off x="3108324" y="4170362"/>
              <a:ext cx="571500" cy="498475"/>
            </a:xfrm>
            <a:custGeom>
              <a:avLst/>
              <a:gdLst>
                <a:gd name="T0" fmla="*/ 664 w 720"/>
                <a:gd name="T1" fmla="*/ 601 h 627"/>
                <a:gd name="T2" fmla="*/ 719 w 720"/>
                <a:gd name="T3" fmla="*/ 613 h 627"/>
                <a:gd name="T4" fmla="*/ 720 w 720"/>
                <a:gd name="T5" fmla="*/ 606 h 627"/>
                <a:gd name="T6" fmla="*/ 688 w 720"/>
                <a:gd name="T7" fmla="*/ 571 h 627"/>
                <a:gd name="T8" fmla="*/ 662 w 720"/>
                <a:gd name="T9" fmla="*/ 559 h 627"/>
                <a:gd name="T10" fmla="*/ 631 w 720"/>
                <a:gd name="T11" fmla="*/ 536 h 627"/>
                <a:gd name="T12" fmla="*/ 635 w 720"/>
                <a:gd name="T13" fmla="*/ 531 h 627"/>
                <a:gd name="T14" fmla="*/ 674 w 720"/>
                <a:gd name="T15" fmla="*/ 514 h 627"/>
                <a:gd name="T16" fmla="*/ 674 w 720"/>
                <a:gd name="T17" fmla="*/ 504 h 627"/>
                <a:gd name="T18" fmla="*/ 671 w 720"/>
                <a:gd name="T19" fmla="*/ 465 h 627"/>
                <a:gd name="T20" fmla="*/ 660 w 720"/>
                <a:gd name="T21" fmla="*/ 462 h 627"/>
                <a:gd name="T22" fmla="*/ 648 w 720"/>
                <a:gd name="T23" fmla="*/ 486 h 627"/>
                <a:gd name="T24" fmla="*/ 643 w 720"/>
                <a:gd name="T25" fmla="*/ 494 h 627"/>
                <a:gd name="T26" fmla="*/ 620 w 720"/>
                <a:gd name="T27" fmla="*/ 482 h 627"/>
                <a:gd name="T28" fmla="*/ 596 w 720"/>
                <a:gd name="T29" fmla="*/ 469 h 627"/>
                <a:gd name="T30" fmla="*/ 607 w 720"/>
                <a:gd name="T31" fmla="*/ 461 h 627"/>
                <a:gd name="T32" fmla="*/ 621 w 720"/>
                <a:gd name="T33" fmla="*/ 441 h 627"/>
                <a:gd name="T34" fmla="*/ 604 w 720"/>
                <a:gd name="T35" fmla="*/ 450 h 627"/>
                <a:gd name="T36" fmla="*/ 618 w 720"/>
                <a:gd name="T37" fmla="*/ 427 h 627"/>
                <a:gd name="T38" fmla="*/ 593 w 720"/>
                <a:gd name="T39" fmla="*/ 377 h 627"/>
                <a:gd name="T40" fmla="*/ 596 w 720"/>
                <a:gd name="T41" fmla="*/ 347 h 627"/>
                <a:gd name="T42" fmla="*/ 600 w 720"/>
                <a:gd name="T43" fmla="*/ 308 h 627"/>
                <a:gd name="T44" fmla="*/ 346 w 720"/>
                <a:gd name="T45" fmla="*/ 325 h 627"/>
                <a:gd name="T46" fmla="*/ 346 w 720"/>
                <a:gd name="T47" fmla="*/ 277 h 627"/>
                <a:gd name="T48" fmla="*/ 372 w 720"/>
                <a:gd name="T49" fmla="*/ 190 h 627"/>
                <a:gd name="T50" fmla="*/ 408 w 720"/>
                <a:gd name="T51" fmla="*/ 136 h 627"/>
                <a:gd name="T52" fmla="*/ 424 w 720"/>
                <a:gd name="T53" fmla="*/ 105 h 627"/>
                <a:gd name="T54" fmla="*/ 397 w 720"/>
                <a:gd name="T55" fmla="*/ 71 h 627"/>
                <a:gd name="T56" fmla="*/ 49 w 720"/>
                <a:gd name="T57" fmla="*/ 245 h 627"/>
                <a:gd name="T58" fmla="*/ 66 w 720"/>
                <a:gd name="T59" fmla="*/ 349 h 627"/>
                <a:gd name="T60" fmla="*/ 54 w 720"/>
                <a:gd name="T61" fmla="*/ 389 h 627"/>
                <a:gd name="T62" fmla="*/ 55 w 720"/>
                <a:gd name="T63" fmla="*/ 436 h 627"/>
                <a:gd name="T64" fmla="*/ 54 w 720"/>
                <a:gd name="T65" fmla="*/ 485 h 627"/>
                <a:gd name="T66" fmla="*/ 33 w 720"/>
                <a:gd name="T67" fmla="*/ 508 h 627"/>
                <a:gd name="T68" fmla="*/ 30 w 720"/>
                <a:gd name="T69" fmla="*/ 531 h 627"/>
                <a:gd name="T70" fmla="*/ 80 w 720"/>
                <a:gd name="T71" fmla="*/ 529 h 627"/>
                <a:gd name="T72" fmla="*/ 155 w 720"/>
                <a:gd name="T73" fmla="*/ 542 h 627"/>
                <a:gd name="T74" fmla="*/ 206 w 720"/>
                <a:gd name="T75" fmla="*/ 556 h 627"/>
                <a:gd name="T76" fmla="*/ 267 w 720"/>
                <a:gd name="T77" fmla="*/ 562 h 627"/>
                <a:gd name="T78" fmla="*/ 279 w 720"/>
                <a:gd name="T79" fmla="*/ 552 h 627"/>
                <a:gd name="T80" fmla="*/ 274 w 720"/>
                <a:gd name="T81" fmla="*/ 531 h 627"/>
                <a:gd name="T82" fmla="*/ 282 w 720"/>
                <a:gd name="T83" fmla="*/ 525 h 627"/>
                <a:gd name="T84" fmla="*/ 330 w 720"/>
                <a:gd name="T85" fmla="*/ 514 h 627"/>
                <a:gd name="T86" fmla="*/ 344 w 720"/>
                <a:gd name="T87" fmla="*/ 522 h 627"/>
                <a:gd name="T88" fmla="*/ 362 w 720"/>
                <a:gd name="T89" fmla="*/ 552 h 627"/>
                <a:gd name="T90" fmla="*/ 391 w 720"/>
                <a:gd name="T91" fmla="*/ 570 h 627"/>
                <a:gd name="T92" fmla="*/ 398 w 720"/>
                <a:gd name="T93" fmla="*/ 592 h 627"/>
                <a:gd name="T94" fmla="*/ 409 w 720"/>
                <a:gd name="T95" fmla="*/ 612 h 627"/>
                <a:gd name="T96" fmla="*/ 466 w 720"/>
                <a:gd name="T97" fmla="*/ 623 h 627"/>
                <a:gd name="T98" fmla="*/ 503 w 720"/>
                <a:gd name="T99" fmla="*/ 612 h 627"/>
                <a:gd name="T100" fmla="*/ 541 w 720"/>
                <a:gd name="T101" fmla="*/ 598 h 627"/>
                <a:gd name="T102" fmla="*/ 543 w 720"/>
                <a:gd name="T103" fmla="*/ 604 h 627"/>
                <a:gd name="T104" fmla="*/ 537 w 720"/>
                <a:gd name="T105" fmla="*/ 626 h 627"/>
                <a:gd name="T106" fmla="*/ 552 w 720"/>
                <a:gd name="T107" fmla="*/ 625 h 627"/>
                <a:gd name="T108" fmla="*/ 575 w 720"/>
                <a:gd name="T109" fmla="*/ 612 h 627"/>
                <a:gd name="T110" fmla="*/ 573 w 720"/>
                <a:gd name="T111" fmla="*/ 595 h 627"/>
                <a:gd name="T112" fmla="*/ 575 w 720"/>
                <a:gd name="T113" fmla="*/ 571 h 627"/>
                <a:gd name="T114" fmla="*/ 614 w 720"/>
                <a:gd name="T115" fmla="*/ 576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20" h="627">
                  <a:moveTo>
                    <a:pt x="627" y="583"/>
                  </a:moveTo>
                  <a:lnTo>
                    <a:pt x="627" y="583"/>
                  </a:lnTo>
                  <a:lnTo>
                    <a:pt x="646" y="592"/>
                  </a:lnTo>
                  <a:lnTo>
                    <a:pt x="646" y="592"/>
                  </a:lnTo>
                  <a:lnTo>
                    <a:pt x="664" y="601"/>
                  </a:lnTo>
                  <a:lnTo>
                    <a:pt x="687" y="609"/>
                  </a:lnTo>
                  <a:lnTo>
                    <a:pt x="697" y="612"/>
                  </a:lnTo>
                  <a:lnTo>
                    <a:pt x="706" y="615"/>
                  </a:lnTo>
                  <a:lnTo>
                    <a:pt x="713" y="615"/>
                  </a:lnTo>
                  <a:lnTo>
                    <a:pt x="719" y="613"/>
                  </a:lnTo>
                  <a:lnTo>
                    <a:pt x="719" y="613"/>
                  </a:lnTo>
                  <a:lnTo>
                    <a:pt x="720" y="612"/>
                  </a:lnTo>
                  <a:lnTo>
                    <a:pt x="720" y="609"/>
                  </a:lnTo>
                  <a:lnTo>
                    <a:pt x="720" y="609"/>
                  </a:lnTo>
                  <a:lnTo>
                    <a:pt x="720" y="606"/>
                  </a:lnTo>
                  <a:lnTo>
                    <a:pt x="719" y="602"/>
                  </a:lnTo>
                  <a:lnTo>
                    <a:pt x="713" y="595"/>
                  </a:lnTo>
                  <a:lnTo>
                    <a:pt x="706" y="587"/>
                  </a:lnTo>
                  <a:lnTo>
                    <a:pt x="698" y="578"/>
                  </a:lnTo>
                  <a:lnTo>
                    <a:pt x="688" y="571"/>
                  </a:lnTo>
                  <a:lnTo>
                    <a:pt x="678" y="566"/>
                  </a:lnTo>
                  <a:lnTo>
                    <a:pt x="671" y="562"/>
                  </a:lnTo>
                  <a:lnTo>
                    <a:pt x="666" y="560"/>
                  </a:lnTo>
                  <a:lnTo>
                    <a:pt x="666" y="560"/>
                  </a:lnTo>
                  <a:lnTo>
                    <a:pt x="662" y="559"/>
                  </a:lnTo>
                  <a:lnTo>
                    <a:pt x="656" y="557"/>
                  </a:lnTo>
                  <a:lnTo>
                    <a:pt x="645" y="552"/>
                  </a:lnTo>
                  <a:lnTo>
                    <a:pt x="636" y="543"/>
                  </a:lnTo>
                  <a:lnTo>
                    <a:pt x="632" y="539"/>
                  </a:lnTo>
                  <a:lnTo>
                    <a:pt x="631" y="536"/>
                  </a:lnTo>
                  <a:lnTo>
                    <a:pt x="631" y="536"/>
                  </a:lnTo>
                  <a:lnTo>
                    <a:pt x="631" y="534"/>
                  </a:lnTo>
                  <a:lnTo>
                    <a:pt x="632" y="532"/>
                  </a:lnTo>
                  <a:lnTo>
                    <a:pt x="635" y="531"/>
                  </a:lnTo>
                  <a:lnTo>
                    <a:pt x="635" y="531"/>
                  </a:lnTo>
                  <a:lnTo>
                    <a:pt x="646" y="527"/>
                  </a:lnTo>
                  <a:lnTo>
                    <a:pt x="646" y="527"/>
                  </a:lnTo>
                  <a:lnTo>
                    <a:pt x="664" y="521"/>
                  </a:lnTo>
                  <a:lnTo>
                    <a:pt x="671" y="517"/>
                  </a:lnTo>
                  <a:lnTo>
                    <a:pt x="674" y="514"/>
                  </a:lnTo>
                  <a:lnTo>
                    <a:pt x="676" y="511"/>
                  </a:lnTo>
                  <a:lnTo>
                    <a:pt x="676" y="511"/>
                  </a:lnTo>
                  <a:lnTo>
                    <a:pt x="676" y="507"/>
                  </a:lnTo>
                  <a:lnTo>
                    <a:pt x="674" y="504"/>
                  </a:lnTo>
                  <a:lnTo>
                    <a:pt x="674" y="504"/>
                  </a:lnTo>
                  <a:lnTo>
                    <a:pt x="671" y="497"/>
                  </a:lnTo>
                  <a:lnTo>
                    <a:pt x="670" y="490"/>
                  </a:lnTo>
                  <a:lnTo>
                    <a:pt x="670" y="475"/>
                  </a:lnTo>
                  <a:lnTo>
                    <a:pt x="670" y="475"/>
                  </a:lnTo>
                  <a:lnTo>
                    <a:pt x="671" y="465"/>
                  </a:lnTo>
                  <a:lnTo>
                    <a:pt x="670" y="461"/>
                  </a:lnTo>
                  <a:lnTo>
                    <a:pt x="669" y="459"/>
                  </a:lnTo>
                  <a:lnTo>
                    <a:pt x="669" y="459"/>
                  </a:lnTo>
                  <a:lnTo>
                    <a:pt x="666" y="459"/>
                  </a:lnTo>
                  <a:lnTo>
                    <a:pt x="660" y="462"/>
                  </a:lnTo>
                  <a:lnTo>
                    <a:pt x="660" y="462"/>
                  </a:lnTo>
                  <a:lnTo>
                    <a:pt x="655" y="466"/>
                  </a:lnTo>
                  <a:lnTo>
                    <a:pt x="650" y="473"/>
                  </a:lnTo>
                  <a:lnTo>
                    <a:pt x="649" y="479"/>
                  </a:lnTo>
                  <a:lnTo>
                    <a:pt x="648" y="486"/>
                  </a:lnTo>
                  <a:lnTo>
                    <a:pt x="648" y="486"/>
                  </a:lnTo>
                  <a:lnTo>
                    <a:pt x="646" y="492"/>
                  </a:lnTo>
                  <a:lnTo>
                    <a:pt x="645" y="493"/>
                  </a:lnTo>
                  <a:lnTo>
                    <a:pt x="643" y="494"/>
                  </a:lnTo>
                  <a:lnTo>
                    <a:pt x="643" y="494"/>
                  </a:lnTo>
                  <a:lnTo>
                    <a:pt x="641" y="494"/>
                  </a:lnTo>
                  <a:lnTo>
                    <a:pt x="639" y="494"/>
                  </a:lnTo>
                  <a:lnTo>
                    <a:pt x="632" y="490"/>
                  </a:lnTo>
                  <a:lnTo>
                    <a:pt x="632" y="490"/>
                  </a:lnTo>
                  <a:lnTo>
                    <a:pt x="620" y="482"/>
                  </a:lnTo>
                  <a:lnTo>
                    <a:pt x="608" y="478"/>
                  </a:lnTo>
                  <a:lnTo>
                    <a:pt x="608" y="478"/>
                  </a:lnTo>
                  <a:lnTo>
                    <a:pt x="600" y="472"/>
                  </a:lnTo>
                  <a:lnTo>
                    <a:pt x="597" y="471"/>
                  </a:lnTo>
                  <a:lnTo>
                    <a:pt x="596" y="469"/>
                  </a:lnTo>
                  <a:lnTo>
                    <a:pt x="596" y="469"/>
                  </a:lnTo>
                  <a:lnTo>
                    <a:pt x="597" y="466"/>
                  </a:lnTo>
                  <a:lnTo>
                    <a:pt x="599" y="465"/>
                  </a:lnTo>
                  <a:lnTo>
                    <a:pt x="607" y="461"/>
                  </a:lnTo>
                  <a:lnTo>
                    <a:pt x="607" y="461"/>
                  </a:lnTo>
                  <a:lnTo>
                    <a:pt x="617" y="455"/>
                  </a:lnTo>
                  <a:lnTo>
                    <a:pt x="622" y="450"/>
                  </a:lnTo>
                  <a:lnTo>
                    <a:pt x="622" y="445"/>
                  </a:lnTo>
                  <a:lnTo>
                    <a:pt x="621" y="441"/>
                  </a:lnTo>
                  <a:lnTo>
                    <a:pt x="621" y="441"/>
                  </a:lnTo>
                  <a:lnTo>
                    <a:pt x="621" y="441"/>
                  </a:lnTo>
                  <a:lnTo>
                    <a:pt x="621" y="441"/>
                  </a:lnTo>
                  <a:lnTo>
                    <a:pt x="604" y="451"/>
                  </a:lnTo>
                  <a:lnTo>
                    <a:pt x="604" y="450"/>
                  </a:lnTo>
                  <a:lnTo>
                    <a:pt x="604" y="450"/>
                  </a:lnTo>
                  <a:lnTo>
                    <a:pt x="621" y="440"/>
                  </a:lnTo>
                  <a:lnTo>
                    <a:pt x="621" y="440"/>
                  </a:lnTo>
                  <a:lnTo>
                    <a:pt x="620" y="433"/>
                  </a:lnTo>
                  <a:lnTo>
                    <a:pt x="620" y="433"/>
                  </a:lnTo>
                  <a:lnTo>
                    <a:pt x="618" y="427"/>
                  </a:lnTo>
                  <a:lnTo>
                    <a:pt x="615" y="419"/>
                  </a:lnTo>
                  <a:lnTo>
                    <a:pt x="604" y="400"/>
                  </a:lnTo>
                  <a:lnTo>
                    <a:pt x="604" y="400"/>
                  </a:lnTo>
                  <a:lnTo>
                    <a:pt x="597" y="388"/>
                  </a:lnTo>
                  <a:lnTo>
                    <a:pt x="593" y="377"/>
                  </a:lnTo>
                  <a:lnTo>
                    <a:pt x="593" y="377"/>
                  </a:lnTo>
                  <a:lnTo>
                    <a:pt x="592" y="372"/>
                  </a:lnTo>
                  <a:lnTo>
                    <a:pt x="593" y="365"/>
                  </a:lnTo>
                  <a:lnTo>
                    <a:pt x="596" y="347"/>
                  </a:lnTo>
                  <a:lnTo>
                    <a:pt x="596" y="347"/>
                  </a:lnTo>
                  <a:lnTo>
                    <a:pt x="601" y="323"/>
                  </a:lnTo>
                  <a:lnTo>
                    <a:pt x="601" y="314"/>
                  </a:lnTo>
                  <a:lnTo>
                    <a:pt x="601" y="311"/>
                  </a:lnTo>
                  <a:lnTo>
                    <a:pt x="600" y="308"/>
                  </a:lnTo>
                  <a:lnTo>
                    <a:pt x="600" y="308"/>
                  </a:lnTo>
                  <a:lnTo>
                    <a:pt x="599" y="308"/>
                  </a:lnTo>
                  <a:lnTo>
                    <a:pt x="599" y="308"/>
                  </a:lnTo>
                  <a:lnTo>
                    <a:pt x="470" y="316"/>
                  </a:lnTo>
                  <a:lnTo>
                    <a:pt x="346" y="325"/>
                  </a:lnTo>
                  <a:lnTo>
                    <a:pt x="346" y="325"/>
                  </a:lnTo>
                  <a:lnTo>
                    <a:pt x="346" y="323"/>
                  </a:lnTo>
                  <a:lnTo>
                    <a:pt x="346" y="323"/>
                  </a:lnTo>
                  <a:lnTo>
                    <a:pt x="345" y="318"/>
                  </a:lnTo>
                  <a:lnTo>
                    <a:pt x="345" y="301"/>
                  </a:lnTo>
                  <a:lnTo>
                    <a:pt x="346" y="277"/>
                  </a:lnTo>
                  <a:lnTo>
                    <a:pt x="348" y="265"/>
                  </a:lnTo>
                  <a:lnTo>
                    <a:pt x="352" y="251"/>
                  </a:lnTo>
                  <a:lnTo>
                    <a:pt x="352" y="251"/>
                  </a:lnTo>
                  <a:lnTo>
                    <a:pt x="362" y="216"/>
                  </a:lnTo>
                  <a:lnTo>
                    <a:pt x="372" y="190"/>
                  </a:lnTo>
                  <a:lnTo>
                    <a:pt x="379" y="172"/>
                  </a:lnTo>
                  <a:lnTo>
                    <a:pt x="386" y="164"/>
                  </a:lnTo>
                  <a:lnTo>
                    <a:pt x="386" y="164"/>
                  </a:lnTo>
                  <a:lnTo>
                    <a:pt x="394" y="153"/>
                  </a:lnTo>
                  <a:lnTo>
                    <a:pt x="408" y="136"/>
                  </a:lnTo>
                  <a:lnTo>
                    <a:pt x="419" y="119"/>
                  </a:lnTo>
                  <a:lnTo>
                    <a:pt x="424" y="112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5"/>
                  </a:lnTo>
                  <a:lnTo>
                    <a:pt x="421" y="101"/>
                  </a:lnTo>
                  <a:lnTo>
                    <a:pt x="414" y="91"/>
                  </a:lnTo>
                  <a:lnTo>
                    <a:pt x="397" y="73"/>
                  </a:lnTo>
                  <a:lnTo>
                    <a:pt x="397" y="71"/>
                  </a:lnTo>
                  <a:lnTo>
                    <a:pt x="397" y="71"/>
                  </a:lnTo>
                  <a:lnTo>
                    <a:pt x="388" y="0"/>
                  </a:lnTo>
                  <a:lnTo>
                    <a:pt x="0" y="8"/>
                  </a:lnTo>
                  <a:lnTo>
                    <a:pt x="2" y="169"/>
                  </a:lnTo>
                  <a:lnTo>
                    <a:pt x="21" y="195"/>
                  </a:lnTo>
                  <a:lnTo>
                    <a:pt x="49" y="245"/>
                  </a:lnTo>
                  <a:lnTo>
                    <a:pt x="72" y="295"/>
                  </a:lnTo>
                  <a:lnTo>
                    <a:pt x="72" y="295"/>
                  </a:lnTo>
                  <a:lnTo>
                    <a:pt x="72" y="321"/>
                  </a:lnTo>
                  <a:lnTo>
                    <a:pt x="69" y="340"/>
                  </a:lnTo>
                  <a:lnTo>
                    <a:pt x="66" y="349"/>
                  </a:lnTo>
                  <a:lnTo>
                    <a:pt x="63" y="354"/>
                  </a:lnTo>
                  <a:lnTo>
                    <a:pt x="63" y="354"/>
                  </a:lnTo>
                  <a:lnTo>
                    <a:pt x="59" y="365"/>
                  </a:lnTo>
                  <a:lnTo>
                    <a:pt x="55" y="377"/>
                  </a:lnTo>
                  <a:lnTo>
                    <a:pt x="54" y="389"/>
                  </a:lnTo>
                  <a:lnTo>
                    <a:pt x="52" y="405"/>
                  </a:lnTo>
                  <a:lnTo>
                    <a:pt x="52" y="405"/>
                  </a:lnTo>
                  <a:lnTo>
                    <a:pt x="54" y="422"/>
                  </a:lnTo>
                  <a:lnTo>
                    <a:pt x="55" y="436"/>
                  </a:lnTo>
                  <a:lnTo>
                    <a:pt x="55" y="436"/>
                  </a:lnTo>
                  <a:lnTo>
                    <a:pt x="58" y="461"/>
                  </a:lnTo>
                  <a:lnTo>
                    <a:pt x="58" y="461"/>
                  </a:lnTo>
                  <a:lnTo>
                    <a:pt x="59" y="472"/>
                  </a:lnTo>
                  <a:lnTo>
                    <a:pt x="56" y="479"/>
                  </a:lnTo>
                  <a:lnTo>
                    <a:pt x="54" y="485"/>
                  </a:lnTo>
                  <a:lnTo>
                    <a:pt x="48" y="490"/>
                  </a:lnTo>
                  <a:lnTo>
                    <a:pt x="48" y="490"/>
                  </a:lnTo>
                  <a:lnTo>
                    <a:pt x="41" y="497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0" y="515"/>
                  </a:lnTo>
                  <a:lnTo>
                    <a:pt x="28" y="521"/>
                  </a:lnTo>
                  <a:lnTo>
                    <a:pt x="28" y="525"/>
                  </a:lnTo>
                  <a:lnTo>
                    <a:pt x="30" y="531"/>
                  </a:lnTo>
                  <a:lnTo>
                    <a:pt x="30" y="531"/>
                  </a:lnTo>
                  <a:lnTo>
                    <a:pt x="33" y="535"/>
                  </a:lnTo>
                  <a:lnTo>
                    <a:pt x="35" y="538"/>
                  </a:lnTo>
                  <a:lnTo>
                    <a:pt x="35" y="538"/>
                  </a:lnTo>
                  <a:lnTo>
                    <a:pt x="62" y="532"/>
                  </a:lnTo>
                  <a:lnTo>
                    <a:pt x="80" y="529"/>
                  </a:lnTo>
                  <a:lnTo>
                    <a:pt x="97" y="528"/>
                  </a:lnTo>
                  <a:lnTo>
                    <a:pt x="97" y="528"/>
                  </a:lnTo>
                  <a:lnTo>
                    <a:pt x="108" y="529"/>
                  </a:lnTo>
                  <a:lnTo>
                    <a:pt x="122" y="532"/>
                  </a:lnTo>
                  <a:lnTo>
                    <a:pt x="155" y="542"/>
                  </a:lnTo>
                  <a:lnTo>
                    <a:pt x="155" y="542"/>
                  </a:lnTo>
                  <a:lnTo>
                    <a:pt x="183" y="550"/>
                  </a:lnTo>
                  <a:lnTo>
                    <a:pt x="195" y="553"/>
                  </a:lnTo>
                  <a:lnTo>
                    <a:pt x="206" y="556"/>
                  </a:lnTo>
                  <a:lnTo>
                    <a:pt x="206" y="556"/>
                  </a:lnTo>
                  <a:lnTo>
                    <a:pt x="229" y="559"/>
                  </a:lnTo>
                  <a:lnTo>
                    <a:pt x="229" y="559"/>
                  </a:lnTo>
                  <a:lnTo>
                    <a:pt x="246" y="562"/>
                  </a:lnTo>
                  <a:lnTo>
                    <a:pt x="261" y="563"/>
                  </a:lnTo>
                  <a:lnTo>
                    <a:pt x="267" y="562"/>
                  </a:lnTo>
                  <a:lnTo>
                    <a:pt x="272" y="562"/>
                  </a:lnTo>
                  <a:lnTo>
                    <a:pt x="276" y="559"/>
                  </a:lnTo>
                  <a:lnTo>
                    <a:pt x="279" y="556"/>
                  </a:lnTo>
                  <a:lnTo>
                    <a:pt x="279" y="556"/>
                  </a:lnTo>
                  <a:lnTo>
                    <a:pt x="279" y="552"/>
                  </a:lnTo>
                  <a:lnTo>
                    <a:pt x="279" y="548"/>
                  </a:lnTo>
                  <a:lnTo>
                    <a:pt x="276" y="539"/>
                  </a:lnTo>
                  <a:lnTo>
                    <a:pt x="276" y="539"/>
                  </a:lnTo>
                  <a:lnTo>
                    <a:pt x="274" y="534"/>
                  </a:lnTo>
                  <a:lnTo>
                    <a:pt x="274" y="531"/>
                  </a:lnTo>
                  <a:lnTo>
                    <a:pt x="274" y="529"/>
                  </a:lnTo>
                  <a:lnTo>
                    <a:pt x="274" y="529"/>
                  </a:lnTo>
                  <a:lnTo>
                    <a:pt x="276" y="527"/>
                  </a:lnTo>
                  <a:lnTo>
                    <a:pt x="282" y="525"/>
                  </a:lnTo>
                  <a:lnTo>
                    <a:pt x="282" y="525"/>
                  </a:lnTo>
                  <a:lnTo>
                    <a:pt x="299" y="521"/>
                  </a:lnTo>
                  <a:lnTo>
                    <a:pt x="299" y="521"/>
                  </a:lnTo>
                  <a:lnTo>
                    <a:pt x="310" y="517"/>
                  </a:lnTo>
                  <a:lnTo>
                    <a:pt x="320" y="515"/>
                  </a:lnTo>
                  <a:lnTo>
                    <a:pt x="330" y="514"/>
                  </a:lnTo>
                  <a:lnTo>
                    <a:pt x="335" y="515"/>
                  </a:lnTo>
                  <a:lnTo>
                    <a:pt x="338" y="517"/>
                  </a:lnTo>
                  <a:lnTo>
                    <a:pt x="338" y="517"/>
                  </a:lnTo>
                  <a:lnTo>
                    <a:pt x="342" y="520"/>
                  </a:lnTo>
                  <a:lnTo>
                    <a:pt x="344" y="522"/>
                  </a:lnTo>
                  <a:lnTo>
                    <a:pt x="346" y="531"/>
                  </a:lnTo>
                  <a:lnTo>
                    <a:pt x="346" y="531"/>
                  </a:lnTo>
                  <a:lnTo>
                    <a:pt x="351" y="542"/>
                  </a:lnTo>
                  <a:lnTo>
                    <a:pt x="355" y="548"/>
                  </a:lnTo>
                  <a:lnTo>
                    <a:pt x="362" y="552"/>
                  </a:lnTo>
                  <a:lnTo>
                    <a:pt x="369" y="555"/>
                  </a:lnTo>
                  <a:lnTo>
                    <a:pt x="369" y="555"/>
                  </a:lnTo>
                  <a:lnTo>
                    <a:pt x="380" y="559"/>
                  </a:lnTo>
                  <a:lnTo>
                    <a:pt x="386" y="564"/>
                  </a:lnTo>
                  <a:lnTo>
                    <a:pt x="391" y="570"/>
                  </a:lnTo>
                  <a:lnTo>
                    <a:pt x="391" y="570"/>
                  </a:lnTo>
                  <a:lnTo>
                    <a:pt x="395" y="576"/>
                  </a:lnTo>
                  <a:lnTo>
                    <a:pt x="397" y="583"/>
                  </a:lnTo>
                  <a:lnTo>
                    <a:pt x="398" y="592"/>
                  </a:lnTo>
                  <a:lnTo>
                    <a:pt x="398" y="592"/>
                  </a:lnTo>
                  <a:lnTo>
                    <a:pt x="398" y="599"/>
                  </a:lnTo>
                  <a:lnTo>
                    <a:pt x="400" y="604"/>
                  </a:lnTo>
                  <a:lnTo>
                    <a:pt x="401" y="606"/>
                  </a:lnTo>
                  <a:lnTo>
                    <a:pt x="404" y="609"/>
                  </a:lnTo>
                  <a:lnTo>
                    <a:pt x="409" y="612"/>
                  </a:lnTo>
                  <a:lnTo>
                    <a:pt x="425" y="618"/>
                  </a:lnTo>
                  <a:lnTo>
                    <a:pt x="425" y="618"/>
                  </a:lnTo>
                  <a:lnTo>
                    <a:pt x="440" y="620"/>
                  </a:lnTo>
                  <a:lnTo>
                    <a:pt x="454" y="622"/>
                  </a:lnTo>
                  <a:lnTo>
                    <a:pt x="466" y="623"/>
                  </a:lnTo>
                  <a:lnTo>
                    <a:pt x="477" y="622"/>
                  </a:lnTo>
                  <a:lnTo>
                    <a:pt x="485" y="620"/>
                  </a:lnTo>
                  <a:lnTo>
                    <a:pt x="492" y="618"/>
                  </a:lnTo>
                  <a:lnTo>
                    <a:pt x="498" y="615"/>
                  </a:lnTo>
                  <a:lnTo>
                    <a:pt x="503" y="612"/>
                  </a:lnTo>
                  <a:lnTo>
                    <a:pt x="503" y="612"/>
                  </a:lnTo>
                  <a:lnTo>
                    <a:pt x="512" y="606"/>
                  </a:lnTo>
                  <a:lnTo>
                    <a:pt x="524" y="601"/>
                  </a:lnTo>
                  <a:lnTo>
                    <a:pt x="537" y="598"/>
                  </a:lnTo>
                  <a:lnTo>
                    <a:pt x="541" y="598"/>
                  </a:lnTo>
                  <a:lnTo>
                    <a:pt x="544" y="598"/>
                  </a:lnTo>
                  <a:lnTo>
                    <a:pt x="544" y="598"/>
                  </a:lnTo>
                  <a:lnTo>
                    <a:pt x="544" y="601"/>
                  </a:lnTo>
                  <a:lnTo>
                    <a:pt x="543" y="604"/>
                  </a:lnTo>
                  <a:lnTo>
                    <a:pt x="543" y="604"/>
                  </a:lnTo>
                  <a:lnTo>
                    <a:pt x="540" y="611"/>
                  </a:lnTo>
                  <a:lnTo>
                    <a:pt x="537" y="618"/>
                  </a:lnTo>
                  <a:lnTo>
                    <a:pt x="537" y="622"/>
                  </a:lnTo>
                  <a:lnTo>
                    <a:pt x="537" y="626"/>
                  </a:lnTo>
                  <a:lnTo>
                    <a:pt x="537" y="626"/>
                  </a:lnTo>
                  <a:lnTo>
                    <a:pt x="540" y="626"/>
                  </a:lnTo>
                  <a:lnTo>
                    <a:pt x="541" y="627"/>
                  </a:lnTo>
                  <a:lnTo>
                    <a:pt x="548" y="626"/>
                  </a:lnTo>
                  <a:lnTo>
                    <a:pt x="548" y="626"/>
                  </a:lnTo>
                  <a:lnTo>
                    <a:pt x="552" y="625"/>
                  </a:lnTo>
                  <a:lnTo>
                    <a:pt x="552" y="625"/>
                  </a:lnTo>
                  <a:lnTo>
                    <a:pt x="564" y="620"/>
                  </a:lnTo>
                  <a:lnTo>
                    <a:pt x="571" y="616"/>
                  </a:lnTo>
                  <a:lnTo>
                    <a:pt x="573" y="615"/>
                  </a:lnTo>
                  <a:lnTo>
                    <a:pt x="575" y="612"/>
                  </a:lnTo>
                  <a:lnTo>
                    <a:pt x="576" y="608"/>
                  </a:lnTo>
                  <a:lnTo>
                    <a:pt x="576" y="604"/>
                  </a:lnTo>
                  <a:lnTo>
                    <a:pt x="576" y="604"/>
                  </a:lnTo>
                  <a:lnTo>
                    <a:pt x="573" y="595"/>
                  </a:lnTo>
                  <a:lnTo>
                    <a:pt x="573" y="595"/>
                  </a:lnTo>
                  <a:lnTo>
                    <a:pt x="571" y="584"/>
                  </a:lnTo>
                  <a:lnTo>
                    <a:pt x="569" y="578"/>
                  </a:lnTo>
                  <a:lnTo>
                    <a:pt x="571" y="576"/>
                  </a:lnTo>
                  <a:lnTo>
                    <a:pt x="571" y="576"/>
                  </a:lnTo>
                  <a:lnTo>
                    <a:pt x="575" y="571"/>
                  </a:lnTo>
                  <a:lnTo>
                    <a:pt x="582" y="570"/>
                  </a:lnTo>
                  <a:lnTo>
                    <a:pt x="582" y="570"/>
                  </a:lnTo>
                  <a:lnTo>
                    <a:pt x="593" y="570"/>
                  </a:lnTo>
                  <a:lnTo>
                    <a:pt x="603" y="571"/>
                  </a:lnTo>
                  <a:lnTo>
                    <a:pt x="614" y="576"/>
                  </a:lnTo>
                  <a:lnTo>
                    <a:pt x="627" y="583"/>
                  </a:lnTo>
                  <a:lnTo>
                    <a:pt x="627" y="583"/>
                  </a:lnTo>
                  <a:close/>
                </a:path>
              </a:pathLst>
            </a:custGeom>
            <a:grpFill/>
            <a:ln w="3175">
              <a:solidFill>
                <a:srgbClr val="2D282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60"/>
            <p:cNvSpPr>
              <a:spLocks/>
            </p:cNvSpPr>
            <p:nvPr/>
          </p:nvSpPr>
          <p:spPr bwMode="auto">
            <a:xfrm>
              <a:off x="252411" y="1928812"/>
              <a:ext cx="1909764" cy="1185861"/>
            </a:xfrm>
            <a:custGeom>
              <a:avLst/>
              <a:gdLst>
                <a:gd name="T0" fmla="*/ 113 w 2407"/>
                <a:gd name="T1" fmla="*/ 553 h 1493"/>
                <a:gd name="T2" fmla="*/ 43 w 2407"/>
                <a:gd name="T3" fmla="*/ 679 h 1493"/>
                <a:gd name="T4" fmla="*/ 4 w 2407"/>
                <a:gd name="T5" fmla="*/ 721 h 1493"/>
                <a:gd name="T6" fmla="*/ 0 w 2407"/>
                <a:gd name="T7" fmla="*/ 836 h 1493"/>
                <a:gd name="T8" fmla="*/ 7 w 2407"/>
                <a:gd name="T9" fmla="*/ 879 h 1493"/>
                <a:gd name="T10" fmla="*/ 175 w 2407"/>
                <a:gd name="T11" fmla="*/ 931 h 1493"/>
                <a:gd name="T12" fmla="*/ 839 w 2407"/>
                <a:gd name="T13" fmla="*/ 1094 h 1493"/>
                <a:gd name="T14" fmla="*/ 885 w 2407"/>
                <a:gd name="T15" fmla="*/ 876 h 1493"/>
                <a:gd name="T16" fmla="*/ 930 w 2407"/>
                <a:gd name="T17" fmla="*/ 764 h 1493"/>
                <a:gd name="T18" fmla="*/ 906 w 2407"/>
                <a:gd name="T19" fmla="*/ 736 h 1493"/>
                <a:gd name="T20" fmla="*/ 922 w 2407"/>
                <a:gd name="T21" fmla="*/ 690 h 1493"/>
                <a:gd name="T22" fmla="*/ 971 w 2407"/>
                <a:gd name="T23" fmla="*/ 622 h 1493"/>
                <a:gd name="T24" fmla="*/ 1013 w 2407"/>
                <a:gd name="T25" fmla="*/ 558 h 1493"/>
                <a:gd name="T26" fmla="*/ 1039 w 2407"/>
                <a:gd name="T27" fmla="*/ 529 h 1493"/>
                <a:gd name="T28" fmla="*/ 996 w 2407"/>
                <a:gd name="T29" fmla="*/ 486 h 1493"/>
                <a:gd name="T30" fmla="*/ 993 w 2407"/>
                <a:gd name="T31" fmla="*/ 477 h 1493"/>
                <a:gd name="T32" fmla="*/ 1032 w 2407"/>
                <a:gd name="T33" fmla="*/ 516 h 1493"/>
                <a:gd name="T34" fmla="*/ 1028 w 2407"/>
                <a:gd name="T35" fmla="*/ 547 h 1493"/>
                <a:gd name="T36" fmla="*/ 976 w 2407"/>
                <a:gd name="T37" fmla="*/ 616 h 1493"/>
                <a:gd name="T38" fmla="*/ 957 w 2407"/>
                <a:gd name="T39" fmla="*/ 664 h 1493"/>
                <a:gd name="T40" fmla="*/ 903 w 2407"/>
                <a:gd name="T41" fmla="*/ 715 h 1493"/>
                <a:gd name="T42" fmla="*/ 926 w 2407"/>
                <a:gd name="T43" fmla="*/ 749 h 1493"/>
                <a:gd name="T44" fmla="*/ 915 w 2407"/>
                <a:gd name="T45" fmla="*/ 804 h 1493"/>
                <a:gd name="T46" fmla="*/ 1188 w 2407"/>
                <a:gd name="T47" fmla="*/ 1175 h 1493"/>
                <a:gd name="T48" fmla="*/ 2407 w 2407"/>
                <a:gd name="T49" fmla="*/ 851 h 1493"/>
                <a:gd name="T50" fmla="*/ 1607 w 2407"/>
                <a:gd name="T51" fmla="*/ 820 h 1493"/>
                <a:gd name="T52" fmla="*/ 1549 w 2407"/>
                <a:gd name="T53" fmla="*/ 806 h 1493"/>
                <a:gd name="T54" fmla="*/ 1465 w 2407"/>
                <a:gd name="T55" fmla="*/ 802 h 1493"/>
                <a:gd name="T56" fmla="*/ 1447 w 2407"/>
                <a:gd name="T57" fmla="*/ 818 h 1493"/>
                <a:gd name="T58" fmla="*/ 1388 w 2407"/>
                <a:gd name="T59" fmla="*/ 816 h 1493"/>
                <a:gd name="T60" fmla="*/ 1377 w 2407"/>
                <a:gd name="T61" fmla="*/ 764 h 1493"/>
                <a:gd name="T62" fmla="*/ 1332 w 2407"/>
                <a:gd name="T63" fmla="*/ 725 h 1493"/>
                <a:gd name="T64" fmla="*/ 1331 w 2407"/>
                <a:gd name="T65" fmla="*/ 711 h 1493"/>
                <a:gd name="T66" fmla="*/ 1324 w 2407"/>
                <a:gd name="T67" fmla="*/ 626 h 1493"/>
                <a:gd name="T68" fmla="*/ 1279 w 2407"/>
                <a:gd name="T69" fmla="*/ 616 h 1493"/>
                <a:gd name="T70" fmla="*/ 1248 w 2407"/>
                <a:gd name="T71" fmla="*/ 579 h 1493"/>
                <a:gd name="T72" fmla="*/ 1256 w 2407"/>
                <a:gd name="T73" fmla="*/ 530 h 1493"/>
                <a:gd name="T74" fmla="*/ 1293 w 2407"/>
                <a:gd name="T75" fmla="*/ 444 h 1493"/>
                <a:gd name="T76" fmla="*/ 1269 w 2407"/>
                <a:gd name="T77" fmla="*/ 423 h 1493"/>
                <a:gd name="T78" fmla="*/ 1240 w 2407"/>
                <a:gd name="T79" fmla="*/ 382 h 1493"/>
                <a:gd name="T80" fmla="*/ 1220 w 2407"/>
                <a:gd name="T81" fmla="*/ 329 h 1493"/>
                <a:gd name="T82" fmla="*/ 1179 w 2407"/>
                <a:gd name="T83" fmla="*/ 277 h 1493"/>
                <a:gd name="T84" fmla="*/ 1182 w 2407"/>
                <a:gd name="T85" fmla="*/ 238 h 1493"/>
                <a:gd name="T86" fmla="*/ 1157 w 2407"/>
                <a:gd name="T87" fmla="*/ 182 h 1493"/>
                <a:gd name="T88" fmla="*/ 1185 w 2407"/>
                <a:gd name="T89" fmla="*/ 33 h 1493"/>
                <a:gd name="T90" fmla="*/ 1086 w 2407"/>
                <a:gd name="T91" fmla="*/ 0 h 1493"/>
                <a:gd name="T92" fmla="*/ 1009 w 2407"/>
                <a:gd name="T93" fmla="*/ 299 h 1493"/>
                <a:gd name="T94" fmla="*/ 988 w 2407"/>
                <a:gd name="T95" fmla="*/ 452 h 1493"/>
                <a:gd name="T96" fmla="*/ 927 w 2407"/>
                <a:gd name="T97" fmla="*/ 449 h 1493"/>
                <a:gd name="T98" fmla="*/ 752 w 2407"/>
                <a:gd name="T99" fmla="*/ 417 h 1493"/>
                <a:gd name="T100" fmla="*/ 705 w 2407"/>
                <a:gd name="T101" fmla="*/ 417 h 1493"/>
                <a:gd name="T102" fmla="*/ 576 w 2407"/>
                <a:gd name="T103" fmla="*/ 427 h 1493"/>
                <a:gd name="T104" fmla="*/ 525 w 2407"/>
                <a:gd name="T105" fmla="*/ 406 h 1493"/>
                <a:gd name="T106" fmla="*/ 461 w 2407"/>
                <a:gd name="T107" fmla="*/ 386 h 1493"/>
                <a:gd name="T108" fmla="*/ 410 w 2407"/>
                <a:gd name="T109" fmla="*/ 386 h 1493"/>
                <a:gd name="T110" fmla="*/ 363 w 2407"/>
                <a:gd name="T111" fmla="*/ 364 h 1493"/>
                <a:gd name="T112" fmla="*/ 351 w 2407"/>
                <a:gd name="T113" fmla="*/ 326 h 1493"/>
                <a:gd name="T114" fmla="*/ 342 w 2407"/>
                <a:gd name="T115" fmla="*/ 289 h 1493"/>
                <a:gd name="T116" fmla="*/ 298 w 2407"/>
                <a:gd name="T117" fmla="*/ 246 h 1493"/>
                <a:gd name="T118" fmla="*/ 245 w 2407"/>
                <a:gd name="T119" fmla="*/ 249 h 1493"/>
                <a:gd name="T120" fmla="*/ 203 w 2407"/>
                <a:gd name="T121" fmla="*/ 312 h 1493"/>
                <a:gd name="T122" fmla="*/ 153 w 2407"/>
                <a:gd name="T123" fmla="*/ 460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07" h="1493">
                  <a:moveTo>
                    <a:pt x="153" y="460"/>
                  </a:moveTo>
                  <a:lnTo>
                    <a:pt x="153" y="460"/>
                  </a:lnTo>
                  <a:lnTo>
                    <a:pt x="147" y="472"/>
                  </a:lnTo>
                  <a:lnTo>
                    <a:pt x="147" y="472"/>
                  </a:lnTo>
                  <a:lnTo>
                    <a:pt x="136" y="502"/>
                  </a:lnTo>
                  <a:lnTo>
                    <a:pt x="136" y="502"/>
                  </a:lnTo>
                  <a:lnTo>
                    <a:pt x="126" y="525"/>
                  </a:lnTo>
                  <a:lnTo>
                    <a:pt x="113" y="553"/>
                  </a:lnTo>
                  <a:lnTo>
                    <a:pt x="113" y="553"/>
                  </a:lnTo>
                  <a:lnTo>
                    <a:pt x="97" y="586"/>
                  </a:lnTo>
                  <a:lnTo>
                    <a:pt x="74" y="626"/>
                  </a:lnTo>
                  <a:lnTo>
                    <a:pt x="74" y="626"/>
                  </a:lnTo>
                  <a:lnTo>
                    <a:pt x="54" y="659"/>
                  </a:lnTo>
                  <a:lnTo>
                    <a:pt x="47" y="671"/>
                  </a:lnTo>
                  <a:lnTo>
                    <a:pt x="43" y="679"/>
                  </a:lnTo>
                  <a:lnTo>
                    <a:pt x="43" y="679"/>
                  </a:lnTo>
                  <a:lnTo>
                    <a:pt x="42" y="685"/>
                  </a:lnTo>
                  <a:lnTo>
                    <a:pt x="38" y="689"/>
                  </a:lnTo>
                  <a:lnTo>
                    <a:pt x="26" y="697"/>
                  </a:lnTo>
                  <a:lnTo>
                    <a:pt x="26" y="697"/>
                  </a:lnTo>
                  <a:lnTo>
                    <a:pt x="18" y="703"/>
                  </a:lnTo>
                  <a:lnTo>
                    <a:pt x="10" y="711"/>
                  </a:lnTo>
                  <a:lnTo>
                    <a:pt x="7" y="715"/>
                  </a:lnTo>
                  <a:lnTo>
                    <a:pt x="4" y="721"/>
                  </a:lnTo>
                  <a:lnTo>
                    <a:pt x="3" y="727"/>
                  </a:lnTo>
                  <a:lnTo>
                    <a:pt x="1" y="732"/>
                  </a:lnTo>
                  <a:lnTo>
                    <a:pt x="1" y="805"/>
                  </a:lnTo>
                  <a:lnTo>
                    <a:pt x="1" y="805"/>
                  </a:lnTo>
                  <a:lnTo>
                    <a:pt x="1" y="822"/>
                  </a:lnTo>
                  <a:lnTo>
                    <a:pt x="1" y="822"/>
                  </a:lnTo>
                  <a:lnTo>
                    <a:pt x="0" y="829"/>
                  </a:lnTo>
                  <a:lnTo>
                    <a:pt x="0" y="836"/>
                  </a:lnTo>
                  <a:lnTo>
                    <a:pt x="1" y="843"/>
                  </a:lnTo>
                  <a:lnTo>
                    <a:pt x="4" y="850"/>
                  </a:lnTo>
                  <a:lnTo>
                    <a:pt x="4" y="850"/>
                  </a:lnTo>
                  <a:lnTo>
                    <a:pt x="7" y="854"/>
                  </a:lnTo>
                  <a:lnTo>
                    <a:pt x="8" y="860"/>
                  </a:lnTo>
                  <a:lnTo>
                    <a:pt x="7" y="871"/>
                  </a:lnTo>
                  <a:lnTo>
                    <a:pt x="7" y="871"/>
                  </a:lnTo>
                  <a:lnTo>
                    <a:pt x="7" y="879"/>
                  </a:lnTo>
                  <a:lnTo>
                    <a:pt x="8" y="885"/>
                  </a:lnTo>
                  <a:lnTo>
                    <a:pt x="10" y="889"/>
                  </a:lnTo>
                  <a:lnTo>
                    <a:pt x="12" y="891"/>
                  </a:lnTo>
                  <a:lnTo>
                    <a:pt x="15" y="892"/>
                  </a:lnTo>
                  <a:lnTo>
                    <a:pt x="15" y="892"/>
                  </a:lnTo>
                  <a:lnTo>
                    <a:pt x="88" y="907"/>
                  </a:lnTo>
                  <a:lnTo>
                    <a:pt x="139" y="920"/>
                  </a:lnTo>
                  <a:lnTo>
                    <a:pt x="175" y="931"/>
                  </a:lnTo>
                  <a:lnTo>
                    <a:pt x="175" y="931"/>
                  </a:lnTo>
                  <a:lnTo>
                    <a:pt x="241" y="949"/>
                  </a:lnTo>
                  <a:lnTo>
                    <a:pt x="357" y="980"/>
                  </a:lnTo>
                  <a:lnTo>
                    <a:pt x="478" y="1011"/>
                  </a:lnTo>
                  <a:lnTo>
                    <a:pt x="553" y="1029"/>
                  </a:lnTo>
                  <a:lnTo>
                    <a:pt x="553" y="1029"/>
                  </a:lnTo>
                  <a:lnTo>
                    <a:pt x="710" y="1064"/>
                  </a:lnTo>
                  <a:lnTo>
                    <a:pt x="839" y="1094"/>
                  </a:lnTo>
                  <a:lnTo>
                    <a:pt x="839" y="1094"/>
                  </a:lnTo>
                  <a:lnTo>
                    <a:pt x="839" y="1092"/>
                  </a:lnTo>
                  <a:lnTo>
                    <a:pt x="836" y="1092"/>
                  </a:lnTo>
                  <a:lnTo>
                    <a:pt x="836" y="1091"/>
                  </a:lnTo>
                  <a:lnTo>
                    <a:pt x="839" y="1091"/>
                  </a:lnTo>
                  <a:lnTo>
                    <a:pt x="839" y="1091"/>
                  </a:lnTo>
                  <a:lnTo>
                    <a:pt x="867" y="961"/>
                  </a:lnTo>
                  <a:lnTo>
                    <a:pt x="885" y="876"/>
                  </a:lnTo>
                  <a:lnTo>
                    <a:pt x="894" y="846"/>
                  </a:lnTo>
                  <a:lnTo>
                    <a:pt x="901" y="827"/>
                  </a:lnTo>
                  <a:lnTo>
                    <a:pt x="901" y="827"/>
                  </a:lnTo>
                  <a:lnTo>
                    <a:pt x="913" y="802"/>
                  </a:lnTo>
                  <a:lnTo>
                    <a:pt x="913" y="802"/>
                  </a:lnTo>
                  <a:lnTo>
                    <a:pt x="922" y="787"/>
                  </a:lnTo>
                  <a:lnTo>
                    <a:pt x="929" y="771"/>
                  </a:lnTo>
                  <a:lnTo>
                    <a:pt x="930" y="764"/>
                  </a:lnTo>
                  <a:lnTo>
                    <a:pt x="930" y="759"/>
                  </a:lnTo>
                  <a:lnTo>
                    <a:pt x="929" y="755"/>
                  </a:lnTo>
                  <a:lnTo>
                    <a:pt x="926" y="750"/>
                  </a:lnTo>
                  <a:lnTo>
                    <a:pt x="926" y="750"/>
                  </a:lnTo>
                  <a:lnTo>
                    <a:pt x="919" y="745"/>
                  </a:lnTo>
                  <a:lnTo>
                    <a:pt x="912" y="741"/>
                  </a:lnTo>
                  <a:lnTo>
                    <a:pt x="912" y="741"/>
                  </a:lnTo>
                  <a:lnTo>
                    <a:pt x="906" y="736"/>
                  </a:lnTo>
                  <a:lnTo>
                    <a:pt x="902" y="732"/>
                  </a:lnTo>
                  <a:lnTo>
                    <a:pt x="901" y="729"/>
                  </a:lnTo>
                  <a:lnTo>
                    <a:pt x="901" y="725"/>
                  </a:lnTo>
                  <a:lnTo>
                    <a:pt x="903" y="715"/>
                  </a:lnTo>
                  <a:lnTo>
                    <a:pt x="903" y="715"/>
                  </a:lnTo>
                  <a:lnTo>
                    <a:pt x="908" y="707"/>
                  </a:lnTo>
                  <a:lnTo>
                    <a:pt x="915" y="699"/>
                  </a:lnTo>
                  <a:lnTo>
                    <a:pt x="922" y="690"/>
                  </a:lnTo>
                  <a:lnTo>
                    <a:pt x="931" y="682"/>
                  </a:lnTo>
                  <a:lnTo>
                    <a:pt x="947" y="669"/>
                  </a:lnTo>
                  <a:lnTo>
                    <a:pt x="957" y="662"/>
                  </a:lnTo>
                  <a:lnTo>
                    <a:pt x="957" y="662"/>
                  </a:lnTo>
                  <a:lnTo>
                    <a:pt x="958" y="655"/>
                  </a:lnTo>
                  <a:lnTo>
                    <a:pt x="961" y="643"/>
                  </a:lnTo>
                  <a:lnTo>
                    <a:pt x="966" y="629"/>
                  </a:lnTo>
                  <a:lnTo>
                    <a:pt x="971" y="622"/>
                  </a:lnTo>
                  <a:lnTo>
                    <a:pt x="976" y="615"/>
                  </a:lnTo>
                  <a:lnTo>
                    <a:pt x="976" y="615"/>
                  </a:lnTo>
                  <a:lnTo>
                    <a:pt x="985" y="601"/>
                  </a:lnTo>
                  <a:lnTo>
                    <a:pt x="995" y="586"/>
                  </a:lnTo>
                  <a:lnTo>
                    <a:pt x="995" y="586"/>
                  </a:lnTo>
                  <a:lnTo>
                    <a:pt x="1003" y="572"/>
                  </a:lnTo>
                  <a:lnTo>
                    <a:pt x="1013" y="558"/>
                  </a:lnTo>
                  <a:lnTo>
                    <a:pt x="1013" y="558"/>
                  </a:lnTo>
                  <a:lnTo>
                    <a:pt x="1020" y="551"/>
                  </a:lnTo>
                  <a:lnTo>
                    <a:pt x="1027" y="546"/>
                  </a:lnTo>
                  <a:lnTo>
                    <a:pt x="1027" y="546"/>
                  </a:lnTo>
                  <a:lnTo>
                    <a:pt x="1037" y="539"/>
                  </a:lnTo>
                  <a:lnTo>
                    <a:pt x="1039" y="536"/>
                  </a:lnTo>
                  <a:lnTo>
                    <a:pt x="1039" y="532"/>
                  </a:lnTo>
                  <a:lnTo>
                    <a:pt x="1039" y="532"/>
                  </a:lnTo>
                  <a:lnTo>
                    <a:pt x="1039" y="529"/>
                  </a:lnTo>
                  <a:lnTo>
                    <a:pt x="1038" y="525"/>
                  </a:lnTo>
                  <a:lnTo>
                    <a:pt x="1032" y="518"/>
                  </a:lnTo>
                  <a:lnTo>
                    <a:pt x="1032" y="518"/>
                  </a:lnTo>
                  <a:lnTo>
                    <a:pt x="1021" y="508"/>
                  </a:lnTo>
                  <a:lnTo>
                    <a:pt x="1011" y="501"/>
                  </a:lnTo>
                  <a:lnTo>
                    <a:pt x="1011" y="501"/>
                  </a:lnTo>
                  <a:lnTo>
                    <a:pt x="1003" y="494"/>
                  </a:lnTo>
                  <a:lnTo>
                    <a:pt x="996" y="486"/>
                  </a:lnTo>
                  <a:lnTo>
                    <a:pt x="993" y="483"/>
                  </a:lnTo>
                  <a:lnTo>
                    <a:pt x="992" y="477"/>
                  </a:lnTo>
                  <a:lnTo>
                    <a:pt x="990" y="473"/>
                  </a:lnTo>
                  <a:lnTo>
                    <a:pt x="989" y="466"/>
                  </a:lnTo>
                  <a:lnTo>
                    <a:pt x="990" y="466"/>
                  </a:lnTo>
                  <a:lnTo>
                    <a:pt x="990" y="466"/>
                  </a:lnTo>
                  <a:lnTo>
                    <a:pt x="992" y="472"/>
                  </a:lnTo>
                  <a:lnTo>
                    <a:pt x="993" y="477"/>
                  </a:lnTo>
                  <a:lnTo>
                    <a:pt x="995" y="481"/>
                  </a:lnTo>
                  <a:lnTo>
                    <a:pt x="997" y="486"/>
                  </a:lnTo>
                  <a:lnTo>
                    <a:pt x="1004" y="493"/>
                  </a:lnTo>
                  <a:lnTo>
                    <a:pt x="1013" y="500"/>
                  </a:lnTo>
                  <a:lnTo>
                    <a:pt x="1013" y="500"/>
                  </a:lnTo>
                  <a:lnTo>
                    <a:pt x="1023" y="507"/>
                  </a:lnTo>
                  <a:lnTo>
                    <a:pt x="1032" y="516"/>
                  </a:lnTo>
                  <a:lnTo>
                    <a:pt x="1032" y="516"/>
                  </a:lnTo>
                  <a:lnTo>
                    <a:pt x="1039" y="525"/>
                  </a:lnTo>
                  <a:lnTo>
                    <a:pt x="1041" y="529"/>
                  </a:lnTo>
                  <a:lnTo>
                    <a:pt x="1041" y="532"/>
                  </a:lnTo>
                  <a:lnTo>
                    <a:pt x="1041" y="532"/>
                  </a:lnTo>
                  <a:lnTo>
                    <a:pt x="1039" y="536"/>
                  </a:lnTo>
                  <a:lnTo>
                    <a:pt x="1037" y="540"/>
                  </a:lnTo>
                  <a:lnTo>
                    <a:pt x="1028" y="547"/>
                  </a:lnTo>
                  <a:lnTo>
                    <a:pt x="1028" y="547"/>
                  </a:lnTo>
                  <a:lnTo>
                    <a:pt x="1020" y="553"/>
                  </a:lnTo>
                  <a:lnTo>
                    <a:pt x="1013" y="560"/>
                  </a:lnTo>
                  <a:lnTo>
                    <a:pt x="1013" y="560"/>
                  </a:lnTo>
                  <a:lnTo>
                    <a:pt x="1004" y="572"/>
                  </a:lnTo>
                  <a:lnTo>
                    <a:pt x="995" y="586"/>
                  </a:lnTo>
                  <a:lnTo>
                    <a:pt x="995" y="586"/>
                  </a:lnTo>
                  <a:lnTo>
                    <a:pt x="986" y="602"/>
                  </a:lnTo>
                  <a:lnTo>
                    <a:pt x="976" y="616"/>
                  </a:lnTo>
                  <a:lnTo>
                    <a:pt x="976" y="616"/>
                  </a:lnTo>
                  <a:lnTo>
                    <a:pt x="972" y="622"/>
                  </a:lnTo>
                  <a:lnTo>
                    <a:pt x="968" y="630"/>
                  </a:lnTo>
                  <a:lnTo>
                    <a:pt x="962" y="645"/>
                  </a:lnTo>
                  <a:lnTo>
                    <a:pt x="958" y="658"/>
                  </a:lnTo>
                  <a:lnTo>
                    <a:pt x="957" y="662"/>
                  </a:lnTo>
                  <a:lnTo>
                    <a:pt x="957" y="664"/>
                  </a:lnTo>
                  <a:lnTo>
                    <a:pt x="957" y="664"/>
                  </a:lnTo>
                  <a:lnTo>
                    <a:pt x="957" y="664"/>
                  </a:lnTo>
                  <a:lnTo>
                    <a:pt x="950" y="668"/>
                  </a:lnTo>
                  <a:lnTo>
                    <a:pt x="933" y="682"/>
                  </a:lnTo>
                  <a:lnTo>
                    <a:pt x="924" y="690"/>
                  </a:lnTo>
                  <a:lnTo>
                    <a:pt x="916" y="699"/>
                  </a:lnTo>
                  <a:lnTo>
                    <a:pt x="909" y="707"/>
                  </a:lnTo>
                  <a:lnTo>
                    <a:pt x="903" y="715"/>
                  </a:lnTo>
                  <a:lnTo>
                    <a:pt x="903" y="715"/>
                  </a:lnTo>
                  <a:lnTo>
                    <a:pt x="902" y="725"/>
                  </a:lnTo>
                  <a:lnTo>
                    <a:pt x="902" y="729"/>
                  </a:lnTo>
                  <a:lnTo>
                    <a:pt x="902" y="732"/>
                  </a:lnTo>
                  <a:lnTo>
                    <a:pt x="906" y="736"/>
                  </a:lnTo>
                  <a:lnTo>
                    <a:pt x="913" y="739"/>
                  </a:lnTo>
                  <a:lnTo>
                    <a:pt x="913" y="739"/>
                  </a:lnTo>
                  <a:lnTo>
                    <a:pt x="919" y="743"/>
                  </a:lnTo>
                  <a:lnTo>
                    <a:pt x="926" y="749"/>
                  </a:lnTo>
                  <a:lnTo>
                    <a:pt x="926" y="749"/>
                  </a:lnTo>
                  <a:lnTo>
                    <a:pt x="930" y="753"/>
                  </a:lnTo>
                  <a:lnTo>
                    <a:pt x="931" y="759"/>
                  </a:lnTo>
                  <a:lnTo>
                    <a:pt x="931" y="764"/>
                  </a:lnTo>
                  <a:lnTo>
                    <a:pt x="930" y="771"/>
                  </a:lnTo>
                  <a:lnTo>
                    <a:pt x="923" y="787"/>
                  </a:lnTo>
                  <a:lnTo>
                    <a:pt x="915" y="804"/>
                  </a:lnTo>
                  <a:lnTo>
                    <a:pt x="915" y="804"/>
                  </a:lnTo>
                  <a:lnTo>
                    <a:pt x="901" y="827"/>
                  </a:lnTo>
                  <a:lnTo>
                    <a:pt x="901" y="827"/>
                  </a:lnTo>
                  <a:lnTo>
                    <a:pt x="895" y="847"/>
                  </a:lnTo>
                  <a:lnTo>
                    <a:pt x="887" y="878"/>
                  </a:lnTo>
                  <a:lnTo>
                    <a:pt x="868" y="961"/>
                  </a:lnTo>
                  <a:lnTo>
                    <a:pt x="840" y="1091"/>
                  </a:lnTo>
                  <a:lnTo>
                    <a:pt x="1188" y="1175"/>
                  </a:lnTo>
                  <a:lnTo>
                    <a:pt x="1188" y="1175"/>
                  </a:lnTo>
                  <a:lnTo>
                    <a:pt x="1538" y="1234"/>
                  </a:lnTo>
                  <a:lnTo>
                    <a:pt x="1537" y="1234"/>
                  </a:lnTo>
                  <a:lnTo>
                    <a:pt x="1510" y="1399"/>
                  </a:lnTo>
                  <a:lnTo>
                    <a:pt x="1751" y="1433"/>
                  </a:lnTo>
                  <a:lnTo>
                    <a:pt x="1750" y="1433"/>
                  </a:lnTo>
                  <a:lnTo>
                    <a:pt x="1750" y="1435"/>
                  </a:lnTo>
                  <a:lnTo>
                    <a:pt x="2355" y="1493"/>
                  </a:lnTo>
                  <a:lnTo>
                    <a:pt x="2407" y="851"/>
                  </a:lnTo>
                  <a:lnTo>
                    <a:pt x="2404" y="850"/>
                  </a:lnTo>
                  <a:lnTo>
                    <a:pt x="2402" y="853"/>
                  </a:lnTo>
                  <a:lnTo>
                    <a:pt x="2402" y="853"/>
                  </a:lnTo>
                  <a:lnTo>
                    <a:pt x="2402" y="850"/>
                  </a:lnTo>
                  <a:lnTo>
                    <a:pt x="1615" y="756"/>
                  </a:lnTo>
                  <a:lnTo>
                    <a:pt x="1605" y="818"/>
                  </a:lnTo>
                  <a:lnTo>
                    <a:pt x="1607" y="819"/>
                  </a:lnTo>
                  <a:lnTo>
                    <a:pt x="1607" y="820"/>
                  </a:lnTo>
                  <a:lnTo>
                    <a:pt x="1605" y="819"/>
                  </a:lnTo>
                  <a:lnTo>
                    <a:pt x="1539" y="1239"/>
                  </a:lnTo>
                  <a:lnTo>
                    <a:pt x="1539" y="1239"/>
                  </a:lnTo>
                  <a:lnTo>
                    <a:pt x="1604" y="819"/>
                  </a:lnTo>
                  <a:lnTo>
                    <a:pt x="1570" y="790"/>
                  </a:lnTo>
                  <a:lnTo>
                    <a:pt x="1570" y="790"/>
                  </a:lnTo>
                  <a:lnTo>
                    <a:pt x="1558" y="801"/>
                  </a:lnTo>
                  <a:lnTo>
                    <a:pt x="1549" y="806"/>
                  </a:lnTo>
                  <a:lnTo>
                    <a:pt x="1545" y="808"/>
                  </a:lnTo>
                  <a:lnTo>
                    <a:pt x="1542" y="809"/>
                  </a:lnTo>
                  <a:lnTo>
                    <a:pt x="1542" y="809"/>
                  </a:lnTo>
                  <a:lnTo>
                    <a:pt x="1509" y="806"/>
                  </a:lnTo>
                  <a:lnTo>
                    <a:pt x="1488" y="805"/>
                  </a:lnTo>
                  <a:lnTo>
                    <a:pt x="1472" y="804"/>
                  </a:lnTo>
                  <a:lnTo>
                    <a:pt x="1472" y="804"/>
                  </a:lnTo>
                  <a:lnTo>
                    <a:pt x="1465" y="802"/>
                  </a:lnTo>
                  <a:lnTo>
                    <a:pt x="1461" y="804"/>
                  </a:lnTo>
                  <a:lnTo>
                    <a:pt x="1458" y="806"/>
                  </a:lnTo>
                  <a:lnTo>
                    <a:pt x="1455" y="811"/>
                  </a:lnTo>
                  <a:lnTo>
                    <a:pt x="1455" y="811"/>
                  </a:lnTo>
                  <a:lnTo>
                    <a:pt x="1453" y="815"/>
                  </a:lnTo>
                  <a:lnTo>
                    <a:pt x="1453" y="815"/>
                  </a:lnTo>
                  <a:lnTo>
                    <a:pt x="1451" y="816"/>
                  </a:lnTo>
                  <a:lnTo>
                    <a:pt x="1447" y="818"/>
                  </a:lnTo>
                  <a:lnTo>
                    <a:pt x="1439" y="816"/>
                  </a:lnTo>
                  <a:lnTo>
                    <a:pt x="1432" y="813"/>
                  </a:lnTo>
                  <a:lnTo>
                    <a:pt x="1427" y="812"/>
                  </a:lnTo>
                  <a:lnTo>
                    <a:pt x="1427" y="812"/>
                  </a:lnTo>
                  <a:lnTo>
                    <a:pt x="1411" y="815"/>
                  </a:lnTo>
                  <a:lnTo>
                    <a:pt x="1391" y="818"/>
                  </a:lnTo>
                  <a:lnTo>
                    <a:pt x="1391" y="818"/>
                  </a:lnTo>
                  <a:lnTo>
                    <a:pt x="1388" y="816"/>
                  </a:lnTo>
                  <a:lnTo>
                    <a:pt x="1385" y="813"/>
                  </a:lnTo>
                  <a:lnTo>
                    <a:pt x="1383" y="809"/>
                  </a:lnTo>
                  <a:lnTo>
                    <a:pt x="1381" y="805"/>
                  </a:lnTo>
                  <a:lnTo>
                    <a:pt x="1380" y="794"/>
                  </a:lnTo>
                  <a:lnTo>
                    <a:pt x="1378" y="783"/>
                  </a:lnTo>
                  <a:lnTo>
                    <a:pt x="1378" y="783"/>
                  </a:lnTo>
                  <a:lnTo>
                    <a:pt x="1378" y="773"/>
                  </a:lnTo>
                  <a:lnTo>
                    <a:pt x="1377" y="764"/>
                  </a:lnTo>
                  <a:lnTo>
                    <a:pt x="1371" y="746"/>
                  </a:lnTo>
                  <a:lnTo>
                    <a:pt x="1371" y="746"/>
                  </a:lnTo>
                  <a:lnTo>
                    <a:pt x="1369" y="742"/>
                  </a:lnTo>
                  <a:lnTo>
                    <a:pt x="1366" y="738"/>
                  </a:lnTo>
                  <a:lnTo>
                    <a:pt x="1362" y="735"/>
                  </a:lnTo>
                  <a:lnTo>
                    <a:pt x="1357" y="732"/>
                  </a:lnTo>
                  <a:lnTo>
                    <a:pt x="1346" y="728"/>
                  </a:lnTo>
                  <a:lnTo>
                    <a:pt x="1332" y="725"/>
                  </a:lnTo>
                  <a:lnTo>
                    <a:pt x="1332" y="725"/>
                  </a:lnTo>
                  <a:lnTo>
                    <a:pt x="1325" y="722"/>
                  </a:lnTo>
                  <a:lnTo>
                    <a:pt x="1324" y="720"/>
                  </a:lnTo>
                  <a:lnTo>
                    <a:pt x="1324" y="720"/>
                  </a:lnTo>
                  <a:lnTo>
                    <a:pt x="1324" y="717"/>
                  </a:lnTo>
                  <a:lnTo>
                    <a:pt x="1325" y="715"/>
                  </a:lnTo>
                  <a:lnTo>
                    <a:pt x="1331" y="711"/>
                  </a:lnTo>
                  <a:lnTo>
                    <a:pt x="1331" y="711"/>
                  </a:lnTo>
                  <a:lnTo>
                    <a:pt x="1338" y="706"/>
                  </a:lnTo>
                  <a:lnTo>
                    <a:pt x="1339" y="704"/>
                  </a:lnTo>
                  <a:lnTo>
                    <a:pt x="1339" y="701"/>
                  </a:lnTo>
                  <a:lnTo>
                    <a:pt x="1339" y="701"/>
                  </a:lnTo>
                  <a:lnTo>
                    <a:pt x="1338" y="689"/>
                  </a:lnTo>
                  <a:lnTo>
                    <a:pt x="1334" y="669"/>
                  </a:lnTo>
                  <a:lnTo>
                    <a:pt x="1324" y="626"/>
                  </a:lnTo>
                  <a:lnTo>
                    <a:pt x="1324" y="626"/>
                  </a:lnTo>
                  <a:lnTo>
                    <a:pt x="1318" y="612"/>
                  </a:lnTo>
                  <a:lnTo>
                    <a:pt x="1311" y="601"/>
                  </a:lnTo>
                  <a:lnTo>
                    <a:pt x="1306" y="592"/>
                  </a:lnTo>
                  <a:lnTo>
                    <a:pt x="1301" y="588"/>
                  </a:lnTo>
                  <a:lnTo>
                    <a:pt x="1301" y="588"/>
                  </a:lnTo>
                  <a:lnTo>
                    <a:pt x="1293" y="601"/>
                  </a:lnTo>
                  <a:lnTo>
                    <a:pt x="1279" y="616"/>
                  </a:lnTo>
                  <a:lnTo>
                    <a:pt x="1279" y="616"/>
                  </a:lnTo>
                  <a:lnTo>
                    <a:pt x="1278" y="617"/>
                  </a:lnTo>
                  <a:lnTo>
                    <a:pt x="1273" y="616"/>
                  </a:lnTo>
                  <a:lnTo>
                    <a:pt x="1273" y="616"/>
                  </a:lnTo>
                  <a:lnTo>
                    <a:pt x="1269" y="613"/>
                  </a:lnTo>
                  <a:lnTo>
                    <a:pt x="1265" y="609"/>
                  </a:lnTo>
                  <a:lnTo>
                    <a:pt x="1256" y="598"/>
                  </a:lnTo>
                  <a:lnTo>
                    <a:pt x="1249" y="585"/>
                  </a:lnTo>
                  <a:lnTo>
                    <a:pt x="1248" y="579"/>
                  </a:lnTo>
                  <a:lnTo>
                    <a:pt x="1247" y="575"/>
                  </a:lnTo>
                  <a:lnTo>
                    <a:pt x="1247" y="575"/>
                  </a:lnTo>
                  <a:lnTo>
                    <a:pt x="1248" y="568"/>
                  </a:lnTo>
                  <a:lnTo>
                    <a:pt x="1252" y="560"/>
                  </a:lnTo>
                  <a:lnTo>
                    <a:pt x="1252" y="560"/>
                  </a:lnTo>
                  <a:lnTo>
                    <a:pt x="1256" y="544"/>
                  </a:lnTo>
                  <a:lnTo>
                    <a:pt x="1256" y="537"/>
                  </a:lnTo>
                  <a:lnTo>
                    <a:pt x="1256" y="530"/>
                  </a:lnTo>
                  <a:lnTo>
                    <a:pt x="1256" y="530"/>
                  </a:lnTo>
                  <a:lnTo>
                    <a:pt x="1255" y="528"/>
                  </a:lnTo>
                  <a:lnTo>
                    <a:pt x="1255" y="523"/>
                  </a:lnTo>
                  <a:lnTo>
                    <a:pt x="1259" y="511"/>
                  </a:lnTo>
                  <a:lnTo>
                    <a:pt x="1263" y="497"/>
                  </a:lnTo>
                  <a:lnTo>
                    <a:pt x="1270" y="483"/>
                  </a:lnTo>
                  <a:lnTo>
                    <a:pt x="1285" y="456"/>
                  </a:lnTo>
                  <a:lnTo>
                    <a:pt x="1293" y="444"/>
                  </a:lnTo>
                  <a:lnTo>
                    <a:pt x="1293" y="444"/>
                  </a:lnTo>
                  <a:lnTo>
                    <a:pt x="1294" y="439"/>
                  </a:lnTo>
                  <a:lnTo>
                    <a:pt x="1293" y="435"/>
                  </a:lnTo>
                  <a:lnTo>
                    <a:pt x="1293" y="435"/>
                  </a:lnTo>
                  <a:lnTo>
                    <a:pt x="1290" y="432"/>
                  </a:lnTo>
                  <a:lnTo>
                    <a:pt x="1287" y="430"/>
                  </a:lnTo>
                  <a:lnTo>
                    <a:pt x="1278" y="425"/>
                  </a:lnTo>
                  <a:lnTo>
                    <a:pt x="1269" y="423"/>
                  </a:lnTo>
                  <a:lnTo>
                    <a:pt x="1262" y="423"/>
                  </a:lnTo>
                  <a:lnTo>
                    <a:pt x="1262" y="423"/>
                  </a:lnTo>
                  <a:lnTo>
                    <a:pt x="1258" y="421"/>
                  </a:lnTo>
                  <a:lnTo>
                    <a:pt x="1255" y="417"/>
                  </a:lnTo>
                  <a:lnTo>
                    <a:pt x="1248" y="404"/>
                  </a:lnTo>
                  <a:lnTo>
                    <a:pt x="1242" y="392"/>
                  </a:lnTo>
                  <a:lnTo>
                    <a:pt x="1240" y="382"/>
                  </a:lnTo>
                  <a:lnTo>
                    <a:pt x="1240" y="382"/>
                  </a:lnTo>
                  <a:lnTo>
                    <a:pt x="1235" y="371"/>
                  </a:lnTo>
                  <a:lnTo>
                    <a:pt x="1235" y="371"/>
                  </a:lnTo>
                  <a:lnTo>
                    <a:pt x="1233" y="357"/>
                  </a:lnTo>
                  <a:lnTo>
                    <a:pt x="1228" y="343"/>
                  </a:lnTo>
                  <a:lnTo>
                    <a:pt x="1228" y="343"/>
                  </a:lnTo>
                  <a:lnTo>
                    <a:pt x="1226" y="339"/>
                  </a:lnTo>
                  <a:lnTo>
                    <a:pt x="1226" y="339"/>
                  </a:lnTo>
                  <a:lnTo>
                    <a:pt x="1220" y="329"/>
                  </a:lnTo>
                  <a:lnTo>
                    <a:pt x="1213" y="316"/>
                  </a:lnTo>
                  <a:lnTo>
                    <a:pt x="1205" y="305"/>
                  </a:lnTo>
                  <a:lnTo>
                    <a:pt x="1199" y="299"/>
                  </a:lnTo>
                  <a:lnTo>
                    <a:pt x="1192" y="294"/>
                  </a:lnTo>
                  <a:lnTo>
                    <a:pt x="1192" y="294"/>
                  </a:lnTo>
                  <a:lnTo>
                    <a:pt x="1185" y="288"/>
                  </a:lnTo>
                  <a:lnTo>
                    <a:pt x="1181" y="282"/>
                  </a:lnTo>
                  <a:lnTo>
                    <a:pt x="1179" y="277"/>
                  </a:lnTo>
                  <a:lnTo>
                    <a:pt x="1178" y="273"/>
                  </a:lnTo>
                  <a:lnTo>
                    <a:pt x="1178" y="267"/>
                  </a:lnTo>
                  <a:lnTo>
                    <a:pt x="1178" y="263"/>
                  </a:lnTo>
                  <a:lnTo>
                    <a:pt x="1181" y="253"/>
                  </a:lnTo>
                  <a:lnTo>
                    <a:pt x="1181" y="253"/>
                  </a:lnTo>
                  <a:lnTo>
                    <a:pt x="1184" y="245"/>
                  </a:lnTo>
                  <a:lnTo>
                    <a:pt x="1184" y="245"/>
                  </a:lnTo>
                  <a:lnTo>
                    <a:pt x="1182" y="238"/>
                  </a:lnTo>
                  <a:lnTo>
                    <a:pt x="1179" y="231"/>
                  </a:lnTo>
                  <a:lnTo>
                    <a:pt x="1170" y="214"/>
                  </a:lnTo>
                  <a:lnTo>
                    <a:pt x="1170" y="214"/>
                  </a:lnTo>
                  <a:lnTo>
                    <a:pt x="1163" y="203"/>
                  </a:lnTo>
                  <a:lnTo>
                    <a:pt x="1158" y="191"/>
                  </a:lnTo>
                  <a:lnTo>
                    <a:pt x="1158" y="191"/>
                  </a:lnTo>
                  <a:lnTo>
                    <a:pt x="1157" y="187"/>
                  </a:lnTo>
                  <a:lnTo>
                    <a:pt x="1157" y="182"/>
                  </a:lnTo>
                  <a:lnTo>
                    <a:pt x="1157" y="169"/>
                  </a:lnTo>
                  <a:lnTo>
                    <a:pt x="1163" y="145"/>
                  </a:lnTo>
                  <a:lnTo>
                    <a:pt x="1163" y="145"/>
                  </a:lnTo>
                  <a:lnTo>
                    <a:pt x="1165" y="130"/>
                  </a:lnTo>
                  <a:lnTo>
                    <a:pt x="1165" y="130"/>
                  </a:lnTo>
                  <a:lnTo>
                    <a:pt x="1168" y="114"/>
                  </a:lnTo>
                  <a:lnTo>
                    <a:pt x="1174" y="86"/>
                  </a:lnTo>
                  <a:lnTo>
                    <a:pt x="1185" y="33"/>
                  </a:lnTo>
                  <a:lnTo>
                    <a:pt x="1185" y="33"/>
                  </a:lnTo>
                  <a:lnTo>
                    <a:pt x="1181" y="33"/>
                  </a:lnTo>
                  <a:lnTo>
                    <a:pt x="1181" y="32"/>
                  </a:lnTo>
                  <a:lnTo>
                    <a:pt x="1181" y="32"/>
                  </a:lnTo>
                  <a:lnTo>
                    <a:pt x="1185" y="32"/>
                  </a:lnTo>
                  <a:lnTo>
                    <a:pt x="1185" y="32"/>
                  </a:lnTo>
                  <a:lnTo>
                    <a:pt x="1185" y="30"/>
                  </a:lnTo>
                  <a:lnTo>
                    <a:pt x="1086" y="0"/>
                  </a:lnTo>
                  <a:lnTo>
                    <a:pt x="1086" y="0"/>
                  </a:lnTo>
                  <a:lnTo>
                    <a:pt x="1056" y="99"/>
                  </a:lnTo>
                  <a:lnTo>
                    <a:pt x="1035" y="172"/>
                  </a:lnTo>
                  <a:lnTo>
                    <a:pt x="1027" y="204"/>
                  </a:lnTo>
                  <a:lnTo>
                    <a:pt x="1021" y="231"/>
                  </a:lnTo>
                  <a:lnTo>
                    <a:pt x="1021" y="231"/>
                  </a:lnTo>
                  <a:lnTo>
                    <a:pt x="1009" y="299"/>
                  </a:lnTo>
                  <a:lnTo>
                    <a:pt x="1009" y="299"/>
                  </a:lnTo>
                  <a:lnTo>
                    <a:pt x="996" y="367"/>
                  </a:lnTo>
                  <a:lnTo>
                    <a:pt x="993" y="393"/>
                  </a:lnTo>
                  <a:lnTo>
                    <a:pt x="990" y="410"/>
                  </a:lnTo>
                  <a:lnTo>
                    <a:pt x="990" y="410"/>
                  </a:lnTo>
                  <a:lnTo>
                    <a:pt x="990" y="428"/>
                  </a:lnTo>
                  <a:lnTo>
                    <a:pt x="990" y="445"/>
                  </a:lnTo>
                  <a:lnTo>
                    <a:pt x="990" y="445"/>
                  </a:lnTo>
                  <a:lnTo>
                    <a:pt x="988" y="452"/>
                  </a:lnTo>
                  <a:lnTo>
                    <a:pt x="986" y="458"/>
                  </a:lnTo>
                  <a:lnTo>
                    <a:pt x="983" y="460"/>
                  </a:lnTo>
                  <a:lnTo>
                    <a:pt x="979" y="462"/>
                  </a:lnTo>
                  <a:lnTo>
                    <a:pt x="979" y="462"/>
                  </a:lnTo>
                  <a:lnTo>
                    <a:pt x="976" y="462"/>
                  </a:lnTo>
                  <a:lnTo>
                    <a:pt x="976" y="462"/>
                  </a:lnTo>
                  <a:lnTo>
                    <a:pt x="957" y="456"/>
                  </a:lnTo>
                  <a:lnTo>
                    <a:pt x="927" y="449"/>
                  </a:lnTo>
                  <a:lnTo>
                    <a:pt x="896" y="444"/>
                  </a:lnTo>
                  <a:lnTo>
                    <a:pt x="875" y="442"/>
                  </a:lnTo>
                  <a:lnTo>
                    <a:pt x="875" y="442"/>
                  </a:lnTo>
                  <a:lnTo>
                    <a:pt x="864" y="441"/>
                  </a:lnTo>
                  <a:lnTo>
                    <a:pt x="846" y="437"/>
                  </a:lnTo>
                  <a:lnTo>
                    <a:pt x="801" y="427"/>
                  </a:lnTo>
                  <a:lnTo>
                    <a:pt x="801" y="427"/>
                  </a:lnTo>
                  <a:lnTo>
                    <a:pt x="752" y="417"/>
                  </a:lnTo>
                  <a:lnTo>
                    <a:pt x="752" y="417"/>
                  </a:lnTo>
                  <a:lnTo>
                    <a:pt x="740" y="414"/>
                  </a:lnTo>
                  <a:lnTo>
                    <a:pt x="730" y="414"/>
                  </a:lnTo>
                  <a:lnTo>
                    <a:pt x="730" y="414"/>
                  </a:lnTo>
                  <a:lnTo>
                    <a:pt x="716" y="416"/>
                  </a:lnTo>
                  <a:lnTo>
                    <a:pt x="716" y="416"/>
                  </a:lnTo>
                  <a:lnTo>
                    <a:pt x="705" y="417"/>
                  </a:lnTo>
                  <a:lnTo>
                    <a:pt x="705" y="417"/>
                  </a:lnTo>
                  <a:lnTo>
                    <a:pt x="653" y="418"/>
                  </a:lnTo>
                  <a:lnTo>
                    <a:pt x="653" y="418"/>
                  </a:lnTo>
                  <a:lnTo>
                    <a:pt x="592" y="420"/>
                  </a:lnTo>
                  <a:lnTo>
                    <a:pt x="592" y="420"/>
                  </a:lnTo>
                  <a:lnTo>
                    <a:pt x="583" y="421"/>
                  </a:lnTo>
                  <a:lnTo>
                    <a:pt x="578" y="423"/>
                  </a:lnTo>
                  <a:lnTo>
                    <a:pt x="577" y="425"/>
                  </a:lnTo>
                  <a:lnTo>
                    <a:pt x="576" y="427"/>
                  </a:lnTo>
                  <a:lnTo>
                    <a:pt x="576" y="428"/>
                  </a:lnTo>
                  <a:lnTo>
                    <a:pt x="576" y="428"/>
                  </a:lnTo>
                  <a:lnTo>
                    <a:pt x="576" y="428"/>
                  </a:lnTo>
                  <a:lnTo>
                    <a:pt x="553" y="421"/>
                  </a:lnTo>
                  <a:lnTo>
                    <a:pt x="538" y="413"/>
                  </a:lnTo>
                  <a:lnTo>
                    <a:pt x="529" y="410"/>
                  </a:lnTo>
                  <a:lnTo>
                    <a:pt x="525" y="406"/>
                  </a:lnTo>
                  <a:lnTo>
                    <a:pt x="525" y="406"/>
                  </a:lnTo>
                  <a:lnTo>
                    <a:pt x="521" y="402"/>
                  </a:lnTo>
                  <a:lnTo>
                    <a:pt x="517" y="399"/>
                  </a:lnTo>
                  <a:lnTo>
                    <a:pt x="504" y="395"/>
                  </a:lnTo>
                  <a:lnTo>
                    <a:pt x="490" y="392"/>
                  </a:lnTo>
                  <a:lnTo>
                    <a:pt x="475" y="389"/>
                  </a:lnTo>
                  <a:lnTo>
                    <a:pt x="475" y="389"/>
                  </a:lnTo>
                  <a:lnTo>
                    <a:pt x="461" y="386"/>
                  </a:lnTo>
                  <a:lnTo>
                    <a:pt x="461" y="386"/>
                  </a:lnTo>
                  <a:lnTo>
                    <a:pt x="448" y="383"/>
                  </a:lnTo>
                  <a:lnTo>
                    <a:pt x="437" y="383"/>
                  </a:lnTo>
                  <a:lnTo>
                    <a:pt x="437" y="383"/>
                  </a:lnTo>
                  <a:lnTo>
                    <a:pt x="427" y="383"/>
                  </a:lnTo>
                  <a:lnTo>
                    <a:pt x="419" y="385"/>
                  </a:lnTo>
                  <a:lnTo>
                    <a:pt x="419" y="385"/>
                  </a:lnTo>
                  <a:lnTo>
                    <a:pt x="410" y="386"/>
                  </a:lnTo>
                  <a:lnTo>
                    <a:pt x="410" y="386"/>
                  </a:lnTo>
                  <a:lnTo>
                    <a:pt x="408" y="385"/>
                  </a:lnTo>
                  <a:lnTo>
                    <a:pt x="402" y="383"/>
                  </a:lnTo>
                  <a:lnTo>
                    <a:pt x="392" y="376"/>
                  </a:lnTo>
                  <a:lnTo>
                    <a:pt x="392" y="376"/>
                  </a:lnTo>
                  <a:lnTo>
                    <a:pt x="377" y="368"/>
                  </a:lnTo>
                  <a:lnTo>
                    <a:pt x="370" y="365"/>
                  </a:lnTo>
                  <a:lnTo>
                    <a:pt x="363" y="364"/>
                  </a:lnTo>
                  <a:lnTo>
                    <a:pt x="363" y="364"/>
                  </a:lnTo>
                  <a:lnTo>
                    <a:pt x="360" y="362"/>
                  </a:lnTo>
                  <a:lnTo>
                    <a:pt x="357" y="361"/>
                  </a:lnTo>
                  <a:lnTo>
                    <a:pt x="354" y="360"/>
                  </a:lnTo>
                  <a:lnTo>
                    <a:pt x="353" y="357"/>
                  </a:lnTo>
                  <a:lnTo>
                    <a:pt x="351" y="350"/>
                  </a:lnTo>
                  <a:lnTo>
                    <a:pt x="351" y="341"/>
                  </a:lnTo>
                  <a:lnTo>
                    <a:pt x="351" y="341"/>
                  </a:lnTo>
                  <a:lnTo>
                    <a:pt x="351" y="326"/>
                  </a:lnTo>
                  <a:lnTo>
                    <a:pt x="351" y="326"/>
                  </a:lnTo>
                  <a:lnTo>
                    <a:pt x="349" y="318"/>
                  </a:lnTo>
                  <a:lnTo>
                    <a:pt x="346" y="311"/>
                  </a:lnTo>
                  <a:lnTo>
                    <a:pt x="346" y="311"/>
                  </a:lnTo>
                  <a:lnTo>
                    <a:pt x="343" y="302"/>
                  </a:lnTo>
                  <a:lnTo>
                    <a:pt x="342" y="292"/>
                  </a:lnTo>
                  <a:lnTo>
                    <a:pt x="342" y="292"/>
                  </a:lnTo>
                  <a:lnTo>
                    <a:pt x="342" y="289"/>
                  </a:lnTo>
                  <a:lnTo>
                    <a:pt x="340" y="285"/>
                  </a:lnTo>
                  <a:lnTo>
                    <a:pt x="333" y="277"/>
                  </a:lnTo>
                  <a:lnTo>
                    <a:pt x="323" y="267"/>
                  </a:lnTo>
                  <a:lnTo>
                    <a:pt x="314" y="260"/>
                  </a:lnTo>
                  <a:lnTo>
                    <a:pt x="314" y="260"/>
                  </a:lnTo>
                  <a:lnTo>
                    <a:pt x="301" y="249"/>
                  </a:lnTo>
                  <a:lnTo>
                    <a:pt x="301" y="249"/>
                  </a:lnTo>
                  <a:lnTo>
                    <a:pt x="298" y="246"/>
                  </a:lnTo>
                  <a:lnTo>
                    <a:pt x="294" y="245"/>
                  </a:lnTo>
                  <a:lnTo>
                    <a:pt x="281" y="243"/>
                  </a:lnTo>
                  <a:lnTo>
                    <a:pt x="281" y="243"/>
                  </a:lnTo>
                  <a:lnTo>
                    <a:pt x="269" y="245"/>
                  </a:lnTo>
                  <a:lnTo>
                    <a:pt x="258" y="246"/>
                  </a:lnTo>
                  <a:lnTo>
                    <a:pt x="245" y="249"/>
                  </a:lnTo>
                  <a:lnTo>
                    <a:pt x="245" y="249"/>
                  </a:lnTo>
                  <a:lnTo>
                    <a:pt x="245" y="249"/>
                  </a:lnTo>
                  <a:lnTo>
                    <a:pt x="245" y="249"/>
                  </a:lnTo>
                  <a:lnTo>
                    <a:pt x="242" y="247"/>
                  </a:lnTo>
                  <a:lnTo>
                    <a:pt x="238" y="243"/>
                  </a:lnTo>
                  <a:lnTo>
                    <a:pt x="238" y="243"/>
                  </a:lnTo>
                  <a:lnTo>
                    <a:pt x="227" y="261"/>
                  </a:lnTo>
                  <a:lnTo>
                    <a:pt x="214" y="284"/>
                  </a:lnTo>
                  <a:lnTo>
                    <a:pt x="214" y="284"/>
                  </a:lnTo>
                  <a:lnTo>
                    <a:pt x="203" y="312"/>
                  </a:lnTo>
                  <a:lnTo>
                    <a:pt x="192" y="344"/>
                  </a:lnTo>
                  <a:lnTo>
                    <a:pt x="182" y="375"/>
                  </a:lnTo>
                  <a:lnTo>
                    <a:pt x="175" y="399"/>
                  </a:lnTo>
                  <a:lnTo>
                    <a:pt x="175" y="399"/>
                  </a:lnTo>
                  <a:lnTo>
                    <a:pt x="171" y="416"/>
                  </a:lnTo>
                  <a:lnTo>
                    <a:pt x="167" y="430"/>
                  </a:lnTo>
                  <a:lnTo>
                    <a:pt x="153" y="460"/>
                  </a:lnTo>
                  <a:lnTo>
                    <a:pt x="153" y="460"/>
                  </a:lnTo>
                  <a:close/>
                </a:path>
              </a:pathLst>
            </a:custGeom>
            <a:grpFill/>
            <a:ln w="3175">
              <a:solidFill>
                <a:srgbClr val="2D282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61"/>
            <p:cNvSpPr>
              <a:spLocks/>
            </p:cNvSpPr>
            <p:nvPr/>
          </p:nvSpPr>
          <p:spPr bwMode="auto">
            <a:xfrm>
              <a:off x="3724274" y="3870324"/>
              <a:ext cx="379413" cy="633411"/>
            </a:xfrm>
            <a:custGeom>
              <a:avLst/>
              <a:gdLst>
                <a:gd name="T0" fmla="*/ 96 w 479"/>
                <a:gd name="T1" fmla="*/ 797 h 797"/>
                <a:gd name="T2" fmla="*/ 112 w 479"/>
                <a:gd name="T3" fmla="*/ 794 h 797"/>
                <a:gd name="T4" fmla="*/ 149 w 479"/>
                <a:gd name="T5" fmla="*/ 780 h 797"/>
                <a:gd name="T6" fmla="*/ 158 w 479"/>
                <a:gd name="T7" fmla="*/ 771 h 797"/>
                <a:gd name="T8" fmla="*/ 155 w 479"/>
                <a:gd name="T9" fmla="*/ 773 h 797"/>
                <a:gd name="T10" fmla="*/ 155 w 479"/>
                <a:gd name="T11" fmla="*/ 771 h 797"/>
                <a:gd name="T12" fmla="*/ 152 w 479"/>
                <a:gd name="T13" fmla="*/ 764 h 797"/>
                <a:gd name="T14" fmla="*/ 135 w 479"/>
                <a:gd name="T15" fmla="*/ 755 h 797"/>
                <a:gd name="T16" fmla="*/ 140 w 479"/>
                <a:gd name="T17" fmla="*/ 741 h 797"/>
                <a:gd name="T18" fmla="*/ 152 w 479"/>
                <a:gd name="T19" fmla="*/ 718 h 797"/>
                <a:gd name="T20" fmla="*/ 154 w 479"/>
                <a:gd name="T21" fmla="*/ 714 h 797"/>
                <a:gd name="T22" fmla="*/ 155 w 479"/>
                <a:gd name="T23" fmla="*/ 713 h 797"/>
                <a:gd name="T24" fmla="*/ 148 w 479"/>
                <a:gd name="T25" fmla="*/ 707 h 797"/>
                <a:gd name="T26" fmla="*/ 141 w 479"/>
                <a:gd name="T27" fmla="*/ 701 h 797"/>
                <a:gd name="T28" fmla="*/ 133 w 479"/>
                <a:gd name="T29" fmla="*/ 694 h 797"/>
                <a:gd name="T30" fmla="*/ 123 w 479"/>
                <a:gd name="T31" fmla="*/ 682 h 797"/>
                <a:gd name="T32" fmla="*/ 117 w 479"/>
                <a:gd name="T33" fmla="*/ 668 h 797"/>
                <a:gd name="T34" fmla="*/ 119 w 479"/>
                <a:gd name="T35" fmla="*/ 665 h 797"/>
                <a:gd name="T36" fmla="*/ 479 w 479"/>
                <a:gd name="T37" fmla="*/ 617 h 797"/>
                <a:gd name="T38" fmla="*/ 467 w 479"/>
                <a:gd name="T39" fmla="*/ 591 h 797"/>
                <a:gd name="T40" fmla="*/ 458 w 479"/>
                <a:gd name="T41" fmla="*/ 556 h 797"/>
                <a:gd name="T42" fmla="*/ 456 w 479"/>
                <a:gd name="T43" fmla="*/ 543 h 797"/>
                <a:gd name="T44" fmla="*/ 456 w 479"/>
                <a:gd name="T45" fmla="*/ 522 h 797"/>
                <a:gd name="T46" fmla="*/ 446 w 479"/>
                <a:gd name="T47" fmla="*/ 463 h 797"/>
                <a:gd name="T48" fmla="*/ 445 w 479"/>
                <a:gd name="T49" fmla="*/ 458 h 797"/>
                <a:gd name="T50" fmla="*/ 452 w 479"/>
                <a:gd name="T51" fmla="*/ 442 h 797"/>
                <a:gd name="T52" fmla="*/ 458 w 479"/>
                <a:gd name="T53" fmla="*/ 432 h 797"/>
                <a:gd name="T54" fmla="*/ 463 w 479"/>
                <a:gd name="T55" fmla="*/ 421 h 797"/>
                <a:gd name="T56" fmla="*/ 463 w 479"/>
                <a:gd name="T57" fmla="*/ 409 h 797"/>
                <a:gd name="T58" fmla="*/ 459 w 479"/>
                <a:gd name="T59" fmla="*/ 406 h 797"/>
                <a:gd name="T60" fmla="*/ 452 w 479"/>
                <a:gd name="T61" fmla="*/ 403 h 797"/>
                <a:gd name="T62" fmla="*/ 446 w 479"/>
                <a:gd name="T63" fmla="*/ 399 h 797"/>
                <a:gd name="T64" fmla="*/ 437 w 479"/>
                <a:gd name="T65" fmla="*/ 386 h 797"/>
                <a:gd name="T66" fmla="*/ 432 w 479"/>
                <a:gd name="T67" fmla="*/ 375 h 797"/>
                <a:gd name="T68" fmla="*/ 431 w 479"/>
                <a:gd name="T69" fmla="*/ 368 h 797"/>
                <a:gd name="T70" fmla="*/ 428 w 479"/>
                <a:gd name="T71" fmla="*/ 354 h 797"/>
                <a:gd name="T72" fmla="*/ 413 w 479"/>
                <a:gd name="T73" fmla="*/ 318 h 797"/>
                <a:gd name="T74" fmla="*/ 0 w 479"/>
                <a:gd name="T75" fmla="*/ 28 h 797"/>
                <a:gd name="T76" fmla="*/ 40 w 479"/>
                <a:gd name="T77" fmla="*/ 766 h 797"/>
                <a:gd name="T78" fmla="*/ 43 w 479"/>
                <a:gd name="T79" fmla="*/ 763 h 797"/>
                <a:gd name="T80" fmla="*/ 58 w 479"/>
                <a:gd name="T81" fmla="*/ 748 h 797"/>
                <a:gd name="T82" fmla="*/ 71 w 479"/>
                <a:gd name="T83" fmla="*/ 729 h 797"/>
                <a:gd name="T84" fmla="*/ 81 w 479"/>
                <a:gd name="T85" fmla="*/ 717 h 797"/>
                <a:gd name="T86" fmla="*/ 82 w 479"/>
                <a:gd name="T87" fmla="*/ 717 h 797"/>
                <a:gd name="T88" fmla="*/ 82 w 479"/>
                <a:gd name="T89" fmla="*/ 722 h 797"/>
                <a:gd name="T90" fmla="*/ 81 w 479"/>
                <a:gd name="T91" fmla="*/ 732 h 797"/>
                <a:gd name="T92" fmla="*/ 95 w 479"/>
                <a:gd name="T93" fmla="*/ 760 h 797"/>
                <a:gd name="T94" fmla="*/ 96 w 479"/>
                <a:gd name="T95" fmla="*/ 771 h 797"/>
                <a:gd name="T96" fmla="*/ 96 w 479"/>
                <a:gd name="T97" fmla="*/ 776 h 797"/>
                <a:gd name="T98" fmla="*/ 92 w 479"/>
                <a:gd name="T99" fmla="*/ 785 h 797"/>
                <a:gd name="T100" fmla="*/ 89 w 479"/>
                <a:gd name="T101" fmla="*/ 790 h 797"/>
                <a:gd name="T102" fmla="*/ 89 w 479"/>
                <a:gd name="T103" fmla="*/ 794 h 797"/>
                <a:gd name="T104" fmla="*/ 96 w 479"/>
                <a:gd name="T105" fmla="*/ 797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9" h="797">
                  <a:moveTo>
                    <a:pt x="96" y="797"/>
                  </a:moveTo>
                  <a:lnTo>
                    <a:pt x="96" y="797"/>
                  </a:lnTo>
                  <a:lnTo>
                    <a:pt x="103" y="797"/>
                  </a:lnTo>
                  <a:lnTo>
                    <a:pt x="112" y="794"/>
                  </a:lnTo>
                  <a:lnTo>
                    <a:pt x="131" y="787"/>
                  </a:lnTo>
                  <a:lnTo>
                    <a:pt x="149" y="780"/>
                  </a:lnTo>
                  <a:lnTo>
                    <a:pt x="159" y="774"/>
                  </a:lnTo>
                  <a:lnTo>
                    <a:pt x="158" y="771"/>
                  </a:lnTo>
                  <a:lnTo>
                    <a:pt x="158" y="771"/>
                  </a:lnTo>
                  <a:lnTo>
                    <a:pt x="155" y="773"/>
                  </a:lnTo>
                  <a:lnTo>
                    <a:pt x="155" y="771"/>
                  </a:lnTo>
                  <a:lnTo>
                    <a:pt x="155" y="771"/>
                  </a:lnTo>
                  <a:lnTo>
                    <a:pt x="156" y="770"/>
                  </a:lnTo>
                  <a:lnTo>
                    <a:pt x="152" y="764"/>
                  </a:lnTo>
                  <a:lnTo>
                    <a:pt x="134" y="755"/>
                  </a:lnTo>
                  <a:lnTo>
                    <a:pt x="135" y="755"/>
                  </a:lnTo>
                  <a:lnTo>
                    <a:pt x="135" y="755"/>
                  </a:lnTo>
                  <a:lnTo>
                    <a:pt x="140" y="741"/>
                  </a:lnTo>
                  <a:lnTo>
                    <a:pt x="145" y="728"/>
                  </a:lnTo>
                  <a:lnTo>
                    <a:pt x="152" y="718"/>
                  </a:lnTo>
                  <a:lnTo>
                    <a:pt x="152" y="718"/>
                  </a:lnTo>
                  <a:lnTo>
                    <a:pt x="154" y="714"/>
                  </a:lnTo>
                  <a:lnTo>
                    <a:pt x="155" y="713"/>
                  </a:lnTo>
                  <a:lnTo>
                    <a:pt x="155" y="713"/>
                  </a:lnTo>
                  <a:lnTo>
                    <a:pt x="152" y="710"/>
                  </a:lnTo>
                  <a:lnTo>
                    <a:pt x="148" y="707"/>
                  </a:lnTo>
                  <a:lnTo>
                    <a:pt x="148" y="707"/>
                  </a:lnTo>
                  <a:lnTo>
                    <a:pt x="141" y="701"/>
                  </a:lnTo>
                  <a:lnTo>
                    <a:pt x="133" y="694"/>
                  </a:lnTo>
                  <a:lnTo>
                    <a:pt x="133" y="694"/>
                  </a:lnTo>
                  <a:lnTo>
                    <a:pt x="127" y="687"/>
                  </a:lnTo>
                  <a:lnTo>
                    <a:pt x="123" y="682"/>
                  </a:lnTo>
                  <a:lnTo>
                    <a:pt x="119" y="673"/>
                  </a:lnTo>
                  <a:lnTo>
                    <a:pt x="117" y="668"/>
                  </a:lnTo>
                  <a:lnTo>
                    <a:pt x="119" y="665"/>
                  </a:lnTo>
                  <a:lnTo>
                    <a:pt x="119" y="665"/>
                  </a:lnTo>
                  <a:lnTo>
                    <a:pt x="119" y="665"/>
                  </a:lnTo>
                  <a:lnTo>
                    <a:pt x="479" y="617"/>
                  </a:lnTo>
                  <a:lnTo>
                    <a:pt x="479" y="617"/>
                  </a:lnTo>
                  <a:lnTo>
                    <a:pt x="467" y="591"/>
                  </a:lnTo>
                  <a:lnTo>
                    <a:pt x="460" y="573"/>
                  </a:lnTo>
                  <a:lnTo>
                    <a:pt x="458" y="556"/>
                  </a:lnTo>
                  <a:lnTo>
                    <a:pt x="458" y="556"/>
                  </a:lnTo>
                  <a:lnTo>
                    <a:pt x="456" y="543"/>
                  </a:lnTo>
                  <a:lnTo>
                    <a:pt x="456" y="533"/>
                  </a:lnTo>
                  <a:lnTo>
                    <a:pt x="456" y="522"/>
                  </a:lnTo>
                  <a:lnTo>
                    <a:pt x="456" y="522"/>
                  </a:lnTo>
                  <a:lnTo>
                    <a:pt x="446" y="463"/>
                  </a:lnTo>
                  <a:lnTo>
                    <a:pt x="446" y="463"/>
                  </a:lnTo>
                  <a:lnTo>
                    <a:pt x="445" y="458"/>
                  </a:lnTo>
                  <a:lnTo>
                    <a:pt x="446" y="452"/>
                  </a:lnTo>
                  <a:lnTo>
                    <a:pt x="452" y="442"/>
                  </a:lnTo>
                  <a:lnTo>
                    <a:pt x="452" y="442"/>
                  </a:lnTo>
                  <a:lnTo>
                    <a:pt x="458" y="432"/>
                  </a:lnTo>
                  <a:lnTo>
                    <a:pt x="463" y="421"/>
                  </a:lnTo>
                  <a:lnTo>
                    <a:pt x="463" y="421"/>
                  </a:lnTo>
                  <a:lnTo>
                    <a:pt x="465" y="413"/>
                  </a:lnTo>
                  <a:lnTo>
                    <a:pt x="463" y="409"/>
                  </a:lnTo>
                  <a:lnTo>
                    <a:pt x="462" y="407"/>
                  </a:lnTo>
                  <a:lnTo>
                    <a:pt x="459" y="406"/>
                  </a:lnTo>
                  <a:lnTo>
                    <a:pt x="459" y="406"/>
                  </a:lnTo>
                  <a:lnTo>
                    <a:pt x="452" y="403"/>
                  </a:lnTo>
                  <a:lnTo>
                    <a:pt x="452" y="403"/>
                  </a:lnTo>
                  <a:lnTo>
                    <a:pt x="446" y="399"/>
                  </a:lnTo>
                  <a:lnTo>
                    <a:pt x="439" y="390"/>
                  </a:lnTo>
                  <a:lnTo>
                    <a:pt x="437" y="386"/>
                  </a:lnTo>
                  <a:lnTo>
                    <a:pt x="434" y="381"/>
                  </a:lnTo>
                  <a:lnTo>
                    <a:pt x="432" y="375"/>
                  </a:lnTo>
                  <a:lnTo>
                    <a:pt x="431" y="368"/>
                  </a:lnTo>
                  <a:lnTo>
                    <a:pt x="431" y="368"/>
                  </a:lnTo>
                  <a:lnTo>
                    <a:pt x="431" y="361"/>
                  </a:lnTo>
                  <a:lnTo>
                    <a:pt x="428" y="354"/>
                  </a:lnTo>
                  <a:lnTo>
                    <a:pt x="423" y="337"/>
                  </a:lnTo>
                  <a:lnTo>
                    <a:pt x="413" y="318"/>
                  </a:lnTo>
                  <a:lnTo>
                    <a:pt x="320" y="0"/>
                  </a:lnTo>
                  <a:lnTo>
                    <a:pt x="0" y="28"/>
                  </a:lnTo>
                  <a:lnTo>
                    <a:pt x="26" y="767"/>
                  </a:lnTo>
                  <a:lnTo>
                    <a:pt x="40" y="766"/>
                  </a:lnTo>
                  <a:lnTo>
                    <a:pt x="40" y="766"/>
                  </a:lnTo>
                  <a:lnTo>
                    <a:pt x="43" y="763"/>
                  </a:lnTo>
                  <a:lnTo>
                    <a:pt x="49" y="757"/>
                  </a:lnTo>
                  <a:lnTo>
                    <a:pt x="58" y="748"/>
                  </a:lnTo>
                  <a:lnTo>
                    <a:pt x="71" y="729"/>
                  </a:lnTo>
                  <a:lnTo>
                    <a:pt x="71" y="729"/>
                  </a:lnTo>
                  <a:lnTo>
                    <a:pt x="79" y="718"/>
                  </a:lnTo>
                  <a:lnTo>
                    <a:pt x="81" y="717"/>
                  </a:lnTo>
                  <a:lnTo>
                    <a:pt x="82" y="717"/>
                  </a:lnTo>
                  <a:lnTo>
                    <a:pt x="82" y="717"/>
                  </a:lnTo>
                  <a:lnTo>
                    <a:pt x="84" y="718"/>
                  </a:lnTo>
                  <a:lnTo>
                    <a:pt x="82" y="722"/>
                  </a:lnTo>
                  <a:lnTo>
                    <a:pt x="81" y="732"/>
                  </a:lnTo>
                  <a:lnTo>
                    <a:pt x="81" y="732"/>
                  </a:lnTo>
                  <a:lnTo>
                    <a:pt x="89" y="748"/>
                  </a:lnTo>
                  <a:lnTo>
                    <a:pt x="95" y="760"/>
                  </a:lnTo>
                  <a:lnTo>
                    <a:pt x="96" y="766"/>
                  </a:lnTo>
                  <a:lnTo>
                    <a:pt x="96" y="771"/>
                  </a:lnTo>
                  <a:lnTo>
                    <a:pt x="96" y="771"/>
                  </a:lnTo>
                  <a:lnTo>
                    <a:pt x="96" y="776"/>
                  </a:lnTo>
                  <a:lnTo>
                    <a:pt x="95" y="780"/>
                  </a:lnTo>
                  <a:lnTo>
                    <a:pt x="92" y="785"/>
                  </a:lnTo>
                  <a:lnTo>
                    <a:pt x="92" y="785"/>
                  </a:lnTo>
                  <a:lnTo>
                    <a:pt x="89" y="790"/>
                  </a:lnTo>
                  <a:lnTo>
                    <a:pt x="89" y="794"/>
                  </a:lnTo>
                  <a:lnTo>
                    <a:pt x="89" y="794"/>
                  </a:lnTo>
                  <a:lnTo>
                    <a:pt x="92" y="795"/>
                  </a:lnTo>
                  <a:lnTo>
                    <a:pt x="96" y="797"/>
                  </a:lnTo>
                  <a:lnTo>
                    <a:pt x="96" y="797"/>
                  </a:lnTo>
                  <a:close/>
                </a:path>
              </a:pathLst>
            </a:custGeom>
            <a:grpFill/>
            <a:ln w="3175">
              <a:solidFill>
                <a:srgbClr val="2D282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62"/>
            <p:cNvSpPr>
              <a:spLocks/>
            </p:cNvSpPr>
            <p:nvPr/>
          </p:nvSpPr>
          <p:spPr bwMode="auto">
            <a:xfrm>
              <a:off x="1746248" y="3703636"/>
              <a:ext cx="1417638" cy="1385886"/>
            </a:xfrm>
            <a:custGeom>
              <a:avLst/>
              <a:gdLst>
                <a:gd name="T0" fmla="*/ 1429 w 1786"/>
                <a:gd name="T1" fmla="*/ 1322 h 1746"/>
                <a:gd name="T2" fmla="*/ 1560 w 1786"/>
                <a:gd name="T3" fmla="*/ 1256 h 1746"/>
                <a:gd name="T4" fmla="*/ 1620 w 1786"/>
                <a:gd name="T5" fmla="*/ 1201 h 1746"/>
                <a:gd name="T6" fmla="*/ 1660 w 1786"/>
                <a:gd name="T7" fmla="*/ 1162 h 1746"/>
                <a:gd name="T8" fmla="*/ 1756 w 1786"/>
                <a:gd name="T9" fmla="*/ 1131 h 1746"/>
                <a:gd name="T10" fmla="*/ 1750 w 1786"/>
                <a:gd name="T11" fmla="*/ 1127 h 1746"/>
                <a:gd name="T12" fmla="*/ 1749 w 1786"/>
                <a:gd name="T13" fmla="*/ 1097 h 1746"/>
                <a:gd name="T14" fmla="*/ 1774 w 1786"/>
                <a:gd name="T15" fmla="*/ 1050 h 1746"/>
                <a:gd name="T16" fmla="*/ 1774 w 1786"/>
                <a:gd name="T17" fmla="*/ 953 h 1746"/>
                <a:gd name="T18" fmla="*/ 1737 w 1786"/>
                <a:gd name="T19" fmla="*/ 784 h 1746"/>
                <a:gd name="T20" fmla="*/ 1676 w 1786"/>
                <a:gd name="T21" fmla="*/ 510 h 1746"/>
                <a:gd name="T22" fmla="*/ 1648 w 1786"/>
                <a:gd name="T23" fmla="*/ 485 h 1746"/>
                <a:gd name="T24" fmla="*/ 1572 w 1786"/>
                <a:gd name="T25" fmla="*/ 446 h 1746"/>
                <a:gd name="T26" fmla="*/ 1547 w 1786"/>
                <a:gd name="T27" fmla="*/ 439 h 1746"/>
                <a:gd name="T28" fmla="*/ 1508 w 1786"/>
                <a:gd name="T29" fmla="*/ 443 h 1746"/>
                <a:gd name="T30" fmla="*/ 1491 w 1786"/>
                <a:gd name="T31" fmla="*/ 449 h 1746"/>
                <a:gd name="T32" fmla="*/ 1433 w 1786"/>
                <a:gd name="T33" fmla="*/ 480 h 1746"/>
                <a:gd name="T34" fmla="*/ 1380 w 1786"/>
                <a:gd name="T35" fmla="*/ 466 h 1746"/>
                <a:gd name="T36" fmla="*/ 1351 w 1786"/>
                <a:gd name="T37" fmla="*/ 450 h 1746"/>
                <a:gd name="T38" fmla="*/ 1342 w 1786"/>
                <a:gd name="T39" fmla="*/ 445 h 1746"/>
                <a:gd name="T40" fmla="*/ 1323 w 1786"/>
                <a:gd name="T41" fmla="*/ 477 h 1746"/>
                <a:gd name="T42" fmla="*/ 1274 w 1786"/>
                <a:gd name="T43" fmla="*/ 478 h 1746"/>
                <a:gd name="T44" fmla="*/ 1257 w 1786"/>
                <a:gd name="T45" fmla="*/ 456 h 1746"/>
                <a:gd name="T46" fmla="*/ 1232 w 1786"/>
                <a:gd name="T47" fmla="*/ 450 h 1746"/>
                <a:gd name="T48" fmla="*/ 1199 w 1786"/>
                <a:gd name="T49" fmla="*/ 457 h 1746"/>
                <a:gd name="T50" fmla="*/ 1180 w 1786"/>
                <a:gd name="T51" fmla="*/ 433 h 1746"/>
                <a:gd name="T52" fmla="*/ 1157 w 1786"/>
                <a:gd name="T53" fmla="*/ 407 h 1746"/>
                <a:gd name="T54" fmla="*/ 1040 w 1786"/>
                <a:gd name="T55" fmla="*/ 390 h 1746"/>
                <a:gd name="T56" fmla="*/ 1043 w 1786"/>
                <a:gd name="T57" fmla="*/ 373 h 1746"/>
                <a:gd name="T58" fmla="*/ 970 w 1786"/>
                <a:gd name="T59" fmla="*/ 362 h 1746"/>
                <a:gd name="T60" fmla="*/ 931 w 1786"/>
                <a:gd name="T61" fmla="*/ 23 h 1746"/>
                <a:gd name="T62" fmla="*/ 9 w 1786"/>
                <a:gd name="T63" fmla="*/ 754 h 1746"/>
                <a:gd name="T64" fmla="*/ 70 w 1786"/>
                <a:gd name="T65" fmla="*/ 813 h 1746"/>
                <a:gd name="T66" fmla="*/ 152 w 1786"/>
                <a:gd name="T67" fmla="*/ 896 h 1746"/>
                <a:gd name="T68" fmla="*/ 196 w 1786"/>
                <a:gd name="T69" fmla="*/ 957 h 1746"/>
                <a:gd name="T70" fmla="*/ 233 w 1786"/>
                <a:gd name="T71" fmla="*/ 1016 h 1746"/>
                <a:gd name="T72" fmla="*/ 229 w 1786"/>
                <a:gd name="T73" fmla="*/ 1075 h 1746"/>
                <a:gd name="T74" fmla="*/ 280 w 1786"/>
                <a:gd name="T75" fmla="*/ 1135 h 1746"/>
                <a:gd name="T76" fmla="*/ 373 w 1786"/>
                <a:gd name="T77" fmla="*/ 1194 h 1746"/>
                <a:gd name="T78" fmla="*/ 449 w 1786"/>
                <a:gd name="T79" fmla="*/ 1201 h 1746"/>
                <a:gd name="T80" fmla="*/ 475 w 1786"/>
                <a:gd name="T81" fmla="*/ 1148 h 1746"/>
                <a:gd name="T82" fmla="*/ 547 w 1786"/>
                <a:gd name="T83" fmla="*/ 1093 h 1746"/>
                <a:gd name="T84" fmla="*/ 622 w 1786"/>
                <a:gd name="T85" fmla="*/ 1106 h 1746"/>
                <a:gd name="T86" fmla="*/ 690 w 1786"/>
                <a:gd name="T87" fmla="*/ 1117 h 1746"/>
                <a:gd name="T88" fmla="*/ 748 w 1786"/>
                <a:gd name="T89" fmla="*/ 1186 h 1746"/>
                <a:gd name="T90" fmla="*/ 782 w 1786"/>
                <a:gd name="T91" fmla="*/ 1260 h 1746"/>
                <a:gd name="T92" fmla="*/ 820 w 1786"/>
                <a:gd name="T93" fmla="*/ 1341 h 1746"/>
                <a:gd name="T94" fmla="*/ 858 w 1786"/>
                <a:gd name="T95" fmla="*/ 1401 h 1746"/>
                <a:gd name="T96" fmla="*/ 921 w 1786"/>
                <a:gd name="T97" fmla="*/ 1459 h 1746"/>
                <a:gd name="T98" fmla="*/ 935 w 1786"/>
                <a:gd name="T99" fmla="*/ 1495 h 1746"/>
                <a:gd name="T100" fmla="*/ 939 w 1786"/>
                <a:gd name="T101" fmla="*/ 1579 h 1746"/>
                <a:gd name="T102" fmla="*/ 964 w 1786"/>
                <a:gd name="T103" fmla="*/ 1596 h 1746"/>
                <a:gd name="T104" fmla="*/ 1002 w 1786"/>
                <a:gd name="T105" fmla="*/ 1686 h 1746"/>
                <a:gd name="T106" fmla="*/ 1029 w 1786"/>
                <a:gd name="T107" fmla="*/ 1682 h 1746"/>
                <a:gd name="T108" fmla="*/ 1120 w 1786"/>
                <a:gd name="T109" fmla="*/ 1711 h 1746"/>
                <a:gd name="T110" fmla="*/ 1204 w 1786"/>
                <a:gd name="T111" fmla="*/ 1735 h 1746"/>
                <a:gd name="T112" fmla="*/ 1261 w 1786"/>
                <a:gd name="T113" fmla="*/ 1745 h 1746"/>
                <a:gd name="T114" fmla="*/ 1271 w 1786"/>
                <a:gd name="T115" fmla="*/ 1670 h 1746"/>
                <a:gd name="T116" fmla="*/ 1251 w 1786"/>
                <a:gd name="T117" fmla="*/ 1543 h 1746"/>
                <a:gd name="T118" fmla="*/ 1303 w 1786"/>
                <a:gd name="T119" fmla="*/ 1434 h 1746"/>
                <a:gd name="T120" fmla="*/ 1370 w 1786"/>
                <a:gd name="T121" fmla="*/ 1366 h 1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86" h="1746">
                  <a:moveTo>
                    <a:pt x="1370" y="1366"/>
                  </a:moveTo>
                  <a:lnTo>
                    <a:pt x="1370" y="1366"/>
                  </a:lnTo>
                  <a:lnTo>
                    <a:pt x="1377" y="1362"/>
                  </a:lnTo>
                  <a:lnTo>
                    <a:pt x="1387" y="1357"/>
                  </a:lnTo>
                  <a:lnTo>
                    <a:pt x="1405" y="1341"/>
                  </a:lnTo>
                  <a:lnTo>
                    <a:pt x="1405" y="1341"/>
                  </a:lnTo>
                  <a:lnTo>
                    <a:pt x="1417" y="1330"/>
                  </a:lnTo>
                  <a:lnTo>
                    <a:pt x="1429" y="1322"/>
                  </a:lnTo>
                  <a:lnTo>
                    <a:pt x="1440" y="1315"/>
                  </a:lnTo>
                  <a:lnTo>
                    <a:pt x="1452" y="1310"/>
                  </a:lnTo>
                  <a:lnTo>
                    <a:pt x="1452" y="1310"/>
                  </a:lnTo>
                  <a:lnTo>
                    <a:pt x="1463" y="1306"/>
                  </a:lnTo>
                  <a:lnTo>
                    <a:pt x="1478" y="1299"/>
                  </a:lnTo>
                  <a:lnTo>
                    <a:pt x="1515" y="1282"/>
                  </a:lnTo>
                  <a:lnTo>
                    <a:pt x="1548" y="1263"/>
                  </a:lnTo>
                  <a:lnTo>
                    <a:pt x="1560" y="1256"/>
                  </a:lnTo>
                  <a:lnTo>
                    <a:pt x="1567" y="1251"/>
                  </a:lnTo>
                  <a:lnTo>
                    <a:pt x="1567" y="1251"/>
                  </a:lnTo>
                  <a:lnTo>
                    <a:pt x="1574" y="1243"/>
                  </a:lnTo>
                  <a:lnTo>
                    <a:pt x="1574" y="1243"/>
                  </a:lnTo>
                  <a:lnTo>
                    <a:pt x="1596" y="1219"/>
                  </a:lnTo>
                  <a:lnTo>
                    <a:pt x="1609" y="1208"/>
                  </a:lnTo>
                  <a:lnTo>
                    <a:pt x="1620" y="1201"/>
                  </a:lnTo>
                  <a:lnTo>
                    <a:pt x="1620" y="1201"/>
                  </a:lnTo>
                  <a:lnTo>
                    <a:pt x="1624" y="1198"/>
                  </a:lnTo>
                  <a:lnTo>
                    <a:pt x="1628" y="1194"/>
                  </a:lnTo>
                  <a:lnTo>
                    <a:pt x="1635" y="1184"/>
                  </a:lnTo>
                  <a:lnTo>
                    <a:pt x="1635" y="1184"/>
                  </a:lnTo>
                  <a:lnTo>
                    <a:pt x="1642" y="1176"/>
                  </a:lnTo>
                  <a:lnTo>
                    <a:pt x="1651" y="1167"/>
                  </a:lnTo>
                  <a:lnTo>
                    <a:pt x="1655" y="1165"/>
                  </a:lnTo>
                  <a:lnTo>
                    <a:pt x="1660" y="1162"/>
                  </a:lnTo>
                  <a:lnTo>
                    <a:pt x="1666" y="1160"/>
                  </a:lnTo>
                  <a:lnTo>
                    <a:pt x="1673" y="1159"/>
                  </a:lnTo>
                  <a:lnTo>
                    <a:pt x="1673" y="1159"/>
                  </a:lnTo>
                  <a:lnTo>
                    <a:pt x="1684" y="1156"/>
                  </a:lnTo>
                  <a:lnTo>
                    <a:pt x="1697" y="1153"/>
                  </a:lnTo>
                  <a:lnTo>
                    <a:pt x="1721" y="1145"/>
                  </a:lnTo>
                  <a:lnTo>
                    <a:pt x="1743" y="1137"/>
                  </a:lnTo>
                  <a:lnTo>
                    <a:pt x="1756" y="1131"/>
                  </a:lnTo>
                  <a:lnTo>
                    <a:pt x="1756" y="1131"/>
                  </a:lnTo>
                  <a:lnTo>
                    <a:pt x="1751" y="1128"/>
                  </a:lnTo>
                  <a:lnTo>
                    <a:pt x="1751" y="1128"/>
                  </a:lnTo>
                  <a:lnTo>
                    <a:pt x="1749" y="1130"/>
                  </a:lnTo>
                  <a:lnTo>
                    <a:pt x="1749" y="1128"/>
                  </a:lnTo>
                  <a:lnTo>
                    <a:pt x="1749" y="1128"/>
                  </a:lnTo>
                  <a:lnTo>
                    <a:pt x="1750" y="1127"/>
                  </a:lnTo>
                  <a:lnTo>
                    <a:pt x="1750" y="1127"/>
                  </a:lnTo>
                  <a:lnTo>
                    <a:pt x="1747" y="1124"/>
                  </a:lnTo>
                  <a:lnTo>
                    <a:pt x="1744" y="1120"/>
                  </a:lnTo>
                  <a:lnTo>
                    <a:pt x="1744" y="1120"/>
                  </a:lnTo>
                  <a:lnTo>
                    <a:pt x="1743" y="1114"/>
                  </a:lnTo>
                  <a:lnTo>
                    <a:pt x="1743" y="1110"/>
                  </a:lnTo>
                  <a:lnTo>
                    <a:pt x="1746" y="1103"/>
                  </a:lnTo>
                  <a:lnTo>
                    <a:pt x="1749" y="1097"/>
                  </a:lnTo>
                  <a:lnTo>
                    <a:pt x="1749" y="1097"/>
                  </a:lnTo>
                  <a:lnTo>
                    <a:pt x="1756" y="1086"/>
                  </a:lnTo>
                  <a:lnTo>
                    <a:pt x="1763" y="1078"/>
                  </a:lnTo>
                  <a:lnTo>
                    <a:pt x="1763" y="1078"/>
                  </a:lnTo>
                  <a:lnTo>
                    <a:pt x="1768" y="1074"/>
                  </a:lnTo>
                  <a:lnTo>
                    <a:pt x="1771" y="1068"/>
                  </a:lnTo>
                  <a:lnTo>
                    <a:pt x="1774" y="1061"/>
                  </a:lnTo>
                  <a:lnTo>
                    <a:pt x="1774" y="1050"/>
                  </a:lnTo>
                  <a:lnTo>
                    <a:pt x="1774" y="1050"/>
                  </a:lnTo>
                  <a:lnTo>
                    <a:pt x="1770" y="1025"/>
                  </a:lnTo>
                  <a:lnTo>
                    <a:pt x="1770" y="1025"/>
                  </a:lnTo>
                  <a:lnTo>
                    <a:pt x="1768" y="1011"/>
                  </a:lnTo>
                  <a:lnTo>
                    <a:pt x="1767" y="994"/>
                  </a:lnTo>
                  <a:lnTo>
                    <a:pt x="1767" y="994"/>
                  </a:lnTo>
                  <a:lnTo>
                    <a:pt x="1768" y="978"/>
                  </a:lnTo>
                  <a:lnTo>
                    <a:pt x="1770" y="966"/>
                  </a:lnTo>
                  <a:lnTo>
                    <a:pt x="1774" y="953"/>
                  </a:lnTo>
                  <a:lnTo>
                    <a:pt x="1779" y="943"/>
                  </a:lnTo>
                  <a:lnTo>
                    <a:pt x="1779" y="943"/>
                  </a:lnTo>
                  <a:lnTo>
                    <a:pt x="1781" y="938"/>
                  </a:lnTo>
                  <a:lnTo>
                    <a:pt x="1784" y="929"/>
                  </a:lnTo>
                  <a:lnTo>
                    <a:pt x="1786" y="910"/>
                  </a:lnTo>
                  <a:lnTo>
                    <a:pt x="1786" y="884"/>
                  </a:lnTo>
                  <a:lnTo>
                    <a:pt x="1765" y="834"/>
                  </a:lnTo>
                  <a:lnTo>
                    <a:pt x="1737" y="784"/>
                  </a:lnTo>
                  <a:lnTo>
                    <a:pt x="1716" y="758"/>
                  </a:lnTo>
                  <a:lnTo>
                    <a:pt x="1716" y="758"/>
                  </a:lnTo>
                  <a:lnTo>
                    <a:pt x="1715" y="597"/>
                  </a:lnTo>
                  <a:lnTo>
                    <a:pt x="1712" y="597"/>
                  </a:lnTo>
                  <a:lnTo>
                    <a:pt x="1712" y="596"/>
                  </a:lnTo>
                  <a:lnTo>
                    <a:pt x="1715" y="596"/>
                  </a:lnTo>
                  <a:lnTo>
                    <a:pt x="1715" y="508"/>
                  </a:lnTo>
                  <a:lnTo>
                    <a:pt x="1676" y="510"/>
                  </a:lnTo>
                  <a:lnTo>
                    <a:pt x="1653" y="491"/>
                  </a:lnTo>
                  <a:lnTo>
                    <a:pt x="1653" y="491"/>
                  </a:lnTo>
                  <a:lnTo>
                    <a:pt x="1653" y="509"/>
                  </a:lnTo>
                  <a:lnTo>
                    <a:pt x="1652" y="509"/>
                  </a:lnTo>
                  <a:lnTo>
                    <a:pt x="1652" y="509"/>
                  </a:lnTo>
                  <a:lnTo>
                    <a:pt x="1652" y="489"/>
                  </a:lnTo>
                  <a:lnTo>
                    <a:pt x="1648" y="485"/>
                  </a:lnTo>
                  <a:lnTo>
                    <a:pt x="1648" y="485"/>
                  </a:lnTo>
                  <a:lnTo>
                    <a:pt x="1637" y="480"/>
                  </a:lnTo>
                  <a:lnTo>
                    <a:pt x="1625" y="475"/>
                  </a:lnTo>
                  <a:lnTo>
                    <a:pt x="1609" y="471"/>
                  </a:lnTo>
                  <a:lnTo>
                    <a:pt x="1609" y="471"/>
                  </a:lnTo>
                  <a:lnTo>
                    <a:pt x="1599" y="467"/>
                  </a:lnTo>
                  <a:lnTo>
                    <a:pt x="1590" y="461"/>
                  </a:lnTo>
                  <a:lnTo>
                    <a:pt x="1572" y="446"/>
                  </a:lnTo>
                  <a:lnTo>
                    <a:pt x="1572" y="446"/>
                  </a:lnTo>
                  <a:lnTo>
                    <a:pt x="1561" y="436"/>
                  </a:lnTo>
                  <a:lnTo>
                    <a:pt x="1557" y="433"/>
                  </a:lnTo>
                  <a:lnTo>
                    <a:pt x="1553" y="432"/>
                  </a:lnTo>
                  <a:lnTo>
                    <a:pt x="1553" y="432"/>
                  </a:lnTo>
                  <a:lnTo>
                    <a:pt x="1550" y="435"/>
                  </a:lnTo>
                  <a:lnTo>
                    <a:pt x="1550" y="435"/>
                  </a:lnTo>
                  <a:lnTo>
                    <a:pt x="1547" y="439"/>
                  </a:lnTo>
                  <a:lnTo>
                    <a:pt x="1547" y="439"/>
                  </a:lnTo>
                  <a:lnTo>
                    <a:pt x="1544" y="443"/>
                  </a:lnTo>
                  <a:lnTo>
                    <a:pt x="1540" y="446"/>
                  </a:lnTo>
                  <a:lnTo>
                    <a:pt x="1533" y="447"/>
                  </a:lnTo>
                  <a:lnTo>
                    <a:pt x="1522" y="449"/>
                  </a:lnTo>
                  <a:lnTo>
                    <a:pt x="1522" y="449"/>
                  </a:lnTo>
                  <a:lnTo>
                    <a:pt x="1515" y="447"/>
                  </a:lnTo>
                  <a:lnTo>
                    <a:pt x="1510" y="446"/>
                  </a:lnTo>
                  <a:lnTo>
                    <a:pt x="1508" y="443"/>
                  </a:lnTo>
                  <a:lnTo>
                    <a:pt x="1506" y="440"/>
                  </a:lnTo>
                  <a:lnTo>
                    <a:pt x="1506" y="440"/>
                  </a:lnTo>
                  <a:lnTo>
                    <a:pt x="1505" y="439"/>
                  </a:lnTo>
                  <a:lnTo>
                    <a:pt x="1503" y="439"/>
                  </a:lnTo>
                  <a:lnTo>
                    <a:pt x="1503" y="439"/>
                  </a:lnTo>
                  <a:lnTo>
                    <a:pt x="1499" y="440"/>
                  </a:lnTo>
                  <a:lnTo>
                    <a:pt x="1491" y="449"/>
                  </a:lnTo>
                  <a:lnTo>
                    <a:pt x="1491" y="449"/>
                  </a:lnTo>
                  <a:lnTo>
                    <a:pt x="1478" y="463"/>
                  </a:lnTo>
                  <a:lnTo>
                    <a:pt x="1478" y="463"/>
                  </a:lnTo>
                  <a:lnTo>
                    <a:pt x="1474" y="468"/>
                  </a:lnTo>
                  <a:lnTo>
                    <a:pt x="1468" y="471"/>
                  </a:lnTo>
                  <a:lnTo>
                    <a:pt x="1463" y="474"/>
                  </a:lnTo>
                  <a:lnTo>
                    <a:pt x="1452" y="477"/>
                  </a:lnTo>
                  <a:lnTo>
                    <a:pt x="1452" y="477"/>
                  </a:lnTo>
                  <a:lnTo>
                    <a:pt x="1433" y="480"/>
                  </a:lnTo>
                  <a:lnTo>
                    <a:pt x="1418" y="481"/>
                  </a:lnTo>
                  <a:lnTo>
                    <a:pt x="1411" y="481"/>
                  </a:lnTo>
                  <a:lnTo>
                    <a:pt x="1404" y="480"/>
                  </a:lnTo>
                  <a:lnTo>
                    <a:pt x="1397" y="477"/>
                  </a:lnTo>
                  <a:lnTo>
                    <a:pt x="1390" y="474"/>
                  </a:lnTo>
                  <a:lnTo>
                    <a:pt x="1390" y="474"/>
                  </a:lnTo>
                  <a:lnTo>
                    <a:pt x="1384" y="470"/>
                  </a:lnTo>
                  <a:lnTo>
                    <a:pt x="1380" y="466"/>
                  </a:lnTo>
                  <a:lnTo>
                    <a:pt x="1377" y="460"/>
                  </a:lnTo>
                  <a:lnTo>
                    <a:pt x="1377" y="460"/>
                  </a:lnTo>
                  <a:lnTo>
                    <a:pt x="1375" y="456"/>
                  </a:lnTo>
                  <a:lnTo>
                    <a:pt x="1372" y="453"/>
                  </a:lnTo>
                  <a:lnTo>
                    <a:pt x="1368" y="452"/>
                  </a:lnTo>
                  <a:lnTo>
                    <a:pt x="1359" y="452"/>
                  </a:lnTo>
                  <a:lnTo>
                    <a:pt x="1359" y="452"/>
                  </a:lnTo>
                  <a:lnTo>
                    <a:pt x="1351" y="450"/>
                  </a:lnTo>
                  <a:lnTo>
                    <a:pt x="1347" y="449"/>
                  </a:lnTo>
                  <a:lnTo>
                    <a:pt x="1344" y="447"/>
                  </a:lnTo>
                  <a:lnTo>
                    <a:pt x="1342" y="446"/>
                  </a:lnTo>
                  <a:lnTo>
                    <a:pt x="1342" y="446"/>
                  </a:lnTo>
                  <a:lnTo>
                    <a:pt x="1342" y="445"/>
                  </a:lnTo>
                  <a:lnTo>
                    <a:pt x="1342" y="445"/>
                  </a:lnTo>
                  <a:lnTo>
                    <a:pt x="1342" y="445"/>
                  </a:lnTo>
                  <a:lnTo>
                    <a:pt x="1342" y="445"/>
                  </a:lnTo>
                  <a:lnTo>
                    <a:pt x="1334" y="452"/>
                  </a:lnTo>
                  <a:lnTo>
                    <a:pt x="1334" y="452"/>
                  </a:lnTo>
                  <a:lnTo>
                    <a:pt x="1331" y="454"/>
                  </a:lnTo>
                  <a:lnTo>
                    <a:pt x="1328" y="459"/>
                  </a:lnTo>
                  <a:lnTo>
                    <a:pt x="1326" y="467"/>
                  </a:lnTo>
                  <a:lnTo>
                    <a:pt x="1326" y="467"/>
                  </a:lnTo>
                  <a:lnTo>
                    <a:pt x="1324" y="474"/>
                  </a:lnTo>
                  <a:lnTo>
                    <a:pt x="1323" y="477"/>
                  </a:lnTo>
                  <a:lnTo>
                    <a:pt x="1320" y="478"/>
                  </a:lnTo>
                  <a:lnTo>
                    <a:pt x="1317" y="481"/>
                  </a:lnTo>
                  <a:lnTo>
                    <a:pt x="1313" y="482"/>
                  </a:lnTo>
                  <a:lnTo>
                    <a:pt x="1306" y="482"/>
                  </a:lnTo>
                  <a:lnTo>
                    <a:pt x="1298" y="482"/>
                  </a:lnTo>
                  <a:lnTo>
                    <a:pt x="1298" y="482"/>
                  </a:lnTo>
                  <a:lnTo>
                    <a:pt x="1285" y="481"/>
                  </a:lnTo>
                  <a:lnTo>
                    <a:pt x="1274" y="478"/>
                  </a:lnTo>
                  <a:lnTo>
                    <a:pt x="1267" y="477"/>
                  </a:lnTo>
                  <a:lnTo>
                    <a:pt x="1261" y="474"/>
                  </a:lnTo>
                  <a:lnTo>
                    <a:pt x="1258" y="471"/>
                  </a:lnTo>
                  <a:lnTo>
                    <a:pt x="1256" y="467"/>
                  </a:lnTo>
                  <a:lnTo>
                    <a:pt x="1256" y="463"/>
                  </a:lnTo>
                  <a:lnTo>
                    <a:pt x="1254" y="459"/>
                  </a:lnTo>
                  <a:lnTo>
                    <a:pt x="1254" y="459"/>
                  </a:lnTo>
                  <a:lnTo>
                    <a:pt x="1257" y="456"/>
                  </a:lnTo>
                  <a:lnTo>
                    <a:pt x="1260" y="453"/>
                  </a:lnTo>
                  <a:lnTo>
                    <a:pt x="1268" y="450"/>
                  </a:lnTo>
                  <a:lnTo>
                    <a:pt x="1268" y="450"/>
                  </a:lnTo>
                  <a:lnTo>
                    <a:pt x="1256" y="449"/>
                  </a:lnTo>
                  <a:lnTo>
                    <a:pt x="1256" y="449"/>
                  </a:lnTo>
                  <a:lnTo>
                    <a:pt x="1244" y="447"/>
                  </a:lnTo>
                  <a:lnTo>
                    <a:pt x="1237" y="449"/>
                  </a:lnTo>
                  <a:lnTo>
                    <a:pt x="1232" y="450"/>
                  </a:lnTo>
                  <a:lnTo>
                    <a:pt x="1228" y="454"/>
                  </a:lnTo>
                  <a:lnTo>
                    <a:pt x="1228" y="454"/>
                  </a:lnTo>
                  <a:lnTo>
                    <a:pt x="1225" y="456"/>
                  </a:lnTo>
                  <a:lnTo>
                    <a:pt x="1220" y="459"/>
                  </a:lnTo>
                  <a:lnTo>
                    <a:pt x="1215" y="460"/>
                  </a:lnTo>
                  <a:lnTo>
                    <a:pt x="1208" y="460"/>
                  </a:lnTo>
                  <a:lnTo>
                    <a:pt x="1208" y="460"/>
                  </a:lnTo>
                  <a:lnTo>
                    <a:pt x="1199" y="457"/>
                  </a:lnTo>
                  <a:lnTo>
                    <a:pt x="1192" y="454"/>
                  </a:lnTo>
                  <a:lnTo>
                    <a:pt x="1187" y="450"/>
                  </a:lnTo>
                  <a:lnTo>
                    <a:pt x="1184" y="446"/>
                  </a:lnTo>
                  <a:lnTo>
                    <a:pt x="1180" y="438"/>
                  </a:lnTo>
                  <a:lnTo>
                    <a:pt x="1180" y="433"/>
                  </a:lnTo>
                  <a:lnTo>
                    <a:pt x="1178" y="433"/>
                  </a:lnTo>
                  <a:lnTo>
                    <a:pt x="1180" y="433"/>
                  </a:lnTo>
                  <a:lnTo>
                    <a:pt x="1180" y="433"/>
                  </a:lnTo>
                  <a:lnTo>
                    <a:pt x="1183" y="429"/>
                  </a:lnTo>
                  <a:lnTo>
                    <a:pt x="1185" y="425"/>
                  </a:lnTo>
                  <a:lnTo>
                    <a:pt x="1185" y="421"/>
                  </a:lnTo>
                  <a:lnTo>
                    <a:pt x="1185" y="421"/>
                  </a:lnTo>
                  <a:lnTo>
                    <a:pt x="1184" y="416"/>
                  </a:lnTo>
                  <a:lnTo>
                    <a:pt x="1180" y="415"/>
                  </a:lnTo>
                  <a:lnTo>
                    <a:pt x="1180" y="415"/>
                  </a:lnTo>
                  <a:lnTo>
                    <a:pt x="1157" y="407"/>
                  </a:lnTo>
                  <a:lnTo>
                    <a:pt x="1132" y="412"/>
                  </a:lnTo>
                  <a:lnTo>
                    <a:pt x="1092" y="400"/>
                  </a:lnTo>
                  <a:lnTo>
                    <a:pt x="1092" y="400"/>
                  </a:lnTo>
                  <a:lnTo>
                    <a:pt x="1073" y="398"/>
                  </a:lnTo>
                  <a:lnTo>
                    <a:pt x="1073" y="398"/>
                  </a:lnTo>
                  <a:lnTo>
                    <a:pt x="1061" y="397"/>
                  </a:lnTo>
                  <a:lnTo>
                    <a:pt x="1050" y="394"/>
                  </a:lnTo>
                  <a:lnTo>
                    <a:pt x="1040" y="390"/>
                  </a:lnTo>
                  <a:lnTo>
                    <a:pt x="1033" y="387"/>
                  </a:lnTo>
                  <a:lnTo>
                    <a:pt x="1023" y="381"/>
                  </a:lnTo>
                  <a:lnTo>
                    <a:pt x="1020" y="379"/>
                  </a:lnTo>
                  <a:lnTo>
                    <a:pt x="1019" y="377"/>
                  </a:lnTo>
                  <a:lnTo>
                    <a:pt x="1020" y="377"/>
                  </a:lnTo>
                  <a:lnTo>
                    <a:pt x="1020" y="377"/>
                  </a:lnTo>
                  <a:lnTo>
                    <a:pt x="1037" y="374"/>
                  </a:lnTo>
                  <a:lnTo>
                    <a:pt x="1043" y="373"/>
                  </a:lnTo>
                  <a:lnTo>
                    <a:pt x="1045" y="372"/>
                  </a:lnTo>
                  <a:lnTo>
                    <a:pt x="1045" y="372"/>
                  </a:lnTo>
                  <a:lnTo>
                    <a:pt x="1041" y="370"/>
                  </a:lnTo>
                  <a:lnTo>
                    <a:pt x="1023" y="367"/>
                  </a:lnTo>
                  <a:lnTo>
                    <a:pt x="1023" y="367"/>
                  </a:lnTo>
                  <a:lnTo>
                    <a:pt x="980" y="362"/>
                  </a:lnTo>
                  <a:lnTo>
                    <a:pt x="980" y="362"/>
                  </a:lnTo>
                  <a:lnTo>
                    <a:pt x="970" y="362"/>
                  </a:lnTo>
                  <a:lnTo>
                    <a:pt x="970" y="362"/>
                  </a:lnTo>
                  <a:lnTo>
                    <a:pt x="966" y="360"/>
                  </a:lnTo>
                  <a:lnTo>
                    <a:pt x="960" y="356"/>
                  </a:lnTo>
                  <a:lnTo>
                    <a:pt x="949" y="346"/>
                  </a:lnTo>
                  <a:lnTo>
                    <a:pt x="933" y="331"/>
                  </a:lnTo>
                  <a:lnTo>
                    <a:pt x="932" y="330"/>
                  </a:lnTo>
                  <a:lnTo>
                    <a:pt x="932" y="330"/>
                  </a:lnTo>
                  <a:lnTo>
                    <a:pt x="931" y="23"/>
                  </a:lnTo>
                  <a:lnTo>
                    <a:pt x="549" y="0"/>
                  </a:lnTo>
                  <a:lnTo>
                    <a:pt x="488" y="729"/>
                  </a:lnTo>
                  <a:lnTo>
                    <a:pt x="488" y="729"/>
                  </a:lnTo>
                  <a:lnTo>
                    <a:pt x="0" y="687"/>
                  </a:lnTo>
                  <a:lnTo>
                    <a:pt x="0" y="733"/>
                  </a:lnTo>
                  <a:lnTo>
                    <a:pt x="0" y="733"/>
                  </a:lnTo>
                  <a:lnTo>
                    <a:pt x="3" y="740"/>
                  </a:lnTo>
                  <a:lnTo>
                    <a:pt x="9" y="754"/>
                  </a:lnTo>
                  <a:lnTo>
                    <a:pt x="14" y="763"/>
                  </a:lnTo>
                  <a:lnTo>
                    <a:pt x="20" y="771"/>
                  </a:lnTo>
                  <a:lnTo>
                    <a:pt x="28" y="779"/>
                  </a:lnTo>
                  <a:lnTo>
                    <a:pt x="37" y="786"/>
                  </a:lnTo>
                  <a:lnTo>
                    <a:pt x="37" y="786"/>
                  </a:lnTo>
                  <a:lnTo>
                    <a:pt x="47" y="792"/>
                  </a:lnTo>
                  <a:lnTo>
                    <a:pt x="55" y="799"/>
                  </a:lnTo>
                  <a:lnTo>
                    <a:pt x="70" y="813"/>
                  </a:lnTo>
                  <a:lnTo>
                    <a:pt x="83" y="830"/>
                  </a:lnTo>
                  <a:lnTo>
                    <a:pt x="96" y="848"/>
                  </a:lnTo>
                  <a:lnTo>
                    <a:pt x="96" y="848"/>
                  </a:lnTo>
                  <a:lnTo>
                    <a:pt x="108" y="865"/>
                  </a:lnTo>
                  <a:lnTo>
                    <a:pt x="122" y="877"/>
                  </a:lnTo>
                  <a:lnTo>
                    <a:pt x="136" y="887"/>
                  </a:lnTo>
                  <a:lnTo>
                    <a:pt x="152" y="896"/>
                  </a:lnTo>
                  <a:lnTo>
                    <a:pt x="152" y="896"/>
                  </a:lnTo>
                  <a:lnTo>
                    <a:pt x="160" y="900"/>
                  </a:lnTo>
                  <a:lnTo>
                    <a:pt x="168" y="905"/>
                  </a:lnTo>
                  <a:lnTo>
                    <a:pt x="175" y="912"/>
                  </a:lnTo>
                  <a:lnTo>
                    <a:pt x="181" y="921"/>
                  </a:lnTo>
                  <a:lnTo>
                    <a:pt x="187" y="929"/>
                  </a:lnTo>
                  <a:lnTo>
                    <a:pt x="191" y="939"/>
                  </a:lnTo>
                  <a:lnTo>
                    <a:pt x="195" y="949"/>
                  </a:lnTo>
                  <a:lnTo>
                    <a:pt x="196" y="957"/>
                  </a:lnTo>
                  <a:lnTo>
                    <a:pt x="196" y="957"/>
                  </a:lnTo>
                  <a:lnTo>
                    <a:pt x="201" y="966"/>
                  </a:lnTo>
                  <a:lnTo>
                    <a:pt x="205" y="974"/>
                  </a:lnTo>
                  <a:lnTo>
                    <a:pt x="216" y="989"/>
                  </a:lnTo>
                  <a:lnTo>
                    <a:pt x="216" y="989"/>
                  </a:lnTo>
                  <a:lnTo>
                    <a:pt x="223" y="998"/>
                  </a:lnTo>
                  <a:lnTo>
                    <a:pt x="229" y="1006"/>
                  </a:lnTo>
                  <a:lnTo>
                    <a:pt x="233" y="1016"/>
                  </a:lnTo>
                  <a:lnTo>
                    <a:pt x="234" y="1020"/>
                  </a:lnTo>
                  <a:lnTo>
                    <a:pt x="233" y="1025"/>
                  </a:lnTo>
                  <a:lnTo>
                    <a:pt x="233" y="1025"/>
                  </a:lnTo>
                  <a:lnTo>
                    <a:pt x="231" y="1036"/>
                  </a:lnTo>
                  <a:lnTo>
                    <a:pt x="231" y="1036"/>
                  </a:lnTo>
                  <a:lnTo>
                    <a:pt x="229" y="1055"/>
                  </a:lnTo>
                  <a:lnTo>
                    <a:pt x="229" y="1065"/>
                  </a:lnTo>
                  <a:lnTo>
                    <a:pt x="229" y="1075"/>
                  </a:lnTo>
                  <a:lnTo>
                    <a:pt x="229" y="1085"/>
                  </a:lnTo>
                  <a:lnTo>
                    <a:pt x="231" y="1095"/>
                  </a:lnTo>
                  <a:lnTo>
                    <a:pt x="236" y="1103"/>
                  </a:lnTo>
                  <a:lnTo>
                    <a:pt x="241" y="1111"/>
                  </a:lnTo>
                  <a:lnTo>
                    <a:pt x="241" y="1111"/>
                  </a:lnTo>
                  <a:lnTo>
                    <a:pt x="251" y="1118"/>
                  </a:lnTo>
                  <a:lnTo>
                    <a:pt x="259" y="1125"/>
                  </a:lnTo>
                  <a:lnTo>
                    <a:pt x="280" y="1135"/>
                  </a:lnTo>
                  <a:lnTo>
                    <a:pt x="280" y="1135"/>
                  </a:lnTo>
                  <a:lnTo>
                    <a:pt x="303" y="1144"/>
                  </a:lnTo>
                  <a:lnTo>
                    <a:pt x="314" y="1151"/>
                  </a:lnTo>
                  <a:lnTo>
                    <a:pt x="325" y="1159"/>
                  </a:lnTo>
                  <a:lnTo>
                    <a:pt x="325" y="1159"/>
                  </a:lnTo>
                  <a:lnTo>
                    <a:pt x="346" y="1174"/>
                  </a:lnTo>
                  <a:lnTo>
                    <a:pt x="346" y="1174"/>
                  </a:lnTo>
                  <a:lnTo>
                    <a:pt x="373" y="1194"/>
                  </a:lnTo>
                  <a:lnTo>
                    <a:pt x="387" y="1202"/>
                  </a:lnTo>
                  <a:lnTo>
                    <a:pt x="401" y="1209"/>
                  </a:lnTo>
                  <a:lnTo>
                    <a:pt x="401" y="1209"/>
                  </a:lnTo>
                  <a:lnTo>
                    <a:pt x="414" y="1212"/>
                  </a:lnTo>
                  <a:lnTo>
                    <a:pt x="423" y="1212"/>
                  </a:lnTo>
                  <a:lnTo>
                    <a:pt x="433" y="1209"/>
                  </a:lnTo>
                  <a:lnTo>
                    <a:pt x="442" y="1205"/>
                  </a:lnTo>
                  <a:lnTo>
                    <a:pt x="449" y="1201"/>
                  </a:lnTo>
                  <a:lnTo>
                    <a:pt x="454" y="1195"/>
                  </a:lnTo>
                  <a:lnTo>
                    <a:pt x="460" y="1190"/>
                  </a:lnTo>
                  <a:lnTo>
                    <a:pt x="460" y="1190"/>
                  </a:lnTo>
                  <a:lnTo>
                    <a:pt x="464" y="1181"/>
                  </a:lnTo>
                  <a:lnTo>
                    <a:pt x="467" y="1169"/>
                  </a:lnTo>
                  <a:lnTo>
                    <a:pt x="467" y="1169"/>
                  </a:lnTo>
                  <a:lnTo>
                    <a:pt x="471" y="1159"/>
                  </a:lnTo>
                  <a:lnTo>
                    <a:pt x="475" y="1148"/>
                  </a:lnTo>
                  <a:lnTo>
                    <a:pt x="481" y="1138"/>
                  </a:lnTo>
                  <a:lnTo>
                    <a:pt x="488" y="1131"/>
                  </a:lnTo>
                  <a:lnTo>
                    <a:pt x="488" y="1131"/>
                  </a:lnTo>
                  <a:lnTo>
                    <a:pt x="499" y="1121"/>
                  </a:lnTo>
                  <a:lnTo>
                    <a:pt x="517" y="1109"/>
                  </a:lnTo>
                  <a:lnTo>
                    <a:pt x="527" y="1102"/>
                  </a:lnTo>
                  <a:lnTo>
                    <a:pt x="537" y="1096"/>
                  </a:lnTo>
                  <a:lnTo>
                    <a:pt x="547" y="1093"/>
                  </a:lnTo>
                  <a:lnTo>
                    <a:pt x="555" y="1092"/>
                  </a:lnTo>
                  <a:lnTo>
                    <a:pt x="555" y="1092"/>
                  </a:lnTo>
                  <a:lnTo>
                    <a:pt x="565" y="1092"/>
                  </a:lnTo>
                  <a:lnTo>
                    <a:pt x="577" y="1095"/>
                  </a:lnTo>
                  <a:lnTo>
                    <a:pt x="605" y="1102"/>
                  </a:lnTo>
                  <a:lnTo>
                    <a:pt x="605" y="1102"/>
                  </a:lnTo>
                  <a:lnTo>
                    <a:pt x="622" y="1106"/>
                  </a:lnTo>
                  <a:lnTo>
                    <a:pt x="622" y="1106"/>
                  </a:lnTo>
                  <a:lnTo>
                    <a:pt x="643" y="1107"/>
                  </a:lnTo>
                  <a:lnTo>
                    <a:pt x="643" y="1107"/>
                  </a:lnTo>
                  <a:lnTo>
                    <a:pt x="657" y="1107"/>
                  </a:lnTo>
                  <a:lnTo>
                    <a:pt x="673" y="1109"/>
                  </a:lnTo>
                  <a:lnTo>
                    <a:pt x="684" y="1113"/>
                  </a:lnTo>
                  <a:lnTo>
                    <a:pt x="688" y="1114"/>
                  </a:lnTo>
                  <a:lnTo>
                    <a:pt x="690" y="1117"/>
                  </a:lnTo>
                  <a:lnTo>
                    <a:pt x="690" y="1117"/>
                  </a:lnTo>
                  <a:lnTo>
                    <a:pt x="699" y="1128"/>
                  </a:lnTo>
                  <a:lnTo>
                    <a:pt x="713" y="1144"/>
                  </a:lnTo>
                  <a:lnTo>
                    <a:pt x="713" y="1144"/>
                  </a:lnTo>
                  <a:lnTo>
                    <a:pt x="727" y="1160"/>
                  </a:lnTo>
                  <a:lnTo>
                    <a:pt x="737" y="1173"/>
                  </a:lnTo>
                  <a:lnTo>
                    <a:pt x="737" y="1173"/>
                  </a:lnTo>
                  <a:lnTo>
                    <a:pt x="743" y="1180"/>
                  </a:lnTo>
                  <a:lnTo>
                    <a:pt x="748" y="1186"/>
                  </a:lnTo>
                  <a:lnTo>
                    <a:pt x="748" y="1186"/>
                  </a:lnTo>
                  <a:lnTo>
                    <a:pt x="754" y="1193"/>
                  </a:lnTo>
                  <a:lnTo>
                    <a:pt x="760" y="1200"/>
                  </a:lnTo>
                  <a:lnTo>
                    <a:pt x="765" y="1209"/>
                  </a:lnTo>
                  <a:lnTo>
                    <a:pt x="768" y="1221"/>
                  </a:lnTo>
                  <a:lnTo>
                    <a:pt x="768" y="1221"/>
                  </a:lnTo>
                  <a:lnTo>
                    <a:pt x="775" y="1240"/>
                  </a:lnTo>
                  <a:lnTo>
                    <a:pt x="782" y="1260"/>
                  </a:lnTo>
                  <a:lnTo>
                    <a:pt x="792" y="1281"/>
                  </a:lnTo>
                  <a:lnTo>
                    <a:pt x="802" y="1299"/>
                  </a:lnTo>
                  <a:lnTo>
                    <a:pt x="802" y="1299"/>
                  </a:lnTo>
                  <a:lnTo>
                    <a:pt x="807" y="1309"/>
                  </a:lnTo>
                  <a:lnTo>
                    <a:pt x="810" y="1319"/>
                  </a:lnTo>
                  <a:lnTo>
                    <a:pt x="810" y="1319"/>
                  </a:lnTo>
                  <a:lnTo>
                    <a:pt x="814" y="1330"/>
                  </a:lnTo>
                  <a:lnTo>
                    <a:pt x="820" y="1341"/>
                  </a:lnTo>
                  <a:lnTo>
                    <a:pt x="827" y="1352"/>
                  </a:lnTo>
                  <a:lnTo>
                    <a:pt x="838" y="1366"/>
                  </a:lnTo>
                  <a:lnTo>
                    <a:pt x="838" y="1366"/>
                  </a:lnTo>
                  <a:lnTo>
                    <a:pt x="846" y="1376"/>
                  </a:lnTo>
                  <a:lnTo>
                    <a:pt x="852" y="1385"/>
                  </a:lnTo>
                  <a:lnTo>
                    <a:pt x="856" y="1393"/>
                  </a:lnTo>
                  <a:lnTo>
                    <a:pt x="858" y="1401"/>
                  </a:lnTo>
                  <a:lnTo>
                    <a:pt x="858" y="1401"/>
                  </a:lnTo>
                  <a:lnTo>
                    <a:pt x="860" y="1410"/>
                  </a:lnTo>
                  <a:lnTo>
                    <a:pt x="866" y="1418"/>
                  </a:lnTo>
                  <a:lnTo>
                    <a:pt x="872" y="1427"/>
                  </a:lnTo>
                  <a:lnTo>
                    <a:pt x="883" y="1436"/>
                  </a:lnTo>
                  <a:lnTo>
                    <a:pt x="883" y="1436"/>
                  </a:lnTo>
                  <a:lnTo>
                    <a:pt x="907" y="1450"/>
                  </a:lnTo>
                  <a:lnTo>
                    <a:pt x="907" y="1450"/>
                  </a:lnTo>
                  <a:lnTo>
                    <a:pt x="921" y="1459"/>
                  </a:lnTo>
                  <a:lnTo>
                    <a:pt x="931" y="1466"/>
                  </a:lnTo>
                  <a:lnTo>
                    <a:pt x="933" y="1470"/>
                  </a:lnTo>
                  <a:lnTo>
                    <a:pt x="936" y="1474"/>
                  </a:lnTo>
                  <a:lnTo>
                    <a:pt x="938" y="1480"/>
                  </a:lnTo>
                  <a:lnTo>
                    <a:pt x="936" y="1484"/>
                  </a:lnTo>
                  <a:lnTo>
                    <a:pt x="936" y="1484"/>
                  </a:lnTo>
                  <a:lnTo>
                    <a:pt x="935" y="1495"/>
                  </a:lnTo>
                  <a:lnTo>
                    <a:pt x="935" y="1495"/>
                  </a:lnTo>
                  <a:lnTo>
                    <a:pt x="935" y="1501"/>
                  </a:lnTo>
                  <a:lnTo>
                    <a:pt x="933" y="1520"/>
                  </a:lnTo>
                  <a:lnTo>
                    <a:pt x="933" y="1520"/>
                  </a:lnTo>
                  <a:lnTo>
                    <a:pt x="935" y="1543"/>
                  </a:lnTo>
                  <a:lnTo>
                    <a:pt x="936" y="1560"/>
                  </a:lnTo>
                  <a:lnTo>
                    <a:pt x="938" y="1572"/>
                  </a:lnTo>
                  <a:lnTo>
                    <a:pt x="939" y="1579"/>
                  </a:lnTo>
                  <a:lnTo>
                    <a:pt x="939" y="1579"/>
                  </a:lnTo>
                  <a:lnTo>
                    <a:pt x="940" y="1581"/>
                  </a:lnTo>
                  <a:lnTo>
                    <a:pt x="942" y="1582"/>
                  </a:lnTo>
                  <a:lnTo>
                    <a:pt x="947" y="1583"/>
                  </a:lnTo>
                  <a:lnTo>
                    <a:pt x="947" y="1583"/>
                  </a:lnTo>
                  <a:lnTo>
                    <a:pt x="952" y="1585"/>
                  </a:lnTo>
                  <a:lnTo>
                    <a:pt x="956" y="1586"/>
                  </a:lnTo>
                  <a:lnTo>
                    <a:pt x="960" y="1590"/>
                  </a:lnTo>
                  <a:lnTo>
                    <a:pt x="964" y="1596"/>
                  </a:lnTo>
                  <a:lnTo>
                    <a:pt x="964" y="1596"/>
                  </a:lnTo>
                  <a:lnTo>
                    <a:pt x="970" y="1607"/>
                  </a:lnTo>
                  <a:lnTo>
                    <a:pt x="974" y="1623"/>
                  </a:lnTo>
                  <a:lnTo>
                    <a:pt x="974" y="1623"/>
                  </a:lnTo>
                  <a:lnTo>
                    <a:pt x="981" y="1644"/>
                  </a:lnTo>
                  <a:lnTo>
                    <a:pt x="989" y="1663"/>
                  </a:lnTo>
                  <a:lnTo>
                    <a:pt x="998" y="1680"/>
                  </a:lnTo>
                  <a:lnTo>
                    <a:pt x="1002" y="1686"/>
                  </a:lnTo>
                  <a:lnTo>
                    <a:pt x="1006" y="1689"/>
                  </a:lnTo>
                  <a:lnTo>
                    <a:pt x="1006" y="1689"/>
                  </a:lnTo>
                  <a:lnTo>
                    <a:pt x="1010" y="1689"/>
                  </a:lnTo>
                  <a:lnTo>
                    <a:pt x="1013" y="1689"/>
                  </a:lnTo>
                  <a:lnTo>
                    <a:pt x="1017" y="1686"/>
                  </a:lnTo>
                  <a:lnTo>
                    <a:pt x="1017" y="1686"/>
                  </a:lnTo>
                  <a:lnTo>
                    <a:pt x="1024" y="1683"/>
                  </a:lnTo>
                  <a:lnTo>
                    <a:pt x="1029" y="1682"/>
                  </a:lnTo>
                  <a:lnTo>
                    <a:pt x="1036" y="1682"/>
                  </a:lnTo>
                  <a:lnTo>
                    <a:pt x="1043" y="1682"/>
                  </a:lnTo>
                  <a:lnTo>
                    <a:pt x="1052" y="1684"/>
                  </a:lnTo>
                  <a:lnTo>
                    <a:pt x="1065" y="1689"/>
                  </a:lnTo>
                  <a:lnTo>
                    <a:pt x="1079" y="1694"/>
                  </a:lnTo>
                  <a:lnTo>
                    <a:pt x="1079" y="1694"/>
                  </a:lnTo>
                  <a:lnTo>
                    <a:pt x="1120" y="1711"/>
                  </a:lnTo>
                  <a:lnTo>
                    <a:pt x="1120" y="1711"/>
                  </a:lnTo>
                  <a:lnTo>
                    <a:pt x="1145" y="1722"/>
                  </a:lnTo>
                  <a:lnTo>
                    <a:pt x="1152" y="1724"/>
                  </a:lnTo>
                  <a:lnTo>
                    <a:pt x="1160" y="1725"/>
                  </a:lnTo>
                  <a:lnTo>
                    <a:pt x="1160" y="1725"/>
                  </a:lnTo>
                  <a:lnTo>
                    <a:pt x="1170" y="1725"/>
                  </a:lnTo>
                  <a:lnTo>
                    <a:pt x="1181" y="1728"/>
                  </a:lnTo>
                  <a:lnTo>
                    <a:pt x="1204" y="1735"/>
                  </a:lnTo>
                  <a:lnTo>
                    <a:pt x="1204" y="1735"/>
                  </a:lnTo>
                  <a:lnTo>
                    <a:pt x="1213" y="1739"/>
                  </a:lnTo>
                  <a:lnTo>
                    <a:pt x="1213" y="1739"/>
                  </a:lnTo>
                  <a:lnTo>
                    <a:pt x="1228" y="1743"/>
                  </a:lnTo>
                  <a:lnTo>
                    <a:pt x="1240" y="1746"/>
                  </a:lnTo>
                  <a:lnTo>
                    <a:pt x="1251" y="1746"/>
                  </a:lnTo>
                  <a:lnTo>
                    <a:pt x="1257" y="1746"/>
                  </a:lnTo>
                  <a:lnTo>
                    <a:pt x="1261" y="1745"/>
                  </a:lnTo>
                  <a:lnTo>
                    <a:pt x="1261" y="1745"/>
                  </a:lnTo>
                  <a:lnTo>
                    <a:pt x="1265" y="1742"/>
                  </a:lnTo>
                  <a:lnTo>
                    <a:pt x="1268" y="1738"/>
                  </a:lnTo>
                  <a:lnTo>
                    <a:pt x="1274" y="1729"/>
                  </a:lnTo>
                  <a:lnTo>
                    <a:pt x="1277" y="1719"/>
                  </a:lnTo>
                  <a:lnTo>
                    <a:pt x="1277" y="1708"/>
                  </a:lnTo>
                  <a:lnTo>
                    <a:pt x="1277" y="1708"/>
                  </a:lnTo>
                  <a:lnTo>
                    <a:pt x="1275" y="1694"/>
                  </a:lnTo>
                  <a:lnTo>
                    <a:pt x="1271" y="1670"/>
                  </a:lnTo>
                  <a:lnTo>
                    <a:pt x="1261" y="1620"/>
                  </a:lnTo>
                  <a:lnTo>
                    <a:pt x="1261" y="1620"/>
                  </a:lnTo>
                  <a:lnTo>
                    <a:pt x="1258" y="1605"/>
                  </a:lnTo>
                  <a:lnTo>
                    <a:pt x="1258" y="1605"/>
                  </a:lnTo>
                  <a:lnTo>
                    <a:pt x="1256" y="1590"/>
                  </a:lnTo>
                  <a:lnTo>
                    <a:pt x="1253" y="1568"/>
                  </a:lnTo>
                  <a:lnTo>
                    <a:pt x="1251" y="1555"/>
                  </a:lnTo>
                  <a:lnTo>
                    <a:pt x="1251" y="1543"/>
                  </a:lnTo>
                  <a:lnTo>
                    <a:pt x="1253" y="1532"/>
                  </a:lnTo>
                  <a:lnTo>
                    <a:pt x="1256" y="1523"/>
                  </a:lnTo>
                  <a:lnTo>
                    <a:pt x="1256" y="1523"/>
                  </a:lnTo>
                  <a:lnTo>
                    <a:pt x="1264" y="1504"/>
                  </a:lnTo>
                  <a:lnTo>
                    <a:pt x="1277" y="1478"/>
                  </a:lnTo>
                  <a:lnTo>
                    <a:pt x="1291" y="1452"/>
                  </a:lnTo>
                  <a:lnTo>
                    <a:pt x="1296" y="1442"/>
                  </a:lnTo>
                  <a:lnTo>
                    <a:pt x="1303" y="1434"/>
                  </a:lnTo>
                  <a:lnTo>
                    <a:pt x="1303" y="1434"/>
                  </a:lnTo>
                  <a:lnTo>
                    <a:pt x="1310" y="1424"/>
                  </a:lnTo>
                  <a:lnTo>
                    <a:pt x="1310" y="1424"/>
                  </a:lnTo>
                  <a:lnTo>
                    <a:pt x="1324" y="1407"/>
                  </a:lnTo>
                  <a:lnTo>
                    <a:pt x="1340" y="1390"/>
                  </a:lnTo>
                  <a:lnTo>
                    <a:pt x="1355" y="1375"/>
                  </a:lnTo>
                  <a:lnTo>
                    <a:pt x="1363" y="1369"/>
                  </a:lnTo>
                  <a:lnTo>
                    <a:pt x="1370" y="1366"/>
                  </a:lnTo>
                  <a:lnTo>
                    <a:pt x="1370" y="1366"/>
                  </a:lnTo>
                  <a:close/>
                </a:path>
              </a:pathLst>
            </a:custGeom>
            <a:grpFill/>
            <a:ln w="3175">
              <a:solidFill>
                <a:srgbClr val="2D282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63"/>
            <p:cNvSpPr>
              <a:spLocks/>
            </p:cNvSpPr>
            <p:nvPr/>
          </p:nvSpPr>
          <p:spPr bwMode="auto">
            <a:xfrm>
              <a:off x="4632324" y="3146424"/>
              <a:ext cx="6350" cy="3175"/>
            </a:xfrm>
            <a:custGeom>
              <a:avLst/>
              <a:gdLst>
                <a:gd name="T0" fmla="*/ 6 w 7"/>
                <a:gd name="T1" fmla="*/ 0 h 4"/>
                <a:gd name="T2" fmla="*/ 6 w 7"/>
                <a:gd name="T3" fmla="*/ 0 h 4"/>
                <a:gd name="T4" fmla="*/ 3 w 7"/>
                <a:gd name="T5" fmla="*/ 1 h 4"/>
                <a:gd name="T6" fmla="*/ 0 w 7"/>
                <a:gd name="T7" fmla="*/ 4 h 4"/>
                <a:gd name="T8" fmla="*/ 7 w 7"/>
                <a:gd name="T9" fmla="*/ 2 h 4"/>
                <a:gd name="T10" fmla="*/ 7 w 7"/>
                <a:gd name="T11" fmla="*/ 2 h 4"/>
                <a:gd name="T12" fmla="*/ 6 w 7"/>
                <a:gd name="T13" fmla="*/ 0 h 4"/>
                <a:gd name="T14" fmla="*/ 6 w 7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lnTo>
                    <a:pt x="6" y="0"/>
                  </a:lnTo>
                  <a:lnTo>
                    <a:pt x="3" y="1"/>
                  </a:lnTo>
                  <a:lnTo>
                    <a:pt x="0" y="4"/>
                  </a:lnTo>
                  <a:lnTo>
                    <a:pt x="7" y="2"/>
                  </a:lnTo>
                  <a:lnTo>
                    <a:pt x="7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solidFill>
                <a:srgbClr val="2D282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64"/>
            <p:cNvSpPr>
              <a:spLocks/>
            </p:cNvSpPr>
            <p:nvPr/>
          </p:nvSpPr>
          <p:spPr bwMode="auto">
            <a:xfrm>
              <a:off x="4511674" y="3151186"/>
              <a:ext cx="117474" cy="95250"/>
            </a:xfrm>
            <a:custGeom>
              <a:avLst/>
              <a:gdLst>
                <a:gd name="T0" fmla="*/ 49 w 149"/>
                <a:gd name="T1" fmla="*/ 65 h 119"/>
                <a:gd name="T2" fmla="*/ 61 w 149"/>
                <a:gd name="T3" fmla="*/ 59 h 119"/>
                <a:gd name="T4" fmla="*/ 77 w 149"/>
                <a:gd name="T5" fmla="*/ 27 h 119"/>
                <a:gd name="T6" fmla="*/ 91 w 149"/>
                <a:gd name="T7" fmla="*/ 39 h 119"/>
                <a:gd name="T8" fmla="*/ 119 w 149"/>
                <a:gd name="T9" fmla="*/ 34 h 119"/>
                <a:gd name="T10" fmla="*/ 133 w 149"/>
                <a:gd name="T11" fmla="*/ 6 h 119"/>
                <a:gd name="T12" fmla="*/ 133 w 149"/>
                <a:gd name="T13" fmla="*/ 6 h 119"/>
                <a:gd name="T14" fmla="*/ 133 w 149"/>
                <a:gd name="T15" fmla="*/ 6 h 119"/>
                <a:gd name="T16" fmla="*/ 139 w 149"/>
                <a:gd name="T17" fmla="*/ 6 h 119"/>
                <a:gd name="T18" fmla="*/ 145 w 149"/>
                <a:gd name="T19" fmla="*/ 4 h 119"/>
                <a:gd name="T20" fmla="*/ 147 w 149"/>
                <a:gd name="T21" fmla="*/ 3 h 119"/>
                <a:gd name="T22" fmla="*/ 149 w 149"/>
                <a:gd name="T23" fmla="*/ 0 h 119"/>
                <a:gd name="T24" fmla="*/ 0 w 149"/>
                <a:gd name="T25" fmla="*/ 28 h 119"/>
                <a:gd name="T26" fmla="*/ 7 w 149"/>
                <a:gd name="T27" fmla="*/ 119 h 119"/>
                <a:gd name="T28" fmla="*/ 49 w 149"/>
                <a:gd name="T29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9" h="119">
                  <a:moveTo>
                    <a:pt x="49" y="65"/>
                  </a:moveTo>
                  <a:lnTo>
                    <a:pt x="61" y="59"/>
                  </a:lnTo>
                  <a:lnTo>
                    <a:pt x="77" y="27"/>
                  </a:lnTo>
                  <a:lnTo>
                    <a:pt x="91" y="39"/>
                  </a:lnTo>
                  <a:lnTo>
                    <a:pt x="119" y="34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9" y="6"/>
                  </a:lnTo>
                  <a:lnTo>
                    <a:pt x="145" y="4"/>
                  </a:lnTo>
                  <a:lnTo>
                    <a:pt x="147" y="3"/>
                  </a:lnTo>
                  <a:lnTo>
                    <a:pt x="149" y="0"/>
                  </a:lnTo>
                  <a:lnTo>
                    <a:pt x="0" y="28"/>
                  </a:lnTo>
                  <a:lnTo>
                    <a:pt x="7" y="119"/>
                  </a:lnTo>
                  <a:lnTo>
                    <a:pt x="49" y="65"/>
                  </a:lnTo>
                  <a:close/>
                </a:path>
              </a:pathLst>
            </a:custGeom>
            <a:grpFill/>
            <a:ln w="3175">
              <a:solidFill>
                <a:srgbClr val="2D282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65"/>
            <p:cNvSpPr>
              <a:spLocks/>
            </p:cNvSpPr>
            <p:nvPr/>
          </p:nvSpPr>
          <p:spPr bwMode="auto">
            <a:xfrm>
              <a:off x="4232273" y="3079748"/>
              <a:ext cx="457200" cy="439737"/>
            </a:xfrm>
            <a:custGeom>
              <a:avLst/>
              <a:gdLst>
                <a:gd name="T0" fmla="*/ 21 w 576"/>
                <a:gd name="T1" fmla="*/ 463 h 554"/>
                <a:gd name="T2" fmla="*/ 36 w 576"/>
                <a:gd name="T3" fmla="*/ 480 h 554"/>
                <a:gd name="T4" fmla="*/ 70 w 576"/>
                <a:gd name="T5" fmla="*/ 502 h 554"/>
                <a:gd name="T6" fmla="*/ 98 w 576"/>
                <a:gd name="T7" fmla="*/ 515 h 554"/>
                <a:gd name="T8" fmla="*/ 106 w 576"/>
                <a:gd name="T9" fmla="*/ 534 h 554"/>
                <a:gd name="T10" fmla="*/ 106 w 576"/>
                <a:gd name="T11" fmla="*/ 538 h 554"/>
                <a:gd name="T12" fmla="*/ 120 w 576"/>
                <a:gd name="T13" fmla="*/ 550 h 554"/>
                <a:gd name="T14" fmla="*/ 148 w 576"/>
                <a:gd name="T15" fmla="*/ 554 h 554"/>
                <a:gd name="T16" fmla="*/ 179 w 576"/>
                <a:gd name="T17" fmla="*/ 547 h 554"/>
                <a:gd name="T18" fmla="*/ 200 w 576"/>
                <a:gd name="T19" fmla="*/ 545 h 554"/>
                <a:gd name="T20" fmla="*/ 230 w 576"/>
                <a:gd name="T21" fmla="*/ 541 h 554"/>
                <a:gd name="T22" fmla="*/ 234 w 576"/>
                <a:gd name="T23" fmla="*/ 529 h 554"/>
                <a:gd name="T24" fmla="*/ 234 w 576"/>
                <a:gd name="T25" fmla="*/ 513 h 554"/>
                <a:gd name="T26" fmla="*/ 291 w 576"/>
                <a:gd name="T27" fmla="*/ 510 h 554"/>
                <a:gd name="T28" fmla="*/ 302 w 576"/>
                <a:gd name="T29" fmla="*/ 481 h 554"/>
                <a:gd name="T30" fmla="*/ 305 w 576"/>
                <a:gd name="T31" fmla="*/ 453 h 554"/>
                <a:gd name="T32" fmla="*/ 316 w 576"/>
                <a:gd name="T33" fmla="*/ 419 h 554"/>
                <a:gd name="T34" fmla="*/ 329 w 576"/>
                <a:gd name="T35" fmla="*/ 396 h 554"/>
                <a:gd name="T36" fmla="*/ 356 w 576"/>
                <a:gd name="T37" fmla="*/ 361 h 554"/>
                <a:gd name="T38" fmla="*/ 360 w 576"/>
                <a:gd name="T39" fmla="*/ 324 h 554"/>
                <a:gd name="T40" fmla="*/ 364 w 576"/>
                <a:gd name="T41" fmla="*/ 303 h 554"/>
                <a:gd name="T42" fmla="*/ 385 w 576"/>
                <a:gd name="T43" fmla="*/ 313 h 554"/>
                <a:gd name="T44" fmla="*/ 406 w 576"/>
                <a:gd name="T45" fmla="*/ 310 h 554"/>
                <a:gd name="T46" fmla="*/ 412 w 576"/>
                <a:gd name="T47" fmla="*/ 278 h 554"/>
                <a:gd name="T48" fmla="*/ 412 w 576"/>
                <a:gd name="T49" fmla="*/ 262 h 554"/>
                <a:gd name="T50" fmla="*/ 420 w 576"/>
                <a:gd name="T51" fmla="*/ 248 h 554"/>
                <a:gd name="T52" fmla="*/ 440 w 576"/>
                <a:gd name="T53" fmla="*/ 250 h 554"/>
                <a:gd name="T54" fmla="*/ 445 w 576"/>
                <a:gd name="T55" fmla="*/ 251 h 554"/>
                <a:gd name="T56" fmla="*/ 452 w 576"/>
                <a:gd name="T57" fmla="*/ 240 h 554"/>
                <a:gd name="T58" fmla="*/ 465 w 576"/>
                <a:gd name="T59" fmla="*/ 229 h 554"/>
                <a:gd name="T60" fmla="*/ 491 w 576"/>
                <a:gd name="T61" fmla="*/ 201 h 554"/>
                <a:gd name="T62" fmla="*/ 490 w 576"/>
                <a:gd name="T63" fmla="*/ 176 h 554"/>
                <a:gd name="T64" fmla="*/ 496 w 576"/>
                <a:gd name="T65" fmla="*/ 135 h 554"/>
                <a:gd name="T66" fmla="*/ 566 w 576"/>
                <a:gd name="T67" fmla="*/ 163 h 554"/>
                <a:gd name="T68" fmla="*/ 569 w 576"/>
                <a:gd name="T69" fmla="*/ 134 h 554"/>
                <a:gd name="T70" fmla="*/ 576 w 576"/>
                <a:gd name="T71" fmla="*/ 134 h 554"/>
                <a:gd name="T72" fmla="*/ 567 w 576"/>
                <a:gd name="T73" fmla="*/ 115 h 554"/>
                <a:gd name="T74" fmla="*/ 519 w 576"/>
                <a:gd name="T75" fmla="*/ 97 h 554"/>
                <a:gd name="T76" fmla="*/ 511 w 576"/>
                <a:gd name="T77" fmla="*/ 90 h 554"/>
                <a:gd name="T78" fmla="*/ 501 w 576"/>
                <a:gd name="T79" fmla="*/ 92 h 554"/>
                <a:gd name="T80" fmla="*/ 487 w 576"/>
                <a:gd name="T81" fmla="*/ 97 h 554"/>
                <a:gd name="T82" fmla="*/ 442 w 576"/>
                <a:gd name="T83" fmla="*/ 131 h 554"/>
                <a:gd name="T84" fmla="*/ 400 w 576"/>
                <a:gd name="T85" fmla="*/ 156 h 554"/>
                <a:gd name="T86" fmla="*/ 215 w 576"/>
                <a:gd name="T87" fmla="*/ 143 h 554"/>
                <a:gd name="T88" fmla="*/ 172 w 576"/>
                <a:gd name="T89" fmla="*/ 145 h 554"/>
                <a:gd name="T90" fmla="*/ 158 w 576"/>
                <a:gd name="T91" fmla="*/ 187 h 554"/>
                <a:gd name="T92" fmla="*/ 129 w 576"/>
                <a:gd name="T93" fmla="*/ 213 h 554"/>
                <a:gd name="T94" fmla="*/ 112 w 576"/>
                <a:gd name="T95" fmla="*/ 233 h 554"/>
                <a:gd name="T96" fmla="*/ 74 w 576"/>
                <a:gd name="T97" fmla="*/ 267 h 554"/>
                <a:gd name="T98" fmla="*/ 74 w 576"/>
                <a:gd name="T99" fmla="*/ 279 h 554"/>
                <a:gd name="T100" fmla="*/ 64 w 576"/>
                <a:gd name="T101" fmla="*/ 295 h 554"/>
                <a:gd name="T102" fmla="*/ 47 w 576"/>
                <a:gd name="T103" fmla="*/ 290 h 554"/>
                <a:gd name="T104" fmla="*/ 40 w 576"/>
                <a:gd name="T105" fmla="*/ 292 h 554"/>
                <a:gd name="T106" fmla="*/ 39 w 576"/>
                <a:gd name="T107" fmla="*/ 359 h 554"/>
                <a:gd name="T108" fmla="*/ 29 w 576"/>
                <a:gd name="T109" fmla="*/ 379 h 554"/>
                <a:gd name="T110" fmla="*/ 11 w 576"/>
                <a:gd name="T111" fmla="*/ 393 h 554"/>
                <a:gd name="T112" fmla="*/ 5 w 576"/>
                <a:gd name="T113" fmla="*/ 393 h 554"/>
                <a:gd name="T114" fmla="*/ 0 w 576"/>
                <a:gd name="T115" fmla="*/ 412 h 554"/>
                <a:gd name="T116" fmla="*/ 12 w 576"/>
                <a:gd name="T117" fmla="*/ 445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6" h="554">
                  <a:moveTo>
                    <a:pt x="12" y="445"/>
                  </a:moveTo>
                  <a:lnTo>
                    <a:pt x="12" y="445"/>
                  </a:lnTo>
                  <a:lnTo>
                    <a:pt x="19" y="460"/>
                  </a:lnTo>
                  <a:lnTo>
                    <a:pt x="21" y="463"/>
                  </a:lnTo>
                  <a:lnTo>
                    <a:pt x="21" y="463"/>
                  </a:lnTo>
                  <a:lnTo>
                    <a:pt x="24" y="468"/>
                  </a:lnTo>
                  <a:lnTo>
                    <a:pt x="28" y="474"/>
                  </a:lnTo>
                  <a:lnTo>
                    <a:pt x="36" y="480"/>
                  </a:lnTo>
                  <a:lnTo>
                    <a:pt x="52" y="491"/>
                  </a:lnTo>
                  <a:lnTo>
                    <a:pt x="59" y="496"/>
                  </a:lnTo>
                  <a:lnTo>
                    <a:pt x="59" y="496"/>
                  </a:lnTo>
                  <a:lnTo>
                    <a:pt x="70" y="502"/>
                  </a:lnTo>
                  <a:lnTo>
                    <a:pt x="78" y="508"/>
                  </a:lnTo>
                  <a:lnTo>
                    <a:pt x="91" y="512"/>
                  </a:lnTo>
                  <a:lnTo>
                    <a:pt x="91" y="512"/>
                  </a:lnTo>
                  <a:lnTo>
                    <a:pt x="98" y="515"/>
                  </a:lnTo>
                  <a:lnTo>
                    <a:pt x="102" y="519"/>
                  </a:lnTo>
                  <a:lnTo>
                    <a:pt x="105" y="523"/>
                  </a:lnTo>
                  <a:lnTo>
                    <a:pt x="106" y="533"/>
                  </a:lnTo>
                  <a:lnTo>
                    <a:pt x="106" y="534"/>
                  </a:lnTo>
                  <a:lnTo>
                    <a:pt x="106" y="534"/>
                  </a:lnTo>
                  <a:lnTo>
                    <a:pt x="106" y="534"/>
                  </a:lnTo>
                  <a:lnTo>
                    <a:pt x="106" y="538"/>
                  </a:lnTo>
                  <a:lnTo>
                    <a:pt x="106" y="538"/>
                  </a:lnTo>
                  <a:lnTo>
                    <a:pt x="108" y="540"/>
                  </a:lnTo>
                  <a:lnTo>
                    <a:pt x="110" y="543"/>
                  </a:lnTo>
                  <a:lnTo>
                    <a:pt x="115" y="545"/>
                  </a:lnTo>
                  <a:lnTo>
                    <a:pt x="120" y="550"/>
                  </a:lnTo>
                  <a:lnTo>
                    <a:pt x="120" y="550"/>
                  </a:lnTo>
                  <a:lnTo>
                    <a:pt x="130" y="552"/>
                  </a:lnTo>
                  <a:lnTo>
                    <a:pt x="138" y="554"/>
                  </a:lnTo>
                  <a:lnTo>
                    <a:pt x="148" y="554"/>
                  </a:lnTo>
                  <a:lnTo>
                    <a:pt x="157" y="552"/>
                  </a:lnTo>
                  <a:lnTo>
                    <a:pt x="171" y="550"/>
                  </a:lnTo>
                  <a:lnTo>
                    <a:pt x="179" y="547"/>
                  </a:lnTo>
                  <a:lnTo>
                    <a:pt x="179" y="547"/>
                  </a:lnTo>
                  <a:lnTo>
                    <a:pt x="183" y="545"/>
                  </a:lnTo>
                  <a:lnTo>
                    <a:pt x="189" y="545"/>
                  </a:lnTo>
                  <a:lnTo>
                    <a:pt x="200" y="545"/>
                  </a:lnTo>
                  <a:lnTo>
                    <a:pt x="200" y="545"/>
                  </a:lnTo>
                  <a:lnTo>
                    <a:pt x="210" y="547"/>
                  </a:lnTo>
                  <a:lnTo>
                    <a:pt x="220" y="547"/>
                  </a:lnTo>
                  <a:lnTo>
                    <a:pt x="227" y="544"/>
                  </a:lnTo>
                  <a:lnTo>
                    <a:pt x="230" y="541"/>
                  </a:lnTo>
                  <a:lnTo>
                    <a:pt x="232" y="538"/>
                  </a:lnTo>
                  <a:lnTo>
                    <a:pt x="232" y="538"/>
                  </a:lnTo>
                  <a:lnTo>
                    <a:pt x="234" y="533"/>
                  </a:lnTo>
                  <a:lnTo>
                    <a:pt x="234" y="529"/>
                  </a:lnTo>
                  <a:lnTo>
                    <a:pt x="234" y="520"/>
                  </a:lnTo>
                  <a:lnTo>
                    <a:pt x="234" y="520"/>
                  </a:lnTo>
                  <a:lnTo>
                    <a:pt x="232" y="516"/>
                  </a:lnTo>
                  <a:lnTo>
                    <a:pt x="234" y="513"/>
                  </a:lnTo>
                  <a:lnTo>
                    <a:pt x="234" y="513"/>
                  </a:lnTo>
                  <a:lnTo>
                    <a:pt x="238" y="510"/>
                  </a:lnTo>
                  <a:lnTo>
                    <a:pt x="244" y="510"/>
                  </a:lnTo>
                  <a:lnTo>
                    <a:pt x="291" y="510"/>
                  </a:lnTo>
                  <a:lnTo>
                    <a:pt x="291" y="510"/>
                  </a:lnTo>
                  <a:lnTo>
                    <a:pt x="294" y="505"/>
                  </a:lnTo>
                  <a:lnTo>
                    <a:pt x="298" y="495"/>
                  </a:lnTo>
                  <a:lnTo>
                    <a:pt x="302" y="481"/>
                  </a:lnTo>
                  <a:lnTo>
                    <a:pt x="304" y="474"/>
                  </a:lnTo>
                  <a:lnTo>
                    <a:pt x="304" y="466"/>
                  </a:lnTo>
                  <a:lnTo>
                    <a:pt x="304" y="466"/>
                  </a:lnTo>
                  <a:lnTo>
                    <a:pt x="305" y="453"/>
                  </a:lnTo>
                  <a:lnTo>
                    <a:pt x="308" y="442"/>
                  </a:lnTo>
                  <a:lnTo>
                    <a:pt x="312" y="431"/>
                  </a:lnTo>
                  <a:lnTo>
                    <a:pt x="316" y="419"/>
                  </a:lnTo>
                  <a:lnTo>
                    <a:pt x="316" y="419"/>
                  </a:lnTo>
                  <a:lnTo>
                    <a:pt x="322" y="410"/>
                  </a:lnTo>
                  <a:lnTo>
                    <a:pt x="322" y="410"/>
                  </a:lnTo>
                  <a:lnTo>
                    <a:pt x="325" y="403"/>
                  </a:lnTo>
                  <a:lnTo>
                    <a:pt x="329" y="396"/>
                  </a:lnTo>
                  <a:lnTo>
                    <a:pt x="340" y="382"/>
                  </a:lnTo>
                  <a:lnTo>
                    <a:pt x="340" y="382"/>
                  </a:lnTo>
                  <a:lnTo>
                    <a:pt x="353" y="366"/>
                  </a:lnTo>
                  <a:lnTo>
                    <a:pt x="356" y="361"/>
                  </a:lnTo>
                  <a:lnTo>
                    <a:pt x="357" y="354"/>
                  </a:lnTo>
                  <a:lnTo>
                    <a:pt x="357" y="354"/>
                  </a:lnTo>
                  <a:lnTo>
                    <a:pt x="358" y="340"/>
                  </a:lnTo>
                  <a:lnTo>
                    <a:pt x="360" y="324"/>
                  </a:lnTo>
                  <a:lnTo>
                    <a:pt x="364" y="303"/>
                  </a:lnTo>
                  <a:lnTo>
                    <a:pt x="364" y="302"/>
                  </a:lnTo>
                  <a:lnTo>
                    <a:pt x="364" y="303"/>
                  </a:lnTo>
                  <a:lnTo>
                    <a:pt x="364" y="303"/>
                  </a:lnTo>
                  <a:lnTo>
                    <a:pt x="365" y="304"/>
                  </a:lnTo>
                  <a:lnTo>
                    <a:pt x="370" y="309"/>
                  </a:lnTo>
                  <a:lnTo>
                    <a:pt x="378" y="313"/>
                  </a:lnTo>
                  <a:lnTo>
                    <a:pt x="385" y="313"/>
                  </a:lnTo>
                  <a:lnTo>
                    <a:pt x="392" y="314"/>
                  </a:lnTo>
                  <a:lnTo>
                    <a:pt x="392" y="314"/>
                  </a:lnTo>
                  <a:lnTo>
                    <a:pt x="400" y="313"/>
                  </a:lnTo>
                  <a:lnTo>
                    <a:pt x="406" y="310"/>
                  </a:lnTo>
                  <a:lnTo>
                    <a:pt x="406" y="310"/>
                  </a:lnTo>
                  <a:lnTo>
                    <a:pt x="409" y="304"/>
                  </a:lnTo>
                  <a:lnTo>
                    <a:pt x="410" y="296"/>
                  </a:lnTo>
                  <a:lnTo>
                    <a:pt x="412" y="278"/>
                  </a:lnTo>
                  <a:lnTo>
                    <a:pt x="412" y="278"/>
                  </a:lnTo>
                  <a:lnTo>
                    <a:pt x="410" y="269"/>
                  </a:lnTo>
                  <a:lnTo>
                    <a:pt x="410" y="269"/>
                  </a:lnTo>
                  <a:lnTo>
                    <a:pt x="412" y="262"/>
                  </a:lnTo>
                  <a:lnTo>
                    <a:pt x="413" y="257"/>
                  </a:lnTo>
                  <a:lnTo>
                    <a:pt x="416" y="253"/>
                  </a:lnTo>
                  <a:lnTo>
                    <a:pt x="420" y="248"/>
                  </a:lnTo>
                  <a:lnTo>
                    <a:pt x="420" y="248"/>
                  </a:lnTo>
                  <a:lnTo>
                    <a:pt x="424" y="247"/>
                  </a:lnTo>
                  <a:lnTo>
                    <a:pt x="428" y="247"/>
                  </a:lnTo>
                  <a:lnTo>
                    <a:pt x="434" y="247"/>
                  </a:lnTo>
                  <a:lnTo>
                    <a:pt x="440" y="250"/>
                  </a:lnTo>
                  <a:lnTo>
                    <a:pt x="440" y="250"/>
                  </a:lnTo>
                  <a:lnTo>
                    <a:pt x="444" y="251"/>
                  </a:lnTo>
                  <a:lnTo>
                    <a:pt x="445" y="251"/>
                  </a:lnTo>
                  <a:lnTo>
                    <a:pt x="445" y="251"/>
                  </a:lnTo>
                  <a:lnTo>
                    <a:pt x="448" y="248"/>
                  </a:lnTo>
                  <a:lnTo>
                    <a:pt x="449" y="246"/>
                  </a:lnTo>
                  <a:lnTo>
                    <a:pt x="449" y="246"/>
                  </a:lnTo>
                  <a:lnTo>
                    <a:pt x="452" y="240"/>
                  </a:lnTo>
                  <a:lnTo>
                    <a:pt x="456" y="236"/>
                  </a:lnTo>
                  <a:lnTo>
                    <a:pt x="456" y="236"/>
                  </a:lnTo>
                  <a:lnTo>
                    <a:pt x="465" y="229"/>
                  </a:lnTo>
                  <a:lnTo>
                    <a:pt x="465" y="229"/>
                  </a:lnTo>
                  <a:lnTo>
                    <a:pt x="475" y="222"/>
                  </a:lnTo>
                  <a:lnTo>
                    <a:pt x="484" y="212"/>
                  </a:lnTo>
                  <a:lnTo>
                    <a:pt x="489" y="206"/>
                  </a:lnTo>
                  <a:lnTo>
                    <a:pt x="491" y="201"/>
                  </a:lnTo>
                  <a:lnTo>
                    <a:pt x="493" y="194"/>
                  </a:lnTo>
                  <a:lnTo>
                    <a:pt x="493" y="185"/>
                  </a:lnTo>
                  <a:lnTo>
                    <a:pt x="493" y="185"/>
                  </a:lnTo>
                  <a:lnTo>
                    <a:pt x="490" y="176"/>
                  </a:lnTo>
                  <a:lnTo>
                    <a:pt x="490" y="166"/>
                  </a:lnTo>
                  <a:lnTo>
                    <a:pt x="491" y="150"/>
                  </a:lnTo>
                  <a:lnTo>
                    <a:pt x="494" y="139"/>
                  </a:lnTo>
                  <a:lnTo>
                    <a:pt x="496" y="135"/>
                  </a:lnTo>
                  <a:lnTo>
                    <a:pt x="496" y="135"/>
                  </a:lnTo>
                  <a:lnTo>
                    <a:pt x="567" y="170"/>
                  </a:lnTo>
                  <a:lnTo>
                    <a:pt x="567" y="170"/>
                  </a:lnTo>
                  <a:lnTo>
                    <a:pt x="566" y="163"/>
                  </a:lnTo>
                  <a:lnTo>
                    <a:pt x="564" y="152"/>
                  </a:lnTo>
                  <a:lnTo>
                    <a:pt x="564" y="141"/>
                  </a:lnTo>
                  <a:lnTo>
                    <a:pt x="566" y="136"/>
                  </a:lnTo>
                  <a:lnTo>
                    <a:pt x="569" y="134"/>
                  </a:lnTo>
                  <a:lnTo>
                    <a:pt x="569" y="134"/>
                  </a:lnTo>
                  <a:lnTo>
                    <a:pt x="571" y="132"/>
                  </a:lnTo>
                  <a:lnTo>
                    <a:pt x="576" y="134"/>
                  </a:lnTo>
                  <a:lnTo>
                    <a:pt x="576" y="134"/>
                  </a:lnTo>
                  <a:lnTo>
                    <a:pt x="574" y="125"/>
                  </a:lnTo>
                  <a:lnTo>
                    <a:pt x="571" y="120"/>
                  </a:lnTo>
                  <a:lnTo>
                    <a:pt x="571" y="120"/>
                  </a:lnTo>
                  <a:lnTo>
                    <a:pt x="567" y="115"/>
                  </a:lnTo>
                  <a:lnTo>
                    <a:pt x="560" y="113"/>
                  </a:lnTo>
                  <a:lnTo>
                    <a:pt x="542" y="106"/>
                  </a:lnTo>
                  <a:lnTo>
                    <a:pt x="542" y="106"/>
                  </a:lnTo>
                  <a:lnTo>
                    <a:pt x="519" y="97"/>
                  </a:lnTo>
                  <a:lnTo>
                    <a:pt x="514" y="94"/>
                  </a:lnTo>
                  <a:lnTo>
                    <a:pt x="512" y="92"/>
                  </a:lnTo>
                  <a:lnTo>
                    <a:pt x="511" y="90"/>
                  </a:lnTo>
                  <a:lnTo>
                    <a:pt x="511" y="90"/>
                  </a:lnTo>
                  <a:lnTo>
                    <a:pt x="511" y="89"/>
                  </a:lnTo>
                  <a:lnTo>
                    <a:pt x="503" y="90"/>
                  </a:lnTo>
                  <a:lnTo>
                    <a:pt x="503" y="90"/>
                  </a:lnTo>
                  <a:lnTo>
                    <a:pt x="501" y="92"/>
                  </a:lnTo>
                  <a:lnTo>
                    <a:pt x="501" y="92"/>
                  </a:lnTo>
                  <a:lnTo>
                    <a:pt x="497" y="96"/>
                  </a:lnTo>
                  <a:lnTo>
                    <a:pt x="493" y="97"/>
                  </a:lnTo>
                  <a:lnTo>
                    <a:pt x="487" y="97"/>
                  </a:lnTo>
                  <a:lnTo>
                    <a:pt x="484" y="97"/>
                  </a:lnTo>
                  <a:lnTo>
                    <a:pt x="470" y="125"/>
                  </a:lnTo>
                  <a:lnTo>
                    <a:pt x="470" y="125"/>
                  </a:lnTo>
                  <a:lnTo>
                    <a:pt x="442" y="131"/>
                  </a:lnTo>
                  <a:lnTo>
                    <a:pt x="442" y="131"/>
                  </a:lnTo>
                  <a:lnTo>
                    <a:pt x="428" y="120"/>
                  </a:lnTo>
                  <a:lnTo>
                    <a:pt x="412" y="150"/>
                  </a:lnTo>
                  <a:lnTo>
                    <a:pt x="400" y="156"/>
                  </a:lnTo>
                  <a:lnTo>
                    <a:pt x="358" y="213"/>
                  </a:lnTo>
                  <a:lnTo>
                    <a:pt x="350" y="120"/>
                  </a:lnTo>
                  <a:lnTo>
                    <a:pt x="215" y="145"/>
                  </a:lnTo>
                  <a:lnTo>
                    <a:pt x="215" y="143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80" y="92"/>
                  </a:lnTo>
                  <a:lnTo>
                    <a:pt x="172" y="145"/>
                  </a:lnTo>
                  <a:lnTo>
                    <a:pt x="165" y="174"/>
                  </a:lnTo>
                  <a:lnTo>
                    <a:pt x="165" y="174"/>
                  </a:lnTo>
                  <a:lnTo>
                    <a:pt x="162" y="181"/>
                  </a:lnTo>
                  <a:lnTo>
                    <a:pt x="158" y="187"/>
                  </a:lnTo>
                  <a:lnTo>
                    <a:pt x="145" y="198"/>
                  </a:lnTo>
                  <a:lnTo>
                    <a:pt x="145" y="198"/>
                  </a:lnTo>
                  <a:lnTo>
                    <a:pt x="134" y="208"/>
                  </a:lnTo>
                  <a:lnTo>
                    <a:pt x="129" y="213"/>
                  </a:lnTo>
                  <a:lnTo>
                    <a:pt x="123" y="220"/>
                  </a:lnTo>
                  <a:lnTo>
                    <a:pt x="123" y="220"/>
                  </a:lnTo>
                  <a:lnTo>
                    <a:pt x="119" y="226"/>
                  </a:lnTo>
                  <a:lnTo>
                    <a:pt x="112" y="233"/>
                  </a:lnTo>
                  <a:lnTo>
                    <a:pt x="96" y="246"/>
                  </a:lnTo>
                  <a:lnTo>
                    <a:pt x="96" y="246"/>
                  </a:lnTo>
                  <a:lnTo>
                    <a:pt x="80" y="261"/>
                  </a:lnTo>
                  <a:lnTo>
                    <a:pt x="74" y="267"/>
                  </a:lnTo>
                  <a:lnTo>
                    <a:pt x="74" y="269"/>
                  </a:lnTo>
                  <a:lnTo>
                    <a:pt x="73" y="272"/>
                  </a:lnTo>
                  <a:lnTo>
                    <a:pt x="73" y="272"/>
                  </a:lnTo>
                  <a:lnTo>
                    <a:pt x="74" y="279"/>
                  </a:lnTo>
                  <a:lnTo>
                    <a:pt x="71" y="285"/>
                  </a:lnTo>
                  <a:lnTo>
                    <a:pt x="68" y="290"/>
                  </a:lnTo>
                  <a:lnTo>
                    <a:pt x="64" y="295"/>
                  </a:lnTo>
                  <a:lnTo>
                    <a:pt x="64" y="295"/>
                  </a:lnTo>
                  <a:lnTo>
                    <a:pt x="60" y="297"/>
                  </a:lnTo>
                  <a:lnTo>
                    <a:pt x="56" y="296"/>
                  </a:lnTo>
                  <a:lnTo>
                    <a:pt x="56" y="296"/>
                  </a:lnTo>
                  <a:lnTo>
                    <a:pt x="47" y="290"/>
                  </a:lnTo>
                  <a:lnTo>
                    <a:pt x="45" y="289"/>
                  </a:lnTo>
                  <a:lnTo>
                    <a:pt x="42" y="289"/>
                  </a:lnTo>
                  <a:lnTo>
                    <a:pt x="42" y="289"/>
                  </a:lnTo>
                  <a:lnTo>
                    <a:pt x="40" y="292"/>
                  </a:lnTo>
                  <a:lnTo>
                    <a:pt x="39" y="295"/>
                  </a:lnTo>
                  <a:lnTo>
                    <a:pt x="39" y="345"/>
                  </a:lnTo>
                  <a:lnTo>
                    <a:pt x="39" y="345"/>
                  </a:lnTo>
                  <a:lnTo>
                    <a:pt x="39" y="359"/>
                  </a:lnTo>
                  <a:lnTo>
                    <a:pt x="39" y="368"/>
                  </a:lnTo>
                  <a:lnTo>
                    <a:pt x="36" y="373"/>
                  </a:lnTo>
                  <a:lnTo>
                    <a:pt x="29" y="379"/>
                  </a:lnTo>
                  <a:lnTo>
                    <a:pt x="29" y="379"/>
                  </a:lnTo>
                  <a:lnTo>
                    <a:pt x="22" y="386"/>
                  </a:lnTo>
                  <a:lnTo>
                    <a:pt x="22" y="386"/>
                  </a:lnTo>
                  <a:lnTo>
                    <a:pt x="15" y="391"/>
                  </a:lnTo>
                  <a:lnTo>
                    <a:pt x="11" y="393"/>
                  </a:lnTo>
                  <a:lnTo>
                    <a:pt x="7" y="393"/>
                  </a:lnTo>
                  <a:lnTo>
                    <a:pt x="7" y="393"/>
                  </a:lnTo>
                  <a:lnTo>
                    <a:pt x="5" y="393"/>
                  </a:lnTo>
                  <a:lnTo>
                    <a:pt x="5" y="393"/>
                  </a:lnTo>
                  <a:lnTo>
                    <a:pt x="1" y="391"/>
                  </a:lnTo>
                  <a:lnTo>
                    <a:pt x="1" y="391"/>
                  </a:lnTo>
                  <a:lnTo>
                    <a:pt x="1" y="403"/>
                  </a:lnTo>
                  <a:lnTo>
                    <a:pt x="0" y="412"/>
                  </a:lnTo>
                  <a:lnTo>
                    <a:pt x="0" y="412"/>
                  </a:lnTo>
                  <a:lnTo>
                    <a:pt x="1" y="421"/>
                  </a:lnTo>
                  <a:lnTo>
                    <a:pt x="3" y="428"/>
                  </a:lnTo>
                  <a:lnTo>
                    <a:pt x="12" y="445"/>
                  </a:lnTo>
                  <a:lnTo>
                    <a:pt x="12" y="445"/>
                  </a:lnTo>
                  <a:close/>
                </a:path>
              </a:pathLst>
            </a:custGeom>
            <a:grpFill/>
            <a:ln w="3175">
              <a:solidFill>
                <a:srgbClr val="2D282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66"/>
            <p:cNvSpPr>
              <a:spLocks/>
            </p:cNvSpPr>
            <p:nvPr/>
          </p:nvSpPr>
          <p:spPr bwMode="auto">
            <a:xfrm>
              <a:off x="3570288" y="3324224"/>
              <a:ext cx="744538" cy="377825"/>
            </a:xfrm>
            <a:custGeom>
              <a:avLst/>
              <a:gdLst>
                <a:gd name="T0" fmla="*/ 147 w 939"/>
                <a:gd name="T1" fmla="*/ 259 h 477"/>
                <a:gd name="T2" fmla="*/ 149 w 939"/>
                <a:gd name="T3" fmla="*/ 292 h 477"/>
                <a:gd name="T4" fmla="*/ 152 w 939"/>
                <a:gd name="T5" fmla="*/ 335 h 477"/>
                <a:gd name="T6" fmla="*/ 133 w 939"/>
                <a:gd name="T7" fmla="*/ 332 h 477"/>
                <a:gd name="T8" fmla="*/ 108 w 939"/>
                <a:gd name="T9" fmla="*/ 335 h 477"/>
                <a:gd name="T10" fmla="*/ 108 w 939"/>
                <a:gd name="T11" fmla="*/ 356 h 477"/>
                <a:gd name="T12" fmla="*/ 95 w 939"/>
                <a:gd name="T13" fmla="*/ 374 h 477"/>
                <a:gd name="T14" fmla="*/ 69 w 939"/>
                <a:gd name="T15" fmla="*/ 370 h 477"/>
                <a:gd name="T16" fmla="*/ 46 w 939"/>
                <a:gd name="T17" fmla="*/ 365 h 477"/>
                <a:gd name="T18" fmla="*/ 21 w 939"/>
                <a:gd name="T19" fmla="*/ 397 h 477"/>
                <a:gd name="T20" fmla="*/ 38 w 939"/>
                <a:gd name="T21" fmla="*/ 416 h 477"/>
                <a:gd name="T22" fmla="*/ 32 w 939"/>
                <a:gd name="T23" fmla="*/ 451 h 477"/>
                <a:gd name="T24" fmla="*/ 0 w 939"/>
                <a:gd name="T25" fmla="*/ 477 h 477"/>
                <a:gd name="T26" fmla="*/ 444 w 939"/>
                <a:gd name="T27" fmla="*/ 423 h 477"/>
                <a:gd name="T28" fmla="*/ 765 w 939"/>
                <a:gd name="T29" fmla="*/ 377 h 477"/>
                <a:gd name="T30" fmla="*/ 828 w 939"/>
                <a:gd name="T31" fmla="*/ 330 h 477"/>
                <a:gd name="T32" fmla="*/ 915 w 939"/>
                <a:gd name="T33" fmla="*/ 243 h 477"/>
                <a:gd name="T34" fmla="*/ 932 w 939"/>
                <a:gd name="T35" fmla="*/ 209 h 477"/>
                <a:gd name="T36" fmla="*/ 893 w 939"/>
                <a:gd name="T37" fmla="*/ 191 h 477"/>
                <a:gd name="T38" fmla="*/ 856 w 939"/>
                <a:gd name="T39" fmla="*/ 163 h 477"/>
                <a:gd name="T40" fmla="*/ 845 w 939"/>
                <a:gd name="T41" fmla="*/ 139 h 477"/>
                <a:gd name="T42" fmla="*/ 834 w 939"/>
                <a:gd name="T43" fmla="*/ 105 h 477"/>
                <a:gd name="T44" fmla="*/ 825 w 939"/>
                <a:gd name="T45" fmla="*/ 79 h 477"/>
                <a:gd name="T46" fmla="*/ 828 w 939"/>
                <a:gd name="T47" fmla="*/ 79 h 477"/>
                <a:gd name="T48" fmla="*/ 824 w 939"/>
                <a:gd name="T49" fmla="*/ 63 h 477"/>
                <a:gd name="T50" fmla="*/ 797 w 939"/>
                <a:gd name="T51" fmla="*/ 44 h 477"/>
                <a:gd name="T52" fmla="*/ 785 w 939"/>
                <a:gd name="T53" fmla="*/ 33 h 477"/>
                <a:gd name="T54" fmla="*/ 771 w 939"/>
                <a:gd name="T55" fmla="*/ 40 h 477"/>
                <a:gd name="T56" fmla="*/ 760 w 939"/>
                <a:gd name="T57" fmla="*/ 51 h 477"/>
                <a:gd name="T58" fmla="*/ 706 w 939"/>
                <a:gd name="T59" fmla="*/ 45 h 477"/>
                <a:gd name="T60" fmla="*/ 684 w 939"/>
                <a:gd name="T61" fmla="*/ 52 h 477"/>
                <a:gd name="T62" fmla="*/ 682 w 939"/>
                <a:gd name="T63" fmla="*/ 54 h 477"/>
                <a:gd name="T64" fmla="*/ 675 w 939"/>
                <a:gd name="T65" fmla="*/ 48 h 477"/>
                <a:gd name="T66" fmla="*/ 635 w 939"/>
                <a:gd name="T67" fmla="*/ 42 h 477"/>
                <a:gd name="T68" fmla="*/ 612 w 939"/>
                <a:gd name="T69" fmla="*/ 33 h 477"/>
                <a:gd name="T70" fmla="*/ 589 w 939"/>
                <a:gd name="T71" fmla="*/ 16 h 477"/>
                <a:gd name="T72" fmla="*/ 569 w 939"/>
                <a:gd name="T73" fmla="*/ 0 h 477"/>
                <a:gd name="T74" fmla="*/ 554 w 939"/>
                <a:gd name="T75" fmla="*/ 7 h 477"/>
                <a:gd name="T76" fmla="*/ 542 w 939"/>
                <a:gd name="T77" fmla="*/ 37 h 477"/>
                <a:gd name="T78" fmla="*/ 528 w 939"/>
                <a:gd name="T79" fmla="*/ 69 h 477"/>
                <a:gd name="T80" fmla="*/ 495 w 939"/>
                <a:gd name="T81" fmla="*/ 76 h 477"/>
                <a:gd name="T82" fmla="*/ 468 w 939"/>
                <a:gd name="T83" fmla="*/ 66 h 477"/>
                <a:gd name="T84" fmla="*/ 471 w 939"/>
                <a:gd name="T85" fmla="*/ 79 h 477"/>
                <a:gd name="T86" fmla="*/ 484 w 939"/>
                <a:gd name="T87" fmla="*/ 108 h 477"/>
                <a:gd name="T88" fmla="*/ 474 w 939"/>
                <a:gd name="T89" fmla="*/ 124 h 477"/>
                <a:gd name="T90" fmla="*/ 425 w 939"/>
                <a:gd name="T91" fmla="*/ 143 h 477"/>
                <a:gd name="T92" fmla="*/ 419 w 939"/>
                <a:gd name="T93" fmla="*/ 161 h 477"/>
                <a:gd name="T94" fmla="*/ 405 w 939"/>
                <a:gd name="T95" fmla="*/ 196 h 477"/>
                <a:gd name="T96" fmla="*/ 399 w 939"/>
                <a:gd name="T97" fmla="*/ 205 h 477"/>
                <a:gd name="T98" fmla="*/ 374 w 939"/>
                <a:gd name="T99" fmla="*/ 189 h 477"/>
                <a:gd name="T100" fmla="*/ 359 w 939"/>
                <a:gd name="T101" fmla="*/ 181 h 477"/>
                <a:gd name="T102" fmla="*/ 348 w 939"/>
                <a:gd name="T103" fmla="*/ 209 h 477"/>
                <a:gd name="T104" fmla="*/ 328 w 939"/>
                <a:gd name="T105" fmla="*/ 226 h 477"/>
                <a:gd name="T106" fmla="*/ 287 w 939"/>
                <a:gd name="T107" fmla="*/ 227 h 477"/>
                <a:gd name="T108" fmla="*/ 276 w 939"/>
                <a:gd name="T109" fmla="*/ 244 h 477"/>
                <a:gd name="T110" fmla="*/ 265 w 939"/>
                <a:gd name="T111" fmla="*/ 241 h 477"/>
                <a:gd name="T112" fmla="*/ 217 w 939"/>
                <a:gd name="T113" fmla="*/ 233 h 477"/>
                <a:gd name="T114" fmla="*/ 181 w 939"/>
                <a:gd name="T115" fmla="*/ 241 h 477"/>
                <a:gd name="T116" fmla="*/ 164 w 939"/>
                <a:gd name="T117" fmla="*/ 252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39" h="477">
                  <a:moveTo>
                    <a:pt x="161" y="248"/>
                  </a:moveTo>
                  <a:lnTo>
                    <a:pt x="161" y="248"/>
                  </a:lnTo>
                  <a:lnTo>
                    <a:pt x="153" y="254"/>
                  </a:lnTo>
                  <a:lnTo>
                    <a:pt x="150" y="257"/>
                  </a:lnTo>
                  <a:lnTo>
                    <a:pt x="147" y="259"/>
                  </a:lnTo>
                  <a:lnTo>
                    <a:pt x="147" y="259"/>
                  </a:lnTo>
                  <a:lnTo>
                    <a:pt x="146" y="268"/>
                  </a:lnTo>
                  <a:lnTo>
                    <a:pt x="146" y="275"/>
                  </a:lnTo>
                  <a:lnTo>
                    <a:pt x="149" y="292"/>
                  </a:lnTo>
                  <a:lnTo>
                    <a:pt x="149" y="292"/>
                  </a:lnTo>
                  <a:lnTo>
                    <a:pt x="153" y="318"/>
                  </a:lnTo>
                  <a:lnTo>
                    <a:pt x="153" y="318"/>
                  </a:lnTo>
                  <a:lnTo>
                    <a:pt x="154" y="330"/>
                  </a:lnTo>
                  <a:lnTo>
                    <a:pt x="153" y="332"/>
                  </a:lnTo>
                  <a:lnTo>
                    <a:pt x="152" y="335"/>
                  </a:lnTo>
                  <a:lnTo>
                    <a:pt x="152" y="335"/>
                  </a:lnTo>
                  <a:lnTo>
                    <a:pt x="147" y="337"/>
                  </a:lnTo>
                  <a:lnTo>
                    <a:pt x="143" y="335"/>
                  </a:lnTo>
                  <a:lnTo>
                    <a:pt x="133" y="332"/>
                  </a:lnTo>
                  <a:lnTo>
                    <a:pt x="133" y="332"/>
                  </a:lnTo>
                  <a:lnTo>
                    <a:pt x="122" y="328"/>
                  </a:lnTo>
                  <a:lnTo>
                    <a:pt x="116" y="328"/>
                  </a:lnTo>
                  <a:lnTo>
                    <a:pt x="111" y="331"/>
                  </a:lnTo>
                  <a:lnTo>
                    <a:pt x="111" y="331"/>
                  </a:lnTo>
                  <a:lnTo>
                    <a:pt x="108" y="335"/>
                  </a:lnTo>
                  <a:lnTo>
                    <a:pt x="107" y="339"/>
                  </a:lnTo>
                  <a:lnTo>
                    <a:pt x="107" y="345"/>
                  </a:lnTo>
                  <a:lnTo>
                    <a:pt x="107" y="349"/>
                  </a:lnTo>
                  <a:lnTo>
                    <a:pt x="107" y="349"/>
                  </a:lnTo>
                  <a:lnTo>
                    <a:pt x="108" y="356"/>
                  </a:lnTo>
                  <a:lnTo>
                    <a:pt x="107" y="362"/>
                  </a:lnTo>
                  <a:lnTo>
                    <a:pt x="105" y="367"/>
                  </a:lnTo>
                  <a:lnTo>
                    <a:pt x="100" y="373"/>
                  </a:lnTo>
                  <a:lnTo>
                    <a:pt x="100" y="373"/>
                  </a:lnTo>
                  <a:lnTo>
                    <a:pt x="95" y="374"/>
                  </a:lnTo>
                  <a:lnTo>
                    <a:pt x="93" y="376"/>
                  </a:lnTo>
                  <a:lnTo>
                    <a:pt x="84" y="376"/>
                  </a:lnTo>
                  <a:lnTo>
                    <a:pt x="76" y="373"/>
                  </a:lnTo>
                  <a:lnTo>
                    <a:pt x="69" y="370"/>
                  </a:lnTo>
                  <a:lnTo>
                    <a:pt x="69" y="370"/>
                  </a:lnTo>
                  <a:lnTo>
                    <a:pt x="59" y="366"/>
                  </a:lnTo>
                  <a:lnTo>
                    <a:pt x="53" y="365"/>
                  </a:lnTo>
                  <a:lnTo>
                    <a:pt x="49" y="365"/>
                  </a:lnTo>
                  <a:lnTo>
                    <a:pt x="49" y="365"/>
                  </a:lnTo>
                  <a:lnTo>
                    <a:pt x="46" y="365"/>
                  </a:lnTo>
                  <a:lnTo>
                    <a:pt x="44" y="366"/>
                  </a:lnTo>
                  <a:lnTo>
                    <a:pt x="37" y="373"/>
                  </a:lnTo>
                  <a:lnTo>
                    <a:pt x="30" y="383"/>
                  </a:lnTo>
                  <a:lnTo>
                    <a:pt x="21" y="397"/>
                  </a:lnTo>
                  <a:lnTo>
                    <a:pt x="21" y="397"/>
                  </a:lnTo>
                  <a:lnTo>
                    <a:pt x="27" y="400"/>
                  </a:lnTo>
                  <a:lnTo>
                    <a:pt x="30" y="402"/>
                  </a:lnTo>
                  <a:lnTo>
                    <a:pt x="30" y="402"/>
                  </a:lnTo>
                  <a:lnTo>
                    <a:pt x="35" y="409"/>
                  </a:lnTo>
                  <a:lnTo>
                    <a:pt x="38" y="416"/>
                  </a:lnTo>
                  <a:lnTo>
                    <a:pt x="39" y="423"/>
                  </a:lnTo>
                  <a:lnTo>
                    <a:pt x="41" y="430"/>
                  </a:lnTo>
                  <a:lnTo>
                    <a:pt x="41" y="437"/>
                  </a:lnTo>
                  <a:lnTo>
                    <a:pt x="38" y="444"/>
                  </a:lnTo>
                  <a:lnTo>
                    <a:pt x="32" y="451"/>
                  </a:lnTo>
                  <a:lnTo>
                    <a:pt x="32" y="451"/>
                  </a:lnTo>
                  <a:lnTo>
                    <a:pt x="21" y="460"/>
                  </a:lnTo>
                  <a:lnTo>
                    <a:pt x="21" y="460"/>
                  </a:lnTo>
                  <a:lnTo>
                    <a:pt x="10" y="468"/>
                  </a:lnTo>
                  <a:lnTo>
                    <a:pt x="0" y="477"/>
                  </a:lnTo>
                  <a:lnTo>
                    <a:pt x="177" y="472"/>
                  </a:lnTo>
                  <a:lnTo>
                    <a:pt x="177" y="447"/>
                  </a:lnTo>
                  <a:lnTo>
                    <a:pt x="178" y="447"/>
                  </a:lnTo>
                  <a:lnTo>
                    <a:pt x="178" y="447"/>
                  </a:lnTo>
                  <a:lnTo>
                    <a:pt x="444" y="423"/>
                  </a:lnTo>
                  <a:lnTo>
                    <a:pt x="590" y="409"/>
                  </a:lnTo>
                  <a:lnTo>
                    <a:pt x="729" y="394"/>
                  </a:lnTo>
                  <a:lnTo>
                    <a:pt x="729" y="394"/>
                  </a:lnTo>
                  <a:lnTo>
                    <a:pt x="744" y="388"/>
                  </a:lnTo>
                  <a:lnTo>
                    <a:pt x="765" y="377"/>
                  </a:lnTo>
                  <a:lnTo>
                    <a:pt x="788" y="365"/>
                  </a:lnTo>
                  <a:lnTo>
                    <a:pt x="799" y="356"/>
                  </a:lnTo>
                  <a:lnTo>
                    <a:pt x="809" y="349"/>
                  </a:lnTo>
                  <a:lnTo>
                    <a:pt x="809" y="349"/>
                  </a:lnTo>
                  <a:lnTo>
                    <a:pt x="828" y="330"/>
                  </a:lnTo>
                  <a:lnTo>
                    <a:pt x="852" y="304"/>
                  </a:lnTo>
                  <a:lnTo>
                    <a:pt x="852" y="304"/>
                  </a:lnTo>
                  <a:lnTo>
                    <a:pt x="886" y="268"/>
                  </a:lnTo>
                  <a:lnTo>
                    <a:pt x="902" y="252"/>
                  </a:lnTo>
                  <a:lnTo>
                    <a:pt x="915" y="243"/>
                  </a:lnTo>
                  <a:lnTo>
                    <a:pt x="939" y="226"/>
                  </a:lnTo>
                  <a:lnTo>
                    <a:pt x="939" y="226"/>
                  </a:lnTo>
                  <a:lnTo>
                    <a:pt x="937" y="217"/>
                  </a:lnTo>
                  <a:lnTo>
                    <a:pt x="936" y="212"/>
                  </a:lnTo>
                  <a:lnTo>
                    <a:pt x="932" y="209"/>
                  </a:lnTo>
                  <a:lnTo>
                    <a:pt x="925" y="206"/>
                  </a:lnTo>
                  <a:lnTo>
                    <a:pt x="925" y="206"/>
                  </a:lnTo>
                  <a:lnTo>
                    <a:pt x="911" y="202"/>
                  </a:lnTo>
                  <a:lnTo>
                    <a:pt x="902" y="196"/>
                  </a:lnTo>
                  <a:lnTo>
                    <a:pt x="893" y="191"/>
                  </a:lnTo>
                  <a:lnTo>
                    <a:pt x="884" y="185"/>
                  </a:lnTo>
                  <a:lnTo>
                    <a:pt x="884" y="185"/>
                  </a:lnTo>
                  <a:lnTo>
                    <a:pt x="869" y="174"/>
                  </a:lnTo>
                  <a:lnTo>
                    <a:pt x="860" y="167"/>
                  </a:lnTo>
                  <a:lnTo>
                    <a:pt x="856" y="163"/>
                  </a:lnTo>
                  <a:lnTo>
                    <a:pt x="853" y="156"/>
                  </a:lnTo>
                  <a:lnTo>
                    <a:pt x="853" y="153"/>
                  </a:lnTo>
                  <a:lnTo>
                    <a:pt x="853" y="153"/>
                  </a:lnTo>
                  <a:lnTo>
                    <a:pt x="845" y="139"/>
                  </a:lnTo>
                  <a:lnTo>
                    <a:pt x="845" y="139"/>
                  </a:lnTo>
                  <a:lnTo>
                    <a:pt x="839" y="131"/>
                  </a:lnTo>
                  <a:lnTo>
                    <a:pt x="835" y="121"/>
                  </a:lnTo>
                  <a:lnTo>
                    <a:pt x="834" y="114"/>
                  </a:lnTo>
                  <a:lnTo>
                    <a:pt x="834" y="105"/>
                  </a:lnTo>
                  <a:lnTo>
                    <a:pt x="834" y="105"/>
                  </a:lnTo>
                  <a:lnTo>
                    <a:pt x="834" y="96"/>
                  </a:lnTo>
                  <a:lnTo>
                    <a:pt x="834" y="84"/>
                  </a:lnTo>
                  <a:lnTo>
                    <a:pt x="834" y="84"/>
                  </a:lnTo>
                  <a:lnTo>
                    <a:pt x="827" y="80"/>
                  </a:lnTo>
                  <a:lnTo>
                    <a:pt x="825" y="79"/>
                  </a:lnTo>
                  <a:lnTo>
                    <a:pt x="817" y="73"/>
                  </a:lnTo>
                  <a:lnTo>
                    <a:pt x="817" y="72"/>
                  </a:lnTo>
                  <a:lnTo>
                    <a:pt x="825" y="77"/>
                  </a:lnTo>
                  <a:lnTo>
                    <a:pt x="825" y="77"/>
                  </a:lnTo>
                  <a:lnTo>
                    <a:pt x="828" y="79"/>
                  </a:lnTo>
                  <a:lnTo>
                    <a:pt x="832" y="83"/>
                  </a:lnTo>
                  <a:lnTo>
                    <a:pt x="832" y="83"/>
                  </a:lnTo>
                  <a:lnTo>
                    <a:pt x="831" y="65"/>
                  </a:lnTo>
                  <a:lnTo>
                    <a:pt x="831" y="65"/>
                  </a:lnTo>
                  <a:lnTo>
                    <a:pt x="824" y="63"/>
                  </a:lnTo>
                  <a:lnTo>
                    <a:pt x="814" y="59"/>
                  </a:lnTo>
                  <a:lnTo>
                    <a:pt x="804" y="54"/>
                  </a:lnTo>
                  <a:lnTo>
                    <a:pt x="800" y="49"/>
                  </a:lnTo>
                  <a:lnTo>
                    <a:pt x="797" y="44"/>
                  </a:lnTo>
                  <a:lnTo>
                    <a:pt x="797" y="44"/>
                  </a:lnTo>
                  <a:lnTo>
                    <a:pt x="795" y="40"/>
                  </a:lnTo>
                  <a:lnTo>
                    <a:pt x="792" y="35"/>
                  </a:lnTo>
                  <a:lnTo>
                    <a:pt x="788" y="34"/>
                  </a:lnTo>
                  <a:lnTo>
                    <a:pt x="785" y="33"/>
                  </a:lnTo>
                  <a:lnTo>
                    <a:pt x="785" y="33"/>
                  </a:lnTo>
                  <a:lnTo>
                    <a:pt x="782" y="31"/>
                  </a:lnTo>
                  <a:lnTo>
                    <a:pt x="778" y="33"/>
                  </a:lnTo>
                  <a:lnTo>
                    <a:pt x="772" y="37"/>
                  </a:lnTo>
                  <a:lnTo>
                    <a:pt x="772" y="37"/>
                  </a:lnTo>
                  <a:lnTo>
                    <a:pt x="771" y="40"/>
                  </a:lnTo>
                  <a:lnTo>
                    <a:pt x="769" y="42"/>
                  </a:lnTo>
                  <a:lnTo>
                    <a:pt x="769" y="42"/>
                  </a:lnTo>
                  <a:lnTo>
                    <a:pt x="767" y="48"/>
                  </a:lnTo>
                  <a:lnTo>
                    <a:pt x="764" y="49"/>
                  </a:lnTo>
                  <a:lnTo>
                    <a:pt x="760" y="51"/>
                  </a:lnTo>
                  <a:lnTo>
                    <a:pt x="754" y="52"/>
                  </a:lnTo>
                  <a:lnTo>
                    <a:pt x="745" y="52"/>
                  </a:lnTo>
                  <a:lnTo>
                    <a:pt x="722" y="48"/>
                  </a:lnTo>
                  <a:lnTo>
                    <a:pt x="722" y="48"/>
                  </a:lnTo>
                  <a:lnTo>
                    <a:pt x="706" y="45"/>
                  </a:lnTo>
                  <a:lnTo>
                    <a:pt x="695" y="45"/>
                  </a:lnTo>
                  <a:lnTo>
                    <a:pt x="689" y="47"/>
                  </a:lnTo>
                  <a:lnTo>
                    <a:pt x="685" y="48"/>
                  </a:lnTo>
                  <a:lnTo>
                    <a:pt x="685" y="48"/>
                  </a:lnTo>
                  <a:lnTo>
                    <a:pt x="684" y="52"/>
                  </a:lnTo>
                  <a:lnTo>
                    <a:pt x="684" y="54"/>
                  </a:lnTo>
                  <a:lnTo>
                    <a:pt x="684" y="54"/>
                  </a:lnTo>
                  <a:lnTo>
                    <a:pt x="684" y="55"/>
                  </a:lnTo>
                  <a:lnTo>
                    <a:pt x="684" y="55"/>
                  </a:lnTo>
                  <a:lnTo>
                    <a:pt x="682" y="54"/>
                  </a:lnTo>
                  <a:lnTo>
                    <a:pt x="682" y="54"/>
                  </a:lnTo>
                  <a:lnTo>
                    <a:pt x="682" y="54"/>
                  </a:lnTo>
                  <a:lnTo>
                    <a:pt x="682" y="54"/>
                  </a:lnTo>
                  <a:lnTo>
                    <a:pt x="680" y="49"/>
                  </a:lnTo>
                  <a:lnTo>
                    <a:pt x="675" y="48"/>
                  </a:lnTo>
                  <a:lnTo>
                    <a:pt x="664" y="44"/>
                  </a:lnTo>
                  <a:lnTo>
                    <a:pt x="654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5" y="42"/>
                  </a:lnTo>
                  <a:lnTo>
                    <a:pt x="625" y="41"/>
                  </a:lnTo>
                  <a:lnTo>
                    <a:pt x="617" y="38"/>
                  </a:lnTo>
                  <a:lnTo>
                    <a:pt x="614" y="35"/>
                  </a:lnTo>
                  <a:lnTo>
                    <a:pt x="612" y="33"/>
                  </a:lnTo>
                  <a:lnTo>
                    <a:pt x="612" y="33"/>
                  </a:lnTo>
                  <a:lnTo>
                    <a:pt x="610" y="30"/>
                  </a:lnTo>
                  <a:lnTo>
                    <a:pt x="607" y="28"/>
                  </a:lnTo>
                  <a:lnTo>
                    <a:pt x="600" y="23"/>
                  </a:lnTo>
                  <a:lnTo>
                    <a:pt x="600" y="23"/>
                  </a:lnTo>
                  <a:lnTo>
                    <a:pt x="589" y="16"/>
                  </a:lnTo>
                  <a:lnTo>
                    <a:pt x="582" y="11"/>
                  </a:lnTo>
                  <a:lnTo>
                    <a:pt x="576" y="6"/>
                  </a:lnTo>
                  <a:lnTo>
                    <a:pt x="576" y="6"/>
                  </a:lnTo>
                  <a:lnTo>
                    <a:pt x="572" y="3"/>
                  </a:lnTo>
                  <a:lnTo>
                    <a:pt x="569" y="0"/>
                  </a:lnTo>
                  <a:lnTo>
                    <a:pt x="565" y="0"/>
                  </a:lnTo>
                  <a:lnTo>
                    <a:pt x="561" y="2"/>
                  </a:lnTo>
                  <a:lnTo>
                    <a:pt x="561" y="2"/>
                  </a:lnTo>
                  <a:lnTo>
                    <a:pt x="558" y="3"/>
                  </a:lnTo>
                  <a:lnTo>
                    <a:pt x="554" y="7"/>
                  </a:lnTo>
                  <a:lnTo>
                    <a:pt x="548" y="14"/>
                  </a:lnTo>
                  <a:lnTo>
                    <a:pt x="544" y="23"/>
                  </a:lnTo>
                  <a:lnTo>
                    <a:pt x="542" y="30"/>
                  </a:lnTo>
                  <a:lnTo>
                    <a:pt x="542" y="30"/>
                  </a:lnTo>
                  <a:lnTo>
                    <a:pt x="542" y="37"/>
                  </a:lnTo>
                  <a:lnTo>
                    <a:pt x="541" y="42"/>
                  </a:lnTo>
                  <a:lnTo>
                    <a:pt x="535" y="56"/>
                  </a:lnTo>
                  <a:lnTo>
                    <a:pt x="535" y="56"/>
                  </a:lnTo>
                  <a:lnTo>
                    <a:pt x="528" y="69"/>
                  </a:lnTo>
                  <a:lnTo>
                    <a:pt x="528" y="69"/>
                  </a:lnTo>
                  <a:lnTo>
                    <a:pt x="526" y="75"/>
                  </a:lnTo>
                  <a:lnTo>
                    <a:pt x="521" y="77"/>
                  </a:lnTo>
                  <a:lnTo>
                    <a:pt x="516" y="79"/>
                  </a:lnTo>
                  <a:lnTo>
                    <a:pt x="509" y="79"/>
                  </a:lnTo>
                  <a:lnTo>
                    <a:pt x="495" y="76"/>
                  </a:lnTo>
                  <a:lnTo>
                    <a:pt x="482" y="70"/>
                  </a:lnTo>
                  <a:lnTo>
                    <a:pt x="482" y="70"/>
                  </a:lnTo>
                  <a:lnTo>
                    <a:pt x="472" y="68"/>
                  </a:lnTo>
                  <a:lnTo>
                    <a:pt x="472" y="68"/>
                  </a:lnTo>
                  <a:lnTo>
                    <a:pt x="468" y="66"/>
                  </a:lnTo>
                  <a:lnTo>
                    <a:pt x="467" y="66"/>
                  </a:lnTo>
                  <a:lnTo>
                    <a:pt x="467" y="66"/>
                  </a:lnTo>
                  <a:lnTo>
                    <a:pt x="465" y="68"/>
                  </a:lnTo>
                  <a:lnTo>
                    <a:pt x="467" y="70"/>
                  </a:lnTo>
                  <a:lnTo>
                    <a:pt x="471" y="79"/>
                  </a:lnTo>
                  <a:lnTo>
                    <a:pt x="471" y="79"/>
                  </a:lnTo>
                  <a:lnTo>
                    <a:pt x="477" y="89"/>
                  </a:lnTo>
                  <a:lnTo>
                    <a:pt x="481" y="100"/>
                  </a:lnTo>
                  <a:lnTo>
                    <a:pt x="481" y="100"/>
                  </a:lnTo>
                  <a:lnTo>
                    <a:pt x="484" y="108"/>
                  </a:lnTo>
                  <a:lnTo>
                    <a:pt x="482" y="112"/>
                  </a:lnTo>
                  <a:lnTo>
                    <a:pt x="481" y="115"/>
                  </a:lnTo>
                  <a:lnTo>
                    <a:pt x="481" y="115"/>
                  </a:lnTo>
                  <a:lnTo>
                    <a:pt x="478" y="119"/>
                  </a:lnTo>
                  <a:lnTo>
                    <a:pt x="474" y="124"/>
                  </a:lnTo>
                  <a:lnTo>
                    <a:pt x="463" y="129"/>
                  </a:lnTo>
                  <a:lnTo>
                    <a:pt x="449" y="135"/>
                  </a:lnTo>
                  <a:lnTo>
                    <a:pt x="433" y="140"/>
                  </a:lnTo>
                  <a:lnTo>
                    <a:pt x="433" y="140"/>
                  </a:lnTo>
                  <a:lnTo>
                    <a:pt x="425" y="143"/>
                  </a:lnTo>
                  <a:lnTo>
                    <a:pt x="420" y="147"/>
                  </a:lnTo>
                  <a:lnTo>
                    <a:pt x="419" y="152"/>
                  </a:lnTo>
                  <a:lnTo>
                    <a:pt x="419" y="157"/>
                  </a:lnTo>
                  <a:lnTo>
                    <a:pt x="419" y="157"/>
                  </a:lnTo>
                  <a:lnTo>
                    <a:pt x="419" y="161"/>
                  </a:lnTo>
                  <a:lnTo>
                    <a:pt x="418" y="168"/>
                  </a:lnTo>
                  <a:lnTo>
                    <a:pt x="415" y="175"/>
                  </a:lnTo>
                  <a:lnTo>
                    <a:pt x="411" y="184"/>
                  </a:lnTo>
                  <a:lnTo>
                    <a:pt x="411" y="184"/>
                  </a:lnTo>
                  <a:lnTo>
                    <a:pt x="405" y="196"/>
                  </a:lnTo>
                  <a:lnTo>
                    <a:pt x="402" y="203"/>
                  </a:lnTo>
                  <a:lnTo>
                    <a:pt x="402" y="203"/>
                  </a:lnTo>
                  <a:lnTo>
                    <a:pt x="401" y="206"/>
                  </a:lnTo>
                  <a:lnTo>
                    <a:pt x="401" y="206"/>
                  </a:lnTo>
                  <a:lnTo>
                    <a:pt x="399" y="205"/>
                  </a:lnTo>
                  <a:lnTo>
                    <a:pt x="399" y="205"/>
                  </a:lnTo>
                  <a:lnTo>
                    <a:pt x="397" y="202"/>
                  </a:lnTo>
                  <a:lnTo>
                    <a:pt x="391" y="199"/>
                  </a:lnTo>
                  <a:lnTo>
                    <a:pt x="391" y="199"/>
                  </a:lnTo>
                  <a:lnTo>
                    <a:pt x="374" y="189"/>
                  </a:lnTo>
                  <a:lnTo>
                    <a:pt x="374" y="189"/>
                  </a:lnTo>
                  <a:lnTo>
                    <a:pt x="364" y="182"/>
                  </a:lnTo>
                  <a:lnTo>
                    <a:pt x="362" y="181"/>
                  </a:lnTo>
                  <a:lnTo>
                    <a:pt x="359" y="181"/>
                  </a:lnTo>
                  <a:lnTo>
                    <a:pt x="359" y="181"/>
                  </a:lnTo>
                  <a:lnTo>
                    <a:pt x="357" y="184"/>
                  </a:lnTo>
                  <a:lnTo>
                    <a:pt x="357" y="184"/>
                  </a:lnTo>
                  <a:lnTo>
                    <a:pt x="357" y="189"/>
                  </a:lnTo>
                  <a:lnTo>
                    <a:pt x="355" y="195"/>
                  </a:lnTo>
                  <a:lnTo>
                    <a:pt x="348" y="209"/>
                  </a:lnTo>
                  <a:lnTo>
                    <a:pt x="335" y="227"/>
                  </a:lnTo>
                  <a:lnTo>
                    <a:pt x="335" y="227"/>
                  </a:lnTo>
                  <a:lnTo>
                    <a:pt x="335" y="227"/>
                  </a:lnTo>
                  <a:lnTo>
                    <a:pt x="335" y="227"/>
                  </a:lnTo>
                  <a:lnTo>
                    <a:pt x="328" y="226"/>
                  </a:lnTo>
                  <a:lnTo>
                    <a:pt x="314" y="223"/>
                  </a:lnTo>
                  <a:lnTo>
                    <a:pt x="299" y="223"/>
                  </a:lnTo>
                  <a:lnTo>
                    <a:pt x="292" y="224"/>
                  </a:lnTo>
                  <a:lnTo>
                    <a:pt x="287" y="227"/>
                  </a:lnTo>
                  <a:lnTo>
                    <a:pt x="287" y="227"/>
                  </a:lnTo>
                  <a:lnTo>
                    <a:pt x="285" y="231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9" y="241"/>
                  </a:lnTo>
                  <a:lnTo>
                    <a:pt x="276" y="244"/>
                  </a:lnTo>
                  <a:lnTo>
                    <a:pt x="275" y="244"/>
                  </a:lnTo>
                  <a:lnTo>
                    <a:pt x="275" y="244"/>
                  </a:lnTo>
                  <a:lnTo>
                    <a:pt x="269" y="244"/>
                  </a:lnTo>
                  <a:lnTo>
                    <a:pt x="265" y="241"/>
                  </a:lnTo>
                  <a:lnTo>
                    <a:pt x="265" y="241"/>
                  </a:lnTo>
                  <a:lnTo>
                    <a:pt x="258" y="237"/>
                  </a:lnTo>
                  <a:lnTo>
                    <a:pt x="251" y="234"/>
                  </a:lnTo>
                  <a:lnTo>
                    <a:pt x="243" y="233"/>
                  </a:lnTo>
                  <a:lnTo>
                    <a:pt x="233" y="233"/>
                  </a:lnTo>
                  <a:lnTo>
                    <a:pt x="217" y="233"/>
                  </a:lnTo>
                  <a:lnTo>
                    <a:pt x="206" y="236"/>
                  </a:lnTo>
                  <a:lnTo>
                    <a:pt x="206" y="236"/>
                  </a:lnTo>
                  <a:lnTo>
                    <a:pt x="198" y="237"/>
                  </a:lnTo>
                  <a:lnTo>
                    <a:pt x="198" y="237"/>
                  </a:lnTo>
                  <a:lnTo>
                    <a:pt x="181" y="241"/>
                  </a:lnTo>
                  <a:lnTo>
                    <a:pt x="171" y="244"/>
                  </a:lnTo>
                  <a:lnTo>
                    <a:pt x="163" y="248"/>
                  </a:lnTo>
                  <a:lnTo>
                    <a:pt x="163" y="248"/>
                  </a:lnTo>
                  <a:lnTo>
                    <a:pt x="164" y="251"/>
                  </a:lnTo>
                  <a:lnTo>
                    <a:pt x="164" y="252"/>
                  </a:lnTo>
                  <a:lnTo>
                    <a:pt x="164" y="252"/>
                  </a:lnTo>
                  <a:lnTo>
                    <a:pt x="161" y="248"/>
                  </a:lnTo>
                  <a:lnTo>
                    <a:pt x="161" y="248"/>
                  </a:lnTo>
                  <a:close/>
                </a:path>
              </a:pathLst>
            </a:custGeom>
            <a:grpFill/>
            <a:ln w="3175">
              <a:solidFill>
                <a:srgbClr val="2D282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67"/>
            <p:cNvSpPr>
              <a:spLocks/>
            </p:cNvSpPr>
            <p:nvPr/>
          </p:nvSpPr>
          <p:spPr bwMode="auto">
            <a:xfrm>
              <a:off x="3173412" y="2371724"/>
              <a:ext cx="536576" cy="558799"/>
            </a:xfrm>
            <a:custGeom>
              <a:avLst/>
              <a:gdLst>
                <a:gd name="T0" fmla="*/ 574 w 677"/>
                <a:gd name="T1" fmla="*/ 241 h 705"/>
                <a:gd name="T2" fmla="*/ 565 w 677"/>
                <a:gd name="T3" fmla="*/ 206 h 705"/>
                <a:gd name="T4" fmla="*/ 551 w 677"/>
                <a:gd name="T5" fmla="*/ 153 h 705"/>
                <a:gd name="T6" fmla="*/ 500 w 677"/>
                <a:gd name="T7" fmla="*/ 132 h 705"/>
                <a:gd name="T8" fmla="*/ 384 w 677"/>
                <a:gd name="T9" fmla="*/ 114 h 705"/>
                <a:gd name="T10" fmla="*/ 287 w 677"/>
                <a:gd name="T11" fmla="*/ 79 h 705"/>
                <a:gd name="T12" fmla="*/ 266 w 677"/>
                <a:gd name="T13" fmla="*/ 46 h 705"/>
                <a:gd name="T14" fmla="*/ 233 w 677"/>
                <a:gd name="T15" fmla="*/ 42 h 705"/>
                <a:gd name="T16" fmla="*/ 205 w 677"/>
                <a:gd name="T17" fmla="*/ 42 h 705"/>
                <a:gd name="T18" fmla="*/ 203 w 677"/>
                <a:gd name="T19" fmla="*/ 31 h 705"/>
                <a:gd name="T20" fmla="*/ 228 w 677"/>
                <a:gd name="T21" fmla="*/ 4 h 705"/>
                <a:gd name="T22" fmla="*/ 226 w 677"/>
                <a:gd name="T23" fmla="*/ 0 h 705"/>
                <a:gd name="T24" fmla="*/ 156 w 677"/>
                <a:gd name="T25" fmla="*/ 31 h 705"/>
                <a:gd name="T26" fmla="*/ 107 w 677"/>
                <a:gd name="T27" fmla="*/ 46 h 705"/>
                <a:gd name="T28" fmla="*/ 86 w 677"/>
                <a:gd name="T29" fmla="*/ 41 h 705"/>
                <a:gd name="T30" fmla="*/ 72 w 677"/>
                <a:gd name="T31" fmla="*/ 83 h 705"/>
                <a:gd name="T32" fmla="*/ 65 w 677"/>
                <a:gd name="T33" fmla="*/ 122 h 705"/>
                <a:gd name="T34" fmla="*/ 51 w 677"/>
                <a:gd name="T35" fmla="*/ 156 h 705"/>
                <a:gd name="T36" fmla="*/ 25 w 677"/>
                <a:gd name="T37" fmla="*/ 188 h 705"/>
                <a:gd name="T38" fmla="*/ 0 w 677"/>
                <a:gd name="T39" fmla="*/ 227 h 705"/>
                <a:gd name="T40" fmla="*/ 10 w 677"/>
                <a:gd name="T41" fmla="*/ 234 h 705"/>
                <a:gd name="T42" fmla="*/ 24 w 677"/>
                <a:gd name="T43" fmla="*/ 235 h 705"/>
                <a:gd name="T44" fmla="*/ 24 w 677"/>
                <a:gd name="T45" fmla="*/ 279 h 705"/>
                <a:gd name="T46" fmla="*/ 20 w 677"/>
                <a:gd name="T47" fmla="*/ 342 h 705"/>
                <a:gd name="T48" fmla="*/ 24 w 677"/>
                <a:gd name="T49" fmla="*/ 370 h 705"/>
                <a:gd name="T50" fmla="*/ 59 w 677"/>
                <a:gd name="T51" fmla="*/ 384 h 705"/>
                <a:gd name="T52" fmla="*/ 112 w 677"/>
                <a:gd name="T53" fmla="*/ 404 h 705"/>
                <a:gd name="T54" fmla="*/ 123 w 677"/>
                <a:gd name="T55" fmla="*/ 427 h 705"/>
                <a:gd name="T56" fmla="*/ 157 w 677"/>
                <a:gd name="T57" fmla="*/ 464 h 705"/>
                <a:gd name="T58" fmla="*/ 196 w 677"/>
                <a:gd name="T59" fmla="*/ 489 h 705"/>
                <a:gd name="T60" fmla="*/ 210 w 677"/>
                <a:gd name="T61" fmla="*/ 562 h 705"/>
                <a:gd name="T62" fmla="*/ 235 w 677"/>
                <a:gd name="T63" fmla="*/ 594 h 705"/>
                <a:gd name="T64" fmla="*/ 231 w 677"/>
                <a:gd name="T65" fmla="*/ 618 h 705"/>
                <a:gd name="T66" fmla="*/ 233 w 677"/>
                <a:gd name="T67" fmla="*/ 653 h 705"/>
                <a:gd name="T68" fmla="*/ 266 w 677"/>
                <a:gd name="T69" fmla="*/ 694 h 705"/>
                <a:gd name="T70" fmla="*/ 623 w 677"/>
                <a:gd name="T71" fmla="*/ 691 h 705"/>
                <a:gd name="T72" fmla="*/ 602 w 677"/>
                <a:gd name="T73" fmla="*/ 577 h 705"/>
                <a:gd name="T74" fmla="*/ 611 w 677"/>
                <a:gd name="T75" fmla="*/ 514 h 705"/>
                <a:gd name="T76" fmla="*/ 605 w 677"/>
                <a:gd name="T77" fmla="*/ 475 h 705"/>
                <a:gd name="T78" fmla="*/ 600 w 677"/>
                <a:gd name="T79" fmla="*/ 451 h 705"/>
                <a:gd name="T80" fmla="*/ 625 w 677"/>
                <a:gd name="T81" fmla="*/ 422 h 705"/>
                <a:gd name="T82" fmla="*/ 632 w 677"/>
                <a:gd name="T83" fmla="*/ 391 h 705"/>
                <a:gd name="T84" fmla="*/ 626 w 677"/>
                <a:gd name="T85" fmla="*/ 343 h 705"/>
                <a:gd name="T86" fmla="*/ 650 w 677"/>
                <a:gd name="T87" fmla="*/ 294 h 705"/>
                <a:gd name="T88" fmla="*/ 675 w 677"/>
                <a:gd name="T89" fmla="*/ 248 h 705"/>
                <a:gd name="T90" fmla="*/ 675 w 677"/>
                <a:gd name="T91" fmla="*/ 233 h 705"/>
                <a:gd name="T92" fmla="*/ 642 w 677"/>
                <a:gd name="T93" fmla="*/ 279 h 705"/>
                <a:gd name="T94" fmla="*/ 574 w 677"/>
                <a:gd name="T95" fmla="*/ 362 h 705"/>
                <a:gd name="T96" fmla="*/ 570 w 677"/>
                <a:gd name="T97" fmla="*/ 356 h 705"/>
                <a:gd name="T98" fmla="*/ 600 w 677"/>
                <a:gd name="T99" fmla="*/ 279 h 705"/>
                <a:gd name="T100" fmla="*/ 601 w 677"/>
                <a:gd name="T101" fmla="*/ 262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77" h="705">
                  <a:moveTo>
                    <a:pt x="587" y="251"/>
                  </a:moveTo>
                  <a:lnTo>
                    <a:pt x="587" y="251"/>
                  </a:lnTo>
                  <a:lnTo>
                    <a:pt x="580" y="247"/>
                  </a:lnTo>
                  <a:lnTo>
                    <a:pt x="574" y="241"/>
                  </a:lnTo>
                  <a:lnTo>
                    <a:pt x="574" y="241"/>
                  </a:lnTo>
                  <a:lnTo>
                    <a:pt x="570" y="234"/>
                  </a:lnTo>
                  <a:lnTo>
                    <a:pt x="567" y="226"/>
                  </a:lnTo>
                  <a:lnTo>
                    <a:pt x="566" y="216"/>
                  </a:lnTo>
                  <a:lnTo>
                    <a:pt x="565" y="206"/>
                  </a:lnTo>
                  <a:lnTo>
                    <a:pt x="565" y="206"/>
                  </a:lnTo>
                  <a:lnTo>
                    <a:pt x="563" y="184"/>
                  </a:lnTo>
                  <a:lnTo>
                    <a:pt x="560" y="172"/>
                  </a:lnTo>
                  <a:lnTo>
                    <a:pt x="558" y="161"/>
                  </a:lnTo>
                  <a:lnTo>
                    <a:pt x="558" y="161"/>
                  </a:lnTo>
                  <a:lnTo>
                    <a:pt x="551" y="153"/>
                  </a:lnTo>
                  <a:lnTo>
                    <a:pt x="544" y="146"/>
                  </a:lnTo>
                  <a:lnTo>
                    <a:pt x="534" y="140"/>
                  </a:lnTo>
                  <a:lnTo>
                    <a:pt x="523" y="136"/>
                  </a:lnTo>
                  <a:lnTo>
                    <a:pt x="511" y="135"/>
                  </a:lnTo>
                  <a:lnTo>
                    <a:pt x="500" y="132"/>
                  </a:lnTo>
                  <a:lnTo>
                    <a:pt x="476" y="132"/>
                  </a:lnTo>
                  <a:lnTo>
                    <a:pt x="476" y="132"/>
                  </a:lnTo>
                  <a:lnTo>
                    <a:pt x="461" y="130"/>
                  </a:lnTo>
                  <a:lnTo>
                    <a:pt x="439" y="126"/>
                  </a:lnTo>
                  <a:lnTo>
                    <a:pt x="384" y="114"/>
                  </a:lnTo>
                  <a:lnTo>
                    <a:pt x="331" y="98"/>
                  </a:lnTo>
                  <a:lnTo>
                    <a:pt x="311" y="91"/>
                  </a:lnTo>
                  <a:lnTo>
                    <a:pt x="300" y="87"/>
                  </a:lnTo>
                  <a:lnTo>
                    <a:pt x="300" y="87"/>
                  </a:lnTo>
                  <a:lnTo>
                    <a:pt x="287" y="79"/>
                  </a:lnTo>
                  <a:lnTo>
                    <a:pt x="280" y="72"/>
                  </a:lnTo>
                  <a:lnTo>
                    <a:pt x="275" y="62"/>
                  </a:lnTo>
                  <a:lnTo>
                    <a:pt x="269" y="49"/>
                  </a:lnTo>
                  <a:lnTo>
                    <a:pt x="269" y="49"/>
                  </a:lnTo>
                  <a:lnTo>
                    <a:pt x="266" y="46"/>
                  </a:lnTo>
                  <a:lnTo>
                    <a:pt x="263" y="44"/>
                  </a:lnTo>
                  <a:lnTo>
                    <a:pt x="259" y="42"/>
                  </a:lnTo>
                  <a:lnTo>
                    <a:pt x="255" y="41"/>
                  </a:lnTo>
                  <a:lnTo>
                    <a:pt x="244" y="41"/>
                  </a:lnTo>
                  <a:lnTo>
                    <a:pt x="233" y="42"/>
                  </a:lnTo>
                  <a:lnTo>
                    <a:pt x="233" y="42"/>
                  </a:lnTo>
                  <a:lnTo>
                    <a:pt x="217" y="44"/>
                  </a:lnTo>
                  <a:lnTo>
                    <a:pt x="210" y="42"/>
                  </a:lnTo>
                  <a:lnTo>
                    <a:pt x="205" y="42"/>
                  </a:lnTo>
                  <a:lnTo>
                    <a:pt x="205" y="42"/>
                  </a:lnTo>
                  <a:lnTo>
                    <a:pt x="200" y="41"/>
                  </a:lnTo>
                  <a:lnTo>
                    <a:pt x="199" y="38"/>
                  </a:lnTo>
                  <a:lnTo>
                    <a:pt x="199" y="38"/>
                  </a:lnTo>
                  <a:lnTo>
                    <a:pt x="200" y="35"/>
                  </a:lnTo>
                  <a:lnTo>
                    <a:pt x="203" y="31"/>
                  </a:lnTo>
                  <a:lnTo>
                    <a:pt x="213" y="22"/>
                  </a:lnTo>
                  <a:lnTo>
                    <a:pt x="213" y="22"/>
                  </a:lnTo>
                  <a:lnTo>
                    <a:pt x="224" y="11"/>
                  </a:lnTo>
                  <a:lnTo>
                    <a:pt x="228" y="7"/>
                  </a:lnTo>
                  <a:lnTo>
                    <a:pt x="228" y="4"/>
                  </a:lnTo>
                  <a:lnTo>
                    <a:pt x="230" y="1"/>
                  </a:lnTo>
                  <a:lnTo>
                    <a:pt x="230" y="1"/>
                  </a:lnTo>
                  <a:lnTo>
                    <a:pt x="227" y="0"/>
                  </a:lnTo>
                  <a:lnTo>
                    <a:pt x="227" y="0"/>
                  </a:lnTo>
                  <a:lnTo>
                    <a:pt x="226" y="0"/>
                  </a:lnTo>
                  <a:lnTo>
                    <a:pt x="221" y="0"/>
                  </a:lnTo>
                  <a:lnTo>
                    <a:pt x="212" y="4"/>
                  </a:lnTo>
                  <a:lnTo>
                    <a:pt x="184" y="17"/>
                  </a:lnTo>
                  <a:lnTo>
                    <a:pt x="184" y="17"/>
                  </a:lnTo>
                  <a:lnTo>
                    <a:pt x="156" y="31"/>
                  </a:lnTo>
                  <a:lnTo>
                    <a:pt x="143" y="37"/>
                  </a:lnTo>
                  <a:lnTo>
                    <a:pt x="129" y="42"/>
                  </a:lnTo>
                  <a:lnTo>
                    <a:pt x="129" y="42"/>
                  </a:lnTo>
                  <a:lnTo>
                    <a:pt x="116" y="45"/>
                  </a:lnTo>
                  <a:lnTo>
                    <a:pt x="107" y="46"/>
                  </a:lnTo>
                  <a:lnTo>
                    <a:pt x="97" y="46"/>
                  </a:lnTo>
                  <a:lnTo>
                    <a:pt x="90" y="44"/>
                  </a:lnTo>
                  <a:lnTo>
                    <a:pt x="90" y="44"/>
                  </a:lnTo>
                  <a:lnTo>
                    <a:pt x="86" y="41"/>
                  </a:lnTo>
                  <a:lnTo>
                    <a:pt x="86" y="41"/>
                  </a:lnTo>
                  <a:lnTo>
                    <a:pt x="84" y="45"/>
                  </a:lnTo>
                  <a:lnTo>
                    <a:pt x="81" y="52"/>
                  </a:lnTo>
                  <a:lnTo>
                    <a:pt x="81" y="52"/>
                  </a:lnTo>
                  <a:lnTo>
                    <a:pt x="77" y="70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9" y="93"/>
                  </a:lnTo>
                  <a:lnTo>
                    <a:pt x="66" y="102"/>
                  </a:lnTo>
                  <a:lnTo>
                    <a:pt x="65" y="111"/>
                  </a:lnTo>
                  <a:lnTo>
                    <a:pt x="65" y="122"/>
                  </a:lnTo>
                  <a:lnTo>
                    <a:pt x="65" y="122"/>
                  </a:lnTo>
                  <a:lnTo>
                    <a:pt x="65" y="133"/>
                  </a:lnTo>
                  <a:lnTo>
                    <a:pt x="62" y="142"/>
                  </a:lnTo>
                  <a:lnTo>
                    <a:pt x="58" y="149"/>
                  </a:lnTo>
                  <a:lnTo>
                    <a:pt x="51" y="156"/>
                  </a:lnTo>
                  <a:lnTo>
                    <a:pt x="51" y="156"/>
                  </a:lnTo>
                  <a:lnTo>
                    <a:pt x="42" y="165"/>
                  </a:lnTo>
                  <a:lnTo>
                    <a:pt x="34" y="177"/>
                  </a:lnTo>
                  <a:lnTo>
                    <a:pt x="34" y="177"/>
                  </a:lnTo>
                  <a:lnTo>
                    <a:pt x="25" y="188"/>
                  </a:lnTo>
                  <a:lnTo>
                    <a:pt x="17" y="198"/>
                  </a:lnTo>
                  <a:lnTo>
                    <a:pt x="17" y="198"/>
                  </a:lnTo>
                  <a:lnTo>
                    <a:pt x="4" y="214"/>
                  </a:lnTo>
                  <a:lnTo>
                    <a:pt x="0" y="221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1" y="228"/>
                  </a:lnTo>
                  <a:lnTo>
                    <a:pt x="3" y="231"/>
                  </a:lnTo>
                  <a:lnTo>
                    <a:pt x="3" y="231"/>
                  </a:lnTo>
                  <a:lnTo>
                    <a:pt x="10" y="234"/>
                  </a:lnTo>
                  <a:lnTo>
                    <a:pt x="15" y="234"/>
                  </a:lnTo>
                  <a:lnTo>
                    <a:pt x="15" y="234"/>
                  </a:lnTo>
                  <a:lnTo>
                    <a:pt x="21" y="234"/>
                  </a:lnTo>
                  <a:lnTo>
                    <a:pt x="24" y="235"/>
                  </a:lnTo>
                  <a:lnTo>
                    <a:pt x="24" y="235"/>
                  </a:lnTo>
                  <a:lnTo>
                    <a:pt x="25" y="238"/>
                  </a:lnTo>
                  <a:lnTo>
                    <a:pt x="27" y="241"/>
                  </a:lnTo>
                  <a:lnTo>
                    <a:pt x="25" y="254"/>
                  </a:lnTo>
                  <a:lnTo>
                    <a:pt x="25" y="254"/>
                  </a:lnTo>
                  <a:lnTo>
                    <a:pt x="24" y="279"/>
                  </a:lnTo>
                  <a:lnTo>
                    <a:pt x="24" y="279"/>
                  </a:lnTo>
                  <a:lnTo>
                    <a:pt x="21" y="298"/>
                  </a:lnTo>
                  <a:lnTo>
                    <a:pt x="20" y="324"/>
                  </a:lnTo>
                  <a:lnTo>
                    <a:pt x="20" y="324"/>
                  </a:lnTo>
                  <a:lnTo>
                    <a:pt x="20" y="342"/>
                  </a:lnTo>
                  <a:lnTo>
                    <a:pt x="20" y="342"/>
                  </a:lnTo>
                  <a:lnTo>
                    <a:pt x="20" y="355"/>
                  </a:lnTo>
                  <a:lnTo>
                    <a:pt x="20" y="360"/>
                  </a:lnTo>
                  <a:lnTo>
                    <a:pt x="21" y="366"/>
                  </a:lnTo>
                  <a:lnTo>
                    <a:pt x="24" y="370"/>
                  </a:lnTo>
                  <a:lnTo>
                    <a:pt x="27" y="374"/>
                  </a:lnTo>
                  <a:lnTo>
                    <a:pt x="32" y="377"/>
                  </a:lnTo>
                  <a:lnTo>
                    <a:pt x="39" y="380"/>
                  </a:lnTo>
                  <a:lnTo>
                    <a:pt x="39" y="380"/>
                  </a:lnTo>
                  <a:lnTo>
                    <a:pt x="59" y="384"/>
                  </a:lnTo>
                  <a:lnTo>
                    <a:pt x="59" y="384"/>
                  </a:lnTo>
                  <a:lnTo>
                    <a:pt x="79" y="390"/>
                  </a:lnTo>
                  <a:lnTo>
                    <a:pt x="98" y="397"/>
                  </a:lnTo>
                  <a:lnTo>
                    <a:pt x="105" y="401"/>
                  </a:lnTo>
                  <a:lnTo>
                    <a:pt x="112" y="404"/>
                  </a:lnTo>
                  <a:lnTo>
                    <a:pt x="116" y="409"/>
                  </a:lnTo>
                  <a:lnTo>
                    <a:pt x="118" y="413"/>
                  </a:lnTo>
                  <a:lnTo>
                    <a:pt x="118" y="413"/>
                  </a:lnTo>
                  <a:lnTo>
                    <a:pt x="121" y="420"/>
                  </a:lnTo>
                  <a:lnTo>
                    <a:pt x="123" y="427"/>
                  </a:lnTo>
                  <a:lnTo>
                    <a:pt x="126" y="433"/>
                  </a:lnTo>
                  <a:lnTo>
                    <a:pt x="132" y="440"/>
                  </a:lnTo>
                  <a:lnTo>
                    <a:pt x="143" y="453"/>
                  </a:lnTo>
                  <a:lnTo>
                    <a:pt x="157" y="464"/>
                  </a:lnTo>
                  <a:lnTo>
                    <a:pt x="157" y="464"/>
                  </a:lnTo>
                  <a:lnTo>
                    <a:pt x="171" y="471"/>
                  </a:lnTo>
                  <a:lnTo>
                    <a:pt x="171" y="471"/>
                  </a:lnTo>
                  <a:lnTo>
                    <a:pt x="182" y="478"/>
                  </a:lnTo>
                  <a:lnTo>
                    <a:pt x="192" y="485"/>
                  </a:lnTo>
                  <a:lnTo>
                    <a:pt x="196" y="489"/>
                  </a:lnTo>
                  <a:lnTo>
                    <a:pt x="199" y="495"/>
                  </a:lnTo>
                  <a:lnTo>
                    <a:pt x="202" y="500"/>
                  </a:lnTo>
                  <a:lnTo>
                    <a:pt x="202" y="506"/>
                  </a:lnTo>
                  <a:lnTo>
                    <a:pt x="202" y="506"/>
                  </a:lnTo>
                  <a:lnTo>
                    <a:pt x="210" y="562"/>
                  </a:lnTo>
                  <a:lnTo>
                    <a:pt x="210" y="562"/>
                  </a:lnTo>
                  <a:lnTo>
                    <a:pt x="210" y="562"/>
                  </a:lnTo>
                  <a:lnTo>
                    <a:pt x="224" y="576"/>
                  </a:lnTo>
                  <a:lnTo>
                    <a:pt x="233" y="588"/>
                  </a:lnTo>
                  <a:lnTo>
                    <a:pt x="235" y="594"/>
                  </a:lnTo>
                  <a:lnTo>
                    <a:pt x="235" y="598"/>
                  </a:lnTo>
                  <a:lnTo>
                    <a:pt x="235" y="598"/>
                  </a:lnTo>
                  <a:lnTo>
                    <a:pt x="234" y="608"/>
                  </a:lnTo>
                  <a:lnTo>
                    <a:pt x="231" y="618"/>
                  </a:lnTo>
                  <a:lnTo>
                    <a:pt x="231" y="618"/>
                  </a:lnTo>
                  <a:lnTo>
                    <a:pt x="227" y="629"/>
                  </a:lnTo>
                  <a:lnTo>
                    <a:pt x="227" y="629"/>
                  </a:lnTo>
                  <a:lnTo>
                    <a:pt x="227" y="635"/>
                  </a:lnTo>
                  <a:lnTo>
                    <a:pt x="230" y="643"/>
                  </a:lnTo>
                  <a:lnTo>
                    <a:pt x="233" y="653"/>
                  </a:lnTo>
                  <a:lnTo>
                    <a:pt x="238" y="664"/>
                  </a:lnTo>
                  <a:lnTo>
                    <a:pt x="245" y="674"/>
                  </a:lnTo>
                  <a:lnTo>
                    <a:pt x="254" y="684"/>
                  </a:lnTo>
                  <a:lnTo>
                    <a:pt x="262" y="691"/>
                  </a:lnTo>
                  <a:lnTo>
                    <a:pt x="266" y="694"/>
                  </a:lnTo>
                  <a:lnTo>
                    <a:pt x="272" y="696"/>
                  </a:lnTo>
                  <a:lnTo>
                    <a:pt x="272" y="696"/>
                  </a:lnTo>
                  <a:lnTo>
                    <a:pt x="282" y="701"/>
                  </a:lnTo>
                  <a:lnTo>
                    <a:pt x="289" y="705"/>
                  </a:lnTo>
                  <a:lnTo>
                    <a:pt x="623" y="691"/>
                  </a:lnTo>
                  <a:lnTo>
                    <a:pt x="608" y="612"/>
                  </a:lnTo>
                  <a:lnTo>
                    <a:pt x="608" y="612"/>
                  </a:lnTo>
                  <a:lnTo>
                    <a:pt x="605" y="605"/>
                  </a:lnTo>
                  <a:lnTo>
                    <a:pt x="602" y="588"/>
                  </a:lnTo>
                  <a:lnTo>
                    <a:pt x="602" y="577"/>
                  </a:lnTo>
                  <a:lnTo>
                    <a:pt x="601" y="563"/>
                  </a:lnTo>
                  <a:lnTo>
                    <a:pt x="602" y="551"/>
                  </a:lnTo>
                  <a:lnTo>
                    <a:pt x="605" y="537"/>
                  </a:lnTo>
                  <a:lnTo>
                    <a:pt x="605" y="537"/>
                  </a:lnTo>
                  <a:lnTo>
                    <a:pt x="611" y="514"/>
                  </a:lnTo>
                  <a:lnTo>
                    <a:pt x="611" y="514"/>
                  </a:lnTo>
                  <a:lnTo>
                    <a:pt x="614" y="506"/>
                  </a:lnTo>
                  <a:lnTo>
                    <a:pt x="614" y="497"/>
                  </a:lnTo>
                  <a:lnTo>
                    <a:pt x="611" y="488"/>
                  </a:lnTo>
                  <a:lnTo>
                    <a:pt x="605" y="475"/>
                  </a:lnTo>
                  <a:lnTo>
                    <a:pt x="605" y="475"/>
                  </a:lnTo>
                  <a:lnTo>
                    <a:pt x="601" y="468"/>
                  </a:lnTo>
                  <a:lnTo>
                    <a:pt x="598" y="461"/>
                  </a:lnTo>
                  <a:lnTo>
                    <a:pt x="598" y="455"/>
                  </a:lnTo>
                  <a:lnTo>
                    <a:pt x="600" y="451"/>
                  </a:lnTo>
                  <a:lnTo>
                    <a:pt x="601" y="446"/>
                  </a:lnTo>
                  <a:lnTo>
                    <a:pt x="604" y="441"/>
                  </a:lnTo>
                  <a:lnTo>
                    <a:pt x="614" y="433"/>
                  </a:lnTo>
                  <a:lnTo>
                    <a:pt x="614" y="433"/>
                  </a:lnTo>
                  <a:lnTo>
                    <a:pt x="625" y="422"/>
                  </a:lnTo>
                  <a:lnTo>
                    <a:pt x="625" y="422"/>
                  </a:lnTo>
                  <a:lnTo>
                    <a:pt x="628" y="418"/>
                  </a:lnTo>
                  <a:lnTo>
                    <a:pt x="630" y="412"/>
                  </a:lnTo>
                  <a:lnTo>
                    <a:pt x="632" y="402"/>
                  </a:lnTo>
                  <a:lnTo>
                    <a:pt x="632" y="391"/>
                  </a:lnTo>
                  <a:lnTo>
                    <a:pt x="630" y="380"/>
                  </a:lnTo>
                  <a:lnTo>
                    <a:pt x="630" y="380"/>
                  </a:lnTo>
                  <a:lnTo>
                    <a:pt x="628" y="363"/>
                  </a:lnTo>
                  <a:lnTo>
                    <a:pt x="626" y="343"/>
                  </a:lnTo>
                  <a:lnTo>
                    <a:pt x="626" y="343"/>
                  </a:lnTo>
                  <a:lnTo>
                    <a:pt x="628" y="336"/>
                  </a:lnTo>
                  <a:lnTo>
                    <a:pt x="629" y="329"/>
                  </a:lnTo>
                  <a:lnTo>
                    <a:pt x="633" y="317"/>
                  </a:lnTo>
                  <a:lnTo>
                    <a:pt x="642" y="305"/>
                  </a:lnTo>
                  <a:lnTo>
                    <a:pt x="650" y="294"/>
                  </a:lnTo>
                  <a:lnTo>
                    <a:pt x="650" y="294"/>
                  </a:lnTo>
                  <a:lnTo>
                    <a:pt x="657" y="284"/>
                  </a:lnTo>
                  <a:lnTo>
                    <a:pt x="664" y="273"/>
                  </a:lnTo>
                  <a:lnTo>
                    <a:pt x="671" y="262"/>
                  </a:lnTo>
                  <a:lnTo>
                    <a:pt x="675" y="248"/>
                  </a:lnTo>
                  <a:lnTo>
                    <a:pt x="675" y="248"/>
                  </a:lnTo>
                  <a:lnTo>
                    <a:pt x="677" y="235"/>
                  </a:lnTo>
                  <a:lnTo>
                    <a:pt x="675" y="233"/>
                  </a:lnTo>
                  <a:lnTo>
                    <a:pt x="675" y="233"/>
                  </a:lnTo>
                  <a:lnTo>
                    <a:pt x="675" y="233"/>
                  </a:lnTo>
                  <a:lnTo>
                    <a:pt x="673" y="233"/>
                  </a:lnTo>
                  <a:lnTo>
                    <a:pt x="668" y="238"/>
                  </a:lnTo>
                  <a:lnTo>
                    <a:pt x="659" y="252"/>
                  </a:lnTo>
                  <a:lnTo>
                    <a:pt x="642" y="279"/>
                  </a:lnTo>
                  <a:lnTo>
                    <a:pt x="642" y="279"/>
                  </a:lnTo>
                  <a:lnTo>
                    <a:pt x="628" y="301"/>
                  </a:lnTo>
                  <a:lnTo>
                    <a:pt x="608" y="328"/>
                  </a:lnTo>
                  <a:lnTo>
                    <a:pt x="588" y="349"/>
                  </a:lnTo>
                  <a:lnTo>
                    <a:pt x="580" y="357"/>
                  </a:lnTo>
                  <a:lnTo>
                    <a:pt x="574" y="362"/>
                  </a:lnTo>
                  <a:lnTo>
                    <a:pt x="574" y="362"/>
                  </a:lnTo>
                  <a:lnTo>
                    <a:pt x="573" y="362"/>
                  </a:lnTo>
                  <a:lnTo>
                    <a:pt x="572" y="360"/>
                  </a:lnTo>
                  <a:lnTo>
                    <a:pt x="572" y="360"/>
                  </a:lnTo>
                  <a:lnTo>
                    <a:pt x="570" y="356"/>
                  </a:lnTo>
                  <a:lnTo>
                    <a:pt x="572" y="348"/>
                  </a:lnTo>
                  <a:lnTo>
                    <a:pt x="579" y="324"/>
                  </a:lnTo>
                  <a:lnTo>
                    <a:pt x="588" y="298"/>
                  </a:lnTo>
                  <a:lnTo>
                    <a:pt x="594" y="287"/>
                  </a:lnTo>
                  <a:lnTo>
                    <a:pt x="600" y="279"/>
                  </a:lnTo>
                  <a:lnTo>
                    <a:pt x="600" y="279"/>
                  </a:lnTo>
                  <a:lnTo>
                    <a:pt x="602" y="272"/>
                  </a:lnTo>
                  <a:lnTo>
                    <a:pt x="602" y="266"/>
                  </a:lnTo>
                  <a:lnTo>
                    <a:pt x="602" y="266"/>
                  </a:lnTo>
                  <a:lnTo>
                    <a:pt x="601" y="262"/>
                  </a:lnTo>
                  <a:lnTo>
                    <a:pt x="597" y="258"/>
                  </a:lnTo>
                  <a:lnTo>
                    <a:pt x="587" y="251"/>
                  </a:lnTo>
                  <a:lnTo>
                    <a:pt x="587" y="251"/>
                  </a:lnTo>
                  <a:close/>
                </a:path>
              </a:pathLst>
            </a:custGeom>
            <a:grpFill/>
            <a:ln w="3175">
              <a:solidFill>
                <a:srgbClr val="2D282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68"/>
            <p:cNvSpPr>
              <a:spLocks/>
            </p:cNvSpPr>
            <p:nvPr/>
          </p:nvSpPr>
          <p:spPr bwMode="auto">
            <a:xfrm>
              <a:off x="1171575" y="1955800"/>
              <a:ext cx="1038225" cy="647700"/>
            </a:xfrm>
            <a:custGeom>
              <a:avLst/>
              <a:gdLst>
                <a:gd name="T0" fmla="*/ 0 w 1307"/>
                <a:gd name="T1" fmla="*/ 137 h 815"/>
                <a:gd name="T2" fmla="*/ 0 w 1307"/>
                <a:gd name="T3" fmla="*/ 158 h 815"/>
                <a:gd name="T4" fmla="*/ 13 w 1307"/>
                <a:gd name="T5" fmla="*/ 181 h 815"/>
                <a:gd name="T6" fmla="*/ 26 w 1307"/>
                <a:gd name="T7" fmla="*/ 205 h 815"/>
                <a:gd name="T8" fmla="*/ 24 w 1307"/>
                <a:gd name="T9" fmla="*/ 220 h 815"/>
                <a:gd name="T10" fmla="*/ 21 w 1307"/>
                <a:gd name="T11" fmla="*/ 240 h 815"/>
                <a:gd name="T12" fmla="*/ 28 w 1307"/>
                <a:gd name="T13" fmla="*/ 254 h 815"/>
                <a:gd name="T14" fmla="*/ 41 w 1307"/>
                <a:gd name="T15" fmla="*/ 265 h 815"/>
                <a:gd name="T16" fmla="*/ 63 w 1307"/>
                <a:gd name="T17" fmla="*/ 294 h 815"/>
                <a:gd name="T18" fmla="*/ 70 w 1307"/>
                <a:gd name="T19" fmla="*/ 310 h 815"/>
                <a:gd name="T20" fmla="*/ 79 w 1307"/>
                <a:gd name="T21" fmla="*/ 336 h 815"/>
                <a:gd name="T22" fmla="*/ 82 w 1307"/>
                <a:gd name="T23" fmla="*/ 349 h 815"/>
                <a:gd name="T24" fmla="*/ 98 w 1307"/>
                <a:gd name="T25" fmla="*/ 384 h 815"/>
                <a:gd name="T26" fmla="*/ 104 w 1307"/>
                <a:gd name="T27" fmla="*/ 388 h 815"/>
                <a:gd name="T28" fmla="*/ 129 w 1307"/>
                <a:gd name="T29" fmla="*/ 395 h 815"/>
                <a:gd name="T30" fmla="*/ 136 w 1307"/>
                <a:gd name="T31" fmla="*/ 402 h 815"/>
                <a:gd name="T32" fmla="*/ 135 w 1307"/>
                <a:gd name="T33" fmla="*/ 411 h 815"/>
                <a:gd name="T34" fmla="*/ 104 w 1307"/>
                <a:gd name="T35" fmla="*/ 471 h 815"/>
                <a:gd name="T36" fmla="*/ 98 w 1307"/>
                <a:gd name="T37" fmla="*/ 497 h 815"/>
                <a:gd name="T38" fmla="*/ 100 w 1307"/>
                <a:gd name="T39" fmla="*/ 511 h 815"/>
                <a:gd name="T40" fmla="*/ 91 w 1307"/>
                <a:gd name="T41" fmla="*/ 535 h 815"/>
                <a:gd name="T42" fmla="*/ 91 w 1307"/>
                <a:gd name="T43" fmla="*/ 546 h 815"/>
                <a:gd name="T44" fmla="*/ 108 w 1307"/>
                <a:gd name="T45" fmla="*/ 576 h 815"/>
                <a:gd name="T46" fmla="*/ 115 w 1307"/>
                <a:gd name="T47" fmla="*/ 582 h 815"/>
                <a:gd name="T48" fmla="*/ 121 w 1307"/>
                <a:gd name="T49" fmla="*/ 582 h 815"/>
                <a:gd name="T50" fmla="*/ 143 w 1307"/>
                <a:gd name="T51" fmla="*/ 552 h 815"/>
                <a:gd name="T52" fmla="*/ 146 w 1307"/>
                <a:gd name="T53" fmla="*/ 556 h 815"/>
                <a:gd name="T54" fmla="*/ 164 w 1307"/>
                <a:gd name="T55" fmla="*/ 584 h 815"/>
                <a:gd name="T56" fmla="*/ 177 w 1307"/>
                <a:gd name="T57" fmla="*/ 636 h 815"/>
                <a:gd name="T58" fmla="*/ 183 w 1307"/>
                <a:gd name="T59" fmla="*/ 668 h 815"/>
                <a:gd name="T60" fmla="*/ 174 w 1307"/>
                <a:gd name="T61" fmla="*/ 678 h 815"/>
                <a:gd name="T62" fmla="*/ 167 w 1307"/>
                <a:gd name="T63" fmla="*/ 685 h 815"/>
                <a:gd name="T64" fmla="*/ 169 w 1307"/>
                <a:gd name="T65" fmla="*/ 688 h 815"/>
                <a:gd name="T66" fmla="*/ 190 w 1307"/>
                <a:gd name="T67" fmla="*/ 695 h 815"/>
                <a:gd name="T68" fmla="*/ 209 w 1307"/>
                <a:gd name="T69" fmla="*/ 705 h 815"/>
                <a:gd name="T70" fmla="*/ 213 w 1307"/>
                <a:gd name="T71" fmla="*/ 713 h 815"/>
                <a:gd name="T72" fmla="*/ 222 w 1307"/>
                <a:gd name="T73" fmla="*/ 750 h 815"/>
                <a:gd name="T74" fmla="*/ 225 w 1307"/>
                <a:gd name="T75" fmla="*/ 772 h 815"/>
                <a:gd name="T76" fmla="*/ 233 w 1307"/>
                <a:gd name="T77" fmla="*/ 783 h 815"/>
                <a:gd name="T78" fmla="*/ 269 w 1307"/>
                <a:gd name="T79" fmla="*/ 778 h 815"/>
                <a:gd name="T80" fmla="*/ 269 w 1307"/>
                <a:gd name="T81" fmla="*/ 778 h 815"/>
                <a:gd name="T82" fmla="*/ 288 w 1307"/>
                <a:gd name="T83" fmla="*/ 783 h 815"/>
                <a:gd name="T84" fmla="*/ 295 w 1307"/>
                <a:gd name="T85" fmla="*/ 780 h 815"/>
                <a:gd name="T86" fmla="*/ 299 w 1307"/>
                <a:gd name="T87" fmla="*/ 772 h 815"/>
                <a:gd name="T88" fmla="*/ 314 w 1307"/>
                <a:gd name="T89" fmla="*/ 769 h 815"/>
                <a:gd name="T90" fmla="*/ 351 w 1307"/>
                <a:gd name="T91" fmla="*/ 772 h 815"/>
                <a:gd name="T92" fmla="*/ 387 w 1307"/>
                <a:gd name="T93" fmla="*/ 773 h 815"/>
                <a:gd name="T94" fmla="*/ 412 w 1307"/>
                <a:gd name="T95" fmla="*/ 755 h 815"/>
                <a:gd name="T96" fmla="*/ 447 w 1307"/>
                <a:gd name="T97" fmla="*/ 783 h 815"/>
                <a:gd name="T98" fmla="*/ 1244 w 1307"/>
                <a:gd name="T99" fmla="*/ 815 h 815"/>
                <a:gd name="T100" fmla="*/ 1244 w 1307"/>
                <a:gd name="T101" fmla="*/ 664 h 815"/>
                <a:gd name="T102" fmla="*/ 1260 w 1307"/>
                <a:gd name="T103" fmla="*/ 666 h 815"/>
                <a:gd name="T104" fmla="*/ 1306 w 1307"/>
                <a:gd name="T105" fmla="*/ 191 h 815"/>
                <a:gd name="T106" fmla="*/ 1307 w 1307"/>
                <a:gd name="T107" fmla="*/ 189 h 815"/>
                <a:gd name="T108" fmla="*/ 1179 w 1307"/>
                <a:gd name="T109" fmla="*/ 171 h 815"/>
                <a:gd name="T110" fmla="*/ 992 w 1307"/>
                <a:gd name="T111" fmla="*/ 151 h 815"/>
                <a:gd name="T112" fmla="*/ 903 w 1307"/>
                <a:gd name="T113" fmla="*/ 143 h 815"/>
                <a:gd name="T114" fmla="*/ 550 w 1307"/>
                <a:gd name="T115" fmla="*/ 97 h 815"/>
                <a:gd name="T116" fmla="*/ 433 w 1307"/>
                <a:gd name="T117" fmla="*/ 77 h 815"/>
                <a:gd name="T118" fmla="*/ 28 w 1307"/>
                <a:gd name="T119" fmla="*/ 0 h 815"/>
                <a:gd name="T120" fmla="*/ 9 w 1307"/>
                <a:gd name="T121" fmla="*/ 97 h 815"/>
                <a:gd name="T122" fmla="*/ 6 w 1307"/>
                <a:gd name="T123" fmla="*/ 112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07" h="815">
                  <a:moveTo>
                    <a:pt x="6" y="112"/>
                  </a:moveTo>
                  <a:lnTo>
                    <a:pt x="6" y="112"/>
                  </a:lnTo>
                  <a:lnTo>
                    <a:pt x="0" y="137"/>
                  </a:lnTo>
                  <a:lnTo>
                    <a:pt x="0" y="149"/>
                  </a:lnTo>
                  <a:lnTo>
                    <a:pt x="0" y="154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6" y="170"/>
                  </a:lnTo>
                  <a:lnTo>
                    <a:pt x="13" y="181"/>
                  </a:lnTo>
                  <a:lnTo>
                    <a:pt x="13" y="181"/>
                  </a:lnTo>
                  <a:lnTo>
                    <a:pt x="23" y="198"/>
                  </a:lnTo>
                  <a:lnTo>
                    <a:pt x="26" y="205"/>
                  </a:lnTo>
                  <a:lnTo>
                    <a:pt x="26" y="212"/>
                  </a:lnTo>
                  <a:lnTo>
                    <a:pt x="26" y="212"/>
                  </a:lnTo>
                  <a:lnTo>
                    <a:pt x="24" y="220"/>
                  </a:lnTo>
                  <a:lnTo>
                    <a:pt x="24" y="220"/>
                  </a:lnTo>
                  <a:lnTo>
                    <a:pt x="21" y="230"/>
                  </a:lnTo>
                  <a:lnTo>
                    <a:pt x="21" y="240"/>
                  </a:lnTo>
                  <a:lnTo>
                    <a:pt x="23" y="244"/>
                  </a:lnTo>
                  <a:lnTo>
                    <a:pt x="24" y="249"/>
                  </a:lnTo>
                  <a:lnTo>
                    <a:pt x="28" y="254"/>
                  </a:lnTo>
                  <a:lnTo>
                    <a:pt x="34" y="259"/>
                  </a:lnTo>
                  <a:lnTo>
                    <a:pt x="34" y="259"/>
                  </a:lnTo>
                  <a:lnTo>
                    <a:pt x="41" y="265"/>
                  </a:lnTo>
                  <a:lnTo>
                    <a:pt x="47" y="271"/>
                  </a:lnTo>
                  <a:lnTo>
                    <a:pt x="56" y="283"/>
                  </a:lnTo>
                  <a:lnTo>
                    <a:pt x="63" y="294"/>
                  </a:lnTo>
                  <a:lnTo>
                    <a:pt x="69" y="306"/>
                  </a:lnTo>
                  <a:lnTo>
                    <a:pt x="69" y="306"/>
                  </a:lnTo>
                  <a:lnTo>
                    <a:pt x="70" y="310"/>
                  </a:lnTo>
                  <a:lnTo>
                    <a:pt x="70" y="310"/>
                  </a:lnTo>
                  <a:lnTo>
                    <a:pt x="76" y="322"/>
                  </a:lnTo>
                  <a:lnTo>
                    <a:pt x="79" y="336"/>
                  </a:lnTo>
                  <a:lnTo>
                    <a:pt x="79" y="336"/>
                  </a:lnTo>
                  <a:lnTo>
                    <a:pt x="82" y="349"/>
                  </a:lnTo>
                  <a:lnTo>
                    <a:pt x="82" y="349"/>
                  </a:lnTo>
                  <a:lnTo>
                    <a:pt x="87" y="360"/>
                  </a:lnTo>
                  <a:lnTo>
                    <a:pt x="93" y="373"/>
                  </a:lnTo>
                  <a:lnTo>
                    <a:pt x="98" y="384"/>
                  </a:lnTo>
                  <a:lnTo>
                    <a:pt x="101" y="387"/>
                  </a:lnTo>
                  <a:lnTo>
                    <a:pt x="104" y="388"/>
                  </a:lnTo>
                  <a:lnTo>
                    <a:pt x="104" y="388"/>
                  </a:lnTo>
                  <a:lnTo>
                    <a:pt x="111" y="388"/>
                  </a:lnTo>
                  <a:lnTo>
                    <a:pt x="121" y="391"/>
                  </a:lnTo>
                  <a:lnTo>
                    <a:pt x="129" y="395"/>
                  </a:lnTo>
                  <a:lnTo>
                    <a:pt x="134" y="398"/>
                  </a:lnTo>
                  <a:lnTo>
                    <a:pt x="136" y="402"/>
                  </a:lnTo>
                  <a:lnTo>
                    <a:pt x="136" y="402"/>
                  </a:lnTo>
                  <a:lnTo>
                    <a:pt x="138" y="406"/>
                  </a:lnTo>
                  <a:lnTo>
                    <a:pt x="135" y="411"/>
                  </a:lnTo>
                  <a:lnTo>
                    <a:pt x="135" y="411"/>
                  </a:lnTo>
                  <a:lnTo>
                    <a:pt x="122" y="433"/>
                  </a:lnTo>
                  <a:lnTo>
                    <a:pt x="110" y="460"/>
                  </a:lnTo>
                  <a:lnTo>
                    <a:pt x="104" y="471"/>
                  </a:lnTo>
                  <a:lnTo>
                    <a:pt x="101" y="482"/>
                  </a:lnTo>
                  <a:lnTo>
                    <a:pt x="98" y="492"/>
                  </a:lnTo>
                  <a:lnTo>
                    <a:pt x="98" y="497"/>
                  </a:lnTo>
                  <a:lnTo>
                    <a:pt x="98" y="497"/>
                  </a:lnTo>
                  <a:lnTo>
                    <a:pt x="100" y="504"/>
                  </a:lnTo>
                  <a:lnTo>
                    <a:pt x="100" y="511"/>
                  </a:lnTo>
                  <a:lnTo>
                    <a:pt x="96" y="527"/>
                  </a:lnTo>
                  <a:lnTo>
                    <a:pt x="96" y="527"/>
                  </a:lnTo>
                  <a:lnTo>
                    <a:pt x="91" y="535"/>
                  </a:lnTo>
                  <a:lnTo>
                    <a:pt x="90" y="542"/>
                  </a:lnTo>
                  <a:lnTo>
                    <a:pt x="90" y="542"/>
                  </a:lnTo>
                  <a:lnTo>
                    <a:pt x="91" y="546"/>
                  </a:lnTo>
                  <a:lnTo>
                    <a:pt x="93" y="552"/>
                  </a:lnTo>
                  <a:lnTo>
                    <a:pt x="100" y="565"/>
                  </a:lnTo>
                  <a:lnTo>
                    <a:pt x="108" y="576"/>
                  </a:lnTo>
                  <a:lnTo>
                    <a:pt x="112" y="580"/>
                  </a:lnTo>
                  <a:lnTo>
                    <a:pt x="115" y="582"/>
                  </a:lnTo>
                  <a:lnTo>
                    <a:pt x="115" y="582"/>
                  </a:lnTo>
                  <a:lnTo>
                    <a:pt x="118" y="583"/>
                  </a:lnTo>
                  <a:lnTo>
                    <a:pt x="121" y="582"/>
                  </a:lnTo>
                  <a:lnTo>
                    <a:pt x="121" y="582"/>
                  </a:lnTo>
                  <a:lnTo>
                    <a:pt x="135" y="565"/>
                  </a:lnTo>
                  <a:lnTo>
                    <a:pt x="143" y="553"/>
                  </a:lnTo>
                  <a:lnTo>
                    <a:pt x="143" y="552"/>
                  </a:lnTo>
                  <a:lnTo>
                    <a:pt x="143" y="553"/>
                  </a:lnTo>
                  <a:lnTo>
                    <a:pt x="143" y="553"/>
                  </a:lnTo>
                  <a:lnTo>
                    <a:pt x="146" y="556"/>
                  </a:lnTo>
                  <a:lnTo>
                    <a:pt x="153" y="565"/>
                  </a:lnTo>
                  <a:lnTo>
                    <a:pt x="160" y="577"/>
                  </a:lnTo>
                  <a:lnTo>
                    <a:pt x="164" y="584"/>
                  </a:lnTo>
                  <a:lnTo>
                    <a:pt x="166" y="593"/>
                  </a:lnTo>
                  <a:lnTo>
                    <a:pt x="166" y="593"/>
                  </a:lnTo>
                  <a:lnTo>
                    <a:pt x="177" y="636"/>
                  </a:lnTo>
                  <a:lnTo>
                    <a:pt x="181" y="657"/>
                  </a:lnTo>
                  <a:lnTo>
                    <a:pt x="183" y="668"/>
                  </a:lnTo>
                  <a:lnTo>
                    <a:pt x="183" y="668"/>
                  </a:lnTo>
                  <a:lnTo>
                    <a:pt x="183" y="671"/>
                  </a:lnTo>
                  <a:lnTo>
                    <a:pt x="180" y="674"/>
                  </a:lnTo>
                  <a:lnTo>
                    <a:pt x="174" y="678"/>
                  </a:lnTo>
                  <a:lnTo>
                    <a:pt x="174" y="678"/>
                  </a:lnTo>
                  <a:lnTo>
                    <a:pt x="169" y="682"/>
                  </a:lnTo>
                  <a:lnTo>
                    <a:pt x="167" y="685"/>
                  </a:lnTo>
                  <a:lnTo>
                    <a:pt x="167" y="687"/>
                  </a:lnTo>
                  <a:lnTo>
                    <a:pt x="167" y="687"/>
                  </a:lnTo>
                  <a:lnTo>
                    <a:pt x="169" y="688"/>
                  </a:lnTo>
                  <a:lnTo>
                    <a:pt x="174" y="691"/>
                  </a:lnTo>
                  <a:lnTo>
                    <a:pt x="174" y="691"/>
                  </a:lnTo>
                  <a:lnTo>
                    <a:pt x="190" y="695"/>
                  </a:lnTo>
                  <a:lnTo>
                    <a:pt x="201" y="699"/>
                  </a:lnTo>
                  <a:lnTo>
                    <a:pt x="205" y="701"/>
                  </a:lnTo>
                  <a:lnTo>
                    <a:pt x="209" y="705"/>
                  </a:lnTo>
                  <a:lnTo>
                    <a:pt x="212" y="709"/>
                  </a:lnTo>
                  <a:lnTo>
                    <a:pt x="213" y="713"/>
                  </a:lnTo>
                  <a:lnTo>
                    <a:pt x="213" y="713"/>
                  </a:lnTo>
                  <a:lnTo>
                    <a:pt x="220" y="731"/>
                  </a:lnTo>
                  <a:lnTo>
                    <a:pt x="222" y="740"/>
                  </a:lnTo>
                  <a:lnTo>
                    <a:pt x="222" y="750"/>
                  </a:lnTo>
                  <a:lnTo>
                    <a:pt x="222" y="750"/>
                  </a:lnTo>
                  <a:lnTo>
                    <a:pt x="223" y="762"/>
                  </a:lnTo>
                  <a:lnTo>
                    <a:pt x="225" y="772"/>
                  </a:lnTo>
                  <a:lnTo>
                    <a:pt x="229" y="780"/>
                  </a:lnTo>
                  <a:lnTo>
                    <a:pt x="230" y="782"/>
                  </a:lnTo>
                  <a:lnTo>
                    <a:pt x="233" y="783"/>
                  </a:lnTo>
                  <a:lnTo>
                    <a:pt x="233" y="783"/>
                  </a:lnTo>
                  <a:lnTo>
                    <a:pt x="254" y="780"/>
                  </a:lnTo>
                  <a:lnTo>
                    <a:pt x="269" y="778"/>
                  </a:lnTo>
                  <a:lnTo>
                    <a:pt x="269" y="778"/>
                  </a:lnTo>
                  <a:lnTo>
                    <a:pt x="269" y="778"/>
                  </a:lnTo>
                  <a:lnTo>
                    <a:pt x="269" y="778"/>
                  </a:lnTo>
                  <a:lnTo>
                    <a:pt x="272" y="779"/>
                  </a:lnTo>
                  <a:lnTo>
                    <a:pt x="281" y="782"/>
                  </a:lnTo>
                  <a:lnTo>
                    <a:pt x="288" y="783"/>
                  </a:lnTo>
                  <a:lnTo>
                    <a:pt x="292" y="782"/>
                  </a:lnTo>
                  <a:lnTo>
                    <a:pt x="295" y="780"/>
                  </a:lnTo>
                  <a:lnTo>
                    <a:pt x="295" y="780"/>
                  </a:lnTo>
                  <a:lnTo>
                    <a:pt x="296" y="776"/>
                  </a:lnTo>
                  <a:lnTo>
                    <a:pt x="296" y="776"/>
                  </a:lnTo>
                  <a:lnTo>
                    <a:pt x="299" y="772"/>
                  </a:lnTo>
                  <a:lnTo>
                    <a:pt x="302" y="769"/>
                  </a:lnTo>
                  <a:lnTo>
                    <a:pt x="307" y="768"/>
                  </a:lnTo>
                  <a:lnTo>
                    <a:pt x="314" y="769"/>
                  </a:lnTo>
                  <a:lnTo>
                    <a:pt x="314" y="769"/>
                  </a:lnTo>
                  <a:lnTo>
                    <a:pt x="330" y="771"/>
                  </a:lnTo>
                  <a:lnTo>
                    <a:pt x="351" y="772"/>
                  </a:lnTo>
                  <a:lnTo>
                    <a:pt x="384" y="775"/>
                  </a:lnTo>
                  <a:lnTo>
                    <a:pt x="384" y="775"/>
                  </a:lnTo>
                  <a:lnTo>
                    <a:pt x="387" y="773"/>
                  </a:lnTo>
                  <a:lnTo>
                    <a:pt x="391" y="772"/>
                  </a:lnTo>
                  <a:lnTo>
                    <a:pt x="401" y="765"/>
                  </a:lnTo>
                  <a:lnTo>
                    <a:pt x="412" y="755"/>
                  </a:lnTo>
                  <a:lnTo>
                    <a:pt x="412" y="755"/>
                  </a:lnTo>
                  <a:lnTo>
                    <a:pt x="412" y="755"/>
                  </a:lnTo>
                  <a:lnTo>
                    <a:pt x="447" y="783"/>
                  </a:lnTo>
                  <a:lnTo>
                    <a:pt x="457" y="722"/>
                  </a:lnTo>
                  <a:lnTo>
                    <a:pt x="457" y="722"/>
                  </a:lnTo>
                  <a:lnTo>
                    <a:pt x="1244" y="815"/>
                  </a:lnTo>
                  <a:lnTo>
                    <a:pt x="1260" y="667"/>
                  </a:lnTo>
                  <a:lnTo>
                    <a:pt x="1260" y="667"/>
                  </a:lnTo>
                  <a:lnTo>
                    <a:pt x="1244" y="664"/>
                  </a:lnTo>
                  <a:lnTo>
                    <a:pt x="1244" y="663"/>
                  </a:lnTo>
                  <a:lnTo>
                    <a:pt x="1244" y="663"/>
                  </a:lnTo>
                  <a:lnTo>
                    <a:pt x="1260" y="666"/>
                  </a:lnTo>
                  <a:lnTo>
                    <a:pt x="1307" y="191"/>
                  </a:lnTo>
                  <a:lnTo>
                    <a:pt x="1307" y="191"/>
                  </a:lnTo>
                  <a:lnTo>
                    <a:pt x="1306" y="191"/>
                  </a:lnTo>
                  <a:lnTo>
                    <a:pt x="1306" y="189"/>
                  </a:lnTo>
                  <a:lnTo>
                    <a:pt x="1306" y="189"/>
                  </a:lnTo>
                  <a:lnTo>
                    <a:pt x="1307" y="189"/>
                  </a:lnTo>
                  <a:lnTo>
                    <a:pt x="1307" y="188"/>
                  </a:lnTo>
                  <a:lnTo>
                    <a:pt x="1307" y="188"/>
                  </a:lnTo>
                  <a:lnTo>
                    <a:pt x="1179" y="171"/>
                  </a:lnTo>
                  <a:lnTo>
                    <a:pt x="1078" y="158"/>
                  </a:lnTo>
                  <a:lnTo>
                    <a:pt x="1030" y="154"/>
                  </a:lnTo>
                  <a:lnTo>
                    <a:pt x="992" y="151"/>
                  </a:lnTo>
                  <a:lnTo>
                    <a:pt x="992" y="151"/>
                  </a:lnTo>
                  <a:lnTo>
                    <a:pt x="954" y="147"/>
                  </a:lnTo>
                  <a:lnTo>
                    <a:pt x="903" y="143"/>
                  </a:lnTo>
                  <a:lnTo>
                    <a:pt x="778" y="128"/>
                  </a:lnTo>
                  <a:lnTo>
                    <a:pt x="550" y="97"/>
                  </a:lnTo>
                  <a:lnTo>
                    <a:pt x="550" y="97"/>
                  </a:lnTo>
                  <a:lnTo>
                    <a:pt x="519" y="93"/>
                  </a:lnTo>
                  <a:lnTo>
                    <a:pt x="519" y="93"/>
                  </a:lnTo>
                  <a:lnTo>
                    <a:pt x="433" y="77"/>
                  </a:lnTo>
                  <a:lnTo>
                    <a:pt x="278" y="48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7" y="53"/>
                  </a:lnTo>
                  <a:lnTo>
                    <a:pt x="12" y="81"/>
                  </a:lnTo>
                  <a:lnTo>
                    <a:pt x="9" y="97"/>
                  </a:lnTo>
                  <a:lnTo>
                    <a:pt x="9" y="97"/>
                  </a:lnTo>
                  <a:lnTo>
                    <a:pt x="9" y="104"/>
                  </a:lnTo>
                  <a:lnTo>
                    <a:pt x="6" y="112"/>
                  </a:lnTo>
                  <a:lnTo>
                    <a:pt x="6" y="112"/>
                  </a:lnTo>
                  <a:close/>
                </a:path>
              </a:pathLst>
            </a:custGeom>
            <a:grpFill/>
            <a:ln w="3175">
              <a:solidFill>
                <a:srgbClr val="2D282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69"/>
            <p:cNvSpPr>
              <a:spLocks/>
            </p:cNvSpPr>
            <p:nvPr/>
          </p:nvSpPr>
          <p:spPr bwMode="auto">
            <a:xfrm>
              <a:off x="4935537" y="2347913"/>
              <a:ext cx="177800" cy="315911"/>
            </a:xfrm>
            <a:custGeom>
              <a:avLst/>
              <a:gdLst>
                <a:gd name="T0" fmla="*/ 193 w 224"/>
                <a:gd name="T1" fmla="*/ 97 h 400"/>
                <a:gd name="T2" fmla="*/ 213 w 224"/>
                <a:gd name="T3" fmla="*/ 87 h 400"/>
                <a:gd name="T4" fmla="*/ 219 w 224"/>
                <a:gd name="T5" fmla="*/ 83 h 400"/>
                <a:gd name="T6" fmla="*/ 224 w 224"/>
                <a:gd name="T7" fmla="*/ 73 h 400"/>
                <a:gd name="T8" fmla="*/ 224 w 224"/>
                <a:gd name="T9" fmla="*/ 70 h 400"/>
                <a:gd name="T10" fmla="*/ 216 w 224"/>
                <a:gd name="T11" fmla="*/ 66 h 400"/>
                <a:gd name="T12" fmla="*/ 210 w 224"/>
                <a:gd name="T13" fmla="*/ 63 h 400"/>
                <a:gd name="T14" fmla="*/ 205 w 224"/>
                <a:gd name="T15" fmla="*/ 59 h 400"/>
                <a:gd name="T16" fmla="*/ 199 w 224"/>
                <a:gd name="T17" fmla="*/ 46 h 400"/>
                <a:gd name="T18" fmla="*/ 198 w 224"/>
                <a:gd name="T19" fmla="*/ 28 h 400"/>
                <a:gd name="T20" fmla="*/ 200 w 224"/>
                <a:gd name="T21" fmla="*/ 0 h 400"/>
                <a:gd name="T22" fmla="*/ 196 w 224"/>
                <a:gd name="T23" fmla="*/ 3 h 400"/>
                <a:gd name="T24" fmla="*/ 0 w 224"/>
                <a:gd name="T25" fmla="*/ 66 h 400"/>
                <a:gd name="T26" fmla="*/ 0 w 224"/>
                <a:gd name="T27" fmla="*/ 66 h 400"/>
                <a:gd name="T28" fmla="*/ 6 w 224"/>
                <a:gd name="T29" fmla="*/ 108 h 400"/>
                <a:gd name="T30" fmla="*/ 11 w 224"/>
                <a:gd name="T31" fmla="*/ 136 h 400"/>
                <a:gd name="T32" fmla="*/ 17 w 224"/>
                <a:gd name="T33" fmla="*/ 159 h 400"/>
                <a:gd name="T34" fmla="*/ 20 w 224"/>
                <a:gd name="T35" fmla="*/ 166 h 400"/>
                <a:gd name="T36" fmla="*/ 35 w 224"/>
                <a:gd name="T37" fmla="*/ 213 h 400"/>
                <a:gd name="T38" fmla="*/ 37 w 224"/>
                <a:gd name="T39" fmla="*/ 229 h 400"/>
                <a:gd name="T40" fmla="*/ 42 w 224"/>
                <a:gd name="T41" fmla="*/ 258 h 400"/>
                <a:gd name="T42" fmla="*/ 51 w 224"/>
                <a:gd name="T43" fmla="*/ 272 h 400"/>
                <a:gd name="T44" fmla="*/ 53 w 224"/>
                <a:gd name="T45" fmla="*/ 273 h 400"/>
                <a:gd name="T46" fmla="*/ 62 w 224"/>
                <a:gd name="T47" fmla="*/ 282 h 400"/>
                <a:gd name="T48" fmla="*/ 79 w 224"/>
                <a:gd name="T49" fmla="*/ 317 h 400"/>
                <a:gd name="T50" fmla="*/ 81 w 224"/>
                <a:gd name="T51" fmla="*/ 329 h 400"/>
                <a:gd name="T52" fmla="*/ 87 w 224"/>
                <a:gd name="T53" fmla="*/ 400 h 400"/>
                <a:gd name="T54" fmla="*/ 188 w 224"/>
                <a:gd name="T55" fmla="*/ 383 h 400"/>
                <a:gd name="T56" fmla="*/ 191 w 224"/>
                <a:gd name="T57" fmla="*/ 383 h 400"/>
                <a:gd name="T58" fmla="*/ 182 w 224"/>
                <a:gd name="T59" fmla="*/ 374 h 400"/>
                <a:gd name="T60" fmla="*/ 174 w 224"/>
                <a:gd name="T61" fmla="*/ 329 h 400"/>
                <a:gd name="T62" fmla="*/ 172 w 224"/>
                <a:gd name="T63" fmla="*/ 320 h 400"/>
                <a:gd name="T64" fmla="*/ 172 w 224"/>
                <a:gd name="T65" fmla="*/ 279 h 400"/>
                <a:gd name="T66" fmla="*/ 172 w 224"/>
                <a:gd name="T67" fmla="*/ 265 h 400"/>
                <a:gd name="T68" fmla="*/ 172 w 224"/>
                <a:gd name="T69" fmla="*/ 220 h 400"/>
                <a:gd name="T70" fmla="*/ 171 w 224"/>
                <a:gd name="T71" fmla="*/ 194 h 400"/>
                <a:gd name="T72" fmla="*/ 170 w 224"/>
                <a:gd name="T73" fmla="*/ 119 h 400"/>
                <a:gd name="T74" fmla="*/ 171 w 224"/>
                <a:gd name="T75" fmla="*/ 115 h 400"/>
                <a:gd name="T76" fmla="*/ 177 w 224"/>
                <a:gd name="T77" fmla="*/ 107 h 400"/>
                <a:gd name="T78" fmla="*/ 193 w 224"/>
                <a:gd name="T79" fmla="*/ 9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4" h="400">
                  <a:moveTo>
                    <a:pt x="193" y="97"/>
                  </a:moveTo>
                  <a:lnTo>
                    <a:pt x="193" y="97"/>
                  </a:lnTo>
                  <a:lnTo>
                    <a:pt x="206" y="91"/>
                  </a:lnTo>
                  <a:lnTo>
                    <a:pt x="213" y="87"/>
                  </a:lnTo>
                  <a:lnTo>
                    <a:pt x="219" y="83"/>
                  </a:lnTo>
                  <a:lnTo>
                    <a:pt x="219" y="83"/>
                  </a:lnTo>
                  <a:lnTo>
                    <a:pt x="223" y="77"/>
                  </a:lnTo>
                  <a:lnTo>
                    <a:pt x="224" y="73"/>
                  </a:lnTo>
                  <a:lnTo>
                    <a:pt x="224" y="73"/>
                  </a:lnTo>
                  <a:lnTo>
                    <a:pt x="224" y="70"/>
                  </a:lnTo>
                  <a:lnTo>
                    <a:pt x="221" y="69"/>
                  </a:lnTo>
                  <a:lnTo>
                    <a:pt x="216" y="66"/>
                  </a:lnTo>
                  <a:lnTo>
                    <a:pt x="216" y="66"/>
                  </a:lnTo>
                  <a:lnTo>
                    <a:pt x="210" y="63"/>
                  </a:lnTo>
                  <a:lnTo>
                    <a:pt x="205" y="59"/>
                  </a:lnTo>
                  <a:lnTo>
                    <a:pt x="205" y="59"/>
                  </a:lnTo>
                  <a:lnTo>
                    <a:pt x="200" y="53"/>
                  </a:lnTo>
                  <a:lnTo>
                    <a:pt x="199" y="46"/>
                  </a:lnTo>
                  <a:lnTo>
                    <a:pt x="198" y="38"/>
                  </a:lnTo>
                  <a:lnTo>
                    <a:pt x="198" y="28"/>
                  </a:lnTo>
                  <a:lnTo>
                    <a:pt x="199" y="11"/>
                  </a:lnTo>
                  <a:lnTo>
                    <a:pt x="200" y="0"/>
                  </a:lnTo>
                  <a:lnTo>
                    <a:pt x="198" y="2"/>
                  </a:lnTo>
                  <a:lnTo>
                    <a:pt x="196" y="3"/>
                  </a:lnTo>
                  <a:lnTo>
                    <a:pt x="196" y="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" y="83"/>
                  </a:lnTo>
                  <a:lnTo>
                    <a:pt x="6" y="108"/>
                  </a:lnTo>
                  <a:lnTo>
                    <a:pt x="6" y="108"/>
                  </a:lnTo>
                  <a:lnTo>
                    <a:pt x="11" y="136"/>
                  </a:lnTo>
                  <a:lnTo>
                    <a:pt x="17" y="159"/>
                  </a:lnTo>
                  <a:lnTo>
                    <a:pt x="17" y="159"/>
                  </a:lnTo>
                  <a:lnTo>
                    <a:pt x="20" y="166"/>
                  </a:lnTo>
                  <a:lnTo>
                    <a:pt x="20" y="166"/>
                  </a:lnTo>
                  <a:lnTo>
                    <a:pt x="31" y="196"/>
                  </a:lnTo>
                  <a:lnTo>
                    <a:pt x="35" y="213"/>
                  </a:lnTo>
                  <a:lnTo>
                    <a:pt x="37" y="229"/>
                  </a:lnTo>
                  <a:lnTo>
                    <a:pt x="37" y="229"/>
                  </a:lnTo>
                  <a:lnTo>
                    <a:pt x="39" y="245"/>
                  </a:lnTo>
                  <a:lnTo>
                    <a:pt x="42" y="258"/>
                  </a:lnTo>
                  <a:lnTo>
                    <a:pt x="48" y="268"/>
                  </a:lnTo>
                  <a:lnTo>
                    <a:pt x="51" y="272"/>
                  </a:lnTo>
                  <a:lnTo>
                    <a:pt x="53" y="273"/>
                  </a:lnTo>
                  <a:lnTo>
                    <a:pt x="53" y="273"/>
                  </a:lnTo>
                  <a:lnTo>
                    <a:pt x="58" y="276"/>
                  </a:lnTo>
                  <a:lnTo>
                    <a:pt x="62" y="282"/>
                  </a:lnTo>
                  <a:lnTo>
                    <a:pt x="72" y="299"/>
                  </a:lnTo>
                  <a:lnTo>
                    <a:pt x="79" y="317"/>
                  </a:lnTo>
                  <a:lnTo>
                    <a:pt x="81" y="324"/>
                  </a:lnTo>
                  <a:lnTo>
                    <a:pt x="81" y="329"/>
                  </a:lnTo>
                  <a:lnTo>
                    <a:pt x="81" y="329"/>
                  </a:lnTo>
                  <a:lnTo>
                    <a:pt x="87" y="400"/>
                  </a:lnTo>
                  <a:lnTo>
                    <a:pt x="188" y="383"/>
                  </a:lnTo>
                  <a:lnTo>
                    <a:pt x="188" y="383"/>
                  </a:lnTo>
                  <a:lnTo>
                    <a:pt x="188" y="383"/>
                  </a:lnTo>
                  <a:lnTo>
                    <a:pt x="191" y="383"/>
                  </a:lnTo>
                  <a:lnTo>
                    <a:pt x="182" y="376"/>
                  </a:lnTo>
                  <a:lnTo>
                    <a:pt x="182" y="374"/>
                  </a:lnTo>
                  <a:lnTo>
                    <a:pt x="182" y="374"/>
                  </a:lnTo>
                  <a:lnTo>
                    <a:pt x="174" y="329"/>
                  </a:lnTo>
                  <a:lnTo>
                    <a:pt x="174" y="329"/>
                  </a:lnTo>
                  <a:lnTo>
                    <a:pt x="172" y="320"/>
                  </a:lnTo>
                  <a:lnTo>
                    <a:pt x="172" y="307"/>
                  </a:lnTo>
                  <a:lnTo>
                    <a:pt x="172" y="279"/>
                  </a:lnTo>
                  <a:lnTo>
                    <a:pt x="172" y="279"/>
                  </a:lnTo>
                  <a:lnTo>
                    <a:pt x="172" y="265"/>
                  </a:lnTo>
                  <a:lnTo>
                    <a:pt x="172" y="220"/>
                  </a:lnTo>
                  <a:lnTo>
                    <a:pt x="172" y="220"/>
                  </a:lnTo>
                  <a:lnTo>
                    <a:pt x="171" y="194"/>
                  </a:lnTo>
                  <a:lnTo>
                    <a:pt x="171" y="194"/>
                  </a:lnTo>
                  <a:lnTo>
                    <a:pt x="170" y="173"/>
                  </a:lnTo>
                  <a:lnTo>
                    <a:pt x="170" y="119"/>
                  </a:lnTo>
                  <a:lnTo>
                    <a:pt x="170" y="119"/>
                  </a:lnTo>
                  <a:lnTo>
                    <a:pt x="171" y="115"/>
                  </a:lnTo>
                  <a:lnTo>
                    <a:pt x="172" y="112"/>
                  </a:lnTo>
                  <a:lnTo>
                    <a:pt x="177" y="107"/>
                  </a:lnTo>
                  <a:lnTo>
                    <a:pt x="185" y="101"/>
                  </a:lnTo>
                  <a:lnTo>
                    <a:pt x="193" y="97"/>
                  </a:lnTo>
                  <a:lnTo>
                    <a:pt x="193" y="97"/>
                  </a:lnTo>
                  <a:close/>
                </a:path>
              </a:pathLst>
            </a:custGeom>
            <a:grpFill/>
            <a:ln w="3175">
              <a:solidFill>
                <a:srgbClr val="2D282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70"/>
            <p:cNvSpPr>
              <a:spLocks noChangeArrowheads="1"/>
            </p:cNvSpPr>
            <p:nvPr/>
          </p:nvSpPr>
          <p:spPr bwMode="auto">
            <a:xfrm>
              <a:off x="4932361" y="2400301"/>
              <a:ext cx="1588" cy="1587"/>
            </a:xfrm>
            <a:prstGeom prst="rect">
              <a:avLst/>
            </a:prstGeom>
            <a:grpFill/>
            <a:ln w="3175">
              <a:solidFill>
                <a:srgbClr val="2D282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71"/>
            <p:cNvSpPr>
              <a:spLocks/>
            </p:cNvSpPr>
            <p:nvPr/>
          </p:nvSpPr>
          <p:spPr bwMode="auto">
            <a:xfrm>
              <a:off x="5070474" y="2309813"/>
              <a:ext cx="160338" cy="339725"/>
            </a:xfrm>
            <a:custGeom>
              <a:avLst/>
              <a:gdLst>
                <a:gd name="T0" fmla="*/ 160 w 202"/>
                <a:gd name="T1" fmla="*/ 402 h 428"/>
                <a:gd name="T2" fmla="*/ 165 w 202"/>
                <a:gd name="T3" fmla="*/ 396 h 428"/>
                <a:gd name="T4" fmla="*/ 168 w 202"/>
                <a:gd name="T5" fmla="*/ 390 h 428"/>
                <a:gd name="T6" fmla="*/ 179 w 202"/>
                <a:gd name="T7" fmla="*/ 371 h 428"/>
                <a:gd name="T8" fmla="*/ 188 w 202"/>
                <a:gd name="T9" fmla="*/ 360 h 428"/>
                <a:gd name="T10" fmla="*/ 198 w 202"/>
                <a:gd name="T11" fmla="*/ 350 h 428"/>
                <a:gd name="T12" fmla="*/ 200 w 202"/>
                <a:gd name="T13" fmla="*/ 348 h 428"/>
                <a:gd name="T14" fmla="*/ 202 w 202"/>
                <a:gd name="T15" fmla="*/ 344 h 428"/>
                <a:gd name="T16" fmla="*/ 199 w 202"/>
                <a:gd name="T17" fmla="*/ 334 h 428"/>
                <a:gd name="T18" fmla="*/ 193 w 202"/>
                <a:gd name="T19" fmla="*/ 325 h 428"/>
                <a:gd name="T20" fmla="*/ 188 w 202"/>
                <a:gd name="T21" fmla="*/ 315 h 428"/>
                <a:gd name="T22" fmla="*/ 185 w 202"/>
                <a:gd name="T23" fmla="*/ 312 h 428"/>
                <a:gd name="T24" fmla="*/ 174 w 202"/>
                <a:gd name="T25" fmla="*/ 299 h 428"/>
                <a:gd name="T26" fmla="*/ 163 w 202"/>
                <a:gd name="T27" fmla="*/ 291 h 428"/>
                <a:gd name="T28" fmla="*/ 70 w 202"/>
                <a:gd name="T29" fmla="*/ 0 h 428"/>
                <a:gd name="T30" fmla="*/ 28 w 202"/>
                <a:gd name="T31" fmla="*/ 46 h 428"/>
                <a:gd name="T32" fmla="*/ 31 w 202"/>
                <a:gd name="T33" fmla="*/ 46 h 428"/>
                <a:gd name="T34" fmla="*/ 31 w 202"/>
                <a:gd name="T35" fmla="*/ 54 h 428"/>
                <a:gd name="T36" fmla="*/ 28 w 202"/>
                <a:gd name="T37" fmla="*/ 81 h 428"/>
                <a:gd name="T38" fmla="*/ 31 w 202"/>
                <a:gd name="T39" fmla="*/ 99 h 428"/>
                <a:gd name="T40" fmla="*/ 34 w 202"/>
                <a:gd name="T41" fmla="*/ 105 h 428"/>
                <a:gd name="T42" fmla="*/ 46 w 202"/>
                <a:gd name="T43" fmla="*/ 112 h 428"/>
                <a:gd name="T44" fmla="*/ 52 w 202"/>
                <a:gd name="T45" fmla="*/ 116 h 428"/>
                <a:gd name="T46" fmla="*/ 55 w 202"/>
                <a:gd name="T47" fmla="*/ 119 h 428"/>
                <a:gd name="T48" fmla="*/ 55 w 202"/>
                <a:gd name="T49" fmla="*/ 122 h 428"/>
                <a:gd name="T50" fmla="*/ 48 w 202"/>
                <a:gd name="T51" fmla="*/ 131 h 428"/>
                <a:gd name="T52" fmla="*/ 42 w 202"/>
                <a:gd name="T53" fmla="*/ 136 h 428"/>
                <a:gd name="T54" fmla="*/ 24 w 202"/>
                <a:gd name="T55" fmla="*/ 145 h 428"/>
                <a:gd name="T56" fmla="*/ 14 w 202"/>
                <a:gd name="T57" fmla="*/ 150 h 428"/>
                <a:gd name="T58" fmla="*/ 3 w 202"/>
                <a:gd name="T59" fmla="*/ 159 h 428"/>
                <a:gd name="T60" fmla="*/ 0 w 202"/>
                <a:gd name="T61" fmla="*/ 166 h 428"/>
                <a:gd name="T62" fmla="*/ 0 w 202"/>
                <a:gd name="T63" fmla="*/ 220 h 428"/>
                <a:gd name="T64" fmla="*/ 1 w 202"/>
                <a:gd name="T65" fmla="*/ 241 h 428"/>
                <a:gd name="T66" fmla="*/ 3 w 202"/>
                <a:gd name="T67" fmla="*/ 312 h 428"/>
                <a:gd name="T68" fmla="*/ 3 w 202"/>
                <a:gd name="T69" fmla="*/ 326 h 428"/>
                <a:gd name="T70" fmla="*/ 3 w 202"/>
                <a:gd name="T71" fmla="*/ 354 h 428"/>
                <a:gd name="T72" fmla="*/ 3 w 202"/>
                <a:gd name="T73" fmla="*/ 376 h 428"/>
                <a:gd name="T74" fmla="*/ 11 w 202"/>
                <a:gd name="T75" fmla="*/ 421 h 428"/>
                <a:gd name="T76" fmla="*/ 22 w 202"/>
                <a:gd name="T77" fmla="*/ 428 h 428"/>
                <a:gd name="T78" fmla="*/ 95 w 202"/>
                <a:gd name="T79" fmla="*/ 417 h 428"/>
                <a:gd name="T80" fmla="*/ 151 w 202"/>
                <a:gd name="T81" fmla="*/ 405 h 428"/>
                <a:gd name="T82" fmla="*/ 160 w 202"/>
                <a:gd name="T83" fmla="*/ 402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2" h="428">
                  <a:moveTo>
                    <a:pt x="160" y="402"/>
                  </a:moveTo>
                  <a:lnTo>
                    <a:pt x="160" y="402"/>
                  </a:lnTo>
                  <a:lnTo>
                    <a:pt x="163" y="399"/>
                  </a:lnTo>
                  <a:lnTo>
                    <a:pt x="165" y="396"/>
                  </a:lnTo>
                  <a:lnTo>
                    <a:pt x="168" y="390"/>
                  </a:lnTo>
                  <a:lnTo>
                    <a:pt x="168" y="390"/>
                  </a:lnTo>
                  <a:lnTo>
                    <a:pt x="174" y="379"/>
                  </a:lnTo>
                  <a:lnTo>
                    <a:pt x="179" y="371"/>
                  </a:lnTo>
                  <a:lnTo>
                    <a:pt x="188" y="360"/>
                  </a:lnTo>
                  <a:lnTo>
                    <a:pt x="188" y="360"/>
                  </a:lnTo>
                  <a:lnTo>
                    <a:pt x="195" y="351"/>
                  </a:lnTo>
                  <a:lnTo>
                    <a:pt x="198" y="350"/>
                  </a:lnTo>
                  <a:lnTo>
                    <a:pt x="200" y="348"/>
                  </a:lnTo>
                  <a:lnTo>
                    <a:pt x="200" y="348"/>
                  </a:lnTo>
                  <a:lnTo>
                    <a:pt x="202" y="344"/>
                  </a:lnTo>
                  <a:lnTo>
                    <a:pt x="202" y="344"/>
                  </a:lnTo>
                  <a:lnTo>
                    <a:pt x="200" y="340"/>
                  </a:lnTo>
                  <a:lnTo>
                    <a:pt x="199" y="334"/>
                  </a:lnTo>
                  <a:lnTo>
                    <a:pt x="193" y="325"/>
                  </a:lnTo>
                  <a:lnTo>
                    <a:pt x="193" y="325"/>
                  </a:lnTo>
                  <a:lnTo>
                    <a:pt x="189" y="320"/>
                  </a:lnTo>
                  <a:lnTo>
                    <a:pt x="188" y="315"/>
                  </a:lnTo>
                  <a:lnTo>
                    <a:pt x="188" y="315"/>
                  </a:lnTo>
                  <a:lnTo>
                    <a:pt x="185" y="312"/>
                  </a:lnTo>
                  <a:lnTo>
                    <a:pt x="182" y="308"/>
                  </a:lnTo>
                  <a:lnTo>
                    <a:pt x="174" y="299"/>
                  </a:lnTo>
                  <a:lnTo>
                    <a:pt x="163" y="291"/>
                  </a:lnTo>
                  <a:lnTo>
                    <a:pt x="163" y="291"/>
                  </a:lnTo>
                  <a:lnTo>
                    <a:pt x="163" y="290"/>
                  </a:lnTo>
                  <a:lnTo>
                    <a:pt x="70" y="0"/>
                  </a:lnTo>
                  <a:lnTo>
                    <a:pt x="50" y="11"/>
                  </a:lnTo>
                  <a:lnTo>
                    <a:pt x="28" y="46"/>
                  </a:lnTo>
                  <a:lnTo>
                    <a:pt x="32" y="44"/>
                  </a:lnTo>
                  <a:lnTo>
                    <a:pt x="31" y="46"/>
                  </a:lnTo>
                  <a:lnTo>
                    <a:pt x="31" y="46"/>
                  </a:lnTo>
                  <a:lnTo>
                    <a:pt x="31" y="54"/>
                  </a:lnTo>
                  <a:lnTo>
                    <a:pt x="29" y="71"/>
                  </a:lnTo>
                  <a:lnTo>
                    <a:pt x="28" y="81"/>
                  </a:lnTo>
                  <a:lnTo>
                    <a:pt x="29" y="91"/>
                  </a:lnTo>
                  <a:lnTo>
                    <a:pt x="31" y="99"/>
                  </a:lnTo>
                  <a:lnTo>
                    <a:pt x="34" y="105"/>
                  </a:lnTo>
                  <a:lnTo>
                    <a:pt x="34" y="105"/>
                  </a:lnTo>
                  <a:lnTo>
                    <a:pt x="41" y="109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2" y="116"/>
                  </a:lnTo>
                  <a:lnTo>
                    <a:pt x="53" y="117"/>
                  </a:lnTo>
                  <a:lnTo>
                    <a:pt x="55" y="119"/>
                  </a:lnTo>
                  <a:lnTo>
                    <a:pt x="55" y="119"/>
                  </a:lnTo>
                  <a:lnTo>
                    <a:pt x="55" y="122"/>
                  </a:lnTo>
                  <a:lnTo>
                    <a:pt x="53" y="124"/>
                  </a:lnTo>
                  <a:lnTo>
                    <a:pt x="48" y="131"/>
                  </a:lnTo>
                  <a:lnTo>
                    <a:pt x="48" y="131"/>
                  </a:lnTo>
                  <a:lnTo>
                    <a:pt x="42" y="136"/>
                  </a:lnTo>
                  <a:lnTo>
                    <a:pt x="36" y="140"/>
                  </a:lnTo>
                  <a:lnTo>
                    <a:pt x="24" y="145"/>
                  </a:lnTo>
                  <a:lnTo>
                    <a:pt x="24" y="145"/>
                  </a:lnTo>
                  <a:lnTo>
                    <a:pt x="14" y="150"/>
                  </a:lnTo>
                  <a:lnTo>
                    <a:pt x="7" y="154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6"/>
                  </a:lnTo>
                  <a:lnTo>
                    <a:pt x="0" y="220"/>
                  </a:lnTo>
                  <a:lnTo>
                    <a:pt x="0" y="220"/>
                  </a:lnTo>
                  <a:lnTo>
                    <a:pt x="1" y="241"/>
                  </a:lnTo>
                  <a:lnTo>
                    <a:pt x="1" y="241"/>
                  </a:lnTo>
                  <a:lnTo>
                    <a:pt x="3" y="267"/>
                  </a:lnTo>
                  <a:lnTo>
                    <a:pt x="3" y="312"/>
                  </a:lnTo>
                  <a:lnTo>
                    <a:pt x="3" y="312"/>
                  </a:lnTo>
                  <a:lnTo>
                    <a:pt x="3" y="326"/>
                  </a:lnTo>
                  <a:lnTo>
                    <a:pt x="3" y="326"/>
                  </a:lnTo>
                  <a:lnTo>
                    <a:pt x="3" y="354"/>
                  </a:lnTo>
                  <a:lnTo>
                    <a:pt x="3" y="367"/>
                  </a:lnTo>
                  <a:lnTo>
                    <a:pt x="3" y="376"/>
                  </a:lnTo>
                  <a:lnTo>
                    <a:pt x="3" y="376"/>
                  </a:lnTo>
                  <a:lnTo>
                    <a:pt x="11" y="421"/>
                  </a:lnTo>
                  <a:lnTo>
                    <a:pt x="22" y="428"/>
                  </a:lnTo>
                  <a:lnTo>
                    <a:pt x="22" y="428"/>
                  </a:lnTo>
                  <a:lnTo>
                    <a:pt x="52" y="424"/>
                  </a:lnTo>
                  <a:lnTo>
                    <a:pt x="95" y="417"/>
                  </a:lnTo>
                  <a:lnTo>
                    <a:pt x="136" y="409"/>
                  </a:lnTo>
                  <a:lnTo>
                    <a:pt x="151" y="405"/>
                  </a:lnTo>
                  <a:lnTo>
                    <a:pt x="160" y="402"/>
                  </a:lnTo>
                  <a:lnTo>
                    <a:pt x="160" y="402"/>
                  </a:lnTo>
                  <a:close/>
                </a:path>
              </a:pathLst>
            </a:custGeom>
            <a:grpFill/>
            <a:ln w="3175">
              <a:solidFill>
                <a:srgbClr val="2D282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72"/>
            <p:cNvSpPr>
              <a:spLocks/>
            </p:cNvSpPr>
            <p:nvPr/>
          </p:nvSpPr>
          <p:spPr bwMode="auto">
            <a:xfrm>
              <a:off x="5127625" y="1990725"/>
              <a:ext cx="369888" cy="588961"/>
            </a:xfrm>
            <a:custGeom>
              <a:avLst/>
              <a:gdLst>
                <a:gd name="T0" fmla="*/ 102 w 465"/>
                <a:gd name="T1" fmla="*/ 700 h 741"/>
                <a:gd name="T2" fmla="*/ 115 w 465"/>
                <a:gd name="T3" fmla="*/ 716 h 741"/>
                <a:gd name="T4" fmla="*/ 129 w 465"/>
                <a:gd name="T5" fmla="*/ 741 h 741"/>
                <a:gd name="T6" fmla="*/ 148 w 465"/>
                <a:gd name="T7" fmla="*/ 682 h 741"/>
                <a:gd name="T8" fmla="*/ 157 w 465"/>
                <a:gd name="T9" fmla="*/ 651 h 741"/>
                <a:gd name="T10" fmla="*/ 154 w 465"/>
                <a:gd name="T11" fmla="*/ 629 h 741"/>
                <a:gd name="T12" fmla="*/ 160 w 465"/>
                <a:gd name="T13" fmla="*/ 602 h 741"/>
                <a:gd name="T14" fmla="*/ 168 w 465"/>
                <a:gd name="T15" fmla="*/ 590 h 741"/>
                <a:gd name="T16" fmla="*/ 179 w 465"/>
                <a:gd name="T17" fmla="*/ 580 h 741"/>
                <a:gd name="T18" fmla="*/ 211 w 465"/>
                <a:gd name="T19" fmla="*/ 577 h 741"/>
                <a:gd name="T20" fmla="*/ 234 w 465"/>
                <a:gd name="T21" fmla="*/ 570 h 741"/>
                <a:gd name="T22" fmla="*/ 244 w 465"/>
                <a:gd name="T23" fmla="*/ 555 h 741"/>
                <a:gd name="T24" fmla="*/ 269 w 465"/>
                <a:gd name="T25" fmla="*/ 534 h 741"/>
                <a:gd name="T26" fmla="*/ 283 w 465"/>
                <a:gd name="T27" fmla="*/ 520 h 741"/>
                <a:gd name="T28" fmla="*/ 274 w 465"/>
                <a:gd name="T29" fmla="*/ 496 h 741"/>
                <a:gd name="T30" fmla="*/ 263 w 465"/>
                <a:gd name="T31" fmla="*/ 466 h 741"/>
                <a:gd name="T32" fmla="*/ 266 w 465"/>
                <a:gd name="T33" fmla="*/ 451 h 741"/>
                <a:gd name="T34" fmla="*/ 291 w 465"/>
                <a:gd name="T35" fmla="*/ 462 h 741"/>
                <a:gd name="T36" fmla="*/ 318 w 465"/>
                <a:gd name="T37" fmla="*/ 480 h 741"/>
                <a:gd name="T38" fmla="*/ 325 w 465"/>
                <a:gd name="T39" fmla="*/ 479 h 741"/>
                <a:gd name="T40" fmla="*/ 325 w 465"/>
                <a:gd name="T41" fmla="*/ 455 h 741"/>
                <a:gd name="T42" fmla="*/ 333 w 465"/>
                <a:gd name="T43" fmla="*/ 438 h 741"/>
                <a:gd name="T44" fmla="*/ 345 w 465"/>
                <a:gd name="T45" fmla="*/ 433 h 741"/>
                <a:gd name="T46" fmla="*/ 370 w 465"/>
                <a:gd name="T47" fmla="*/ 438 h 741"/>
                <a:gd name="T48" fmla="*/ 412 w 465"/>
                <a:gd name="T49" fmla="*/ 402 h 741"/>
                <a:gd name="T50" fmla="*/ 444 w 465"/>
                <a:gd name="T51" fmla="*/ 377 h 741"/>
                <a:gd name="T52" fmla="*/ 465 w 465"/>
                <a:gd name="T53" fmla="*/ 335 h 741"/>
                <a:gd name="T54" fmla="*/ 464 w 465"/>
                <a:gd name="T55" fmla="*/ 315 h 741"/>
                <a:gd name="T56" fmla="*/ 448 w 465"/>
                <a:gd name="T57" fmla="*/ 296 h 741"/>
                <a:gd name="T58" fmla="*/ 434 w 465"/>
                <a:gd name="T59" fmla="*/ 276 h 741"/>
                <a:gd name="T60" fmla="*/ 431 w 465"/>
                <a:gd name="T61" fmla="*/ 276 h 741"/>
                <a:gd name="T62" fmla="*/ 416 w 465"/>
                <a:gd name="T63" fmla="*/ 297 h 741"/>
                <a:gd name="T64" fmla="*/ 399 w 465"/>
                <a:gd name="T65" fmla="*/ 293 h 741"/>
                <a:gd name="T66" fmla="*/ 378 w 465"/>
                <a:gd name="T67" fmla="*/ 273 h 741"/>
                <a:gd name="T68" fmla="*/ 373 w 465"/>
                <a:gd name="T69" fmla="*/ 255 h 741"/>
                <a:gd name="T70" fmla="*/ 381 w 465"/>
                <a:gd name="T71" fmla="*/ 244 h 741"/>
                <a:gd name="T72" fmla="*/ 345 w 465"/>
                <a:gd name="T73" fmla="*/ 237 h 741"/>
                <a:gd name="T74" fmla="*/ 318 w 465"/>
                <a:gd name="T75" fmla="*/ 211 h 741"/>
                <a:gd name="T76" fmla="*/ 305 w 465"/>
                <a:gd name="T77" fmla="*/ 164 h 741"/>
                <a:gd name="T78" fmla="*/ 280 w 465"/>
                <a:gd name="T79" fmla="*/ 59 h 741"/>
                <a:gd name="T80" fmla="*/ 267 w 465"/>
                <a:gd name="T81" fmla="*/ 21 h 741"/>
                <a:gd name="T82" fmla="*/ 234 w 465"/>
                <a:gd name="T83" fmla="*/ 3 h 741"/>
                <a:gd name="T84" fmla="*/ 210 w 465"/>
                <a:gd name="T85" fmla="*/ 0 h 741"/>
                <a:gd name="T86" fmla="*/ 186 w 465"/>
                <a:gd name="T87" fmla="*/ 14 h 741"/>
                <a:gd name="T88" fmla="*/ 148 w 465"/>
                <a:gd name="T89" fmla="*/ 39 h 741"/>
                <a:gd name="T90" fmla="*/ 126 w 465"/>
                <a:gd name="T91" fmla="*/ 38 h 741"/>
                <a:gd name="T92" fmla="*/ 113 w 465"/>
                <a:gd name="T93" fmla="*/ 22 h 741"/>
                <a:gd name="T94" fmla="*/ 85 w 465"/>
                <a:gd name="T95" fmla="*/ 90 h 741"/>
                <a:gd name="T96" fmla="*/ 66 w 465"/>
                <a:gd name="T97" fmla="*/ 154 h 741"/>
                <a:gd name="T98" fmla="*/ 69 w 465"/>
                <a:gd name="T99" fmla="*/ 164 h 741"/>
                <a:gd name="T100" fmla="*/ 70 w 465"/>
                <a:gd name="T101" fmla="*/ 183 h 741"/>
                <a:gd name="T102" fmla="*/ 63 w 465"/>
                <a:gd name="T103" fmla="*/ 235 h 741"/>
                <a:gd name="T104" fmla="*/ 64 w 465"/>
                <a:gd name="T105" fmla="*/ 268 h 741"/>
                <a:gd name="T106" fmla="*/ 67 w 465"/>
                <a:gd name="T107" fmla="*/ 286 h 741"/>
                <a:gd name="T108" fmla="*/ 50 w 465"/>
                <a:gd name="T109" fmla="*/ 319 h 741"/>
                <a:gd name="T110" fmla="*/ 34 w 465"/>
                <a:gd name="T111" fmla="*/ 395 h 741"/>
                <a:gd name="T112" fmla="*/ 0 w 465"/>
                <a:gd name="T113" fmla="*/ 40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5" h="741">
                  <a:moveTo>
                    <a:pt x="0" y="406"/>
                  </a:moveTo>
                  <a:lnTo>
                    <a:pt x="90" y="691"/>
                  </a:lnTo>
                  <a:lnTo>
                    <a:pt x="90" y="691"/>
                  </a:lnTo>
                  <a:lnTo>
                    <a:pt x="102" y="700"/>
                  </a:lnTo>
                  <a:lnTo>
                    <a:pt x="111" y="709"/>
                  </a:lnTo>
                  <a:lnTo>
                    <a:pt x="113" y="713"/>
                  </a:lnTo>
                  <a:lnTo>
                    <a:pt x="115" y="716"/>
                  </a:lnTo>
                  <a:lnTo>
                    <a:pt x="115" y="716"/>
                  </a:lnTo>
                  <a:lnTo>
                    <a:pt x="120" y="726"/>
                  </a:lnTo>
                  <a:lnTo>
                    <a:pt x="120" y="726"/>
                  </a:lnTo>
                  <a:lnTo>
                    <a:pt x="126" y="733"/>
                  </a:lnTo>
                  <a:lnTo>
                    <a:pt x="129" y="741"/>
                  </a:lnTo>
                  <a:lnTo>
                    <a:pt x="129" y="741"/>
                  </a:lnTo>
                  <a:lnTo>
                    <a:pt x="139" y="705"/>
                  </a:lnTo>
                  <a:lnTo>
                    <a:pt x="144" y="692"/>
                  </a:lnTo>
                  <a:lnTo>
                    <a:pt x="148" y="682"/>
                  </a:lnTo>
                  <a:lnTo>
                    <a:pt x="148" y="682"/>
                  </a:lnTo>
                  <a:lnTo>
                    <a:pt x="154" y="668"/>
                  </a:lnTo>
                  <a:lnTo>
                    <a:pt x="157" y="660"/>
                  </a:lnTo>
                  <a:lnTo>
                    <a:pt x="157" y="651"/>
                  </a:lnTo>
                  <a:lnTo>
                    <a:pt x="155" y="643"/>
                  </a:lnTo>
                  <a:lnTo>
                    <a:pt x="155" y="643"/>
                  </a:lnTo>
                  <a:lnTo>
                    <a:pt x="154" y="629"/>
                  </a:lnTo>
                  <a:lnTo>
                    <a:pt x="154" y="629"/>
                  </a:lnTo>
                  <a:lnTo>
                    <a:pt x="153" y="619"/>
                  </a:lnTo>
                  <a:lnTo>
                    <a:pt x="154" y="612"/>
                  </a:lnTo>
                  <a:lnTo>
                    <a:pt x="157" y="607"/>
                  </a:lnTo>
                  <a:lnTo>
                    <a:pt x="160" y="602"/>
                  </a:lnTo>
                  <a:lnTo>
                    <a:pt x="160" y="602"/>
                  </a:lnTo>
                  <a:lnTo>
                    <a:pt x="164" y="597"/>
                  </a:lnTo>
                  <a:lnTo>
                    <a:pt x="168" y="590"/>
                  </a:lnTo>
                  <a:lnTo>
                    <a:pt x="168" y="590"/>
                  </a:lnTo>
                  <a:lnTo>
                    <a:pt x="169" y="586"/>
                  </a:lnTo>
                  <a:lnTo>
                    <a:pt x="172" y="583"/>
                  </a:lnTo>
                  <a:lnTo>
                    <a:pt x="175" y="581"/>
                  </a:lnTo>
                  <a:lnTo>
                    <a:pt x="179" y="580"/>
                  </a:lnTo>
                  <a:lnTo>
                    <a:pt x="189" y="579"/>
                  </a:lnTo>
                  <a:lnTo>
                    <a:pt x="199" y="577"/>
                  </a:lnTo>
                  <a:lnTo>
                    <a:pt x="199" y="577"/>
                  </a:lnTo>
                  <a:lnTo>
                    <a:pt x="211" y="577"/>
                  </a:lnTo>
                  <a:lnTo>
                    <a:pt x="224" y="576"/>
                  </a:lnTo>
                  <a:lnTo>
                    <a:pt x="224" y="576"/>
                  </a:lnTo>
                  <a:lnTo>
                    <a:pt x="230" y="573"/>
                  </a:lnTo>
                  <a:lnTo>
                    <a:pt x="234" y="570"/>
                  </a:lnTo>
                  <a:lnTo>
                    <a:pt x="237" y="566"/>
                  </a:lnTo>
                  <a:lnTo>
                    <a:pt x="239" y="562"/>
                  </a:lnTo>
                  <a:lnTo>
                    <a:pt x="239" y="562"/>
                  </a:lnTo>
                  <a:lnTo>
                    <a:pt x="244" y="555"/>
                  </a:lnTo>
                  <a:lnTo>
                    <a:pt x="248" y="549"/>
                  </a:lnTo>
                  <a:lnTo>
                    <a:pt x="256" y="541"/>
                  </a:lnTo>
                  <a:lnTo>
                    <a:pt x="269" y="534"/>
                  </a:lnTo>
                  <a:lnTo>
                    <a:pt x="269" y="534"/>
                  </a:lnTo>
                  <a:lnTo>
                    <a:pt x="274" y="530"/>
                  </a:lnTo>
                  <a:lnTo>
                    <a:pt x="279" y="527"/>
                  </a:lnTo>
                  <a:lnTo>
                    <a:pt x="281" y="523"/>
                  </a:lnTo>
                  <a:lnTo>
                    <a:pt x="283" y="520"/>
                  </a:lnTo>
                  <a:lnTo>
                    <a:pt x="283" y="520"/>
                  </a:lnTo>
                  <a:lnTo>
                    <a:pt x="283" y="514"/>
                  </a:lnTo>
                  <a:lnTo>
                    <a:pt x="281" y="508"/>
                  </a:lnTo>
                  <a:lnTo>
                    <a:pt x="274" y="496"/>
                  </a:lnTo>
                  <a:lnTo>
                    <a:pt x="274" y="496"/>
                  </a:lnTo>
                  <a:lnTo>
                    <a:pt x="267" y="483"/>
                  </a:lnTo>
                  <a:lnTo>
                    <a:pt x="265" y="475"/>
                  </a:lnTo>
                  <a:lnTo>
                    <a:pt x="263" y="466"/>
                  </a:lnTo>
                  <a:lnTo>
                    <a:pt x="263" y="466"/>
                  </a:lnTo>
                  <a:lnTo>
                    <a:pt x="263" y="455"/>
                  </a:lnTo>
                  <a:lnTo>
                    <a:pt x="263" y="452"/>
                  </a:lnTo>
                  <a:lnTo>
                    <a:pt x="266" y="451"/>
                  </a:lnTo>
                  <a:lnTo>
                    <a:pt x="266" y="451"/>
                  </a:lnTo>
                  <a:lnTo>
                    <a:pt x="270" y="450"/>
                  </a:lnTo>
                  <a:lnTo>
                    <a:pt x="276" y="452"/>
                  </a:lnTo>
                  <a:lnTo>
                    <a:pt x="291" y="462"/>
                  </a:lnTo>
                  <a:lnTo>
                    <a:pt x="291" y="462"/>
                  </a:lnTo>
                  <a:lnTo>
                    <a:pt x="308" y="475"/>
                  </a:lnTo>
                  <a:lnTo>
                    <a:pt x="308" y="475"/>
                  </a:lnTo>
                  <a:lnTo>
                    <a:pt x="318" y="480"/>
                  </a:lnTo>
                  <a:lnTo>
                    <a:pt x="322" y="482"/>
                  </a:lnTo>
                  <a:lnTo>
                    <a:pt x="324" y="482"/>
                  </a:lnTo>
                  <a:lnTo>
                    <a:pt x="324" y="482"/>
                  </a:lnTo>
                  <a:lnTo>
                    <a:pt x="325" y="479"/>
                  </a:lnTo>
                  <a:lnTo>
                    <a:pt x="324" y="475"/>
                  </a:lnTo>
                  <a:lnTo>
                    <a:pt x="324" y="475"/>
                  </a:lnTo>
                  <a:lnTo>
                    <a:pt x="324" y="462"/>
                  </a:lnTo>
                  <a:lnTo>
                    <a:pt x="325" y="455"/>
                  </a:lnTo>
                  <a:lnTo>
                    <a:pt x="328" y="447"/>
                  </a:lnTo>
                  <a:lnTo>
                    <a:pt x="328" y="447"/>
                  </a:lnTo>
                  <a:lnTo>
                    <a:pt x="329" y="443"/>
                  </a:lnTo>
                  <a:lnTo>
                    <a:pt x="333" y="438"/>
                  </a:lnTo>
                  <a:lnTo>
                    <a:pt x="336" y="436"/>
                  </a:lnTo>
                  <a:lnTo>
                    <a:pt x="340" y="434"/>
                  </a:lnTo>
                  <a:lnTo>
                    <a:pt x="340" y="434"/>
                  </a:lnTo>
                  <a:lnTo>
                    <a:pt x="345" y="433"/>
                  </a:lnTo>
                  <a:lnTo>
                    <a:pt x="350" y="433"/>
                  </a:lnTo>
                  <a:lnTo>
                    <a:pt x="359" y="434"/>
                  </a:lnTo>
                  <a:lnTo>
                    <a:pt x="366" y="436"/>
                  </a:lnTo>
                  <a:lnTo>
                    <a:pt x="370" y="438"/>
                  </a:lnTo>
                  <a:lnTo>
                    <a:pt x="370" y="438"/>
                  </a:lnTo>
                  <a:lnTo>
                    <a:pt x="382" y="424"/>
                  </a:lnTo>
                  <a:lnTo>
                    <a:pt x="395" y="413"/>
                  </a:lnTo>
                  <a:lnTo>
                    <a:pt x="412" y="402"/>
                  </a:lnTo>
                  <a:lnTo>
                    <a:pt x="412" y="402"/>
                  </a:lnTo>
                  <a:lnTo>
                    <a:pt x="429" y="389"/>
                  </a:lnTo>
                  <a:lnTo>
                    <a:pt x="437" y="384"/>
                  </a:lnTo>
                  <a:lnTo>
                    <a:pt x="444" y="377"/>
                  </a:lnTo>
                  <a:lnTo>
                    <a:pt x="450" y="368"/>
                  </a:lnTo>
                  <a:lnTo>
                    <a:pt x="455" y="359"/>
                  </a:lnTo>
                  <a:lnTo>
                    <a:pt x="461" y="347"/>
                  </a:lnTo>
                  <a:lnTo>
                    <a:pt x="465" y="335"/>
                  </a:lnTo>
                  <a:lnTo>
                    <a:pt x="465" y="335"/>
                  </a:lnTo>
                  <a:lnTo>
                    <a:pt x="465" y="328"/>
                  </a:lnTo>
                  <a:lnTo>
                    <a:pt x="465" y="321"/>
                  </a:lnTo>
                  <a:lnTo>
                    <a:pt x="464" y="315"/>
                  </a:lnTo>
                  <a:lnTo>
                    <a:pt x="462" y="310"/>
                  </a:lnTo>
                  <a:lnTo>
                    <a:pt x="455" y="301"/>
                  </a:lnTo>
                  <a:lnTo>
                    <a:pt x="448" y="296"/>
                  </a:lnTo>
                  <a:lnTo>
                    <a:pt x="448" y="296"/>
                  </a:lnTo>
                  <a:lnTo>
                    <a:pt x="438" y="287"/>
                  </a:lnTo>
                  <a:lnTo>
                    <a:pt x="436" y="282"/>
                  </a:lnTo>
                  <a:lnTo>
                    <a:pt x="434" y="276"/>
                  </a:lnTo>
                  <a:lnTo>
                    <a:pt x="434" y="276"/>
                  </a:lnTo>
                  <a:lnTo>
                    <a:pt x="433" y="273"/>
                  </a:lnTo>
                  <a:lnTo>
                    <a:pt x="433" y="273"/>
                  </a:lnTo>
                  <a:lnTo>
                    <a:pt x="431" y="276"/>
                  </a:lnTo>
                  <a:lnTo>
                    <a:pt x="431" y="276"/>
                  </a:lnTo>
                  <a:lnTo>
                    <a:pt x="430" y="282"/>
                  </a:lnTo>
                  <a:lnTo>
                    <a:pt x="427" y="287"/>
                  </a:lnTo>
                  <a:lnTo>
                    <a:pt x="422" y="293"/>
                  </a:lnTo>
                  <a:lnTo>
                    <a:pt x="416" y="297"/>
                  </a:lnTo>
                  <a:lnTo>
                    <a:pt x="416" y="297"/>
                  </a:lnTo>
                  <a:lnTo>
                    <a:pt x="410" y="297"/>
                  </a:lnTo>
                  <a:lnTo>
                    <a:pt x="405" y="296"/>
                  </a:lnTo>
                  <a:lnTo>
                    <a:pt x="399" y="293"/>
                  </a:lnTo>
                  <a:lnTo>
                    <a:pt x="392" y="289"/>
                  </a:lnTo>
                  <a:lnTo>
                    <a:pt x="392" y="289"/>
                  </a:lnTo>
                  <a:lnTo>
                    <a:pt x="384" y="280"/>
                  </a:lnTo>
                  <a:lnTo>
                    <a:pt x="378" y="273"/>
                  </a:lnTo>
                  <a:lnTo>
                    <a:pt x="374" y="268"/>
                  </a:lnTo>
                  <a:lnTo>
                    <a:pt x="373" y="261"/>
                  </a:lnTo>
                  <a:lnTo>
                    <a:pt x="373" y="261"/>
                  </a:lnTo>
                  <a:lnTo>
                    <a:pt x="373" y="255"/>
                  </a:lnTo>
                  <a:lnTo>
                    <a:pt x="375" y="251"/>
                  </a:lnTo>
                  <a:lnTo>
                    <a:pt x="380" y="244"/>
                  </a:lnTo>
                  <a:lnTo>
                    <a:pt x="380" y="244"/>
                  </a:lnTo>
                  <a:lnTo>
                    <a:pt x="381" y="244"/>
                  </a:lnTo>
                  <a:lnTo>
                    <a:pt x="381" y="244"/>
                  </a:lnTo>
                  <a:lnTo>
                    <a:pt x="366" y="242"/>
                  </a:lnTo>
                  <a:lnTo>
                    <a:pt x="354" y="240"/>
                  </a:lnTo>
                  <a:lnTo>
                    <a:pt x="345" y="237"/>
                  </a:lnTo>
                  <a:lnTo>
                    <a:pt x="333" y="231"/>
                  </a:lnTo>
                  <a:lnTo>
                    <a:pt x="325" y="223"/>
                  </a:lnTo>
                  <a:lnTo>
                    <a:pt x="321" y="217"/>
                  </a:lnTo>
                  <a:lnTo>
                    <a:pt x="318" y="211"/>
                  </a:lnTo>
                  <a:lnTo>
                    <a:pt x="315" y="206"/>
                  </a:lnTo>
                  <a:lnTo>
                    <a:pt x="314" y="197"/>
                  </a:lnTo>
                  <a:lnTo>
                    <a:pt x="314" y="197"/>
                  </a:lnTo>
                  <a:lnTo>
                    <a:pt x="305" y="164"/>
                  </a:lnTo>
                  <a:lnTo>
                    <a:pt x="295" y="125"/>
                  </a:lnTo>
                  <a:lnTo>
                    <a:pt x="295" y="125"/>
                  </a:lnTo>
                  <a:lnTo>
                    <a:pt x="284" y="80"/>
                  </a:lnTo>
                  <a:lnTo>
                    <a:pt x="280" y="59"/>
                  </a:lnTo>
                  <a:lnTo>
                    <a:pt x="277" y="41"/>
                  </a:lnTo>
                  <a:lnTo>
                    <a:pt x="277" y="41"/>
                  </a:lnTo>
                  <a:lnTo>
                    <a:pt x="273" y="29"/>
                  </a:lnTo>
                  <a:lnTo>
                    <a:pt x="267" y="21"/>
                  </a:lnTo>
                  <a:lnTo>
                    <a:pt x="260" y="14"/>
                  </a:lnTo>
                  <a:lnTo>
                    <a:pt x="252" y="10"/>
                  </a:lnTo>
                  <a:lnTo>
                    <a:pt x="244" y="6"/>
                  </a:lnTo>
                  <a:lnTo>
                    <a:pt x="234" y="3"/>
                  </a:lnTo>
                  <a:lnTo>
                    <a:pt x="217" y="1"/>
                  </a:lnTo>
                  <a:lnTo>
                    <a:pt x="217" y="1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04" y="0"/>
                  </a:lnTo>
                  <a:lnTo>
                    <a:pt x="199" y="3"/>
                  </a:lnTo>
                  <a:lnTo>
                    <a:pt x="186" y="14"/>
                  </a:lnTo>
                  <a:lnTo>
                    <a:pt x="186" y="14"/>
                  </a:lnTo>
                  <a:lnTo>
                    <a:pt x="169" y="27"/>
                  </a:lnTo>
                  <a:lnTo>
                    <a:pt x="160" y="34"/>
                  </a:lnTo>
                  <a:lnTo>
                    <a:pt x="148" y="39"/>
                  </a:lnTo>
                  <a:lnTo>
                    <a:pt x="148" y="39"/>
                  </a:lnTo>
                  <a:lnTo>
                    <a:pt x="141" y="41"/>
                  </a:lnTo>
                  <a:lnTo>
                    <a:pt x="136" y="41"/>
                  </a:lnTo>
                  <a:lnTo>
                    <a:pt x="130" y="41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19" y="34"/>
                  </a:lnTo>
                  <a:lnTo>
                    <a:pt x="116" y="28"/>
                  </a:lnTo>
                  <a:lnTo>
                    <a:pt x="113" y="22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97" y="57"/>
                  </a:lnTo>
                  <a:lnTo>
                    <a:pt x="85" y="90"/>
                  </a:lnTo>
                  <a:lnTo>
                    <a:pt x="73" y="125"/>
                  </a:lnTo>
                  <a:lnTo>
                    <a:pt x="73" y="125"/>
                  </a:lnTo>
                  <a:lnTo>
                    <a:pt x="69" y="143"/>
                  </a:lnTo>
                  <a:lnTo>
                    <a:pt x="66" y="154"/>
                  </a:lnTo>
                  <a:lnTo>
                    <a:pt x="66" y="160"/>
                  </a:lnTo>
                  <a:lnTo>
                    <a:pt x="67" y="162"/>
                  </a:lnTo>
                  <a:lnTo>
                    <a:pt x="67" y="162"/>
                  </a:lnTo>
                  <a:lnTo>
                    <a:pt x="69" y="164"/>
                  </a:lnTo>
                  <a:lnTo>
                    <a:pt x="70" y="168"/>
                  </a:lnTo>
                  <a:lnTo>
                    <a:pt x="71" y="174"/>
                  </a:lnTo>
                  <a:lnTo>
                    <a:pt x="70" y="183"/>
                  </a:lnTo>
                  <a:lnTo>
                    <a:pt x="70" y="183"/>
                  </a:lnTo>
                  <a:lnTo>
                    <a:pt x="69" y="203"/>
                  </a:lnTo>
                  <a:lnTo>
                    <a:pt x="66" y="220"/>
                  </a:lnTo>
                  <a:lnTo>
                    <a:pt x="66" y="220"/>
                  </a:lnTo>
                  <a:lnTo>
                    <a:pt x="63" y="235"/>
                  </a:lnTo>
                  <a:lnTo>
                    <a:pt x="62" y="248"/>
                  </a:lnTo>
                  <a:lnTo>
                    <a:pt x="63" y="259"/>
                  </a:lnTo>
                  <a:lnTo>
                    <a:pt x="63" y="263"/>
                  </a:lnTo>
                  <a:lnTo>
                    <a:pt x="64" y="268"/>
                  </a:lnTo>
                  <a:lnTo>
                    <a:pt x="64" y="268"/>
                  </a:lnTo>
                  <a:lnTo>
                    <a:pt x="67" y="273"/>
                  </a:lnTo>
                  <a:lnTo>
                    <a:pt x="69" y="279"/>
                  </a:lnTo>
                  <a:lnTo>
                    <a:pt x="67" y="286"/>
                  </a:lnTo>
                  <a:lnTo>
                    <a:pt x="66" y="293"/>
                  </a:lnTo>
                  <a:lnTo>
                    <a:pt x="59" y="307"/>
                  </a:lnTo>
                  <a:lnTo>
                    <a:pt x="50" y="319"/>
                  </a:lnTo>
                  <a:lnTo>
                    <a:pt x="50" y="319"/>
                  </a:lnTo>
                  <a:lnTo>
                    <a:pt x="48" y="326"/>
                  </a:lnTo>
                  <a:lnTo>
                    <a:pt x="43" y="339"/>
                  </a:lnTo>
                  <a:lnTo>
                    <a:pt x="38" y="368"/>
                  </a:lnTo>
                  <a:lnTo>
                    <a:pt x="34" y="395"/>
                  </a:lnTo>
                  <a:lnTo>
                    <a:pt x="31" y="408"/>
                  </a:lnTo>
                  <a:lnTo>
                    <a:pt x="31" y="409"/>
                  </a:lnTo>
                  <a:lnTo>
                    <a:pt x="0" y="401"/>
                  </a:lnTo>
                  <a:lnTo>
                    <a:pt x="0" y="401"/>
                  </a:lnTo>
                  <a:lnTo>
                    <a:pt x="0" y="406"/>
                  </a:lnTo>
                  <a:lnTo>
                    <a:pt x="0" y="406"/>
                  </a:lnTo>
                  <a:close/>
                </a:path>
              </a:pathLst>
            </a:custGeom>
            <a:grpFill/>
            <a:ln w="3175">
              <a:solidFill>
                <a:srgbClr val="2D282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73"/>
            <p:cNvSpPr>
              <a:spLocks/>
            </p:cNvSpPr>
            <p:nvPr/>
          </p:nvSpPr>
          <p:spPr bwMode="auto">
            <a:xfrm>
              <a:off x="5230813" y="2578100"/>
              <a:ext cx="3175" cy="9525"/>
            </a:xfrm>
            <a:custGeom>
              <a:avLst/>
              <a:gdLst>
                <a:gd name="T0" fmla="*/ 0 w 4"/>
                <a:gd name="T1" fmla="*/ 11 h 13"/>
                <a:gd name="T2" fmla="*/ 0 w 4"/>
                <a:gd name="T3" fmla="*/ 11 h 13"/>
                <a:gd name="T4" fmla="*/ 1 w 4"/>
                <a:gd name="T5" fmla="*/ 11 h 13"/>
                <a:gd name="T6" fmla="*/ 1 w 4"/>
                <a:gd name="T7" fmla="*/ 11 h 13"/>
                <a:gd name="T8" fmla="*/ 1 w 4"/>
                <a:gd name="T9" fmla="*/ 13 h 13"/>
                <a:gd name="T10" fmla="*/ 1 w 4"/>
                <a:gd name="T11" fmla="*/ 13 h 13"/>
                <a:gd name="T12" fmla="*/ 3 w 4"/>
                <a:gd name="T13" fmla="*/ 9 h 13"/>
                <a:gd name="T14" fmla="*/ 3 w 4"/>
                <a:gd name="T15" fmla="*/ 9 h 13"/>
                <a:gd name="T16" fmla="*/ 4 w 4"/>
                <a:gd name="T17" fmla="*/ 4 h 13"/>
                <a:gd name="T18" fmla="*/ 3 w 4"/>
                <a:gd name="T19" fmla="*/ 0 h 13"/>
                <a:gd name="T20" fmla="*/ 3 w 4"/>
                <a:gd name="T21" fmla="*/ 0 h 13"/>
                <a:gd name="T22" fmla="*/ 1 w 4"/>
                <a:gd name="T23" fmla="*/ 9 h 13"/>
                <a:gd name="T24" fmla="*/ 1 w 4"/>
                <a:gd name="T25" fmla="*/ 9 h 13"/>
                <a:gd name="T26" fmla="*/ 0 w 4"/>
                <a:gd name="T27" fmla="*/ 11 h 13"/>
                <a:gd name="T28" fmla="*/ 0 w 4"/>
                <a:gd name="T2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" h="13">
                  <a:moveTo>
                    <a:pt x="0" y="11"/>
                  </a:moveTo>
                  <a:lnTo>
                    <a:pt x="0" y="11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3" y="9"/>
                  </a:lnTo>
                  <a:lnTo>
                    <a:pt x="3" y="9"/>
                  </a:lnTo>
                  <a:lnTo>
                    <a:pt x="4" y="4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3175">
              <a:solidFill>
                <a:srgbClr val="2D282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74"/>
            <p:cNvSpPr>
              <a:spLocks/>
            </p:cNvSpPr>
            <p:nvPr/>
          </p:nvSpPr>
          <p:spPr bwMode="auto">
            <a:xfrm>
              <a:off x="3817937" y="4343399"/>
              <a:ext cx="930276" cy="711200"/>
            </a:xfrm>
            <a:custGeom>
              <a:avLst/>
              <a:gdLst>
                <a:gd name="T0" fmla="*/ 814 w 1171"/>
                <a:gd name="T1" fmla="*/ 633 h 895"/>
                <a:gd name="T2" fmla="*/ 849 w 1171"/>
                <a:gd name="T3" fmla="*/ 692 h 895"/>
                <a:gd name="T4" fmla="*/ 860 w 1171"/>
                <a:gd name="T5" fmla="*/ 695 h 895"/>
                <a:gd name="T6" fmla="*/ 886 w 1171"/>
                <a:gd name="T7" fmla="*/ 698 h 895"/>
                <a:gd name="T8" fmla="*/ 921 w 1171"/>
                <a:gd name="T9" fmla="*/ 744 h 895"/>
                <a:gd name="T10" fmla="*/ 930 w 1171"/>
                <a:gd name="T11" fmla="*/ 786 h 895"/>
                <a:gd name="T12" fmla="*/ 963 w 1171"/>
                <a:gd name="T13" fmla="*/ 773 h 895"/>
                <a:gd name="T14" fmla="*/ 991 w 1171"/>
                <a:gd name="T15" fmla="*/ 801 h 895"/>
                <a:gd name="T16" fmla="*/ 1031 w 1171"/>
                <a:gd name="T17" fmla="*/ 871 h 895"/>
                <a:gd name="T18" fmla="*/ 1060 w 1171"/>
                <a:gd name="T19" fmla="*/ 895 h 895"/>
                <a:gd name="T20" fmla="*/ 1073 w 1171"/>
                <a:gd name="T21" fmla="*/ 881 h 895"/>
                <a:gd name="T22" fmla="*/ 1109 w 1171"/>
                <a:gd name="T23" fmla="*/ 857 h 895"/>
                <a:gd name="T24" fmla="*/ 1139 w 1171"/>
                <a:gd name="T25" fmla="*/ 836 h 895"/>
                <a:gd name="T26" fmla="*/ 1148 w 1171"/>
                <a:gd name="T27" fmla="*/ 791 h 895"/>
                <a:gd name="T28" fmla="*/ 1171 w 1171"/>
                <a:gd name="T29" fmla="*/ 738 h 895"/>
                <a:gd name="T30" fmla="*/ 1165 w 1171"/>
                <a:gd name="T31" fmla="*/ 677 h 895"/>
                <a:gd name="T32" fmla="*/ 1134 w 1171"/>
                <a:gd name="T33" fmla="*/ 573 h 895"/>
                <a:gd name="T34" fmla="*/ 1084 w 1171"/>
                <a:gd name="T35" fmla="*/ 473 h 895"/>
                <a:gd name="T36" fmla="*/ 1036 w 1171"/>
                <a:gd name="T37" fmla="*/ 426 h 895"/>
                <a:gd name="T38" fmla="*/ 1025 w 1171"/>
                <a:gd name="T39" fmla="*/ 382 h 895"/>
                <a:gd name="T40" fmla="*/ 1040 w 1171"/>
                <a:gd name="T41" fmla="*/ 356 h 895"/>
                <a:gd name="T42" fmla="*/ 1001 w 1171"/>
                <a:gd name="T43" fmla="*/ 304 h 895"/>
                <a:gd name="T44" fmla="*/ 949 w 1171"/>
                <a:gd name="T45" fmla="*/ 242 h 895"/>
                <a:gd name="T46" fmla="*/ 913 w 1171"/>
                <a:gd name="T47" fmla="*/ 162 h 895"/>
                <a:gd name="T48" fmla="*/ 854 w 1171"/>
                <a:gd name="T49" fmla="*/ 14 h 895"/>
                <a:gd name="T50" fmla="*/ 830 w 1171"/>
                <a:gd name="T51" fmla="*/ 10 h 895"/>
                <a:gd name="T52" fmla="*/ 800 w 1171"/>
                <a:gd name="T53" fmla="*/ 4 h 895"/>
                <a:gd name="T54" fmla="*/ 773 w 1171"/>
                <a:gd name="T55" fmla="*/ 11 h 895"/>
                <a:gd name="T56" fmla="*/ 772 w 1171"/>
                <a:gd name="T57" fmla="*/ 67 h 895"/>
                <a:gd name="T58" fmla="*/ 760 w 1171"/>
                <a:gd name="T59" fmla="*/ 73 h 895"/>
                <a:gd name="T60" fmla="*/ 386 w 1171"/>
                <a:gd name="T61" fmla="*/ 78 h 895"/>
                <a:gd name="T62" fmla="*/ 0 w 1171"/>
                <a:gd name="T63" fmla="*/ 74 h 895"/>
                <a:gd name="T64" fmla="*/ 30 w 1171"/>
                <a:gd name="T65" fmla="*/ 111 h 895"/>
                <a:gd name="T66" fmla="*/ 33 w 1171"/>
                <a:gd name="T67" fmla="*/ 125 h 895"/>
                <a:gd name="T68" fmla="*/ 39 w 1171"/>
                <a:gd name="T69" fmla="*/ 175 h 895"/>
                <a:gd name="T70" fmla="*/ 112 w 1171"/>
                <a:gd name="T71" fmla="*/ 154 h 895"/>
                <a:gd name="T72" fmla="*/ 238 w 1171"/>
                <a:gd name="T73" fmla="*/ 171 h 895"/>
                <a:gd name="T74" fmla="*/ 323 w 1171"/>
                <a:gd name="T75" fmla="*/ 219 h 895"/>
                <a:gd name="T76" fmla="*/ 355 w 1171"/>
                <a:gd name="T77" fmla="*/ 235 h 895"/>
                <a:gd name="T78" fmla="*/ 413 w 1171"/>
                <a:gd name="T79" fmla="*/ 213 h 895"/>
                <a:gd name="T80" fmla="*/ 440 w 1171"/>
                <a:gd name="T81" fmla="*/ 200 h 895"/>
                <a:gd name="T82" fmla="*/ 455 w 1171"/>
                <a:gd name="T83" fmla="*/ 174 h 895"/>
                <a:gd name="T84" fmla="*/ 482 w 1171"/>
                <a:gd name="T85" fmla="*/ 165 h 895"/>
                <a:gd name="T86" fmla="*/ 566 w 1171"/>
                <a:gd name="T87" fmla="*/ 190 h 895"/>
                <a:gd name="T88" fmla="*/ 616 w 1171"/>
                <a:gd name="T89" fmla="*/ 244 h 895"/>
                <a:gd name="T90" fmla="*/ 661 w 1171"/>
                <a:gd name="T91" fmla="*/ 280 h 895"/>
                <a:gd name="T92" fmla="*/ 711 w 1171"/>
                <a:gd name="T93" fmla="*/ 314 h 895"/>
                <a:gd name="T94" fmla="*/ 735 w 1171"/>
                <a:gd name="T95" fmla="*/ 346 h 895"/>
                <a:gd name="T96" fmla="*/ 729 w 1171"/>
                <a:gd name="T97" fmla="*/ 409 h 895"/>
                <a:gd name="T98" fmla="*/ 725 w 1171"/>
                <a:gd name="T99" fmla="*/ 457 h 895"/>
                <a:gd name="T100" fmla="*/ 736 w 1171"/>
                <a:gd name="T101" fmla="*/ 513 h 895"/>
                <a:gd name="T102" fmla="*/ 745 w 1171"/>
                <a:gd name="T103" fmla="*/ 524 h 895"/>
                <a:gd name="T104" fmla="*/ 753 w 1171"/>
                <a:gd name="T105" fmla="*/ 483 h 895"/>
                <a:gd name="T106" fmla="*/ 776 w 1171"/>
                <a:gd name="T107" fmla="*/ 480 h 895"/>
                <a:gd name="T108" fmla="*/ 776 w 1171"/>
                <a:gd name="T109" fmla="*/ 497 h 895"/>
                <a:gd name="T110" fmla="*/ 755 w 1171"/>
                <a:gd name="T111" fmla="*/ 537 h 895"/>
                <a:gd name="T112" fmla="*/ 767 w 1171"/>
                <a:gd name="T113" fmla="*/ 572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71" h="895">
                  <a:moveTo>
                    <a:pt x="781" y="591"/>
                  </a:moveTo>
                  <a:lnTo>
                    <a:pt x="781" y="591"/>
                  </a:lnTo>
                  <a:lnTo>
                    <a:pt x="795" y="611"/>
                  </a:lnTo>
                  <a:lnTo>
                    <a:pt x="807" y="625"/>
                  </a:lnTo>
                  <a:lnTo>
                    <a:pt x="807" y="625"/>
                  </a:lnTo>
                  <a:lnTo>
                    <a:pt x="814" y="633"/>
                  </a:lnTo>
                  <a:lnTo>
                    <a:pt x="822" y="646"/>
                  </a:lnTo>
                  <a:lnTo>
                    <a:pt x="837" y="674"/>
                  </a:lnTo>
                  <a:lnTo>
                    <a:pt x="837" y="674"/>
                  </a:lnTo>
                  <a:lnTo>
                    <a:pt x="846" y="689"/>
                  </a:lnTo>
                  <a:lnTo>
                    <a:pt x="846" y="689"/>
                  </a:lnTo>
                  <a:lnTo>
                    <a:pt x="849" y="692"/>
                  </a:lnTo>
                  <a:lnTo>
                    <a:pt x="849" y="692"/>
                  </a:lnTo>
                  <a:lnTo>
                    <a:pt x="851" y="698"/>
                  </a:lnTo>
                  <a:lnTo>
                    <a:pt x="853" y="698"/>
                  </a:lnTo>
                  <a:lnTo>
                    <a:pt x="856" y="696"/>
                  </a:lnTo>
                  <a:lnTo>
                    <a:pt x="856" y="696"/>
                  </a:lnTo>
                  <a:lnTo>
                    <a:pt x="860" y="695"/>
                  </a:lnTo>
                  <a:lnTo>
                    <a:pt x="868" y="692"/>
                  </a:lnTo>
                  <a:lnTo>
                    <a:pt x="868" y="692"/>
                  </a:lnTo>
                  <a:lnTo>
                    <a:pt x="872" y="691"/>
                  </a:lnTo>
                  <a:lnTo>
                    <a:pt x="877" y="692"/>
                  </a:lnTo>
                  <a:lnTo>
                    <a:pt x="882" y="695"/>
                  </a:lnTo>
                  <a:lnTo>
                    <a:pt x="886" y="698"/>
                  </a:lnTo>
                  <a:lnTo>
                    <a:pt x="886" y="698"/>
                  </a:lnTo>
                  <a:lnTo>
                    <a:pt x="893" y="703"/>
                  </a:lnTo>
                  <a:lnTo>
                    <a:pt x="899" y="710"/>
                  </a:lnTo>
                  <a:lnTo>
                    <a:pt x="910" y="724"/>
                  </a:lnTo>
                  <a:lnTo>
                    <a:pt x="919" y="738"/>
                  </a:lnTo>
                  <a:lnTo>
                    <a:pt x="921" y="744"/>
                  </a:lnTo>
                  <a:lnTo>
                    <a:pt x="921" y="748"/>
                  </a:lnTo>
                  <a:lnTo>
                    <a:pt x="921" y="748"/>
                  </a:lnTo>
                  <a:lnTo>
                    <a:pt x="923" y="758"/>
                  </a:lnTo>
                  <a:lnTo>
                    <a:pt x="926" y="769"/>
                  </a:lnTo>
                  <a:lnTo>
                    <a:pt x="930" y="786"/>
                  </a:lnTo>
                  <a:lnTo>
                    <a:pt x="930" y="786"/>
                  </a:lnTo>
                  <a:lnTo>
                    <a:pt x="935" y="783"/>
                  </a:lnTo>
                  <a:lnTo>
                    <a:pt x="942" y="777"/>
                  </a:lnTo>
                  <a:lnTo>
                    <a:pt x="952" y="773"/>
                  </a:lnTo>
                  <a:lnTo>
                    <a:pt x="958" y="773"/>
                  </a:lnTo>
                  <a:lnTo>
                    <a:pt x="963" y="773"/>
                  </a:lnTo>
                  <a:lnTo>
                    <a:pt x="963" y="773"/>
                  </a:lnTo>
                  <a:lnTo>
                    <a:pt x="968" y="773"/>
                  </a:lnTo>
                  <a:lnTo>
                    <a:pt x="972" y="775"/>
                  </a:lnTo>
                  <a:lnTo>
                    <a:pt x="975" y="777"/>
                  </a:lnTo>
                  <a:lnTo>
                    <a:pt x="977" y="782"/>
                  </a:lnTo>
                  <a:lnTo>
                    <a:pt x="977" y="782"/>
                  </a:lnTo>
                  <a:lnTo>
                    <a:pt x="991" y="801"/>
                  </a:lnTo>
                  <a:lnTo>
                    <a:pt x="1007" y="825"/>
                  </a:lnTo>
                  <a:lnTo>
                    <a:pt x="1021" y="848"/>
                  </a:lnTo>
                  <a:lnTo>
                    <a:pt x="1025" y="857"/>
                  </a:lnTo>
                  <a:lnTo>
                    <a:pt x="1028" y="866"/>
                  </a:lnTo>
                  <a:lnTo>
                    <a:pt x="1028" y="866"/>
                  </a:lnTo>
                  <a:lnTo>
                    <a:pt x="1031" y="871"/>
                  </a:lnTo>
                  <a:lnTo>
                    <a:pt x="1033" y="877"/>
                  </a:lnTo>
                  <a:lnTo>
                    <a:pt x="1042" y="885"/>
                  </a:lnTo>
                  <a:lnTo>
                    <a:pt x="1052" y="892"/>
                  </a:lnTo>
                  <a:lnTo>
                    <a:pt x="1056" y="895"/>
                  </a:lnTo>
                  <a:lnTo>
                    <a:pt x="1060" y="895"/>
                  </a:lnTo>
                  <a:lnTo>
                    <a:pt x="1060" y="895"/>
                  </a:lnTo>
                  <a:lnTo>
                    <a:pt x="1064" y="895"/>
                  </a:lnTo>
                  <a:lnTo>
                    <a:pt x="1066" y="894"/>
                  </a:lnTo>
                  <a:lnTo>
                    <a:pt x="1069" y="891"/>
                  </a:lnTo>
                  <a:lnTo>
                    <a:pt x="1070" y="888"/>
                  </a:lnTo>
                  <a:lnTo>
                    <a:pt x="1070" y="888"/>
                  </a:lnTo>
                  <a:lnTo>
                    <a:pt x="1073" y="881"/>
                  </a:lnTo>
                  <a:lnTo>
                    <a:pt x="1078" y="876"/>
                  </a:lnTo>
                  <a:lnTo>
                    <a:pt x="1084" y="870"/>
                  </a:lnTo>
                  <a:lnTo>
                    <a:pt x="1091" y="866"/>
                  </a:lnTo>
                  <a:lnTo>
                    <a:pt x="1104" y="859"/>
                  </a:lnTo>
                  <a:lnTo>
                    <a:pt x="1109" y="857"/>
                  </a:lnTo>
                  <a:lnTo>
                    <a:pt x="1109" y="857"/>
                  </a:lnTo>
                  <a:lnTo>
                    <a:pt x="1115" y="856"/>
                  </a:lnTo>
                  <a:lnTo>
                    <a:pt x="1119" y="855"/>
                  </a:lnTo>
                  <a:lnTo>
                    <a:pt x="1125" y="852"/>
                  </a:lnTo>
                  <a:lnTo>
                    <a:pt x="1130" y="848"/>
                  </a:lnTo>
                  <a:lnTo>
                    <a:pt x="1134" y="843"/>
                  </a:lnTo>
                  <a:lnTo>
                    <a:pt x="1139" y="836"/>
                  </a:lnTo>
                  <a:lnTo>
                    <a:pt x="1139" y="827"/>
                  </a:lnTo>
                  <a:lnTo>
                    <a:pt x="1139" y="827"/>
                  </a:lnTo>
                  <a:lnTo>
                    <a:pt x="1140" y="814"/>
                  </a:lnTo>
                  <a:lnTo>
                    <a:pt x="1141" y="806"/>
                  </a:lnTo>
                  <a:lnTo>
                    <a:pt x="1144" y="800"/>
                  </a:lnTo>
                  <a:lnTo>
                    <a:pt x="1148" y="791"/>
                  </a:lnTo>
                  <a:lnTo>
                    <a:pt x="1148" y="791"/>
                  </a:lnTo>
                  <a:lnTo>
                    <a:pt x="1160" y="776"/>
                  </a:lnTo>
                  <a:lnTo>
                    <a:pt x="1160" y="776"/>
                  </a:lnTo>
                  <a:lnTo>
                    <a:pt x="1167" y="761"/>
                  </a:lnTo>
                  <a:lnTo>
                    <a:pt x="1171" y="748"/>
                  </a:lnTo>
                  <a:lnTo>
                    <a:pt x="1171" y="738"/>
                  </a:lnTo>
                  <a:lnTo>
                    <a:pt x="1171" y="728"/>
                  </a:lnTo>
                  <a:lnTo>
                    <a:pt x="1171" y="728"/>
                  </a:lnTo>
                  <a:lnTo>
                    <a:pt x="1169" y="720"/>
                  </a:lnTo>
                  <a:lnTo>
                    <a:pt x="1169" y="720"/>
                  </a:lnTo>
                  <a:lnTo>
                    <a:pt x="1169" y="705"/>
                  </a:lnTo>
                  <a:lnTo>
                    <a:pt x="1165" y="677"/>
                  </a:lnTo>
                  <a:lnTo>
                    <a:pt x="1157" y="639"/>
                  </a:lnTo>
                  <a:lnTo>
                    <a:pt x="1150" y="618"/>
                  </a:lnTo>
                  <a:lnTo>
                    <a:pt x="1143" y="594"/>
                  </a:lnTo>
                  <a:lnTo>
                    <a:pt x="1143" y="594"/>
                  </a:lnTo>
                  <a:lnTo>
                    <a:pt x="1134" y="573"/>
                  </a:lnTo>
                  <a:lnTo>
                    <a:pt x="1134" y="573"/>
                  </a:lnTo>
                  <a:lnTo>
                    <a:pt x="1122" y="538"/>
                  </a:lnTo>
                  <a:lnTo>
                    <a:pt x="1115" y="523"/>
                  </a:lnTo>
                  <a:lnTo>
                    <a:pt x="1109" y="509"/>
                  </a:lnTo>
                  <a:lnTo>
                    <a:pt x="1101" y="496"/>
                  </a:lnTo>
                  <a:lnTo>
                    <a:pt x="1092" y="483"/>
                  </a:lnTo>
                  <a:lnTo>
                    <a:pt x="1084" y="473"/>
                  </a:lnTo>
                  <a:lnTo>
                    <a:pt x="1073" y="464"/>
                  </a:lnTo>
                  <a:lnTo>
                    <a:pt x="1073" y="464"/>
                  </a:lnTo>
                  <a:lnTo>
                    <a:pt x="1052" y="445"/>
                  </a:lnTo>
                  <a:lnTo>
                    <a:pt x="1045" y="440"/>
                  </a:lnTo>
                  <a:lnTo>
                    <a:pt x="1040" y="433"/>
                  </a:lnTo>
                  <a:lnTo>
                    <a:pt x="1036" y="426"/>
                  </a:lnTo>
                  <a:lnTo>
                    <a:pt x="1033" y="419"/>
                  </a:lnTo>
                  <a:lnTo>
                    <a:pt x="1028" y="399"/>
                  </a:lnTo>
                  <a:lnTo>
                    <a:pt x="1028" y="395"/>
                  </a:lnTo>
                  <a:lnTo>
                    <a:pt x="1028" y="395"/>
                  </a:lnTo>
                  <a:lnTo>
                    <a:pt x="1026" y="388"/>
                  </a:lnTo>
                  <a:lnTo>
                    <a:pt x="1025" y="382"/>
                  </a:lnTo>
                  <a:lnTo>
                    <a:pt x="1026" y="378"/>
                  </a:lnTo>
                  <a:lnTo>
                    <a:pt x="1028" y="374"/>
                  </a:lnTo>
                  <a:lnTo>
                    <a:pt x="1031" y="367"/>
                  </a:lnTo>
                  <a:lnTo>
                    <a:pt x="1036" y="363"/>
                  </a:lnTo>
                  <a:lnTo>
                    <a:pt x="1036" y="363"/>
                  </a:lnTo>
                  <a:lnTo>
                    <a:pt x="1040" y="356"/>
                  </a:lnTo>
                  <a:lnTo>
                    <a:pt x="1042" y="353"/>
                  </a:lnTo>
                  <a:lnTo>
                    <a:pt x="1042" y="347"/>
                  </a:lnTo>
                  <a:lnTo>
                    <a:pt x="1042" y="347"/>
                  </a:lnTo>
                  <a:lnTo>
                    <a:pt x="1036" y="339"/>
                  </a:lnTo>
                  <a:lnTo>
                    <a:pt x="1028" y="329"/>
                  </a:lnTo>
                  <a:lnTo>
                    <a:pt x="1001" y="304"/>
                  </a:lnTo>
                  <a:lnTo>
                    <a:pt x="1001" y="304"/>
                  </a:lnTo>
                  <a:lnTo>
                    <a:pt x="980" y="283"/>
                  </a:lnTo>
                  <a:lnTo>
                    <a:pt x="963" y="265"/>
                  </a:lnTo>
                  <a:lnTo>
                    <a:pt x="963" y="265"/>
                  </a:lnTo>
                  <a:lnTo>
                    <a:pt x="955" y="254"/>
                  </a:lnTo>
                  <a:lnTo>
                    <a:pt x="949" y="242"/>
                  </a:lnTo>
                  <a:lnTo>
                    <a:pt x="940" y="219"/>
                  </a:lnTo>
                  <a:lnTo>
                    <a:pt x="940" y="219"/>
                  </a:lnTo>
                  <a:lnTo>
                    <a:pt x="928" y="193"/>
                  </a:lnTo>
                  <a:lnTo>
                    <a:pt x="921" y="179"/>
                  </a:lnTo>
                  <a:lnTo>
                    <a:pt x="913" y="162"/>
                  </a:lnTo>
                  <a:lnTo>
                    <a:pt x="913" y="162"/>
                  </a:lnTo>
                  <a:lnTo>
                    <a:pt x="899" y="139"/>
                  </a:lnTo>
                  <a:lnTo>
                    <a:pt x="885" y="106"/>
                  </a:lnTo>
                  <a:lnTo>
                    <a:pt x="871" y="67"/>
                  </a:lnTo>
                  <a:lnTo>
                    <a:pt x="856" y="20"/>
                  </a:lnTo>
                  <a:lnTo>
                    <a:pt x="856" y="20"/>
                  </a:lnTo>
                  <a:lnTo>
                    <a:pt x="854" y="14"/>
                  </a:lnTo>
                  <a:lnTo>
                    <a:pt x="854" y="14"/>
                  </a:lnTo>
                  <a:lnTo>
                    <a:pt x="853" y="13"/>
                  </a:lnTo>
                  <a:lnTo>
                    <a:pt x="851" y="11"/>
                  </a:lnTo>
                  <a:lnTo>
                    <a:pt x="846" y="11"/>
                  </a:lnTo>
                  <a:lnTo>
                    <a:pt x="830" y="10"/>
                  </a:lnTo>
                  <a:lnTo>
                    <a:pt x="830" y="10"/>
                  </a:lnTo>
                  <a:lnTo>
                    <a:pt x="821" y="10"/>
                  </a:lnTo>
                  <a:lnTo>
                    <a:pt x="812" y="10"/>
                  </a:lnTo>
                  <a:lnTo>
                    <a:pt x="812" y="10"/>
                  </a:lnTo>
                  <a:lnTo>
                    <a:pt x="807" y="7"/>
                  </a:lnTo>
                  <a:lnTo>
                    <a:pt x="800" y="4"/>
                  </a:lnTo>
                  <a:lnTo>
                    <a:pt x="800" y="4"/>
                  </a:lnTo>
                  <a:lnTo>
                    <a:pt x="788" y="0"/>
                  </a:lnTo>
                  <a:lnTo>
                    <a:pt x="783" y="0"/>
                  </a:lnTo>
                  <a:lnTo>
                    <a:pt x="779" y="0"/>
                  </a:lnTo>
                  <a:lnTo>
                    <a:pt x="779" y="0"/>
                  </a:lnTo>
                  <a:lnTo>
                    <a:pt x="776" y="4"/>
                  </a:lnTo>
                  <a:lnTo>
                    <a:pt x="773" y="11"/>
                  </a:lnTo>
                  <a:lnTo>
                    <a:pt x="773" y="11"/>
                  </a:lnTo>
                  <a:lnTo>
                    <a:pt x="773" y="25"/>
                  </a:lnTo>
                  <a:lnTo>
                    <a:pt x="773" y="39"/>
                  </a:lnTo>
                  <a:lnTo>
                    <a:pt x="773" y="39"/>
                  </a:lnTo>
                  <a:lnTo>
                    <a:pt x="773" y="59"/>
                  </a:lnTo>
                  <a:lnTo>
                    <a:pt x="772" y="67"/>
                  </a:lnTo>
                  <a:lnTo>
                    <a:pt x="770" y="71"/>
                  </a:lnTo>
                  <a:lnTo>
                    <a:pt x="770" y="71"/>
                  </a:lnTo>
                  <a:lnTo>
                    <a:pt x="767" y="73"/>
                  </a:lnTo>
                  <a:lnTo>
                    <a:pt x="765" y="74"/>
                  </a:lnTo>
                  <a:lnTo>
                    <a:pt x="765" y="74"/>
                  </a:lnTo>
                  <a:lnTo>
                    <a:pt x="760" y="73"/>
                  </a:lnTo>
                  <a:lnTo>
                    <a:pt x="755" y="71"/>
                  </a:lnTo>
                  <a:lnTo>
                    <a:pt x="748" y="64"/>
                  </a:lnTo>
                  <a:lnTo>
                    <a:pt x="742" y="56"/>
                  </a:lnTo>
                  <a:lnTo>
                    <a:pt x="739" y="52"/>
                  </a:lnTo>
                  <a:lnTo>
                    <a:pt x="386" y="80"/>
                  </a:lnTo>
                  <a:lnTo>
                    <a:pt x="386" y="78"/>
                  </a:lnTo>
                  <a:lnTo>
                    <a:pt x="386" y="78"/>
                  </a:lnTo>
                  <a:lnTo>
                    <a:pt x="381" y="67"/>
                  </a:lnTo>
                  <a:lnTo>
                    <a:pt x="358" y="24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0" y="74"/>
                  </a:lnTo>
                  <a:lnTo>
                    <a:pt x="1" y="80"/>
                  </a:lnTo>
                  <a:lnTo>
                    <a:pt x="5" y="88"/>
                  </a:lnTo>
                  <a:lnTo>
                    <a:pt x="14" y="98"/>
                  </a:lnTo>
                  <a:lnTo>
                    <a:pt x="14" y="98"/>
                  </a:lnTo>
                  <a:lnTo>
                    <a:pt x="23" y="105"/>
                  </a:lnTo>
                  <a:lnTo>
                    <a:pt x="30" y="111"/>
                  </a:lnTo>
                  <a:lnTo>
                    <a:pt x="30" y="111"/>
                  </a:lnTo>
                  <a:lnTo>
                    <a:pt x="35" y="113"/>
                  </a:lnTo>
                  <a:lnTo>
                    <a:pt x="36" y="116"/>
                  </a:lnTo>
                  <a:lnTo>
                    <a:pt x="36" y="116"/>
                  </a:lnTo>
                  <a:lnTo>
                    <a:pt x="36" y="120"/>
                  </a:lnTo>
                  <a:lnTo>
                    <a:pt x="33" y="125"/>
                  </a:lnTo>
                  <a:lnTo>
                    <a:pt x="33" y="125"/>
                  </a:lnTo>
                  <a:lnTo>
                    <a:pt x="28" y="133"/>
                  </a:lnTo>
                  <a:lnTo>
                    <a:pt x="23" y="144"/>
                  </a:lnTo>
                  <a:lnTo>
                    <a:pt x="18" y="160"/>
                  </a:lnTo>
                  <a:lnTo>
                    <a:pt x="33" y="168"/>
                  </a:lnTo>
                  <a:lnTo>
                    <a:pt x="39" y="175"/>
                  </a:lnTo>
                  <a:lnTo>
                    <a:pt x="39" y="175"/>
                  </a:lnTo>
                  <a:lnTo>
                    <a:pt x="72" y="162"/>
                  </a:lnTo>
                  <a:lnTo>
                    <a:pt x="93" y="157"/>
                  </a:lnTo>
                  <a:lnTo>
                    <a:pt x="103" y="154"/>
                  </a:lnTo>
                  <a:lnTo>
                    <a:pt x="112" y="154"/>
                  </a:lnTo>
                  <a:lnTo>
                    <a:pt x="112" y="154"/>
                  </a:lnTo>
                  <a:lnTo>
                    <a:pt x="137" y="154"/>
                  </a:lnTo>
                  <a:lnTo>
                    <a:pt x="169" y="157"/>
                  </a:lnTo>
                  <a:lnTo>
                    <a:pt x="204" y="162"/>
                  </a:lnTo>
                  <a:lnTo>
                    <a:pt x="221" y="167"/>
                  </a:lnTo>
                  <a:lnTo>
                    <a:pt x="238" y="171"/>
                  </a:lnTo>
                  <a:lnTo>
                    <a:pt x="238" y="171"/>
                  </a:lnTo>
                  <a:lnTo>
                    <a:pt x="255" y="176"/>
                  </a:lnTo>
                  <a:lnTo>
                    <a:pt x="271" y="183"/>
                  </a:lnTo>
                  <a:lnTo>
                    <a:pt x="287" y="192"/>
                  </a:lnTo>
                  <a:lnTo>
                    <a:pt x="302" y="202"/>
                  </a:lnTo>
                  <a:lnTo>
                    <a:pt x="313" y="210"/>
                  </a:lnTo>
                  <a:lnTo>
                    <a:pt x="323" y="219"/>
                  </a:lnTo>
                  <a:lnTo>
                    <a:pt x="330" y="227"/>
                  </a:lnTo>
                  <a:lnTo>
                    <a:pt x="333" y="233"/>
                  </a:lnTo>
                  <a:lnTo>
                    <a:pt x="333" y="233"/>
                  </a:lnTo>
                  <a:lnTo>
                    <a:pt x="333" y="237"/>
                  </a:lnTo>
                  <a:lnTo>
                    <a:pt x="333" y="237"/>
                  </a:lnTo>
                  <a:lnTo>
                    <a:pt x="355" y="235"/>
                  </a:lnTo>
                  <a:lnTo>
                    <a:pt x="355" y="235"/>
                  </a:lnTo>
                  <a:lnTo>
                    <a:pt x="365" y="234"/>
                  </a:lnTo>
                  <a:lnTo>
                    <a:pt x="375" y="233"/>
                  </a:lnTo>
                  <a:lnTo>
                    <a:pt x="390" y="227"/>
                  </a:lnTo>
                  <a:lnTo>
                    <a:pt x="403" y="220"/>
                  </a:lnTo>
                  <a:lnTo>
                    <a:pt x="413" y="213"/>
                  </a:lnTo>
                  <a:lnTo>
                    <a:pt x="413" y="213"/>
                  </a:lnTo>
                  <a:lnTo>
                    <a:pt x="423" y="206"/>
                  </a:lnTo>
                  <a:lnTo>
                    <a:pt x="428" y="203"/>
                  </a:lnTo>
                  <a:lnTo>
                    <a:pt x="434" y="202"/>
                  </a:lnTo>
                  <a:lnTo>
                    <a:pt x="434" y="202"/>
                  </a:lnTo>
                  <a:lnTo>
                    <a:pt x="440" y="200"/>
                  </a:lnTo>
                  <a:lnTo>
                    <a:pt x="445" y="197"/>
                  </a:lnTo>
                  <a:lnTo>
                    <a:pt x="449" y="196"/>
                  </a:lnTo>
                  <a:lnTo>
                    <a:pt x="452" y="192"/>
                  </a:lnTo>
                  <a:lnTo>
                    <a:pt x="454" y="189"/>
                  </a:lnTo>
                  <a:lnTo>
                    <a:pt x="455" y="185"/>
                  </a:lnTo>
                  <a:lnTo>
                    <a:pt x="455" y="174"/>
                  </a:lnTo>
                  <a:lnTo>
                    <a:pt x="455" y="174"/>
                  </a:lnTo>
                  <a:lnTo>
                    <a:pt x="456" y="171"/>
                  </a:lnTo>
                  <a:lnTo>
                    <a:pt x="461" y="168"/>
                  </a:lnTo>
                  <a:lnTo>
                    <a:pt x="461" y="168"/>
                  </a:lnTo>
                  <a:lnTo>
                    <a:pt x="470" y="167"/>
                  </a:lnTo>
                  <a:lnTo>
                    <a:pt x="482" y="165"/>
                  </a:lnTo>
                  <a:lnTo>
                    <a:pt x="496" y="165"/>
                  </a:lnTo>
                  <a:lnTo>
                    <a:pt x="511" y="168"/>
                  </a:lnTo>
                  <a:lnTo>
                    <a:pt x="528" y="171"/>
                  </a:lnTo>
                  <a:lnTo>
                    <a:pt x="542" y="175"/>
                  </a:lnTo>
                  <a:lnTo>
                    <a:pt x="556" y="182"/>
                  </a:lnTo>
                  <a:lnTo>
                    <a:pt x="566" y="190"/>
                  </a:lnTo>
                  <a:lnTo>
                    <a:pt x="566" y="190"/>
                  </a:lnTo>
                  <a:lnTo>
                    <a:pt x="581" y="206"/>
                  </a:lnTo>
                  <a:lnTo>
                    <a:pt x="589" y="217"/>
                  </a:lnTo>
                  <a:lnTo>
                    <a:pt x="589" y="217"/>
                  </a:lnTo>
                  <a:lnTo>
                    <a:pt x="601" y="230"/>
                  </a:lnTo>
                  <a:lnTo>
                    <a:pt x="616" y="244"/>
                  </a:lnTo>
                  <a:lnTo>
                    <a:pt x="616" y="244"/>
                  </a:lnTo>
                  <a:lnTo>
                    <a:pt x="631" y="256"/>
                  </a:lnTo>
                  <a:lnTo>
                    <a:pt x="643" y="266"/>
                  </a:lnTo>
                  <a:lnTo>
                    <a:pt x="643" y="266"/>
                  </a:lnTo>
                  <a:lnTo>
                    <a:pt x="654" y="275"/>
                  </a:lnTo>
                  <a:lnTo>
                    <a:pt x="661" y="280"/>
                  </a:lnTo>
                  <a:lnTo>
                    <a:pt x="661" y="280"/>
                  </a:lnTo>
                  <a:lnTo>
                    <a:pt x="671" y="284"/>
                  </a:lnTo>
                  <a:lnTo>
                    <a:pt x="685" y="293"/>
                  </a:lnTo>
                  <a:lnTo>
                    <a:pt x="700" y="303"/>
                  </a:lnTo>
                  <a:lnTo>
                    <a:pt x="707" y="308"/>
                  </a:lnTo>
                  <a:lnTo>
                    <a:pt x="711" y="314"/>
                  </a:lnTo>
                  <a:lnTo>
                    <a:pt x="711" y="314"/>
                  </a:lnTo>
                  <a:lnTo>
                    <a:pt x="718" y="321"/>
                  </a:lnTo>
                  <a:lnTo>
                    <a:pt x="718" y="321"/>
                  </a:lnTo>
                  <a:lnTo>
                    <a:pt x="725" y="329"/>
                  </a:lnTo>
                  <a:lnTo>
                    <a:pt x="732" y="340"/>
                  </a:lnTo>
                  <a:lnTo>
                    <a:pt x="735" y="346"/>
                  </a:lnTo>
                  <a:lnTo>
                    <a:pt x="736" y="353"/>
                  </a:lnTo>
                  <a:lnTo>
                    <a:pt x="738" y="361"/>
                  </a:lnTo>
                  <a:lnTo>
                    <a:pt x="736" y="370"/>
                  </a:lnTo>
                  <a:lnTo>
                    <a:pt x="736" y="370"/>
                  </a:lnTo>
                  <a:lnTo>
                    <a:pt x="734" y="389"/>
                  </a:lnTo>
                  <a:lnTo>
                    <a:pt x="729" y="409"/>
                  </a:lnTo>
                  <a:lnTo>
                    <a:pt x="729" y="409"/>
                  </a:lnTo>
                  <a:lnTo>
                    <a:pt x="727" y="424"/>
                  </a:lnTo>
                  <a:lnTo>
                    <a:pt x="724" y="438"/>
                  </a:lnTo>
                  <a:lnTo>
                    <a:pt x="724" y="450"/>
                  </a:lnTo>
                  <a:lnTo>
                    <a:pt x="724" y="454"/>
                  </a:lnTo>
                  <a:lnTo>
                    <a:pt x="725" y="457"/>
                  </a:lnTo>
                  <a:lnTo>
                    <a:pt x="725" y="457"/>
                  </a:lnTo>
                  <a:lnTo>
                    <a:pt x="728" y="462"/>
                  </a:lnTo>
                  <a:lnTo>
                    <a:pt x="731" y="469"/>
                  </a:lnTo>
                  <a:lnTo>
                    <a:pt x="734" y="492"/>
                  </a:lnTo>
                  <a:lnTo>
                    <a:pt x="734" y="492"/>
                  </a:lnTo>
                  <a:lnTo>
                    <a:pt x="736" y="513"/>
                  </a:lnTo>
                  <a:lnTo>
                    <a:pt x="739" y="521"/>
                  </a:lnTo>
                  <a:lnTo>
                    <a:pt x="741" y="524"/>
                  </a:lnTo>
                  <a:lnTo>
                    <a:pt x="742" y="525"/>
                  </a:lnTo>
                  <a:lnTo>
                    <a:pt x="742" y="525"/>
                  </a:lnTo>
                  <a:lnTo>
                    <a:pt x="743" y="525"/>
                  </a:lnTo>
                  <a:lnTo>
                    <a:pt x="745" y="524"/>
                  </a:lnTo>
                  <a:lnTo>
                    <a:pt x="745" y="524"/>
                  </a:lnTo>
                  <a:lnTo>
                    <a:pt x="748" y="518"/>
                  </a:lnTo>
                  <a:lnTo>
                    <a:pt x="749" y="513"/>
                  </a:lnTo>
                  <a:lnTo>
                    <a:pt x="751" y="497"/>
                  </a:lnTo>
                  <a:lnTo>
                    <a:pt x="751" y="497"/>
                  </a:lnTo>
                  <a:lnTo>
                    <a:pt x="753" y="483"/>
                  </a:lnTo>
                  <a:lnTo>
                    <a:pt x="755" y="479"/>
                  </a:lnTo>
                  <a:lnTo>
                    <a:pt x="759" y="476"/>
                  </a:lnTo>
                  <a:lnTo>
                    <a:pt x="759" y="476"/>
                  </a:lnTo>
                  <a:lnTo>
                    <a:pt x="765" y="475"/>
                  </a:lnTo>
                  <a:lnTo>
                    <a:pt x="770" y="476"/>
                  </a:lnTo>
                  <a:lnTo>
                    <a:pt x="776" y="480"/>
                  </a:lnTo>
                  <a:lnTo>
                    <a:pt x="779" y="483"/>
                  </a:lnTo>
                  <a:lnTo>
                    <a:pt x="779" y="483"/>
                  </a:lnTo>
                  <a:lnTo>
                    <a:pt x="780" y="487"/>
                  </a:lnTo>
                  <a:lnTo>
                    <a:pt x="780" y="490"/>
                  </a:lnTo>
                  <a:lnTo>
                    <a:pt x="779" y="493"/>
                  </a:lnTo>
                  <a:lnTo>
                    <a:pt x="776" y="497"/>
                  </a:lnTo>
                  <a:lnTo>
                    <a:pt x="776" y="497"/>
                  </a:lnTo>
                  <a:lnTo>
                    <a:pt x="772" y="502"/>
                  </a:lnTo>
                  <a:lnTo>
                    <a:pt x="767" y="510"/>
                  </a:lnTo>
                  <a:lnTo>
                    <a:pt x="762" y="518"/>
                  </a:lnTo>
                  <a:lnTo>
                    <a:pt x="758" y="527"/>
                  </a:lnTo>
                  <a:lnTo>
                    <a:pt x="755" y="537"/>
                  </a:lnTo>
                  <a:lnTo>
                    <a:pt x="753" y="545"/>
                  </a:lnTo>
                  <a:lnTo>
                    <a:pt x="753" y="552"/>
                  </a:lnTo>
                  <a:lnTo>
                    <a:pt x="755" y="555"/>
                  </a:lnTo>
                  <a:lnTo>
                    <a:pt x="756" y="558"/>
                  </a:lnTo>
                  <a:lnTo>
                    <a:pt x="756" y="558"/>
                  </a:lnTo>
                  <a:lnTo>
                    <a:pt x="767" y="572"/>
                  </a:lnTo>
                  <a:lnTo>
                    <a:pt x="781" y="591"/>
                  </a:lnTo>
                  <a:lnTo>
                    <a:pt x="781" y="591"/>
                  </a:lnTo>
                  <a:close/>
                </a:path>
              </a:pathLst>
            </a:custGeom>
            <a:grpFill/>
            <a:ln w="3175">
              <a:solidFill>
                <a:srgbClr val="2D282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75"/>
            <p:cNvSpPr>
              <a:spLocks/>
            </p:cNvSpPr>
            <p:nvPr/>
          </p:nvSpPr>
          <p:spPr bwMode="auto">
            <a:xfrm>
              <a:off x="5167312" y="2730500"/>
              <a:ext cx="77789" cy="80961"/>
            </a:xfrm>
            <a:custGeom>
              <a:avLst/>
              <a:gdLst>
                <a:gd name="T0" fmla="*/ 55 w 98"/>
                <a:gd name="T1" fmla="*/ 86 h 104"/>
                <a:gd name="T2" fmla="*/ 55 w 98"/>
                <a:gd name="T3" fmla="*/ 86 h 104"/>
                <a:gd name="T4" fmla="*/ 84 w 98"/>
                <a:gd name="T5" fmla="*/ 67 h 104"/>
                <a:gd name="T6" fmla="*/ 98 w 98"/>
                <a:gd name="T7" fmla="*/ 58 h 104"/>
                <a:gd name="T8" fmla="*/ 98 w 98"/>
                <a:gd name="T9" fmla="*/ 58 h 104"/>
                <a:gd name="T10" fmla="*/ 95 w 98"/>
                <a:gd name="T11" fmla="*/ 51 h 104"/>
                <a:gd name="T12" fmla="*/ 87 w 98"/>
                <a:gd name="T13" fmla="*/ 37 h 104"/>
                <a:gd name="T14" fmla="*/ 77 w 98"/>
                <a:gd name="T15" fmla="*/ 21 h 104"/>
                <a:gd name="T16" fmla="*/ 71 w 98"/>
                <a:gd name="T17" fmla="*/ 16 h 104"/>
                <a:gd name="T18" fmla="*/ 66 w 98"/>
                <a:gd name="T19" fmla="*/ 11 h 104"/>
                <a:gd name="T20" fmla="*/ 64 w 98"/>
                <a:gd name="T21" fmla="*/ 10 h 104"/>
                <a:gd name="T22" fmla="*/ 64 w 98"/>
                <a:gd name="T23" fmla="*/ 10 h 104"/>
                <a:gd name="T24" fmla="*/ 55 w 98"/>
                <a:gd name="T25" fmla="*/ 4 h 104"/>
                <a:gd name="T26" fmla="*/ 49 w 98"/>
                <a:gd name="T27" fmla="*/ 2 h 104"/>
                <a:gd name="T28" fmla="*/ 43 w 98"/>
                <a:gd name="T29" fmla="*/ 0 h 104"/>
                <a:gd name="T30" fmla="*/ 27 w 98"/>
                <a:gd name="T31" fmla="*/ 0 h 104"/>
                <a:gd name="T32" fmla="*/ 0 w 98"/>
                <a:gd name="T33" fmla="*/ 2 h 104"/>
                <a:gd name="T34" fmla="*/ 18 w 98"/>
                <a:gd name="T35" fmla="*/ 104 h 104"/>
                <a:gd name="T36" fmla="*/ 18 w 98"/>
                <a:gd name="T37" fmla="*/ 104 h 104"/>
                <a:gd name="T38" fmla="*/ 32 w 98"/>
                <a:gd name="T39" fmla="*/ 97 h 104"/>
                <a:gd name="T40" fmla="*/ 55 w 98"/>
                <a:gd name="T41" fmla="*/ 86 h 104"/>
                <a:gd name="T42" fmla="*/ 55 w 98"/>
                <a:gd name="T43" fmla="*/ 8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8" h="104">
                  <a:moveTo>
                    <a:pt x="55" y="86"/>
                  </a:moveTo>
                  <a:lnTo>
                    <a:pt x="55" y="86"/>
                  </a:lnTo>
                  <a:lnTo>
                    <a:pt x="84" y="67"/>
                  </a:lnTo>
                  <a:lnTo>
                    <a:pt x="98" y="58"/>
                  </a:lnTo>
                  <a:lnTo>
                    <a:pt x="98" y="58"/>
                  </a:lnTo>
                  <a:lnTo>
                    <a:pt x="95" y="51"/>
                  </a:lnTo>
                  <a:lnTo>
                    <a:pt x="87" y="37"/>
                  </a:lnTo>
                  <a:lnTo>
                    <a:pt x="77" y="21"/>
                  </a:lnTo>
                  <a:lnTo>
                    <a:pt x="71" y="16"/>
                  </a:lnTo>
                  <a:lnTo>
                    <a:pt x="66" y="11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55" y="4"/>
                  </a:lnTo>
                  <a:lnTo>
                    <a:pt x="49" y="2"/>
                  </a:lnTo>
                  <a:lnTo>
                    <a:pt x="43" y="0"/>
                  </a:lnTo>
                  <a:lnTo>
                    <a:pt x="27" y="0"/>
                  </a:lnTo>
                  <a:lnTo>
                    <a:pt x="0" y="2"/>
                  </a:lnTo>
                  <a:lnTo>
                    <a:pt x="18" y="104"/>
                  </a:lnTo>
                  <a:lnTo>
                    <a:pt x="18" y="104"/>
                  </a:lnTo>
                  <a:lnTo>
                    <a:pt x="32" y="97"/>
                  </a:lnTo>
                  <a:lnTo>
                    <a:pt x="55" y="86"/>
                  </a:lnTo>
                  <a:lnTo>
                    <a:pt x="55" y="86"/>
                  </a:lnTo>
                  <a:close/>
                </a:path>
              </a:pathLst>
            </a:custGeom>
            <a:grpFill/>
            <a:ln w="3175">
              <a:solidFill>
                <a:srgbClr val="2D282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76"/>
            <p:cNvSpPr>
              <a:spLocks/>
            </p:cNvSpPr>
            <p:nvPr/>
          </p:nvSpPr>
          <p:spPr bwMode="auto">
            <a:xfrm>
              <a:off x="4102099" y="3503612"/>
              <a:ext cx="892176" cy="400049"/>
            </a:xfrm>
            <a:custGeom>
              <a:avLst/>
              <a:gdLst>
                <a:gd name="T0" fmla="*/ 1091 w 1125"/>
                <a:gd name="T1" fmla="*/ 76 h 503"/>
                <a:gd name="T2" fmla="*/ 1069 w 1125"/>
                <a:gd name="T3" fmla="*/ 32 h 503"/>
                <a:gd name="T4" fmla="*/ 903 w 1125"/>
                <a:gd name="T5" fmla="*/ 34 h 503"/>
                <a:gd name="T6" fmla="*/ 702 w 1125"/>
                <a:gd name="T7" fmla="*/ 76 h 503"/>
                <a:gd name="T8" fmla="*/ 499 w 1125"/>
                <a:gd name="T9" fmla="*/ 112 h 503"/>
                <a:gd name="T10" fmla="*/ 319 w 1125"/>
                <a:gd name="T11" fmla="*/ 136 h 503"/>
                <a:gd name="T12" fmla="*/ 312 w 1125"/>
                <a:gd name="T13" fmla="*/ 161 h 503"/>
                <a:gd name="T14" fmla="*/ 298 w 1125"/>
                <a:gd name="T15" fmla="*/ 195 h 503"/>
                <a:gd name="T16" fmla="*/ 284 w 1125"/>
                <a:gd name="T17" fmla="*/ 208 h 503"/>
                <a:gd name="T18" fmla="*/ 234 w 1125"/>
                <a:gd name="T19" fmla="*/ 236 h 503"/>
                <a:gd name="T20" fmla="*/ 220 w 1125"/>
                <a:gd name="T21" fmla="*/ 240 h 503"/>
                <a:gd name="T22" fmla="*/ 197 w 1125"/>
                <a:gd name="T23" fmla="*/ 236 h 503"/>
                <a:gd name="T24" fmla="*/ 167 w 1125"/>
                <a:gd name="T25" fmla="*/ 278 h 503"/>
                <a:gd name="T26" fmla="*/ 143 w 1125"/>
                <a:gd name="T27" fmla="*/ 304 h 503"/>
                <a:gd name="T28" fmla="*/ 125 w 1125"/>
                <a:gd name="T29" fmla="*/ 325 h 503"/>
                <a:gd name="T30" fmla="*/ 91 w 1125"/>
                <a:gd name="T31" fmla="*/ 332 h 503"/>
                <a:gd name="T32" fmla="*/ 68 w 1125"/>
                <a:gd name="T33" fmla="*/ 336 h 503"/>
                <a:gd name="T34" fmla="*/ 40 w 1125"/>
                <a:gd name="T35" fmla="*/ 384 h 503"/>
                <a:gd name="T36" fmla="*/ 32 w 1125"/>
                <a:gd name="T37" fmla="*/ 387 h 503"/>
                <a:gd name="T38" fmla="*/ 21 w 1125"/>
                <a:gd name="T39" fmla="*/ 398 h 503"/>
                <a:gd name="T40" fmla="*/ 0 w 1125"/>
                <a:gd name="T41" fmla="*/ 440 h 503"/>
                <a:gd name="T42" fmla="*/ 193 w 1125"/>
                <a:gd name="T43" fmla="*/ 408 h 503"/>
                <a:gd name="T44" fmla="*/ 235 w 1125"/>
                <a:gd name="T45" fmla="*/ 391 h 503"/>
                <a:gd name="T46" fmla="*/ 266 w 1125"/>
                <a:gd name="T47" fmla="*/ 371 h 503"/>
                <a:gd name="T48" fmla="*/ 349 w 1125"/>
                <a:gd name="T49" fmla="*/ 360 h 503"/>
                <a:gd name="T50" fmla="*/ 441 w 1125"/>
                <a:gd name="T51" fmla="*/ 355 h 503"/>
                <a:gd name="T52" fmla="*/ 454 w 1125"/>
                <a:gd name="T53" fmla="*/ 362 h 503"/>
                <a:gd name="T54" fmla="*/ 464 w 1125"/>
                <a:gd name="T55" fmla="*/ 374 h 503"/>
                <a:gd name="T56" fmla="*/ 464 w 1125"/>
                <a:gd name="T57" fmla="*/ 395 h 503"/>
                <a:gd name="T58" fmla="*/ 472 w 1125"/>
                <a:gd name="T59" fmla="*/ 400 h 503"/>
                <a:gd name="T60" fmla="*/ 483 w 1125"/>
                <a:gd name="T61" fmla="*/ 395 h 503"/>
                <a:gd name="T62" fmla="*/ 517 w 1125"/>
                <a:gd name="T63" fmla="*/ 388 h 503"/>
                <a:gd name="T64" fmla="*/ 648 w 1125"/>
                <a:gd name="T65" fmla="*/ 394 h 503"/>
                <a:gd name="T66" fmla="*/ 682 w 1125"/>
                <a:gd name="T67" fmla="*/ 416 h 503"/>
                <a:gd name="T68" fmla="*/ 693 w 1125"/>
                <a:gd name="T69" fmla="*/ 430 h 503"/>
                <a:gd name="T70" fmla="*/ 723 w 1125"/>
                <a:gd name="T71" fmla="*/ 453 h 503"/>
                <a:gd name="T72" fmla="*/ 735 w 1125"/>
                <a:gd name="T73" fmla="*/ 471 h 503"/>
                <a:gd name="T74" fmla="*/ 825 w 1125"/>
                <a:gd name="T75" fmla="*/ 484 h 503"/>
                <a:gd name="T76" fmla="*/ 849 w 1125"/>
                <a:gd name="T77" fmla="*/ 481 h 503"/>
                <a:gd name="T78" fmla="*/ 871 w 1125"/>
                <a:gd name="T79" fmla="*/ 484 h 503"/>
                <a:gd name="T80" fmla="*/ 878 w 1125"/>
                <a:gd name="T81" fmla="*/ 475 h 503"/>
                <a:gd name="T82" fmla="*/ 880 w 1125"/>
                <a:gd name="T83" fmla="*/ 453 h 503"/>
                <a:gd name="T84" fmla="*/ 898 w 1125"/>
                <a:gd name="T85" fmla="*/ 397 h 503"/>
                <a:gd name="T86" fmla="*/ 930 w 1125"/>
                <a:gd name="T87" fmla="*/ 357 h 503"/>
                <a:gd name="T88" fmla="*/ 973 w 1125"/>
                <a:gd name="T89" fmla="*/ 332 h 503"/>
                <a:gd name="T90" fmla="*/ 1009 w 1125"/>
                <a:gd name="T91" fmla="*/ 317 h 503"/>
                <a:gd name="T92" fmla="*/ 1028 w 1125"/>
                <a:gd name="T93" fmla="*/ 317 h 503"/>
                <a:gd name="T94" fmla="*/ 1049 w 1125"/>
                <a:gd name="T95" fmla="*/ 307 h 503"/>
                <a:gd name="T96" fmla="*/ 1072 w 1125"/>
                <a:gd name="T97" fmla="*/ 265 h 503"/>
                <a:gd name="T98" fmla="*/ 1021 w 1125"/>
                <a:gd name="T99" fmla="*/ 261 h 503"/>
                <a:gd name="T100" fmla="*/ 1009 w 1125"/>
                <a:gd name="T101" fmla="*/ 255 h 503"/>
                <a:gd name="T102" fmla="*/ 1006 w 1125"/>
                <a:gd name="T103" fmla="*/ 245 h 503"/>
                <a:gd name="T104" fmla="*/ 1011 w 1125"/>
                <a:gd name="T105" fmla="*/ 237 h 503"/>
                <a:gd name="T106" fmla="*/ 1017 w 1125"/>
                <a:gd name="T107" fmla="*/ 219 h 503"/>
                <a:gd name="T108" fmla="*/ 1030 w 1125"/>
                <a:gd name="T109" fmla="*/ 206 h 503"/>
                <a:gd name="T110" fmla="*/ 1053 w 1125"/>
                <a:gd name="T111" fmla="*/ 203 h 503"/>
                <a:gd name="T112" fmla="*/ 1080 w 1125"/>
                <a:gd name="T113" fmla="*/ 192 h 503"/>
                <a:gd name="T114" fmla="*/ 1094 w 1125"/>
                <a:gd name="T115" fmla="*/ 174 h 503"/>
                <a:gd name="T116" fmla="*/ 1097 w 1125"/>
                <a:gd name="T117" fmla="*/ 156 h 503"/>
                <a:gd name="T118" fmla="*/ 1112 w 1125"/>
                <a:gd name="T119" fmla="*/ 122 h 503"/>
                <a:gd name="T120" fmla="*/ 1125 w 1125"/>
                <a:gd name="T121" fmla="*/ 115 h 503"/>
                <a:gd name="T122" fmla="*/ 1111 w 1125"/>
                <a:gd name="T123" fmla="*/ 96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25" h="503">
                  <a:moveTo>
                    <a:pt x="1111" y="96"/>
                  </a:moveTo>
                  <a:lnTo>
                    <a:pt x="1111" y="96"/>
                  </a:lnTo>
                  <a:lnTo>
                    <a:pt x="1100" y="86"/>
                  </a:lnTo>
                  <a:lnTo>
                    <a:pt x="1091" y="76"/>
                  </a:lnTo>
                  <a:lnTo>
                    <a:pt x="1091" y="76"/>
                  </a:lnTo>
                  <a:lnTo>
                    <a:pt x="1084" y="66"/>
                  </a:lnTo>
                  <a:lnTo>
                    <a:pt x="1079" y="55"/>
                  </a:lnTo>
                  <a:lnTo>
                    <a:pt x="1069" y="32"/>
                  </a:lnTo>
                  <a:lnTo>
                    <a:pt x="1058" y="0"/>
                  </a:lnTo>
                  <a:lnTo>
                    <a:pt x="1058" y="0"/>
                  </a:lnTo>
                  <a:lnTo>
                    <a:pt x="1002" y="13"/>
                  </a:lnTo>
                  <a:lnTo>
                    <a:pt x="903" y="34"/>
                  </a:lnTo>
                  <a:lnTo>
                    <a:pt x="903" y="34"/>
                  </a:lnTo>
                  <a:lnTo>
                    <a:pt x="860" y="42"/>
                  </a:lnTo>
                  <a:lnTo>
                    <a:pt x="860" y="42"/>
                  </a:lnTo>
                  <a:lnTo>
                    <a:pt x="702" y="76"/>
                  </a:lnTo>
                  <a:lnTo>
                    <a:pt x="562" y="104"/>
                  </a:lnTo>
                  <a:lnTo>
                    <a:pt x="562" y="104"/>
                  </a:lnTo>
                  <a:lnTo>
                    <a:pt x="532" y="108"/>
                  </a:lnTo>
                  <a:lnTo>
                    <a:pt x="499" y="112"/>
                  </a:lnTo>
                  <a:lnTo>
                    <a:pt x="424" y="121"/>
                  </a:lnTo>
                  <a:lnTo>
                    <a:pt x="319" y="129"/>
                  </a:lnTo>
                  <a:lnTo>
                    <a:pt x="319" y="129"/>
                  </a:lnTo>
                  <a:lnTo>
                    <a:pt x="319" y="136"/>
                  </a:lnTo>
                  <a:lnTo>
                    <a:pt x="318" y="145"/>
                  </a:lnTo>
                  <a:lnTo>
                    <a:pt x="316" y="153"/>
                  </a:lnTo>
                  <a:lnTo>
                    <a:pt x="312" y="161"/>
                  </a:lnTo>
                  <a:lnTo>
                    <a:pt x="312" y="161"/>
                  </a:lnTo>
                  <a:lnTo>
                    <a:pt x="308" y="174"/>
                  </a:lnTo>
                  <a:lnTo>
                    <a:pt x="308" y="174"/>
                  </a:lnTo>
                  <a:lnTo>
                    <a:pt x="304" y="185"/>
                  </a:lnTo>
                  <a:lnTo>
                    <a:pt x="298" y="195"/>
                  </a:lnTo>
                  <a:lnTo>
                    <a:pt x="293" y="203"/>
                  </a:lnTo>
                  <a:lnTo>
                    <a:pt x="288" y="206"/>
                  </a:lnTo>
                  <a:lnTo>
                    <a:pt x="284" y="208"/>
                  </a:lnTo>
                  <a:lnTo>
                    <a:pt x="284" y="208"/>
                  </a:lnTo>
                  <a:lnTo>
                    <a:pt x="272" y="212"/>
                  </a:lnTo>
                  <a:lnTo>
                    <a:pt x="258" y="217"/>
                  </a:lnTo>
                  <a:lnTo>
                    <a:pt x="245" y="226"/>
                  </a:lnTo>
                  <a:lnTo>
                    <a:pt x="234" y="236"/>
                  </a:lnTo>
                  <a:lnTo>
                    <a:pt x="234" y="236"/>
                  </a:lnTo>
                  <a:lnTo>
                    <a:pt x="230" y="238"/>
                  </a:lnTo>
                  <a:lnTo>
                    <a:pt x="225" y="240"/>
                  </a:lnTo>
                  <a:lnTo>
                    <a:pt x="220" y="240"/>
                  </a:lnTo>
                  <a:lnTo>
                    <a:pt x="214" y="240"/>
                  </a:lnTo>
                  <a:lnTo>
                    <a:pt x="204" y="237"/>
                  </a:lnTo>
                  <a:lnTo>
                    <a:pt x="197" y="236"/>
                  </a:lnTo>
                  <a:lnTo>
                    <a:pt x="197" y="236"/>
                  </a:lnTo>
                  <a:lnTo>
                    <a:pt x="195" y="241"/>
                  </a:lnTo>
                  <a:lnTo>
                    <a:pt x="189" y="252"/>
                  </a:lnTo>
                  <a:lnTo>
                    <a:pt x="179" y="265"/>
                  </a:lnTo>
                  <a:lnTo>
                    <a:pt x="167" y="278"/>
                  </a:lnTo>
                  <a:lnTo>
                    <a:pt x="167" y="278"/>
                  </a:lnTo>
                  <a:lnTo>
                    <a:pt x="160" y="283"/>
                  </a:lnTo>
                  <a:lnTo>
                    <a:pt x="154" y="290"/>
                  </a:lnTo>
                  <a:lnTo>
                    <a:pt x="143" y="304"/>
                  </a:lnTo>
                  <a:lnTo>
                    <a:pt x="143" y="304"/>
                  </a:lnTo>
                  <a:lnTo>
                    <a:pt x="134" y="315"/>
                  </a:lnTo>
                  <a:lnTo>
                    <a:pt x="125" y="325"/>
                  </a:lnTo>
                  <a:lnTo>
                    <a:pt x="125" y="325"/>
                  </a:lnTo>
                  <a:lnTo>
                    <a:pt x="118" y="328"/>
                  </a:lnTo>
                  <a:lnTo>
                    <a:pt x="109" y="331"/>
                  </a:lnTo>
                  <a:lnTo>
                    <a:pt x="91" y="332"/>
                  </a:lnTo>
                  <a:lnTo>
                    <a:pt x="91" y="332"/>
                  </a:lnTo>
                  <a:lnTo>
                    <a:pt x="77" y="332"/>
                  </a:lnTo>
                  <a:lnTo>
                    <a:pt x="73" y="334"/>
                  </a:lnTo>
                  <a:lnTo>
                    <a:pt x="68" y="336"/>
                  </a:lnTo>
                  <a:lnTo>
                    <a:pt x="68" y="336"/>
                  </a:lnTo>
                  <a:lnTo>
                    <a:pt x="57" y="357"/>
                  </a:lnTo>
                  <a:lnTo>
                    <a:pt x="43" y="380"/>
                  </a:lnTo>
                  <a:lnTo>
                    <a:pt x="43" y="380"/>
                  </a:lnTo>
                  <a:lnTo>
                    <a:pt x="40" y="384"/>
                  </a:lnTo>
                  <a:lnTo>
                    <a:pt x="38" y="386"/>
                  </a:lnTo>
                  <a:lnTo>
                    <a:pt x="38" y="386"/>
                  </a:lnTo>
                  <a:lnTo>
                    <a:pt x="35" y="386"/>
                  </a:lnTo>
                  <a:lnTo>
                    <a:pt x="32" y="387"/>
                  </a:lnTo>
                  <a:lnTo>
                    <a:pt x="28" y="390"/>
                  </a:lnTo>
                  <a:lnTo>
                    <a:pt x="21" y="398"/>
                  </a:lnTo>
                  <a:lnTo>
                    <a:pt x="21" y="398"/>
                  </a:lnTo>
                  <a:lnTo>
                    <a:pt x="21" y="398"/>
                  </a:lnTo>
                  <a:lnTo>
                    <a:pt x="11" y="411"/>
                  </a:lnTo>
                  <a:lnTo>
                    <a:pt x="5" y="421"/>
                  </a:lnTo>
                  <a:lnTo>
                    <a:pt x="3" y="429"/>
                  </a:lnTo>
                  <a:lnTo>
                    <a:pt x="0" y="440"/>
                  </a:lnTo>
                  <a:lnTo>
                    <a:pt x="168" y="419"/>
                  </a:lnTo>
                  <a:lnTo>
                    <a:pt x="167" y="419"/>
                  </a:lnTo>
                  <a:lnTo>
                    <a:pt x="167" y="419"/>
                  </a:lnTo>
                  <a:lnTo>
                    <a:pt x="193" y="408"/>
                  </a:lnTo>
                  <a:lnTo>
                    <a:pt x="211" y="400"/>
                  </a:lnTo>
                  <a:lnTo>
                    <a:pt x="228" y="394"/>
                  </a:lnTo>
                  <a:lnTo>
                    <a:pt x="228" y="394"/>
                  </a:lnTo>
                  <a:lnTo>
                    <a:pt x="235" y="391"/>
                  </a:lnTo>
                  <a:lnTo>
                    <a:pt x="242" y="387"/>
                  </a:lnTo>
                  <a:lnTo>
                    <a:pt x="256" y="379"/>
                  </a:lnTo>
                  <a:lnTo>
                    <a:pt x="256" y="379"/>
                  </a:lnTo>
                  <a:lnTo>
                    <a:pt x="266" y="371"/>
                  </a:lnTo>
                  <a:lnTo>
                    <a:pt x="276" y="366"/>
                  </a:lnTo>
                  <a:lnTo>
                    <a:pt x="286" y="362"/>
                  </a:lnTo>
                  <a:lnTo>
                    <a:pt x="298" y="360"/>
                  </a:lnTo>
                  <a:lnTo>
                    <a:pt x="349" y="360"/>
                  </a:lnTo>
                  <a:lnTo>
                    <a:pt x="349" y="360"/>
                  </a:lnTo>
                  <a:lnTo>
                    <a:pt x="374" y="359"/>
                  </a:lnTo>
                  <a:lnTo>
                    <a:pt x="403" y="357"/>
                  </a:lnTo>
                  <a:lnTo>
                    <a:pt x="441" y="355"/>
                  </a:lnTo>
                  <a:lnTo>
                    <a:pt x="441" y="355"/>
                  </a:lnTo>
                  <a:lnTo>
                    <a:pt x="441" y="355"/>
                  </a:lnTo>
                  <a:lnTo>
                    <a:pt x="441" y="355"/>
                  </a:lnTo>
                  <a:lnTo>
                    <a:pt x="454" y="362"/>
                  </a:lnTo>
                  <a:lnTo>
                    <a:pt x="461" y="367"/>
                  </a:lnTo>
                  <a:lnTo>
                    <a:pt x="464" y="371"/>
                  </a:lnTo>
                  <a:lnTo>
                    <a:pt x="464" y="374"/>
                  </a:lnTo>
                  <a:lnTo>
                    <a:pt x="464" y="374"/>
                  </a:lnTo>
                  <a:lnTo>
                    <a:pt x="464" y="381"/>
                  </a:lnTo>
                  <a:lnTo>
                    <a:pt x="464" y="381"/>
                  </a:lnTo>
                  <a:lnTo>
                    <a:pt x="464" y="391"/>
                  </a:lnTo>
                  <a:lnTo>
                    <a:pt x="464" y="395"/>
                  </a:lnTo>
                  <a:lnTo>
                    <a:pt x="465" y="398"/>
                  </a:lnTo>
                  <a:lnTo>
                    <a:pt x="465" y="398"/>
                  </a:lnTo>
                  <a:lnTo>
                    <a:pt x="468" y="400"/>
                  </a:lnTo>
                  <a:lnTo>
                    <a:pt x="472" y="400"/>
                  </a:lnTo>
                  <a:lnTo>
                    <a:pt x="472" y="400"/>
                  </a:lnTo>
                  <a:lnTo>
                    <a:pt x="478" y="397"/>
                  </a:lnTo>
                  <a:lnTo>
                    <a:pt x="483" y="395"/>
                  </a:lnTo>
                  <a:lnTo>
                    <a:pt x="483" y="395"/>
                  </a:lnTo>
                  <a:lnTo>
                    <a:pt x="489" y="393"/>
                  </a:lnTo>
                  <a:lnTo>
                    <a:pt x="496" y="390"/>
                  </a:lnTo>
                  <a:lnTo>
                    <a:pt x="504" y="388"/>
                  </a:lnTo>
                  <a:lnTo>
                    <a:pt x="517" y="388"/>
                  </a:lnTo>
                  <a:lnTo>
                    <a:pt x="517" y="388"/>
                  </a:lnTo>
                  <a:lnTo>
                    <a:pt x="564" y="390"/>
                  </a:lnTo>
                  <a:lnTo>
                    <a:pt x="592" y="391"/>
                  </a:lnTo>
                  <a:lnTo>
                    <a:pt x="648" y="394"/>
                  </a:lnTo>
                  <a:lnTo>
                    <a:pt x="648" y="394"/>
                  </a:lnTo>
                  <a:lnTo>
                    <a:pt x="664" y="402"/>
                  </a:lnTo>
                  <a:lnTo>
                    <a:pt x="676" y="412"/>
                  </a:lnTo>
                  <a:lnTo>
                    <a:pt x="682" y="416"/>
                  </a:lnTo>
                  <a:lnTo>
                    <a:pt x="685" y="422"/>
                  </a:lnTo>
                  <a:lnTo>
                    <a:pt x="685" y="422"/>
                  </a:lnTo>
                  <a:lnTo>
                    <a:pt x="689" y="426"/>
                  </a:lnTo>
                  <a:lnTo>
                    <a:pt x="693" y="430"/>
                  </a:lnTo>
                  <a:lnTo>
                    <a:pt x="705" y="439"/>
                  </a:lnTo>
                  <a:lnTo>
                    <a:pt x="705" y="439"/>
                  </a:lnTo>
                  <a:lnTo>
                    <a:pt x="717" y="447"/>
                  </a:lnTo>
                  <a:lnTo>
                    <a:pt x="723" y="453"/>
                  </a:lnTo>
                  <a:lnTo>
                    <a:pt x="724" y="458"/>
                  </a:lnTo>
                  <a:lnTo>
                    <a:pt x="724" y="458"/>
                  </a:lnTo>
                  <a:lnTo>
                    <a:pt x="728" y="464"/>
                  </a:lnTo>
                  <a:lnTo>
                    <a:pt x="735" y="471"/>
                  </a:lnTo>
                  <a:lnTo>
                    <a:pt x="755" y="485"/>
                  </a:lnTo>
                  <a:lnTo>
                    <a:pt x="775" y="496"/>
                  </a:lnTo>
                  <a:lnTo>
                    <a:pt x="786" y="503"/>
                  </a:lnTo>
                  <a:lnTo>
                    <a:pt x="825" y="484"/>
                  </a:lnTo>
                  <a:lnTo>
                    <a:pt x="825" y="484"/>
                  </a:lnTo>
                  <a:lnTo>
                    <a:pt x="832" y="481"/>
                  </a:lnTo>
                  <a:lnTo>
                    <a:pt x="840" y="481"/>
                  </a:lnTo>
                  <a:lnTo>
                    <a:pt x="849" y="481"/>
                  </a:lnTo>
                  <a:lnTo>
                    <a:pt x="856" y="482"/>
                  </a:lnTo>
                  <a:lnTo>
                    <a:pt x="856" y="482"/>
                  </a:lnTo>
                  <a:lnTo>
                    <a:pt x="867" y="485"/>
                  </a:lnTo>
                  <a:lnTo>
                    <a:pt x="871" y="484"/>
                  </a:lnTo>
                  <a:lnTo>
                    <a:pt x="874" y="484"/>
                  </a:lnTo>
                  <a:lnTo>
                    <a:pt x="874" y="484"/>
                  </a:lnTo>
                  <a:lnTo>
                    <a:pt x="877" y="479"/>
                  </a:lnTo>
                  <a:lnTo>
                    <a:pt x="878" y="475"/>
                  </a:lnTo>
                  <a:lnTo>
                    <a:pt x="878" y="475"/>
                  </a:lnTo>
                  <a:lnTo>
                    <a:pt x="878" y="467"/>
                  </a:lnTo>
                  <a:lnTo>
                    <a:pt x="878" y="467"/>
                  </a:lnTo>
                  <a:lnTo>
                    <a:pt x="880" y="453"/>
                  </a:lnTo>
                  <a:lnTo>
                    <a:pt x="884" y="437"/>
                  </a:lnTo>
                  <a:lnTo>
                    <a:pt x="888" y="419"/>
                  </a:lnTo>
                  <a:lnTo>
                    <a:pt x="898" y="397"/>
                  </a:lnTo>
                  <a:lnTo>
                    <a:pt x="898" y="397"/>
                  </a:lnTo>
                  <a:lnTo>
                    <a:pt x="903" y="386"/>
                  </a:lnTo>
                  <a:lnTo>
                    <a:pt x="910" y="374"/>
                  </a:lnTo>
                  <a:lnTo>
                    <a:pt x="920" y="366"/>
                  </a:lnTo>
                  <a:lnTo>
                    <a:pt x="930" y="357"/>
                  </a:lnTo>
                  <a:lnTo>
                    <a:pt x="940" y="350"/>
                  </a:lnTo>
                  <a:lnTo>
                    <a:pt x="951" y="343"/>
                  </a:lnTo>
                  <a:lnTo>
                    <a:pt x="973" y="332"/>
                  </a:lnTo>
                  <a:lnTo>
                    <a:pt x="973" y="332"/>
                  </a:lnTo>
                  <a:lnTo>
                    <a:pt x="990" y="324"/>
                  </a:lnTo>
                  <a:lnTo>
                    <a:pt x="990" y="324"/>
                  </a:lnTo>
                  <a:lnTo>
                    <a:pt x="1000" y="320"/>
                  </a:lnTo>
                  <a:lnTo>
                    <a:pt x="1009" y="317"/>
                  </a:lnTo>
                  <a:lnTo>
                    <a:pt x="1016" y="317"/>
                  </a:lnTo>
                  <a:lnTo>
                    <a:pt x="1021" y="317"/>
                  </a:lnTo>
                  <a:lnTo>
                    <a:pt x="1021" y="317"/>
                  </a:lnTo>
                  <a:lnTo>
                    <a:pt x="1028" y="317"/>
                  </a:lnTo>
                  <a:lnTo>
                    <a:pt x="1034" y="317"/>
                  </a:lnTo>
                  <a:lnTo>
                    <a:pt x="1041" y="314"/>
                  </a:lnTo>
                  <a:lnTo>
                    <a:pt x="1049" y="307"/>
                  </a:lnTo>
                  <a:lnTo>
                    <a:pt x="1049" y="307"/>
                  </a:lnTo>
                  <a:lnTo>
                    <a:pt x="1055" y="299"/>
                  </a:lnTo>
                  <a:lnTo>
                    <a:pt x="1060" y="292"/>
                  </a:lnTo>
                  <a:lnTo>
                    <a:pt x="1069" y="276"/>
                  </a:lnTo>
                  <a:lnTo>
                    <a:pt x="1072" y="265"/>
                  </a:lnTo>
                  <a:lnTo>
                    <a:pt x="1073" y="258"/>
                  </a:lnTo>
                  <a:lnTo>
                    <a:pt x="1073" y="258"/>
                  </a:lnTo>
                  <a:lnTo>
                    <a:pt x="1051" y="259"/>
                  </a:lnTo>
                  <a:lnTo>
                    <a:pt x="1021" y="261"/>
                  </a:lnTo>
                  <a:lnTo>
                    <a:pt x="1021" y="261"/>
                  </a:lnTo>
                  <a:lnTo>
                    <a:pt x="1016" y="259"/>
                  </a:lnTo>
                  <a:lnTo>
                    <a:pt x="1011" y="258"/>
                  </a:lnTo>
                  <a:lnTo>
                    <a:pt x="1009" y="255"/>
                  </a:lnTo>
                  <a:lnTo>
                    <a:pt x="1006" y="252"/>
                  </a:lnTo>
                  <a:lnTo>
                    <a:pt x="1006" y="252"/>
                  </a:lnTo>
                  <a:lnTo>
                    <a:pt x="1006" y="250"/>
                  </a:lnTo>
                  <a:lnTo>
                    <a:pt x="1006" y="245"/>
                  </a:lnTo>
                  <a:lnTo>
                    <a:pt x="1007" y="243"/>
                  </a:lnTo>
                  <a:lnTo>
                    <a:pt x="1010" y="240"/>
                  </a:lnTo>
                  <a:lnTo>
                    <a:pt x="1010" y="240"/>
                  </a:lnTo>
                  <a:lnTo>
                    <a:pt x="1011" y="237"/>
                  </a:lnTo>
                  <a:lnTo>
                    <a:pt x="1013" y="234"/>
                  </a:lnTo>
                  <a:lnTo>
                    <a:pt x="1016" y="226"/>
                  </a:lnTo>
                  <a:lnTo>
                    <a:pt x="1016" y="226"/>
                  </a:lnTo>
                  <a:lnTo>
                    <a:pt x="1017" y="219"/>
                  </a:lnTo>
                  <a:lnTo>
                    <a:pt x="1018" y="213"/>
                  </a:lnTo>
                  <a:lnTo>
                    <a:pt x="1023" y="209"/>
                  </a:lnTo>
                  <a:lnTo>
                    <a:pt x="1025" y="206"/>
                  </a:lnTo>
                  <a:lnTo>
                    <a:pt x="1030" y="206"/>
                  </a:lnTo>
                  <a:lnTo>
                    <a:pt x="1030" y="206"/>
                  </a:lnTo>
                  <a:lnTo>
                    <a:pt x="1044" y="205"/>
                  </a:lnTo>
                  <a:lnTo>
                    <a:pt x="1044" y="205"/>
                  </a:lnTo>
                  <a:lnTo>
                    <a:pt x="1053" y="203"/>
                  </a:lnTo>
                  <a:lnTo>
                    <a:pt x="1063" y="202"/>
                  </a:lnTo>
                  <a:lnTo>
                    <a:pt x="1072" y="198"/>
                  </a:lnTo>
                  <a:lnTo>
                    <a:pt x="1076" y="195"/>
                  </a:lnTo>
                  <a:lnTo>
                    <a:pt x="1080" y="192"/>
                  </a:lnTo>
                  <a:lnTo>
                    <a:pt x="1080" y="192"/>
                  </a:lnTo>
                  <a:lnTo>
                    <a:pt x="1087" y="184"/>
                  </a:lnTo>
                  <a:lnTo>
                    <a:pt x="1087" y="184"/>
                  </a:lnTo>
                  <a:lnTo>
                    <a:pt x="1094" y="174"/>
                  </a:lnTo>
                  <a:lnTo>
                    <a:pt x="1095" y="170"/>
                  </a:lnTo>
                  <a:lnTo>
                    <a:pt x="1095" y="164"/>
                  </a:lnTo>
                  <a:lnTo>
                    <a:pt x="1095" y="164"/>
                  </a:lnTo>
                  <a:lnTo>
                    <a:pt x="1097" y="156"/>
                  </a:lnTo>
                  <a:lnTo>
                    <a:pt x="1100" y="142"/>
                  </a:lnTo>
                  <a:lnTo>
                    <a:pt x="1102" y="135"/>
                  </a:lnTo>
                  <a:lnTo>
                    <a:pt x="1107" y="128"/>
                  </a:lnTo>
                  <a:lnTo>
                    <a:pt x="1112" y="122"/>
                  </a:lnTo>
                  <a:lnTo>
                    <a:pt x="1119" y="119"/>
                  </a:lnTo>
                  <a:lnTo>
                    <a:pt x="1119" y="119"/>
                  </a:lnTo>
                  <a:lnTo>
                    <a:pt x="1123" y="118"/>
                  </a:lnTo>
                  <a:lnTo>
                    <a:pt x="1125" y="115"/>
                  </a:lnTo>
                  <a:lnTo>
                    <a:pt x="1125" y="115"/>
                  </a:lnTo>
                  <a:lnTo>
                    <a:pt x="1123" y="111"/>
                  </a:lnTo>
                  <a:lnTo>
                    <a:pt x="1121" y="107"/>
                  </a:lnTo>
                  <a:lnTo>
                    <a:pt x="1111" y="96"/>
                  </a:lnTo>
                  <a:lnTo>
                    <a:pt x="1111" y="96"/>
                  </a:lnTo>
                  <a:close/>
                </a:path>
              </a:pathLst>
            </a:custGeom>
            <a:grpFill/>
            <a:ln w="3175">
              <a:solidFill>
                <a:srgbClr val="2D282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77"/>
            <p:cNvSpPr>
              <a:spLocks/>
            </p:cNvSpPr>
            <p:nvPr/>
          </p:nvSpPr>
          <p:spPr bwMode="auto">
            <a:xfrm>
              <a:off x="4424364" y="2400300"/>
              <a:ext cx="742951" cy="549274"/>
            </a:xfrm>
            <a:custGeom>
              <a:avLst/>
              <a:gdLst>
                <a:gd name="T0" fmla="*/ 514 w 936"/>
                <a:gd name="T1" fmla="*/ 516 h 692"/>
                <a:gd name="T2" fmla="*/ 556 w 936"/>
                <a:gd name="T3" fmla="*/ 528 h 692"/>
                <a:gd name="T4" fmla="*/ 566 w 936"/>
                <a:gd name="T5" fmla="*/ 532 h 692"/>
                <a:gd name="T6" fmla="*/ 576 w 936"/>
                <a:gd name="T7" fmla="*/ 547 h 692"/>
                <a:gd name="T8" fmla="*/ 573 w 936"/>
                <a:gd name="T9" fmla="*/ 571 h 692"/>
                <a:gd name="T10" fmla="*/ 577 w 936"/>
                <a:gd name="T11" fmla="*/ 582 h 692"/>
                <a:gd name="T12" fmla="*/ 598 w 936"/>
                <a:gd name="T13" fmla="*/ 585 h 692"/>
                <a:gd name="T14" fmla="*/ 614 w 936"/>
                <a:gd name="T15" fmla="*/ 589 h 692"/>
                <a:gd name="T16" fmla="*/ 625 w 936"/>
                <a:gd name="T17" fmla="*/ 598 h 692"/>
                <a:gd name="T18" fmla="*/ 722 w 936"/>
                <a:gd name="T19" fmla="*/ 640 h 692"/>
                <a:gd name="T20" fmla="*/ 737 w 936"/>
                <a:gd name="T21" fmla="*/ 689 h 692"/>
                <a:gd name="T22" fmla="*/ 789 w 936"/>
                <a:gd name="T23" fmla="*/ 676 h 692"/>
                <a:gd name="T24" fmla="*/ 862 w 936"/>
                <a:gd name="T25" fmla="*/ 657 h 692"/>
                <a:gd name="T26" fmla="*/ 922 w 936"/>
                <a:gd name="T27" fmla="*/ 599 h 692"/>
                <a:gd name="T28" fmla="*/ 936 w 936"/>
                <a:gd name="T29" fmla="*/ 579 h 692"/>
                <a:gd name="T30" fmla="*/ 928 w 936"/>
                <a:gd name="T31" fmla="*/ 575 h 692"/>
                <a:gd name="T32" fmla="*/ 894 w 936"/>
                <a:gd name="T33" fmla="*/ 579 h 692"/>
                <a:gd name="T34" fmla="*/ 866 w 936"/>
                <a:gd name="T35" fmla="*/ 602 h 692"/>
                <a:gd name="T36" fmla="*/ 842 w 936"/>
                <a:gd name="T37" fmla="*/ 622 h 692"/>
                <a:gd name="T38" fmla="*/ 764 w 936"/>
                <a:gd name="T39" fmla="*/ 641 h 692"/>
                <a:gd name="T40" fmla="*/ 757 w 936"/>
                <a:gd name="T41" fmla="*/ 629 h 692"/>
                <a:gd name="T42" fmla="*/ 755 w 936"/>
                <a:gd name="T43" fmla="*/ 629 h 692"/>
                <a:gd name="T44" fmla="*/ 755 w 936"/>
                <a:gd name="T45" fmla="*/ 617 h 692"/>
                <a:gd name="T46" fmla="*/ 755 w 936"/>
                <a:gd name="T47" fmla="*/ 572 h 692"/>
                <a:gd name="T48" fmla="*/ 754 w 936"/>
                <a:gd name="T49" fmla="*/ 525 h 692"/>
                <a:gd name="T50" fmla="*/ 741 w 936"/>
                <a:gd name="T51" fmla="*/ 455 h 692"/>
                <a:gd name="T52" fmla="*/ 729 w 936"/>
                <a:gd name="T53" fmla="*/ 337 h 692"/>
                <a:gd name="T54" fmla="*/ 720 w 936"/>
                <a:gd name="T55" fmla="*/ 249 h 692"/>
                <a:gd name="T56" fmla="*/ 696 w 936"/>
                <a:gd name="T57" fmla="*/ 207 h 692"/>
                <a:gd name="T58" fmla="*/ 684 w 936"/>
                <a:gd name="T59" fmla="*/ 190 h 692"/>
                <a:gd name="T60" fmla="*/ 677 w 936"/>
                <a:gd name="T61" fmla="*/ 145 h 692"/>
                <a:gd name="T62" fmla="*/ 660 w 936"/>
                <a:gd name="T63" fmla="*/ 91 h 692"/>
                <a:gd name="T64" fmla="*/ 649 w 936"/>
                <a:gd name="T65" fmla="*/ 40 h 692"/>
                <a:gd name="T66" fmla="*/ 579 w 936"/>
                <a:gd name="T67" fmla="*/ 16 h 692"/>
                <a:gd name="T68" fmla="*/ 478 w 936"/>
                <a:gd name="T69" fmla="*/ 30 h 692"/>
                <a:gd name="T70" fmla="*/ 415 w 936"/>
                <a:gd name="T71" fmla="*/ 81 h 692"/>
                <a:gd name="T72" fmla="*/ 376 w 936"/>
                <a:gd name="T73" fmla="*/ 124 h 692"/>
                <a:gd name="T74" fmla="*/ 345 w 936"/>
                <a:gd name="T75" fmla="*/ 180 h 692"/>
                <a:gd name="T76" fmla="*/ 343 w 936"/>
                <a:gd name="T77" fmla="*/ 190 h 692"/>
                <a:gd name="T78" fmla="*/ 350 w 936"/>
                <a:gd name="T79" fmla="*/ 207 h 692"/>
                <a:gd name="T80" fmla="*/ 366 w 936"/>
                <a:gd name="T81" fmla="*/ 242 h 692"/>
                <a:gd name="T82" fmla="*/ 374 w 936"/>
                <a:gd name="T83" fmla="*/ 281 h 692"/>
                <a:gd name="T84" fmla="*/ 376 w 936"/>
                <a:gd name="T85" fmla="*/ 288 h 692"/>
                <a:gd name="T86" fmla="*/ 360 w 936"/>
                <a:gd name="T87" fmla="*/ 295 h 692"/>
                <a:gd name="T88" fmla="*/ 336 w 936"/>
                <a:gd name="T89" fmla="*/ 315 h 692"/>
                <a:gd name="T90" fmla="*/ 315 w 936"/>
                <a:gd name="T91" fmla="*/ 341 h 692"/>
                <a:gd name="T92" fmla="*/ 297 w 936"/>
                <a:gd name="T93" fmla="*/ 350 h 692"/>
                <a:gd name="T94" fmla="*/ 268 w 936"/>
                <a:gd name="T95" fmla="*/ 347 h 692"/>
                <a:gd name="T96" fmla="*/ 251 w 936"/>
                <a:gd name="T97" fmla="*/ 357 h 692"/>
                <a:gd name="T98" fmla="*/ 234 w 936"/>
                <a:gd name="T99" fmla="*/ 369 h 692"/>
                <a:gd name="T100" fmla="*/ 181 w 936"/>
                <a:gd name="T101" fmla="*/ 365 h 692"/>
                <a:gd name="T102" fmla="*/ 133 w 936"/>
                <a:gd name="T103" fmla="*/ 362 h 692"/>
                <a:gd name="T104" fmla="*/ 80 w 936"/>
                <a:gd name="T105" fmla="*/ 372 h 692"/>
                <a:gd name="T106" fmla="*/ 69 w 936"/>
                <a:gd name="T107" fmla="*/ 376 h 692"/>
                <a:gd name="T108" fmla="*/ 60 w 936"/>
                <a:gd name="T109" fmla="*/ 396 h 692"/>
                <a:gd name="T110" fmla="*/ 65 w 936"/>
                <a:gd name="T111" fmla="*/ 417 h 692"/>
                <a:gd name="T112" fmla="*/ 93 w 936"/>
                <a:gd name="T113" fmla="*/ 458 h 692"/>
                <a:gd name="T114" fmla="*/ 97 w 936"/>
                <a:gd name="T115" fmla="*/ 474 h 692"/>
                <a:gd name="T116" fmla="*/ 91 w 936"/>
                <a:gd name="T117" fmla="*/ 479 h 692"/>
                <a:gd name="T118" fmla="*/ 55 w 936"/>
                <a:gd name="T119" fmla="*/ 522 h 692"/>
                <a:gd name="T120" fmla="*/ 2 w 936"/>
                <a:gd name="T121" fmla="*/ 574 h 692"/>
                <a:gd name="T122" fmla="*/ 3 w 936"/>
                <a:gd name="T123" fmla="*/ 595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36" h="692">
                  <a:moveTo>
                    <a:pt x="4" y="615"/>
                  </a:moveTo>
                  <a:lnTo>
                    <a:pt x="514" y="516"/>
                  </a:lnTo>
                  <a:lnTo>
                    <a:pt x="514" y="516"/>
                  </a:lnTo>
                  <a:lnTo>
                    <a:pt x="514" y="516"/>
                  </a:lnTo>
                  <a:lnTo>
                    <a:pt x="532" y="519"/>
                  </a:lnTo>
                  <a:lnTo>
                    <a:pt x="546" y="522"/>
                  </a:lnTo>
                  <a:lnTo>
                    <a:pt x="552" y="525"/>
                  </a:lnTo>
                  <a:lnTo>
                    <a:pt x="556" y="528"/>
                  </a:lnTo>
                  <a:lnTo>
                    <a:pt x="556" y="528"/>
                  </a:lnTo>
                  <a:lnTo>
                    <a:pt x="562" y="530"/>
                  </a:lnTo>
                  <a:lnTo>
                    <a:pt x="566" y="532"/>
                  </a:lnTo>
                  <a:lnTo>
                    <a:pt x="566" y="532"/>
                  </a:lnTo>
                  <a:lnTo>
                    <a:pt x="572" y="533"/>
                  </a:lnTo>
                  <a:lnTo>
                    <a:pt x="574" y="536"/>
                  </a:lnTo>
                  <a:lnTo>
                    <a:pt x="577" y="540"/>
                  </a:lnTo>
                  <a:lnTo>
                    <a:pt x="576" y="547"/>
                  </a:lnTo>
                  <a:lnTo>
                    <a:pt x="576" y="547"/>
                  </a:lnTo>
                  <a:lnTo>
                    <a:pt x="574" y="557"/>
                  </a:lnTo>
                  <a:lnTo>
                    <a:pt x="574" y="557"/>
                  </a:lnTo>
                  <a:lnTo>
                    <a:pt x="573" y="571"/>
                  </a:lnTo>
                  <a:lnTo>
                    <a:pt x="573" y="577"/>
                  </a:lnTo>
                  <a:lnTo>
                    <a:pt x="574" y="581"/>
                  </a:lnTo>
                  <a:lnTo>
                    <a:pt x="574" y="581"/>
                  </a:lnTo>
                  <a:lnTo>
                    <a:pt x="577" y="582"/>
                  </a:lnTo>
                  <a:lnTo>
                    <a:pt x="581" y="584"/>
                  </a:lnTo>
                  <a:lnTo>
                    <a:pt x="581" y="584"/>
                  </a:lnTo>
                  <a:lnTo>
                    <a:pt x="590" y="584"/>
                  </a:lnTo>
                  <a:lnTo>
                    <a:pt x="598" y="585"/>
                  </a:lnTo>
                  <a:lnTo>
                    <a:pt x="612" y="589"/>
                  </a:lnTo>
                  <a:lnTo>
                    <a:pt x="612" y="589"/>
                  </a:lnTo>
                  <a:lnTo>
                    <a:pt x="614" y="589"/>
                  </a:lnTo>
                  <a:lnTo>
                    <a:pt x="614" y="589"/>
                  </a:lnTo>
                  <a:lnTo>
                    <a:pt x="617" y="589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5" y="598"/>
                  </a:lnTo>
                  <a:lnTo>
                    <a:pt x="638" y="603"/>
                  </a:lnTo>
                  <a:lnTo>
                    <a:pt x="673" y="620"/>
                  </a:lnTo>
                  <a:lnTo>
                    <a:pt x="722" y="640"/>
                  </a:lnTo>
                  <a:lnTo>
                    <a:pt x="722" y="640"/>
                  </a:lnTo>
                  <a:lnTo>
                    <a:pt x="722" y="640"/>
                  </a:lnTo>
                  <a:lnTo>
                    <a:pt x="727" y="692"/>
                  </a:lnTo>
                  <a:lnTo>
                    <a:pt x="727" y="692"/>
                  </a:lnTo>
                  <a:lnTo>
                    <a:pt x="737" y="689"/>
                  </a:lnTo>
                  <a:lnTo>
                    <a:pt x="737" y="689"/>
                  </a:lnTo>
                  <a:lnTo>
                    <a:pt x="766" y="680"/>
                  </a:lnTo>
                  <a:lnTo>
                    <a:pt x="789" y="676"/>
                  </a:lnTo>
                  <a:lnTo>
                    <a:pt x="789" y="676"/>
                  </a:lnTo>
                  <a:lnTo>
                    <a:pt x="801" y="673"/>
                  </a:lnTo>
                  <a:lnTo>
                    <a:pt x="818" y="669"/>
                  </a:lnTo>
                  <a:lnTo>
                    <a:pt x="862" y="657"/>
                  </a:lnTo>
                  <a:lnTo>
                    <a:pt x="862" y="657"/>
                  </a:lnTo>
                  <a:lnTo>
                    <a:pt x="867" y="652"/>
                  </a:lnTo>
                  <a:lnTo>
                    <a:pt x="876" y="645"/>
                  </a:lnTo>
                  <a:lnTo>
                    <a:pt x="898" y="623"/>
                  </a:lnTo>
                  <a:lnTo>
                    <a:pt x="922" y="599"/>
                  </a:lnTo>
                  <a:lnTo>
                    <a:pt x="929" y="589"/>
                  </a:lnTo>
                  <a:lnTo>
                    <a:pt x="935" y="584"/>
                  </a:lnTo>
                  <a:lnTo>
                    <a:pt x="935" y="584"/>
                  </a:lnTo>
                  <a:lnTo>
                    <a:pt x="936" y="579"/>
                  </a:lnTo>
                  <a:lnTo>
                    <a:pt x="936" y="577"/>
                  </a:lnTo>
                  <a:lnTo>
                    <a:pt x="936" y="577"/>
                  </a:lnTo>
                  <a:lnTo>
                    <a:pt x="933" y="575"/>
                  </a:lnTo>
                  <a:lnTo>
                    <a:pt x="928" y="575"/>
                  </a:lnTo>
                  <a:lnTo>
                    <a:pt x="907" y="577"/>
                  </a:lnTo>
                  <a:lnTo>
                    <a:pt x="907" y="577"/>
                  </a:lnTo>
                  <a:lnTo>
                    <a:pt x="900" y="578"/>
                  </a:lnTo>
                  <a:lnTo>
                    <a:pt x="894" y="579"/>
                  </a:lnTo>
                  <a:lnTo>
                    <a:pt x="884" y="585"/>
                  </a:lnTo>
                  <a:lnTo>
                    <a:pt x="874" y="594"/>
                  </a:lnTo>
                  <a:lnTo>
                    <a:pt x="866" y="602"/>
                  </a:lnTo>
                  <a:lnTo>
                    <a:pt x="866" y="602"/>
                  </a:lnTo>
                  <a:lnTo>
                    <a:pt x="855" y="615"/>
                  </a:lnTo>
                  <a:lnTo>
                    <a:pt x="848" y="619"/>
                  </a:lnTo>
                  <a:lnTo>
                    <a:pt x="842" y="622"/>
                  </a:lnTo>
                  <a:lnTo>
                    <a:pt x="842" y="622"/>
                  </a:lnTo>
                  <a:lnTo>
                    <a:pt x="825" y="624"/>
                  </a:lnTo>
                  <a:lnTo>
                    <a:pt x="804" y="627"/>
                  </a:lnTo>
                  <a:lnTo>
                    <a:pt x="778" y="630"/>
                  </a:lnTo>
                  <a:lnTo>
                    <a:pt x="764" y="641"/>
                  </a:lnTo>
                  <a:lnTo>
                    <a:pt x="764" y="641"/>
                  </a:lnTo>
                  <a:lnTo>
                    <a:pt x="764" y="641"/>
                  </a:lnTo>
                  <a:lnTo>
                    <a:pt x="761" y="637"/>
                  </a:lnTo>
                  <a:lnTo>
                    <a:pt x="757" y="629"/>
                  </a:lnTo>
                  <a:lnTo>
                    <a:pt x="757" y="629"/>
                  </a:lnTo>
                  <a:lnTo>
                    <a:pt x="755" y="629"/>
                  </a:lnTo>
                  <a:lnTo>
                    <a:pt x="755" y="629"/>
                  </a:lnTo>
                  <a:lnTo>
                    <a:pt x="755" y="629"/>
                  </a:lnTo>
                  <a:lnTo>
                    <a:pt x="755" y="627"/>
                  </a:lnTo>
                  <a:lnTo>
                    <a:pt x="755" y="627"/>
                  </a:lnTo>
                  <a:lnTo>
                    <a:pt x="754" y="622"/>
                  </a:lnTo>
                  <a:lnTo>
                    <a:pt x="755" y="617"/>
                  </a:lnTo>
                  <a:lnTo>
                    <a:pt x="755" y="617"/>
                  </a:lnTo>
                  <a:lnTo>
                    <a:pt x="755" y="612"/>
                  </a:lnTo>
                  <a:lnTo>
                    <a:pt x="755" y="601"/>
                  </a:lnTo>
                  <a:lnTo>
                    <a:pt x="755" y="572"/>
                  </a:lnTo>
                  <a:lnTo>
                    <a:pt x="755" y="572"/>
                  </a:lnTo>
                  <a:lnTo>
                    <a:pt x="754" y="539"/>
                  </a:lnTo>
                  <a:lnTo>
                    <a:pt x="754" y="539"/>
                  </a:lnTo>
                  <a:lnTo>
                    <a:pt x="754" y="525"/>
                  </a:lnTo>
                  <a:lnTo>
                    <a:pt x="752" y="509"/>
                  </a:lnTo>
                  <a:lnTo>
                    <a:pt x="745" y="476"/>
                  </a:lnTo>
                  <a:lnTo>
                    <a:pt x="745" y="476"/>
                  </a:lnTo>
                  <a:lnTo>
                    <a:pt x="741" y="455"/>
                  </a:lnTo>
                  <a:lnTo>
                    <a:pt x="738" y="432"/>
                  </a:lnTo>
                  <a:lnTo>
                    <a:pt x="738" y="432"/>
                  </a:lnTo>
                  <a:lnTo>
                    <a:pt x="733" y="390"/>
                  </a:lnTo>
                  <a:lnTo>
                    <a:pt x="729" y="337"/>
                  </a:lnTo>
                  <a:lnTo>
                    <a:pt x="723" y="261"/>
                  </a:lnTo>
                  <a:lnTo>
                    <a:pt x="723" y="261"/>
                  </a:lnTo>
                  <a:lnTo>
                    <a:pt x="723" y="256"/>
                  </a:lnTo>
                  <a:lnTo>
                    <a:pt x="720" y="249"/>
                  </a:lnTo>
                  <a:lnTo>
                    <a:pt x="713" y="231"/>
                  </a:lnTo>
                  <a:lnTo>
                    <a:pt x="703" y="215"/>
                  </a:lnTo>
                  <a:lnTo>
                    <a:pt x="699" y="210"/>
                  </a:lnTo>
                  <a:lnTo>
                    <a:pt x="696" y="207"/>
                  </a:lnTo>
                  <a:lnTo>
                    <a:pt x="696" y="207"/>
                  </a:lnTo>
                  <a:lnTo>
                    <a:pt x="692" y="204"/>
                  </a:lnTo>
                  <a:lnTo>
                    <a:pt x="689" y="201"/>
                  </a:lnTo>
                  <a:lnTo>
                    <a:pt x="684" y="190"/>
                  </a:lnTo>
                  <a:lnTo>
                    <a:pt x="680" y="176"/>
                  </a:lnTo>
                  <a:lnTo>
                    <a:pt x="678" y="161"/>
                  </a:lnTo>
                  <a:lnTo>
                    <a:pt x="678" y="161"/>
                  </a:lnTo>
                  <a:lnTo>
                    <a:pt x="677" y="145"/>
                  </a:lnTo>
                  <a:lnTo>
                    <a:pt x="673" y="128"/>
                  </a:lnTo>
                  <a:lnTo>
                    <a:pt x="661" y="99"/>
                  </a:lnTo>
                  <a:lnTo>
                    <a:pt x="661" y="99"/>
                  </a:lnTo>
                  <a:lnTo>
                    <a:pt x="660" y="91"/>
                  </a:lnTo>
                  <a:lnTo>
                    <a:pt x="660" y="91"/>
                  </a:lnTo>
                  <a:lnTo>
                    <a:pt x="653" y="68"/>
                  </a:lnTo>
                  <a:lnTo>
                    <a:pt x="649" y="40"/>
                  </a:lnTo>
                  <a:lnTo>
                    <a:pt x="649" y="40"/>
                  </a:lnTo>
                  <a:lnTo>
                    <a:pt x="645" y="18"/>
                  </a:lnTo>
                  <a:lnTo>
                    <a:pt x="643" y="0"/>
                  </a:lnTo>
                  <a:lnTo>
                    <a:pt x="579" y="16"/>
                  </a:lnTo>
                  <a:lnTo>
                    <a:pt x="579" y="16"/>
                  </a:lnTo>
                  <a:lnTo>
                    <a:pt x="532" y="21"/>
                  </a:lnTo>
                  <a:lnTo>
                    <a:pt x="499" y="25"/>
                  </a:lnTo>
                  <a:lnTo>
                    <a:pt x="486" y="28"/>
                  </a:lnTo>
                  <a:lnTo>
                    <a:pt x="478" y="30"/>
                  </a:lnTo>
                  <a:lnTo>
                    <a:pt x="478" y="30"/>
                  </a:lnTo>
                  <a:lnTo>
                    <a:pt x="464" y="39"/>
                  </a:lnTo>
                  <a:lnTo>
                    <a:pt x="441" y="57"/>
                  </a:lnTo>
                  <a:lnTo>
                    <a:pt x="415" y="81"/>
                  </a:lnTo>
                  <a:lnTo>
                    <a:pt x="399" y="95"/>
                  </a:lnTo>
                  <a:lnTo>
                    <a:pt x="385" y="112"/>
                  </a:lnTo>
                  <a:lnTo>
                    <a:pt x="385" y="112"/>
                  </a:lnTo>
                  <a:lnTo>
                    <a:pt x="376" y="124"/>
                  </a:lnTo>
                  <a:lnTo>
                    <a:pt x="367" y="135"/>
                  </a:lnTo>
                  <a:lnTo>
                    <a:pt x="355" y="155"/>
                  </a:lnTo>
                  <a:lnTo>
                    <a:pt x="348" y="170"/>
                  </a:lnTo>
                  <a:lnTo>
                    <a:pt x="345" y="180"/>
                  </a:lnTo>
                  <a:lnTo>
                    <a:pt x="345" y="180"/>
                  </a:lnTo>
                  <a:lnTo>
                    <a:pt x="343" y="183"/>
                  </a:lnTo>
                  <a:lnTo>
                    <a:pt x="343" y="183"/>
                  </a:lnTo>
                  <a:lnTo>
                    <a:pt x="343" y="190"/>
                  </a:lnTo>
                  <a:lnTo>
                    <a:pt x="345" y="196"/>
                  </a:lnTo>
                  <a:lnTo>
                    <a:pt x="346" y="203"/>
                  </a:lnTo>
                  <a:lnTo>
                    <a:pt x="346" y="203"/>
                  </a:lnTo>
                  <a:lnTo>
                    <a:pt x="350" y="207"/>
                  </a:lnTo>
                  <a:lnTo>
                    <a:pt x="356" y="215"/>
                  </a:lnTo>
                  <a:lnTo>
                    <a:pt x="363" y="226"/>
                  </a:lnTo>
                  <a:lnTo>
                    <a:pt x="364" y="235"/>
                  </a:lnTo>
                  <a:lnTo>
                    <a:pt x="366" y="242"/>
                  </a:lnTo>
                  <a:lnTo>
                    <a:pt x="367" y="247"/>
                  </a:lnTo>
                  <a:lnTo>
                    <a:pt x="367" y="247"/>
                  </a:lnTo>
                  <a:lnTo>
                    <a:pt x="370" y="266"/>
                  </a:lnTo>
                  <a:lnTo>
                    <a:pt x="374" y="281"/>
                  </a:lnTo>
                  <a:lnTo>
                    <a:pt x="374" y="281"/>
                  </a:lnTo>
                  <a:lnTo>
                    <a:pt x="376" y="285"/>
                  </a:lnTo>
                  <a:lnTo>
                    <a:pt x="376" y="288"/>
                  </a:lnTo>
                  <a:lnTo>
                    <a:pt x="376" y="288"/>
                  </a:lnTo>
                  <a:lnTo>
                    <a:pt x="373" y="291"/>
                  </a:lnTo>
                  <a:lnTo>
                    <a:pt x="369" y="292"/>
                  </a:lnTo>
                  <a:lnTo>
                    <a:pt x="369" y="292"/>
                  </a:lnTo>
                  <a:lnTo>
                    <a:pt x="360" y="295"/>
                  </a:lnTo>
                  <a:lnTo>
                    <a:pt x="355" y="298"/>
                  </a:lnTo>
                  <a:lnTo>
                    <a:pt x="349" y="302"/>
                  </a:lnTo>
                  <a:lnTo>
                    <a:pt x="349" y="302"/>
                  </a:lnTo>
                  <a:lnTo>
                    <a:pt x="336" y="315"/>
                  </a:lnTo>
                  <a:lnTo>
                    <a:pt x="327" y="326"/>
                  </a:lnTo>
                  <a:lnTo>
                    <a:pt x="327" y="326"/>
                  </a:lnTo>
                  <a:lnTo>
                    <a:pt x="315" y="341"/>
                  </a:lnTo>
                  <a:lnTo>
                    <a:pt x="315" y="341"/>
                  </a:lnTo>
                  <a:lnTo>
                    <a:pt x="311" y="344"/>
                  </a:lnTo>
                  <a:lnTo>
                    <a:pt x="307" y="347"/>
                  </a:lnTo>
                  <a:lnTo>
                    <a:pt x="303" y="350"/>
                  </a:lnTo>
                  <a:lnTo>
                    <a:pt x="297" y="350"/>
                  </a:lnTo>
                  <a:lnTo>
                    <a:pt x="287" y="350"/>
                  </a:lnTo>
                  <a:lnTo>
                    <a:pt x="277" y="348"/>
                  </a:lnTo>
                  <a:lnTo>
                    <a:pt x="277" y="348"/>
                  </a:lnTo>
                  <a:lnTo>
                    <a:pt x="268" y="347"/>
                  </a:lnTo>
                  <a:lnTo>
                    <a:pt x="268" y="347"/>
                  </a:lnTo>
                  <a:lnTo>
                    <a:pt x="263" y="347"/>
                  </a:lnTo>
                  <a:lnTo>
                    <a:pt x="259" y="350"/>
                  </a:lnTo>
                  <a:lnTo>
                    <a:pt x="251" y="357"/>
                  </a:lnTo>
                  <a:lnTo>
                    <a:pt x="251" y="357"/>
                  </a:lnTo>
                  <a:lnTo>
                    <a:pt x="244" y="364"/>
                  </a:lnTo>
                  <a:lnTo>
                    <a:pt x="234" y="369"/>
                  </a:lnTo>
                  <a:lnTo>
                    <a:pt x="234" y="369"/>
                  </a:lnTo>
                  <a:lnTo>
                    <a:pt x="226" y="371"/>
                  </a:lnTo>
                  <a:lnTo>
                    <a:pt x="212" y="369"/>
                  </a:lnTo>
                  <a:lnTo>
                    <a:pt x="181" y="365"/>
                  </a:lnTo>
                  <a:lnTo>
                    <a:pt x="181" y="365"/>
                  </a:lnTo>
                  <a:lnTo>
                    <a:pt x="163" y="362"/>
                  </a:lnTo>
                  <a:lnTo>
                    <a:pt x="150" y="361"/>
                  </a:lnTo>
                  <a:lnTo>
                    <a:pt x="150" y="361"/>
                  </a:lnTo>
                  <a:lnTo>
                    <a:pt x="133" y="362"/>
                  </a:lnTo>
                  <a:lnTo>
                    <a:pt x="112" y="367"/>
                  </a:lnTo>
                  <a:lnTo>
                    <a:pt x="112" y="367"/>
                  </a:lnTo>
                  <a:lnTo>
                    <a:pt x="94" y="371"/>
                  </a:lnTo>
                  <a:lnTo>
                    <a:pt x="80" y="372"/>
                  </a:lnTo>
                  <a:lnTo>
                    <a:pt x="80" y="372"/>
                  </a:lnTo>
                  <a:lnTo>
                    <a:pt x="76" y="372"/>
                  </a:lnTo>
                  <a:lnTo>
                    <a:pt x="72" y="374"/>
                  </a:lnTo>
                  <a:lnTo>
                    <a:pt x="69" y="376"/>
                  </a:lnTo>
                  <a:lnTo>
                    <a:pt x="67" y="379"/>
                  </a:lnTo>
                  <a:lnTo>
                    <a:pt x="63" y="386"/>
                  </a:lnTo>
                  <a:lnTo>
                    <a:pt x="62" y="395"/>
                  </a:lnTo>
                  <a:lnTo>
                    <a:pt x="60" y="396"/>
                  </a:lnTo>
                  <a:lnTo>
                    <a:pt x="60" y="396"/>
                  </a:lnTo>
                  <a:lnTo>
                    <a:pt x="60" y="402"/>
                  </a:lnTo>
                  <a:lnTo>
                    <a:pt x="60" y="406"/>
                  </a:lnTo>
                  <a:lnTo>
                    <a:pt x="65" y="417"/>
                  </a:lnTo>
                  <a:lnTo>
                    <a:pt x="73" y="431"/>
                  </a:lnTo>
                  <a:lnTo>
                    <a:pt x="86" y="449"/>
                  </a:lnTo>
                  <a:lnTo>
                    <a:pt x="86" y="449"/>
                  </a:lnTo>
                  <a:lnTo>
                    <a:pt x="93" y="458"/>
                  </a:lnTo>
                  <a:lnTo>
                    <a:pt x="97" y="465"/>
                  </a:lnTo>
                  <a:lnTo>
                    <a:pt x="98" y="470"/>
                  </a:lnTo>
                  <a:lnTo>
                    <a:pt x="97" y="474"/>
                  </a:lnTo>
                  <a:lnTo>
                    <a:pt x="97" y="474"/>
                  </a:lnTo>
                  <a:lnTo>
                    <a:pt x="95" y="476"/>
                  </a:lnTo>
                  <a:lnTo>
                    <a:pt x="94" y="477"/>
                  </a:lnTo>
                  <a:lnTo>
                    <a:pt x="91" y="479"/>
                  </a:lnTo>
                  <a:lnTo>
                    <a:pt x="91" y="479"/>
                  </a:lnTo>
                  <a:lnTo>
                    <a:pt x="76" y="495"/>
                  </a:lnTo>
                  <a:lnTo>
                    <a:pt x="65" y="509"/>
                  </a:lnTo>
                  <a:lnTo>
                    <a:pt x="55" y="522"/>
                  </a:lnTo>
                  <a:lnTo>
                    <a:pt x="55" y="522"/>
                  </a:lnTo>
                  <a:lnTo>
                    <a:pt x="51" y="529"/>
                  </a:lnTo>
                  <a:lnTo>
                    <a:pt x="44" y="537"/>
                  </a:lnTo>
                  <a:lnTo>
                    <a:pt x="27" y="554"/>
                  </a:lnTo>
                  <a:lnTo>
                    <a:pt x="2" y="574"/>
                  </a:lnTo>
                  <a:lnTo>
                    <a:pt x="2" y="572"/>
                  </a:lnTo>
                  <a:lnTo>
                    <a:pt x="0" y="579"/>
                  </a:lnTo>
                  <a:lnTo>
                    <a:pt x="0" y="579"/>
                  </a:lnTo>
                  <a:lnTo>
                    <a:pt x="3" y="595"/>
                  </a:lnTo>
                  <a:lnTo>
                    <a:pt x="4" y="615"/>
                  </a:lnTo>
                  <a:lnTo>
                    <a:pt x="4" y="615"/>
                  </a:lnTo>
                  <a:close/>
                </a:path>
              </a:pathLst>
            </a:custGeom>
            <a:grpFill/>
            <a:ln w="3175">
              <a:solidFill>
                <a:srgbClr val="2D282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78"/>
            <p:cNvSpPr>
              <a:spLocks/>
            </p:cNvSpPr>
            <p:nvPr/>
          </p:nvSpPr>
          <p:spPr bwMode="auto">
            <a:xfrm>
              <a:off x="5013324" y="2730500"/>
              <a:ext cx="166688" cy="166687"/>
            </a:xfrm>
            <a:custGeom>
              <a:avLst/>
              <a:gdLst>
                <a:gd name="T0" fmla="*/ 192 w 210"/>
                <a:gd name="T1" fmla="*/ 0 h 212"/>
                <a:gd name="T2" fmla="*/ 0 w 210"/>
                <a:gd name="T3" fmla="*/ 37 h 212"/>
                <a:gd name="T4" fmla="*/ 0 w 210"/>
                <a:gd name="T5" fmla="*/ 37 h 212"/>
                <a:gd name="T6" fmla="*/ 4 w 210"/>
                <a:gd name="T7" fmla="*/ 62 h 212"/>
                <a:gd name="T8" fmla="*/ 4 w 210"/>
                <a:gd name="T9" fmla="*/ 62 h 212"/>
                <a:gd name="T10" fmla="*/ 11 w 210"/>
                <a:gd name="T11" fmla="*/ 95 h 212"/>
                <a:gd name="T12" fmla="*/ 12 w 210"/>
                <a:gd name="T13" fmla="*/ 111 h 212"/>
                <a:gd name="T14" fmla="*/ 12 w 210"/>
                <a:gd name="T15" fmla="*/ 125 h 212"/>
                <a:gd name="T16" fmla="*/ 12 w 210"/>
                <a:gd name="T17" fmla="*/ 125 h 212"/>
                <a:gd name="T18" fmla="*/ 14 w 210"/>
                <a:gd name="T19" fmla="*/ 158 h 212"/>
                <a:gd name="T20" fmla="*/ 14 w 210"/>
                <a:gd name="T21" fmla="*/ 158 h 212"/>
                <a:gd name="T22" fmla="*/ 14 w 210"/>
                <a:gd name="T23" fmla="*/ 188 h 212"/>
                <a:gd name="T24" fmla="*/ 14 w 210"/>
                <a:gd name="T25" fmla="*/ 198 h 212"/>
                <a:gd name="T26" fmla="*/ 12 w 210"/>
                <a:gd name="T27" fmla="*/ 203 h 212"/>
                <a:gd name="T28" fmla="*/ 12 w 210"/>
                <a:gd name="T29" fmla="*/ 203 h 212"/>
                <a:gd name="T30" fmla="*/ 12 w 210"/>
                <a:gd name="T31" fmla="*/ 208 h 212"/>
                <a:gd name="T32" fmla="*/ 14 w 210"/>
                <a:gd name="T33" fmla="*/ 212 h 212"/>
                <a:gd name="T34" fmla="*/ 14 w 210"/>
                <a:gd name="T35" fmla="*/ 212 h 212"/>
                <a:gd name="T36" fmla="*/ 18 w 210"/>
                <a:gd name="T37" fmla="*/ 203 h 212"/>
                <a:gd name="T38" fmla="*/ 26 w 210"/>
                <a:gd name="T39" fmla="*/ 191 h 212"/>
                <a:gd name="T40" fmla="*/ 39 w 210"/>
                <a:gd name="T41" fmla="*/ 180 h 212"/>
                <a:gd name="T42" fmla="*/ 46 w 210"/>
                <a:gd name="T43" fmla="*/ 174 h 212"/>
                <a:gd name="T44" fmla="*/ 54 w 210"/>
                <a:gd name="T45" fmla="*/ 170 h 212"/>
                <a:gd name="T46" fmla="*/ 54 w 210"/>
                <a:gd name="T47" fmla="*/ 170 h 212"/>
                <a:gd name="T48" fmla="*/ 71 w 210"/>
                <a:gd name="T49" fmla="*/ 163 h 212"/>
                <a:gd name="T50" fmla="*/ 91 w 210"/>
                <a:gd name="T51" fmla="*/ 154 h 212"/>
                <a:gd name="T52" fmla="*/ 131 w 210"/>
                <a:gd name="T53" fmla="*/ 142 h 212"/>
                <a:gd name="T54" fmla="*/ 131 w 210"/>
                <a:gd name="T55" fmla="*/ 142 h 212"/>
                <a:gd name="T56" fmla="*/ 158 w 210"/>
                <a:gd name="T57" fmla="*/ 133 h 212"/>
                <a:gd name="T58" fmla="*/ 158 w 210"/>
                <a:gd name="T59" fmla="*/ 133 h 212"/>
                <a:gd name="T60" fmla="*/ 185 w 210"/>
                <a:gd name="T61" fmla="*/ 119 h 212"/>
                <a:gd name="T62" fmla="*/ 208 w 210"/>
                <a:gd name="T63" fmla="*/ 107 h 212"/>
                <a:gd name="T64" fmla="*/ 208 w 210"/>
                <a:gd name="T65" fmla="*/ 105 h 212"/>
                <a:gd name="T66" fmla="*/ 208 w 210"/>
                <a:gd name="T67" fmla="*/ 105 h 212"/>
                <a:gd name="T68" fmla="*/ 210 w 210"/>
                <a:gd name="T69" fmla="*/ 104 h 212"/>
                <a:gd name="T70" fmla="*/ 192 w 210"/>
                <a:gd name="T71" fmla="*/ 3 h 212"/>
                <a:gd name="T72" fmla="*/ 192 w 210"/>
                <a:gd name="T73" fmla="*/ 3 h 212"/>
                <a:gd name="T74" fmla="*/ 189 w 210"/>
                <a:gd name="T75" fmla="*/ 3 h 212"/>
                <a:gd name="T76" fmla="*/ 189 w 210"/>
                <a:gd name="T77" fmla="*/ 2 h 212"/>
                <a:gd name="T78" fmla="*/ 189 w 210"/>
                <a:gd name="T79" fmla="*/ 2 h 212"/>
                <a:gd name="T80" fmla="*/ 192 w 210"/>
                <a:gd name="T81" fmla="*/ 2 h 212"/>
                <a:gd name="T82" fmla="*/ 192 w 210"/>
                <a:gd name="T8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0" h="212">
                  <a:moveTo>
                    <a:pt x="192" y="0"/>
                  </a:moveTo>
                  <a:lnTo>
                    <a:pt x="0" y="37"/>
                  </a:lnTo>
                  <a:lnTo>
                    <a:pt x="0" y="37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11" y="95"/>
                  </a:lnTo>
                  <a:lnTo>
                    <a:pt x="12" y="111"/>
                  </a:lnTo>
                  <a:lnTo>
                    <a:pt x="12" y="125"/>
                  </a:lnTo>
                  <a:lnTo>
                    <a:pt x="12" y="125"/>
                  </a:lnTo>
                  <a:lnTo>
                    <a:pt x="14" y="158"/>
                  </a:lnTo>
                  <a:lnTo>
                    <a:pt x="14" y="158"/>
                  </a:lnTo>
                  <a:lnTo>
                    <a:pt x="14" y="188"/>
                  </a:lnTo>
                  <a:lnTo>
                    <a:pt x="14" y="198"/>
                  </a:lnTo>
                  <a:lnTo>
                    <a:pt x="12" y="203"/>
                  </a:lnTo>
                  <a:lnTo>
                    <a:pt x="12" y="203"/>
                  </a:lnTo>
                  <a:lnTo>
                    <a:pt x="12" y="208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18" y="203"/>
                  </a:lnTo>
                  <a:lnTo>
                    <a:pt x="26" y="191"/>
                  </a:lnTo>
                  <a:lnTo>
                    <a:pt x="39" y="180"/>
                  </a:lnTo>
                  <a:lnTo>
                    <a:pt x="46" y="174"/>
                  </a:lnTo>
                  <a:lnTo>
                    <a:pt x="54" y="170"/>
                  </a:lnTo>
                  <a:lnTo>
                    <a:pt x="54" y="170"/>
                  </a:lnTo>
                  <a:lnTo>
                    <a:pt x="71" y="163"/>
                  </a:lnTo>
                  <a:lnTo>
                    <a:pt x="91" y="154"/>
                  </a:lnTo>
                  <a:lnTo>
                    <a:pt x="131" y="142"/>
                  </a:lnTo>
                  <a:lnTo>
                    <a:pt x="131" y="142"/>
                  </a:lnTo>
                  <a:lnTo>
                    <a:pt x="158" y="133"/>
                  </a:lnTo>
                  <a:lnTo>
                    <a:pt x="158" y="133"/>
                  </a:lnTo>
                  <a:lnTo>
                    <a:pt x="185" y="119"/>
                  </a:lnTo>
                  <a:lnTo>
                    <a:pt x="208" y="107"/>
                  </a:lnTo>
                  <a:lnTo>
                    <a:pt x="208" y="105"/>
                  </a:lnTo>
                  <a:lnTo>
                    <a:pt x="208" y="105"/>
                  </a:lnTo>
                  <a:lnTo>
                    <a:pt x="210" y="104"/>
                  </a:lnTo>
                  <a:lnTo>
                    <a:pt x="192" y="3"/>
                  </a:lnTo>
                  <a:lnTo>
                    <a:pt x="192" y="3"/>
                  </a:lnTo>
                  <a:lnTo>
                    <a:pt x="189" y="3"/>
                  </a:lnTo>
                  <a:lnTo>
                    <a:pt x="189" y="2"/>
                  </a:lnTo>
                  <a:lnTo>
                    <a:pt x="189" y="2"/>
                  </a:lnTo>
                  <a:lnTo>
                    <a:pt x="192" y="2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3175">
              <a:solidFill>
                <a:srgbClr val="2D282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79"/>
            <p:cNvSpPr>
              <a:spLocks/>
            </p:cNvSpPr>
            <p:nvPr/>
          </p:nvSpPr>
          <p:spPr bwMode="auto">
            <a:xfrm>
              <a:off x="5249863" y="2768600"/>
              <a:ext cx="15875" cy="6350"/>
            </a:xfrm>
            <a:custGeom>
              <a:avLst/>
              <a:gdLst>
                <a:gd name="T0" fmla="*/ 0 w 21"/>
                <a:gd name="T1" fmla="*/ 9 h 9"/>
                <a:gd name="T2" fmla="*/ 1 w 21"/>
                <a:gd name="T3" fmla="*/ 9 h 9"/>
                <a:gd name="T4" fmla="*/ 1 w 21"/>
                <a:gd name="T5" fmla="*/ 9 h 9"/>
                <a:gd name="T6" fmla="*/ 8 w 21"/>
                <a:gd name="T7" fmla="*/ 7 h 9"/>
                <a:gd name="T8" fmla="*/ 15 w 21"/>
                <a:gd name="T9" fmla="*/ 4 h 9"/>
                <a:gd name="T10" fmla="*/ 21 w 21"/>
                <a:gd name="T11" fmla="*/ 0 h 9"/>
                <a:gd name="T12" fmla="*/ 21 w 21"/>
                <a:gd name="T13" fmla="*/ 0 h 9"/>
                <a:gd name="T14" fmla="*/ 15 w 21"/>
                <a:gd name="T15" fmla="*/ 3 h 9"/>
                <a:gd name="T16" fmla="*/ 9 w 21"/>
                <a:gd name="T17" fmla="*/ 6 h 9"/>
                <a:gd name="T18" fmla="*/ 0 w 21"/>
                <a:gd name="T19" fmla="*/ 9 h 9"/>
                <a:gd name="T20" fmla="*/ 0 w 21"/>
                <a:gd name="T2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1" y="9"/>
                  </a:lnTo>
                  <a:lnTo>
                    <a:pt x="1" y="9"/>
                  </a:lnTo>
                  <a:lnTo>
                    <a:pt x="8" y="7"/>
                  </a:lnTo>
                  <a:lnTo>
                    <a:pt x="15" y="4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5" y="3"/>
                  </a:lnTo>
                  <a:lnTo>
                    <a:pt x="9" y="6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3175">
              <a:solidFill>
                <a:srgbClr val="2D282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80"/>
            <p:cNvSpPr>
              <a:spLocks/>
            </p:cNvSpPr>
            <p:nvPr/>
          </p:nvSpPr>
          <p:spPr bwMode="auto">
            <a:xfrm>
              <a:off x="1473198" y="3584575"/>
              <a:ext cx="711200" cy="730250"/>
            </a:xfrm>
            <a:custGeom>
              <a:avLst/>
              <a:gdLst>
                <a:gd name="T0" fmla="*/ 133 w 897"/>
                <a:gd name="T1" fmla="*/ 850 h 921"/>
                <a:gd name="T2" fmla="*/ 133 w 897"/>
                <a:gd name="T3" fmla="*/ 850 h 921"/>
                <a:gd name="T4" fmla="*/ 342 w 897"/>
                <a:gd name="T5" fmla="*/ 884 h 921"/>
                <a:gd name="T6" fmla="*/ 342 w 897"/>
                <a:gd name="T7" fmla="*/ 836 h 921"/>
                <a:gd name="T8" fmla="*/ 831 w 897"/>
                <a:gd name="T9" fmla="*/ 879 h 921"/>
                <a:gd name="T10" fmla="*/ 897 w 897"/>
                <a:gd name="T11" fmla="*/ 83 h 921"/>
                <a:gd name="T12" fmla="*/ 895 w 897"/>
                <a:gd name="T13" fmla="*/ 79 h 921"/>
                <a:gd name="T14" fmla="*/ 892 w 897"/>
                <a:gd name="T15" fmla="*/ 79 h 921"/>
                <a:gd name="T16" fmla="*/ 892 w 897"/>
                <a:gd name="T17" fmla="*/ 77 h 921"/>
                <a:gd name="T18" fmla="*/ 895 w 897"/>
                <a:gd name="T19" fmla="*/ 77 h 921"/>
                <a:gd name="T20" fmla="*/ 895 w 897"/>
                <a:gd name="T21" fmla="*/ 76 h 921"/>
                <a:gd name="T22" fmla="*/ 895 w 897"/>
                <a:gd name="T23" fmla="*/ 76 h 921"/>
                <a:gd name="T24" fmla="*/ 793 w 897"/>
                <a:gd name="T25" fmla="*/ 65 h 921"/>
                <a:gd name="T26" fmla="*/ 574 w 897"/>
                <a:gd name="T27" fmla="*/ 41 h 921"/>
                <a:gd name="T28" fmla="*/ 325 w 897"/>
                <a:gd name="T29" fmla="*/ 16 h 921"/>
                <a:gd name="T30" fmla="*/ 214 w 897"/>
                <a:gd name="T31" fmla="*/ 6 h 921"/>
                <a:gd name="T32" fmla="*/ 128 w 897"/>
                <a:gd name="T33" fmla="*/ 0 h 921"/>
                <a:gd name="T34" fmla="*/ 0 w 897"/>
                <a:gd name="T35" fmla="*/ 907 h 921"/>
                <a:gd name="T36" fmla="*/ 119 w 897"/>
                <a:gd name="T37" fmla="*/ 921 h 921"/>
                <a:gd name="T38" fmla="*/ 133 w 897"/>
                <a:gd name="T39" fmla="*/ 850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7" h="921">
                  <a:moveTo>
                    <a:pt x="133" y="850"/>
                  </a:moveTo>
                  <a:lnTo>
                    <a:pt x="133" y="850"/>
                  </a:lnTo>
                  <a:lnTo>
                    <a:pt x="342" y="884"/>
                  </a:lnTo>
                  <a:lnTo>
                    <a:pt x="342" y="836"/>
                  </a:lnTo>
                  <a:lnTo>
                    <a:pt x="831" y="879"/>
                  </a:lnTo>
                  <a:lnTo>
                    <a:pt x="897" y="83"/>
                  </a:lnTo>
                  <a:lnTo>
                    <a:pt x="895" y="79"/>
                  </a:lnTo>
                  <a:lnTo>
                    <a:pt x="892" y="79"/>
                  </a:lnTo>
                  <a:lnTo>
                    <a:pt x="892" y="77"/>
                  </a:lnTo>
                  <a:lnTo>
                    <a:pt x="895" y="77"/>
                  </a:lnTo>
                  <a:lnTo>
                    <a:pt x="895" y="76"/>
                  </a:lnTo>
                  <a:lnTo>
                    <a:pt x="895" y="76"/>
                  </a:lnTo>
                  <a:lnTo>
                    <a:pt x="793" y="65"/>
                  </a:lnTo>
                  <a:lnTo>
                    <a:pt x="574" y="41"/>
                  </a:lnTo>
                  <a:lnTo>
                    <a:pt x="325" y="16"/>
                  </a:lnTo>
                  <a:lnTo>
                    <a:pt x="214" y="6"/>
                  </a:lnTo>
                  <a:lnTo>
                    <a:pt x="128" y="0"/>
                  </a:lnTo>
                  <a:lnTo>
                    <a:pt x="0" y="907"/>
                  </a:lnTo>
                  <a:lnTo>
                    <a:pt x="119" y="921"/>
                  </a:lnTo>
                  <a:lnTo>
                    <a:pt x="133" y="850"/>
                  </a:lnTo>
                  <a:close/>
                </a:path>
              </a:pathLst>
            </a:custGeom>
            <a:grpFill/>
            <a:ln w="3175">
              <a:solidFill>
                <a:srgbClr val="2D282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81"/>
            <p:cNvSpPr>
              <a:spLocks/>
            </p:cNvSpPr>
            <p:nvPr/>
          </p:nvSpPr>
          <p:spPr bwMode="auto">
            <a:xfrm>
              <a:off x="257174" y="26336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rgbClr val="2D282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82"/>
            <p:cNvSpPr>
              <a:spLocks/>
            </p:cNvSpPr>
            <p:nvPr/>
          </p:nvSpPr>
          <p:spPr bwMode="auto">
            <a:xfrm>
              <a:off x="884238" y="3495675"/>
              <a:ext cx="688975" cy="808037"/>
            </a:xfrm>
            <a:custGeom>
              <a:avLst/>
              <a:gdLst>
                <a:gd name="T0" fmla="*/ 868 w 868"/>
                <a:gd name="T1" fmla="*/ 107 h 1019"/>
                <a:gd name="T2" fmla="*/ 867 w 868"/>
                <a:gd name="T3" fmla="*/ 114 h 1019"/>
                <a:gd name="T4" fmla="*/ 867 w 868"/>
                <a:gd name="T5" fmla="*/ 105 h 1019"/>
                <a:gd name="T6" fmla="*/ 239 w 868"/>
                <a:gd name="T7" fmla="*/ 0 h 1019"/>
                <a:gd name="T8" fmla="*/ 221 w 868"/>
                <a:gd name="T9" fmla="*/ 85 h 1019"/>
                <a:gd name="T10" fmla="*/ 217 w 868"/>
                <a:gd name="T11" fmla="*/ 108 h 1019"/>
                <a:gd name="T12" fmla="*/ 213 w 868"/>
                <a:gd name="T13" fmla="*/ 121 h 1019"/>
                <a:gd name="T14" fmla="*/ 203 w 868"/>
                <a:gd name="T15" fmla="*/ 133 h 1019"/>
                <a:gd name="T16" fmla="*/ 185 w 868"/>
                <a:gd name="T17" fmla="*/ 146 h 1019"/>
                <a:gd name="T18" fmla="*/ 179 w 868"/>
                <a:gd name="T19" fmla="*/ 147 h 1019"/>
                <a:gd name="T20" fmla="*/ 175 w 868"/>
                <a:gd name="T21" fmla="*/ 147 h 1019"/>
                <a:gd name="T22" fmla="*/ 175 w 868"/>
                <a:gd name="T23" fmla="*/ 144 h 1019"/>
                <a:gd name="T24" fmla="*/ 166 w 868"/>
                <a:gd name="T25" fmla="*/ 135 h 1019"/>
                <a:gd name="T26" fmla="*/ 152 w 868"/>
                <a:gd name="T27" fmla="*/ 126 h 1019"/>
                <a:gd name="T28" fmla="*/ 147 w 868"/>
                <a:gd name="T29" fmla="*/ 125 h 1019"/>
                <a:gd name="T30" fmla="*/ 134 w 868"/>
                <a:gd name="T31" fmla="*/ 123 h 1019"/>
                <a:gd name="T32" fmla="*/ 130 w 868"/>
                <a:gd name="T33" fmla="*/ 126 h 1019"/>
                <a:gd name="T34" fmla="*/ 126 w 868"/>
                <a:gd name="T35" fmla="*/ 135 h 1019"/>
                <a:gd name="T36" fmla="*/ 121 w 868"/>
                <a:gd name="T37" fmla="*/ 175 h 1019"/>
                <a:gd name="T38" fmla="*/ 119 w 868"/>
                <a:gd name="T39" fmla="*/ 202 h 1019"/>
                <a:gd name="T40" fmla="*/ 116 w 868"/>
                <a:gd name="T41" fmla="*/ 254 h 1019"/>
                <a:gd name="T42" fmla="*/ 110 w 868"/>
                <a:gd name="T43" fmla="*/ 279 h 1019"/>
                <a:gd name="T44" fmla="*/ 107 w 868"/>
                <a:gd name="T45" fmla="*/ 283 h 1019"/>
                <a:gd name="T46" fmla="*/ 96 w 868"/>
                <a:gd name="T47" fmla="*/ 307 h 1019"/>
                <a:gd name="T48" fmla="*/ 96 w 868"/>
                <a:gd name="T49" fmla="*/ 318 h 1019"/>
                <a:gd name="T50" fmla="*/ 102 w 868"/>
                <a:gd name="T51" fmla="*/ 332 h 1019"/>
                <a:gd name="T52" fmla="*/ 112 w 868"/>
                <a:gd name="T53" fmla="*/ 353 h 1019"/>
                <a:gd name="T54" fmla="*/ 130 w 868"/>
                <a:gd name="T55" fmla="*/ 388 h 1019"/>
                <a:gd name="T56" fmla="*/ 134 w 868"/>
                <a:gd name="T57" fmla="*/ 399 h 1019"/>
                <a:gd name="T58" fmla="*/ 137 w 868"/>
                <a:gd name="T59" fmla="*/ 416 h 1019"/>
                <a:gd name="T60" fmla="*/ 134 w 868"/>
                <a:gd name="T61" fmla="*/ 429 h 1019"/>
                <a:gd name="T62" fmla="*/ 124 w 868"/>
                <a:gd name="T63" fmla="*/ 440 h 1019"/>
                <a:gd name="T64" fmla="*/ 116 w 868"/>
                <a:gd name="T65" fmla="*/ 447 h 1019"/>
                <a:gd name="T66" fmla="*/ 98 w 868"/>
                <a:gd name="T67" fmla="*/ 467 h 1019"/>
                <a:gd name="T68" fmla="*/ 89 w 868"/>
                <a:gd name="T69" fmla="*/ 485 h 1019"/>
                <a:gd name="T70" fmla="*/ 85 w 868"/>
                <a:gd name="T71" fmla="*/ 495 h 1019"/>
                <a:gd name="T72" fmla="*/ 81 w 868"/>
                <a:gd name="T73" fmla="*/ 509 h 1019"/>
                <a:gd name="T74" fmla="*/ 64 w 868"/>
                <a:gd name="T75" fmla="*/ 530 h 1019"/>
                <a:gd name="T76" fmla="*/ 54 w 868"/>
                <a:gd name="T77" fmla="*/ 539 h 1019"/>
                <a:gd name="T78" fmla="*/ 37 w 868"/>
                <a:gd name="T79" fmla="*/ 558 h 1019"/>
                <a:gd name="T80" fmla="*/ 33 w 868"/>
                <a:gd name="T81" fmla="*/ 566 h 1019"/>
                <a:gd name="T82" fmla="*/ 32 w 868"/>
                <a:gd name="T83" fmla="*/ 583 h 1019"/>
                <a:gd name="T84" fmla="*/ 32 w 868"/>
                <a:gd name="T85" fmla="*/ 590 h 1019"/>
                <a:gd name="T86" fmla="*/ 32 w 868"/>
                <a:gd name="T87" fmla="*/ 598 h 1019"/>
                <a:gd name="T88" fmla="*/ 36 w 868"/>
                <a:gd name="T89" fmla="*/ 608 h 1019"/>
                <a:gd name="T90" fmla="*/ 43 w 868"/>
                <a:gd name="T91" fmla="*/ 618 h 1019"/>
                <a:gd name="T92" fmla="*/ 54 w 868"/>
                <a:gd name="T93" fmla="*/ 637 h 1019"/>
                <a:gd name="T94" fmla="*/ 54 w 868"/>
                <a:gd name="T95" fmla="*/ 643 h 1019"/>
                <a:gd name="T96" fmla="*/ 53 w 868"/>
                <a:gd name="T97" fmla="*/ 649 h 1019"/>
                <a:gd name="T98" fmla="*/ 42 w 868"/>
                <a:gd name="T99" fmla="*/ 658 h 1019"/>
                <a:gd name="T100" fmla="*/ 18 w 868"/>
                <a:gd name="T101" fmla="*/ 670 h 1019"/>
                <a:gd name="T102" fmla="*/ 9 w 868"/>
                <a:gd name="T103" fmla="*/ 672 h 1019"/>
                <a:gd name="T104" fmla="*/ 5 w 868"/>
                <a:gd name="T105" fmla="*/ 671 h 1019"/>
                <a:gd name="T106" fmla="*/ 452 w 868"/>
                <a:gd name="T107" fmla="*/ 965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68" h="1019">
                  <a:moveTo>
                    <a:pt x="741" y="1019"/>
                  </a:moveTo>
                  <a:lnTo>
                    <a:pt x="868" y="107"/>
                  </a:lnTo>
                  <a:lnTo>
                    <a:pt x="868" y="107"/>
                  </a:lnTo>
                  <a:lnTo>
                    <a:pt x="867" y="114"/>
                  </a:lnTo>
                  <a:lnTo>
                    <a:pt x="867" y="114"/>
                  </a:lnTo>
                  <a:lnTo>
                    <a:pt x="867" y="105"/>
                  </a:lnTo>
                  <a:lnTo>
                    <a:pt x="239" y="0"/>
                  </a:lnTo>
                  <a:lnTo>
                    <a:pt x="239" y="0"/>
                  </a:lnTo>
                  <a:lnTo>
                    <a:pt x="228" y="50"/>
                  </a:lnTo>
                  <a:lnTo>
                    <a:pt x="221" y="85"/>
                  </a:lnTo>
                  <a:lnTo>
                    <a:pt x="217" y="108"/>
                  </a:lnTo>
                  <a:lnTo>
                    <a:pt x="217" y="108"/>
                  </a:lnTo>
                  <a:lnTo>
                    <a:pt x="217" y="114"/>
                  </a:lnTo>
                  <a:lnTo>
                    <a:pt x="213" y="121"/>
                  </a:lnTo>
                  <a:lnTo>
                    <a:pt x="208" y="126"/>
                  </a:lnTo>
                  <a:lnTo>
                    <a:pt x="203" y="133"/>
                  </a:lnTo>
                  <a:lnTo>
                    <a:pt x="190" y="143"/>
                  </a:lnTo>
                  <a:lnTo>
                    <a:pt x="185" y="146"/>
                  </a:lnTo>
                  <a:lnTo>
                    <a:pt x="179" y="147"/>
                  </a:lnTo>
                  <a:lnTo>
                    <a:pt x="179" y="147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5" y="144"/>
                  </a:lnTo>
                  <a:lnTo>
                    <a:pt x="175" y="144"/>
                  </a:lnTo>
                  <a:lnTo>
                    <a:pt x="172" y="140"/>
                  </a:lnTo>
                  <a:lnTo>
                    <a:pt x="166" y="135"/>
                  </a:lnTo>
                  <a:lnTo>
                    <a:pt x="161" y="130"/>
                  </a:lnTo>
                  <a:lnTo>
                    <a:pt x="152" y="126"/>
                  </a:lnTo>
                  <a:lnTo>
                    <a:pt x="152" y="126"/>
                  </a:lnTo>
                  <a:lnTo>
                    <a:pt x="147" y="125"/>
                  </a:lnTo>
                  <a:lnTo>
                    <a:pt x="140" y="123"/>
                  </a:lnTo>
                  <a:lnTo>
                    <a:pt x="134" y="123"/>
                  </a:lnTo>
                  <a:lnTo>
                    <a:pt x="130" y="126"/>
                  </a:lnTo>
                  <a:lnTo>
                    <a:pt x="130" y="126"/>
                  </a:lnTo>
                  <a:lnTo>
                    <a:pt x="128" y="129"/>
                  </a:lnTo>
                  <a:lnTo>
                    <a:pt x="126" y="135"/>
                  </a:lnTo>
                  <a:lnTo>
                    <a:pt x="123" y="151"/>
                  </a:lnTo>
                  <a:lnTo>
                    <a:pt x="121" y="175"/>
                  </a:lnTo>
                  <a:lnTo>
                    <a:pt x="119" y="202"/>
                  </a:lnTo>
                  <a:lnTo>
                    <a:pt x="119" y="202"/>
                  </a:lnTo>
                  <a:lnTo>
                    <a:pt x="117" y="230"/>
                  </a:lnTo>
                  <a:lnTo>
                    <a:pt x="116" y="254"/>
                  </a:lnTo>
                  <a:lnTo>
                    <a:pt x="113" y="272"/>
                  </a:lnTo>
                  <a:lnTo>
                    <a:pt x="110" y="279"/>
                  </a:lnTo>
                  <a:lnTo>
                    <a:pt x="107" y="283"/>
                  </a:lnTo>
                  <a:lnTo>
                    <a:pt x="107" y="283"/>
                  </a:lnTo>
                  <a:lnTo>
                    <a:pt x="92" y="300"/>
                  </a:lnTo>
                  <a:lnTo>
                    <a:pt x="96" y="307"/>
                  </a:lnTo>
                  <a:lnTo>
                    <a:pt x="96" y="318"/>
                  </a:lnTo>
                  <a:lnTo>
                    <a:pt x="96" y="318"/>
                  </a:lnTo>
                  <a:lnTo>
                    <a:pt x="98" y="324"/>
                  </a:lnTo>
                  <a:lnTo>
                    <a:pt x="102" y="332"/>
                  </a:lnTo>
                  <a:lnTo>
                    <a:pt x="112" y="353"/>
                  </a:lnTo>
                  <a:lnTo>
                    <a:pt x="112" y="353"/>
                  </a:lnTo>
                  <a:lnTo>
                    <a:pt x="121" y="370"/>
                  </a:lnTo>
                  <a:lnTo>
                    <a:pt x="130" y="388"/>
                  </a:lnTo>
                  <a:lnTo>
                    <a:pt x="130" y="388"/>
                  </a:lnTo>
                  <a:lnTo>
                    <a:pt x="134" y="399"/>
                  </a:lnTo>
                  <a:lnTo>
                    <a:pt x="137" y="409"/>
                  </a:lnTo>
                  <a:lnTo>
                    <a:pt x="137" y="416"/>
                  </a:lnTo>
                  <a:lnTo>
                    <a:pt x="135" y="423"/>
                  </a:lnTo>
                  <a:lnTo>
                    <a:pt x="134" y="429"/>
                  </a:lnTo>
                  <a:lnTo>
                    <a:pt x="131" y="433"/>
                  </a:lnTo>
                  <a:lnTo>
                    <a:pt x="124" y="440"/>
                  </a:lnTo>
                  <a:lnTo>
                    <a:pt x="124" y="440"/>
                  </a:lnTo>
                  <a:lnTo>
                    <a:pt x="116" y="447"/>
                  </a:lnTo>
                  <a:lnTo>
                    <a:pt x="105" y="460"/>
                  </a:lnTo>
                  <a:lnTo>
                    <a:pt x="98" y="467"/>
                  </a:lnTo>
                  <a:lnTo>
                    <a:pt x="93" y="475"/>
                  </a:lnTo>
                  <a:lnTo>
                    <a:pt x="89" y="485"/>
                  </a:lnTo>
                  <a:lnTo>
                    <a:pt x="85" y="495"/>
                  </a:lnTo>
                  <a:lnTo>
                    <a:pt x="85" y="495"/>
                  </a:lnTo>
                  <a:lnTo>
                    <a:pt x="84" y="502"/>
                  </a:lnTo>
                  <a:lnTo>
                    <a:pt x="81" y="509"/>
                  </a:lnTo>
                  <a:lnTo>
                    <a:pt x="74" y="520"/>
                  </a:lnTo>
                  <a:lnTo>
                    <a:pt x="64" y="530"/>
                  </a:lnTo>
                  <a:lnTo>
                    <a:pt x="54" y="539"/>
                  </a:lnTo>
                  <a:lnTo>
                    <a:pt x="54" y="539"/>
                  </a:lnTo>
                  <a:lnTo>
                    <a:pt x="46" y="548"/>
                  </a:lnTo>
                  <a:lnTo>
                    <a:pt x="37" y="558"/>
                  </a:lnTo>
                  <a:lnTo>
                    <a:pt x="37" y="558"/>
                  </a:lnTo>
                  <a:lnTo>
                    <a:pt x="33" y="566"/>
                  </a:lnTo>
                  <a:lnTo>
                    <a:pt x="32" y="574"/>
                  </a:lnTo>
                  <a:lnTo>
                    <a:pt x="32" y="583"/>
                  </a:lnTo>
                  <a:lnTo>
                    <a:pt x="32" y="590"/>
                  </a:lnTo>
                  <a:lnTo>
                    <a:pt x="32" y="590"/>
                  </a:lnTo>
                  <a:lnTo>
                    <a:pt x="32" y="598"/>
                  </a:lnTo>
                  <a:lnTo>
                    <a:pt x="32" y="598"/>
                  </a:lnTo>
                  <a:lnTo>
                    <a:pt x="33" y="602"/>
                  </a:lnTo>
                  <a:lnTo>
                    <a:pt x="36" y="608"/>
                  </a:lnTo>
                  <a:lnTo>
                    <a:pt x="43" y="618"/>
                  </a:lnTo>
                  <a:lnTo>
                    <a:pt x="43" y="618"/>
                  </a:lnTo>
                  <a:lnTo>
                    <a:pt x="51" y="632"/>
                  </a:lnTo>
                  <a:lnTo>
                    <a:pt x="54" y="637"/>
                  </a:lnTo>
                  <a:lnTo>
                    <a:pt x="54" y="643"/>
                  </a:lnTo>
                  <a:lnTo>
                    <a:pt x="54" y="643"/>
                  </a:lnTo>
                  <a:lnTo>
                    <a:pt x="54" y="646"/>
                  </a:lnTo>
                  <a:lnTo>
                    <a:pt x="53" y="649"/>
                  </a:lnTo>
                  <a:lnTo>
                    <a:pt x="49" y="654"/>
                  </a:lnTo>
                  <a:lnTo>
                    <a:pt x="42" y="658"/>
                  </a:lnTo>
                  <a:lnTo>
                    <a:pt x="33" y="663"/>
                  </a:lnTo>
                  <a:lnTo>
                    <a:pt x="18" y="670"/>
                  </a:lnTo>
                  <a:lnTo>
                    <a:pt x="9" y="672"/>
                  </a:lnTo>
                  <a:lnTo>
                    <a:pt x="9" y="672"/>
                  </a:lnTo>
                  <a:lnTo>
                    <a:pt x="9" y="672"/>
                  </a:lnTo>
                  <a:lnTo>
                    <a:pt x="5" y="671"/>
                  </a:lnTo>
                  <a:lnTo>
                    <a:pt x="0" y="694"/>
                  </a:lnTo>
                  <a:lnTo>
                    <a:pt x="452" y="965"/>
                  </a:lnTo>
                  <a:lnTo>
                    <a:pt x="741" y="1019"/>
                  </a:lnTo>
                  <a:close/>
                </a:path>
              </a:pathLst>
            </a:custGeom>
            <a:grpFill/>
            <a:ln w="3175">
              <a:solidFill>
                <a:srgbClr val="2D282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83"/>
            <p:cNvSpPr>
              <a:spLocks/>
            </p:cNvSpPr>
            <p:nvPr/>
          </p:nvSpPr>
          <p:spPr bwMode="auto">
            <a:xfrm>
              <a:off x="2795588" y="2084387"/>
              <a:ext cx="652463" cy="1147762"/>
            </a:xfrm>
            <a:custGeom>
              <a:avLst/>
              <a:gdLst>
                <a:gd name="T0" fmla="*/ 703 w 822"/>
                <a:gd name="T1" fmla="*/ 176 h 1445"/>
                <a:gd name="T2" fmla="*/ 664 w 822"/>
                <a:gd name="T3" fmla="*/ 171 h 1445"/>
                <a:gd name="T4" fmla="*/ 602 w 822"/>
                <a:gd name="T5" fmla="*/ 193 h 1445"/>
                <a:gd name="T6" fmla="*/ 553 w 822"/>
                <a:gd name="T7" fmla="*/ 165 h 1445"/>
                <a:gd name="T8" fmla="*/ 479 w 822"/>
                <a:gd name="T9" fmla="*/ 137 h 1445"/>
                <a:gd name="T10" fmla="*/ 444 w 822"/>
                <a:gd name="T11" fmla="*/ 115 h 1445"/>
                <a:gd name="T12" fmla="*/ 414 w 822"/>
                <a:gd name="T13" fmla="*/ 126 h 1445"/>
                <a:gd name="T14" fmla="*/ 358 w 822"/>
                <a:gd name="T15" fmla="*/ 123 h 1445"/>
                <a:gd name="T16" fmla="*/ 308 w 822"/>
                <a:gd name="T17" fmla="*/ 106 h 1445"/>
                <a:gd name="T18" fmla="*/ 256 w 822"/>
                <a:gd name="T19" fmla="*/ 57 h 1445"/>
                <a:gd name="T20" fmla="*/ 218 w 822"/>
                <a:gd name="T21" fmla="*/ 56 h 1445"/>
                <a:gd name="T22" fmla="*/ 10 w 822"/>
                <a:gd name="T23" fmla="*/ 207 h 1445"/>
                <a:gd name="T24" fmla="*/ 33 w 822"/>
                <a:gd name="T25" fmla="*/ 319 h 1445"/>
                <a:gd name="T26" fmla="*/ 53 w 822"/>
                <a:gd name="T27" fmla="*/ 455 h 1445"/>
                <a:gd name="T28" fmla="*/ 61 w 822"/>
                <a:gd name="T29" fmla="*/ 543 h 1445"/>
                <a:gd name="T30" fmla="*/ 38 w 822"/>
                <a:gd name="T31" fmla="*/ 588 h 1445"/>
                <a:gd name="T32" fmla="*/ 54 w 822"/>
                <a:gd name="T33" fmla="*/ 602 h 1445"/>
                <a:gd name="T34" fmla="*/ 74 w 822"/>
                <a:gd name="T35" fmla="*/ 657 h 1445"/>
                <a:gd name="T36" fmla="*/ 80 w 822"/>
                <a:gd name="T37" fmla="*/ 983 h 1445"/>
                <a:gd name="T38" fmla="*/ 64 w 822"/>
                <a:gd name="T39" fmla="*/ 1036 h 1445"/>
                <a:gd name="T40" fmla="*/ 70 w 822"/>
                <a:gd name="T41" fmla="*/ 1091 h 1445"/>
                <a:gd name="T42" fmla="*/ 85 w 822"/>
                <a:gd name="T43" fmla="*/ 1141 h 1445"/>
                <a:gd name="T44" fmla="*/ 131 w 822"/>
                <a:gd name="T45" fmla="*/ 1314 h 1445"/>
                <a:gd name="T46" fmla="*/ 157 w 822"/>
                <a:gd name="T47" fmla="*/ 1394 h 1445"/>
                <a:gd name="T48" fmla="*/ 480 w 822"/>
                <a:gd name="T49" fmla="*/ 1398 h 1445"/>
                <a:gd name="T50" fmla="*/ 653 w 822"/>
                <a:gd name="T51" fmla="*/ 1391 h 1445"/>
                <a:gd name="T52" fmla="*/ 683 w 822"/>
                <a:gd name="T53" fmla="*/ 1438 h 1445"/>
                <a:gd name="T54" fmla="*/ 693 w 822"/>
                <a:gd name="T55" fmla="*/ 1388 h 1445"/>
                <a:gd name="T56" fmla="*/ 725 w 822"/>
                <a:gd name="T57" fmla="*/ 1371 h 1445"/>
                <a:gd name="T58" fmla="*/ 725 w 822"/>
                <a:gd name="T59" fmla="*/ 1325 h 1445"/>
                <a:gd name="T60" fmla="*/ 723 w 822"/>
                <a:gd name="T61" fmla="*/ 1272 h 1445"/>
                <a:gd name="T62" fmla="*/ 762 w 822"/>
                <a:gd name="T63" fmla="*/ 1238 h 1445"/>
                <a:gd name="T64" fmla="*/ 812 w 822"/>
                <a:gd name="T65" fmla="*/ 1218 h 1445"/>
                <a:gd name="T66" fmla="*/ 807 w 822"/>
                <a:gd name="T67" fmla="*/ 1133 h 1445"/>
                <a:gd name="T68" fmla="*/ 777 w 822"/>
                <a:gd name="T69" fmla="*/ 1108 h 1445"/>
                <a:gd name="T70" fmla="*/ 767 w 822"/>
                <a:gd name="T71" fmla="*/ 1071 h 1445"/>
                <a:gd name="T72" fmla="*/ 748 w 822"/>
                <a:gd name="T73" fmla="*/ 1059 h 1445"/>
                <a:gd name="T74" fmla="*/ 707 w 822"/>
                <a:gd name="T75" fmla="*/ 1014 h 1445"/>
                <a:gd name="T76" fmla="*/ 709 w 822"/>
                <a:gd name="T77" fmla="*/ 969 h 1445"/>
                <a:gd name="T78" fmla="*/ 686 w 822"/>
                <a:gd name="T79" fmla="*/ 924 h 1445"/>
                <a:gd name="T80" fmla="*/ 685 w 822"/>
                <a:gd name="T81" fmla="*/ 928 h 1445"/>
                <a:gd name="T82" fmla="*/ 657 w 822"/>
                <a:gd name="T83" fmla="*/ 840 h 1445"/>
                <a:gd name="T84" fmla="*/ 601 w 822"/>
                <a:gd name="T85" fmla="*/ 795 h 1445"/>
                <a:gd name="T86" fmla="*/ 581 w 822"/>
                <a:gd name="T87" fmla="*/ 762 h 1445"/>
                <a:gd name="T88" fmla="*/ 508 w 822"/>
                <a:gd name="T89" fmla="*/ 739 h 1445"/>
                <a:gd name="T90" fmla="*/ 494 w 822"/>
                <a:gd name="T91" fmla="*/ 703 h 1445"/>
                <a:gd name="T92" fmla="*/ 501 w 822"/>
                <a:gd name="T93" fmla="*/ 615 h 1445"/>
                <a:gd name="T94" fmla="*/ 491 w 822"/>
                <a:gd name="T95" fmla="*/ 596 h 1445"/>
                <a:gd name="T96" fmla="*/ 475 w 822"/>
                <a:gd name="T97" fmla="*/ 588 h 1445"/>
                <a:gd name="T98" fmla="*/ 510 w 822"/>
                <a:gd name="T99" fmla="*/ 536 h 1445"/>
                <a:gd name="T100" fmla="*/ 541 w 822"/>
                <a:gd name="T101" fmla="*/ 483 h 1445"/>
                <a:gd name="T102" fmla="*/ 552 w 822"/>
                <a:gd name="T103" fmla="*/ 431 h 1445"/>
                <a:gd name="T104" fmla="*/ 557 w 822"/>
                <a:gd name="T105" fmla="*/ 393 h 1445"/>
                <a:gd name="T106" fmla="*/ 567 w 822"/>
                <a:gd name="T107" fmla="*/ 383 h 1445"/>
                <a:gd name="T108" fmla="*/ 609 w 822"/>
                <a:gd name="T109" fmla="*/ 346 h 1445"/>
                <a:gd name="T110" fmla="*/ 695 w 822"/>
                <a:gd name="T111" fmla="*/ 253 h 1445"/>
                <a:gd name="T112" fmla="*/ 772 w 822"/>
                <a:gd name="T113" fmla="*/ 207 h 1445"/>
                <a:gd name="T114" fmla="*/ 774 w 822"/>
                <a:gd name="T115" fmla="*/ 186 h 1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22" h="1445">
                  <a:moveTo>
                    <a:pt x="759" y="185"/>
                  </a:moveTo>
                  <a:lnTo>
                    <a:pt x="759" y="185"/>
                  </a:lnTo>
                  <a:lnTo>
                    <a:pt x="724" y="182"/>
                  </a:lnTo>
                  <a:lnTo>
                    <a:pt x="710" y="179"/>
                  </a:lnTo>
                  <a:lnTo>
                    <a:pt x="706" y="178"/>
                  </a:lnTo>
                  <a:lnTo>
                    <a:pt x="703" y="176"/>
                  </a:lnTo>
                  <a:lnTo>
                    <a:pt x="703" y="176"/>
                  </a:lnTo>
                  <a:lnTo>
                    <a:pt x="695" y="169"/>
                  </a:lnTo>
                  <a:lnTo>
                    <a:pt x="690" y="168"/>
                  </a:lnTo>
                  <a:lnTo>
                    <a:pt x="686" y="165"/>
                  </a:lnTo>
                  <a:lnTo>
                    <a:pt x="681" y="165"/>
                  </a:lnTo>
                  <a:lnTo>
                    <a:pt x="676" y="165"/>
                  </a:lnTo>
                  <a:lnTo>
                    <a:pt x="671" y="166"/>
                  </a:lnTo>
                  <a:lnTo>
                    <a:pt x="664" y="171"/>
                  </a:lnTo>
                  <a:lnTo>
                    <a:pt x="664" y="171"/>
                  </a:lnTo>
                  <a:lnTo>
                    <a:pt x="651" y="178"/>
                  </a:lnTo>
                  <a:lnTo>
                    <a:pt x="639" y="185"/>
                  </a:lnTo>
                  <a:lnTo>
                    <a:pt x="626" y="189"/>
                  </a:lnTo>
                  <a:lnTo>
                    <a:pt x="613" y="193"/>
                  </a:lnTo>
                  <a:lnTo>
                    <a:pt x="613" y="193"/>
                  </a:lnTo>
                  <a:lnTo>
                    <a:pt x="602" y="193"/>
                  </a:lnTo>
                  <a:lnTo>
                    <a:pt x="592" y="190"/>
                  </a:lnTo>
                  <a:lnTo>
                    <a:pt x="581" y="185"/>
                  </a:lnTo>
                  <a:lnTo>
                    <a:pt x="571" y="176"/>
                  </a:lnTo>
                  <a:lnTo>
                    <a:pt x="571" y="176"/>
                  </a:lnTo>
                  <a:lnTo>
                    <a:pt x="564" y="171"/>
                  </a:lnTo>
                  <a:lnTo>
                    <a:pt x="560" y="166"/>
                  </a:lnTo>
                  <a:lnTo>
                    <a:pt x="553" y="165"/>
                  </a:lnTo>
                  <a:lnTo>
                    <a:pt x="545" y="164"/>
                  </a:lnTo>
                  <a:lnTo>
                    <a:pt x="545" y="164"/>
                  </a:lnTo>
                  <a:lnTo>
                    <a:pt x="515" y="157"/>
                  </a:lnTo>
                  <a:lnTo>
                    <a:pt x="515" y="157"/>
                  </a:lnTo>
                  <a:lnTo>
                    <a:pt x="497" y="150"/>
                  </a:lnTo>
                  <a:lnTo>
                    <a:pt x="486" y="144"/>
                  </a:lnTo>
                  <a:lnTo>
                    <a:pt x="479" y="137"/>
                  </a:lnTo>
                  <a:lnTo>
                    <a:pt x="475" y="130"/>
                  </a:lnTo>
                  <a:lnTo>
                    <a:pt x="475" y="130"/>
                  </a:lnTo>
                  <a:lnTo>
                    <a:pt x="472" y="126"/>
                  </a:lnTo>
                  <a:lnTo>
                    <a:pt x="468" y="123"/>
                  </a:lnTo>
                  <a:lnTo>
                    <a:pt x="468" y="123"/>
                  </a:lnTo>
                  <a:lnTo>
                    <a:pt x="456" y="119"/>
                  </a:lnTo>
                  <a:lnTo>
                    <a:pt x="444" y="115"/>
                  </a:lnTo>
                  <a:lnTo>
                    <a:pt x="437" y="115"/>
                  </a:lnTo>
                  <a:lnTo>
                    <a:pt x="431" y="115"/>
                  </a:lnTo>
                  <a:lnTo>
                    <a:pt x="427" y="116"/>
                  </a:lnTo>
                  <a:lnTo>
                    <a:pt x="423" y="119"/>
                  </a:lnTo>
                  <a:lnTo>
                    <a:pt x="423" y="119"/>
                  </a:lnTo>
                  <a:lnTo>
                    <a:pt x="420" y="123"/>
                  </a:lnTo>
                  <a:lnTo>
                    <a:pt x="414" y="126"/>
                  </a:lnTo>
                  <a:lnTo>
                    <a:pt x="403" y="129"/>
                  </a:lnTo>
                  <a:lnTo>
                    <a:pt x="403" y="129"/>
                  </a:lnTo>
                  <a:lnTo>
                    <a:pt x="391" y="130"/>
                  </a:lnTo>
                  <a:lnTo>
                    <a:pt x="377" y="129"/>
                  </a:lnTo>
                  <a:lnTo>
                    <a:pt x="365" y="127"/>
                  </a:lnTo>
                  <a:lnTo>
                    <a:pt x="361" y="124"/>
                  </a:lnTo>
                  <a:lnTo>
                    <a:pt x="358" y="123"/>
                  </a:lnTo>
                  <a:lnTo>
                    <a:pt x="358" y="123"/>
                  </a:lnTo>
                  <a:lnTo>
                    <a:pt x="353" y="119"/>
                  </a:lnTo>
                  <a:lnTo>
                    <a:pt x="349" y="116"/>
                  </a:lnTo>
                  <a:lnTo>
                    <a:pt x="336" y="110"/>
                  </a:lnTo>
                  <a:lnTo>
                    <a:pt x="322" y="108"/>
                  </a:lnTo>
                  <a:lnTo>
                    <a:pt x="308" y="106"/>
                  </a:lnTo>
                  <a:lnTo>
                    <a:pt x="308" y="106"/>
                  </a:lnTo>
                  <a:lnTo>
                    <a:pt x="300" y="103"/>
                  </a:lnTo>
                  <a:lnTo>
                    <a:pt x="293" y="101"/>
                  </a:lnTo>
                  <a:lnTo>
                    <a:pt x="284" y="95"/>
                  </a:lnTo>
                  <a:lnTo>
                    <a:pt x="276" y="88"/>
                  </a:lnTo>
                  <a:lnTo>
                    <a:pt x="269" y="79"/>
                  </a:lnTo>
                  <a:lnTo>
                    <a:pt x="262" y="70"/>
                  </a:lnTo>
                  <a:lnTo>
                    <a:pt x="256" y="57"/>
                  </a:lnTo>
                  <a:lnTo>
                    <a:pt x="252" y="43"/>
                  </a:lnTo>
                  <a:lnTo>
                    <a:pt x="252" y="43"/>
                  </a:lnTo>
                  <a:lnTo>
                    <a:pt x="244" y="23"/>
                  </a:lnTo>
                  <a:lnTo>
                    <a:pt x="237" y="9"/>
                  </a:lnTo>
                  <a:lnTo>
                    <a:pt x="231" y="2"/>
                  </a:lnTo>
                  <a:lnTo>
                    <a:pt x="227" y="0"/>
                  </a:lnTo>
                  <a:lnTo>
                    <a:pt x="218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1" y="113"/>
                  </a:lnTo>
                  <a:lnTo>
                    <a:pt x="3" y="155"/>
                  </a:lnTo>
                  <a:lnTo>
                    <a:pt x="5" y="189"/>
                  </a:lnTo>
                  <a:lnTo>
                    <a:pt x="5" y="189"/>
                  </a:lnTo>
                  <a:lnTo>
                    <a:pt x="10" y="207"/>
                  </a:lnTo>
                  <a:lnTo>
                    <a:pt x="14" y="227"/>
                  </a:lnTo>
                  <a:lnTo>
                    <a:pt x="25" y="269"/>
                  </a:lnTo>
                  <a:lnTo>
                    <a:pt x="25" y="269"/>
                  </a:lnTo>
                  <a:lnTo>
                    <a:pt x="32" y="294"/>
                  </a:lnTo>
                  <a:lnTo>
                    <a:pt x="33" y="306"/>
                  </a:lnTo>
                  <a:lnTo>
                    <a:pt x="33" y="306"/>
                  </a:lnTo>
                  <a:lnTo>
                    <a:pt x="33" y="319"/>
                  </a:lnTo>
                  <a:lnTo>
                    <a:pt x="33" y="319"/>
                  </a:lnTo>
                  <a:lnTo>
                    <a:pt x="33" y="358"/>
                  </a:lnTo>
                  <a:lnTo>
                    <a:pt x="33" y="376"/>
                  </a:lnTo>
                  <a:lnTo>
                    <a:pt x="33" y="388"/>
                  </a:lnTo>
                  <a:lnTo>
                    <a:pt x="33" y="388"/>
                  </a:lnTo>
                  <a:lnTo>
                    <a:pt x="43" y="420"/>
                  </a:lnTo>
                  <a:lnTo>
                    <a:pt x="53" y="455"/>
                  </a:lnTo>
                  <a:lnTo>
                    <a:pt x="53" y="455"/>
                  </a:lnTo>
                  <a:lnTo>
                    <a:pt x="56" y="463"/>
                  </a:lnTo>
                  <a:lnTo>
                    <a:pt x="57" y="476"/>
                  </a:lnTo>
                  <a:lnTo>
                    <a:pt x="60" y="504"/>
                  </a:lnTo>
                  <a:lnTo>
                    <a:pt x="61" y="542"/>
                  </a:lnTo>
                  <a:lnTo>
                    <a:pt x="63" y="543"/>
                  </a:lnTo>
                  <a:lnTo>
                    <a:pt x="61" y="543"/>
                  </a:lnTo>
                  <a:lnTo>
                    <a:pt x="61" y="543"/>
                  </a:lnTo>
                  <a:lnTo>
                    <a:pt x="57" y="543"/>
                  </a:lnTo>
                  <a:lnTo>
                    <a:pt x="57" y="543"/>
                  </a:lnTo>
                  <a:lnTo>
                    <a:pt x="50" y="564"/>
                  </a:lnTo>
                  <a:lnTo>
                    <a:pt x="39" y="584"/>
                  </a:lnTo>
                  <a:lnTo>
                    <a:pt x="39" y="584"/>
                  </a:lnTo>
                  <a:lnTo>
                    <a:pt x="38" y="588"/>
                  </a:lnTo>
                  <a:lnTo>
                    <a:pt x="38" y="591"/>
                  </a:lnTo>
                  <a:lnTo>
                    <a:pt x="38" y="591"/>
                  </a:lnTo>
                  <a:lnTo>
                    <a:pt x="40" y="594"/>
                  </a:lnTo>
                  <a:lnTo>
                    <a:pt x="45" y="595"/>
                  </a:lnTo>
                  <a:lnTo>
                    <a:pt x="45" y="595"/>
                  </a:lnTo>
                  <a:lnTo>
                    <a:pt x="50" y="599"/>
                  </a:lnTo>
                  <a:lnTo>
                    <a:pt x="54" y="602"/>
                  </a:lnTo>
                  <a:lnTo>
                    <a:pt x="56" y="606"/>
                  </a:lnTo>
                  <a:lnTo>
                    <a:pt x="56" y="606"/>
                  </a:lnTo>
                  <a:lnTo>
                    <a:pt x="60" y="615"/>
                  </a:lnTo>
                  <a:lnTo>
                    <a:pt x="60" y="615"/>
                  </a:lnTo>
                  <a:lnTo>
                    <a:pt x="66" y="627"/>
                  </a:lnTo>
                  <a:lnTo>
                    <a:pt x="71" y="641"/>
                  </a:lnTo>
                  <a:lnTo>
                    <a:pt x="74" y="657"/>
                  </a:lnTo>
                  <a:lnTo>
                    <a:pt x="75" y="673"/>
                  </a:lnTo>
                  <a:lnTo>
                    <a:pt x="75" y="673"/>
                  </a:lnTo>
                  <a:lnTo>
                    <a:pt x="73" y="931"/>
                  </a:lnTo>
                  <a:lnTo>
                    <a:pt x="73" y="970"/>
                  </a:lnTo>
                  <a:lnTo>
                    <a:pt x="73" y="970"/>
                  </a:lnTo>
                  <a:lnTo>
                    <a:pt x="75" y="975"/>
                  </a:lnTo>
                  <a:lnTo>
                    <a:pt x="80" y="983"/>
                  </a:lnTo>
                  <a:lnTo>
                    <a:pt x="80" y="989"/>
                  </a:lnTo>
                  <a:lnTo>
                    <a:pt x="80" y="994"/>
                  </a:lnTo>
                  <a:lnTo>
                    <a:pt x="80" y="1001"/>
                  </a:lnTo>
                  <a:lnTo>
                    <a:pt x="75" y="1007"/>
                  </a:lnTo>
                  <a:lnTo>
                    <a:pt x="75" y="1007"/>
                  </a:lnTo>
                  <a:lnTo>
                    <a:pt x="70" y="1021"/>
                  </a:lnTo>
                  <a:lnTo>
                    <a:pt x="64" y="1036"/>
                  </a:lnTo>
                  <a:lnTo>
                    <a:pt x="61" y="1045"/>
                  </a:lnTo>
                  <a:lnTo>
                    <a:pt x="61" y="1053"/>
                  </a:lnTo>
                  <a:lnTo>
                    <a:pt x="63" y="1063"/>
                  </a:lnTo>
                  <a:lnTo>
                    <a:pt x="64" y="1071"/>
                  </a:lnTo>
                  <a:lnTo>
                    <a:pt x="64" y="1071"/>
                  </a:lnTo>
                  <a:lnTo>
                    <a:pt x="68" y="1081"/>
                  </a:lnTo>
                  <a:lnTo>
                    <a:pt x="70" y="1091"/>
                  </a:lnTo>
                  <a:lnTo>
                    <a:pt x="70" y="1098"/>
                  </a:lnTo>
                  <a:lnTo>
                    <a:pt x="70" y="1099"/>
                  </a:lnTo>
                  <a:lnTo>
                    <a:pt x="68" y="1102"/>
                  </a:lnTo>
                  <a:lnTo>
                    <a:pt x="68" y="1102"/>
                  </a:lnTo>
                  <a:lnTo>
                    <a:pt x="67" y="1102"/>
                  </a:lnTo>
                  <a:lnTo>
                    <a:pt x="67" y="1102"/>
                  </a:lnTo>
                  <a:lnTo>
                    <a:pt x="85" y="1141"/>
                  </a:lnTo>
                  <a:lnTo>
                    <a:pt x="94" y="1164"/>
                  </a:lnTo>
                  <a:lnTo>
                    <a:pt x="98" y="1181"/>
                  </a:lnTo>
                  <a:lnTo>
                    <a:pt x="98" y="1181"/>
                  </a:lnTo>
                  <a:lnTo>
                    <a:pt x="105" y="1210"/>
                  </a:lnTo>
                  <a:lnTo>
                    <a:pt x="115" y="1255"/>
                  </a:lnTo>
                  <a:lnTo>
                    <a:pt x="126" y="1298"/>
                  </a:lnTo>
                  <a:lnTo>
                    <a:pt x="131" y="1314"/>
                  </a:lnTo>
                  <a:lnTo>
                    <a:pt x="134" y="1324"/>
                  </a:lnTo>
                  <a:lnTo>
                    <a:pt x="134" y="1324"/>
                  </a:lnTo>
                  <a:lnTo>
                    <a:pt x="141" y="1336"/>
                  </a:lnTo>
                  <a:lnTo>
                    <a:pt x="150" y="1354"/>
                  </a:lnTo>
                  <a:lnTo>
                    <a:pt x="155" y="1375"/>
                  </a:lnTo>
                  <a:lnTo>
                    <a:pt x="157" y="1385"/>
                  </a:lnTo>
                  <a:lnTo>
                    <a:pt x="157" y="1394"/>
                  </a:lnTo>
                  <a:lnTo>
                    <a:pt x="157" y="1394"/>
                  </a:lnTo>
                  <a:lnTo>
                    <a:pt x="158" y="1399"/>
                  </a:lnTo>
                  <a:lnTo>
                    <a:pt x="159" y="1405"/>
                  </a:lnTo>
                  <a:lnTo>
                    <a:pt x="159" y="1405"/>
                  </a:lnTo>
                  <a:lnTo>
                    <a:pt x="328" y="1402"/>
                  </a:lnTo>
                  <a:lnTo>
                    <a:pt x="437" y="1399"/>
                  </a:lnTo>
                  <a:lnTo>
                    <a:pt x="480" y="1398"/>
                  </a:lnTo>
                  <a:lnTo>
                    <a:pt x="507" y="1396"/>
                  </a:lnTo>
                  <a:lnTo>
                    <a:pt x="507" y="1396"/>
                  </a:lnTo>
                  <a:lnTo>
                    <a:pt x="550" y="1392"/>
                  </a:lnTo>
                  <a:lnTo>
                    <a:pt x="598" y="1391"/>
                  </a:lnTo>
                  <a:lnTo>
                    <a:pt x="653" y="1391"/>
                  </a:lnTo>
                  <a:lnTo>
                    <a:pt x="653" y="1391"/>
                  </a:lnTo>
                  <a:lnTo>
                    <a:pt x="653" y="1391"/>
                  </a:lnTo>
                  <a:lnTo>
                    <a:pt x="682" y="1430"/>
                  </a:lnTo>
                  <a:lnTo>
                    <a:pt x="681" y="1430"/>
                  </a:lnTo>
                  <a:lnTo>
                    <a:pt x="681" y="1430"/>
                  </a:lnTo>
                  <a:lnTo>
                    <a:pt x="678" y="1445"/>
                  </a:lnTo>
                  <a:lnTo>
                    <a:pt x="678" y="1445"/>
                  </a:lnTo>
                  <a:lnTo>
                    <a:pt x="681" y="1443"/>
                  </a:lnTo>
                  <a:lnTo>
                    <a:pt x="683" y="1438"/>
                  </a:lnTo>
                  <a:lnTo>
                    <a:pt x="686" y="1429"/>
                  </a:lnTo>
                  <a:lnTo>
                    <a:pt x="689" y="1417"/>
                  </a:lnTo>
                  <a:lnTo>
                    <a:pt x="690" y="1406"/>
                  </a:lnTo>
                  <a:lnTo>
                    <a:pt x="690" y="1406"/>
                  </a:lnTo>
                  <a:lnTo>
                    <a:pt x="692" y="1396"/>
                  </a:lnTo>
                  <a:lnTo>
                    <a:pt x="692" y="1396"/>
                  </a:lnTo>
                  <a:lnTo>
                    <a:pt x="693" y="1388"/>
                  </a:lnTo>
                  <a:lnTo>
                    <a:pt x="697" y="1384"/>
                  </a:lnTo>
                  <a:lnTo>
                    <a:pt x="703" y="1381"/>
                  </a:lnTo>
                  <a:lnTo>
                    <a:pt x="709" y="1378"/>
                  </a:lnTo>
                  <a:lnTo>
                    <a:pt x="709" y="1378"/>
                  </a:lnTo>
                  <a:lnTo>
                    <a:pt x="717" y="1375"/>
                  </a:lnTo>
                  <a:lnTo>
                    <a:pt x="725" y="1371"/>
                  </a:lnTo>
                  <a:lnTo>
                    <a:pt x="725" y="1371"/>
                  </a:lnTo>
                  <a:lnTo>
                    <a:pt x="730" y="1366"/>
                  </a:lnTo>
                  <a:lnTo>
                    <a:pt x="732" y="1361"/>
                  </a:lnTo>
                  <a:lnTo>
                    <a:pt x="731" y="1354"/>
                  </a:lnTo>
                  <a:lnTo>
                    <a:pt x="730" y="1347"/>
                  </a:lnTo>
                  <a:lnTo>
                    <a:pt x="730" y="1347"/>
                  </a:lnTo>
                  <a:lnTo>
                    <a:pt x="727" y="1333"/>
                  </a:lnTo>
                  <a:lnTo>
                    <a:pt x="725" y="1325"/>
                  </a:lnTo>
                  <a:lnTo>
                    <a:pt x="724" y="1315"/>
                  </a:lnTo>
                  <a:lnTo>
                    <a:pt x="724" y="1315"/>
                  </a:lnTo>
                  <a:lnTo>
                    <a:pt x="724" y="1301"/>
                  </a:lnTo>
                  <a:lnTo>
                    <a:pt x="723" y="1290"/>
                  </a:lnTo>
                  <a:lnTo>
                    <a:pt x="723" y="1290"/>
                  </a:lnTo>
                  <a:lnTo>
                    <a:pt x="723" y="1280"/>
                  </a:lnTo>
                  <a:lnTo>
                    <a:pt x="723" y="1272"/>
                  </a:lnTo>
                  <a:lnTo>
                    <a:pt x="725" y="1263"/>
                  </a:lnTo>
                  <a:lnTo>
                    <a:pt x="731" y="1253"/>
                  </a:lnTo>
                  <a:lnTo>
                    <a:pt x="731" y="1253"/>
                  </a:lnTo>
                  <a:lnTo>
                    <a:pt x="734" y="1249"/>
                  </a:lnTo>
                  <a:lnTo>
                    <a:pt x="738" y="1246"/>
                  </a:lnTo>
                  <a:lnTo>
                    <a:pt x="749" y="1242"/>
                  </a:lnTo>
                  <a:lnTo>
                    <a:pt x="762" y="1238"/>
                  </a:lnTo>
                  <a:lnTo>
                    <a:pt x="776" y="1237"/>
                  </a:lnTo>
                  <a:lnTo>
                    <a:pt x="776" y="1237"/>
                  </a:lnTo>
                  <a:lnTo>
                    <a:pt x="795" y="1232"/>
                  </a:lnTo>
                  <a:lnTo>
                    <a:pt x="804" y="1230"/>
                  </a:lnTo>
                  <a:lnTo>
                    <a:pt x="809" y="1225"/>
                  </a:lnTo>
                  <a:lnTo>
                    <a:pt x="809" y="1225"/>
                  </a:lnTo>
                  <a:lnTo>
                    <a:pt x="812" y="1218"/>
                  </a:lnTo>
                  <a:lnTo>
                    <a:pt x="814" y="1209"/>
                  </a:lnTo>
                  <a:lnTo>
                    <a:pt x="815" y="1197"/>
                  </a:lnTo>
                  <a:lnTo>
                    <a:pt x="815" y="1185"/>
                  </a:lnTo>
                  <a:lnTo>
                    <a:pt x="812" y="1157"/>
                  </a:lnTo>
                  <a:lnTo>
                    <a:pt x="809" y="1144"/>
                  </a:lnTo>
                  <a:lnTo>
                    <a:pt x="807" y="1133"/>
                  </a:lnTo>
                  <a:lnTo>
                    <a:pt x="807" y="1133"/>
                  </a:lnTo>
                  <a:lnTo>
                    <a:pt x="802" y="1126"/>
                  </a:lnTo>
                  <a:lnTo>
                    <a:pt x="797" y="1120"/>
                  </a:lnTo>
                  <a:lnTo>
                    <a:pt x="793" y="1116"/>
                  </a:lnTo>
                  <a:lnTo>
                    <a:pt x="787" y="1113"/>
                  </a:lnTo>
                  <a:lnTo>
                    <a:pt x="787" y="1113"/>
                  </a:lnTo>
                  <a:lnTo>
                    <a:pt x="781" y="1111"/>
                  </a:lnTo>
                  <a:lnTo>
                    <a:pt x="777" y="1108"/>
                  </a:lnTo>
                  <a:lnTo>
                    <a:pt x="774" y="1104"/>
                  </a:lnTo>
                  <a:lnTo>
                    <a:pt x="773" y="1097"/>
                  </a:lnTo>
                  <a:lnTo>
                    <a:pt x="773" y="1097"/>
                  </a:lnTo>
                  <a:lnTo>
                    <a:pt x="772" y="1087"/>
                  </a:lnTo>
                  <a:lnTo>
                    <a:pt x="772" y="1087"/>
                  </a:lnTo>
                  <a:lnTo>
                    <a:pt x="770" y="1076"/>
                  </a:lnTo>
                  <a:lnTo>
                    <a:pt x="767" y="1071"/>
                  </a:lnTo>
                  <a:lnTo>
                    <a:pt x="765" y="1067"/>
                  </a:lnTo>
                  <a:lnTo>
                    <a:pt x="762" y="1067"/>
                  </a:lnTo>
                  <a:lnTo>
                    <a:pt x="762" y="1066"/>
                  </a:lnTo>
                  <a:lnTo>
                    <a:pt x="763" y="1066"/>
                  </a:lnTo>
                  <a:lnTo>
                    <a:pt x="763" y="1066"/>
                  </a:lnTo>
                  <a:lnTo>
                    <a:pt x="756" y="1062"/>
                  </a:lnTo>
                  <a:lnTo>
                    <a:pt x="748" y="1059"/>
                  </a:lnTo>
                  <a:lnTo>
                    <a:pt x="748" y="1059"/>
                  </a:lnTo>
                  <a:lnTo>
                    <a:pt x="742" y="1056"/>
                  </a:lnTo>
                  <a:lnTo>
                    <a:pt x="737" y="1053"/>
                  </a:lnTo>
                  <a:lnTo>
                    <a:pt x="728" y="1046"/>
                  </a:lnTo>
                  <a:lnTo>
                    <a:pt x="720" y="1036"/>
                  </a:lnTo>
                  <a:lnTo>
                    <a:pt x="713" y="1025"/>
                  </a:lnTo>
                  <a:lnTo>
                    <a:pt x="707" y="1014"/>
                  </a:lnTo>
                  <a:lnTo>
                    <a:pt x="704" y="1004"/>
                  </a:lnTo>
                  <a:lnTo>
                    <a:pt x="702" y="996"/>
                  </a:lnTo>
                  <a:lnTo>
                    <a:pt x="703" y="990"/>
                  </a:lnTo>
                  <a:lnTo>
                    <a:pt x="703" y="990"/>
                  </a:lnTo>
                  <a:lnTo>
                    <a:pt x="706" y="979"/>
                  </a:lnTo>
                  <a:lnTo>
                    <a:pt x="706" y="979"/>
                  </a:lnTo>
                  <a:lnTo>
                    <a:pt x="709" y="969"/>
                  </a:lnTo>
                  <a:lnTo>
                    <a:pt x="710" y="959"/>
                  </a:lnTo>
                  <a:lnTo>
                    <a:pt x="710" y="959"/>
                  </a:lnTo>
                  <a:lnTo>
                    <a:pt x="710" y="955"/>
                  </a:lnTo>
                  <a:lnTo>
                    <a:pt x="707" y="951"/>
                  </a:lnTo>
                  <a:lnTo>
                    <a:pt x="700" y="940"/>
                  </a:lnTo>
                  <a:lnTo>
                    <a:pt x="686" y="924"/>
                  </a:lnTo>
                  <a:lnTo>
                    <a:pt x="686" y="924"/>
                  </a:lnTo>
                  <a:lnTo>
                    <a:pt x="686" y="928"/>
                  </a:lnTo>
                  <a:lnTo>
                    <a:pt x="688" y="930"/>
                  </a:lnTo>
                  <a:lnTo>
                    <a:pt x="686" y="930"/>
                  </a:lnTo>
                  <a:lnTo>
                    <a:pt x="78" y="941"/>
                  </a:lnTo>
                  <a:lnTo>
                    <a:pt x="78" y="940"/>
                  </a:lnTo>
                  <a:lnTo>
                    <a:pt x="685" y="928"/>
                  </a:lnTo>
                  <a:lnTo>
                    <a:pt x="685" y="928"/>
                  </a:lnTo>
                  <a:lnTo>
                    <a:pt x="678" y="867"/>
                  </a:lnTo>
                  <a:lnTo>
                    <a:pt x="678" y="867"/>
                  </a:lnTo>
                  <a:lnTo>
                    <a:pt x="676" y="861"/>
                  </a:lnTo>
                  <a:lnTo>
                    <a:pt x="674" y="856"/>
                  </a:lnTo>
                  <a:lnTo>
                    <a:pt x="671" y="851"/>
                  </a:lnTo>
                  <a:lnTo>
                    <a:pt x="667" y="847"/>
                  </a:lnTo>
                  <a:lnTo>
                    <a:pt x="657" y="840"/>
                  </a:lnTo>
                  <a:lnTo>
                    <a:pt x="646" y="833"/>
                  </a:lnTo>
                  <a:lnTo>
                    <a:pt x="646" y="833"/>
                  </a:lnTo>
                  <a:lnTo>
                    <a:pt x="633" y="826"/>
                  </a:lnTo>
                  <a:lnTo>
                    <a:pt x="633" y="826"/>
                  </a:lnTo>
                  <a:lnTo>
                    <a:pt x="618" y="815"/>
                  </a:lnTo>
                  <a:lnTo>
                    <a:pt x="606" y="802"/>
                  </a:lnTo>
                  <a:lnTo>
                    <a:pt x="601" y="795"/>
                  </a:lnTo>
                  <a:lnTo>
                    <a:pt x="598" y="788"/>
                  </a:lnTo>
                  <a:lnTo>
                    <a:pt x="595" y="781"/>
                  </a:lnTo>
                  <a:lnTo>
                    <a:pt x="594" y="774"/>
                  </a:lnTo>
                  <a:lnTo>
                    <a:pt x="594" y="774"/>
                  </a:lnTo>
                  <a:lnTo>
                    <a:pt x="591" y="770"/>
                  </a:lnTo>
                  <a:lnTo>
                    <a:pt x="587" y="766"/>
                  </a:lnTo>
                  <a:lnTo>
                    <a:pt x="581" y="762"/>
                  </a:lnTo>
                  <a:lnTo>
                    <a:pt x="573" y="759"/>
                  </a:lnTo>
                  <a:lnTo>
                    <a:pt x="555" y="752"/>
                  </a:lnTo>
                  <a:lnTo>
                    <a:pt x="534" y="746"/>
                  </a:lnTo>
                  <a:lnTo>
                    <a:pt x="534" y="746"/>
                  </a:lnTo>
                  <a:lnTo>
                    <a:pt x="515" y="742"/>
                  </a:lnTo>
                  <a:lnTo>
                    <a:pt x="515" y="742"/>
                  </a:lnTo>
                  <a:lnTo>
                    <a:pt x="508" y="739"/>
                  </a:lnTo>
                  <a:lnTo>
                    <a:pt x="503" y="735"/>
                  </a:lnTo>
                  <a:lnTo>
                    <a:pt x="498" y="731"/>
                  </a:lnTo>
                  <a:lnTo>
                    <a:pt x="496" y="727"/>
                  </a:lnTo>
                  <a:lnTo>
                    <a:pt x="494" y="723"/>
                  </a:lnTo>
                  <a:lnTo>
                    <a:pt x="494" y="716"/>
                  </a:lnTo>
                  <a:lnTo>
                    <a:pt x="494" y="703"/>
                  </a:lnTo>
                  <a:lnTo>
                    <a:pt x="494" y="703"/>
                  </a:lnTo>
                  <a:lnTo>
                    <a:pt x="494" y="685"/>
                  </a:lnTo>
                  <a:lnTo>
                    <a:pt x="494" y="685"/>
                  </a:lnTo>
                  <a:lnTo>
                    <a:pt x="496" y="659"/>
                  </a:lnTo>
                  <a:lnTo>
                    <a:pt x="498" y="640"/>
                  </a:lnTo>
                  <a:lnTo>
                    <a:pt x="498" y="640"/>
                  </a:lnTo>
                  <a:lnTo>
                    <a:pt x="501" y="615"/>
                  </a:lnTo>
                  <a:lnTo>
                    <a:pt x="501" y="615"/>
                  </a:lnTo>
                  <a:lnTo>
                    <a:pt x="501" y="603"/>
                  </a:lnTo>
                  <a:lnTo>
                    <a:pt x="500" y="599"/>
                  </a:lnTo>
                  <a:lnTo>
                    <a:pt x="498" y="598"/>
                  </a:lnTo>
                  <a:lnTo>
                    <a:pt x="498" y="598"/>
                  </a:lnTo>
                  <a:lnTo>
                    <a:pt x="496" y="596"/>
                  </a:lnTo>
                  <a:lnTo>
                    <a:pt x="491" y="596"/>
                  </a:lnTo>
                  <a:lnTo>
                    <a:pt x="491" y="596"/>
                  </a:lnTo>
                  <a:lnTo>
                    <a:pt x="486" y="595"/>
                  </a:lnTo>
                  <a:lnTo>
                    <a:pt x="482" y="595"/>
                  </a:lnTo>
                  <a:lnTo>
                    <a:pt x="479" y="594"/>
                  </a:lnTo>
                  <a:lnTo>
                    <a:pt x="479" y="594"/>
                  </a:lnTo>
                  <a:lnTo>
                    <a:pt x="476" y="591"/>
                  </a:lnTo>
                  <a:lnTo>
                    <a:pt x="475" y="588"/>
                  </a:lnTo>
                  <a:lnTo>
                    <a:pt x="475" y="588"/>
                  </a:lnTo>
                  <a:lnTo>
                    <a:pt x="475" y="582"/>
                  </a:lnTo>
                  <a:lnTo>
                    <a:pt x="479" y="575"/>
                  </a:lnTo>
                  <a:lnTo>
                    <a:pt x="491" y="559"/>
                  </a:lnTo>
                  <a:lnTo>
                    <a:pt x="491" y="559"/>
                  </a:lnTo>
                  <a:lnTo>
                    <a:pt x="501" y="547"/>
                  </a:lnTo>
                  <a:lnTo>
                    <a:pt x="510" y="536"/>
                  </a:lnTo>
                  <a:lnTo>
                    <a:pt x="510" y="536"/>
                  </a:lnTo>
                  <a:lnTo>
                    <a:pt x="518" y="525"/>
                  </a:lnTo>
                  <a:lnTo>
                    <a:pt x="525" y="517"/>
                  </a:lnTo>
                  <a:lnTo>
                    <a:pt x="525" y="517"/>
                  </a:lnTo>
                  <a:lnTo>
                    <a:pt x="532" y="510"/>
                  </a:lnTo>
                  <a:lnTo>
                    <a:pt x="538" y="503"/>
                  </a:lnTo>
                  <a:lnTo>
                    <a:pt x="539" y="494"/>
                  </a:lnTo>
                  <a:lnTo>
                    <a:pt x="541" y="483"/>
                  </a:lnTo>
                  <a:lnTo>
                    <a:pt x="541" y="483"/>
                  </a:lnTo>
                  <a:lnTo>
                    <a:pt x="539" y="472"/>
                  </a:lnTo>
                  <a:lnTo>
                    <a:pt x="541" y="463"/>
                  </a:lnTo>
                  <a:lnTo>
                    <a:pt x="543" y="454"/>
                  </a:lnTo>
                  <a:lnTo>
                    <a:pt x="546" y="444"/>
                  </a:lnTo>
                  <a:lnTo>
                    <a:pt x="546" y="444"/>
                  </a:lnTo>
                  <a:lnTo>
                    <a:pt x="552" y="431"/>
                  </a:lnTo>
                  <a:lnTo>
                    <a:pt x="557" y="413"/>
                  </a:lnTo>
                  <a:lnTo>
                    <a:pt x="559" y="406"/>
                  </a:lnTo>
                  <a:lnTo>
                    <a:pt x="559" y="406"/>
                  </a:lnTo>
                  <a:lnTo>
                    <a:pt x="560" y="400"/>
                  </a:lnTo>
                  <a:lnTo>
                    <a:pt x="560" y="400"/>
                  </a:lnTo>
                  <a:lnTo>
                    <a:pt x="557" y="396"/>
                  </a:lnTo>
                  <a:lnTo>
                    <a:pt x="557" y="393"/>
                  </a:lnTo>
                  <a:lnTo>
                    <a:pt x="557" y="393"/>
                  </a:lnTo>
                  <a:lnTo>
                    <a:pt x="557" y="393"/>
                  </a:lnTo>
                  <a:lnTo>
                    <a:pt x="559" y="395"/>
                  </a:lnTo>
                  <a:lnTo>
                    <a:pt x="562" y="399"/>
                  </a:lnTo>
                  <a:lnTo>
                    <a:pt x="562" y="399"/>
                  </a:lnTo>
                  <a:lnTo>
                    <a:pt x="564" y="386"/>
                  </a:lnTo>
                  <a:lnTo>
                    <a:pt x="567" y="383"/>
                  </a:lnTo>
                  <a:lnTo>
                    <a:pt x="570" y="382"/>
                  </a:lnTo>
                  <a:lnTo>
                    <a:pt x="570" y="382"/>
                  </a:lnTo>
                  <a:lnTo>
                    <a:pt x="573" y="379"/>
                  </a:lnTo>
                  <a:lnTo>
                    <a:pt x="580" y="374"/>
                  </a:lnTo>
                  <a:lnTo>
                    <a:pt x="580" y="374"/>
                  </a:lnTo>
                  <a:lnTo>
                    <a:pt x="609" y="346"/>
                  </a:lnTo>
                  <a:lnTo>
                    <a:pt x="609" y="346"/>
                  </a:lnTo>
                  <a:lnTo>
                    <a:pt x="646" y="311"/>
                  </a:lnTo>
                  <a:lnTo>
                    <a:pt x="661" y="295"/>
                  </a:lnTo>
                  <a:lnTo>
                    <a:pt x="672" y="284"/>
                  </a:lnTo>
                  <a:lnTo>
                    <a:pt x="672" y="284"/>
                  </a:lnTo>
                  <a:lnTo>
                    <a:pt x="682" y="270"/>
                  </a:lnTo>
                  <a:lnTo>
                    <a:pt x="682" y="270"/>
                  </a:lnTo>
                  <a:lnTo>
                    <a:pt x="695" y="253"/>
                  </a:lnTo>
                  <a:lnTo>
                    <a:pt x="704" y="245"/>
                  </a:lnTo>
                  <a:lnTo>
                    <a:pt x="717" y="234"/>
                  </a:lnTo>
                  <a:lnTo>
                    <a:pt x="717" y="234"/>
                  </a:lnTo>
                  <a:lnTo>
                    <a:pt x="727" y="227"/>
                  </a:lnTo>
                  <a:lnTo>
                    <a:pt x="741" y="220"/>
                  </a:lnTo>
                  <a:lnTo>
                    <a:pt x="756" y="213"/>
                  </a:lnTo>
                  <a:lnTo>
                    <a:pt x="772" y="207"/>
                  </a:lnTo>
                  <a:lnTo>
                    <a:pt x="802" y="197"/>
                  </a:lnTo>
                  <a:lnTo>
                    <a:pt x="822" y="192"/>
                  </a:lnTo>
                  <a:lnTo>
                    <a:pt x="822" y="192"/>
                  </a:lnTo>
                  <a:lnTo>
                    <a:pt x="802" y="190"/>
                  </a:lnTo>
                  <a:lnTo>
                    <a:pt x="784" y="187"/>
                  </a:lnTo>
                  <a:lnTo>
                    <a:pt x="784" y="187"/>
                  </a:lnTo>
                  <a:lnTo>
                    <a:pt x="774" y="186"/>
                  </a:lnTo>
                  <a:lnTo>
                    <a:pt x="759" y="185"/>
                  </a:lnTo>
                  <a:lnTo>
                    <a:pt x="759" y="185"/>
                  </a:lnTo>
                  <a:close/>
                </a:path>
              </a:pathLst>
            </a:custGeom>
            <a:grpFill/>
            <a:ln w="3175">
              <a:solidFill>
                <a:srgbClr val="2D282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84"/>
            <p:cNvSpPr>
              <a:spLocks/>
            </p:cNvSpPr>
            <p:nvPr/>
          </p:nvSpPr>
          <p:spPr bwMode="auto">
            <a:xfrm>
              <a:off x="2173288" y="2106614"/>
              <a:ext cx="669925" cy="407987"/>
            </a:xfrm>
            <a:custGeom>
              <a:avLst/>
              <a:gdLst>
                <a:gd name="T0" fmla="*/ 530 w 845"/>
                <a:gd name="T1" fmla="*/ 25 h 514"/>
                <a:gd name="T2" fmla="*/ 530 w 845"/>
                <a:gd name="T3" fmla="*/ 25 h 514"/>
                <a:gd name="T4" fmla="*/ 422 w 845"/>
                <a:gd name="T5" fmla="*/ 19 h 514"/>
                <a:gd name="T6" fmla="*/ 269 w 845"/>
                <a:gd name="T7" fmla="*/ 12 h 514"/>
                <a:gd name="T8" fmla="*/ 48 w 845"/>
                <a:gd name="T9" fmla="*/ 0 h 514"/>
                <a:gd name="T10" fmla="*/ 0 w 845"/>
                <a:gd name="T11" fmla="*/ 475 h 514"/>
                <a:gd name="T12" fmla="*/ 0 w 845"/>
                <a:gd name="T13" fmla="*/ 475 h 514"/>
                <a:gd name="T14" fmla="*/ 28 w 845"/>
                <a:gd name="T15" fmla="*/ 477 h 514"/>
                <a:gd name="T16" fmla="*/ 67 w 845"/>
                <a:gd name="T17" fmla="*/ 480 h 514"/>
                <a:gd name="T18" fmla="*/ 173 w 845"/>
                <a:gd name="T19" fmla="*/ 487 h 514"/>
                <a:gd name="T20" fmla="*/ 301 w 845"/>
                <a:gd name="T21" fmla="*/ 493 h 514"/>
                <a:gd name="T22" fmla="*/ 442 w 845"/>
                <a:gd name="T23" fmla="*/ 498 h 514"/>
                <a:gd name="T24" fmla="*/ 699 w 845"/>
                <a:gd name="T25" fmla="*/ 508 h 514"/>
                <a:gd name="T26" fmla="*/ 842 w 845"/>
                <a:gd name="T27" fmla="*/ 514 h 514"/>
                <a:gd name="T28" fmla="*/ 842 w 845"/>
                <a:gd name="T29" fmla="*/ 514 h 514"/>
                <a:gd name="T30" fmla="*/ 842 w 845"/>
                <a:gd name="T31" fmla="*/ 505 h 514"/>
                <a:gd name="T32" fmla="*/ 844 w 845"/>
                <a:gd name="T33" fmla="*/ 505 h 514"/>
                <a:gd name="T34" fmla="*/ 844 w 845"/>
                <a:gd name="T35" fmla="*/ 505 h 514"/>
                <a:gd name="T36" fmla="*/ 844 w 845"/>
                <a:gd name="T37" fmla="*/ 514 h 514"/>
                <a:gd name="T38" fmla="*/ 844 w 845"/>
                <a:gd name="T39" fmla="*/ 514 h 514"/>
                <a:gd name="T40" fmla="*/ 845 w 845"/>
                <a:gd name="T41" fmla="*/ 514 h 514"/>
                <a:gd name="T42" fmla="*/ 845 w 845"/>
                <a:gd name="T43" fmla="*/ 514 h 514"/>
                <a:gd name="T44" fmla="*/ 844 w 845"/>
                <a:gd name="T45" fmla="*/ 473 h 514"/>
                <a:gd name="T46" fmla="*/ 841 w 845"/>
                <a:gd name="T47" fmla="*/ 447 h 514"/>
                <a:gd name="T48" fmla="*/ 839 w 845"/>
                <a:gd name="T49" fmla="*/ 435 h 514"/>
                <a:gd name="T50" fmla="*/ 838 w 845"/>
                <a:gd name="T51" fmla="*/ 427 h 514"/>
                <a:gd name="T52" fmla="*/ 838 w 845"/>
                <a:gd name="T53" fmla="*/ 427 h 514"/>
                <a:gd name="T54" fmla="*/ 827 w 845"/>
                <a:gd name="T55" fmla="*/ 392 h 514"/>
                <a:gd name="T56" fmla="*/ 818 w 845"/>
                <a:gd name="T57" fmla="*/ 360 h 514"/>
                <a:gd name="T58" fmla="*/ 818 w 845"/>
                <a:gd name="T59" fmla="*/ 360 h 514"/>
                <a:gd name="T60" fmla="*/ 817 w 845"/>
                <a:gd name="T61" fmla="*/ 348 h 514"/>
                <a:gd name="T62" fmla="*/ 817 w 845"/>
                <a:gd name="T63" fmla="*/ 330 h 514"/>
                <a:gd name="T64" fmla="*/ 817 w 845"/>
                <a:gd name="T65" fmla="*/ 291 h 514"/>
                <a:gd name="T66" fmla="*/ 817 w 845"/>
                <a:gd name="T67" fmla="*/ 291 h 514"/>
                <a:gd name="T68" fmla="*/ 817 w 845"/>
                <a:gd name="T69" fmla="*/ 278 h 514"/>
                <a:gd name="T70" fmla="*/ 817 w 845"/>
                <a:gd name="T71" fmla="*/ 278 h 514"/>
                <a:gd name="T72" fmla="*/ 816 w 845"/>
                <a:gd name="T73" fmla="*/ 266 h 514"/>
                <a:gd name="T74" fmla="*/ 809 w 845"/>
                <a:gd name="T75" fmla="*/ 241 h 514"/>
                <a:gd name="T76" fmla="*/ 809 w 845"/>
                <a:gd name="T77" fmla="*/ 241 h 514"/>
                <a:gd name="T78" fmla="*/ 797 w 845"/>
                <a:gd name="T79" fmla="*/ 199 h 514"/>
                <a:gd name="T80" fmla="*/ 793 w 845"/>
                <a:gd name="T81" fmla="*/ 179 h 514"/>
                <a:gd name="T82" fmla="*/ 790 w 845"/>
                <a:gd name="T83" fmla="*/ 161 h 514"/>
                <a:gd name="T84" fmla="*/ 790 w 845"/>
                <a:gd name="T85" fmla="*/ 161 h 514"/>
                <a:gd name="T86" fmla="*/ 786 w 845"/>
                <a:gd name="T87" fmla="*/ 127 h 514"/>
                <a:gd name="T88" fmla="*/ 785 w 845"/>
                <a:gd name="T89" fmla="*/ 85 h 514"/>
                <a:gd name="T90" fmla="*/ 783 w 845"/>
                <a:gd name="T91" fmla="*/ 28 h 514"/>
                <a:gd name="T92" fmla="*/ 783 w 845"/>
                <a:gd name="T93" fmla="*/ 28 h 514"/>
                <a:gd name="T94" fmla="*/ 687 w 845"/>
                <a:gd name="T95" fmla="*/ 26 h 514"/>
                <a:gd name="T96" fmla="*/ 607 w 845"/>
                <a:gd name="T97" fmla="*/ 26 h 514"/>
                <a:gd name="T98" fmla="*/ 530 w 845"/>
                <a:gd name="T99" fmla="*/ 25 h 514"/>
                <a:gd name="T100" fmla="*/ 530 w 845"/>
                <a:gd name="T101" fmla="*/ 25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514">
                  <a:moveTo>
                    <a:pt x="530" y="25"/>
                  </a:moveTo>
                  <a:lnTo>
                    <a:pt x="530" y="25"/>
                  </a:lnTo>
                  <a:lnTo>
                    <a:pt x="422" y="19"/>
                  </a:lnTo>
                  <a:lnTo>
                    <a:pt x="269" y="12"/>
                  </a:lnTo>
                  <a:lnTo>
                    <a:pt x="48" y="0"/>
                  </a:lnTo>
                  <a:lnTo>
                    <a:pt x="0" y="475"/>
                  </a:lnTo>
                  <a:lnTo>
                    <a:pt x="0" y="475"/>
                  </a:lnTo>
                  <a:lnTo>
                    <a:pt x="28" y="477"/>
                  </a:lnTo>
                  <a:lnTo>
                    <a:pt x="67" y="480"/>
                  </a:lnTo>
                  <a:lnTo>
                    <a:pt x="173" y="487"/>
                  </a:lnTo>
                  <a:lnTo>
                    <a:pt x="301" y="493"/>
                  </a:lnTo>
                  <a:lnTo>
                    <a:pt x="442" y="498"/>
                  </a:lnTo>
                  <a:lnTo>
                    <a:pt x="699" y="508"/>
                  </a:lnTo>
                  <a:lnTo>
                    <a:pt x="842" y="514"/>
                  </a:lnTo>
                  <a:lnTo>
                    <a:pt x="842" y="514"/>
                  </a:lnTo>
                  <a:lnTo>
                    <a:pt x="842" y="505"/>
                  </a:lnTo>
                  <a:lnTo>
                    <a:pt x="844" y="505"/>
                  </a:lnTo>
                  <a:lnTo>
                    <a:pt x="844" y="505"/>
                  </a:lnTo>
                  <a:lnTo>
                    <a:pt x="844" y="514"/>
                  </a:lnTo>
                  <a:lnTo>
                    <a:pt x="844" y="514"/>
                  </a:lnTo>
                  <a:lnTo>
                    <a:pt x="845" y="514"/>
                  </a:lnTo>
                  <a:lnTo>
                    <a:pt x="845" y="514"/>
                  </a:lnTo>
                  <a:lnTo>
                    <a:pt x="844" y="473"/>
                  </a:lnTo>
                  <a:lnTo>
                    <a:pt x="841" y="447"/>
                  </a:lnTo>
                  <a:lnTo>
                    <a:pt x="839" y="435"/>
                  </a:lnTo>
                  <a:lnTo>
                    <a:pt x="838" y="427"/>
                  </a:lnTo>
                  <a:lnTo>
                    <a:pt x="838" y="427"/>
                  </a:lnTo>
                  <a:lnTo>
                    <a:pt x="827" y="392"/>
                  </a:lnTo>
                  <a:lnTo>
                    <a:pt x="818" y="360"/>
                  </a:lnTo>
                  <a:lnTo>
                    <a:pt x="818" y="360"/>
                  </a:lnTo>
                  <a:lnTo>
                    <a:pt x="817" y="348"/>
                  </a:lnTo>
                  <a:lnTo>
                    <a:pt x="817" y="330"/>
                  </a:lnTo>
                  <a:lnTo>
                    <a:pt x="817" y="291"/>
                  </a:lnTo>
                  <a:lnTo>
                    <a:pt x="817" y="291"/>
                  </a:lnTo>
                  <a:lnTo>
                    <a:pt x="817" y="278"/>
                  </a:lnTo>
                  <a:lnTo>
                    <a:pt x="817" y="278"/>
                  </a:lnTo>
                  <a:lnTo>
                    <a:pt x="816" y="266"/>
                  </a:lnTo>
                  <a:lnTo>
                    <a:pt x="809" y="241"/>
                  </a:lnTo>
                  <a:lnTo>
                    <a:pt x="809" y="241"/>
                  </a:lnTo>
                  <a:lnTo>
                    <a:pt x="797" y="199"/>
                  </a:lnTo>
                  <a:lnTo>
                    <a:pt x="793" y="179"/>
                  </a:lnTo>
                  <a:lnTo>
                    <a:pt x="790" y="161"/>
                  </a:lnTo>
                  <a:lnTo>
                    <a:pt x="790" y="161"/>
                  </a:lnTo>
                  <a:lnTo>
                    <a:pt x="786" y="127"/>
                  </a:lnTo>
                  <a:lnTo>
                    <a:pt x="785" y="85"/>
                  </a:lnTo>
                  <a:lnTo>
                    <a:pt x="783" y="28"/>
                  </a:lnTo>
                  <a:lnTo>
                    <a:pt x="783" y="28"/>
                  </a:lnTo>
                  <a:lnTo>
                    <a:pt x="687" y="26"/>
                  </a:lnTo>
                  <a:lnTo>
                    <a:pt x="607" y="26"/>
                  </a:lnTo>
                  <a:lnTo>
                    <a:pt x="530" y="25"/>
                  </a:lnTo>
                  <a:lnTo>
                    <a:pt x="530" y="25"/>
                  </a:lnTo>
                  <a:close/>
                </a:path>
              </a:pathLst>
            </a:custGeom>
            <a:grpFill/>
            <a:ln w="3175">
              <a:solidFill>
                <a:srgbClr val="2D282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85"/>
            <p:cNvSpPr>
              <a:spLocks/>
            </p:cNvSpPr>
            <p:nvPr/>
          </p:nvSpPr>
          <p:spPr bwMode="auto">
            <a:xfrm>
              <a:off x="3697288" y="2811463"/>
              <a:ext cx="1254125" cy="708025"/>
            </a:xfrm>
            <a:custGeom>
              <a:avLst/>
              <a:gdLst>
                <a:gd name="T0" fmla="*/ 808 w 1580"/>
                <a:gd name="T1" fmla="*/ 129 h 891"/>
                <a:gd name="T2" fmla="*/ 681 w 1580"/>
                <a:gd name="T3" fmla="*/ 220 h 891"/>
                <a:gd name="T4" fmla="*/ 623 w 1580"/>
                <a:gd name="T5" fmla="*/ 227 h 891"/>
                <a:gd name="T6" fmla="*/ 591 w 1580"/>
                <a:gd name="T7" fmla="*/ 228 h 891"/>
                <a:gd name="T8" fmla="*/ 548 w 1580"/>
                <a:gd name="T9" fmla="*/ 225 h 891"/>
                <a:gd name="T10" fmla="*/ 333 w 1580"/>
                <a:gd name="T11" fmla="*/ 227 h 891"/>
                <a:gd name="T12" fmla="*/ 80 w 1580"/>
                <a:gd name="T13" fmla="*/ 251 h 891"/>
                <a:gd name="T14" fmla="*/ 50 w 1580"/>
                <a:gd name="T15" fmla="*/ 272 h 891"/>
                <a:gd name="T16" fmla="*/ 15 w 1580"/>
                <a:gd name="T17" fmla="*/ 262 h 891"/>
                <a:gd name="T18" fmla="*/ 13 w 1580"/>
                <a:gd name="T19" fmla="*/ 343 h 891"/>
                <a:gd name="T20" fmla="*/ 36 w 1580"/>
                <a:gd name="T21" fmla="*/ 553 h 891"/>
                <a:gd name="T22" fmla="*/ 38 w 1580"/>
                <a:gd name="T23" fmla="*/ 713 h 891"/>
                <a:gd name="T24" fmla="*/ 29 w 1580"/>
                <a:gd name="T25" fmla="*/ 783 h 891"/>
                <a:gd name="T26" fmla="*/ 4 w 1580"/>
                <a:gd name="T27" fmla="*/ 831 h 891"/>
                <a:gd name="T28" fmla="*/ 36 w 1580"/>
                <a:gd name="T29" fmla="*/ 880 h 891"/>
                <a:gd name="T30" fmla="*/ 99 w 1580"/>
                <a:gd name="T31" fmla="*/ 880 h 891"/>
                <a:gd name="T32" fmla="*/ 120 w 1580"/>
                <a:gd name="T33" fmla="*/ 878 h 891"/>
                <a:gd name="T34" fmla="*/ 167 w 1580"/>
                <a:gd name="T35" fmla="*/ 868 h 891"/>
                <a:gd name="T36" fmla="*/ 197 w 1580"/>
                <a:gd name="T37" fmla="*/ 825 h 891"/>
                <a:gd name="T38" fmla="*/ 231 w 1580"/>
                <a:gd name="T39" fmla="*/ 842 h 891"/>
                <a:gd name="T40" fmla="*/ 244 w 1580"/>
                <a:gd name="T41" fmla="*/ 840 h 891"/>
                <a:gd name="T42" fmla="*/ 258 w 1580"/>
                <a:gd name="T43" fmla="*/ 796 h 891"/>
                <a:gd name="T44" fmla="*/ 317 w 1580"/>
                <a:gd name="T45" fmla="*/ 763 h 891"/>
                <a:gd name="T46" fmla="*/ 310 w 1580"/>
                <a:gd name="T47" fmla="*/ 724 h 891"/>
                <a:gd name="T48" fmla="*/ 322 w 1580"/>
                <a:gd name="T49" fmla="*/ 713 h 891"/>
                <a:gd name="T50" fmla="*/ 368 w 1580"/>
                <a:gd name="T51" fmla="*/ 713 h 891"/>
                <a:gd name="T52" fmla="*/ 387 w 1580"/>
                <a:gd name="T53" fmla="*/ 658 h 891"/>
                <a:gd name="T54" fmla="*/ 416 w 1580"/>
                <a:gd name="T55" fmla="*/ 648 h 891"/>
                <a:gd name="T56" fmla="*/ 452 w 1580"/>
                <a:gd name="T57" fmla="*/ 677 h 891"/>
                <a:gd name="T58" fmla="*/ 506 w 1580"/>
                <a:gd name="T59" fmla="*/ 686 h 891"/>
                <a:gd name="T60" fmla="*/ 529 w 1580"/>
                <a:gd name="T61" fmla="*/ 688 h 891"/>
                <a:gd name="T62" fmla="*/ 602 w 1580"/>
                <a:gd name="T63" fmla="*/ 692 h 891"/>
                <a:gd name="T64" fmla="*/ 618 w 1580"/>
                <a:gd name="T65" fmla="*/ 675 h 891"/>
                <a:gd name="T66" fmla="*/ 637 w 1580"/>
                <a:gd name="T67" fmla="*/ 688 h 891"/>
                <a:gd name="T68" fmla="*/ 671 w 1580"/>
                <a:gd name="T69" fmla="*/ 707 h 891"/>
                <a:gd name="T70" fmla="*/ 688 w 1580"/>
                <a:gd name="T71" fmla="*/ 727 h 891"/>
                <a:gd name="T72" fmla="*/ 712 w 1580"/>
                <a:gd name="T73" fmla="*/ 682 h 891"/>
                <a:gd name="T74" fmla="*/ 730 w 1580"/>
                <a:gd name="T75" fmla="*/ 632 h 891"/>
                <a:gd name="T76" fmla="*/ 747 w 1580"/>
                <a:gd name="T77" fmla="*/ 616 h 891"/>
                <a:gd name="T78" fmla="*/ 769 w 1580"/>
                <a:gd name="T79" fmla="*/ 581 h 891"/>
                <a:gd name="T80" fmla="*/ 818 w 1580"/>
                <a:gd name="T81" fmla="*/ 535 h 891"/>
                <a:gd name="T82" fmla="*/ 870 w 1580"/>
                <a:gd name="T83" fmla="*/ 332 h 891"/>
                <a:gd name="T84" fmla="*/ 1184 w 1580"/>
                <a:gd name="T85" fmla="*/ 420 h 891"/>
                <a:gd name="T86" fmla="*/ 1458 w 1580"/>
                <a:gd name="T87" fmla="*/ 357 h 891"/>
                <a:gd name="T88" fmla="*/ 1509 w 1580"/>
                <a:gd name="T89" fmla="*/ 337 h 891"/>
                <a:gd name="T90" fmla="*/ 1545 w 1580"/>
                <a:gd name="T91" fmla="*/ 315 h 891"/>
                <a:gd name="T92" fmla="*/ 1572 w 1580"/>
                <a:gd name="T93" fmla="*/ 255 h 891"/>
                <a:gd name="T94" fmla="*/ 1534 w 1580"/>
                <a:gd name="T95" fmla="*/ 234 h 891"/>
                <a:gd name="T96" fmla="*/ 1521 w 1580"/>
                <a:gd name="T97" fmla="*/ 218 h 891"/>
                <a:gd name="T98" fmla="*/ 1513 w 1580"/>
                <a:gd name="T99" fmla="*/ 202 h 891"/>
                <a:gd name="T100" fmla="*/ 1506 w 1580"/>
                <a:gd name="T101" fmla="*/ 155 h 891"/>
                <a:gd name="T102" fmla="*/ 1520 w 1580"/>
                <a:gd name="T103" fmla="*/ 95 h 891"/>
                <a:gd name="T104" fmla="*/ 1497 w 1580"/>
                <a:gd name="T105" fmla="*/ 67 h 891"/>
                <a:gd name="T106" fmla="*/ 1489 w 1580"/>
                <a:gd name="T107" fmla="*/ 39 h 891"/>
                <a:gd name="T108" fmla="*/ 1476 w 1580"/>
                <a:gd name="T109" fmla="*/ 14 h 891"/>
                <a:gd name="T110" fmla="*/ 920 w 1580"/>
                <a:gd name="T111" fmla="*/ 97 h 891"/>
                <a:gd name="T112" fmla="*/ 901 w 1580"/>
                <a:gd name="T113" fmla="*/ 73 h 891"/>
                <a:gd name="T114" fmla="*/ 839 w 1580"/>
                <a:gd name="T115" fmla="*/ 119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0" h="891">
                  <a:moveTo>
                    <a:pt x="840" y="118"/>
                  </a:moveTo>
                  <a:lnTo>
                    <a:pt x="840" y="118"/>
                  </a:lnTo>
                  <a:lnTo>
                    <a:pt x="836" y="116"/>
                  </a:lnTo>
                  <a:lnTo>
                    <a:pt x="836" y="118"/>
                  </a:lnTo>
                  <a:lnTo>
                    <a:pt x="836" y="118"/>
                  </a:lnTo>
                  <a:lnTo>
                    <a:pt x="829" y="118"/>
                  </a:lnTo>
                  <a:lnTo>
                    <a:pt x="819" y="122"/>
                  </a:lnTo>
                  <a:lnTo>
                    <a:pt x="808" y="129"/>
                  </a:lnTo>
                  <a:lnTo>
                    <a:pt x="794" y="137"/>
                  </a:lnTo>
                  <a:lnTo>
                    <a:pt x="766" y="158"/>
                  </a:lnTo>
                  <a:lnTo>
                    <a:pt x="737" y="181"/>
                  </a:lnTo>
                  <a:lnTo>
                    <a:pt x="737" y="181"/>
                  </a:lnTo>
                  <a:lnTo>
                    <a:pt x="712" y="199"/>
                  </a:lnTo>
                  <a:lnTo>
                    <a:pt x="693" y="213"/>
                  </a:lnTo>
                  <a:lnTo>
                    <a:pt x="693" y="213"/>
                  </a:lnTo>
                  <a:lnTo>
                    <a:pt x="681" y="220"/>
                  </a:lnTo>
                  <a:lnTo>
                    <a:pt x="670" y="223"/>
                  </a:lnTo>
                  <a:lnTo>
                    <a:pt x="660" y="224"/>
                  </a:lnTo>
                  <a:lnTo>
                    <a:pt x="650" y="224"/>
                  </a:lnTo>
                  <a:lnTo>
                    <a:pt x="650" y="224"/>
                  </a:lnTo>
                  <a:lnTo>
                    <a:pt x="637" y="224"/>
                  </a:lnTo>
                  <a:lnTo>
                    <a:pt x="630" y="224"/>
                  </a:lnTo>
                  <a:lnTo>
                    <a:pt x="623" y="227"/>
                  </a:lnTo>
                  <a:lnTo>
                    <a:pt x="623" y="227"/>
                  </a:lnTo>
                  <a:lnTo>
                    <a:pt x="614" y="231"/>
                  </a:lnTo>
                  <a:lnTo>
                    <a:pt x="608" y="234"/>
                  </a:lnTo>
                  <a:lnTo>
                    <a:pt x="608" y="234"/>
                  </a:lnTo>
                  <a:lnTo>
                    <a:pt x="605" y="235"/>
                  </a:lnTo>
                  <a:lnTo>
                    <a:pt x="604" y="237"/>
                  </a:lnTo>
                  <a:lnTo>
                    <a:pt x="604" y="237"/>
                  </a:lnTo>
                  <a:lnTo>
                    <a:pt x="600" y="234"/>
                  </a:lnTo>
                  <a:lnTo>
                    <a:pt x="591" y="228"/>
                  </a:lnTo>
                  <a:lnTo>
                    <a:pt x="590" y="227"/>
                  </a:lnTo>
                  <a:lnTo>
                    <a:pt x="590" y="227"/>
                  </a:lnTo>
                  <a:lnTo>
                    <a:pt x="581" y="221"/>
                  </a:lnTo>
                  <a:lnTo>
                    <a:pt x="573" y="218"/>
                  </a:lnTo>
                  <a:lnTo>
                    <a:pt x="566" y="220"/>
                  </a:lnTo>
                  <a:lnTo>
                    <a:pt x="557" y="223"/>
                  </a:lnTo>
                  <a:lnTo>
                    <a:pt x="557" y="223"/>
                  </a:lnTo>
                  <a:lnTo>
                    <a:pt x="548" y="225"/>
                  </a:lnTo>
                  <a:lnTo>
                    <a:pt x="536" y="227"/>
                  </a:lnTo>
                  <a:lnTo>
                    <a:pt x="536" y="227"/>
                  </a:lnTo>
                  <a:lnTo>
                    <a:pt x="528" y="225"/>
                  </a:lnTo>
                  <a:lnTo>
                    <a:pt x="521" y="224"/>
                  </a:lnTo>
                  <a:lnTo>
                    <a:pt x="507" y="217"/>
                  </a:lnTo>
                  <a:lnTo>
                    <a:pt x="496" y="211"/>
                  </a:lnTo>
                  <a:lnTo>
                    <a:pt x="492" y="207"/>
                  </a:lnTo>
                  <a:lnTo>
                    <a:pt x="333" y="227"/>
                  </a:lnTo>
                  <a:lnTo>
                    <a:pt x="377" y="665"/>
                  </a:lnTo>
                  <a:lnTo>
                    <a:pt x="377" y="665"/>
                  </a:lnTo>
                  <a:lnTo>
                    <a:pt x="332" y="227"/>
                  </a:lnTo>
                  <a:lnTo>
                    <a:pt x="102" y="244"/>
                  </a:lnTo>
                  <a:lnTo>
                    <a:pt x="102" y="244"/>
                  </a:lnTo>
                  <a:lnTo>
                    <a:pt x="98" y="245"/>
                  </a:lnTo>
                  <a:lnTo>
                    <a:pt x="87" y="248"/>
                  </a:lnTo>
                  <a:lnTo>
                    <a:pt x="80" y="251"/>
                  </a:lnTo>
                  <a:lnTo>
                    <a:pt x="74" y="253"/>
                  </a:lnTo>
                  <a:lnTo>
                    <a:pt x="70" y="258"/>
                  </a:lnTo>
                  <a:lnTo>
                    <a:pt x="66" y="262"/>
                  </a:lnTo>
                  <a:lnTo>
                    <a:pt x="66" y="262"/>
                  </a:lnTo>
                  <a:lnTo>
                    <a:pt x="63" y="267"/>
                  </a:lnTo>
                  <a:lnTo>
                    <a:pt x="57" y="270"/>
                  </a:lnTo>
                  <a:lnTo>
                    <a:pt x="57" y="270"/>
                  </a:lnTo>
                  <a:lnTo>
                    <a:pt x="50" y="272"/>
                  </a:lnTo>
                  <a:lnTo>
                    <a:pt x="43" y="270"/>
                  </a:lnTo>
                  <a:lnTo>
                    <a:pt x="36" y="269"/>
                  </a:lnTo>
                  <a:lnTo>
                    <a:pt x="32" y="266"/>
                  </a:lnTo>
                  <a:lnTo>
                    <a:pt x="32" y="266"/>
                  </a:lnTo>
                  <a:lnTo>
                    <a:pt x="27" y="263"/>
                  </a:lnTo>
                  <a:lnTo>
                    <a:pt x="21" y="262"/>
                  </a:lnTo>
                  <a:lnTo>
                    <a:pt x="15" y="263"/>
                  </a:lnTo>
                  <a:lnTo>
                    <a:pt x="15" y="262"/>
                  </a:lnTo>
                  <a:lnTo>
                    <a:pt x="15" y="262"/>
                  </a:lnTo>
                  <a:lnTo>
                    <a:pt x="13" y="267"/>
                  </a:lnTo>
                  <a:lnTo>
                    <a:pt x="13" y="267"/>
                  </a:lnTo>
                  <a:lnTo>
                    <a:pt x="13" y="267"/>
                  </a:lnTo>
                  <a:lnTo>
                    <a:pt x="14" y="267"/>
                  </a:lnTo>
                  <a:lnTo>
                    <a:pt x="13" y="267"/>
                  </a:lnTo>
                  <a:lnTo>
                    <a:pt x="13" y="267"/>
                  </a:lnTo>
                  <a:lnTo>
                    <a:pt x="13" y="343"/>
                  </a:lnTo>
                  <a:lnTo>
                    <a:pt x="14" y="401"/>
                  </a:lnTo>
                  <a:lnTo>
                    <a:pt x="17" y="423"/>
                  </a:lnTo>
                  <a:lnTo>
                    <a:pt x="18" y="438"/>
                  </a:lnTo>
                  <a:lnTo>
                    <a:pt x="18" y="438"/>
                  </a:lnTo>
                  <a:lnTo>
                    <a:pt x="25" y="466"/>
                  </a:lnTo>
                  <a:lnTo>
                    <a:pt x="32" y="507"/>
                  </a:lnTo>
                  <a:lnTo>
                    <a:pt x="35" y="529"/>
                  </a:lnTo>
                  <a:lnTo>
                    <a:pt x="36" y="553"/>
                  </a:lnTo>
                  <a:lnTo>
                    <a:pt x="36" y="578"/>
                  </a:lnTo>
                  <a:lnTo>
                    <a:pt x="35" y="601"/>
                  </a:lnTo>
                  <a:lnTo>
                    <a:pt x="35" y="601"/>
                  </a:lnTo>
                  <a:lnTo>
                    <a:pt x="32" y="639"/>
                  </a:lnTo>
                  <a:lnTo>
                    <a:pt x="32" y="667"/>
                  </a:lnTo>
                  <a:lnTo>
                    <a:pt x="34" y="691"/>
                  </a:lnTo>
                  <a:lnTo>
                    <a:pt x="38" y="713"/>
                  </a:lnTo>
                  <a:lnTo>
                    <a:pt x="38" y="713"/>
                  </a:lnTo>
                  <a:lnTo>
                    <a:pt x="42" y="733"/>
                  </a:lnTo>
                  <a:lnTo>
                    <a:pt x="43" y="740"/>
                  </a:lnTo>
                  <a:lnTo>
                    <a:pt x="43" y="747"/>
                  </a:lnTo>
                  <a:lnTo>
                    <a:pt x="41" y="754"/>
                  </a:lnTo>
                  <a:lnTo>
                    <a:pt x="39" y="762"/>
                  </a:lnTo>
                  <a:lnTo>
                    <a:pt x="31" y="782"/>
                  </a:lnTo>
                  <a:lnTo>
                    <a:pt x="29" y="783"/>
                  </a:lnTo>
                  <a:lnTo>
                    <a:pt x="29" y="783"/>
                  </a:lnTo>
                  <a:lnTo>
                    <a:pt x="25" y="796"/>
                  </a:lnTo>
                  <a:lnTo>
                    <a:pt x="20" y="804"/>
                  </a:lnTo>
                  <a:lnTo>
                    <a:pt x="13" y="814"/>
                  </a:lnTo>
                  <a:lnTo>
                    <a:pt x="13" y="814"/>
                  </a:lnTo>
                  <a:lnTo>
                    <a:pt x="8" y="822"/>
                  </a:lnTo>
                  <a:lnTo>
                    <a:pt x="6" y="826"/>
                  </a:lnTo>
                  <a:lnTo>
                    <a:pt x="4" y="831"/>
                  </a:lnTo>
                  <a:lnTo>
                    <a:pt x="4" y="831"/>
                  </a:lnTo>
                  <a:lnTo>
                    <a:pt x="3" y="847"/>
                  </a:lnTo>
                  <a:lnTo>
                    <a:pt x="1" y="864"/>
                  </a:lnTo>
                  <a:lnTo>
                    <a:pt x="0" y="880"/>
                  </a:lnTo>
                  <a:lnTo>
                    <a:pt x="1" y="891"/>
                  </a:lnTo>
                  <a:lnTo>
                    <a:pt x="1" y="891"/>
                  </a:lnTo>
                  <a:lnTo>
                    <a:pt x="11" y="887"/>
                  </a:lnTo>
                  <a:lnTo>
                    <a:pt x="20" y="884"/>
                  </a:lnTo>
                  <a:lnTo>
                    <a:pt x="36" y="880"/>
                  </a:lnTo>
                  <a:lnTo>
                    <a:pt x="36" y="880"/>
                  </a:lnTo>
                  <a:lnTo>
                    <a:pt x="46" y="878"/>
                  </a:lnTo>
                  <a:lnTo>
                    <a:pt x="46" y="878"/>
                  </a:lnTo>
                  <a:lnTo>
                    <a:pt x="57" y="875"/>
                  </a:lnTo>
                  <a:lnTo>
                    <a:pt x="74" y="875"/>
                  </a:lnTo>
                  <a:lnTo>
                    <a:pt x="83" y="875"/>
                  </a:lnTo>
                  <a:lnTo>
                    <a:pt x="91" y="877"/>
                  </a:lnTo>
                  <a:lnTo>
                    <a:pt x="99" y="880"/>
                  </a:lnTo>
                  <a:lnTo>
                    <a:pt x="105" y="884"/>
                  </a:lnTo>
                  <a:lnTo>
                    <a:pt x="105" y="884"/>
                  </a:lnTo>
                  <a:lnTo>
                    <a:pt x="111" y="887"/>
                  </a:lnTo>
                  <a:lnTo>
                    <a:pt x="113" y="887"/>
                  </a:lnTo>
                  <a:lnTo>
                    <a:pt x="113" y="887"/>
                  </a:lnTo>
                  <a:lnTo>
                    <a:pt x="116" y="887"/>
                  </a:lnTo>
                  <a:lnTo>
                    <a:pt x="118" y="884"/>
                  </a:lnTo>
                  <a:lnTo>
                    <a:pt x="120" y="878"/>
                  </a:lnTo>
                  <a:lnTo>
                    <a:pt x="120" y="878"/>
                  </a:lnTo>
                  <a:lnTo>
                    <a:pt x="123" y="874"/>
                  </a:lnTo>
                  <a:lnTo>
                    <a:pt x="127" y="870"/>
                  </a:lnTo>
                  <a:lnTo>
                    <a:pt x="127" y="870"/>
                  </a:lnTo>
                  <a:lnTo>
                    <a:pt x="132" y="867"/>
                  </a:lnTo>
                  <a:lnTo>
                    <a:pt x="137" y="866"/>
                  </a:lnTo>
                  <a:lnTo>
                    <a:pt x="153" y="866"/>
                  </a:lnTo>
                  <a:lnTo>
                    <a:pt x="167" y="868"/>
                  </a:lnTo>
                  <a:lnTo>
                    <a:pt x="175" y="870"/>
                  </a:lnTo>
                  <a:lnTo>
                    <a:pt x="175" y="870"/>
                  </a:lnTo>
                  <a:lnTo>
                    <a:pt x="186" y="852"/>
                  </a:lnTo>
                  <a:lnTo>
                    <a:pt x="193" y="839"/>
                  </a:lnTo>
                  <a:lnTo>
                    <a:pt x="196" y="832"/>
                  </a:lnTo>
                  <a:lnTo>
                    <a:pt x="196" y="828"/>
                  </a:lnTo>
                  <a:lnTo>
                    <a:pt x="196" y="828"/>
                  </a:lnTo>
                  <a:lnTo>
                    <a:pt x="197" y="825"/>
                  </a:lnTo>
                  <a:lnTo>
                    <a:pt x="199" y="824"/>
                  </a:lnTo>
                  <a:lnTo>
                    <a:pt x="199" y="824"/>
                  </a:lnTo>
                  <a:lnTo>
                    <a:pt x="202" y="824"/>
                  </a:lnTo>
                  <a:lnTo>
                    <a:pt x="204" y="825"/>
                  </a:lnTo>
                  <a:lnTo>
                    <a:pt x="216" y="832"/>
                  </a:lnTo>
                  <a:lnTo>
                    <a:pt x="216" y="832"/>
                  </a:lnTo>
                  <a:lnTo>
                    <a:pt x="231" y="842"/>
                  </a:lnTo>
                  <a:lnTo>
                    <a:pt x="231" y="842"/>
                  </a:lnTo>
                  <a:lnTo>
                    <a:pt x="237" y="845"/>
                  </a:lnTo>
                  <a:lnTo>
                    <a:pt x="239" y="847"/>
                  </a:lnTo>
                  <a:lnTo>
                    <a:pt x="239" y="847"/>
                  </a:lnTo>
                  <a:lnTo>
                    <a:pt x="241" y="847"/>
                  </a:lnTo>
                  <a:lnTo>
                    <a:pt x="241" y="847"/>
                  </a:lnTo>
                  <a:lnTo>
                    <a:pt x="241" y="847"/>
                  </a:lnTo>
                  <a:lnTo>
                    <a:pt x="241" y="847"/>
                  </a:lnTo>
                  <a:lnTo>
                    <a:pt x="244" y="840"/>
                  </a:lnTo>
                  <a:lnTo>
                    <a:pt x="251" y="828"/>
                  </a:lnTo>
                  <a:lnTo>
                    <a:pt x="251" y="828"/>
                  </a:lnTo>
                  <a:lnTo>
                    <a:pt x="255" y="819"/>
                  </a:lnTo>
                  <a:lnTo>
                    <a:pt x="256" y="812"/>
                  </a:lnTo>
                  <a:lnTo>
                    <a:pt x="258" y="805"/>
                  </a:lnTo>
                  <a:lnTo>
                    <a:pt x="258" y="801"/>
                  </a:lnTo>
                  <a:lnTo>
                    <a:pt x="258" y="801"/>
                  </a:lnTo>
                  <a:lnTo>
                    <a:pt x="258" y="796"/>
                  </a:lnTo>
                  <a:lnTo>
                    <a:pt x="259" y="790"/>
                  </a:lnTo>
                  <a:lnTo>
                    <a:pt x="263" y="786"/>
                  </a:lnTo>
                  <a:lnTo>
                    <a:pt x="273" y="783"/>
                  </a:lnTo>
                  <a:lnTo>
                    <a:pt x="273" y="783"/>
                  </a:lnTo>
                  <a:lnTo>
                    <a:pt x="289" y="777"/>
                  </a:lnTo>
                  <a:lnTo>
                    <a:pt x="303" y="773"/>
                  </a:lnTo>
                  <a:lnTo>
                    <a:pt x="312" y="766"/>
                  </a:lnTo>
                  <a:lnTo>
                    <a:pt x="317" y="763"/>
                  </a:lnTo>
                  <a:lnTo>
                    <a:pt x="319" y="759"/>
                  </a:lnTo>
                  <a:lnTo>
                    <a:pt x="319" y="759"/>
                  </a:lnTo>
                  <a:lnTo>
                    <a:pt x="322" y="752"/>
                  </a:lnTo>
                  <a:lnTo>
                    <a:pt x="321" y="744"/>
                  </a:lnTo>
                  <a:lnTo>
                    <a:pt x="321" y="744"/>
                  </a:lnTo>
                  <a:lnTo>
                    <a:pt x="315" y="733"/>
                  </a:lnTo>
                  <a:lnTo>
                    <a:pt x="310" y="724"/>
                  </a:lnTo>
                  <a:lnTo>
                    <a:pt x="310" y="724"/>
                  </a:lnTo>
                  <a:lnTo>
                    <a:pt x="305" y="714"/>
                  </a:lnTo>
                  <a:lnTo>
                    <a:pt x="304" y="712"/>
                  </a:lnTo>
                  <a:lnTo>
                    <a:pt x="305" y="710"/>
                  </a:lnTo>
                  <a:lnTo>
                    <a:pt x="305" y="710"/>
                  </a:lnTo>
                  <a:lnTo>
                    <a:pt x="308" y="709"/>
                  </a:lnTo>
                  <a:lnTo>
                    <a:pt x="312" y="710"/>
                  </a:lnTo>
                  <a:lnTo>
                    <a:pt x="312" y="710"/>
                  </a:lnTo>
                  <a:lnTo>
                    <a:pt x="322" y="713"/>
                  </a:lnTo>
                  <a:lnTo>
                    <a:pt x="322" y="713"/>
                  </a:lnTo>
                  <a:lnTo>
                    <a:pt x="336" y="719"/>
                  </a:lnTo>
                  <a:lnTo>
                    <a:pt x="349" y="721"/>
                  </a:lnTo>
                  <a:lnTo>
                    <a:pt x="354" y="721"/>
                  </a:lnTo>
                  <a:lnTo>
                    <a:pt x="360" y="720"/>
                  </a:lnTo>
                  <a:lnTo>
                    <a:pt x="364" y="717"/>
                  </a:lnTo>
                  <a:lnTo>
                    <a:pt x="368" y="713"/>
                  </a:lnTo>
                  <a:lnTo>
                    <a:pt x="368" y="713"/>
                  </a:lnTo>
                  <a:lnTo>
                    <a:pt x="374" y="700"/>
                  </a:lnTo>
                  <a:lnTo>
                    <a:pt x="374" y="700"/>
                  </a:lnTo>
                  <a:lnTo>
                    <a:pt x="380" y="686"/>
                  </a:lnTo>
                  <a:lnTo>
                    <a:pt x="381" y="679"/>
                  </a:lnTo>
                  <a:lnTo>
                    <a:pt x="381" y="674"/>
                  </a:lnTo>
                  <a:lnTo>
                    <a:pt x="381" y="674"/>
                  </a:lnTo>
                  <a:lnTo>
                    <a:pt x="382" y="667"/>
                  </a:lnTo>
                  <a:lnTo>
                    <a:pt x="387" y="658"/>
                  </a:lnTo>
                  <a:lnTo>
                    <a:pt x="394" y="650"/>
                  </a:lnTo>
                  <a:lnTo>
                    <a:pt x="396" y="647"/>
                  </a:lnTo>
                  <a:lnTo>
                    <a:pt x="401" y="644"/>
                  </a:lnTo>
                  <a:lnTo>
                    <a:pt x="401" y="644"/>
                  </a:lnTo>
                  <a:lnTo>
                    <a:pt x="405" y="643"/>
                  </a:lnTo>
                  <a:lnTo>
                    <a:pt x="409" y="644"/>
                  </a:lnTo>
                  <a:lnTo>
                    <a:pt x="413" y="646"/>
                  </a:lnTo>
                  <a:lnTo>
                    <a:pt x="416" y="648"/>
                  </a:lnTo>
                  <a:lnTo>
                    <a:pt x="416" y="648"/>
                  </a:lnTo>
                  <a:lnTo>
                    <a:pt x="429" y="658"/>
                  </a:lnTo>
                  <a:lnTo>
                    <a:pt x="440" y="665"/>
                  </a:lnTo>
                  <a:lnTo>
                    <a:pt x="440" y="665"/>
                  </a:lnTo>
                  <a:lnTo>
                    <a:pt x="448" y="671"/>
                  </a:lnTo>
                  <a:lnTo>
                    <a:pt x="451" y="674"/>
                  </a:lnTo>
                  <a:lnTo>
                    <a:pt x="452" y="677"/>
                  </a:lnTo>
                  <a:lnTo>
                    <a:pt x="452" y="677"/>
                  </a:lnTo>
                  <a:lnTo>
                    <a:pt x="455" y="679"/>
                  </a:lnTo>
                  <a:lnTo>
                    <a:pt x="458" y="681"/>
                  </a:lnTo>
                  <a:lnTo>
                    <a:pt x="468" y="684"/>
                  </a:lnTo>
                  <a:lnTo>
                    <a:pt x="478" y="685"/>
                  </a:lnTo>
                  <a:lnTo>
                    <a:pt x="486" y="685"/>
                  </a:lnTo>
                  <a:lnTo>
                    <a:pt x="486" y="685"/>
                  </a:lnTo>
                  <a:lnTo>
                    <a:pt x="494" y="685"/>
                  </a:lnTo>
                  <a:lnTo>
                    <a:pt x="506" y="686"/>
                  </a:lnTo>
                  <a:lnTo>
                    <a:pt x="515" y="691"/>
                  </a:lnTo>
                  <a:lnTo>
                    <a:pt x="520" y="693"/>
                  </a:lnTo>
                  <a:lnTo>
                    <a:pt x="522" y="696"/>
                  </a:lnTo>
                  <a:lnTo>
                    <a:pt x="522" y="696"/>
                  </a:lnTo>
                  <a:lnTo>
                    <a:pt x="522" y="693"/>
                  </a:lnTo>
                  <a:lnTo>
                    <a:pt x="524" y="691"/>
                  </a:lnTo>
                  <a:lnTo>
                    <a:pt x="524" y="691"/>
                  </a:lnTo>
                  <a:lnTo>
                    <a:pt x="529" y="688"/>
                  </a:lnTo>
                  <a:lnTo>
                    <a:pt x="538" y="688"/>
                  </a:lnTo>
                  <a:lnTo>
                    <a:pt x="548" y="688"/>
                  </a:lnTo>
                  <a:lnTo>
                    <a:pt x="562" y="691"/>
                  </a:lnTo>
                  <a:lnTo>
                    <a:pt x="562" y="691"/>
                  </a:lnTo>
                  <a:lnTo>
                    <a:pt x="585" y="695"/>
                  </a:lnTo>
                  <a:lnTo>
                    <a:pt x="594" y="695"/>
                  </a:lnTo>
                  <a:lnTo>
                    <a:pt x="600" y="693"/>
                  </a:lnTo>
                  <a:lnTo>
                    <a:pt x="602" y="692"/>
                  </a:lnTo>
                  <a:lnTo>
                    <a:pt x="605" y="691"/>
                  </a:lnTo>
                  <a:lnTo>
                    <a:pt x="608" y="685"/>
                  </a:lnTo>
                  <a:lnTo>
                    <a:pt x="608" y="685"/>
                  </a:lnTo>
                  <a:lnTo>
                    <a:pt x="609" y="682"/>
                  </a:lnTo>
                  <a:lnTo>
                    <a:pt x="612" y="679"/>
                  </a:lnTo>
                  <a:lnTo>
                    <a:pt x="612" y="679"/>
                  </a:lnTo>
                  <a:lnTo>
                    <a:pt x="615" y="677"/>
                  </a:lnTo>
                  <a:lnTo>
                    <a:pt x="618" y="675"/>
                  </a:lnTo>
                  <a:lnTo>
                    <a:pt x="622" y="674"/>
                  </a:lnTo>
                  <a:lnTo>
                    <a:pt x="625" y="675"/>
                  </a:lnTo>
                  <a:lnTo>
                    <a:pt x="625" y="675"/>
                  </a:lnTo>
                  <a:lnTo>
                    <a:pt x="629" y="677"/>
                  </a:lnTo>
                  <a:lnTo>
                    <a:pt x="632" y="679"/>
                  </a:lnTo>
                  <a:lnTo>
                    <a:pt x="636" y="682"/>
                  </a:lnTo>
                  <a:lnTo>
                    <a:pt x="637" y="688"/>
                  </a:lnTo>
                  <a:lnTo>
                    <a:pt x="637" y="688"/>
                  </a:lnTo>
                  <a:lnTo>
                    <a:pt x="642" y="692"/>
                  </a:lnTo>
                  <a:lnTo>
                    <a:pt x="646" y="696"/>
                  </a:lnTo>
                  <a:lnTo>
                    <a:pt x="657" y="702"/>
                  </a:lnTo>
                  <a:lnTo>
                    <a:pt x="667" y="706"/>
                  </a:lnTo>
                  <a:lnTo>
                    <a:pt x="671" y="707"/>
                  </a:lnTo>
                  <a:lnTo>
                    <a:pt x="671" y="707"/>
                  </a:lnTo>
                  <a:lnTo>
                    <a:pt x="671" y="707"/>
                  </a:lnTo>
                  <a:lnTo>
                    <a:pt x="671" y="707"/>
                  </a:lnTo>
                  <a:lnTo>
                    <a:pt x="675" y="727"/>
                  </a:lnTo>
                  <a:lnTo>
                    <a:pt x="675" y="727"/>
                  </a:lnTo>
                  <a:lnTo>
                    <a:pt x="679" y="728"/>
                  </a:lnTo>
                  <a:lnTo>
                    <a:pt x="679" y="728"/>
                  </a:lnTo>
                  <a:lnTo>
                    <a:pt x="681" y="728"/>
                  </a:lnTo>
                  <a:lnTo>
                    <a:pt x="681" y="728"/>
                  </a:lnTo>
                  <a:lnTo>
                    <a:pt x="685" y="728"/>
                  </a:lnTo>
                  <a:lnTo>
                    <a:pt x="688" y="727"/>
                  </a:lnTo>
                  <a:lnTo>
                    <a:pt x="696" y="721"/>
                  </a:lnTo>
                  <a:lnTo>
                    <a:pt x="696" y="721"/>
                  </a:lnTo>
                  <a:lnTo>
                    <a:pt x="703" y="714"/>
                  </a:lnTo>
                  <a:lnTo>
                    <a:pt x="703" y="714"/>
                  </a:lnTo>
                  <a:lnTo>
                    <a:pt x="709" y="709"/>
                  </a:lnTo>
                  <a:lnTo>
                    <a:pt x="712" y="703"/>
                  </a:lnTo>
                  <a:lnTo>
                    <a:pt x="712" y="696"/>
                  </a:lnTo>
                  <a:lnTo>
                    <a:pt x="712" y="682"/>
                  </a:lnTo>
                  <a:lnTo>
                    <a:pt x="712" y="632"/>
                  </a:lnTo>
                  <a:lnTo>
                    <a:pt x="712" y="632"/>
                  </a:lnTo>
                  <a:lnTo>
                    <a:pt x="713" y="627"/>
                  </a:lnTo>
                  <a:lnTo>
                    <a:pt x="714" y="625"/>
                  </a:lnTo>
                  <a:lnTo>
                    <a:pt x="714" y="625"/>
                  </a:lnTo>
                  <a:lnTo>
                    <a:pt x="717" y="625"/>
                  </a:lnTo>
                  <a:lnTo>
                    <a:pt x="721" y="626"/>
                  </a:lnTo>
                  <a:lnTo>
                    <a:pt x="730" y="632"/>
                  </a:lnTo>
                  <a:lnTo>
                    <a:pt x="730" y="632"/>
                  </a:lnTo>
                  <a:lnTo>
                    <a:pt x="733" y="632"/>
                  </a:lnTo>
                  <a:lnTo>
                    <a:pt x="734" y="632"/>
                  </a:lnTo>
                  <a:lnTo>
                    <a:pt x="738" y="630"/>
                  </a:lnTo>
                  <a:lnTo>
                    <a:pt x="738" y="630"/>
                  </a:lnTo>
                  <a:lnTo>
                    <a:pt x="741" y="627"/>
                  </a:lnTo>
                  <a:lnTo>
                    <a:pt x="745" y="622"/>
                  </a:lnTo>
                  <a:lnTo>
                    <a:pt x="747" y="616"/>
                  </a:lnTo>
                  <a:lnTo>
                    <a:pt x="747" y="609"/>
                  </a:lnTo>
                  <a:lnTo>
                    <a:pt x="747" y="609"/>
                  </a:lnTo>
                  <a:lnTo>
                    <a:pt x="745" y="606"/>
                  </a:lnTo>
                  <a:lnTo>
                    <a:pt x="747" y="604"/>
                  </a:lnTo>
                  <a:lnTo>
                    <a:pt x="752" y="598"/>
                  </a:lnTo>
                  <a:lnTo>
                    <a:pt x="761" y="590"/>
                  </a:lnTo>
                  <a:lnTo>
                    <a:pt x="769" y="581"/>
                  </a:lnTo>
                  <a:lnTo>
                    <a:pt x="769" y="581"/>
                  </a:lnTo>
                  <a:lnTo>
                    <a:pt x="784" y="569"/>
                  </a:lnTo>
                  <a:lnTo>
                    <a:pt x="791" y="562"/>
                  </a:lnTo>
                  <a:lnTo>
                    <a:pt x="797" y="556"/>
                  </a:lnTo>
                  <a:lnTo>
                    <a:pt x="797" y="556"/>
                  </a:lnTo>
                  <a:lnTo>
                    <a:pt x="801" y="549"/>
                  </a:lnTo>
                  <a:lnTo>
                    <a:pt x="807" y="543"/>
                  </a:lnTo>
                  <a:lnTo>
                    <a:pt x="818" y="535"/>
                  </a:lnTo>
                  <a:lnTo>
                    <a:pt x="818" y="535"/>
                  </a:lnTo>
                  <a:lnTo>
                    <a:pt x="831" y="524"/>
                  </a:lnTo>
                  <a:lnTo>
                    <a:pt x="835" y="518"/>
                  </a:lnTo>
                  <a:lnTo>
                    <a:pt x="839" y="511"/>
                  </a:lnTo>
                  <a:lnTo>
                    <a:pt x="839" y="511"/>
                  </a:lnTo>
                  <a:lnTo>
                    <a:pt x="846" y="476"/>
                  </a:lnTo>
                  <a:lnTo>
                    <a:pt x="856" y="416"/>
                  </a:lnTo>
                  <a:lnTo>
                    <a:pt x="870" y="332"/>
                  </a:lnTo>
                  <a:lnTo>
                    <a:pt x="870" y="332"/>
                  </a:lnTo>
                  <a:lnTo>
                    <a:pt x="889" y="480"/>
                  </a:lnTo>
                  <a:lnTo>
                    <a:pt x="1021" y="455"/>
                  </a:lnTo>
                  <a:lnTo>
                    <a:pt x="1021" y="455"/>
                  </a:lnTo>
                  <a:lnTo>
                    <a:pt x="1175" y="426"/>
                  </a:lnTo>
                  <a:lnTo>
                    <a:pt x="1175" y="426"/>
                  </a:lnTo>
                  <a:lnTo>
                    <a:pt x="1179" y="422"/>
                  </a:lnTo>
                  <a:lnTo>
                    <a:pt x="1182" y="420"/>
                  </a:lnTo>
                  <a:lnTo>
                    <a:pt x="1184" y="420"/>
                  </a:lnTo>
                  <a:lnTo>
                    <a:pt x="1184" y="420"/>
                  </a:lnTo>
                  <a:lnTo>
                    <a:pt x="1185" y="422"/>
                  </a:lnTo>
                  <a:lnTo>
                    <a:pt x="1186" y="423"/>
                  </a:lnTo>
                  <a:lnTo>
                    <a:pt x="1450" y="374"/>
                  </a:lnTo>
                  <a:lnTo>
                    <a:pt x="1450" y="374"/>
                  </a:lnTo>
                  <a:lnTo>
                    <a:pt x="1458" y="357"/>
                  </a:lnTo>
                  <a:lnTo>
                    <a:pt x="1458" y="357"/>
                  </a:lnTo>
                  <a:lnTo>
                    <a:pt x="1458" y="357"/>
                  </a:lnTo>
                  <a:lnTo>
                    <a:pt x="1458" y="357"/>
                  </a:lnTo>
                  <a:lnTo>
                    <a:pt x="1476" y="350"/>
                  </a:lnTo>
                  <a:lnTo>
                    <a:pt x="1506" y="343"/>
                  </a:lnTo>
                  <a:lnTo>
                    <a:pt x="1506" y="343"/>
                  </a:lnTo>
                  <a:lnTo>
                    <a:pt x="1506" y="343"/>
                  </a:lnTo>
                  <a:lnTo>
                    <a:pt x="1509" y="337"/>
                  </a:lnTo>
                  <a:lnTo>
                    <a:pt x="1509" y="337"/>
                  </a:lnTo>
                  <a:lnTo>
                    <a:pt x="1509" y="337"/>
                  </a:lnTo>
                  <a:lnTo>
                    <a:pt x="1513" y="336"/>
                  </a:lnTo>
                  <a:lnTo>
                    <a:pt x="1513" y="336"/>
                  </a:lnTo>
                  <a:lnTo>
                    <a:pt x="1521" y="335"/>
                  </a:lnTo>
                  <a:lnTo>
                    <a:pt x="1530" y="330"/>
                  </a:lnTo>
                  <a:lnTo>
                    <a:pt x="1537" y="325"/>
                  </a:lnTo>
                  <a:lnTo>
                    <a:pt x="1541" y="321"/>
                  </a:lnTo>
                  <a:lnTo>
                    <a:pt x="1545" y="315"/>
                  </a:lnTo>
                  <a:lnTo>
                    <a:pt x="1545" y="315"/>
                  </a:lnTo>
                  <a:lnTo>
                    <a:pt x="1555" y="301"/>
                  </a:lnTo>
                  <a:lnTo>
                    <a:pt x="1566" y="288"/>
                  </a:lnTo>
                  <a:lnTo>
                    <a:pt x="1580" y="273"/>
                  </a:lnTo>
                  <a:lnTo>
                    <a:pt x="1580" y="273"/>
                  </a:lnTo>
                  <a:lnTo>
                    <a:pt x="1580" y="270"/>
                  </a:lnTo>
                  <a:lnTo>
                    <a:pt x="1579" y="265"/>
                  </a:lnTo>
                  <a:lnTo>
                    <a:pt x="1575" y="258"/>
                  </a:lnTo>
                  <a:lnTo>
                    <a:pt x="1572" y="255"/>
                  </a:lnTo>
                  <a:lnTo>
                    <a:pt x="1568" y="252"/>
                  </a:lnTo>
                  <a:lnTo>
                    <a:pt x="1568" y="252"/>
                  </a:lnTo>
                  <a:lnTo>
                    <a:pt x="1561" y="248"/>
                  </a:lnTo>
                  <a:lnTo>
                    <a:pt x="1554" y="245"/>
                  </a:lnTo>
                  <a:lnTo>
                    <a:pt x="1554" y="245"/>
                  </a:lnTo>
                  <a:lnTo>
                    <a:pt x="1545" y="242"/>
                  </a:lnTo>
                  <a:lnTo>
                    <a:pt x="1538" y="238"/>
                  </a:lnTo>
                  <a:lnTo>
                    <a:pt x="1534" y="234"/>
                  </a:lnTo>
                  <a:lnTo>
                    <a:pt x="1531" y="230"/>
                  </a:lnTo>
                  <a:lnTo>
                    <a:pt x="1531" y="225"/>
                  </a:lnTo>
                  <a:lnTo>
                    <a:pt x="1531" y="225"/>
                  </a:lnTo>
                  <a:lnTo>
                    <a:pt x="1528" y="221"/>
                  </a:lnTo>
                  <a:lnTo>
                    <a:pt x="1527" y="218"/>
                  </a:lnTo>
                  <a:lnTo>
                    <a:pt x="1524" y="218"/>
                  </a:lnTo>
                  <a:lnTo>
                    <a:pt x="1521" y="218"/>
                  </a:lnTo>
                  <a:lnTo>
                    <a:pt x="1521" y="218"/>
                  </a:lnTo>
                  <a:lnTo>
                    <a:pt x="1519" y="218"/>
                  </a:lnTo>
                  <a:lnTo>
                    <a:pt x="1516" y="217"/>
                  </a:lnTo>
                  <a:lnTo>
                    <a:pt x="1516" y="217"/>
                  </a:lnTo>
                  <a:lnTo>
                    <a:pt x="1514" y="216"/>
                  </a:lnTo>
                  <a:lnTo>
                    <a:pt x="1513" y="211"/>
                  </a:lnTo>
                  <a:lnTo>
                    <a:pt x="1513" y="211"/>
                  </a:lnTo>
                  <a:lnTo>
                    <a:pt x="1513" y="202"/>
                  </a:lnTo>
                  <a:lnTo>
                    <a:pt x="1513" y="202"/>
                  </a:lnTo>
                  <a:lnTo>
                    <a:pt x="1513" y="197"/>
                  </a:lnTo>
                  <a:lnTo>
                    <a:pt x="1514" y="186"/>
                  </a:lnTo>
                  <a:lnTo>
                    <a:pt x="1514" y="186"/>
                  </a:lnTo>
                  <a:lnTo>
                    <a:pt x="1514" y="179"/>
                  </a:lnTo>
                  <a:lnTo>
                    <a:pt x="1513" y="172"/>
                  </a:lnTo>
                  <a:lnTo>
                    <a:pt x="1509" y="161"/>
                  </a:lnTo>
                  <a:lnTo>
                    <a:pt x="1509" y="161"/>
                  </a:lnTo>
                  <a:lnTo>
                    <a:pt x="1506" y="155"/>
                  </a:lnTo>
                  <a:lnTo>
                    <a:pt x="1504" y="150"/>
                  </a:lnTo>
                  <a:lnTo>
                    <a:pt x="1504" y="150"/>
                  </a:lnTo>
                  <a:lnTo>
                    <a:pt x="1506" y="141"/>
                  </a:lnTo>
                  <a:lnTo>
                    <a:pt x="1507" y="130"/>
                  </a:lnTo>
                  <a:lnTo>
                    <a:pt x="1512" y="118"/>
                  </a:lnTo>
                  <a:lnTo>
                    <a:pt x="1517" y="105"/>
                  </a:lnTo>
                  <a:lnTo>
                    <a:pt x="1517" y="105"/>
                  </a:lnTo>
                  <a:lnTo>
                    <a:pt x="1520" y="95"/>
                  </a:lnTo>
                  <a:lnTo>
                    <a:pt x="1523" y="85"/>
                  </a:lnTo>
                  <a:lnTo>
                    <a:pt x="1523" y="85"/>
                  </a:lnTo>
                  <a:lnTo>
                    <a:pt x="1526" y="78"/>
                  </a:lnTo>
                  <a:lnTo>
                    <a:pt x="1527" y="73"/>
                  </a:lnTo>
                  <a:lnTo>
                    <a:pt x="1527" y="73"/>
                  </a:lnTo>
                  <a:lnTo>
                    <a:pt x="1513" y="69"/>
                  </a:lnTo>
                  <a:lnTo>
                    <a:pt x="1504" y="67"/>
                  </a:lnTo>
                  <a:lnTo>
                    <a:pt x="1497" y="67"/>
                  </a:lnTo>
                  <a:lnTo>
                    <a:pt x="1497" y="67"/>
                  </a:lnTo>
                  <a:lnTo>
                    <a:pt x="1493" y="66"/>
                  </a:lnTo>
                  <a:lnTo>
                    <a:pt x="1490" y="64"/>
                  </a:lnTo>
                  <a:lnTo>
                    <a:pt x="1490" y="64"/>
                  </a:lnTo>
                  <a:lnTo>
                    <a:pt x="1488" y="60"/>
                  </a:lnTo>
                  <a:lnTo>
                    <a:pt x="1488" y="54"/>
                  </a:lnTo>
                  <a:lnTo>
                    <a:pt x="1489" y="39"/>
                  </a:lnTo>
                  <a:lnTo>
                    <a:pt x="1489" y="39"/>
                  </a:lnTo>
                  <a:lnTo>
                    <a:pt x="1492" y="29"/>
                  </a:lnTo>
                  <a:lnTo>
                    <a:pt x="1492" y="29"/>
                  </a:lnTo>
                  <a:lnTo>
                    <a:pt x="1492" y="22"/>
                  </a:lnTo>
                  <a:lnTo>
                    <a:pt x="1489" y="18"/>
                  </a:lnTo>
                  <a:lnTo>
                    <a:pt x="1486" y="17"/>
                  </a:lnTo>
                  <a:lnTo>
                    <a:pt x="1482" y="15"/>
                  </a:lnTo>
                  <a:lnTo>
                    <a:pt x="1482" y="15"/>
                  </a:lnTo>
                  <a:lnTo>
                    <a:pt x="1476" y="14"/>
                  </a:lnTo>
                  <a:lnTo>
                    <a:pt x="1472" y="11"/>
                  </a:lnTo>
                  <a:lnTo>
                    <a:pt x="1472" y="11"/>
                  </a:lnTo>
                  <a:lnTo>
                    <a:pt x="1468" y="8"/>
                  </a:lnTo>
                  <a:lnTo>
                    <a:pt x="1462" y="5"/>
                  </a:lnTo>
                  <a:lnTo>
                    <a:pt x="1448" y="3"/>
                  </a:lnTo>
                  <a:lnTo>
                    <a:pt x="1430" y="0"/>
                  </a:lnTo>
                  <a:lnTo>
                    <a:pt x="920" y="98"/>
                  </a:lnTo>
                  <a:lnTo>
                    <a:pt x="920" y="97"/>
                  </a:lnTo>
                  <a:lnTo>
                    <a:pt x="920" y="97"/>
                  </a:lnTo>
                  <a:lnTo>
                    <a:pt x="916" y="71"/>
                  </a:lnTo>
                  <a:lnTo>
                    <a:pt x="913" y="56"/>
                  </a:lnTo>
                  <a:lnTo>
                    <a:pt x="913" y="56"/>
                  </a:lnTo>
                  <a:lnTo>
                    <a:pt x="912" y="57"/>
                  </a:lnTo>
                  <a:lnTo>
                    <a:pt x="912" y="57"/>
                  </a:lnTo>
                  <a:lnTo>
                    <a:pt x="909" y="64"/>
                  </a:lnTo>
                  <a:lnTo>
                    <a:pt x="901" y="73"/>
                  </a:lnTo>
                  <a:lnTo>
                    <a:pt x="877" y="92"/>
                  </a:lnTo>
                  <a:lnTo>
                    <a:pt x="853" y="111"/>
                  </a:lnTo>
                  <a:lnTo>
                    <a:pt x="840" y="119"/>
                  </a:lnTo>
                  <a:lnTo>
                    <a:pt x="867" y="332"/>
                  </a:lnTo>
                  <a:lnTo>
                    <a:pt x="867" y="332"/>
                  </a:lnTo>
                  <a:lnTo>
                    <a:pt x="838" y="119"/>
                  </a:lnTo>
                  <a:lnTo>
                    <a:pt x="839" y="119"/>
                  </a:lnTo>
                  <a:lnTo>
                    <a:pt x="839" y="119"/>
                  </a:lnTo>
                  <a:lnTo>
                    <a:pt x="840" y="118"/>
                  </a:lnTo>
                  <a:lnTo>
                    <a:pt x="840" y="118"/>
                  </a:lnTo>
                  <a:close/>
                </a:path>
              </a:pathLst>
            </a:custGeom>
            <a:grpFill/>
            <a:ln w="3175">
              <a:solidFill>
                <a:srgbClr val="2D282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86"/>
            <p:cNvSpPr>
              <a:spLocks/>
            </p:cNvSpPr>
            <p:nvPr/>
          </p:nvSpPr>
          <p:spPr bwMode="auto">
            <a:xfrm>
              <a:off x="3382962" y="3892549"/>
              <a:ext cx="360363" cy="627062"/>
            </a:xfrm>
            <a:custGeom>
              <a:avLst/>
              <a:gdLst>
                <a:gd name="T0" fmla="*/ 387 w 456"/>
                <a:gd name="T1" fmla="*/ 753 h 788"/>
                <a:gd name="T2" fmla="*/ 408 w 456"/>
                <a:gd name="T3" fmla="*/ 757 h 788"/>
                <a:gd name="T4" fmla="*/ 412 w 456"/>
                <a:gd name="T5" fmla="*/ 757 h 788"/>
                <a:gd name="T6" fmla="*/ 456 w 456"/>
                <a:gd name="T7" fmla="*/ 741 h 788"/>
                <a:gd name="T8" fmla="*/ 454 w 456"/>
                <a:gd name="T9" fmla="*/ 741 h 788"/>
                <a:gd name="T10" fmla="*/ 429 w 456"/>
                <a:gd name="T11" fmla="*/ 0 h 788"/>
                <a:gd name="T12" fmla="*/ 149 w 456"/>
                <a:gd name="T13" fmla="*/ 5 h 788"/>
                <a:gd name="T14" fmla="*/ 124 w 456"/>
                <a:gd name="T15" fmla="*/ 54 h 788"/>
                <a:gd name="T16" fmla="*/ 115 w 456"/>
                <a:gd name="T17" fmla="*/ 64 h 788"/>
                <a:gd name="T18" fmla="*/ 111 w 456"/>
                <a:gd name="T19" fmla="*/ 67 h 788"/>
                <a:gd name="T20" fmla="*/ 96 w 456"/>
                <a:gd name="T21" fmla="*/ 99 h 788"/>
                <a:gd name="T22" fmla="*/ 82 w 456"/>
                <a:gd name="T23" fmla="*/ 124 h 788"/>
                <a:gd name="T24" fmla="*/ 76 w 456"/>
                <a:gd name="T25" fmla="*/ 138 h 788"/>
                <a:gd name="T26" fmla="*/ 69 w 456"/>
                <a:gd name="T27" fmla="*/ 152 h 788"/>
                <a:gd name="T28" fmla="*/ 51 w 456"/>
                <a:gd name="T29" fmla="*/ 189 h 788"/>
                <a:gd name="T30" fmla="*/ 47 w 456"/>
                <a:gd name="T31" fmla="*/ 200 h 788"/>
                <a:gd name="T32" fmla="*/ 44 w 456"/>
                <a:gd name="T33" fmla="*/ 220 h 788"/>
                <a:gd name="T34" fmla="*/ 44 w 456"/>
                <a:gd name="T35" fmla="*/ 229 h 788"/>
                <a:gd name="T36" fmla="*/ 44 w 456"/>
                <a:gd name="T37" fmla="*/ 249 h 788"/>
                <a:gd name="T38" fmla="*/ 42 w 456"/>
                <a:gd name="T39" fmla="*/ 256 h 788"/>
                <a:gd name="T40" fmla="*/ 41 w 456"/>
                <a:gd name="T41" fmla="*/ 278 h 788"/>
                <a:gd name="T42" fmla="*/ 40 w 456"/>
                <a:gd name="T43" fmla="*/ 348 h 788"/>
                <a:gd name="T44" fmla="*/ 42 w 456"/>
                <a:gd name="T45" fmla="*/ 348 h 788"/>
                <a:gd name="T46" fmla="*/ 51 w 456"/>
                <a:gd name="T47" fmla="*/ 421 h 788"/>
                <a:gd name="T48" fmla="*/ 76 w 456"/>
                <a:gd name="T49" fmla="*/ 449 h 788"/>
                <a:gd name="T50" fmla="*/ 79 w 456"/>
                <a:gd name="T51" fmla="*/ 458 h 788"/>
                <a:gd name="T52" fmla="*/ 79 w 456"/>
                <a:gd name="T53" fmla="*/ 462 h 788"/>
                <a:gd name="T54" fmla="*/ 63 w 456"/>
                <a:gd name="T55" fmla="*/ 486 h 788"/>
                <a:gd name="T56" fmla="*/ 40 w 456"/>
                <a:gd name="T57" fmla="*/ 515 h 788"/>
                <a:gd name="T58" fmla="*/ 34 w 456"/>
                <a:gd name="T59" fmla="*/ 524 h 788"/>
                <a:gd name="T60" fmla="*/ 17 w 456"/>
                <a:gd name="T61" fmla="*/ 567 h 788"/>
                <a:gd name="T62" fmla="*/ 6 w 456"/>
                <a:gd name="T63" fmla="*/ 601 h 788"/>
                <a:gd name="T64" fmla="*/ 2 w 456"/>
                <a:gd name="T65" fmla="*/ 626 h 788"/>
                <a:gd name="T66" fmla="*/ 0 w 456"/>
                <a:gd name="T67" fmla="*/ 665 h 788"/>
                <a:gd name="T68" fmla="*/ 0 w 456"/>
                <a:gd name="T69" fmla="*/ 673 h 788"/>
                <a:gd name="T70" fmla="*/ 253 w 456"/>
                <a:gd name="T71" fmla="*/ 657 h 788"/>
                <a:gd name="T72" fmla="*/ 255 w 456"/>
                <a:gd name="T73" fmla="*/ 658 h 788"/>
                <a:gd name="T74" fmla="*/ 257 w 456"/>
                <a:gd name="T75" fmla="*/ 659 h 788"/>
                <a:gd name="T76" fmla="*/ 257 w 456"/>
                <a:gd name="T77" fmla="*/ 672 h 788"/>
                <a:gd name="T78" fmla="*/ 251 w 456"/>
                <a:gd name="T79" fmla="*/ 697 h 788"/>
                <a:gd name="T80" fmla="*/ 247 w 456"/>
                <a:gd name="T81" fmla="*/ 722 h 788"/>
                <a:gd name="T82" fmla="*/ 247 w 456"/>
                <a:gd name="T83" fmla="*/ 727 h 788"/>
                <a:gd name="T84" fmla="*/ 260 w 456"/>
                <a:gd name="T85" fmla="*/ 750 h 788"/>
                <a:gd name="T86" fmla="*/ 271 w 456"/>
                <a:gd name="T87" fmla="*/ 769 h 788"/>
                <a:gd name="T88" fmla="*/ 275 w 456"/>
                <a:gd name="T89" fmla="*/ 783 h 788"/>
                <a:gd name="T90" fmla="*/ 276 w 456"/>
                <a:gd name="T91" fmla="*/ 788 h 788"/>
                <a:gd name="T92" fmla="*/ 292 w 456"/>
                <a:gd name="T93" fmla="*/ 779 h 788"/>
                <a:gd name="T94" fmla="*/ 303 w 456"/>
                <a:gd name="T95" fmla="*/ 769 h 788"/>
                <a:gd name="T96" fmla="*/ 307 w 456"/>
                <a:gd name="T97" fmla="*/ 764 h 788"/>
                <a:gd name="T98" fmla="*/ 325 w 456"/>
                <a:gd name="T99" fmla="*/ 756 h 788"/>
                <a:gd name="T100" fmla="*/ 353 w 456"/>
                <a:gd name="T101" fmla="*/ 749 h 788"/>
                <a:gd name="T102" fmla="*/ 360 w 456"/>
                <a:gd name="T103" fmla="*/ 749 h 788"/>
                <a:gd name="T104" fmla="*/ 387 w 456"/>
                <a:gd name="T105" fmla="*/ 753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56" h="788">
                  <a:moveTo>
                    <a:pt x="387" y="753"/>
                  </a:moveTo>
                  <a:lnTo>
                    <a:pt x="387" y="753"/>
                  </a:lnTo>
                  <a:lnTo>
                    <a:pt x="403" y="756"/>
                  </a:lnTo>
                  <a:lnTo>
                    <a:pt x="408" y="757"/>
                  </a:lnTo>
                  <a:lnTo>
                    <a:pt x="412" y="757"/>
                  </a:lnTo>
                  <a:lnTo>
                    <a:pt x="412" y="757"/>
                  </a:lnTo>
                  <a:lnTo>
                    <a:pt x="456" y="743"/>
                  </a:lnTo>
                  <a:lnTo>
                    <a:pt x="456" y="741"/>
                  </a:lnTo>
                  <a:lnTo>
                    <a:pt x="454" y="742"/>
                  </a:lnTo>
                  <a:lnTo>
                    <a:pt x="454" y="741"/>
                  </a:lnTo>
                  <a:lnTo>
                    <a:pt x="456" y="739"/>
                  </a:lnTo>
                  <a:lnTo>
                    <a:pt x="429" y="0"/>
                  </a:lnTo>
                  <a:lnTo>
                    <a:pt x="149" y="5"/>
                  </a:lnTo>
                  <a:lnTo>
                    <a:pt x="149" y="5"/>
                  </a:lnTo>
                  <a:lnTo>
                    <a:pt x="135" y="35"/>
                  </a:lnTo>
                  <a:lnTo>
                    <a:pt x="124" y="54"/>
                  </a:lnTo>
                  <a:lnTo>
                    <a:pt x="120" y="60"/>
                  </a:lnTo>
                  <a:lnTo>
                    <a:pt x="115" y="64"/>
                  </a:lnTo>
                  <a:lnTo>
                    <a:pt x="115" y="64"/>
                  </a:lnTo>
                  <a:lnTo>
                    <a:pt x="111" y="67"/>
                  </a:lnTo>
                  <a:lnTo>
                    <a:pt x="107" y="75"/>
                  </a:lnTo>
                  <a:lnTo>
                    <a:pt x="96" y="99"/>
                  </a:lnTo>
                  <a:lnTo>
                    <a:pt x="96" y="99"/>
                  </a:lnTo>
                  <a:lnTo>
                    <a:pt x="82" y="124"/>
                  </a:lnTo>
                  <a:lnTo>
                    <a:pt x="82" y="124"/>
                  </a:lnTo>
                  <a:lnTo>
                    <a:pt x="76" y="138"/>
                  </a:lnTo>
                  <a:lnTo>
                    <a:pt x="69" y="152"/>
                  </a:lnTo>
                  <a:lnTo>
                    <a:pt x="69" y="152"/>
                  </a:lnTo>
                  <a:lnTo>
                    <a:pt x="62" y="170"/>
                  </a:lnTo>
                  <a:lnTo>
                    <a:pt x="51" y="189"/>
                  </a:lnTo>
                  <a:lnTo>
                    <a:pt x="51" y="189"/>
                  </a:lnTo>
                  <a:lnTo>
                    <a:pt x="47" y="200"/>
                  </a:lnTo>
                  <a:lnTo>
                    <a:pt x="45" y="210"/>
                  </a:lnTo>
                  <a:lnTo>
                    <a:pt x="44" y="220"/>
                  </a:lnTo>
                  <a:lnTo>
                    <a:pt x="44" y="229"/>
                  </a:lnTo>
                  <a:lnTo>
                    <a:pt x="44" y="229"/>
                  </a:lnTo>
                  <a:lnTo>
                    <a:pt x="45" y="243"/>
                  </a:lnTo>
                  <a:lnTo>
                    <a:pt x="44" y="249"/>
                  </a:lnTo>
                  <a:lnTo>
                    <a:pt x="42" y="256"/>
                  </a:lnTo>
                  <a:lnTo>
                    <a:pt x="42" y="256"/>
                  </a:lnTo>
                  <a:lnTo>
                    <a:pt x="41" y="266"/>
                  </a:lnTo>
                  <a:lnTo>
                    <a:pt x="41" y="278"/>
                  </a:lnTo>
                  <a:lnTo>
                    <a:pt x="40" y="308"/>
                  </a:lnTo>
                  <a:lnTo>
                    <a:pt x="40" y="348"/>
                  </a:lnTo>
                  <a:lnTo>
                    <a:pt x="42" y="348"/>
                  </a:lnTo>
                  <a:lnTo>
                    <a:pt x="42" y="348"/>
                  </a:lnTo>
                  <a:lnTo>
                    <a:pt x="51" y="421"/>
                  </a:lnTo>
                  <a:lnTo>
                    <a:pt x="51" y="421"/>
                  </a:lnTo>
                  <a:lnTo>
                    <a:pt x="66" y="438"/>
                  </a:lnTo>
                  <a:lnTo>
                    <a:pt x="76" y="449"/>
                  </a:lnTo>
                  <a:lnTo>
                    <a:pt x="79" y="453"/>
                  </a:lnTo>
                  <a:lnTo>
                    <a:pt x="79" y="458"/>
                  </a:lnTo>
                  <a:lnTo>
                    <a:pt x="79" y="458"/>
                  </a:lnTo>
                  <a:lnTo>
                    <a:pt x="79" y="462"/>
                  </a:lnTo>
                  <a:lnTo>
                    <a:pt x="75" y="469"/>
                  </a:lnTo>
                  <a:lnTo>
                    <a:pt x="63" y="486"/>
                  </a:lnTo>
                  <a:lnTo>
                    <a:pt x="49" y="504"/>
                  </a:lnTo>
                  <a:lnTo>
                    <a:pt x="40" y="515"/>
                  </a:lnTo>
                  <a:lnTo>
                    <a:pt x="40" y="515"/>
                  </a:lnTo>
                  <a:lnTo>
                    <a:pt x="34" y="524"/>
                  </a:lnTo>
                  <a:lnTo>
                    <a:pt x="27" y="540"/>
                  </a:lnTo>
                  <a:lnTo>
                    <a:pt x="17" y="567"/>
                  </a:lnTo>
                  <a:lnTo>
                    <a:pt x="6" y="601"/>
                  </a:lnTo>
                  <a:lnTo>
                    <a:pt x="6" y="601"/>
                  </a:lnTo>
                  <a:lnTo>
                    <a:pt x="3" y="613"/>
                  </a:lnTo>
                  <a:lnTo>
                    <a:pt x="2" y="626"/>
                  </a:lnTo>
                  <a:lnTo>
                    <a:pt x="0" y="648"/>
                  </a:lnTo>
                  <a:lnTo>
                    <a:pt x="0" y="665"/>
                  </a:lnTo>
                  <a:lnTo>
                    <a:pt x="0" y="673"/>
                  </a:lnTo>
                  <a:lnTo>
                    <a:pt x="0" y="673"/>
                  </a:lnTo>
                  <a:lnTo>
                    <a:pt x="128" y="664"/>
                  </a:lnTo>
                  <a:lnTo>
                    <a:pt x="253" y="657"/>
                  </a:lnTo>
                  <a:lnTo>
                    <a:pt x="253" y="657"/>
                  </a:lnTo>
                  <a:lnTo>
                    <a:pt x="255" y="658"/>
                  </a:lnTo>
                  <a:lnTo>
                    <a:pt x="255" y="658"/>
                  </a:lnTo>
                  <a:lnTo>
                    <a:pt x="257" y="659"/>
                  </a:lnTo>
                  <a:lnTo>
                    <a:pt x="257" y="664"/>
                  </a:lnTo>
                  <a:lnTo>
                    <a:pt x="257" y="672"/>
                  </a:lnTo>
                  <a:lnTo>
                    <a:pt x="251" y="697"/>
                  </a:lnTo>
                  <a:lnTo>
                    <a:pt x="251" y="697"/>
                  </a:lnTo>
                  <a:lnTo>
                    <a:pt x="248" y="715"/>
                  </a:lnTo>
                  <a:lnTo>
                    <a:pt x="247" y="722"/>
                  </a:lnTo>
                  <a:lnTo>
                    <a:pt x="247" y="727"/>
                  </a:lnTo>
                  <a:lnTo>
                    <a:pt x="247" y="727"/>
                  </a:lnTo>
                  <a:lnTo>
                    <a:pt x="253" y="736"/>
                  </a:lnTo>
                  <a:lnTo>
                    <a:pt x="260" y="750"/>
                  </a:lnTo>
                  <a:lnTo>
                    <a:pt x="260" y="750"/>
                  </a:lnTo>
                  <a:lnTo>
                    <a:pt x="271" y="769"/>
                  </a:lnTo>
                  <a:lnTo>
                    <a:pt x="275" y="777"/>
                  </a:lnTo>
                  <a:lnTo>
                    <a:pt x="275" y="783"/>
                  </a:lnTo>
                  <a:lnTo>
                    <a:pt x="275" y="783"/>
                  </a:lnTo>
                  <a:lnTo>
                    <a:pt x="276" y="788"/>
                  </a:lnTo>
                  <a:lnTo>
                    <a:pt x="276" y="788"/>
                  </a:lnTo>
                  <a:lnTo>
                    <a:pt x="292" y="779"/>
                  </a:lnTo>
                  <a:lnTo>
                    <a:pt x="297" y="773"/>
                  </a:lnTo>
                  <a:lnTo>
                    <a:pt x="303" y="769"/>
                  </a:lnTo>
                  <a:lnTo>
                    <a:pt x="303" y="769"/>
                  </a:lnTo>
                  <a:lnTo>
                    <a:pt x="307" y="764"/>
                  </a:lnTo>
                  <a:lnTo>
                    <a:pt x="311" y="762"/>
                  </a:lnTo>
                  <a:lnTo>
                    <a:pt x="325" y="756"/>
                  </a:lnTo>
                  <a:lnTo>
                    <a:pt x="341" y="752"/>
                  </a:lnTo>
                  <a:lnTo>
                    <a:pt x="353" y="749"/>
                  </a:lnTo>
                  <a:lnTo>
                    <a:pt x="353" y="749"/>
                  </a:lnTo>
                  <a:lnTo>
                    <a:pt x="360" y="749"/>
                  </a:lnTo>
                  <a:lnTo>
                    <a:pt x="369" y="749"/>
                  </a:lnTo>
                  <a:lnTo>
                    <a:pt x="387" y="753"/>
                  </a:lnTo>
                  <a:lnTo>
                    <a:pt x="387" y="753"/>
                  </a:lnTo>
                  <a:close/>
                </a:path>
              </a:pathLst>
            </a:custGeom>
            <a:grpFill/>
            <a:ln w="3175">
              <a:solidFill>
                <a:srgbClr val="2D282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87"/>
            <p:cNvSpPr>
              <a:spLocks/>
            </p:cNvSpPr>
            <p:nvPr/>
          </p:nvSpPr>
          <p:spPr bwMode="auto">
            <a:xfrm>
              <a:off x="5003799" y="2587625"/>
              <a:ext cx="352425" cy="187325"/>
            </a:xfrm>
            <a:custGeom>
              <a:avLst/>
              <a:gdLst>
                <a:gd name="T0" fmla="*/ 338 w 444"/>
                <a:gd name="T1" fmla="*/ 210 h 237"/>
                <a:gd name="T2" fmla="*/ 350 w 444"/>
                <a:gd name="T3" fmla="*/ 199 h 237"/>
                <a:gd name="T4" fmla="*/ 356 w 444"/>
                <a:gd name="T5" fmla="*/ 200 h 237"/>
                <a:gd name="T6" fmla="*/ 359 w 444"/>
                <a:gd name="T7" fmla="*/ 206 h 237"/>
                <a:gd name="T8" fmla="*/ 361 w 444"/>
                <a:gd name="T9" fmla="*/ 210 h 237"/>
                <a:gd name="T10" fmla="*/ 363 w 444"/>
                <a:gd name="T11" fmla="*/ 209 h 237"/>
                <a:gd name="T12" fmla="*/ 377 w 444"/>
                <a:gd name="T13" fmla="*/ 199 h 237"/>
                <a:gd name="T14" fmla="*/ 401 w 444"/>
                <a:gd name="T15" fmla="*/ 195 h 237"/>
                <a:gd name="T16" fmla="*/ 434 w 444"/>
                <a:gd name="T17" fmla="*/ 188 h 237"/>
                <a:gd name="T18" fmla="*/ 443 w 444"/>
                <a:gd name="T19" fmla="*/ 181 h 237"/>
                <a:gd name="T20" fmla="*/ 443 w 444"/>
                <a:gd name="T21" fmla="*/ 174 h 237"/>
                <a:gd name="T22" fmla="*/ 398 w 444"/>
                <a:gd name="T23" fmla="*/ 116 h 237"/>
                <a:gd name="T24" fmla="*/ 389 w 444"/>
                <a:gd name="T25" fmla="*/ 109 h 237"/>
                <a:gd name="T26" fmla="*/ 388 w 444"/>
                <a:gd name="T27" fmla="*/ 109 h 237"/>
                <a:gd name="T28" fmla="*/ 388 w 444"/>
                <a:gd name="T29" fmla="*/ 116 h 237"/>
                <a:gd name="T30" fmla="*/ 401 w 444"/>
                <a:gd name="T31" fmla="*/ 134 h 237"/>
                <a:gd name="T32" fmla="*/ 412 w 444"/>
                <a:gd name="T33" fmla="*/ 153 h 237"/>
                <a:gd name="T34" fmla="*/ 406 w 444"/>
                <a:gd name="T35" fmla="*/ 157 h 237"/>
                <a:gd name="T36" fmla="*/ 374 w 444"/>
                <a:gd name="T37" fmla="*/ 154 h 237"/>
                <a:gd name="T38" fmla="*/ 347 w 444"/>
                <a:gd name="T39" fmla="*/ 144 h 237"/>
                <a:gd name="T40" fmla="*/ 343 w 444"/>
                <a:gd name="T41" fmla="*/ 139 h 237"/>
                <a:gd name="T42" fmla="*/ 340 w 444"/>
                <a:gd name="T43" fmla="*/ 130 h 237"/>
                <a:gd name="T44" fmla="*/ 318 w 444"/>
                <a:gd name="T45" fmla="*/ 115 h 237"/>
                <a:gd name="T46" fmla="*/ 310 w 444"/>
                <a:gd name="T47" fmla="*/ 115 h 237"/>
                <a:gd name="T48" fmla="*/ 297 w 444"/>
                <a:gd name="T49" fmla="*/ 113 h 237"/>
                <a:gd name="T50" fmla="*/ 293 w 444"/>
                <a:gd name="T51" fmla="*/ 108 h 237"/>
                <a:gd name="T52" fmla="*/ 294 w 444"/>
                <a:gd name="T53" fmla="*/ 97 h 237"/>
                <a:gd name="T54" fmla="*/ 300 w 444"/>
                <a:gd name="T55" fmla="*/ 76 h 237"/>
                <a:gd name="T56" fmla="*/ 301 w 444"/>
                <a:gd name="T57" fmla="*/ 46 h 237"/>
                <a:gd name="T58" fmla="*/ 296 w 444"/>
                <a:gd name="T59" fmla="*/ 32 h 237"/>
                <a:gd name="T60" fmla="*/ 291 w 444"/>
                <a:gd name="T61" fmla="*/ 7 h 237"/>
                <a:gd name="T62" fmla="*/ 286 w 444"/>
                <a:gd name="T63" fmla="*/ 0 h 237"/>
                <a:gd name="T64" fmla="*/ 272 w 444"/>
                <a:gd name="T65" fmla="*/ 11 h 237"/>
                <a:gd name="T66" fmla="*/ 259 w 444"/>
                <a:gd name="T67" fmla="*/ 29 h 237"/>
                <a:gd name="T68" fmla="*/ 251 w 444"/>
                <a:gd name="T69" fmla="*/ 47 h 237"/>
                <a:gd name="T70" fmla="*/ 244 w 444"/>
                <a:gd name="T71" fmla="*/ 53 h 237"/>
                <a:gd name="T72" fmla="*/ 182 w 444"/>
                <a:gd name="T73" fmla="*/ 69 h 237"/>
                <a:gd name="T74" fmla="*/ 108 w 444"/>
                <a:gd name="T75" fmla="*/ 81 h 237"/>
                <a:gd name="T76" fmla="*/ 4 w 444"/>
                <a:gd name="T77" fmla="*/ 154 h 237"/>
                <a:gd name="T78" fmla="*/ 13 w 444"/>
                <a:gd name="T79" fmla="*/ 214 h 237"/>
                <a:gd name="T80" fmla="*/ 206 w 444"/>
                <a:gd name="T81" fmla="*/ 179 h 237"/>
                <a:gd name="T82" fmla="*/ 249 w 444"/>
                <a:gd name="T83" fmla="*/ 178 h 237"/>
                <a:gd name="T84" fmla="*/ 270 w 444"/>
                <a:gd name="T85" fmla="*/ 188 h 237"/>
                <a:gd name="T86" fmla="*/ 279 w 444"/>
                <a:gd name="T87" fmla="*/ 193 h 237"/>
                <a:gd name="T88" fmla="*/ 303 w 444"/>
                <a:gd name="T89" fmla="*/ 228 h 237"/>
                <a:gd name="T90" fmla="*/ 312 w 444"/>
                <a:gd name="T91" fmla="*/ 235 h 237"/>
                <a:gd name="T92" fmla="*/ 332 w 444"/>
                <a:gd name="T93" fmla="*/ 225 h 237"/>
                <a:gd name="T94" fmla="*/ 335 w 444"/>
                <a:gd name="T95" fmla="*/ 21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4" h="237">
                  <a:moveTo>
                    <a:pt x="335" y="217"/>
                  </a:moveTo>
                  <a:lnTo>
                    <a:pt x="335" y="217"/>
                  </a:lnTo>
                  <a:lnTo>
                    <a:pt x="338" y="210"/>
                  </a:lnTo>
                  <a:lnTo>
                    <a:pt x="340" y="204"/>
                  </a:lnTo>
                  <a:lnTo>
                    <a:pt x="346" y="200"/>
                  </a:lnTo>
                  <a:lnTo>
                    <a:pt x="350" y="199"/>
                  </a:lnTo>
                  <a:lnTo>
                    <a:pt x="350" y="199"/>
                  </a:lnTo>
                  <a:lnTo>
                    <a:pt x="354" y="199"/>
                  </a:lnTo>
                  <a:lnTo>
                    <a:pt x="356" y="200"/>
                  </a:lnTo>
                  <a:lnTo>
                    <a:pt x="359" y="203"/>
                  </a:lnTo>
                  <a:lnTo>
                    <a:pt x="359" y="206"/>
                  </a:lnTo>
                  <a:lnTo>
                    <a:pt x="359" y="206"/>
                  </a:lnTo>
                  <a:lnTo>
                    <a:pt x="360" y="210"/>
                  </a:lnTo>
                  <a:lnTo>
                    <a:pt x="360" y="210"/>
                  </a:lnTo>
                  <a:lnTo>
                    <a:pt x="361" y="210"/>
                  </a:lnTo>
                  <a:lnTo>
                    <a:pt x="361" y="210"/>
                  </a:lnTo>
                  <a:lnTo>
                    <a:pt x="363" y="209"/>
                  </a:lnTo>
                  <a:lnTo>
                    <a:pt x="363" y="209"/>
                  </a:lnTo>
                  <a:lnTo>
                    <a:pt x="366" y="206"/>
                  </a:lnTo>
                  <a:lnTo>
                    <a:pt x="371" y="202"/>
                  </a:lnTo>
                  <a:lnTo>
                    <a:pt x="377" y="199"/>
                  </a:lnTo>
                  <a:lnTo>
                    <a:pt x="387" y="197"/>
                  </a:lnTo>
                  <a:lnTo>
                    <a:pt x="387" y="197"/>
                  </a:lnTo>
                  <a:lnTo>
                    <a:pt x="401" y="195"/>
                  </a:lnTo>
                  <a:lnTo>
                    <a:pt x="419" y="192"/>
                  </a:lnTo>
                  <a:lnTo>
                    <a:pt x="427" y="190"/>
                  </a:lnTo>
                  <a:lnTo>
                    <a:pt x="434" y="188"/>
                  </a:lnTo>
                  <a:lnTo>
                    <a:pt x="440" y="185"/>
                  </a:lnTo>
                  <a:lnTo>
                    <a:pt x="443" y="181"/>
                  </a:lnTo>
                  <a:lnTo>
                    <a:pt x="443" y="181"/>
                  </a:lnTo>
                  <a:lnTo>
                    <a:pt x="444" y="176"/>
                  </a:lnTo>
                  <a:lnTo>
                    <a:pt x="443" y="174"/>
                  </a:lnTo>
                  <a:lnTo>
                    <a:pt x="443" y="174"/>
                  </a:lnTo>
                  <a:lnTo>
                    <a:pt x="429" y="154"/>
                  </a:lnTo>
                  <a:lnTo>
                    <a:pt x="413" y="133"/>
                  </a:lnTo>
                  <a:lnTo>
                    <a:pt x="398" y="116"/>
                  </a:lnTo>
                  <a:lnTo>
                    <a:pt x="392" y="111"/>
                  </a:lnTo>
                  <a:lnTo>
                    <a:pt x="389" y="109"/>
                  </a:lnTo>
                  <a:lnTo>
                    <a:pt x="389" y="109"/>
                  </a:lnTo>
                  <a:lnTo>
                    <a:pt x="388" y="109"/>
                  </a:lnTo>
                  <a:lnTo>
                    <a:pt x="388" y="109"/>
                  </a:lnTo>
                  <a:lnTo>
                    <a:pt x="388" y="109"/>
                  </a:lnTo>
                  <a:lnTo>
                    <a:pt x="387" y="111"/>
                  </a:lnTo>
                  <a:lnTo>
                    <a:pt x="387" y="111"/>
                  </a:lnTo>
                  <a:lnTo>
                    <a:pt x="388" y="116"/>
                  </a:lnTo>
                  <a:lnTo>
                    <a:pt x="391" y="122"/>
                  </a:lnTo>
                  <a:lnTo>
                    <a:pt x="401" y="134"/>
                  </a:lnTo>
                  <a:lnTo>
                    <a:pt x="401" y="134"/>
                  </a:lnTo>
                  <a:lnTo>
                    <a:pt x="409" y="146"/>
                  </a:lnTo>
                  <a:lnTo>
                    <a:pt x="412" y="150"/>
                  </a:lnTo>
                  <a:lnTo>
                    <a:pt x="412" y="153"/>
                  </a:lnTo>
                  <a:lnTo>
                    <a:pt x="412" y="153"/>
                  </a:lnTo>
                  <a:lnTo>
                    <a:pt x="410" y="155"/>
                  </a:lnTo>
                  <a:lnTo>
                    <a:pt x="406" y="157"/>
                  </a:lnTo>
                  <a:lnTo>
                    <a:pt x="406" y="157"/>
                  </a:lnTo>
                  <a:lnTo>
                    <a:pt x="392" y="157"/>
                  </a:lnTo>
                  <a:lnTo>
                    <a:pt x="374" y="154"/>
                  </a:lnTo>
                  <a:lnTo>
                    <a:pt x="359" y="150"/>
                  </a:lnTo>
                  <a:lnTo>
                    <a:pt x="352" y="147"/>
                  </a:lnTo>
                  <a:lnTo>
                    <a:pt x="347" y="144"/>
                  </a:lnTo>
                  <a:lnTo>
                    <a:pt x="347" y="144"/>
                  </a:lnTo>
                  <a:lnTo>
                    <a:pt x="345" y="141"/>
                  </a:lnTo>
                  <a:lnTo>
                    <a:pt x="343" y="139"/>
                  </a:lnTo>
                  <a:lnTo>
                    <a:pt x="343" y="139"/>
                  </a:lnTo>
                  <a:lnTo>
                    <a:pt x="343" y="134"/>
                  </a:lnTo>
                  <a:lnTo>
                    <a:pt x="340" y="130"/>
                  </a:lnTo>
                  <a:lnTo>
                    <a:pt x="333" y="123"/>
                  </a:lnTo>
                  <a:lnTo>
                    <a:pt x="324" y="116"/>
                  </a:lnTo>
                  <a:lnTo>
                    <a:pt x="318" y="115"/>
                  </a:lnTo>
                  <a:lnTo>
                    <a:pt x="314" y="115"/>
                  </a:lnTo>
                  <a:lnTo>
                    <a:pt x="314" y="115"/>
                  </a:lnTo>
                  <a:lnTo>
                    <a:pt x="310" y="115"/>
                  </a:lnTo>
                  <a:lnTo>
                    <a:pt x="310" y="115"/>
                  </a:lnTo>
                  <a:lnTo>
                    <a:pt x="301" y="115"/>
                  </a:lnTo>
                  <a:lnTo>
                    <a:pt x="297" y="113"/>
                  </a:lnTo>
                  <a:lnTo>
                    <a:pt x="294" y="111"/>
                  </a:lnTo>
                  <a:lnTo>
                    <a:pt x="294" y="111"/>
                  </a:lnTo>
                  <a:lnTo>
                    <a:pt x="293" y="108"/>
                  </a:lnTo>
                  <a:lnTo>
                    <a:pt x="293" y="105"/>
                  </a:lnTo>
                  <a:lnTo>
                    <a:pt x="294" y="97"/>
                  </a:lnTo>
                  <a:lnTo>
                    <a:pt x="294" y="97"/>
                  </a:lnTo>
                  <a:lnTo>
                    <a:pt x="296" y="88"/>
                  </a:lnTo>
                  <a:lnTo>
                    <a:pt x="296" y="88"/>
                  </a:lnTo>
                  <a:lnTo>
                    <a:pt x="300" y="76"/>
                  </a:lnTo>
                  <a:lnTo>
                    <a:pt x="303" y="63"/>
                  </a:lnTo>
                  <a:lnTo>
                    <a:pt x="303" y="52"/>
                  </a:lnTo>
                  <a:lnTo>
                    <a:pt x="301" y="46"/>
                  </a:lnTo>
                  <a:lnTo>
                    <a:pt x="300" y="40"/>
                  </a:lnTo>
                  <a:lnTo>
                    <a:pt x="300" y="40"/>
                  </a:lnTo>
                  <a:lnTo>
                    <a:pt x="296" y="32"/>
                  </a:lnTo>
                  <a:lnTo>
                    <a:pt x="294" y="21"/>
                  </a:lnTo>
                  <a:lnTo>
                    <a:pt x="294" y="21"/>
                  </a:lnTo>
                  <a:lnTo>
                    <a:pt x="291" y="7"/>
                  </a:lnTo>
                  <a:lnTo>
                    <a:pt x="289" y="3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84" y="0"/>
                  </a:lnTo>
                  <a:lnTo>
                    <a:pt x="280" y="3"/>
                  </a:lnTo>
                  <a:lnTo>
                    <a:pt x="272" y="11"/>
                  </a:lnTo>
                  <a:lnTo>
                    <a:pt x="272" y="11"/>
                  </a:lnTo>
                  <a:lnTo>
                    <a:pt x="265" y="21"/>
                  </a:lnTo>
                  <a:lnTo>
                    <a:pt x="259" y="29"/>
                  </a:lnTo>
                  <a:lnTo>
                    <a:pt x="254" y="40"/>
                  </a:lnTo>
                  <a:lnTo>
                    <a:pt x="254" y="40"/>
                  </a:lnTo>
                  <a:lnTo>
                    <a:pt x="251" y="47"/>
                  </a:lnTo>
                  <a:lnTo>
                    <a:pt x="248" y="50"/>
                  </a:lnTo>
                  <a:lnTo>
                    <a:pt x="244" y="53"/>
                  </a:lnTo>
                  <a:lnTo>
                    <a:pt x="244" y="53"/>
                  </a:lnTo>
                  <a:lnTo>
                    <a:pt x="235" y="56"/>
                  </a:lnTo>
                  <a:lnTo>
                    <a:pt x="221" y="60"/>
                  </a:lnTo>
                  <a:lnTo>
                    <a:pt x="182" y="69"/>
                  </a:lnTo>
                  <a:lnTo>
                    <a:pt x="139" y="76"/>
                  </a:lnTo>
                  <a:lnTo>
                    <a:pt x="108" y="80"/>
                  </a:lnTo>
                  <a:lnTo>
                    <a:pt x="108" y="81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4" y="154"/>
                  </a:lnTo>
                  <a:lnTo>
                    <a:pt x="8" y="197"/>
                  </a:lnTo>
                  <a:lnTo>
                    <a:pt x="8" y="197"/>
                  </a:lnTo>
                  <a:lnTo>
                    <a:pt x="13" y="214"/>
                  </a:lnTo>
                  <a:lnTo>
                    <a:pt x="205" y="178"/>
                  </a:lnTo>
                  <a:lnTo>
                    <a:pt x="205" y="178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33" y="178"/>
                  </a:lnTo>
                  <a:lnTo>
                    <a:pt x="249" y="178"/>
                  </a:lnTo>
                  <a:lnTo>
                    <a:pt x="255" y="179"/>
                  </a:lnTo>
                  <a:lnTo>
                    <a:pt x="261" y="182"/>
                  </a:lnTo>
                  <a:lnTo>
                    <a:pt x="270" y="188"/>
                  </a:lnTo>
                  <a:lnTo>
                    <a:pt x="272" y="189"/>
                  </a:lnTo>
                  <a:lnTo>
                    <a:pt x="272" y="189"/>
                  </a:lnTo>
                  <a:lnTo>
                    <a:pt x="279" y="193"/>
                  </a:lnTo>
                  <a:lnTo>
                    <a:pt x="284" y="200"/>
                  </a:lnTo>
                  <a:lnTo>
                    <a:pt x="294" y="214"/>
                  </a:lnTo>
                  <a:lnTo>
                    <a:pt x="303" y="228"/>
                  </a:lnTo>
                  <a:lnTo>
                    <a:pt x="305" y="237"/>
                  </a:lnTo>
                  <a:lnTo>
                    <a:pt x="305" y="237"/>
                  </a:lnTo>
                  <a:lnTo>
                    <a:pt x="312" y="235"/>
                  </a:lnTo>
                  <a:lnTo>
                    <a:pt x="322" y="231"/>
                  </a:lnTo>
                  <a:lnTo>
                    <a:pt x="328" y="228"/>
                  </a:lnTo>
                  <a:lnTo>
                    <a:pt x="332" y="225"/>
                  </a:lnTo>
                  <a:lnTo>
                    <a:pt x="335" y="221"/>
                  </a:lnTo>
                  <a:lnTo>
                    <a:pt x="335" y="217"/>
                  </a:lnTo>
                  <a:lnTo>
                    <a:pt x="335" y="217"/>
                  </a:lnTo>
                  <a:close/>
                </a:path>
              </a:pathLst>
            </a:custGeom>
            <a:grpFill/>
            <a:ln w="3175">
              <a:solidFill>
                <a:srgbClr val="2D282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88"/>
            <p:cNvSpPr>
              <a:spLocks/>
            </p:cNvSpPr>
            <p:nvPr/>
          </p:nvSpPr>
          <p:spPr bwMode="auto">
            <a:xfrm>
              <a:off x="3762374" y="2474913"/>
              <a:ext cx="396876" cy="531811"/>
            </a:xfrm>
            <a:custGeom>
              <a:avLst/>
              <a:gdLst>
                <a:gd name="T0" fmla="*/ 415 w 500"/>
                <a:gd name="T1" fmla="*/ 634 h 670"/>
                <a:gd name="T2" fmla="*/ 455 w 500"/>
                <a:gd name="T3" fmla="*/ 650 h 670"/>
                <a:gd name="T4" fmla="*/ 464 w 500"/>
                <a:gd name="T5" fmla="*/ 646 h 670"/>
                <a:gd name="T6" fmla="*/ 413 w 500"/>
                <a:gd name="T7" fmla="*/ 613 h 670"/>
                <a:gd name="T8" fmla="*/ 426 w 500"/>
                <a:gd name="T9" fmla="*/ 601 h 670"/>
                <a:gd name="T10" fmla="*/ 447 w 500"/>
                <a:gd name="T11" fmla="*/ 589 h 670"/>
                <a:gd name="T12" fmla="*/ 460 w 500"/>
                <a:gd name="T13" fmla="*/ 536 h 670"/>
                <a:gd name="T14" fmla="*/ 478 w 500"/>
                <a:gd name="T15" fmla="*/ 454 h 670"/>
                <a:gd name="T16" fmla="*/ 497 w 500"/>
                <a:gd name="T17" fmla="*/ 421 h 670"/>
                <a:gd name="T18" fmla="*/ 490 w 500"/>
                <a:gd name="T19" fmla="*/ 379 h 670"/>
                <a:gd name="T20" fmla="*/ 475 w 500"/>
                <a:gd name="T21" fmla="*/ 328 h 670"/>
                <a:gd name="T22" fmla="*/ 443 w 500"/>
                <a:gd name="T23" fmla="*/ 260 h 670"/>
                <a:gd name="T24" fmla="*/ 413 w 500"/>
                <a:gd name="T25" fmla="*/ 250 h 670"/>
                <a:gd name="T26" fmla="*/ 377 w 500"/>
                <a:gd name="T27" fmla="*/ 260 h 670"/>
                <a:gd name="T28" fmla="*/ 343 w 500"/>
                <a:gd name="T29" fmla="*/ 335 h 670"/>
                <a:gd name="T30" fmla="*/ 325 w 500"/>
                <a:gd name="T31" fmla="*/ 345 h 670"/>
                <a:gd name="T32" fmla="*/ 314 w 500"/>
                <a:gd name="T33" fmla="*/ 317 h 670"/>
                <a:gd name="T34" fmla="*/ 321 w 500"/>
                <a:gd name="T35" fmla="*/ 272 h 670"/>
                <a:gd name="T36" fmla="*/ 339 w 500"/>
                <a:gd name="T37" fmla="*/ 244 h 670"/>
                <a:gd name="T38" fmla="*/ 371 w 500"/>
                <a:gd name="T39" fmla="*/ 229 h 670"/>
                <a:gd name="T40" fmla="*/ 377 w 500"/>
                <a:gd name="T41" fmla="*/ 206 h 670"/>
                <a:gd name="T42" fmla="*/ 367 w 500"/>
                <a:gd name="T43" fmla="*/ 180 h 670"/>
                <a:gd name="T44" fmla="*/ 380 w 500"/>
                <a:gd name="T45" fmla="*/ 161 h 670"/>
                <a:gd name="T46" fmla="*/ 381 w 500"/>
                <a:gd name="T47" fmla="*/ 147 h 670"/>
                <a:gd name="T48" fmla="*/ 357 w 500"/>
                <a:gd name="T49" fmla="*/ 119 h 670"/>
                <a:gd name="T50" fmla="*/ 348 w 500"/>
                <a:gd name="T51" fmla="*/ 100 h 670"/>
                <a:gd name="T52" fmla="*/ 364 w 500"/>
                <a:gd name="T53" fmla="*/ 89 h 670"/>
                <a:gd name="T54" fmla="*/ 371 w 500"/>
                <a:gd name="T55" fmla="*/ 83 h 670"/>
                <a:gd name="T56" fmla="*/ 332 w 500"/>
                <a:gd name="T57" fmla="*/ 52 h 670"/>
                <a:gd name="T58" fmla="*/ 297 w 500"/>
                <a:gd name="T59" fmla="*/ 42 h 670"/>
                <a:gd name="T60" fmla="*/ 275 w 500"/>
                <a:gd name="T61" fmla="*/ 23 h 670"/>
                <a:gd name="T62" fmla="*/ 251 w 500"/>
                <a:gd name="T63" fmla="*/ 12 h 670"/>
                <a:gd name="T64" fmla="*/ 217 w 500"/>
                <a:gd name="T65" fmla="*/ 5 h 670"/>
                <a:gd name="T66" fmla="*/ 186 w 500"/>
                <a:gd name="T67" fmla="*/ 2 h 670"/>
                <a:gd name="T68" fmla="*/ 158 w 500"/>
                <a:gd name="T69" fmla="*/ 16 h 670"/>
                <a:gd name="T70" fmla="*/ 156 w 500"/>
                <a:gd name="T71" fmla="*/ 49 h 670"/>
                <a:gd name="T72" fmla="*/ 161 w 500"/>
                <a:gd name="T73" fmla="*/ 63 h 670"/>
                <a:gd name="T74" fmla="*/ 118 w 500"/>
                <a:gd name="T75" fmla="*/ 87 h 670"/>
                <a:gd name="T76" fmla="*/ 116 w 500"/>
                <a:gd name="T77" fmla="*/ 131 h 670"/>
                <a:gd name="T78" fmla="*/ 107 w 500"/>
                <a:gd name="T79" fmla="*/ 161 h 670"/>
                <a:gd name="T80" fmla="*/ 100 w 500"/>
                <a:gd name="T81" fmla="*/ 159 h 670"/>
                <a:gd name="T82" fmla="*/ 100 w 500"/>
                <a:gd name="T83" fmla="*/ 115 h 670"/>
                <a:gd name="T84" fmla="*/ 104 w 500"/>
                <a:gd name="T85" fmla="*/ 104 h 670"/>
                <a:gd name="T86" fmla="*/ 84 w 500"/>
                <a:gd name="T87" fmla="*/ 118 h 670"/>
                <a:gd name="T88" fmla="*/ 59 w 500"/>
                <a:gd name="T89" fmla="*/ 149 h 670"/>
                <a:gd name="T90" fmla="*/ 32 w 500"/>
                <a:gd name="T91" fmla="*/ 202 h 670"/>
                <a:gd name="T92" fmla="*/ 35 w 500"/>
                <a:gd name="T93" fmla="*/ 234 h 670"/>
                <a:gd name="T94" fmla="*/ 13 w 500"/>
                <a:gd name="T95" fmla="*/ 276 h 670"/>
                <a:gd name="T96" fmla="*/ 0 w 500"/>
                <a:gd name="T97" fmla="*/ 306 h 670"/>
                <a:gd name="T98" fmla="*/ 11 w 500"/>
                <a:gd name="T99" fmla="*/ 344 h 670"/>
                <a:gd name="T100" fmla="*/ 20 w 500"/>
                <a:gd name="T101" fmla="*/ 383 h 670"/>
                <a:gd name="T102" fmla="*/ 63 w 500"/>
                <a:gd name="T103" fmla="*/ 491 h 670"/>
                <a:gd name="T104" fmla="*/ 66 w 500"/>
                <a:gd name="T105" fmla="*/ 559 h 670"/>
                <a:gd name="T106" fmla="*/ 46 w 500"/>
                <a:gd name="T107" fmla="*/ 614 h 670"/>
                <a:gd name="T108" fmla="*/ 24 w 500"/>
                <a:gd name="T109" fmla="*/ 650 h 670"/>
                <a:gd name="T110" fmla="*/ 9 w 500"/>
                <a:gd name="T111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0" h="670">
                  <a:moveTo>
                    <a:pt x="251" y="650"/>
                  </a:moveTo>
                  <a:lnTo>
                    <a:pt x="411" y="631"/>
                  </a:lnTo>
                  <a:lnTo>
                    <a:pt x="411" y="631"/>
                  </a:lnTo>
                  <a:lnTo>
                    <a:pt x="411" y="631"/>
                  </a:lnTo>
                  <a:lnTo>
                    <a:pt x="415" y="634"/>
                  </a:lnTo>
                  <a:lnTo>
                    <a:pt x="425" y="641"/>
                  </a:lnTo>
                  <a:lnTo>
                    <a:pt x="439" y="648"/>
                  </a:lnTo>
                  <a:lnTo>
                    <a:pt x="447" y="649"/>
                  </a:lnTo>
                  <a:lnTo>
                    <a:pt x="455" y="650"/>
                  </a:lnTo>
                  <a:lnTo>
                    <a:pt x="455" y="650"/>
                  </a:lnTo>
                  <a:lnTo>
                    <a:pt x="462" y="649"/>
                  </a:lnTo>
                  <a:lnTo>
                    <a:pt x="469" y="648"/>
                  </a:lnTo>
                  <a:lnTo>
                    <a:pt x="469" y="648"/>
                  </a:lnTo>
                  <a:lnTo>
                    <a:pt x="464" y="645"/>
                  </a:lnTo>
                  <a:lnTo>
                    <a:pt x="464" y="646"/>
                  </a:lnTo>
                  <a:lnTo>
                    <a:pt x="464" y="646"/>
                  </a:lnTo>
                  <a:lnTo>
                    <a:pt x="436" y="632"/>
                  </a:lnTo>
                  <a:lnTo>
                    <a:pt x="420" y="622"/>
                  </a:lnTo>
                  <a:lnTo>
                    <a:pt x="413" y="615"/>
                  </a:lnTo>
                  <a:lnTo>
                    <a:pt x="413" y="613"/>
                  </a:lnTo>
                  <a:lnTo>
                    <a:pt x="412" y="611"/>
                  </a:lnTo>
                  <a:lnTo>
                    <a:pt x="412" y="611"/>
                  </a:lnTo>
                  <a:lnTo>
                    <a:pt x="413" y="608"/>
                  </a:lnTo>
                  <a:lnTo>
                    <a:pt x="416" y="606"/>
                  </a:lnTo>
                  <a:lnTo>
                    <a:pt x="426" y="601"/>
                  </a:lnTo>
                  <a:lnTo>
                    <a:pt x="426" y="601"/>
                  </a:lnTo>
                  <a:lnTo>
                    <a:pt x="434" y="599"/>
                  </a:lnTo>
                  <a:lnTo>
                    <a:pt x="441" y="594"/>
                  </a:lnTo>
                  <a:lnTo>
                    <a:pt x="441" y="594"/>
                  </a:lnTo>
                  <a:lnTo>
                    <a:pt x="447" y="589"/>
                  </a:lnTo>
                  <a:lnTo>
                    <a:pt x="451" y="582"/>
                  </a:lnTo>
                  <a:lnTo>
                    <a:pt x="454" y="573"/>
                  </a:lnTo>
                  <a:lnTo>
                    <a:pt x="457" y="565"/>
                  </a:lnTo>
                  <a:lnTo>
                    <a:pt x="460" y="550"/>
                  </a:lnTo>
                  <a:lnTo>
                    <a:pt x="460" y="536"/>
                  </a:lnTo>
                  <a:lnTo>
                    <a:pt x="460" y="536"/>
                  </a:lnTo>
                  <a:lnTo>
                    <a:pt x="461" y="519"/>
                  </a:lnTo>
                  <a:lnTo>
                    <a:pt x="465" y="498"/>
                  </a:lnTo>
                  <a:lnTo>
                    <a:pt x="469" y="475"/>
                  </a:lnTo>
                  <a:lnTo>
                    <a:pt x="478" y="454"/>
                  </a:lnTo>
                  <a:lnTo>
                    <a:pt x="478" y="454"/>
                  </a:lnTo>
                  <a:lnTo>
                    <a:pt x="486" y="436"/>
                  </a:lnTo>
                  <a:lnTo>
                    <a:pt x="493" y="425"/>
                  </a:lnTo>
                  <a:lnTo>
                    <a:pt x="493" y="425"/>
                  </a:lnTo>
                  <a:lnTo>
                    <a:pt x="497" y="421"/>
                  </a:lnTo>
                  <a:lnTo>
                    <a:pt x="500" y="415"/>
                  </a:lnTo>
                  <a:lnTo>
                    <a:pt x="500" y="415"/>
                  </a:lnTo>
                  <a:lnTo>
                    <a:pt x="499" y="409"/>
                  </a:lnTo>
                  <a:lnTo>
                    <a:pt x="497" y="401"/>
                  </a:lnTo>
                  <a:lnTo>
                    <a:pt x="490" y="379"/>
                  </a:lnTo>
                  <a:lnTo>
                    <a:pt x="490" y="379"/>
                  </a:lnTo>
                  <a:lnTo>
                    <a:pt x="483" y="362"/>
                  </a:lnTo>
                  <a:lnTo>
                    <a:pt x="481" y="348"/>
                  </a:lnTo>
                  <a:lnTo>
                    <a:pt x="481" y="348"/>
                  </a:lnTo>
                  <a:lnTo>
                    <a:pt x="475" y="328"/>
                  </a:lnTo>
                  <a:lnTo>
                    <a:pt x="471" y="314"/>
                  </a:lnTo>
                  <a:lnTo>
                    <a:pt x="465" y="299"/>
                  </a:lnTo>
                  <a:lnTo>
                    <a:pt x="460" y="285"/>
                  </a:lnTo>
                  <a:lnTo>
                    <a:pt x="451" y="271"/>
                  </a:lnTo>
                  <a:lnTo>
                    <a:pt x="443" y="260"/>
                  </a:lnTo>
                  <a:lnTo>
                    <a:pt x="437" y="257"/>
                  </a:lnTo>
                  <a:lnTo>
                    <a:pt x="433" y="254"/>
                  </a:lnTo>
                  <a:lnTo>
                    <a:pt x="433" y="254"/>
                  </a:lnTo>
                  <a:lnTo>
                    <a:pt x="423" y="251"/>
                  </a:lnTo>
                  <a:lnTo>
                    <a:pt x="413" y="250"/>
                  </a:lnTo>
                  <a:lnTo>
                    <a:pt x="405" y="250"/>
                  </a:lnTo>
                  <a:lnTo>
                    <a:pt x="397" y="251"/>
                  </a:lnTo>
                  <a:lnTo>
                    <a:pt x="384" y="255"/>
                  </a:lnTo>
                  <a:lnTo>
                    <a:pt x="377" y="260"/>
                  </a:lnTo>
                  <a:lnTo>
                    <a:pt x="377" y="260"/>
                  </a:lnTo>
                  <a:lnTo>
                    <a:pt x="374" y="268"/>
                  </a:lnTo>
                  <a:lnTo>
                    <a:pt x="369" y="286"/>
                  </a:lnTo>
                  <a:lnTo>
                    <a:pt x="357" y="310"/>
                  </a:lnTo>
                  <a:lnTo>
                    <a:pt x="352" y="323"/>
                  </a:lnTo>
                  <a:lnTo>
                    <a:pt x="343" y="335"/>
                  </a:lnTo>
                  <a:lnTo>
                    <a:pt x="343" y="335"/>
                  </a:lnTo>
                  <a:lnTo>
                    <a:pt x="338" y="341"/>
                  </a:lnTo>
                  <a:lnTo>
                    <a:pt x="334" y="345"/>
                  </a:lnTo>
                  <a:lnTo>
                    <a:pt x="329" y="345"/>
                  </a:lnTo>
                  <a:lnTo>
                    <a:pt x="325" y="345"/>
                  </a:lnTo>
                  <a:lnTo>
                    <a:pt x="325" y="345"/>
                  </a:lnTo>
                  <a:lnTo>
                    <a:pt x="321" y="341"/>
                  </a:lnTo>
                  <a:lnTo>
                    <a:pt x="318" y="335"/>
                  </a:lnTo>
                  <a:lnTo>
                    <a:pt x="315" y="327"/>
                  </a:lnTo>
                  <a:lnTo>
                    <a:pt x="314" y="317"/>
                  </a:lnTo>
                  <a:lnTo>
                    <a:pt x="314" y="306"/>
                  </a:lnTo>
                  <a:lnTo>
                    <a:pt x="314" y="295"/>
                  </a:lnTo>
                  <a:lnTo>
                    <a:pt x="317" y="283"/>
                  </a:lnTo>
                  <a:lnTo>
                    <a:pt x="321" y="272"/>
                  </a:lnTo>
                  <a:lnTo>
                    <a:pt x="321" y="272"/>
                  </a:lnTo>
                  <a:lnTo>
                    <a:pt x="327" y="257"/>
                  </a:lnTo>
                  <a:lnTo>
                    <a:pt x="331" y="248"/>
                  </a:lnTo>
                  <a:lnTo>
                    <a:pt x="335" y="246"/>
                  </a:lnTo>
                  <a:lnTo>
                    <a:pt x="339" y="244"/>
                  </a:lnTo>
                  <a:lnTo>
                    <a:pt x="339" y="244"/>
                  </a:lnTo>
                  <a:lnTo>
                    <a:pt x="349" y="241"/>
                  </a:lnTo>
                  <a:lnTo>
                    <a:pt x="356" y="237"/>
                  </a:lnTo>
                  <a:lnTo>
                    <a:pt x="366" y="233"/>
                  </a:lnTo>
                  <a:lnTo>
                    <a:pt x="366" y="233"/>
                  </a:lnTo>
                  <a:lnTo>
                    <a:pt x="371" y="229"/>
                  </a:lnTo>
                  <a:lnTo>
                    <a:pt x="376" y="225"/>
                  </a:lnTo>
                  <a:lnTo>
                    <a:pt x="377" y="220"/>
                  </a:lnTo>
                  <a:lnTo>
                    <a:pt x="378" y="215"/>
                  </a:lnTo>
                  <a:lnTo>
                    <a:pt x="378" y="211"/>
                  </a:lnTo>
                  <a:lnTo>
                    <a:pt x="377" y="206"/>
                  </a:lnTo>
                  <a:lnTo>
                    <a:pt x="373" y="198"/>
                  </a:lnTo>
                  <a:lnTo>
                    <a:pt x="373" y="198"/>
                  </a:lnTo>
                  <a:lnTo>
                    <a:pt x="369" y="191"/>
                  </a:lnTo>
                  <a:lnTo>
                    <a:pt x="367" y="182"/>
                  </a:lnTo>
                  <a:lnTo>
                    <a:pt x="367" y="180"/>
                  </a:lnTo>
                  <a:lnTo>
                    <a:pt x="367" y="175"/>
                  </a:lnTo>
                  <a:lnTo>
                    <a:pt x="370" y="171"/>
                  </a:lnTo>
                  <a:lnTo>
                    <a:pt x="374" y="168"/>
                  </a:lnTo>
                  <a:lnTo>
                    <a:pt x="374" y="168"/>
                  </a:lnTo>
                  <a:lnTo>
                    <a:pt x="380" y="161"/>
                  </a:lnTo>
                  <a:lnTo>
                    <a:pt x="381" y="159"/>
                  </a:lnTo>
                  <a:lnTo>
                    <a:pt x="383" y="154"/>
                  </a:lnTo>
                  <a:lnTo>
                    <a:pt x="383" y="154"/>
                  </a:lnTo>
                  <a:lnTo>
                    <a:pt x="383" y="152"/>
                  </a:lnTo>
                  <a:lnTo>
                    <a:pt x="381" y="147"/>
                  </a:lnTo>
                  <a:lnTo>
                    <a:pt x="377" y="140"/>
                  </a:lnTo>
                  <a:lnTo>
                    <a:pt x="371" y="133"/>
                  </a:lnTo>
                  <a:lnTo>
                    <a:pt x="364" y="128"/>
                  </a:lnTo>
                  <a:lnTo>
                    <a:pt x="364" y="128"/>
                  </a:lnTo>
                  <a:lnTo>
                    <a:pt x="357" y="119"/>
                  </a:lnTo>
                  <a:lnTo>
                    <a:pt x="352" y="114"/>
                  </a:lnTo>
                  <a:lnTo>
                    <a:pt x="352" y="114"/>
                  </a:lnTo>
                  <a:lnTo>
                    <a:pt x="348" y="105"/>
                  </a:lnTo>
                  <a:lnTo>
                    <a:pt x="348" y="103"/>
                  </a:lnTo>
                  <a:lnTo>
                    <a:pt x="348" y="100"/>
                  </a:lnTo>
                  <a:lnTo>
                    <a:pt x="348" y="100"/>
                  </a:lnTo>
                  <a:lnTo>
                    <a:pt x="349" y="96"/>
                  </a:lnTo>
                  <a:lnTo>
                    <a:pt x="353" y="93"/>
                  </a:lnTo>
                  <a:lnTo>
                    <a:pt x="364" y="89"/>
                  </a:lnTo>
                  <a:lnTo>
                    <a:pt x="364" y="89"/>
                  </a:lnTo>
                  <a:lnTo>
                    <a:pt x="369" y="87"/>
                  </a:lnTo>
                  <a:lnTo>
                    <a:pt x="369" y="87"/>
                  </a:lnTo>
                  <a:lnTo>
                    <a:pt x="371" y="84"/>
                  </a:lnTo>
                  <a:lnTo>
                    <a:pt x="371" y="83"/>
                  </a:lnTo>
                  <a:lnTo>
                    <a:pt x="371" y="83"/>
                  </a:lnTo>
                  <a:lnTo>
                    <a:pt x="370" y="79"/>
                  </a:lnTo>
                  <a:lnTo>
                    <a:pt x="367" y="75"/>
                  </a:lnTo>
                  <a:lnTo>
                    <a:pt x="356" y="65"/>
                  </a:lnTo>
                  <a:lnTo>
                    <a:pt x="342" y="56"/>
                  </a:lnTo>
                  <a:lnTo>
                    <a:pt x="332" y="52"/>
                  </a:lnTo>
                  <a:lnTo>
                    <a:pt x="324" y="49"/>
                  </a:lnTo>
                  <a:lnTo>
                    <a:pt x="324" y="49"/>
                  </a:lnTo>
                  <a:lnTo>
                    <a:pt x="314" y="47"/>
                  </a:lnTo>
                  <a:lnTo>
                    <a:pt x="314" y="47"/>
                  </a:lnTo>
                  <a:lnTo>
                    <a:pt x="297" y="42"/>
                  </a:lnTo>
                  <a:lnTo>
                    <a:pt x="286" y="37"/>
                  </a:lnTo>
                  <a:lnTo>
                    <a:pt x="282" y="34"/>
                  </a:lnTo>
                  <a:lnTo>
                    <a:pt x="278" y="31"/>
                  </a:lnTo>
                  <a:lnTo>
                    <a:pt x="276" y="27"/>
                  </a:lnTo>
                  <a:lnTo>
                    <a:pt x="275" y="23"/>
                  </a:lnTo>
                  <a:lnTo>
                    <a:pt x="275" y="23"/>
                  </a:lnTo>
                  <a:lnTo>
                    <a:pt x="275" y="20"/>
                  </a:lnTo>
                  <a:lnTo>
                    <a:pt x="272" y="17"/>
                  </a:lnTo>
                  <a:lnTo>
                    <a:pt x="264" y="14"/>
                  </a:lnTo>
                  <a:lnTo>
                    <a:pt x="251" y="12"/>
                  </a:lnTo>
                  <a:lnTo>
                    <a:pt x="238" y="9"/>
                  </a:lnTo>
                  <a:lnTo>
                    <a:pt x="238" y="9"/>
                  </a:lnTo>
                  <a:lnTo>
                    <a:pt x="226" y="7"/>
                  </a:lnTo>
                  <a:lnTo>
                    <a:pt x="217" y="5"/>
                  </a:lnTo>
                  <a:lnTo>
                    <a:pt x="217" y="5"/>
                  </a:lnTo>
                  <a:lnTo>
                    <a:pt x="213" y="2"/>
                  </a:lnTo>
                  <a:lnTo>
                    <a:pt x="208" y="2"/>
                  </a:lnTo>
                  <a:lnTo>
                    <a:pt x="202" y="0"/>
                  </a:lnTo>
                  <a:lnTo>
                    <a:pt x="195" y="2"/>
                  </a:lnTo>
                  <a:lnTo>
                    <a:pt x="186" y="2"/>
                  </a:lnTo>
                  <a:lnTo>
                    <a:pt x="178" y="5"/>
                  </a:lnTo>
                  <a:lnTo>
                    <a:pt x="170" y="7"/>
                  </a:lnTo>
                  <a:lnTo>
                    <a:pt x="161" y="13"/>
                  </a:lnTo>
                  <a:lnTo>
                    <a:pt x="161" y="13"/>
                  </a:lnTo>
                  <a:lnTo>
                    <a:pt x="158" y="16"/>
                  </a:lnTo>
                  <a:lnTo>
                    <a:pt x="156" y="19"/>
                  </a:lnTo>
                  <a:lnTo>
                    <a:pt x="153" y="26"/>
                  </a:lnTo>
                  <a:lnTo>
                    <a:pt x="153" y="34"/>
                  </a:lnTo>
                  <a:lnTo>
                    <a:pt x="154" y="42"/>
                  </a:lnTo>
                  <a:lnTo>
                    <a:pt x="156" y="49"/>
                  </a:lnTo>
                  <a:lnTo>
                    <a:pt x="158" y="56"/>
                  </a:lnTo>
                  <a:lnTo>
                    <a:pt x="161" y="62"/>
                  </a:lnTo>
                  <a:lnTo>
                    <a:pt x="163" y="63"/>
                  </a:lnTo>
                  <a:lnTo>
                    <a:pt x="161" y="63"/>
                  </a:lnTo>
                  <a:lnTo>
                    <a:pt x="161" y="63"/>
                  </a:lnTo>
                  <a:lnTo>
                    <a:pt x="147" y="69"/>
                  </a:lnTo>
                  <a:lnTo>
                    <a:pt x="135" y="75"/>
                  </a:lnTo>
                  <a:lnTo>
                    <a:pt x="122" y="83"/>
                  </a:lnTo>
                  <a:lnTo>
                    <a:pt x="122" y="83"/>
                  </a:lnTo>
                  <a:lnTo>
                    <a:pt x="118" y="87"/>
                  </a:lnTo>
                  <a:lnTo>
                    <a:pt x="116" y="94"/>
                  </a:lnTo>
                  <a:lnTo>
                    <a:pt x="116" y="103"/>
                  </a:lnTo>
                  <a:lnTo>
                    <a:pt x="116" y="111"/>
                  </a:lnTo>
                  <a:lnTo>
                    <a:pt x="116" y="111"/>
                  </a:lnTo>
                  <a:lnTo>
                    <a:pt x="116" y="131"/>
                  </a:lnTo>
                  <a:lnTo>
                    <a:pt x="115" y="142"/>
                  </a:lnTo>
                  <a:lnTo>
                    <a:pt x="111" y="152"/>
                  </a:lnTo>
                  <a:lnTo>
                    <a:pt x="111" y="152"/>
                  </a:lnTo>
                  <a:lnTo>
                    <a:pt x="108" y="160"/>
                  </a:lnTo>
                  <a:lnTo>
                    <a:pt x="107" y="161"/>
                  </a:lnTo>
                  <a:lnTo>
                    <a:pt x="104" y="161"/>
                  </a:lnTo>
                  <a:lnTo>
                    <a:pt x="104" y="161"/>
                  </a:lnTo>
                  <a:lnTo>
                    <a:pt x="102" y="161"/>
                  </a:lnTo>
                  <a:lnTo>
                    <a:pt x="100" y="159"/>
                  </a:lnTo>
                  <a:lnTo>
                    <a:pt x="100" y="159"/>
                  </a:lnTo>
                  <a:lnTo>
                    <a:pt x="98" y="154"/>
                  </a:lnTo>
                  <a:lnTo>
                    <a:pt x="97" y="149"/>
                  </a:lnTo>
                  <a:lnTo>
                    <a:pt x="95" y="135"/>
                  </a:lnTo>
                  <a:lnTo>
                    <a:pt x="97" y="121"/>
                  </a:lnTo>
                  <a:lnTo>
                    <a:pt x="100" y="115"/>
                  </a:lnTo>
                  <a:lnTo>
                    <a:pt x="102" y="110"/>
                  </a:lnTo>
                  <a:lnTo>
                    <a:pt x="102" y="110"/>
                  </a:lnTo>
                  <a:lnTo>
                    <a:pt x="104" y="105"/>
                  </a:lnTo>
                  <a:lnTo>
                    <a:pt x="104" y="104"/>
                  </a:lnTo>
                  <a:lnTo>
                    <a:pt x="104" y="104"/>
                  </a:lnTo>
                  <a:lnTo>
                    <a:pt x="104" y="104"/>
                  </a:lnTo>
                  <a:lnTo>
                    <a:pt x="104" y="105"/>
                  </a:lnTo>
                  <a:lnTo>
                    <a:pt x="104" y="105"/>
                  </a:lnTo>
                  <a:lnTo>
                    <a:pt x="95" y="110"/>
                  </a:lnTo>
                  <a:lnTo>
                    <a:pt x="84" y="118"/>
                  </a:lnTo>
                  <a:lnTo>
                    <a:pt x="73" y="128"/>
                  </a:lnTo>
                  <a:lnTo>
                    <a:pt x="66" y="135"/>
                  </a:lnTo>
                  <a:lnTo>
                    <a:pt x="66" y="135"/>
                  </a:lnTo>
                  <a:lnTo>
                    <a:pt x="59" y="149"/>
                  </a:lnTo>
                  <a:lnTo>
                    <a:pt x="59" y="149"/>
                  </a:lnTo>
                  <a:lnTo>
                    <a:pt x="51" y="161"/>
                  </a:lnTo>
                  <a:lnTo>
                    <a:pt x="42" y="177"/>
                  </a:lnTo>
                  <a:lnTo>
                    <a:pt x="35" y="191"/>
                  </a:lnTo>
                  <a:lnTo>
                    <a:pt x="34" y="197"/>
                  </a:lnTo>
                  <a:lnTo>
                    <a:pt x="32" y="202"/>
                  </a:lnTo>
                  <a:lnTo>
                    <a:pt x="32" y="202"/>
                  </a:lnTo>
                  <a:lnTo>
                    <a:pt x="34" y="215"/>
                  </a:lnTo>
                  <a:lnTo>
                    <a:pt x="34" y="215"/>
                  </a:lnTo>
                  <a:lnTo>
                    <a:pt x="35" y="227"/>
                  </a:lnTo>
                  <a:lnTo>
                    <a:pt x="35" y="234"/>
                  </a:lnTo>
                  <a:lnTo>
                    <a:pt x="34" y="241"/>
                  </a:lnTo>
                  <a:lnTo>
                    <a:pt x="31" y="248"/>
                  </a:lnTo>
                  <a:lnTo>
                    <a:pt x="27" y="257"/>
                  </a:lnTo>
                  <a:lnTo>
                    <a:pt x="21" y="267"/>
                  </a:lnTo>
                  <a:lnTo>
                    <a:pt x="13" y="276"/>
                  </a:lnTo>
                  <a:lnTo>
                    <a:pt x="13" y="276"/>
                  </a:lnTo>
                  <a:lnTo>
                    <a:pt x="7" y="283"/>
                  </a:lnTo>
                  <a:lnTo>
                    <a:pt x="3" y="292"/>
                  </a:lnTo>
                  <a:lnTo>
                    <a:pt x="0" y="299"/>
                  </a:lnTo>
                  <a:lnTo>
                    <a:pt x="0" y="306"/>
                  </a:lnTo>
                  <a:lnTo>
                    <a:pt x="0" y="313"/>
                  </a:lnTo>
                  <a:lnTo>
                    <a:pt x="2" y="320"/>
                  </a:lnTo>
                  <a:lnTo>
                    <a:pt x="7" y="332"/>
                  </a:lnTo>
                  <a:lnTo>
                    <a:pt x="7" y="332"/>
                  </a:lnTo>
                  <a:lnTo>
                    <a:pt x="11" y="344"/>
                  </a:lnTo>
                  <a:lnTo>
                    <a:pt x="13" y="351"/>
                  </a:lnTo>
                  <a:lnTo>
                    <a:pt x="13" y="356"/>
                  </a:lnTo>
                  <a:lnTo>
                    <a:pt x="13" y="356"/>
                  </a:lnTo>
                  <a:lnTo>
                    <a:pt x="16" y="369"/>
                  </a:lnTo>
                  <a:lnTo>
                    <a:pt x="20" y="383"/>
                  </a:lnTo>
                  <a:lnTo>
                    <a:pt x="35" y="421"/>
                  </a:lnTo>
                  <a:lnTo>
                    <a:pt x="35" y="421"/>
                  </a:lnTo>
                  <a:lnTo>
                    <a:pt x="51" y="454"/>
                  </a:lnTo>
                  <a:lnTo>
                    <a:pt x="63" y="491"/>
                  </a:lnTo>
                  <a:lnTo>
                    <a:pt x="63" y="491"/>
                  </a:lnTo>
                  <a:lnTo>
                    <a:pt x="67" y="506"/>
                  </a:lnTo>
                  <a:lnTo>
                    <a:pt x="70" y="522"/>
                  </a:lnTo>
                  <a:lnTo>
                    <a:pt x="70" y="534"/>
                  </a:lnTo>
                  <a:lnTo>
                    <a:pt x="69" y="547"/>
                  </a:lnTo>
                  <a:lnTo>
                    <a:pt x="66" y="559"/>
                  </a:lnTo>
                  <a:lnTo>
                    <a:pt x="63" y="571"/>
                  </a:lnTo>
                  <a:lnTo>
                    <a:pt x="56" y="590"/>
                  </a:lnTo>
                  <a:lnTo>
                    <a:pt x="56" y="590"/>
                  </a:lnTo>
                  <a:lnTo>
                    <a:pt x="51" y="603"/>
                  </a:lnTo>
                  <a:lnTo>
                    <a:pt x="46" y="614"/>
                  </a:lnTo>
                  <a:lnTo>
                    <a:pt x="46" y="614"/>
                  </a:lnTo>
                  <a:lnTo>
                    <a:pt x="44" y="625"/>
                  </a:lnTo>
                  <a:lnTo>
                    <a:pt x="38" y="634"/>
                  </a:lnTo>
                  <a:lnTo>
                    <a:pt x="31" y="642"/>
                  </a:lnTo>
                  <a:lnTo>
                    <a:pt x="24" y="650"/>
                  </a:lnTo>
                  <a:lnTo>
                    <a:pt x="11" y="662"/>
                  </a:lnTo>
                  <a:lnTo>
                    <a:pt x="4" y="666"/>
                  </a:lnTo>
                  <a:lnTo>
                    <a:pt x="4" y="666"/>
                  </a:lnTo>
                  <a:lnTo>
                    <a:pt x="9" y="670"/>
                  </a:lnTo>
                  <a:lnTo>
                    <a:pt x="9" y="670"/>
                  </a:lnTo>
                  <a:lnTo>
                    <a:pt x="21" y="667"/>
                  </a:lnTo>
                  <a:lnTo>
                    <a:pt x="251" y="650"/>
                  </a:lnTo>
                  <a:close/>
                </a:path>
              </a:pathLst>
            </a:custGeom>
            <a:grpFill/>
            <a:ln w="3175">
              <a:solidFill>
                <a:srgbClr val="2D282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89"/>
            <p:cNvSpPr>
              <a:spLocks/>
            </p:cNvSpPr>
            <p:nvPr/>
          </p:nvSpPr>
          <p:spPr bwMode="auto">
            <a:xfrm>
              <a:off x="3332162" y="2921001"/>
              <a:ext cx="398463" cy="717549"/>
            </a:xfrm>
            <a:custGeom>
              <a:avLst/>
              <a:gdLst>
                <a:gd name="T0" fmla="*/ 471 w 502"/>
                <a:gd name="T1" fmla="*/ 677 h 904"/>
                <a:gd name="T2" fmla="*/ 489 w 502"/>
                <a:gd name="T3" fmla="*/ 645 h 904"/>
                <a:gd name="T4" fmla="*/ 502 w 502"/>
                <a:gd name="T5" fmla="*/ 603 h 904"/>
                <a:gd name="T6" fmla="*/ 491 w 502"/>
                <a:gd name="T7" fmla="*/ 530 h 904"/>
                <a:gd name="T8" fmla="*/ 495 w 502"/>
                <a:gd name="T9" fmla="*/ 416 h 904"/>
                <a:gd name="T10" fmla="*/ 478 w 502"/>
                <a:gd name="T11" fmla="*/ 301 h 904"/>
                <a:gd name="T12" fmla="*/ 471 w 502"/>
                <a:gd name="T13" fmla="*/ 130 h 904"/>
                <a:gd name="T14" fmla="*/ 450 w 502"/>
                <a:gd name="T15" fmla="*/ 93 h 904"/>
                <a:gd name="T16" fmla="*/ 445 w 502"/>
                <a:gd name="T17" fmla="*/ 66 h 904"/>
                <a:gd name="T18" fmla="*/ 419 w 502"/>
                <a:gd name="T19" fmla="*/ 37 h 904"/>
                <a:gd name="T20" fmla="*/ 414 w 502"/>
                <a:gd name="T21" fmla="*/ 18 h 904"/>
                <a:gd name="T22" fmla="*/ 90 w 502"/>
                <a:gd name="T23" fmla="*/ 14 h 904"/>
                <a:gd name="T24" fmla="*/ 97 w 502"/>
                <a:gd name="T25" fmla="*/ 34 h 904"/>
                <a:gd name="T26" fmla="*/ 107 w 502"/>
                <a:gd name="T27" fmla="*/ 56 h 904"/>
                <a:gd name="T28" fmla="*/ 128 w 502"/>
                <a:gd name="T29" fmla="*/ 72 h 904"/>
                <a:gd name="T30" fmla="*/ 141 w 502"/>
                <a:gd name="T31" fmla="*/ 143 h 904"/>
                <a:gd name="T32" fmla="*/ 128 w 502"/>
                <a:gd name="T33" fmla="*/ 178 h 904"/>
                <a:gd name="T34" fmla="*/ 75 w 502"/>
                <a:gd name="T35" fmla="*/ 191 h 904"/>
                <a:gd name="T36" fmla="*/ 51 w 502"/>
                <a:gd name="T37" fmla="*/ 210 h 904"/>
                <a:gd name="T38" fmla="*/ 49 w 502"/>
                <a:gd name="T39" fmla="*/ 248 h 904"/>
                <a:gd name="T40" fmla="*/ 55 w 502"/>
                <a:gd name="T41" fmla="*/ 294 h 904"/>
                <a:gd name="T42" fmla="*/ 49 w 502"/>
                <a:gd name="T43" fmla="*/ 320 h 904"/>
                <a:gd name="T44" fmla="*/ 27 w 502"/>
                <a:gd name="T45" fmla="*/ 329 h 904"/>
                <a:gd name="T46" fmla="*/ 16 w 502"/>
                <a:gd name="T47" fmla="*/ 353 h 904"/>
                <a:gd name="T48" fmla="*/ 5 w 502"/>
                <a:gd name="T49" fmla="*/ 391 h 904"/>
                <a:gd name="T50" fmla="*/ 2 w 502"/>
                <a:gd name="T51" fmla="*/ 436 h 904"/>
                <a:gd name="T52" fmla="*/ 48 w 502"/>
                <a:gd name="T53" fmla="*/ 497 h 904"/>
                <a:gd name="T54" fmla="*/ 84 w 502"/>
                <a:gd name="T55" fmla="*/ 547 h 904"/>
                <a:gd name="T56" fmla="*/ 108 w 502"/>
                <a:gd name="T57" fmla="*/ 596 h 904"/>
                <a:gd name="T58" fmla="*/ 129 w 502"/>
                <a:gd name="T59" fmla="*/ 600 h 904"/>
                <a:gd name="T60" fmla="*/ 155 w 502"/>
                <a:gd name="T61" fmla="*/ 600 h 904"/>
                <a:gd name="T62" fmla="*/ 177 w 502"/>
                <a:gd name="T63" fmla="*/ 625 h 904"/>
                <a:gd name="T64" fmla="*/ 173 w 502"/>
                <a:gd name="T65" fmla="*/ 668 h 904"/>
                <a:gd name="T66" fmla="*/ 173 w 502"/>
                <a:gd name="T67" fmla="*/ 712 h 904"/>
                <a:gd name="T68" fmla="*/ 190 w 502"/>
                <a:gd name="T69" fmla="*/ 741 h 904"/>
                <a:gd name="T70" fmla="*/ 220 w 502"/>
                <a:gd name="T71" fmla="*/ 775 h 904"/>
                <a:gd name="T72" fmla="*/ 268 w 502"/>
                <a:gd name="T73" fmla="*/ 803 h 904"/>
                <a:gd name="T74" fmla="*/ 278 w 502"/>
                <a:gd name="T75" fmla="*/ 828 h 904"/>
                <a:gd name="T76" fmla="*/ 282 w 502"/>
                <a:gd name="T77" fmla="*/ 867 h 904"/>
                <a:gd name="T78" fmla="*/ 304 w 502"/>
                <a:gd name="T79" fmla="*/ 897 h 904"/>
                <a:gd name="T80" fmla="*/ 327 w 502"/>
                <a:gd name="T81" fmla="*/ 891 h 904"/>
                <a:gd name="T82" fmla="*/ 349 w 502"/>
                <a:gd name="T83" fmla="*/ 870 h 904"/>
                <a:gd name="T84" fmla="*/ 377 w 502"/>
                <a:gd name="T85" fmla="*/ 879 h 904"/>
                <a:gd name="T86" fmla="*/ 400 w 502"/>
                <a:gd name="T87" fmla="*/ 879 h 904"/>
                <a:gd name="T88" fmla="*/ 405 w 502"/>
                <a:gd name="T89" fmla="*/ 858 h 904"/>
                <a:gd name="T90" fmla="*/ 411 w 502"/>
                <a:gd name="T91" fmla="*/ 837 h 904"/>
                <a:gd name="T92" fmla="*/ 435 w 502"/>
                <a:gd name="T93" fmla="*/ 838 h 904"/>
                <a:gd name="T94" fmla="*/ 452 w 502"/>
                <a:gd name="T95" fmla="*/ 838 h 904"/>
                <a:gd name="T96" fmla="*/ 447 w 502"/>
                <a:gd name="T97" fmla="*/ 799 h 904"/>
                <a:gd name="T98" fmla="*/ 449 w 502"/>
                <a:gd name="T99" fmla="*/ 762 h 904"/>
                <a:gd name="T100" fmla="*/ 459 w 502"/>
                <a:gd name="T101" fmla="*/ 740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02" h="904">
                  <a:moveTo>
                    <a:pt x="464" y="694"/>
                  </a:moveTo>
                  <a:lnTo>
                    <a:pt x="464" y="694"/>
                  </a:lnTo>
                  <a:lnTo>
                    <a:pt x="464" y="688"/>
                  </a:lnTo>
                  <a:lnTo>
                    <a:pt x="467" y="684"/>
                  </a:lnTo>
                  <a:lnTo>
                    <a:pt x="471" y="677"/>
                  </a:lnTo>
                  <a:lnTo>
                    <a:pt x="471" y="677"/>
                  </a:lnTo>
                  <a:lnTo>
                    <a:pt x="480" y="666"/>
                  </a:lnTo>
                  <a:lnTo>
                    <a:pt x="484" y="657"/>
                  </a:lnTo>
                  <a:lnTo>
                    <a:pt x="489" y="646"/>
                  </a:lnTo>
                  <a:lnTo>
                    <a:pt x="489" y="645"/>
                  </a:lnTo>
                  <a:lnTo>
                    <a:pt x="489" y="645"/>
                  </a:lnTo>
                  <a:lnTo>
                    <a:pt x="498" y="624"/>
                  </a:lnTo>
                  <a:lnTo>
                    <a:pt x="501" y="617"/>
                  </a:lnTo>
                  <a:lnTo>
                    <a:pt x="502" y="610"/>
                  </a:lnTo>
                  <a:lnTo>
                    <a:pt x="502" y="603"/>
                  </a:lnTo>
                  <a:lnTo>
                    <a:pt x="501" y="596"/>
                  </a:lnTo>
                  <a:lnTo>
                    <a:pt x="498" y="576"/>
                  </a:lnTo>
                  <a:lnTo>
                    <a:pt x="498" y="576"/>
                  </a:lnTo>
                  <a:lnTo>
                    <a:pt x="492" y="554"/>
                  </a:lnTo>
                  <a:lnTo>
                    <a:pt x="491" y="530"/>
                  </a:lnTo>
                  <a:lnTo>
                    <a:pt x="491" y="502"/>
                  </a:lnTo>
                  <a:lnTo>
                    <a:pt x="495" y="464"/>
                  </a:lnTo>
                  <a:lnTo>
                    <a:pt x="495" y="464"/>
                  </a:lnTo>
                  <a:lnTo>
                    <a:pt x="495" y="441"/>
                  </a:lnTo>
                  <a:lnTo>
                    <a:pt x="495" y="416"/>
                  </a:lnTo>
                  <a:lnTo>
                    <a:pt x="494" y="392"/>
                  </a:lnTo>
                  <a:lnTo>
                    <a:pt x="491" y="370"/>
                  </a:lnTo>
                  <a:lnTo>
                    <a:pt x="484" y="329"/>
                  </a:lnTo>
                  <a:lnTo>
                    <a:pt x="478" y="301"/>
                  </a:lnTo>
                  <a:lnTo>
                    <a:pt x="478" y="301"/>
                  </a:lnTo>
                  <a:lnTo>
                    <a:pt x="475" y="287"/>
                  </a:lnTo>
                  <a:lnTo>
                    <a:pt x="473" y="265"/>
                  </a:lnTo>
                  <a:lnTo>
                    <a:pt x="471" y="209"/>
                  </a:lnTo>
                  <a:lnTo>
                    <a:pt x="471" y="157"/>
                  </a:lnTo>
                  <a:lnTo>
                    <a:pt x="471" y="130"/>
                  </a:lnTo>
                  <a:lnTo>
                    <a:pt x="471" y="130"/>
                  </a:lnTo>
                  <a:lnTo>
                    <a:pt x="467" y="125"/>
                  </a:lnTo>
                  <a:lnTo>
                    <a:pt x="460" y="114"/>
                  </a:lnTo>
                  <a:lnTo>
                    <a:pt x="453" y="100"/>
                  </a:lnTo>
                  <a:lnTo>
                    <a:pt x="450" y="93"/>
                  </a:lnTo>
                  <a:lnTo>
                    <a:pt x="449" y="86"/>
                  </a:lnTo>
                  <a:lnTo>
                    <a:pt x="449" y="86"/>
                  </a:lnTo>
                  <a:lnTo>
                    <a:pt x="449" y="80"/>
                  </a:lnTo>
                  <a:lnTo>
                    <a:pt x="447" y="73"/>
                  </a:lnTo>
                  <a:lnTo>
                    <a:pt x="445" y="66"/>
                  </a:lnTo>
                  <a:lnTo>
                    <a:pt x="440" y="59"/>
                  </a:lnTo>
                  <a:lnTo>
                    <a:pt x="430" y="46"/>
                  </a:lnTo>
                  <a:lnTo>
                    <a:pt x="425" y="41"/>
                  </a:lnTo>
                  <a:lnTo>
                    <a:pt x="419" y="37"/>
                  </a:lnTo>
                  <a:lnTo>
                    <a:pt x="419" y="37"/>
                  </a:lnTo>
                  <a:lnTo>
                    <a:pt x="414" y="31"/>
                  </a:lnTo>
                  <a:lnTo>
                    <a:pt x="412" y="25"/>
                  </a:lnTo>
                  <a:lnTo>
                    <a:pt x="412" y="25"/>
                  </a:lnTo>
                  <a:lnTo>
                    <a:pt x="412" y="23"/>
                  </a:lnTo>
                  <a:lnTo>
                    <a:pt x="414" y="18"/>
                  </a:lnTo>
                  <a:lnTo>
                    <a:pt x="416" y="10"/>
                  </a:lnTo>
                  <a:lnTo>
                    <a:pt x="423" y="2"/>
                  </a:lnTo>
                  <a:lnTo>
                    <a:pt x="423" y="2"/>
                  </a:lnTo>
                  <a:lnTo>
                    <a:pt x="416" y="0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4" y="18"/>
                  </a:lnTo>
                  <a:lnTo>
                    <a:pt x="96" y="23"/>
                  </a:lnTo>
                  <a:lnTo>
                    <a:pt x="97" y="34"/>
                  </a:lnTo>
                  <a:lnTo>
                    <a:pt x="97" y="34"/>
                  </a:lnTo>
                  <a:lnTo>
                    <a:pt x="97" y="44"/>
                  </a:lnTo>
                  <a:lnTo>
                    <a:pt x="97" y="44"/>
                  </a:lnTo>
                  <a:lnTo>
                    <a:pt x="100" y="49"/>
                  </a:lnTo>
                  <a:lnTo>
                    <a:pt x="103" y="53"/>
                  </a:lnTo>
                  <a:lnTo>
                    <a:pt x="107" y="56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17" y="62"/>
                  </a:lnTo>
                  <a:lnTo>
                    <a:pt x="122" y="66"/>
                  </a:lnTo>
                  <a:lnTo>
                    <a:pt x="128" y="72"/>
                  </a:lnTo>
                  <a:lnTo>
                    <a:pt x="131" y="80"/>
                  </a:lnTo>
                  <a:lnTo>
                    <a:pt x="131" y="80"/>
                  </a:lnTo>
                  <a:lnTo>
                    <a:pt x="136" y="102"/>
                  </a:lnTo>
                  <a:lnTo>
                    <a:pt x="141" y="130"/>
                  </a:lnTo>
                  <a:lnTo>
                    <a:pt x="141" y="143"/>
                  </a:lnTo>
                  <a:lnTo>
                    <a:pt x="139" y="156"/>
                  </a:lnTo>
                  <a:lnTo>
                    <a:pt x="138" y="165"/>
                  </a:lnTo>
                  <a:lnTo>
                    <a:pt x="133" y="174"/>
                  </a:lnTo>
                  <a:lnTo>
                    <a:pt x="133" y="174"/>
                  </a:lnTo>
                  <a:lnTo>
                    <a:pt x="128" y="178"/>
                  </a:lnTo>
                  <a:lnTo>
                    <a:pt x="121" y="181"/>
                  </a:lnTo>
                  <a:lnTo>
                    <a:pt x="100" y="185"/>
                  </a:lnTo>
                  <a:lnTo>
                    <a:pt x="100" y="185"/>
                  </a:lnTo>
                  <a:lnTo>
                    <a:pt x="87" y="186"/>
                  </a:lnTo>
                  <a:lnTo>
                    <a:pt x="75" y="191"/>
                  </a:lnTo>
                  <a:lnTo>
                    <a:pt x="63" y="195"/>
                  </a:lnTo>
                  <a:lnTo>
                    <a:pt x="59" y="198"/>
                  </a:lnTo>
                  <a:lnTo>
                    <a:pt x="55" y="202"/>
                  </a:lnTo>
                  <a:lnTo>
                    <a:pt x="55" y="202"/>
                  </a:lnTo>
                  <a:lnTo>
                    <a:pt x="51" y="210"/>
                  </a:lnTo>
                  <a:lnTo>
                    <a:pt x="48" y="219"/>
                  </a:lnTo>
                  <a:lnTo>
                    <a:pt x="48" y="227"/>
                  </a:lnTo>
                  <a:lnTo>
                    <a:pt x="48" y="237"/>
                  </a:lnTo>
                  <a:lnTo>
                    <a:pt x="48" y="237"/>
                  </a:lnTo>
                  <a:lnTo>
                    <a:pt x="49" y="248"/>
                  </a:lnTo>
                  <a:lnTo>
                    <a:pt x="49" y="262"/>
                  </a:lnTo>
                  <a:lnTo>
                    <a:pt x="49" y="262"/>
                  </a:lnTo>
                  <a:lnTo>
                    <a:pt x="51" y="272"/>
                  </a:lnTo>
                  <a:lnTo>
                    <a:pt x="52" y="280"/>
                  </a:lnTo>
                  <a:lnTo>
                    <a:pt x="55" y="294"/>
                  </a:lnTo>
                  <a:lnTo>
                    <a:pt x="55" y="294"/>
                  </a:lnTo>
                  <a:lnTo>
                    <a:pt x="56" y="301"/>
                  </a:lnTo>
                  <a:lnTo>
                    <a:pt x="58" y="308"/>
                  </a:lnTo>
                  <a:lnTo>
                    <a:pt x="55" y="314"/>
                  </a:lnTo>
                  <a:lnTo>
                    <a:pt x="49" y="320"/>
                  </a:lnTo>
                  <a:lnTo>
                    <a:pt x="49" y="320"/>
                  </a:lnTo>
                  <a:lnTo>
                    <a:pt x="41" y="324"/>
                  </a:lnTo>
                  <a:lnTo>
                    <a:pt x="33" y="327"/>
                  </a:lnTo>
                  <a:lnTo>
                    <a:pt x="33" y="327"/>
                  </a:lnTo>
                  <a:lnTo>
                    <a:pt x="27" y="329"/>
                  </a:lnTo>
                  <a:lnTo>
                    <a:pt x="23" y="332"/>
                  </a:lnTo>
                  <a:lnTo>
                    <a:pt x="19" y="336"/>
                  </a:lnTo>
                  <a:lnTo>
                    <a:pt x="16" y="343"/>
                  </a:lnTo>
                  <a:lnTo>
                    <a:pt x="16" y="343"/>
                  </a:lnTo>
                  <a:lnTo>
                    <a:pt x="16" y="353"/>
                  </a:lnTo>
                  <a:lnTo>
                    <a:pt x="16" y="353"/>
                  </a:lnTo>
                  <a:lnTo>
                    <a:pt x="14" y="366"/>
                  </a:lnTo>
                  <a:lnTo>
                    <a:pt x="12" y="377"/>
                  </a:lnTo>
                  <a:lnTo>
                    <a:pt x="7" y="387"/>
                  </a:lnTo>
                  <a:lnTo>
                    <a:pt x="5" y="391"/>
                  </a:lnTo>
                  <a:lnTo>
                    <a:pt x="2" y="395"/>
                  </a:lnTo>
                  <a:lnTo>
                    <a:pt x="2" y="395"/>
                  </a:lnTo>
                  <a:lnTo>
                    <a:pt x="0" y="408"/>
                  </a:lnTo>
                  <a:lnTo>
                    <a:pt x="0" y="422"/>
                  </a:lnTo>
                  <a:lnTo>
                    <a:pt x="2" y="436"/>
                  </a:lnTo>
                  <a:lnTo>
                    <a:pt x="5" y="441"/>
                  </a:lnTo>
                  <a:lnTo>
                    <a:pt x="7" y="447"/>
                  </a:lnTo>
                  <a:lnTo>
                    <a:pt x="7" y="447"/>
                  </a:lnTo>
                  <a:lnTo>
                    <a:pt x="27" y="471"/>
                  </a:lnTo>
                  <a:lnTo>
                    <a:pt x="48" y="497"/>
                  </a:lnTo>
                  <a:lnTo>
                    <a:pt x="48" y="497"/>
                  </a:lnTo>
                  <a:lnTo>
                    <a:pt x="66" y="520"/>
                  </a:lnTo>
                  <a:lnTo>
                    <a:pt x="66" y="520"/>
                  </a:lnTo>
                  <a:lnTo>
                    <a:pt x="77" y="534"/>
                  </a:lnTo>
                  <a:lnTo>
                    <a:pt x="84" y="547"/>
                  </a:lnTo>
                  <a:lnTo>
                    <a:pt x="96" y="570"/>
                  </a:lnTo>
                  <a:lnTo>
                    <a:pt x="96" y="570"/>
                  </a:lnTo>
                  <a:lnTo>
                    <a:pt x="103" y="583"/>
                  </a:lnTo>
                  <a:lnTo>
                    <a:pt x="108" y="596"/>
                  </a:lnTo>
                  <a:lnTo>
                    <a:pt x="108" y="596"/>
                  </a:lnTo>
                  <a:lnTo>
                    <a:pt x="114" y="601"/>
                  </a:lnTo>
                  <a:lnTo>
                    <a:pt x="118" y="603"/>
                  </a:lnTo>
                  <a:lnTo>
                    <a:pt x="124" y="603"/>
                  </a:lnTo>
                  <a:lnTo>
                    <a:pt x="129" y="600"/>
                  </a:lnTo>
                  <a:lnTo>
                    <a:pt x="129" y="600"/>
                  </a:lnTo>
                  <a:lnTo>
                    <a:pt x="136" y="597"/>
                  </a:lnTo>
                  <a:lnTo>
                    <a:pt x="143" y="596"/>
                  </a:lnTo>
                  <a:lnTo>
                    <a:pt x="146" y="597"/>
                  </a:lnTo>
                  <a:lnTo>
                    <a:pt x="150" y="597"/>
                  </a:lnTo>
                  <a:lnTo>
                    <a:pt x="155" y="600"/>
                  </a:lnTo>
                  <a:lnTo>
                    <a:pt x="159" y="604"/>
                  </a:lnTo>
                  <a:lnTo>
                    <a:pt x="163" y="607"/>
                  </a:lnTo>
                  <a:lnTo>
                    <a:pt x="163" y="607"/>
                  </a:lnTo>
                  <a:lnTo>
                    <a:pt x="174" y="619"/>
                  </a:lnTo>
                  <a:lnTo>
                    <a:pt x="177" y="625"/>
                  </a:lnTo>
                  <a:lnTo>
                    <a:pt x="180" y="631"/>
                  </a:lnTo>
                  <a:lnTo>
                    <a:pt x="180" y="636"/>
                  </a:lnTo>
                  <a:lnTo>
                    <a:pt x="178" y="645"/>
                  </a:lnTo>
                  <a:lnTo>
                    <a:pt x="173" y="668"/>
                  </a:lnTo>
                  <a:lnTo>
                    <a:pt x="173" y="668"/>
                  </a:lnTo>
                  <a:lnTo>
                    <a:pt x="171" y="680"/>
                  </a:lnTo>
                  <a:lnTo>
                    <a:pt x="170" y="689"/>
                  </a:lnTo>
                  <a:lnTo>
                    <a:pt x="170" y="698"/>
                  </a:lnTo>
                  <a:lnTo>
                    <a:pt x="171" y="705"/>
                  </a:lnTo>
                  <a:lnTo>
                    <a:pt x="173" y="712"/>
                  </a:lnTo>
                  <a:lnTo>
                    <a:pt x="176" y="717"/>
                  </a:lnTo>
                  <a:lnTo>
                    <a:pt x="183" y="727"/>
                  </a:lnTo>
                  <a:lnTo>
                    <a:pt x="183" y="727"/>
                  </a:lnTo>
                  <a:lnTo>
                    <a:pt x="190" y="741"/>
                  </a:lnTo>
                  <a:lnTo>
                    <a:pt x="190" y="741"/>
                  </a:lnTo>
                  <a:lnTo>
                    <a:pt x="198" y="755"/>
                  </a:lnTo>
                  <a:lnTo>
                    <a:pt x="205" y="765"/>
                  </a:lnTo>
                  <a:lnTo>
                    <a:pt x="212" y="771"/>
                  </a:lnTo>
                  <a:lnTo>
                    <a:pt x="220" y="775"/>
                  </a:lnTo>
                  <a:lnTo>
                    <a:pt x="220" y="775"/>
                  </a:lnTo>
                  <a:lnTo>
                    <a:pt x="230" y="778"/>
                  </a:lnTo>
                  <a:lnTo>
                    <a:pt x="246" y="785"/>
                  </a:lnTo>
                  <a:lnTo>
                    <a:pt x="254" y="789"/>
                  </a:lnTo>
                  <a:lnTo>
                    <a:pt x="261" y="796"/>
                  </a:lnTo>
                  <a:lnTo>
                    <a:pt x="268" y="803"/>
                  </a:lnTo>
                  <a:lnTo>
                    <a:pt x="271" y="811"/>
                  </a:lnTo>
                  <a:lnTo>
                    <a:pt x="271" y="811"/>
                  </a:lnTo>
                  <a:lnTo>
                    <a:pt x="275" y="821"/>
                  </a:lnTo>
                  <a:lnTo>
                    <a:pt x="278" y="828"/>
                  </a:lnTo>
                  <a:lnTo>
                    <a:pt x="278" y="828"/>
                  </a:lnTo>
                  <a:lnTo>
                    <a:pt x="281" y="837"/>
                  </a:lnTo>
                  <a:lnTo>
                    <a:pt x="282" y="844"/>
                  </a:lnTo>
                  <a:lnTo>
                    <a:pt x="283" y="855"/>
                  </a:lnTo>
                  <a:lnTo>
                    <a:pt x="282" y="867"/>
                  </a:lnTo>
                  <a:lnTo>
                    <a:pt x="282" y="867"/>
                  </a:lnTo>
                  <a:lnTo>
                    <a:pt x="283" y="874"/>
                  </a:lnTo>
                  <a:lnTo>
                    <a:pt x="285" y="881"/>
                  </a:lnTo>
                  <a:lnTo>
                    <a:pt x="289" y="886"/>
                  </a:lnTo>
                  <a:lnTo>
                    <a:pt x="293" y="891"/>
                  </a:lnTo>
                  <a:lnTo>
                    <a:pt x="304" y="897"/>
                  </a:lnTo>
                  <a:lnTo>
                    <a:pt x="316" y="902"/>
                  </a:lnTo>
                  <a:lnTo>
                    <a:pt x="316" y="902"/>
                  </a:lnTo>
                  <a:lnTo>
                    <a:pt x="320" y="904"/>
                  </a:lnTo>
                  <a:lnTo>
                    <a:pt x="320" y="904"/>
                  </a:lnTo>
                  <a:lnTo>
                    <a:pt x="327" y="891"/>
                  </a:lnTo>
                  <a:lnTo>
                    <a:pt x="334" y="881"/>
                  </a:lnTo>
                  <a:lnTo>
                    <a:pt x="341" y="873"/>
                  </a:lnTo>
                  <a:lnTo>
                    <a:pt x="345" y="870"/>
                  </a:lnTo>
                  <a:lnTo>
                    <a:pt x="349" y="870"/>
                  </a:lnTo>
                  <a:lnTo>
                    <a:pt x="349" y="870"/>
                  </a:lnTo>
                  <a:lnTo>
                    <a:pt x="355" y="870"/>
                  </a:lnTo>
                  <a:lnTo>
                    <a:pt x="359" y="872"/>
                  </a:lnTo>
                  <a:lnTo>
                    <a:pt x="369" y="876"/>
                  </a:lnTo>
                  <a:lnTo>
                    <a:pt x="369" y="876"/>
                  </a:lnTo>
                  <a:lnTo>
                    <a:pt x="377" y="879"/>
                  </a:lnTo>
                  <a:lnTo>
                    <a:pt x="384" y="881"/>
                  </a:lnTo>
                  <a:lnTo>
                    <a:pt x="391" y="881"/>
                  </a:lnTo>
                  <a:lnTo>
                    <a:pt x="395" y="880"/>
                  </a:lnTo>
                  <a:lnTo>
                    <a:pt x="400" y="879"/>
                  </a:lnTo>
                  <a:lnTo>
                    <a:pt x="400" y="879"/>
                  </a:lnTo>
                  <a:lnTo>
                    <a:pt x="404" y="874"/>
                  </a:lnTo>
                  <a:lnTo>
                    <a:pt x="405" y="869"/>
                  </a:lnTo>
                  <a:lnTo>
                    <a:pt x="407" y="863"/>
                  </a:lnTo>
                  <a:lnTo>
                    <a:pt x="405" y="858"/>
                  </a:lnTo>
                  <a:lnTo>
                    <a:pt x="405" y="858"/>
                  </a:lnTo>
                  <a:lnTo>
                    <a:pt x="405" y="852"/>
                  </a:lnTo>
                  <a:lnTo>
                    <a:pt x="405" y="846"/>
                  </a:lnTo>
                  <a:lnTo>
                    <a:pt x="407" y="841"/>
                  </a:lnTo>
                  <a:lnTo>
                    <a:pt x="411" y="837"/>
                  </a:lnTo>
                  <a:lnTo>
                    <a:pt x="411" y="837"/>
                  </a:lnTo>
                  <a:lnTo>
                    <a:pt x="415" y="834"/>
                  </a:lnTo>
                  <a:lnTo>
                    <a:pt x="422" y="834"/>
                  </a:lnTo>
                  <a:lnTo>
                    <a:pt x="428" y="837"/>
                  </a:lnTo>
                  <a:lnTo>
                    <a:pt x="435" y="838"/>
                  </a:lnTo>
                  <a:lnTo>
                    <a:pt x="435" y="838"/>
                  </a:lnTo>
                  <a:lnTo>
                    <a:pt x="443" y="841"/>
                  </a:lnTo>
                  <a:lnTo>
                    <a:pt x="447" y="842"/>
                  </a:lnTo>
                  <a:lnTo>
                    <a:pt x="450" y="841"/>
                  </a:lnTo>
                  <a:lnTo>
                    <a:pt x="450" y="841"/>
                  </a:lnTo>
                  <a:lnTo>
                    <a:pt x="452" y="838"/>
                  </a:lnTo>
                  <a:lnTo>
                    <a:pt x="453" y="835"/>
                  </a:lnTo>
                  <a:lnTo>
                    <a:pt x="453" y="825"/>
                  </a:lnTo>
                  <a:lnTo>
                    <a:pt x="453" y="825"/>
                  </a:lnTo>
                  <a:lnTo>
                    <a:pt x="447" y="799"/>
                  </a:lnTo>
                  <a:lnTo>
                    <a:pt x="447" y="799"/>
                  </a:lnTo>
                  <a:lnTo>
                    <a:pt x="445" y="782"/>
                  </a:lnTo>
                  <a:lnTo>
                    <a:pt x="445" y="775"/>
                  </a:lnTo>
                  <a:lnTo>
                    <a:pt x="447" y="766"/>
                  </a:lnTo>
                  <a:lnTo>
                    <a:pt x="447" y="766"/>
                  </a:lnTo>
                  <a:lnTo>
                    <a:pt x="449" y="762"/>
                  </a:lnTo>
                  <a:lnTo>
                    <a:pt x="452" y="759"/>
                  </a:lnTo>
                  <a:lnTo>
                    <a:pt x="461" y="754"/>
                  </a:lnTo>
                  <a:lnTo>
                    <a:pt x="461" y="754"/>
                  </a:lnTo>
                  <a:lnTo>
                    <a:pt x="460" y="747"/>
                  </a:lnTo>
                  <a:lnTo>
                    <a:pt x="459" y="740"/>
                  </a:lnTo>
                  <a:lnTo>
                    <a:pt x="460" y="722"/>
                  </a:lnTo>
                  <a:lnTo>
                    <a:pt x="464" y="694"/>
                  </a:lnTo>
                  <a:lnTo>
                    <a:pt x="464" y="694"/>
                  </a:lnTo>
                  <a:close/>
                </a:path>
              </a:pathLst>
            </a:custGeom>
            <a:grpFill/>
            <a:ln w="3175">
              <a:solidFill>
                <a:srgbClr val="2D282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90"/>
            <p:cNvSpPr>
              <a:spLocks/>
            </p:cNvSpPr>
            <p:nvPr/>
          </p:nvSpPr>
          <p:spPr bwMode="auto">
            <a:xfrm>
              <a:off x="4889499" y="2870200"/>
              <a:ext cx="133350" cy="317500"/>
            </a:xfrm>
            <a:custGeom>
              <a:avLst/>
              <a:gdLst>
                <a:gd name="T0" fmla="*/ 161 w 168"/>
                <a:gd name="T1" fmla="*/ 277 h 400"/>
                <a:gd name="T2" fmla="*/ 168 w 168"/>
                <a:gd name="T3" fmla="*/ 250 h 400"/>
                <a:gd name="T4" fmla="*/ 166 w 168"/>
                <a:gd name="T5" fmla="*/ 236 h 400"/>
                <a:gd name="T6" fmla="*/ 155 w 168"/>
                <a:gd name="T7" fmla="*/ 159 h 400"/>
                <a:gd name="T8" fmla="*/ 152 w 168"/>
                <a:gd name="T9" fmla="*/ 137 h 400"/>
                <a:gd name="T10" fmla="*/ 138 w 168"/>
                <a:gd name="T11" fmla="*/ 130 h 400"/>
                <a:gd name="T12" fmla="*/ 120 w 168"/>
                <a:gd name="T13" fmla="*/ 129 h 400"/>
                <a:gd name="T14" fmla="*/ 140 w 168"/>
                <a:gd name="T15" fmla="*/ 102 h 400"/>
                <a:gd name="T16" fmla="*/ 140 w 168"/>
                <a:gd name="T17" fmla="*/ 101 h 400"/>
                <a:gd name="T18" fmla="*/ 84 w 168"/>
                <a:gd name="T19" fmla="*/ 29 h 400"/>
                <a:gd name="T20" fmla="*/ 32 w 168"/>
                <a:gd name="T21" fmla="*/ 3 h 400"/>
                <a:gd name="T22" fmla="*/ 26 w 168"/>
                <a:gd name="T23" fmla="*/ 0 h 400"/>
                <a:gd name="T24" fmla="*/ 22 w 168"/>
                <a:gd name="T25" fmla="*/ 12 h 400"/>
                <a:gd name="T26" fmla="*/ 15 w 168"/>
                <a:gd name="T27" fmla="*/ 32 h 400"/>
                <a:gd name="T28" fmla="*/ 5 w 168"/>
                <a:gd name="T29" fmla="*/ 68 h 400"/>
                <a:gd name="T30" fmla="*/ 5 w 168"/>
                <a:gd name="T31" fmla="*/ 82 h 400"/>
                <a:gd name="T32" fmla="*/ 12 w 168"/>
                <a:gd name="T33" fmla="*/ 99 h 400"/>
                <a:gd name="T34" fmla="*/ 12 w 168"/>
                <a:gd name="T35" fmla="*/ 113 h 400"/>
                <a:gd name="T36" fmla="*/ 12 w 168"/>
                <a:gd name="T37" fmla="*/ 129 h 400"/>
                <a:gd name="T38" fmla="*/ 14 w 168"/>
                <a:gd name="T39" fmla="*/ 141 h 400"/>
                <a:gd name="T40" fmla="*/ 17 w 168"/>
                <a:gd name="T41" fmla="*/ 144 h 400"/>
                <a:gd name="T42" fmla="*/ 22 w 168"/>
                <a:gd name="T43" fmla="*/ 144 h 400"/>
                <a:gd name="T44" fmla="*/ 29 w 168"/>
                <a:gd name="T45" fmla="*/ 152 h 400"/>
                <a:gd name="T46" fmla="*/ 32 w 168"/>
                <a:gd name="T47" fmla="*/ 159 h 400"/>
                <a:gd name="T48" fmla="*/ 52 w 168"/>
                <a:gd name="T49" fmla="*/ 171 h 400"/>
                <a:gd name="T50" fmla="*/ 66 w 168"/>
                <a:gd name="T51" fmla="*/ 178 h 400"/>
                <a:gd name="T52" fmla="*/ 74 w 168"/>
                <a:gd name="T53" fmla="*/ 185 h 400"/>
                <a:gd name="T54" fmla="*/ 80 w 168"/>
                <a:gd name="T55" fmla="*/ 200 h 400"/>
                <a:gd name="T56" fmla="*/ 80 w 168"/>
                <a:gd name="T57" fmla="*/ 201 h 400"/>
                <a:gd name="T58" fmla="*/ 43 w 168"/>
                <a:gd name="T59" fmla="*/ 242 h 400"/>
                <a:gd name="T60" fmla="*/ 36 w 168"/>
                <a:gd name="T61" fmla="*/ 253 h 400"/>
                <a:gd name="T62" fmla="*/ 12 w 168"/>
                <a:gd name="T63" fmla="*/ 264 h 400"/>
                <a:gd name="T64" fmla="*/ 5 w 168"/>
                <a:gd name="T65" fmla="*/ 270 h 400"/>
                <a:gd name="T66" fmla="*/ 8 w 168"/>
                <a:gd name="T67" fmla="*/ 271 h 400"/>
                <a:gd name="T68" fmla="*/ 7 w 168"/>
                <a:gd name="T69" fmla="*/ 287 h 400"/>
                <a:gd name="T70" fmla="*/ 7 w 168"/>
                <a:gd name="T71" fmla="*/ 322 h 400"/>
                <a:gd name="T72" fmla="*/ 40 w 168"/>
                <a:gd name="T73" fmla="*/ 346 h 400"/>
                <a:gd name="T74" fmla="*/ 73 w 168"/>
                <a:gd name="T75" fmla="*/ 357 h 400"/>
                <a:gd name="T76" fmla="*/ 95 w 168"/>
                <a:gd name="T77" fmla="*/ 358 h 400"/>
                <a:gd name="T78" fmla="*/ 101 w 168"/>
                <a:gd name="T79" fmla="*/ 365 h 400"/>
                <a:gd name="T80" fmla="*/ 98 w 168"/>
                <a:gd name="T81" fmla="*/ 392 h 400"/>
                <a:gd name="T82" fmla="*/ 102 w 168"/>
                <a:gd name="T83" fmla="*/ 395 h 400"/>
                <a:gd name="T84" fmla="*/ 122 w 168"/>
                <a:gd name="T85" fmla="*/ 371 h 400"/>
                <a:gd name="T86" fmla="*/ 124 w 168"/>
                <a:gd name="T87" fmla="*/ 358 h 400"/>
                <a:gd name="T88" fmla="*/ 119 w 168"/>
                <a:gd name="T89" fmla="*/ 346 h 400"/>
                <a:gd name="T90" fmla="*/ 113 w 168"/>
                <a:gd name="T91" fmla="*/ 339 h 400"/>
                <a:gd name="T92" fmla="*/ 116 w 168"/>
                <a:gd name="T93" fmla="*/ 329 h 400"/>
                <a:gd name="T94" fmla="*/ 138 w 168"/>
                <a:gd name="T95" fmla="*/ 304 h 400"/>
                <a:gd name="T96" fmla="*/ 155 w 168"/>
                <a:gd name="T97" fmla="*/ 28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8" h="400">
                  <a:moveTo>
                    <a:pt x="155" y="287"/>
                  </a:moveTo>
                  <a:lnTo>
                    <a:pt x="155" y="287"/>
                  </a:lnTo>
                  <a:lnTo>
                    <a:pt x="161" y="277"/>
                  </a:lnTo>
                  <a:lnTo>
                    <a:pt x="165" y="264"/>
                  </a:lnTo>
                  <a:lnTo>
                    <a:pt x="166" y="257"/>
                  </a:lnTo>
                  <a:lnTo>
                    <a:pt x="168" y="250"/>
                  </a:lnTo>
                  <a:lnTo>
                    <a:pt x="168" y="243"/>
                  </a:lnTo>
                  <a:lnTo>
                    <a:pt x="166" y="236"/>
                  </a:lnTo>
                  <a:lnTo>
                    <a:pt x="166" y="236"/>
                  </a:lnTo>
                  <a:lnTo>
                    <a:pt x="162" y="217"/>
                  </a:lnTo>
                  <a:lnTo>
                    <a:pt x="158" y="187"/>
                  </a:lnTo>
                  <a:lnTo>
                    <a:pt x="155" y="159"/>
                  </a:lnTo>
                  <a:lnTo>
                    <a:pt x="154" y="141"/>
                  </a:lnTo>
                  <a:lnTo>
                    <a:pt x="154" y="141"/>
                  </a:lnTo>
                  <a:lnTo>
                    <a:pt x="152" y="137"/>
                  </a:lnTo>
                  <a:lnTo>
                    <a:pt x="150" y="134"/>
                  </a:lnTo>
                  <a:lnTo>
                    <a:pt x="144" y="131"/>
                  </a:lnTo>
                  <a:lnTo>
                    <a:pt x="138" y="130"/>
                  </a:lnTo>
                  <a:lnTo>
                    <a:pt x="127" y="129"/>
                  </a:lnTo>
                  <a:lnTo>
                    <a:pt x="122" y="129"/>
                  </a:lnTo>
                  <a:lnTo>
                    <a:pt x="120" y="129"/>
                  </a:lnTo>
                  <a:lnTo>
                    <a:pt x="140" y="102"/>
                  </a:lnTo>
                  <a:lnTo>
                    <a:pt x="140" y="102"/>
                  </a:lnTo>
                  <a:lnTo>
                    <a:pt x="140" y="102"/>
                  </a:lnTo>
                  <a:lnTo>
                    <a:pt x="140" y="101"/>
                  </a:lnTo>
                  <a:lnTo>
                    <a:pt x="140" y="101"/>
                  </a:lnTo>
                  <a:lnTo>
                    <a:pt x="140" y="101"/>
                  </a:lnTo>
                  <a:lnTo>
                    <a:pt x="136" y="50"/>
                  </a:lnTo>
                  <a:lnTo>
                    <a:pt x="136" y="50"/>
                  </a:lnTo>
                  <a:lnTo>
                    <a:pt x="84" y="29"/>
                  </a:lnTo>
                  <a:lnTo>
                    <a:pt x="50" y="14"/>
                  </a:lnTo>
                  <a:lnTo>
                    <a:pt x="39" y="7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5" y="5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19" y="2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1" y="45"/>
                  </a:lnTo>
                  <a:lnTo>
                    <a:pt x="7" y="57"/>
                  </a:lnTo>
                  <a:lnTo>
                    <a:pt x="5" y="68"/>
                  </a:lnTo>
                  <a:lnTo>
                    <a:pt x="4" y="77"/>
                  </a:lnTo>
                  <a:lnTo>
                    <a:pt x="4" y="77"/>
                  </a:lnTo>
                  <a:lnTo>
                    <a:pt x="5" y="82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12" y="99"/>
                  </a:lnTo>
                  <a:lnTo>
                    <a:pt x="14" y="106"/>
                  </a:lnTo>
                  <a:lnTo>
                    <a:pt x="12" y="113"/>
                  </a:lnTo>
                  <a:lnTo>
                    <a:pt x="12" y="113"/>
                  </a:lnTo>
                  <a:lnTo>
                    <a:pt x="12" y="124"/>
                  </a:lnTo>
                  <a:lnTo>
                    <a:pt x="12" y="129"/>
                  </a:lnTo>
                  <a:lnTo>
                    <a:pt x="12" y="129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1"/>
                  </a:lnTo>
                  <a:lnTo>
                    <a:pt x="14" y="144"/>
                  </a:lnTo>
                  <a:lnTo>
                    <a:pt x="14" y="144"/>
                  </a:lnTo>
                  <a:lnTo>
                    <a:pt x="17" y="144"/>
                  </a:lnTo>
                  <a:lnTo>
                    <a:pt x="19" y="144"/>
                  </a:lnTo>
                  <a:lnTo>
                    <a:pt x="19" y="144"/>
                  </a:lnTo>
                  <a:lnTo>
                    <a:pt x="22" y="144"/>
                  </a:lnTo>
                  <a:lnTo>
                    <a:pt x="25" y="144"/>
                  </a:lnTo>
                  <a:lnTo>
                    <a:pt x="28" y="147"/>
                  </a:lnTo>
                  <a:lnTo>
                    <a:pt x="29" y="152"/>
                  </a:lnTo>
                  <a:lnTo>
                    <a:pt x="29" y="152"/>
                  </a:lnTo>
                  <a:lnTo>
                    <a:pt x="31" y="157"/>
                  </a:lnTo>
                  <a:lnTo>
                    <a:pt x="32" y="159"/>
                  </a:lnTo>
                  <a:lnTo>
                    <a:pt x="38" y="165"/>
                  </a:lnTo>
                  <a:lnTo>
                    <a:pt x="45" y="168"/>
                  </a:lnTo>
                  <a:lnTo>
                    <a:pt x="52" y="171"/>
                  </a:lnTo>
                  <a:lnTo>
                    <a:pt x="52" y="171"/>
                  </a:lnTo>
                  <a:lnTo>
                    <a:pt x="59" y="173"/>
                  </a:lnTo>
                  <a:lnTo>
                    <a:pt x="66" y="178"/>
                  </a:lnTo>
                  <a:lnTo>
                    <a:pt x="66" y="178"/>
                  </a:lnTo>
                  <a:lnTo>
                    <a:pt x="71" y="180"/>
                  </a:lnTo>
                  <a:lnTo>
                    <a:pt x="74" y="185"/>
                  </a:lnTo>
                  <a:lnTo>
                    <a:pt x="78" y="192"/>
                  </a:lnTo>
                  <a:lnTo>
                    <a:pt x="80" y="197"/>
                  </a:lnTo>
                  <a:lnTo>
                    <a:pt x="80" y="200"/>
                  </a:lnTo>
                  <a:lnTo>
                    <a:pt x="80" y="200"/>
                  </a:lnTo>
                  <a:lnTo>
                    <a:pt x="80" y="201"/>
                  </a:lnTo>
                  <a:lnTo>
                    <a:pt x="80" y="201"/>
                  </a:lnTo>
                  <a:lnTo>
                    <a:pt x="66" y="214"/>
                  </a:lnTo>
                  <a:lnTo>
                    <a:pt x="54" y="228"/>
                  </a:lnTo>
                  <a:lnTo>
                    <a:pt x="43" y="242"/>
                  </a:lnTo>
                  <a:lnTo>
                    <a:pt x="43" y="242"/>
                  </a:lnTo>
                  <a:lnTo>
                    <a:pt x="40" y="249"/>
                  </a:lnTo>
                  <a:lnTo>
                    <a:pt x="36" y="253"/>
                  </a:lnTo>
                  <a:lnTo>
                    <a:pt x="28" y="259"/>
                  </a:lnTo>
                  <a:lnTo>
                    <a:pt x="19" y="263"/>
                  </a:lnTo>
                  <a:lnTo>
                    <a:pt x="12" y="264"/>
                  </a:lnTo>
                  <a:lnTo>
                    <a:pt x="12" y="264"/>
                  </a:lnTo>
                  <a:lnTo>
                    <a:pt x="7" y="266"/>
                  </a:lnTo>
                  <a:lnTo>
                    <a:pt x="5" y="270"/>
                  </a:lnTo>
                  <a:lnTo>
                    <a:pt x="5" y="270"/>
                  </a:lnTo>
                  <a:lnTo>
                    <a:pt x="8" y="271"/>
                  </a:lnTo>
                  <a:lnTo>
                    <a:pt x="8" y="271"/>
                  </a:lnTo>
                  <a:lnTo>
                    <a:pt x="10" y="274"/>
                  </a:lnTo>
                  <a:lnTo>
                    <a:pt x="10" y="277"/>
                  </a:lnTo>
                  <a:lnTo>
                    <a:pt x="7" y="287"/>
                  </a:lnTo>
                  <a:lnTo>
                    <a:pt x="0" y="301"/>
                  </a:lnTo>
                  <a:lnTo>
                    <a:pt x="7" y="322"/>
                  </a:lnTo>
                  <a:lnTo>
                    <a:pt x="7" y="322"/>
                  </a:lnTo>
                  <a:lnTo>
                    <a:pt x="25" y="335"/>
                  </a:lnTo>
                  <a:lnTo>
                    <a:pt x="40" y="346"/>
                  </a:lnTo>
                  <a:lnTo>
                    <a:pt x="40" y="346"/>
                  </a:lnTo>
                  <a:lnTo>
                    <a:pt x="50" y="351"/>
                  </a:lnTo>
                  <a:lnTo>
                    <a:pt x="60" y="356"/>
                  </a:lnTo>
                  <a:lnTo>
                    <a:pt x="73" y="357"/>
                  </a:lnTo>
                  <a:lnTo>
                    <a:pt x="88" y="357"/>
                  </a:lnTo>
                  <a:lnTo>
                    <a:pt x="88" y="357"/>
                  </a:lnTo>
                  <a:lnTo>
                    <a:pt x="95" y="358"/>
                  </a:lnTo>
                  <a:lnTo>
                    <a:pt x="99" y="361"/>
                  </a:lnTo>
                  <a:lnTo>
                    <a:pt x="99" y="361"/>
                  </a:lnTo>
                  <a:lnTo>
                    <a:pt x="101" y="365"/>
                  </a:lnTo>
                  <a:lnTo>
                    <a:pt x="102" y="371"/>
                  </a:lnTo>
                  <a:lnTo>
                    <a:pt x="101" y="382"/>
                  </a:lnTo>
                  <a:lnTo>
                    <a:pt x="98" y="392"/>
                  </a:lnTo>
                  <a:lnTo>
                    <a:pt x="95" y="400"/>
                  </a:lnTo>
                  <a:lnTo>
                    <a:pt x="95" y="400"/>
                  </a:lnTo>
                  <a:lnTo>
                    <a:pt x="102" y="395"/>
                  </a:lnTo>
                  <a:lnTo>
                    <a:pt x="110" y="388"/>
                  </a:lnTo>
                  <a:lnTo>
                    <a:pt x="119" y="377"/>
                  </a:lnTo>
                  <a:lnTo>
                    <a:pt x="122" y="371"/>
                  </a:lnTo>
                  <a:lnTo>
                    <a:pt x="124" y="365"/>
                  </a:lnTo>
                  <a:lnTo>
                    <a:pt x="124" y="365"/>
                  </a:lnTo>
                  <a:lnTo>
                    <a:pt x="124" y="358"/>
                  </a:lnTo>
                  <a:lnTo>
                    <a:pt x="123" y="354"/>
                  </a:lnTo>
                  <a:lnTo>
                    <a:pt x="122" y="350"/>
                  </a:lnTo>
                  <a:lnTo>
                    <a:pt x="119" y="346"/>
                  </a:lnTo>
                  <a:lnTo>
                    <a:pt x="119" y="346"/>
                  </a:lnTo>
                  <a:lnTo>
                    <a:pt x="116" y="342"/>
                  </a:lnTo>
                  <a:lnTo>
                    <a:pt x="113" y="339"/>
                  </a:lnTo>
                  <a:lnTo>
                    <a:pt x="113" y="335"/>
                  </a:lnTo>
                  <a:lnTo>
                    <a:pt x="116" y="329"/>
                  </a:lnTo>
                  <a:lnTo>
                    <a:pt x="116" y="329"/>
                  </a:lnTo>
                  <a:lnTo>
                    <a:pt x="120" y="323"/>
                  </a:lnTo>
                  <a:lnTo>
                    <a:pt x="126" y="316"/>
                  </a:lnTo>
                  <a:lnTo>
                    <a:pt x="138" y="304"/>
                  </a:lnTo>
                  <a:lnTo>
                    <a:pt x="138" y="304"/>
                  </a:lnTo>
                  <a:lnTo>
                    <a:pt x="148" y="294"/>
                  </a:lnTo>
                  <a:lnTo>
                    <a:pt x="155" y="287"/>
                  </a:lnTo>
                  <a:lnTo>
                    <a:pt x="155" y="287"/>
                  </a:lnTo>
                  <a:close/>
                </a:path>
              </a:pathLst>
            </a:custGeom>
            <a:grpFill/>
            <a:ln w="3175">
              <a:solidFill>
                <a:srgbClr val="2D282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91"/>
            <p:cNvSpPr>
              <a:spLocks/>
            </p:cNvSpPr>
            <p:nvPr/>
          </p:nvSpPr>
          <p:spPr bwMode="auto">
            <a:xfrm>
              <a:off x="4849812" y="3086100"/>
              <a:ext cx="114300" cy="171450"/>
            </a:xfrm>
            <a:custGeom>
              <a:avLst/>
              <a:gdLst>
                <a:gd name="T0" fmla="*/ 59 w 145"/>
                <a:gd name="T1" fmla="*/ 0 h 218"/>
                <a:gd name="T2" fmla="*/ 55 w 145"/>
                <a:gd name="T3" fmla="*/ 0 h 218"/>
                <a:gd name="T4" fmla="*/ 28 w 145"/>
                <a:gd name="T5" fmla="*/ 7 h 218"/>
                <a:gd name="T6" fmla="*/ 7 w 145"/>
                <a:gd name="T7" fmla="*/ 14 h 218"/>
                <a:gd name="T8" fmla="*/ 16 w 145"/>
                <a:gd name="T9" fmla="*/ 27 h 218"/>
                <a:gd name="T10" fmla="*/ 16 w 145"/>
                <a:gd name="T11" fmla="*/ 27 h 218"/>
                <a:gd name="T12" fmla="*/ 39 w 145"/>
                <a:gd name="T13" fmla="*/ 86 h 218"/>
                <a:gd name="T14" fmla="*/ 44 w 145"/>
                <a:gd name="T15" fmla="*/ 103 h 218"/>
                <a:gd name="T16" fmla="*/ 45 w 145"/>
                <a:gd name="T17" fmla="*/ 128 h 218"/>
                <a:gd name="T18" fmla="*/ 46 w 145"/>
                <a:gd name="T19" fmla="*/ 156 h 218"/>
                <a:gd name="T20" fmla="*/ 48 w 145"/>
                <a:gd name="T21" fmla="*/ 162 h 218"/>
                <a:gd name="T22" fmla="*/ 52 w 145"/>
                <a:gd name="T23" fmla="*/ 174 h 218"/>
                <a:gd name="T24" fmla="*/ 56 w 145"/>
                <a:gd name="T25" fmla="*/ 183 h 218"/>
                <a:gd name="T26" fmla="*/ 58 w 145"/>
                <a:gd name="T27" fmla="*/ 192 h 218"/>
                <a:gd name="T28" fmla="*/ 59 w 145"/>
                <a:gd name="T29" fmla="*/ 208 h 218"/>
                <a:gd name="T30" fmla="*/ 62 w 145"/>
                <a:gd name="T31" fmla="*/ 216 h 218"/>
                <a:gd name="T32" fmla="*/ 65 w 145"/>
                <a:gd name="T33" fmla="*/ 218 h 218"/>
                <a:gd name="T34" fmla="*/ 69 w 145"/>
                <a:gd name="T35" fmla="*/ 218 h 218"/>
                <a:gd name="T36" fmla="*/ 91 w 145"/>
                <a:gd name="T37" fmla="*/ 208 h 218"/>
                <a:gd name="T38" fmla="*/ 142 w 145"/>
                <a:gd name="T39" fmla="*/ 171 h 218"/>
                <a:gd name="T40" fmla="*/ 142 w 145"/>
                <a:gd name="T41" fmla="*/ 173 h 218"/>
                <a:gd name="T42" fmla="*/ 143 w 145"/>
                <a:gd name="T43" fmla="*/ 176 h 218"/>
                <a:gd name="T44" fmla="*/ 145 w 145"/>
                <a:gd name="T45" fmla="*/ 173 h 218"/>
                <a:gd name="T46" fmla="*/ 145 w 145"/>
                <a:gd name="T47" fmla="*/ 170 h 218"/>
                <a:gd name="T48" fmla="*/ 142 w 145"/>
                <a:gd name="T49" fmla="*/ 164 h 218"/>
                <a:gd name="T50" fmla="*/ 135 w 145"/>
                <a:gd name="T51" fmla="*/ 155 h 218"/>
                <a:gd name="T52" fmla="*/ 117 w 145"/>
                <a:gd name="T53" fmla="*/ 143 h 218"/>
                <a:gd name="T54" fmla="*/ 104 w 145"/>
                <a:gd name="T55" fmla="*/ 136 h 218"/>
                <a:gd name="T56" fmla="*/ 96 w 145"/>
                <a:gd name="T57" fmla="*/ 124 h 218"/>
                <a:gd name="T58" fmla="*/ 96 w 145"/>
                <a:gd name="T59" fmla="*/ 118 h 218"/>
                <a:gd name="T60" fmla="*/ 94 w 145"/>
                <a:gd name="T61" fmla="*/ 104 h 218"/>
                <a:gd name="T62" fmla="*/ 91 w 145"/>
                <a:gd name="T63" fmla="*/ 97 h 218"/>
                <a:gd name="T64" fmla="*/ 70 w 145"/>
                <a:gd name="T65" fmla="*/ 72 h 218"/>
                <a:gd name="T66" fmla="*/ 61 w 145"/>
                <a:gd name="T67" fmla="*/ 62 h 218"/>
                <a:gd name="T68" fmla="*/ 48 w 145"/>
                <a:gd name="T69" fmla="*/ 30 h 218"/>
                <a:gd name="T70" fmla="*/ 49 w 145"/>
                <a:gd name="T71" fmla="*/ 30 h 218"/>
                <a:gd name="T72" fmla="*/ 59 w 145"/>
                <a:gd name="T73" fmla="*/ 6 h 218"/>
                <a:gd name="T74" fmla="*/ 59 w 145"/>
                <a:gd name="T75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218">
                  <a:moveTo>
                    <a:pt x="59" y="0"/>
                  </a:moveTo>
                  <a:lnTo>
                    <a:pt x="59" y="0"/>
                  </a:lnTo>
                  <a:lnTo>
                    <a:pt x="58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28" y="7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0" y="30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31" y="61"/>
                  </a:lnTo>
                  <a:lnTo>
                    <a:pt x="39" y="86"/>
                  </a:lnTo>
                  <a:lnTo>
                    <a:pt x="44" y="96"/>
                  </a:lnTo>
                  <a:lnTo>
                    <a:pt x="44" y="103"/>
                  </a:lnTo>
                  <a:lnTo>
                    <a:pt x="44" y="103"/>
                  </a:lnTo>
                  <a:lnTo>
                    <a:pt x="45" y="128"/>
                  </a:lnTo>
                  <a:lnTo>
                    <a:pt x="45" y="128"/>
                  </a:lnTo>
                  <a:lnTo>
                    <a:pt x="46" y="156"/>
                  </a:lnTo>
                  <a:lnTo>
                    <a:pt x="46" y="156"/>
                  </a:lnTo>
                  <a:lnTo>
                    <a:pt x="48" y="162"/>
                  </a:lnTo>
                  <a:lnTo>
                    <a:pt x="49" y="166"/>
                  </a:lnTo>
                  <a:lnTo>
                    <a:pt x="52" y="174"/>
                  </a:lnTo>
                  <a:lnTo>
                    <a:pt x="52" y="174"/>
                  </a:lnTo>
                  <a:lnTo>
                    <a:pt x="56" y="183"/>
                  </a:lnTo>
                  <a:lnTo>
                    <a:pt x="58" y="187"/>
                  </a:lnTo>
                  <a:lnTo>
                    <a:pt x="58" y="192"/>
                  </a:lnTo>
                  <a:lnTo>
                    <a:pt x="58" y="192"/>
                  </a:lnTo>
                  <a:lnTo>
                    <a:pt x="59" y="208"/>
                  </a:lnTo>
                  <a:lnTo>
                    <a:pt x="61" y="213"/>
                  </a:lnTo>
                  <a:lnTo>
                    <a:pt x="62" y="216"/>
                  </a:lnTo>
                  <a:lnTo>
                    <a:pt x="62" y="216"/>
                  </a:lnTo>
                  <a:lnTo>
                    <a:pt x="65" y="218"/>
                  </a:lnTo>
                  <a:lnTo>
                    <a:pt x="69" y="218"/>
                  </a:lnTo>
                  <a:lnTo>
                    <a:pt x="69" y="218"/>
                  </a:lnTo>
                  <a:lnTo>
                    <a:pt x="79" y="213"/>
                  </a:lnTo>
                  <a:lnTo>
                    <a:pt x="91" y="208"/>
                  </a:lnTo>
                  <a:lnTo>
                    <a:pt x="105" y="201"/>
                  </a:lnTo>
                  <a:lnTo>
                    <a:pt x="142" y="171"/>
                  </a:lnTo>
                  <a:lnTo>
                    <a:pt x="142" y="173"/>
                  </a:lnTo>
                  <a:lnTo>
                    <a:pt x="142" y="173"/>
                  </a:lnTo>
                  <a:lnTo>
                    <a:pt x="143" y="176"/>
                  </a:lnTo>
                  <a:lnTo>
                    <a:pt x="143" y="176"/>
                  </a:lnTo>
                  <a:lnTo>
                    <a:pt x="145" y="173"/>
                  </a:lnTo>
                  <a:lnTo>
                    <a:pt x="145" y="173"/>
                  </a:lnTo>
                  <a:lnTo>
                    <a:pt x="145" y="173"/>
                  </a:lnTo>
                  <a:lnTo>
                    <a:pt x="145" y="170"/>
                  </a:lnTo>
                  <a:lnTo>
                    <a:pt x="143" y="167"/>
                  </a:lnTo>
                  <a:lnTo>
                    <a:pt x="142" y="164"/>
                  </a:lnTo>
                  <a:lnTo>
                    <a:pt x="139" y="160"/>
                  </a:lnTo>
                  <a:lnTo>
                    <a:pt x="135" y="155"/>
                  </a:lnTo>
                  <a:lnTo>
                    <a:pt x="126" y="149"/>
                  </a:lnTo>
                  <a:lnTo>
                    <a:pt x="117" y="143"/>
                  </a:lnTo>
                  <a:lnTo>
                    <a:pt x="117" y="143"/>
                  </a:lnTo>
                  <a:lnTo>
                    <a:pt x="104" y="136"/>
                  </a:lnTo>
                  <a:lnTo>
                    <a:pt x="98" y="129"/>
                  </a:lnTo>
                  <a:lnTo>
                    <a:pt x="96" y="124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0"/>
                  </a:lnTo>
                  <a:lnTo>
                    <a:pt x="94" y="104"/>
                  </a:lnTo>
                  <a:lnTo>
                    <a:pt x="91" y="97"/>
                  </a:lnTo>
                  <a:lnTo>
                    <a:pt x="91" y="97"/>
                  </a:lnTo>
                  <a:lnTo>
                    <a:pt x="80" y="83"/>
                  </a:lnTo>
                  <a:lnTo>
                    <a:pt x="70" y="72"/>
                  </a:lnTo>
                  <a:lnTo>
                    <a:pt x="61" y="62"/>
                  </a:lnTo>
                  <a:lnTo>
                    <a:pt x="61" y="62"/>
                  </a:lnTo>
                  <a:lnTo>
                    <a:pt x="61" y="61"/>
                  </a:lnTo>
                  <a:lnTo>
                    <a:pt x="48" y="30"/>
                  </a:lnTo>
                  <a:lnTo>
                    <a:pt x="49" y="30"/>
                  </a:lnTo>
                  <a:lnTo>
                    <a:pt x="49" y="30"/>
                  </a:lnTo>
                  <a:lnTo>
                    <a:pt x="56" y="14"/>
                  </a:lnTo>
                  <a:lnTo>
                    <a:pt x="59" y="6"/>
                  </a:lnTo>
                  <a:lnTo>
                    <a:pt x="59" y="3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3175">
              <a:solidFill>
                <a:srgbClr val="2D282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92"/>
            <p:cNvSpPr>
              <a:spLocks/>
            </p:cNvSpPr>
            <p:nvPr/>
          </p:nvSpPr>
          <p:spPr bwMode="auto">
            <a:xfrm>
              <a:off x="3509962" y="3602038"/>
              <a:ext cx="844550" cy="293687"/>
            </a:xfrm>
            <a:custGeom>
              <a:avLst/>
              <a:gdLst>
                <a:gd name="T0" fmla="*/ 766 w 1063"/>
                <a:gd name="T1" fmla="*/ 273 h 371"/>
                <a:gd name="T2" fmla="*/ 777 w 1063"/>
                <a:gd name="T3" fmla="*/ 262 h 371"/>
                <a:gd name="T4" fmla="*/ 783 w 1063"/>
                <a:gd name="T5" fmla="*/ 260 h 371"/>
                <a:gd name="T6" fmla="*/ 785 w 1063"/>
                <a:gd name="T7" fmla="*/ 260 h 371"/>
                <a:gd name="T8" fmla="*/ 788 w 1063"/>
                <a:gd name="T9" fmla="*/ 256 h 371"/>
                <a:gd name="T10" fmla="*/ 813 w 1063"/>
                <a:gd name="T11" fmla="*/ 211 h 371"/>
                <a:gd name="T12" fmla="*/ 816 w 1063"/>
                <a:gd name="T13" fmla="*/ 208 h 371"/>
                <a:gd name="T14" fmla="*/ 836 w 1063"/>
                <a:gd name="T15" fmla="*/ 207 h 371"/>
                <a:gd name="T16" fmla="*/ 854 w 1063"/>
                <a:gd name="T17" fmla="*/ 205 h 371"/>
                <a:gd name="T18" fmla="*/ 870 w 1063"/>
                <a:gd name="T19" fmla="*/ 200 h 371"/>
                <a:gd name="T20" fmla="*/ 878 w 1063"/>
                <a:gd name="T21" fmla="*/ 190 h 371"/>
                <a:gd name="T22" fmla="*/ 886 w 1063"/>
                <a:gd name="T23" fmla="*/ 179 h 371"/>
                <a:gd name="T24" fmla="*/ 903 w 1063"/>
                <a:gd name="T25" fmla="*/ 159 h 371"/>
                <a:gd name="T26" fmla="*/ 912 w 1063"/>
                <a:gd name="T27" fmla="*/ 152 h 371"/>
                <a:gd name="T28" fmla="*/ 924 w 1063"/>
                <a:gd name="T29" fmla="*/ 138 h 371"/>
                <a:gd name="T30" fmla="*/ 940 w 1063"/>
                <a:gd name="T31" fmla="*/ 114 h 371"/>
                <a:gd name="T32" fmla="*/ 942 w 1063"/>
                <a:gd name="T33" fmla="*/ 110 h 371"/>
                <a:gd name="T34" fmla="*/ 942 w 1063"/>
                <a:gd name="T35" fmla="*/ 110 h 371"/>
                <a:gd name="T36" fmla="*/ 956 w 1063"/>
                <a:gd name="T37" fmla="*/ 114 h 371"/>
                <a:gd name="T38" fmla="*/ 968 w 1063"/>
                <a:gd name="T39" fmla="*/ 114 h 371"/>
                <a:gd name="T40" fmla="*/ 979 w 1063"/>
                <a:gd name="T41" fmla="*/ 110 h 371"/>
                <a:gd name="T42" fmla="*/ 989 w 1063"/>
                <a:gd name="T43" fmla="*/ 102 h 371"/>
                <a:gd name="T44" fmla="*/ 1017 w 1063"/>
                <a:gd name="T45" fmla="*/ 86 h 371"/>
                <a:gd name="T46" fmla="*/ 1029 w 1063"/>
                <a:gd name="T47" fmla="*/ 82 h 371"/>
                <a:gd name="T48" fmla="*/ 1036 w 1063"/>
                <a:gd name="T49" fmla="*/ 78 h 371"/>
                <a:gd name="T50" fmla="*/ 1047 w 1063"/>
                <a:gd name="T51" fmla="*/ 61 h 371"/>
                <a:gd name="T52" fmla="*/ 1052 w 1063"/>
                <a:gd name="T53" fmla="*/ 49 h 371"/>
                <a:gd name="T54" fmla="*/ 1057 w 1063"/>
                <a:gd name="T55" fmla="*/ 37 h 371"/>
                <a:gd name="T56" fmla="*/ 1061 w 1063"/>
                <a:gd name="T57" fmla="*/ 19 h 371"/>
                <a:gd name="T58" fmla="*/ 1063 w 1063"/>
                <a:gd name="T59" fmla="*/ 5 h 371"/>
                <a:gd name="T60" fmla="*/ 1060 w 1063"/>
                <a:gd name="T61" fmla="*/ 5 h 371"/>
                <a:gd name="T62" fmla="*/ 1060 w 1063"/>
                <a:gd name="T63" fmla="*/ 4 h 371"/>
                <a:gd name="T64" fmla="*/ 1063 w 1063"/>
                <a:gd name="T65" fmla="*/ 4 h 371"/>
                <a:gd name="T66" fmla="*/ 1061 w 1063"/>
                <a:gd name="T67" fmla="*/ 0 h 371"/>
                <a:gd name="T68" fmla="*/ 1054 w 1063"/>
                <a:gd name="T69" fmla="*/ 7 h 371"/>
                <a:gd name="T70" fmla="*/ 1053 w 1063"/>
                <a:gd name="T71" fmla="*/ 9 h 371"/>
                <a:gd name="T72" fmla="*/ 1033 w 1063"/>
                <a:gd name="T73" fmla="*/ 15 h 371"/>
                <a:gd name="T74" fmla="*/ 979 w 1063"/>
                <a:gd name="T75" fmla="*/ 23 h 371"/>
                <a:gd name="T76" fmla="*/ 804 w 1063"/>
                <a:gd name="T77" fmla="*/ 44 h 371"/>
                <a:gd name="T78" fmla="*/ 799 w 1063"/>
                <a:gd name="T79" fmla="*/ 47 h 371"/>
                <a:gd name="T80" fmla="*/ 799 w 1063"/>
                <a:gd name="T81" fmla="*/ 46 h 371"/>
                <a:gd name="T82" fmla="*/ 452 w 1063"/>
                <a:gd name="T83" fmla="*/ 79 h 371"/>
                <a:gd name="T84" fmla="*/ 253 w 1063"/>
                <a:gd name="T85" fmla="*/ 123 h 371"/>
                <a:gd name="T86" fmla="*/ 74 w 1063"/>
                <a:gd name="T87" fmla="*/ 127 h 371"/>
                <a:gd name="T88" fmla="*/ 71 w 1063"/>
                <a:gd name="T89" fmla="*/ 133 h 371"/>
                <a:gd name="T90" fmla="*/ 67 w 1063"/>
                <a:gd name="T91" fmla="*/ 144 h 371"/>
                <a:gd name="T92" fmla="*/ 65 w 1063"/>
                <a:gd name="T93" fmla="*/ 149 h 371"/>
                <a:gd name="T94" fmla="*/ 61 w 1063"/>
                <a:gd name="T95" fmla="*/ 194 h 371"/>
                <a:gd name="T96" fmla="*/ 53 w 1063"/>
                <a:gd name="T97" fmla="*/ 222 h 371"/>
                <a:gd name="T98" fmla="*/ 49 w 1063"/>
                <a:gd name="T99" fmla="*/ 226 h 371"/>
                <a:gd name="T100" fmla="*/ 44 w 1063"/>
                <a:gd name="T101" fmla="*/ 228 h 371"/>
                <a:gd name="T102" fmla="*/ 40 w 1063"/>
                <a:gd name="T103" fmla="*/ 226 h 371"/>
                <a:gd name="T104" fmla="*/ 35 w 1063"/>
                <a:gd name="T105" fmla="*/ 226 h 371"/>
                <a:gd name="T106" fmla="*/ 19 w 1063"/>
                <a:gd name="T107" fmla="*/ 271 h 371"/>
                <a:gd name="T108" fmla="*/ 5 w 1063"/>
                <a:gd name="T109" fmla="*/ 319 h 371"/>
                <a:gd name="T110" fmla="*/ 4 w 1063"/>
                <a:gd name="T111" fmla="*/ 329 h 371"/>
                <a:gd name="T112" fmla="*/ 0 w 1063"/>
                <a:gd name="T113" fmla="*/ 371 h 371"/>
                <a:gd name="T114" fmla="*/ 267 w 1063"/>
                <a:gd name="T115" fmla="*/ 365 h 371"/>
                <a:gd name="T116" fmla="*/ 587 w 1063"/>
                <a:gd name="T117" fmla="*/ 337 h 371"/>
                <a:gd name="T118" fmla="*/ 743 w 1063"/>
                <a:gd name="T119" fmla="*/ 316 h 371"/>
                <a:gd name="T120" fmla="*/ 749 w 1063"/>
                <a:gd name="T121" fmla="*/ 297 h 371"/>
                <a:gd name="T122" fmla="*/ 764 w 1063"/>
                <a:gd name="T123" fmla="*/ 274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63" h="371">
                  <a:moveTo>
                    <a:pt x="766" y="273"/>
                  </a:moveTo>
                  <a:lnTo>
                    <a:pt x="766" y="273"/>
                  </a:lnTo>
                  <a:lnTo>
                    <a:pt x="771" y="264"/>
                  </a:lnTo>
                  <a:lnTo>
                    <a:pt x="777" y="262"/>
                  </a:lnTo>
                  <a:lnTo>
                    <a:pt x="780" y="260"/>
                  </a:lnTo>
                  <a:lnTo>
                    <a:pt x="783" y="260"/>
                  </a:lnTo>
                  <a:lnTo>
                    <a:pt x="783" y="260"/>
                  </a:lnTo>
                  <a:lnTo>
                    <a:pt x="785" y="260"/>
                  </a:lnTo>
                  <a:lnTo>
                    <a:pt x="788" y="256"/>
                  </a:lnTo>
                  <a:lnTo>
                    <a:pt x="788" y="256"/>
                  </a:lnTo>
                  <a:lnTo>
                    <a:pt x="801" y="232"/>
                  </a:lnTo>
                  <a:lnTo>
                    <a:pt x="813" y="211"/>
                  </a:lnTo>
                  <a:lnTo>
                    <a:pt x="813" y="211"/>
                  </a:lnTo>
                  <a:lnTo>
                    <a:pt x="816" y="208"/>
                  </a:lnTo>
                  <a:lnTo>
                    <a:pt x="822" y="207"/>
                  </a:lnTo>
                  <a:lnTo>
                    <a:pt x="836" y="207"/>
                  </a:lnTo>
                  <a:lnTo>
                    <a:pt x="836" y="207"/>
                  </a:lnTo>
                  <a:lnTo>
                    <a:pt x="854" y="205"/>
                  </a:lnTo>
                  <a:lnTo>
                    <a:pt x="863" y="203"/>
                  </a:lnTo>
                  <a:lnTo>
                    <a:pt x="870" y="200"/>
                  </a:lnTo>
                  <a:lnTo>
                    <a:pt x="870" y="200"/>
                  </a:lnTo>
                  <a:lnTo>
                    <a:pt x="878" y="190"/>
                  </a:lnTo>
                  <a:lnTo>
                    <a:pt x="886" y="179"/>
                  </a:lnTo>
                  <a:lnTo>
                    <a:pt x="886" y="179"/>
                  </a:lnTo>
                  <a:lnTo>
                    <a:pt x="898" y="166"/>
                  </a:lnTo>
                  <a:lnTo>
                    <a:pt x="903" y="159"/>
                  </a:lnTo>
                  <a:lnTo>
                    <a:pt x="912" y="152"/>
                  </a:lnTo>
                  <a:lnTo>
                    <a:pt x="912" y="152"/>
                  </a:lnTo>
                  <a:lnTo>
                    <a:pt x="919" y="145"/>
                  </a:lnTo>
                  <a:lnTo>
                    <a:pt x="924" y="138"/>
                  </a:lnTo>
                  <a:lnTo>
                    <a:pt x="934" y="126"/>
                  </a:lnTo>
                  <a:lnTo>
                    <a:pt x="940" y="114"/>
                  </a:lnTo>
                  <a:lnTo>
                    <a:pt x="942" y="110"/>
                  </a:lnTo>
                  <a:lnTo>
                    <a:pt x="942" y="110"/>
                  </a:lnTo>
                  <a:lnTo>
                    <a:pt x="942" y="110"/>
                  </a:lnTo>
                  <a:lnTo>
                    <a:pt x="942" y="110"/>
                  </a:lnTo>
                  <a:lnTo>
                    <a:pt x="947" y="112"/>
                  </a:lnTo>
                  <a:lnTo>
                    <a:pt x="956" y="114"/>
                  </a:lnTo>
                  <a:lnTo>
                    <a:pt x="962" y="114"/>
                  </a:lnTo>
                  <a:lnTo>
                    <a:pt x="968" y="114"/>
                  </a:lnTo>
                  <a:lnTo>
                    <a:pt x="973" y="113"/>
                  </a:lnTo>
                  <a:lnTo>
                    <a:pt x="979" y="110"/>
                  </a:lnTo>
                  <a:lnTo>
                    <a:pt x="979" y="110"/>
                  </a:lnTo>
                  <a:lnTo>
                    <a:pt x="989" y="102"/>
                  </a:lnTo>
                  <a:lnTo>
                    <a:pt x="1003" y="93"/>
                  </a:lnTo>
                  <a:lnTo>
                    <a:pt x="1017" y="86"/>
                  </a:lnTo>
                  <a:lnTo>
                    <a:pt x="1029" y="82"/>
                  </a:lnTo>
                  <a:lnTo>
                    <a:pt x="1029" y="82"/>
                  </a:lnTo>
                  <a:lnTo>
                    <a:pt x="1033" y="81"/>
                  </a:lnTo>
                  <a:lnTo>
                    <a:pt x="1036" y="78"/>
                  </a:lnTo>
                  <a:lnTo>
                    <a:pt x="1042" y="71"/>
                  </a:lnTo>
                  <a:lnTo>
                    <a:pt x="1047" y="61"/>
                  </a:lnTo>
                  <a:lnTo>
                    <a:pt x="1052" y="49"/>
                  </a:lnTo>
                  <a:lnTo>
                    <a:pt x="1052" y="49"/>
                  </a:lnTo>
                  <a:lnTo>
                    <a:pt x="1057" y="37"/>
                  </a:lnTo>
                  <a:lnTo>
                    <a:pt x="1057" y="37"/>
                  </a:lnTo>
                  <a:lnTo>
                    <a:pt x="1060" y="29"/>
                  </a:lnTo>
                  <a:lnTo>
                    <a:pt x="1061" y="19"/>
                  </a:lnTo>
                  <a:lnTo>
                    <a:pt x="1063" y="11"/>
                  </a:lnTo>
                  <a:lnTo>
                    <a:pt x="1063" y="5"/>
                  </a:lnTo>
                  <a:lnTo>
                    <a:pt x="1063" y="5"/>
                  </a:lnTo>
                  <a:lnTo>
                    <a:pt x="1060" y="5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3" y="4"/>
                  </a:lnTo>
                  <a:lnTo>
                    <a:pt x="1063" y="4"/>
                  </a:lnTo>
                  <a:lnTo>
                    <a:pt x="1061" y="0"/>
                  </a:lnTo>
                  <a:lnTo>
                    <a:pt x="1061" y="0"/>
                  </a:lnTo>
                  <a:lnTo>
                    <a:pt x="1059" y="1"/>
                  </a:lnTo>
                  <a:lnTo>
                    <a:pt x="1054" y="7"/>
                  </a:lnTo>
                  <a:lnTo>
                    <a:pt x="1054" y="7"/>
                  </a:lnTo>
                  <a:lnTo>
                    <a:pt x="1053" y="9"/>
                  </a:lnTo>
                  <a:lnTo>
                    <a:pt x="1049" y="11"/>
                  </a:lnTo>
                  <a:lnTo>
                    <a:pt x="1033" y="15"/>
                  </a:lnTo>
                  <a:lnTo>
                    <a:pt x="1010" y="19"/>
                  </a:lnTo>
                  <a:lnTo>
                    <a:pt x="979" y="23"/>
                  </a:lnTo>
                  <a:lnTo>
                    <a:pt x="900" y="35"/>
                  </a:lnTo>
                  <a:lnTo>
                    <a:pt x="804" y="44"/>
                  </a:lnTo>
                  <a:lnTo>
                    <a:pt x="804" y="44"/>
                  </a:lnTo>
                  <a:lnTo>
                    <a:pt x="799" y="47"/>
                  </a:lnTo>
                  <a:lnTo>
                    <a:pt x="799" y="46"/>
                  </a:lnTo>
                  <a:lnTo>
                    <a:pt x="799" y="46"/>
                  </a:lnTo>
                  <a:lnTo>
                    <a:pt x="623" y="64"/>
                  </a:lnTo>
                  <a:lnTo>
                    <a:pt x="452" y="79"/>
                  </a:lnTo>
                  <a:lnTo>
                    <a:pt x="253" y="98"/>
                  </a:lnTo>
                  <a:lnTo>
                    <a:pt x="253" y="123"/>
                  </a:lnTo>
                  <a:lnTo>
                    <a:pt x="253" y="123"/>
                  </a:lnTo>
                  <a:lnTo>
                    <a:pt x="74" y="127"/>
                  </a:lnTo>
                  <a:lnTo>
                    <a:pt x="74" y="127"/>
                  </a:lnTo>
                  <a:lnTo>
                    <a:pt x="71" y="133"/>
                  </a:lnTo>
                  <a:lnTo>
                    <a:pt x="68" y="138"/>
                  </a:lnTo>
                  <a:lnTo>
                    <a:pt x="67" y="144"/>
                  </a:lnTo>
                  <a:lnTo>
                    <a:pt x="65" y="149"/>
                  </a:lnTo>
                  <a:lnTo>
                    <a:pt x="65" y="149"/>
                  </a:lnTo>
                  <a:lnTo>
                    <a:pt x="64" y="170"/>
                  </a:lnTo>
                  <a:lnTo>
                    <a:pt x="61" y="194"/>
                  </a:lnTo>
                  <a:lnTo>
                    <a:pt x="56" y="215"/>
                  </a:lnTo>
                  <a:lnTo>
                    <a:pt x="53" y="222"/>
                  </a:lnTo>
                  <a:lnTo>
                    <a:pt x="49" y="226"/>
                  </a:lnTo>
                  <a:lnTo>
                    <a:pt x="49" y="226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0" y="226"/>
                  </a:lnTo>
                  <a:lnTo>
                    <a:pt x="40" y="226"/>
                  </a:lnTo>
                  <a:lnTo>
                    <a:pt x="37" y="226"/>
                  </a:lnTo>
                  <a:lnTo>
                    <a:pt x="35" y="226"/>
                  </a:lnTo>
                  <a:lnTo>
                    <a:pt x="35" y="226"/>
                  </a:lnTo>
                  <a:lnTo>
                    <a:pt x="19" y="271"/>
                  </a:lnTo>
                  <a:lnTo>
                    <a:pt x="9" y="305"/>
                  </a:lnTo>
                  <a:lnTo>
                    <a:pt x="5" y="319"/>
                  </a:lnTo>
                  <a:lnTo>
                    <a:pt x="4" y="329"/>
                  </a:lnTo>
                  <a:lnTo>
                    <a:pt x="4" y="329"/>
                  </a:lnTo>
                  <a:lnTo>
                    <a:pt x="2" y="351"/>
                  </a:lnTo>
                  <a:lnTo>
                    <a:pt x="0" y="371"/>
                  </a:lnTo>
                  <a:lnTo>
                    <a:pt x="267" y="365"/>
                  </a:lnTo>
                  <a:lnTo>
                    <a:pt x="267" y="365"/>
                  </a:lnTo>
                  <a:lnTo>
                    <a:pt x="587" y="337"/>
                  </a:lnTo>
                  <a:lnTo>
                    <a:pt x="587" y="337"/>
                  </a:lnTo>
                  <a:lnTo>
                    <a:pt x="743" y="316"/>
                  </a:lnTo>
                  <a:lnTo>
                    <a:pt x="743" y="316"/>
                  </a:lnTo>
                  <a:lnTo>
                    <a:pt x="746" y="305"/>
                  </a:lnTo>
                  <a:lnTo>
                    <a:pt x="749" y="297"/>
                  </a:lnTo>
                  <a:lnTo>
                    <a:pt x="755" y="287"/>
                  </a:lnTo>
                  <a:lnTo>
                    <a:pt x="764" y="274"/>
                  </a:lnTo>
                  <a:lnTo>
                    <a:pt x="766" y="273"/>
                  </a:lnTo>
                  <a:close/>
                </a:path>
              </a:pathLst>
            </a:custGeom>
            <a:grpFill/>
            <a:ln w="3175">
              <a:solidFill>
                <a:srgbClr val="2D282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93"/>
            <p:cNvSpPr>
              <a:spLocks/>
            </p:cNvSpPr>
            <p:nvPr/>
          </p:nvSpPr>
          <p:spPr bwMode="auto">
            <a:xfrm>
              <a:off x="2284412" y="3190875"/>
              <a:ext cx="1317625" cy="985837"/>
            </a:xfrm>
            <a:custGeom>
              <a:avLst/>
              <a:gdLst>
                <a:gd name="T0" fmla="*/ 1476 w 1658"/>
                <a:gd name="T1" fmla="*/ 984 h 1243"/>
                <a:gd name="T2" fmla="*/ 1497 w 1658"/>
                <a:gd name="T3" fmla="*/ 949 h 1243"/>
                <a:gd name="T4" fmla="*/ 1531 w 1658"/>
                <a:gd name="T5" fmla="*/ 890 h 1243"/>
                <a:gd name="T6" fmla="*/ 1548 w 1658"/>
                <a:gd name="T7" fmla="*/ 838 h 1243"/>
                <a:gd name="T8" fmla="*/ 1528 w 1658"/>
                <a:gd name="T9" fmla="*/ 751 h 1243"/>
                <a:gd name="T10" fmla="*/ 1507 w 1658"/>
                <a:gd name="T11" fmla="*/ 745 h 1243"/>
                <a:gd name="T12" fmla="*/ 1534 w 1658"/>
                <a:gd name="T13" fmla="*/ 696 h 1243"/>
                <a:gd name="T14" fmla="*/ 1542 w 1658"/>
                <a:gd name="T15" fmla="*/ 678 h 1243"/>
                <a:gd name="T16" fmla="*/ 1528 w 1658"/>
                <a:gd name="T17" fmla="*/ 663 h 1243"/>
                <a:gd name="T18" fmla="*/ 1542 w 1658"/>
                <a:gd name="T19" fmla="*/ 677 h 1243"/>
                <a:gd name="T20" fmla="*/ 1534 w 1658"/>
                <a:gd name="T21" fmla="*/ 698 h 1243"/>
                <a:gd name="T22" fmla="*/ 1509 w 1658"/>
                <a:gd name="T23" fmla="*/ 744 h 1243"/>
                <a:gd name="T24" fmla="*/ 1528 w 1658"/>
                <a:gd name="T25" fmla="*/ 750 h 1243"/>
                <a:gd name="T26" fmla="*/ 1584 w 1658"/>
                <a:gd name="T27" fmla="*/ 744 h 1243"/>
                <a:gd name="T28" fmla="*/ 1604 w 1658"/>
                <a:gd name="T29" fmla="*/ 715 h 1243"/>
                <a:gd name="T30" fmla="*/ 1615 w 1658"/>
                <a:gd name="T31" fmla="*/ 649 h 1243"/>
                <a:gd name="T32" fmla="*/ 1651 w 1658"/>
                <a:gd name="T33" fmla="*/ 618 h 1243"/>
                <a:gd name="T34" fmla="*/ 1653 w 1658"/>
                <a:gd name="T35" fmla="*/ 580 h 1243"/>
                <a:gd name="T36" fmla="*/ 1622 w 1658"/>
                <a:gd name="T37" fmla="*/ 559 h 1243"/>
                <a:gd name="T38" fmla="*/ 1601 w 1658"/>
                <a:gd name="T39" fmla="*/ 528 h 1243"/>
                <a:gd name="T40" fmla="*/ 1595 w 1658"/>
                <a:gd name="T41" fmla="*/ 491 h 1243"/>
                <a:gd name="T42" fmla="*/ 1572 w 1658"/>
                <a:gd name="T43" fmla="*/ 451 h 1243"/>
                <a:gd name="T44" fmla="*/ 1523 w 1658"/>
                <a:gd name="T45" fmla="*/ 427 h 1243"/>
                <a:gd name="T46" fmla="*/ 1493 w 1658"/>
                <a:gd name="T47" fmla="*/ 378 h 1243"/>
                <a:gd name="T48" fmla="*/ 1492 w 1658"/>
                <a:gd name="T49" fmla="*/ 329 h 1243"/>
                <a:gd name="T50" fmla="*/ 1492 w 1658"/>
                <a:gd name="T51" fmla="*/ 280 h 1243"/>
                <a:gd name="T52" fmla="*/ 1465 w 1658"/>
                <a:gd name="T53" fmla="*/ 259 h 1243"/>
                <a:gd name="T54" fmla="*/ 1437 w 1658"/>
                <a:gd name="T55" fmla="*/ 265 h 1243"/>
                <a:gd name="T56" fmla="*/ 1420 w 1658"/>
                <a:gd name="T57" fmla="*/ 244 h 1243"/>
                <a:gd name="T58" fmla="*/ 1385 w 1658"/>
                <a:gd name="T59" fmla="*/ 182 h 1243"/>
                <a:gd name="T60" fmla="*/ 1322 w 1658"/>
                <a:gd name="T61" fmla="*/ 104 h 1243"/>
                <a:gd name="T62" fmla="*/ 1315 w 1658"/>
                <a:gd name="T63" fmla="*/ 59 h 1243"/>
                <a:gd name="T64" fmla="*/ 1296 w 1658"/>
                <a:gd name="T65" fmla="*/ 0 h 1243"/>
                <a:gd name="T66" fmla="*/ 1123 w 1658"/>
                <a:gd name="T67" fmla="*/ 7 h 1243"/>
                <a:gd name="T68" fmla="*/ 815 w 1658"/>
                <a:gd name="T69" fmla="*/ 41 h 1243"/>
                <a:gd name="T70" fmla="*/ 751 w 1658"/>
                <a:gd name="T71" fmla="*/ 102 h 1243"/>
                <a:gd name="T72" fmla="*/ 33 w 1658"/>
                <a:gd name="T73" fmla="*/ 83 h 1243"/>
                <a:gd name="T74" fmla="*/ 192 w 1658"/>
                <a:gd name="T75" fmla="*/ 575 h 1243"/>
                <a:gd name="T76" fmla="*/ 562 w 1658"/>
                <a:gd name="T77" fmla="*/ 597 h 1243"/>
                <a:gd name="T78" fmla="*/ 763 w 1658"/>
                <a:gd name="T79" fmla="*/ 610 h 1243"/>
                <a:gd name="T80" fmla="*/ 941 w 1658"/>
                <a:gd name="T81" fmla="*/ 598 h 1243"/>
                <a:gd name="T82" fmla="*/ 944 w 1658"/>
                <a:gd name="T83" fmla="*/ 252 h 1243"/>
                <a:gd name="T84" fmla="*/ 917 w 1658"/>
                <a:gd name="T85" fmla="*/ 234 h 1243"/>
                <a:gd name="T86" fmla="*/ 887 w 1658"/>
                <a:gd name="T87" fmla="*/ 203 h 1243"/>
                <a:gd name="T88" fmla="*/ 888 w 1658"/>
                <a:gd name="T89" fmla="*/ 160 h 1243"/>
                <a:gd name="T90" fmla="*/ 915 w 1658"/>
                <a:gd name="T91" fmla="*/ 147 h 1243"/>
                <a:gd name="T92" fmla="*/ 901 w 1658"/>
                <a:gd name="T93" fmla="*/ 136 h 1243"/>
                <a:gd name="T94" fmla="*/ 850 w 1658"/>
                <a:gd name="T95" fmla="*/ 105 h 1243"/>
                <a:gd name="T96" fmla="*/ 901 w 1658"/>
                <a:gd name="T97" fmla="*/ 135 h 1243"/>
                <a:gd name="T98" fmla="*/ 915 w 1658"/>
                <a:gd name="T99" fmla="*/ 149 h 1243"/>
                <a:gd name="T100" fmla="*/ 889 w 1658"/>
                <a:gd name="T101" fmla="*/ 160 h 1243"/>
                <a:gd name="T102" fmla="*/ 888 w 1658"/>
                <a:gd name="T103" fmla="*/ 203 h 1243"/>
                <a:gd name="T104" fmla="*/ 917 w 1658"/>
                <a:gd name="T105" fmla="*/ 233 h 1243"/>
                <a:gd name="T106" fmla="*/ 945 w 1658"/>
                <a:gd name="T107" fmla="*/ 252 h 1243"/>
                <a:gd name="T108" fmla="*/ 943 w 1658"/>
                <a:gd name="T109" fmla="*/ 600 h 1243"/>
                <a:gd name="T110" fmla="*/ 965 w 1658"/>
                <a:gd name="T111" fmla="*/ 803 h 1243"/>
                <a:gd name="T112" fmla="*/ 1035 w 1658"/>
                <a:gd name="T113" fmla="*/ 1153 h 1243"/>
                <a:gd name="T114" fmla="*/ 1422 w 1658"/>
                <a:gd name="T115" fmla="*/ 1152 h 1243"/>
                <a:gd name="T116" fmla="*/ 1424 w 1658"/>
                <a:gd name="T117" fmla="*/ 1106 h 1243"/>
                <a:gd name="T118" fmla="*/ 1450 w 1658"/>
                <a:gd name="T119" fmla="*/ 1038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8" h="1243">
                  <a:moveTo>
                    <a:pt x="1450" y="1038"/>
                  </a:moveTo>
                  <a:lnTo>
                    <a:pt x="1450" y="1038"/>
                  </a:lnTo>
                  <a:lnTo>
                    <a:pt x="1457" y="1024"/>
                  </a:lnTo>
                  <a:lnTo>
                    <a:pt x="1464" y="1010"/>
                  </a:lnTo>
                  <a:lnTo>
                    <a:pt x="1464" y="1010"/>
                  </a:lnTo>
                  <a:lnTo>
                    <a:pt x="1476" y="984"/>
                  </a:lnTo>
                  <a:lnTo>
                    <a:pt x="1476" y="984"/>
                  </a:lnTo>
                  <a:lnTo>
                    <a:pt x="1488" y="960"/>
                  </a:lnTo>
                  <a:lnTo>
                    <a:pt x="1493" y="953"/>
                  </a:lnTo>
                  <a:lnTo>
                    <a:pt x="1495" y="950"/>
                  </a:lnTo>
                  <a:lnTo>
                    <a:pt x="1497" y="949"/>
                  </a:lnTo>
                  <a:lnTo>
                    <a:pt x="1497" y="949"/>
                  </a:lnTo>
                  <a:lnTo>
                    <a:pt x="1500" y="946"/>
                  </a:lnTo>
                  <a:lnTo>
                    <a:pt x="1504" y="940"/>
                  </a:lnTo>
                  <a:lnTo>
                    <a:pt x="1514" y="923"/>
                  </a:lnTo>
                  <a:lnTo>
                    <a:pt x="1531" y="890"/>
                  </a:lnTo>
                  <a:lnTo>
                    <a:pt x="1531" y="890"/>
                  </a:lnTo>
                  <a:lnTo>
                    <a:pt x="1531" y="890"/>
                  </a:lnTo>
                  <a:lnTo>
                    <a:pt x="1542" y="890"/>
                  </a:lnTo>
                  <a:lnTo>
                    <a:pt x="1542" y="890"/>
                  </a:lnTo>
                  <a:lnTo>
                    <a:pt x="1545" y="870"/>
                  </a:lnTo>
                  <a:lnTo>
                    <a:pt x="1546" y="848"/>
                  </a:lnTo>
                  <a:lnTo>
                    <a:pt x="1546" y="848"/>
                  </a:lnTo>
                  <a:lnTo>
                    <a:pt x="1548" y="838"/>
                  </a:lnTo>
                  <a:lnTo>
                    <a:pt x="1552" y="824"/>
                  </a:lnTo>
                  <a:lnTo>
                    <a:pt x="1560" y="792"/>
                  </a:lnTo>
                  <a:lnTo>
                    <a:pt x="1577" y="745"/>
                  </a:lnTo>
                  <a:lnTo>
                    <a:pt x="1577" y="745"/>
                  </a:lnTo>
                  <a:lnTo>
                    <a:pt x="1563" y="747"/>
                  </a:lnTo>
                  <a:lnTo>
                    <a:pt x="1528" y="751"/>
                  </a:lnTo>
                  <a:lnTo>
                    <a:pt x="1528" y="751"/>
                  </a:lnTo>
                  <a:lnTo>
                    <a:pt x="1521" y="751"/>
                  </a:lnTo>
                  <a:lnTo>
                    <a:pt x="1514" y="751"/>
                  </a:lnTo>
                  <a:lnTo>
                    <a:pt x="1510" y="748"/>
                  </a:lnTo>
                  <a:lnTo>
                    <a:pt x="1507" y="745"/>
                  </a:lnTo>
                  <a:lnTo>
                    <a:pt x="1507" y="745"/>
                  </a:lnTo>
                  <a:lnTo>
                    <a:pt x="1506" y="741"/>
                  </a:lnTo>
                  <a:lnTo>
                    <a:pt x="1507" y="736"/>
                  </a:lnTo>
                  <a:lnTo>
                    <a:pt x="1509" y="730"/>
                  </a:lnTo>
                  <a:lnTo>
                    <a:pt x="1513" y="723"/>
                  </a:lnTo>
                  <a:lnTo>
                    <a:pt x="1521" y="709"/>
                  </a:lnTo>
                  <a:lnTo>
                    <a:pt x="1534" y="696"/>
                  </a:lnTo>
                  <a:lnTo>
                    <a:pt x="1534" y="696"/>
                  </a:lnTo>
                  <a:lnTo>
                    <a:pt x="1538" y="691"/>
                  </a:lnTo>
                  <a:lnTo>
                    <a:pt x="1541" y="687"/>
                  </a:lnTo>
                  <a:lnTo>
                    <a:pt x="1542" y="682"/>
                  </a:lnTo>
                  <a:lnTo>
                    <a:pt x="1542" y="678"/>
                  </a:lnTo>
                  <a:lnTo>
                    <a:pt x="1542" y="678"/>
                  </a:lnTo>
                  <a:lnTo>
                    <a:pt x="1539" y="673"/>
                  </a:lnTo>
                  <a:lnTo>
                    <a:pt x="1535" y="668"/>
                  </a:lnTo>
                  <a:lnTo>
                    <a:pt x="1528" y="664"/>
                  </a:lnTo>
                  <a:lnTo>
                    <a:pt x="954" y="678"/>
                  </a:lnTo>
                  <a:lnTo>
                    <a:pt x="954" y="677"/>
                  </a:lnTo>
                  <a:lnTo>
                    <a:pt x="1528" y="663"/>
                  </a:lnTo>
                  <a:lnTo>
                    <a:pt x="1528" y="663"/>
                  </a:lnTo>
                  <a:lnTo>
                    <a:pt x="1528" y="663"/>
                  </a:lnTo>
                  <a:lnTo>
                    <a:pt x="1535" y="667"/>
                  </a:lnTo>
                  <a:lnTo>
                    <a:pt x="1539" y="671"/>
                  </a:lnTo>
                  <a:lnTo>
                    <a:pt x="1542" y="674"/>
                  </a:lnTo>
                  <a:lnTo>
                    <a:pt x="1542" y="677"/>
                  </a:lnTo>
                  <a:lnTo>
                    <a:pt x="1542" y="677"/>
                  </a:lnTo>
                  <a:lnTo>
                    <a:pt x="1544" y="682"/>
                  </a:lnTo>
                  <a:lnTo>
                    <a:pt x="1542" y="687"/>
                  </a:lnTo>
                  <a:lnTo>
                    <a:pt x="1539" y="692"/>
                  </a:lnTo>
                  <a:lnTo>
                    <a:pt x="1534" y="698"/>
                  </a:lnTo>
                  <a:lnTo>
                    <a:pt x="1534" y="698"/>
                  </a:lnTo>
                  <a:lnTo>
                    <a:pt x="1523" y="710"/>
                  </a:lnTo>
                  <a:lnTo>
                    <a:pt x="1513" y="723"/>
                  </a:lnTo>
                  <a:lnTo>
                    <a:pt x="1510" y="730"/>
                  </a:lnTo>
                  <a:lnTo>
                    <a:pt x="1509" y="736"/>
                  </a:lnTo>
                  <a:lnTo>
                    <a:pt x="1507" y="741"/>
                  </a:lnTo>
                  <a:lnTo>
                    <a:pt x="1509" y="744"/>
                  </a:lnTo>
                  <a:lnTo>
                    <a:pt x="1509" y="744"/>
                  </a:lnTo>
                  <a:lnTo>
                    <a:pt x="1511" y="747"/>
                  </a:lnTo>
                  <a:lnTo>
                    <a:pt x="1516" y="750"/>
                  </a:lnTo>
                  <a:lnTo>
                    <a:pt x="1521" y="750"/>
                  </a:lnTo>
                  <a:lnTo>
                    <a:pt x="1528" y="750"/>
                  </a:lnTo>
                  <a:lnTo>
                    <a:pt x="1528" y="750"/>
                  </a:lnTo>
                  <a:lnTo>
                    <a:pt x="1567" y="744"/>
                  </a:lnTo>
                  <a:lnTo>
                    <a:pt x="1579" y="744"/>
                  </a:lnTo>
                  <a:lnTo>
                    <a:pt x="1579" y="744"/>
                  </a:lnTo>
                  <a:lnTo>
                    <a:pt x="1581" y="744"/>
                  </a:lnTo>
                  <a:lnTo>
                    <a:pt x="1584" y="744"/>
                  </a:lnTo>
                  <a:lnTo>
                    <a:pt x="1584" y="744"/>
                  </a:lnTo>
                  <a:lnTo>
                    <a:pt x="1588" y="745"/>
                  </a:lnTo>
                  <a:lnTo>
                    <a:pt x="1593" y="744"/>
                  </a:lnTo>
                  <a:lnTo>
                    <a:pt x="1593" y="744"/>
                  </a:lnTo>
                  <a:lnTo>
                    <a:pt x="1595" y="740"/>
                  </a:lnTo>
                  <a:lnTo>
                    <a:pt x="1598" y="733"/>
                  </a:lnTo>
                  <a:lnTo>
                    <a:pt x="1604" y="715"/>
                  </a:lnTo>
                  <a:lnTo>
                    <a:pt x="1607" y="691"/>
                  </a:lnTo>
                  <a:lnTo>
                    <a:pt x="1608" y="668"/>
                  </a:lnTo>
                  <a:lnTo>
                    <a:pt x="1608" y="668"/>
                  </a:lnTo>
                  <a:lnTo>
                    <a:pt x="1609" y="661"/>
                  </a:lnTo>
                  <a:lnTo>
                    <a:pt x="1611" y="656"/>
                  </a:lnTo>
                  <a:lnTo>
                    <a:pt x="1615" y="649"/>
                  </a:lnTo>
                  <a:lnTo>
                    <a:pt x="1618" y="645"/>
                  </a:lnTo>
                  <a:lnTo>
                    <a:pt x="1628" y="635"/>
                  </a:lnTo>
                  <a:lnTo>
                    <a:pt x="1639" y="626"/>
                  </a:lnTo>
                  <a:lnTo>
                    <a:pt x="1639" y="626"/>
                  </a:lnTo>
                  <a:lnTo>
                    <a:pt x="1651" y="618"/>
                  </a:lnTo>
                  <a:lnTo>
                    <a:pt x="1651" y="618"/>
                  </a:lnTo>
                  <a:lnTo>
                    <a:pt x="1656" y="612"/>
                  </a:lnTo>
                  <a:lnTo>
                    <a:pt x="1658" y="605"/>
                  </a:lnTo>
                  <a:lnTo>
                    <a:pt x="1658" y="598"/>
                  </a:lnTo>
                  <a:lnTo>
                    <a:pt x="1657" y="591"/>
                  </a:lnTo>
                  <a:lnTo>
                    <a:pt x="1656" y="586"/>
                  </a:lnTo>
                  <a:lnTo>
                    <a:pt x="1653" y="580"/>
                  </a:lnTo>
                  <a:lnTo>
                    <a:pt x="1649" y="572"/>
                  </a:lnTo>
                  <a:lnTo>
                    <a:pt x="1649" y="572"/>
                  </a:lnTo>
                  <a:lnTo>
                    <a:pt x="1643" y="568"/>
                  </a:lnTo>
                  <a:lnTo>
                    <a:pt x="1635" y="565"/>
                  </a:lnTo>
                  <a:lnTo>
                    <a:pt x="1635" y="565"/>
                  </a:lnTo>
                  <a:lnTo>
                    <a:pt x="1622" y="559"/>
                  </a:lnTo>
                  <a:lnTo>
                    <a:pt x="1616" y="556"/>
                  </a:lnTo>
                  <a:lnTo>
                    <a:pt x="1611" y="552"/>
                  </a:lnTo>
                  <a:lnTo>
                    <a:pt x="1607" y="548"/>
                  </a:lnTo>
                  <a:lnTo>
                    <a:pt x="1602" y="542"/>
                  </a:lnTo>
                  <a:lnTo>
                    <a:pt x="1601" y="537"/>
                  </a:lnTo>
                  <a:lnTo>
                    <a:pt x="1601" y="528"/>
                  </a:lnTo>
                  <a:lnTo>
                    <a:pt x="1601" y="528"/>
                  </a:lnTo>
                  <a:lnTo>
                    <a:pt x="1601" y="516"/>
                  </a:lnTo>
                  <a:lnTo>
                    <a:pt x="1600" y="506"/>
                  </a:lnTo>
                  <a:lnTo>
                    <a:pt x="1598" y="498"/>
                  </a:lnTo>
                  <a:lnTo>
                    <a:pt x="1595" y="491"/>
                  </a:lnTo>
                  <a:lnTo>
                    <a:pt x="1595" y="491"/>
                  </a:lnTo>
                  <a:lnTo>
                    <a:pt x="1593" y="482"/>
                  </a:lnTo>
                  <a:lnTo>
                    <a:pt x="1590" y="472"/>
                  </a:lnTo>
                  <a:lnTo>
                    <a:pt x="1590" y="472"/>
                  </a:lnTo>
                  <a:lnTo>
                    <a:pt x="1586" y="464"/>
                  </a:lnTo>
                  <a:lnTo>
                    <a:pt x="1580" y="457"/>
                  </a:lnTo>
                  <a:lnTo>
                    <a:pt x="1572" y="451"/>
                  </a:lnTo>
                  <a:lnTo>
                    <a:pt x="1563" y="446"/>
                  </a:lnTo>
                  <a:lnTo>
                    <a:pt x="1548" y="440"/>
                  </a:lnTo>
                  <a:lnTo>
                    <a:pt x="1539" y="437"/>
                  </a:lnTo>
                  <a:lnTo>
                    <a:pt x="1539" y="437"/>
                  </a:lnTo>
                  <a:lnTo>
                    <a:pt x="1531" y="433"/>
                  </a:lnTo>
                  <a:lnTo>
                    <a:pt x="1523" y="427"/>
                  </a:lnTo>
                  <a:lnTo>
                    <a:pt x="1516" y="418"/>
                  </a:lnTo>
                  <a:lnTo>
                    <a:pt x="1509" y="402"/>
                  </a:lnTo>
                  <a:lnTo>
                    <a:pt x="1509" y="402"/>
                  </a:lnTo>
                  <a:lnTo>
                    <a:pt x="1500" y="390"/>
                  </a:lnTo>
                  <a:lnTo>
                    <a:pt x="1500" y="390"/>
                  </a:lnTo>
                  <a:lnTo>
                    <a:pt x="1493" y="378"/>
                  </a:lnTo>
                  <a:lnTo>
                    <a:pt x="1490" y="373"/>
                  </a:lnTo>
                  <a:lnTo>
                    <a:pt x="1489" y="366"/>
                  </a:lnTo>
                  <a:lnTo>
                    <a:pt x="1488" y="359"/>
                  </a:lnTo>
                  <a:lnTo>
                    <a:pt x="1488" y="350"/>
                  </a:lnTo>
                  <a:lnTo>
                    <a:pt x="1489" y="341"/>
                  </a:lnTo>
                  <a:lnTo>
                    <a:pt x="1492" y="329"/>
                  </a:lnTo>
                  <a:lnTo>
                    <a:pt x="1492" y="329"/>
                  </a:lnTo>
                  <a:lnTo>
                    <a:pt x="1496" y="306"/>
                  </a:lnTo>
                  <a:lnTo>
                    <a:pt x="1497" y="299"/>
                  </a:lnTo>
                  <a:lnTo>
                    <a:pt x="1497" y="292"/>
                  </a:lnTo>
                  <a:lnTo>
                    <a:pt x="1495" y="286"/>
                  </a:lnTo>
                  <a:lnTo>
                    <a:pt x="1492" y="280"/>
                  </a:lnTo>
                  <a:lnTo>
                    <a:pt x="1481" y="269"/>
                  </a:lnTo>
                  <a:lnTo>
                    <a:pt x="1478" y="266"/>
                  </a:lnTo>
                  <a:lnTo>
                    <a:pt x="1478" y="266"/>
                  </a:lnTo>
                  <a:lnTo>
                    <a:pt x="1474" y="262"/>
                  </a:lnTo>
                  <a:lnTo>
                    <a:pt x="1469" y="259"/>
                  </a:lnTo>
                  <a:lnTo>
                    <a:pt x="1465" y="259"/>
                  </a:lnTo>
                  <a:lnTo>
                    <a:pt x="1462" y="258"/>
                  </a:lnTo>
                  <a:lnTo>
                    <a:pt x="1455" y="259"/>
                  </a:lnTo>
                  <a:lnTo>
                    <a:pt x="1448" y="262"/>
                  </a:lnTo>
                  <a:lnTo>
                    <a:pt x="1448" y="262"/>
                  </a:lnTo>
                  <a:lnTo>
                    <a:pt x="1443" y="265"/>
                  </a:lnTo>
                  <a:lnTo>
                    <a:pt x="1437" y="265"/>
                  </a:lnTo>
                  <a:lnTo>
                    <a:pt x="1434" y="265"/>
                  </a:lnTo>
                  <a:lnTo>
                    <a:pt x="1431" y="264"/>
                  </a:lnTo>
                  <a:lnTo>
                    <a:pt x="1429" y="261"/>
                  </a:lnTo>
                  <a:lnTo>
                    <a:pt x="1427" y="257"/>
                  </a:lnTo>
                  <a:lnTo>
                    <a:pt x="1427" y="257"/>
                  </a:lnTo>
                  <a:lnTo>
                    <a:pt x="1420" y="244"/>
                  </a:lnTo>
                  <a:lnTo>
                    <a:pt x="1413" y="231"/>
                  </a:lnTo>
                  <a:lnTo>
                    <a:pt x="1413" y="231"/>
                  </a:lnTo>
                  <a:lnTo>
                    <a:pt x="1402" y="208"/>
                  </a:lnTo>
                  <a:lnTo>
                    <a:pt x="1395" y="195"/>
                  </a:lnTo>
                  <a:lnTo>
                    <a:pt x="1385" y="182"/>
                  </a:lnTo>
                  <a:lnTo>
                    <a:pt x="1385" y="182"/>
                  </a:lnTo>
                  <a:lnTo>
                    <a:pt x="1366" y="158"/>
                  </a:lnTo>
                  <a:lnTo>
                    <a:pt x="1366" y="158"/>
                  </a:lnTo>
                  <a:lnTo>
                    <a:pt x="1345" y="133"/>
                  </a:lnTo>
                  <a:lnTo>
                    <a:pt x="1326" y="109"/>
                  </a:lnTo>
                  <a:lnTo>
                    <a:pt x="1326" y="109"/>
                  </a:lnTo>
                  <a:lnTo>
                    <a:pt x="1322" y="104"/>
                  </a:lnTo>
                  <a:lnTo>
                    <a:pt x="1321" y="97"/>
                  </a:lnTo>
                  <a:lnTo>
                    <a:pt x="1318" y="84"/>
                  </a:lnTo>
                  <a:lnTo>
                    <a:pt x="1318" y="70"/>
                  </a:lnTo>
                  <a:lnTo>
                    <a:pt x="1319" y="58"/>
                  </a:lnTo>
                  <a:lnTo>
                    <a:pt x="1319" y="58"/>
                  </a:lnTo>
                  <a:lnTo>
                    <a:pt x="1315" y="59"/>
                  </a:lnTo>
                  <a:lnTo>
                    <a:pt x="1315" y="58"/>
                  </a:lnTo>
                  <a:lnTo>
                    <a:pt x="1315" y="58"/>
                  </a:lnTo>
                  <a:lnTo>
                    <a:pt x="1319" y="55"/>
                  </a:lnTo>
                  <a:lnTo>
                    <a:pt x="1319" y="55"/>
                  </a:lnTo>
                  <a:lnTo>
                    <a:pt x="1322" y="38"/>
                  </a:lnTo>
                  <a:lnTo>
                    <a:pt x="1296" y="0"/>
                  </a:lnTo>
                  <a:lnTo>
                    <a:pt x="1296" y="0"/>
                  </a:lnTo>
                  <a:lnTo>
                    <a:pt x="1238" y="0"/>
                  </a:lnTo>
                  <a:lnTo>
                    <a:pt x="1192" y="2"/>
                  </a:lnTo>
                  <a:lnTo>
                    <a:pt x="1150" y="6"/>
                  </a:lnTo>
                  <a:lnTo>
                    <a:pt x="1150" y="6"/>
                  </a:lnTo>
                  <a:lnTo>
                    <a:pt x="1123" y="7"/>
                  </a:lnTo>
                  <a:lnTo>
                    <a:pt x="1081" y="9"/>
                  </a:lnTo>
                  <a:lnTo>
                    <a:pt x="972" y="11"/>
                  </a:lnTo>
                  <a:lnTo>
                    <a:pt x="802" y="14"/>
                  </a:lnTo>
                  <a:lnTo>
                    <a:pt x="802" y="14"/>
                  </a:lnTo>
                  <a:lnTo>
                    <a:pt x="808" y="27"/>
                  </a:lnTo>
                  <a:lnTo>
                    <a:pt x="815" y="41"/>
                  </a:lnTo>
                  <a:lnTo>
                    <a:pt x="832" y="69"/>
                  </a:lnTo>
                  <a:lnTo>
                    <a:pt x="853" y="102"/>
                  </a:lnTo>
                  <a:lnTo>
                    <a:pt x="854" y="104"/>
                  </a:lnTo>
                  <a:lnTo>
                    <a:pt x="853" y="104"/>
                  </a:lnTo>
                  <a:lnTo>
                    <a:pt x="853" y="104"/>
                  </a:lnTo>
                  <a:lnTo>
                    <a:pt x="751" y="102"/>
                  </a:lnTo>
                  <a:lnTo>
                    <a:pt x="515" y="100"/>
                  </a:lnTo>
                  <a:lnTo>
                    <a:pt x="378" y="97"/>
                  </a:lnTo>
                  <a:lnTo>
                    <a:pt x="244" y="94"/>
                  </a:lnTo>
                  <a:lnTo>
                    <a:pt x="124" y="90"/>
                  </a:lnTo>
                  <a:lnTo>
                    <a:pt x="75" y="87"/>
                  </a:lnTo>
                  <a:lnTo>
                    <a:pt x="33" y="83"/>
                  </a:lnTo>
                  <a:lnTo>
                    <a:pt x="0" y="568"/>
                  </a:lnTo>
                  <a:lnTo>
                    <a:pt x="0" y="568"/>
                  </a:lnTo>
                  <a:lnTo>
                    <a:pt x="49" y="569"/>
                  </a:lnTo>
                  <a:lnTo>
                    <a:pt x="110" y="570"/>
                  </a:lnTo>
                  <a:lnTo>
                    <a:pt x="110" y="570"/>
                  </a:lnTo>
                  <a:lnTo>
                    <a:pt x="192" y="575"/>
                  </a:lnTo>
                  <a:lnTo>
                    <a:pt x="330" y="583"/>
                  </a:lnTo>
                  <a:lnTo>
                    <a:pt x="330" y="583"/>
                  </a:lnTo>
                  <a:lnTo>
                    <a:pt x="455" y="591"/>
                  </a:lnTo>
                  <a:lnTo>
                    <a:pt x="525" y="596"/>
                  </a:lnTo>
                  <a:lnTo>
                    <a:pt x="525" y="596"/>
                  </a:lnTo>
                  <a:lnTo>
                    <a:pt x="562" y="597"/>
                  </a:lnTo>
                  <a:lnTo>
                    <a:pt x="616" y="601"/>
                  </a:lnTo>
                  <a:lnTo>
                    <a:pt x="616" y="601"/>
                  </a:lnTo>
                  <a:lnTo>
                    <a:pt x="703" y="608"/>
                  </a:lnTo>
                  <a:lnTo>
                    <a:pt x="738" y="610"/>
                  </a:lnTo>
                  <a:lnTo>
                    <a:pt x="763" y="610"/>
                  </a:lnTo>
                  <a:lnTo>
                    <a:pt x="763" y="610"/>
                  </a:lnTo>
                  <a:lnTo>
                    <a:pt x="940" y="598"/>
                  </a:lnTo>
                  <a:lnTo>
                    <a:pt x="940" y="598"/>
                  </a:lnTo>
                  <a:lnTo>
                    <a:pt x="940" y="596"/>
                  </a:lnTo>
                  <a:lnTo>
                    <a:pt x="940" y="596"/>
                  </a:lnTo>
                  <a:lnTo>
                    <a:pt x="940" y="596"/>
                  </a:lnTo>
                  <a:lnTo>
                    <a:pt x="941" y="598"/>
                  </a:lnTo>
                  <a:lnTo>
                    <a:pt x="941" y="598"/>
                  </a:lnTo>
                  <a:lnTo>
                    <a:pt x="943" y="598"/>
                  </a:lnTo>
                  <a:lnTo>
                    <a:pt x="943" y="598"/>
                  </a:lnTo>
                  <a:lnTo>
                    <a:pt x="944" y="257"/>
                  </a:lnTo>
                  <a:lnTo>
                    <a:pt x="944" y="257"/>
                  </a:lnTo>
                  <a:lnTo>
                    <a:pt x="944" y="252"/>
                  </a:lnTo>
                  <a:lnTo>
                    <a:pt x="943" y="248"/>
                  </a:lnTo>
                  <a:lnTo>
                    <a:pt x="940" y="245"/>
                  </a:lnTo>
                  <a:lnTo>
                    <a:pt x="936" y="243"/>
                  </a:lnTo>
                  <a:lnTo>
                    <a:pt x="927" y="238"/>
                  </a:lnTo>
                  <a:lnTo>
                    <a:pt x="917" y="234"/>
                  </a:lnTo>
                  <a:lnTo>
                    <a:pt x="917" y="234"/>
                  </a:lnTo>
                  <a:lnTo>
                    <a:pt x="906" y="229"/>
                  </a:lnTo>
                  <a:lnTo>
                    <a:pt x="898" y="224"/>
                  </a:lnTo>
                  <a:lnTo>
                    <a:pt x="898" y="224"/>
                  </a:lnTo>
                  <a:lnTo>
                    <a:pt x="892" y="219"/>
                  </a:lnTo>
                  <a:lnTo>
                    <a:pt x="889" y="212"/>
                  </a:lnTo>
                  <a:lnTo>
                    <a:pt x="887" y="203"/>
                  </a:lnTo>
                  <a:lnTo>
                    <a:pt x="885" y="195"/>
                  </a:lnTo>
                  <a:lnTo>
                    <a:pt x="884" y="179"/>
                  </a:lnTo>
                  <a:lnTo>
                    <a:pt x="882" y="167"/>
                  </a:lnTo>
                  <a:lnTo>
                    <a:pt x="882" y="167"/>
                  </a:lnTo>
                  <a:lnTo>
                    <a:pt x="885" y="163"/>
                  </a:lnTo>
                  <a:lnTo>
                    <a:pt x="888" y="160"/>
                  </a:lnTo>
                  <a:lnTo>
                    <a:pt x="894" y="157"/>
                  </a:lnTo>
                  <a:lnTo>
                    <a:pt x="899" y="154"/>
                  </a:lnTo>
                  <a:lnTo>
                    <a:pt x="899" y="154"/>
                  </a:lnTo>
                  <a:lnTo>
                    <a:pt x="908" y="151"/>
                  </a:lnTo>
                  <a:lnTo>
                    <a:pt x="912" y="150"/>
                  </a:lnTo>
                  <a:lnTo>
                    <a:pt x="915" y="147"/>
                  </a:lnTo>
                  <a:lnTo>
                    <a:pt x="915" y="147"/>
                  </a:lnTo>
                  <a:lnTo>
                    <a:pt x="915" y="144"/>
                  </a:lnTo>
                  <a:lnTo>
                    <a:pt x="915" y="144"/>
                  </a:lnTo>
                  <a:lnTo>
                    <a:pt x="913" y="142"/>
                  </a:lnTo>
                  <a:lnTo>
                    <a:pt x="909" y="139"/>
                  </a:lnTo>
                  <a:lnTo>
                    <a:pt x="901" y="136"/>
                  </a:lnTo>
                  <a:lnTo>
                    <a:pt x="901" y="136"/>
                  </a:lnTo>
                  <a:lnTo>
                    <a:pt x="889" y="132"/>
                  </a:lnTo>
                  <a:lnTo>
                    <a:pt x="889" y="132"/>
                  </a:lnTo>
                  <a:lnTo>
                    <a:pt x="866" y="116"/>
                  </a:lnTo>
                  <a:lnTo>
                    <a:pt x="850" y="107"/>
                  </a:lnTo>
                  <a:lnTo>
                    <a:pt x="850" y="105"/>
                  </a:lnTo>
                  <a:lnTo>
                    <a:pt x="850" y="105"/>
                  </a:lnTo>
                  <a:lnTo>
                    <a:pt x="866" y="115"/>
                  </a:lnTo>
                  <a:lnTo>
                    <a:pt x="889" y="130"/>
                  </a:lnTo>
                  <a:lnTo>
                    <a:pt x="889" y="130"/>
                  </a:lnTo>
                  <a:lnTo>
                    <a:pt x="901" y="135"/>
                  </a:lnTo>
                  <a:lnTo>
                    <a:pt x="901" y="135"/>
                  </a:lnTo>
                  <a:lnTo>
                    <a:pt x="910" y="139"/>
                  </a:lnTo>
                  <a:lnTo>
                    <a:pt x="915" y="140"/>
                  </a:lnTo>
                  <a:lnTo>
                    <a:pt x="916" y="143"/>
                  </a:lnTo>
                  <a:lnTo>
                    <a:pt x="916" y="143"/>
                  </a:lnTo>
                  <a:lnTo>
                    <a:pt x="916" y="146"/>
                  </a:lnTo>
                  <a:lnTo>
                    <a:pt x="915" y="149"/>
                  </a:lnTo>
                  <a:lnTo>
                    <a:pt x="915" y="149"/>
                  </a:lnTo>
                  <a:lnTo>
                    <a:pt x="913" y="150"/>
                  </a:lnTo>
                  <a:lnTo>
                    <a:pt x="909" y="153"/>
                  </a:lnTo>
                  <a:lnTo>
                    <a:pt x="901" y="156"/>
                  </a:lnTo>
                  <a:lnTo>
                    <a:pt x="901" y="156"/>
                  </a:lnTo>
                  <a:lnTo>
                    <a:pt x="889" y="160"/>
                  </a:lnTo>
                  <a:lnTo>
                    <a:pt x="885" y="163"/>
                  </a:lnTo>
                  <a:lnTo>
                    <a:pt x="884" y="167"/>
                  </a:lnTo>
                  <a:lnTo>
                    <a:pt x="884" y="167"/>
                  </a:lnTo>
                  <a:lnTo>
                    <a:pt x="885" y="179"/>
                  </a:lnTo>
                  <a:lnTo>
                    <a:pt x="887" y="195"/>
                  </a:lnTo>
                  <a:lnTo>
                    <a:pt x="888" y="203"/>
                  </a:lnTo>
                  <a:lnTo>
                    <a:pt x="891" y="210"/>
                  </a:lnTo>
                  <a:lnTo>
                    <a:pt x="894" y="217"/>
                  </a:lnTo>
                  <a:lnTo>
                    <a:pt x="898" y="223"/>
                  </a:lnTo>
                  <a:lnTo>
                    <a:pt x="898" y="223"/>
                  </a:lnTo>
                  <a:lnTo>
                    <a:pt x="908" y="229"/>
                  </a:lnTo>
                  <a:lnTo>
                    <a:pt x="917" y="233"/>
                  </a:lnTo>
                  <a:lnTo>
                    <a:pt x="917" y="233"/>
                  </a:lnTo>
                  <a:lnTo>
                    <a:pt x="929" y="237"/>
                  </a:lnTo>
                  <a:lnTo>
                    <a:pt x="937" y="241"/>
                  </a:lnTo>
                  <a:lnTo>
                    <a:pt x="941" y="245"/>
                  </a:lnTo>
                  <a:lnTo>
                    <a:pt x="944" y="248"/>
                  </a:lnTo>
                  <a:lnTo>
                    <a:pt x="945" y="252"/>
                  </a:lnTo>
                  <a:lnTo>
                    <a:pt x="945" y="257"/>
                  </a:lnTo>
                  <a:lnTo>
                    <a:pt x="945" y="257"/>
                  </a:lnTo>
                  <a:lnTo>
                    <a:pt x="943" y="598"/>
                  </a:lnTo>
                  <a:lnTo>
                    <a:pt x="943" y="600"/>
                  </a:lnTo>
                  <a:lnTo>
                    <a:pt x="943" y="600"/>
                  </a:lnTo>
                  <a:lnTo>
                    <a:pt x="943" y="600"/>
                  </a:lnTo>
                  <a:lnTo>
                    <a:pt x="941" y="600"/>
                  </a:lnTo>
                  <a:lnTo>
                    <a:pt x="941" y="600"/>
                  </a:lnTo>
                  <a:lnTo>
                    <a:pt x="955" y="694"/>
                  </a:lnTo>
                  <a:lnTo>
                    <a:pt x="962" y="757"/>
                  </a:lnTo>
                  <a:lnTo>
                    <a:pt x="965" y="783"/>
                  </a:lnTo>
                  <a:lnTo>
                    <a:pt x="965" y="803"/>
                  </a:lnTo>
                  <a:lnTo>
                    <a:pt x="965" y="803"/>
                  </a:lnTo>
                  <a:lnTo>
                    <a:pt x="969" y="958"/>
                  </a:lnTo>
                  <a:lnTo>
                    <a:pt x="973" y="1135"/>
                  </a:lnTo>
                  <a:lnTo>
                    <a:pt x="996" y="1156"/>
                  </a:lnTo>
                  <a:lnTo>
                    <a:pt x="1035" y="1153"/>
                  </a:lnTo>
                  <a:lnTo>
                    <a:pt x="1035" y="1153"/>
                  </a:lnTo>
                  <a:lnTo>
                    <a:pt x="1036" y="1243"/>
                  </a:lnTo>
                  <a:lnTo>
                    <a:pt x="1420" y="1234"/>
                  </a:lnTo>
                  <a:lnTo>
                    <a:pt x="1420" y="1234"/>
                  </a:lnTo>
                  <a:lnTo>
                    <a:pt x="1420" y="1194"/>
                  </a:lnTo>
                  <a:lnTo>
                    <a:pt x="1422" y="1164"/>
                  </a:lnTo>
                  <a:lnTo>
                    <a:pt x="1422" y="1152"/>
                  </a:lnTo>
                  <a:lnTo>
                    <a:pt x="1424" y="1142"/>
                  </a:lnTo>
                  <a:lnTo>
                    <a:pt x="1424" y="1142"/>
                  </a:lnTo>
                  <a:lnTo>
                    <a:pt x="1426" y="1129"/>
                  </a:lnTo>
                  <a:lnTo>
                    <a:pt x="1424" y="1115"/>
                  </a:lnTo>
                  <a:lnTo>
                    <a:pt x="1424" y="1115"/>
                  </a:lnTo>
                  <a:lnTo>
                    <a:pt x="1424" y="1106"/>
                  </a:lnTo>
                  <a:lnTo>
                    <a:pt x="1426" y="1096"/>
                  </a:lnTo>
                  <a:lnTo>
                    <a:pt x="1427" y="1085"/>
                  </a:lnTo>
                  <a:lnTo>
                    <a:pt x="1433" y="1075"/>
                  </a:lnTo>
                  <a:lnTo>
                    <a:pt x="1433" y="1075"/>
                  </a:lnTo>
                  <a:lnTo>
                    <a:pt x="1443" y="1056"/>
                  </a:lnTo>
                  <a:lnTo>
                    <a:pt x="1450" y="1038"/>
                  </a:lnTo>
                  <a:lnTo>
                    <a:pt x="1450" y="1038"/>
                  </a:lnTo>
                  <a:close/>
                </a:path>
              </a:pathLst>
            </a:custGeom>
            <a:grpFill/>
            <a:ln w="3175">
              <a:solidFill>
                <a:srgbClr val="2D282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94"/>
            <p:cNvSpPr>
              <a:spLocks/>
            </p:cNvSpPr>
            <p:nvPr/>
          </p:nvSpPr>
          <p:spPr bwMode="auto">
            <a:xfrm>
              <a:off x="2181225" y="3641725"/>
              <a:ext cx="874713" cy="447675"/>
            </a:xfrm>
            <a:custGeom>
              <a:avLst/>
              <a:gdLst>
                <a:gd name="T0" fmla="*/ 708 w 1103"/>
                <a:gd name="T1" fmla="*/ 534 h 565"/>
                <a:gd name="T2" fmla="*/ 711 w 1103"/>
                <a:gd name="T3" fmla="*/ 548 h 565"/>
                <a:gd name="T4" fmla="*/ 736 w 1103"/>
                <a:gd name="T5" fmla="*/ 558 h 565"/>
                <a:gd name="T6" fmla="*/ 767 w 1103"/>
                <a:gd name="T7" fmla="*/ 558 h 565"/>
                <a:gd name="T8" fmla="*/ 775 w 1103"/>
                <a:gd name="T9" fmla="*/ 545 h 565"/>
                <a:gd name="T10" fmla="*/ 785 w 1103"/>
                <a:gd name="T11" fmla="*/ 528 h 565"/>
                <a:gd name="T12" fmla="*/ 793 w 1103"/>
                <a:gd name="T13" fmla="*/ 521 h 565"/>
                <a:gd name="T14" fmla="*/ 799 w 1103"/>
                <a:gd name="T15" fmla="*/ 525 h 565"/>
                <a:gd name="T16" fmla="*/ 819 w 1103"/>
                <a:gd name="T17" fmla="*/ 528 h 565"/>
                <a:gd name="T18" fmla="*/ 830 w 1103"/>
                <a:gd name="T19" fmla="*/ 537 h 565"/>
                <a:gd name="T20" fmla="*/ 841 w 1103"/>
                <a:gd name="T21" fmla="*/ 551 h 565"/>
                <a:gd name="T22" fmla="*/ 869 w 1103"/>
                <a:gd name="T23" fmla="*/ 558 h 565"/>
                <a:gd name="T24" fmla="*/ 912 w 1103"/>
                <a:gd name="T25" fmla="*/ 551 h 565"/>
                <a:gd name="T26" fmla="*/ 928 w 1103"/>
                <a:gd name="T27" fmla="*/ 539 h 565"/>
                <a:gd name="T28" fmla="*/ 954 w 1103"/>
                <a:gd name="T29" fmla="*/ 516 h 565"/>
                <a:gd name="T30" fmla="*/ 957 w 1103"/>
                <a:gd name="T31" fmla="*/ 516 h 565"/>
                <a:gd name="T32" fmla="*/ 963 w 1103"/>
                <a:gd name="T33" fmla="*/ 523 h 565"/>
                <a:gd name="T34" fmla="*/ 984 w 1103"/>
                <a:gd name="T35" fmla="*/ 524 h 565"/>
                <a:gd name="T36" fmla="*/ 997 w 1103"/>
                <a:gd name="T37" fmla="*/ 517 h 565"/>
                <a:gd name="T38" fmla="*/ 1004 w 1103"/>
                <a:gd name="T39" fmla="*/ 509 h 565"/>
                <a:gd name="T40" fmla="*/ 1025 w 1103"/>
                <a:gd name="T41" fmla="*/ 524 h 565"/>
                <a:gd name="T42" fmla="*/ 1060 w 1103"/>
                <a:gd name="T43" fmla="*/ 548 h 565"/>
                <a:gd name="T44" fmla="*/ 1099 w 1103"/>
                <a:gd name="T45" fmla="*/ 562 h 565"/>
                <a:gd name="T46" fmla="*/ 1095 w 1103"/>
                <a:gd name="T47" fmla="*/ 234 h 565"/>
                <a:gd name="T48" fmla="*/ 1085 w 1103"/>
                <a:gd name="T49" fmla="*/ 125 h 565"/>
                <a:gd name="T50" fmla="*/ 894 w 1103"/>
                <a:gd name="T51" fmla="*/ 42 h 565"/>
                <a:gd name="T52" fmla="*/ 823 w 1103"/>
                <a:gd name="T53" fmla="*/ 39 h 565"/>
                <a:gd name="T54" fmla="*/ 656 w 1103"/>
                <a:gd name="T55" fmla="*/ 28 h 565"/>
                <a:gd name="T56" fmla="*/ 461 w 1103"/>
                <a:gd name="T57" fmla="*/ 15 h 565"/>
                <a:gd name="T58" fmla="*/ 176 w 1103"/>
                <a:gd name="T59" fmla="*/ 1 h 565"/>
                <a:gd name="T60" fmla="*/ 6 w 1103"/>
                <a:gd name="T61" fmla="*/ 10 h 565"/>
                <a:gd name="T62" fmla="*/ 384 w 1103"/>
                <a:gd name="T63" fmla="*/ 408 h 565"/>
                <a:gd name="T64" fmla="*/ 418 w 1103"/>
                <a:gd name="T65" fmla="*/ 437 h 565"/>
                <a:gd name="T66" fmla="*/ 431 w 1103"/>
                <a:gd name="T67" fmla="*/ 438 h 565"/>
                <a:gd name="T68" fmla="*/ 496 w 1103"/>
                <a:gd name="T69" fmla="*/ 448 h 565"/>
                <a:gd name="T70" fmla="*/ 495 w 1103"/>
                <a:gd name="T71" fmla="*/ 452 h 565"/>
                <a:gd name="T72" fmla="*/ 478 w 1103"/>
                <a:gd name="T73" fmla="*/ 461 h 565"/>
                <a:gd name="T74" fmla="*/ 524 w 1103"/>
                <a:gd name="T75" fmla="*/ 475 h 565"/>
                <a:gd name="T76" fmla="*/ 538 w 1103"/>
                <a:gd name="T77" fmla="*/ 475 h 565"/>
                <a:gd name="T78" fmla="*/ 545 w 1103"/>
                <a:gd name="T79" fmla="*/ 476 h 565"/>
                <a:gd name="T80" fmla="*/ 608 w 1103"/>
                <a:gd name="T81" fmla="*/ 483 h 565"/>
                <a:gd name="T82" fmla="*/ 638 w 1103"/>
                <a:gd name="T83" fmla="*/ 497 h 565"/>
                <a:gd name="T84" fmla="*/ 632 w 1103"/>
                <a:gd name="T85" fmla="*/ 511 h 565"/>
                <a:gd name="T86" fmla="*/ 641 w 1103"/>
                <a:gd name="T87" fmla="*/ 528 h 565"/>
                <a:gd name="T88" fmla="*/ 659 w 1103"/>
                <a:gd name="T89" fmla="*/ 537 h 565"/>
                <a:gd name="T90" fmla="*/ 679 w 1103"/>
                <a:gd name="T91" fmla="*/ 531 h 565"/>
                <a:gd name="T92" fmla="*/ 695 w 1103"/>
                <a:gd name="T93" fmla="*/ 524 h 565"/>
                <a:gd name="T94" fmla="*/ 722 w 1103"/>
                <a:gd name="T95" fmla="*/ 528 h 565"/>
                <a:gd name="T96" fmla="*/ 719 w 1103"/>
                <a:gd name="T97" fmla="*/ 53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03" h="565">
                  <a:moveTo>
                    <a:pt x="719" y="530"/>
                  </a:moveTo>
                  <a:lnTo>
                    <a:pt x="719" y="530"/>
                  </a:lnTo>
                  <a:lnTo>
                    <a:pt x="712" y="532"/>
                  </a:lnTo>
                  <a:lnTo>
                    <a:pt x="708" y="534"/>
                  </a:lnTo>
                  <a:lnTo>
                    <a:pt x="707" y="537"/>
                  </a:lnTo>
                  <a:lnTo>
                    <a:pt x="707" y="537"/>
                  </a:lnTo>
                  <a:lnTo>
                    <a:pt x="708" y="545"/>
                  </a:lnTo>
                  <a:lnTo>
                    <a:pt x="711" y="548"/>
                  </a:lnTo>
                  <a:lnTo>
                    <a:pt x="714" y="551"/>
                  </a:lnTo>
                  <a:lnTo>
                    <a:pt x="719" y="553"/>
                  </a:lnTo>
                  <a:lnTo>
                    <a:pt x="726" y="556"/>
                  </a:lnTo>
                  <a:lnTo>
                    <a:pt x="736" y="558"/>
                  </a:lnTo>
                  <a:lnTo>
                    <a:pt x="749" y="559"/>
                  </a:lnTo>
                  <a:lnTo>
                    <a:pt x="749" y="559"/>
                  </a:lnTo>
                  <a:lnTo>
                    <a:pt x="763" y="559"/>
                  </a:lnTo>
                  <a:lnTo>
                    <a:pt x="767" y="558"/>
                  </a:lnTo>
                  <a:lnTo>
                    <a:pt x="771" y="556"/>
                  </a:lnTo>
                  <a:lnTo>
                    <a:pt x="772" y="553"/>
                  </a:lnTo>
                  <a:lnTo>
                    <a:pt x="774" y="551"/>
                  </a:lnTo>
                  <a:lnTo>
                    <a:pt x="775" y="545"/>
                  </a:lnTo>
                  <a:lnTo>
                    <a:pt x="775" y="545"/>
                  </a:lnTo>
                  <a:lnTo>
                    <a:pt x="778" y="537"/>
                  </a:lnTo>
                  <a:lnTo>
                    <a:pt x="781" y="532"/>
                  </a:lnTo>
                  <a:lnTo>
                    <a:pt x="785" y="528"/>
                  </a:lnTo>
                  <a:lnTo>
                    <a:pt x="785" y="528"/>
                  </a:lnTo>
                  <a:lnTo>
                    <a:pt x="791" y="523"/>
                  </a:lnTo>
                  <a:lnTo>
                    <a:pt x="793" y="521"/>
                  </a:lnTo>
                  <a:lnTo>
                    <a:pt x="793" y="521"/>
                  </a:lnTo>
                  <a:lnTo>
                    <a:pt x="795" y="523"/>
                  </a:lnTo>
                  <a:lnTo>
                    <a:pt x="795" y="523"/>
                  </a:lnTo>
                  <a:lnTo>
                    <a:pt x="796" y="524"/>
                  </a:lnTo>
                  <a:lnTo>
                    <a:pt x="799" y="525"/>
                  </a:lnTo>
                  <a:lnTo>
                    <a:pt x="803" y="527"/>
                  </a:lnTo>
                  <a:lnTo>
                    <a:pt x="810" y="528"/>
                  </a:lnTo>
                  <a:lnTo>
                    <a:pt x="810" y="528"/>
                  </a:lnTo>
                  <a:lnTo>
                    <a:pt x="819" y="528"/>
                  </a:lnTo>
                  <a:lnTo>
                    <a:pt x="824" y="531"/>
                  </a:lnTo>
                  <a:lnTo>
                    <a:pt x="827" y="534"/>
                  </a:lnTo>
                  <a:lnTo>
                    <a:pt x="830" y="537"/>
                  </a:lnTo>
                  <a:lnTo>
                    <a:pt x="830" y="537"/>
                  </a:lnTo>
                  <a:lnTo>
                    <a:pt x="833" y="544"/>
                  </a:lnTo>
                  <a:lnTo>
                    <a:pt x="837" y="546"/>
                  </a:lnTo>
                  <a:lnTo>
                    <a:pt x="841" y="551"/>
                  </a:lnTo>
                  <a:lnTo>
                    <a:pt x="841" y="551"/>
                  </a:lnTo>
                  <a:lnTo>
                    <a:pt x="848" y="553"/>
                  </a:lnTo>
                  <a:lnTo>
                    <a:pt x="855" y="556"/>
                  </a:lnTo>
                  <a:lnTo>
                    <a:pt x="862" y="558"/>
                  </a:lnTo>
                  <a:lnTo>
                    <a:pt x="869" y="558"/>
                  </a:lnTo>
                  <a:lnTo>
                    <a:pt x="884" y="556"/>
                  </a:lnTo>
                  <a:lnTo>
                    <a:pt x="903" y="553"/>
                  </a:lnTo>
                  <a:lnTo>
                    <a:pt x="903" y="553"/>
                  </a:lnTo>
                  <a:lnTo>
                    <a:pt x="912" y="551"/>
                  </a:lnTo>
                  <a:lnTo>
                    <a:pt x="919" y="548"/>
                  </a:lnTo>
                  <a:lnTo>
                    <a:pt x="924" y="545"/>
                  </a:lnTo>
                  <a:lnTo>
                    <a:pt x="928" y="539"/>
                  </a:lnTo>
                  <a:lnTo>
                    <a:pt x="928" y="539"/>
                  </a:lnTo>
                  <a:lnTo>
                    <a:pt x="942" y="525"/>
                  </a:lnTo>
                  <a:lnTo>
                    <a:pt x="942" y="525"/>
                  </a:lnTo>
                  <a:lnTo>
                    <a:pt x="950" y="517"/>
                  </a:lnTo>
                  <a:lnTo>
                    <a:pt x="954" y="516"/>
                  </a:lnTo>
                  <a:lnTo>
                    <a:pt x="954" y="516"/>
                  </a:lnTo>
                  <a:lnTo>
                    <a:pt x="954" y="516"/>
                  </a:lnTo>
                  <a:lnTo>
                    <a:pt x="954" y="516"/>
                  </a:lnTo>
                  <a:lnTo>
                    <a:pt x="957" y="516"/>
                  </a:lnTo>
                  <a:lnTo>
                    <a:pt x="959" y="518"/>
                  </a:lnTo>
                  <a:lnTo>
                    <a:pt x="959" y="518"/>
                  </a:lnTo>
                  <a:lnTo>
                    <a:pt x="960" y="520"/>
                  </a:lnTo>
                  <a:lnTo>
                    <a:pt x="963" y="523"/>
                  </a:lnTo>
                  <a:lnTo>
                    <a:pt x="967" y="524"/>
                  </a:lnTo>
                  <a:lnTo>
                    <a:pt x="973" y="525"/>
                  </a:lnTo>
                  <a:lnTo>
                    <a:pt x="973" y="525"/>
                  </a:lnTo>
                  <a:lnTo>
                    <a:pt x="984" y="524"/>
                  </a:lnTo>
                  <a:lnTo>
                    <a:pt x="990" y="523"/>
                  </a:lnTo>
                  <a:lnTo>
                    <a:pt x="994" y="521"/>
                  </a:lnTo>
                  <a:lnTo>
                    <a:pt x="997" y="517"/>
                  </a:lnTo>
                  <a:lnTo>
                    <a:pt x="997" y="517"/>
                  </a:lnTo>
                  <a:lnTo>
                    <a:pt x="1001" y="511"/>
                  </a:lnTo>
                  <a:lnTo>
                    <a:pt x="1001" y="511"/>
                  </a:lnTo>
                  <a:lnTo>
                    <a:pt x="1002" y="510"/>
                  </a:lnTo>
                  <a:lnTo>
                    <a:pt x="1004" y="509"/>
                  </a:lnTo>
                  <a:lnTo>
                    <a:pt x="1004" y="509"/>
                  </a:lnTo>
                  <a:lnTo>
                    <a:pt x="1008" y="510"/>
                  </a:lnTo>
                  <a:lnTo>
                    <a:pt x="1013" y="513"/>
                  </a:lnTo>
                  <a:lnTo>
                    <a:pt x="1025" y="524"/>
                  </a:lnTo>
                  <a:lnTo>
                    <a:pt x="1025" y="524"/>
                  </a:lnTo>
                  <a:lnTo>
                    <a:pt x="1041" y="538"/>
                  </a:lnTo>
                  <a:lnTo>
                    <a:pt x="1051" y="544"/>
                  </a:lnTo>
                  <a:lnTo>
                    <a:pt x="1060" y="548"/>
                  </a:lnTo>
                  <a:lnTo>
                    <a:pt x="1060" y="548"/>
                  </a:lnTo>
                  <a:lnTo>
                    <a:pt x="1076" y="552"/>
                  </a:lnTo>
                  <a:lnTo>
                    <a:pt x="1089" y="556"/>
                  </a:lnTo>
                  <a:lnTo>
                    <a:pt x="1099" y="562"/>
                  </a:lnTo>
                  <a:lnTo>
                    <a:pt x="1103" y="565"/>
                  </a:lnTo>
                  <a:lnTo>
                    <a:pt x="1103" y="565"/>
                  </a:lnTo>
                  <a:lnTo>
                    <a:pt x="1099" y="388"/>
                  </a:lnTo>
                  <a:lnTo>
                    <a:pt x="1095" y="234"/>
                  </a:lnTo>
                  <a:lnTo>
                    <a:pt x="1095" y="234"/>
                  </a:lnTo>
                  <a:lnTo>
                    <a:pt x="1095" y="214"/>
                  </a:lnTo>
                  <a:lnTo>
                    <a:pt x="1092" y="188"/>
                  </a:lnTo>
                  <a:lnTo>
                    <a:pt x="1085" y="125"/>
                  </a:lnTo>
                  <a:lnTo>
                    <a:pt x="1071" y="31"/>
                  </a:lnTo>
                  <a:lnTo>
                    <a:pt x="1071" y="31"/>
                  </a:lnTo>
                  <a:lnTo>
                    <a:pt x="894" y="42"/>
                  </a:lnTo>
                  <a:lnTo>
                    <a:pt x="894" y="42"/>
                  </a:lnTo>
                  <a:lnTo>
                    <a:pt x="883" y="42"/>
                  </a:lnTo>
                  <a:lnTo>
                    <a:pt x="883" y="42"/>
                  </a:lnTo>
                  <a:lnTo>
                    <a:pt x="856" y="41"/>
                  </a:lnTo>
                  <a:lnTo>
                    <a:pt x="823" y="39"/>
                  </a:lnTo>
                  <a:lnTo>
                    <a:pt x="747" y="34"/>
                  </a:lnTo>
                  <a:lnTo>
                    <a:pt x="747" y="34"/>
                  </a:lnTo>
                  <a:lnTo>
                    <a:pt x="693" y="29"/>
                  </a:lnTo>
                  <a:lnTo>
                    <a:pt x="656" y="28"/>
                  </a:lnTo>
                  <a:lnTo>
                    <a:pt x="656" y="28"/>
                  </a:lnTo>
                  <a:lnTo>
                    <a:pt x="586" y="24"/>
                  </a:lnTo>
                  <a:lnTo>
                    <a:pt x="461" y="15"/>
                  </a:lnTo>
                  <a:lnTo>
                    <a:pt x="461" y="15"/>
                  </a:lnTo>
                  <a:lnTo>
                    <a:pt x="323" y="7"/>
                  </a:lnTo>
                  <a:lnTo>
                    <a:pt x="241" y="3"/>
                  </a:lnTo>
                  <a:lnTo>
                    <a:pt x="241" y="3"/>
                  </a:lnTo>
                  <a:lnTo>
                    <a:pt x="176" y="1"/>
                  </a:lnTo>
                  <a:lnTo>
                    <a:pt x="127" y="0"/>
                  </a:lnTo>
                  <a:lnTo>
                    <a:pt x="5" y="6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0" y="77"/>
                  </a:lnTo>
                  <a:lnTo>
                    <a:pt x="382" y="99"/>
                  </a:lnTo>
                  <a:lnTo>
                    <a:pt x="382" y="99"/>
                  </a:lnTo>
                  <a:lnTo>
                    <a:pt x="384" y="408"/>
                  </a:lnTo>
                  <a:lnTo>
                    <a:pt x="384" y="408"/>
                  </a:lnTo>
                  <a:lnTo>
                    <a:pt x="404" y="426"/>
                  </a:lnTo>
                  <a:lnTo>
                    <a:pt x="414" y="434"/>
                  </a:lnTo>
                  <a:lnTo>
                    <a:pt x="418" y="437"/>
                  </a:lnTo>
                  <a:lnTo>
                    <a:pt x="421" y="438"/>
                  </a:lnTo>
                  <a:lnTo>
                    <a:pt x="421" y="438"/>
                  </a:lnTo>
                  <a:lnTo>
                    <a:pt x="431" y="438"/>
                  </a:lnTo>
                  <a:lnTo>
                    <a:pt x="431" y="438"/>
                  </a:lnTo>
                  <a:lnTo>
                    <a:pt x="474" y="444"/>
                  </a:lnTo>
                  <a:lnTo>
                    <a:pt x="474" y="444"/>
                  </a:lnTo>
                  <a:lnTo>
                    <a:pt x="494" y="447"/>
                  </a:lnTo>
                  <a:lnTo>
                    <a:pt x="496" y="448"/>
                  </a:lnTo>
                  <a:lnTo>
                    <a:pt x="498" y="450"/>
                  </a:lnTo>
                  <a:lnTo>
                    <a:pt x="498" y="450"/>
                  </a:lnTo>
                  <a:lnTo>
                    <a:pt x="496" y="451"/>
                  </a:lnTo>
                  <a:lnTo>
                    <a:pt x="495" y="452"/>
                  </a:lnTo>
                  <a:lnTo>
                    <a:pt x="489" y="454"/>
                  </a:lnTo>
                  <a:lnTo>
                    <a:pt x="473" y="457"/>
                  </a:lnTo>
                  <a:lnTo>
                    <a:pt x="473" y="457"/>
                  </a:lnTo>
                  <a:lnTo>
                    <a:pt x="478" y="461"/>
                  </a:lnTo>
                  <a:lnTo>
                    <a:pt x="489" y="466"/>
                  </a:lnTo>
                  <a:lnTo>
                    <a:pt x="505" y="471"/>
                  </a:lnTo>
                  <a:lnTo>
                    <a:pt x="513" y="473"/>
                  </a:lnTo>
                  <a:lnTo>
                    <a:pt x="524" y="475"/>
                  </a:lnTo>
                  <a:lnTo>
                    <a:pt x="524" y="475"/>
                  </a:lnTo>
                  <a:lnTo>
                    <a:pt x="538" y="475"/>
                  </a:lnTo>
                  <a:lnTo>
                    <a:pt x="538" y="475"/>
                  </a:lnTo>
                  <a:lnTo>
                    <a:pt x="538" y="475"/>
                  </a:lnTo>
                  <a:lnTo>
                    <a:pt x="545" y="475"/>
                  </a:lnTo>
                  <a:lnTo>
                    <a:pt x="545" y="476"/>
                  </a:lnTo>
                  <a:lnTo>
                    <a:pt x="545" y="476"/>
                  </a:lnTo>
                  <a:lnTo>
                    <a:pt x="545" y="476"/>
                  </a:lnTo>
                  <a:lnTo>
                    <a:pt x="583" y="489"/>
                  </a:lnTo>
                  <a:lnTo>
                    <a:pt x="608" y="483"/>
                  </a:lnTo>
                  <a:lnTo>
                    <a:pt x="608" y="483"/>
                  </a:lnTo>
                  <a:lnTo>
                    <a:pt x="608" y="483"/>
                  </a:lnTo>
                  <a:lnTo>
                    <a:pt x="631" y="492"/>
                  </a:lnTo>
                  <a:lnTo>
                    <a:pt x="631" y="492"/>
                  </a:lnTo>
                  <a:lnTo>
                    <a:pt x="635" y="494"/>
                  </a:lnTo>
                  <a:lnTo>
                    <a:pt x="638" y="497"/>
                  </a:lnTo>
                  <a:lnTo>
                    <a:pt x="638" y="497"/>
                  </a:lnTo>
                  <a:lnTo>
                    <a:pt x="638" y="503"/>
                  </a:lnTo>
                  <a:lnTo>
                    <a:pt x="635" y="507"/>
                  </a:lnTo>
                  <a:lnTo>
                    <a:pt x="632" y="511"/>
                  </a:lnTo>
                  <a:lnTo>
                    <a:pt x="632" y="511"/>
                  </a:lnTo>
                  <a:lnTo>
                    <a:pt x="632" y="517"/>
                  </a:lnTo>
                  <a:lnTo>
                    <a:pt x="636" y="524"/>
                  </a:lnTo>
                  <a:lnTo>
                    <a:pt x="641" y="528"/>
                  </a:lnTo>
                  <a:lnTo>
                    <a:pt x="645" y="532"/>
                  </a:lnTo>
                  <a:lnTo>
                    <a:pt x="652" y="535"/>
                  </a:lnTo>
                  <a:lnTo>
                    <a:pt x="659" y="537"/>
                  </a:lnTo>
                  <a:lnTo>
                    <a:pt x="659" y="537"/>
                  </a:lnTo>
                  <a:lnTo>
                    <a:pt x="666" y="537"/>
                  </a:lnTo>
                  <a:lnTo>
                    <a:pt x="671" y="535"/>
                  </a:lnTo>
                  <a:lnTo>
                    <a:pt x="674" y="534"/>
                  </a:lnTo>
                  <a:lnTo>
                    <a:pt x="679" y="531"/>
                  </a:lnTo>
                  <a:lnTo>
                    <a:pt x="679" y="531"/>
                  </a:lnTo>
                  <a:lnTo>
                    <a:pt x="681" y="528"/>
                  </a:lnTo>
                  <a:lnTo>
                    <a:pt x="687" y="525"/>
                  </a:lnTo>
                  <a:lnTo>
                    <a:pt x="695" y="524"/>
                  </a:lnTo>
                  <a:lnTo>
                    <a:pt x="707" y="525"/>
                  </a:lnTo>
                  <a:lnTo>
                    <a:pt x="707" y="525"/>
                  </a:lnTo>
                  <a:lnTo>
                    <a:pt x="721" y="527"/>
                  </a:lnTo>
                  <a:lnTo>
                    <a:pt x="722" y="528"/>
                  </a:lnTo>
                  <a:lnTo>
                    <a:pt x="722" y="528"/>
                  </a:lnTo>
                  <a:lnTo>
                    <a:pt x="722" y="528"/>
                  </a:lnTo>
                  <a:lnTo>
                    <a:pt x="722" y="530"/>
                  </a:lnTo>
                  <a:lnTo>
                    <a:pt x="719" y="530"/>
                  </a:lnTo>
                  <a:lnTo>
                    <a:pt x="719" y="530"/>
                  </a:lnTo>
                  <a:close/>
                </a:path>
              </a:pathLst>
            </a:custGeom>
            <a:grpFill/>
            <a:ln w="3175">
              <a:solidFill>
                <a:srgbClr val="2D282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95"/>
            <p:cNvSpPr>
              <a:spLocks/>
            </p:cNvSpPr>
            <p:nvPr/>
          </p:nvSpPr>
          <p:spPr bwMode="auto">
            <a:xfrm>
              <a:off x="4222748" y="3786188"/>
              <a:ext cx="501650" cy="380999"/>
            </a:xfrm>
            <a:custGeom>
              <a:avLst/>
              <a:gdLst>
                <a:gd name="T0" fmla="*/ 308 w 631"/>
                <a:gd name="T1" fmla="*/ 13 h 479"/>
                <a:gd name="T2" fmla="*/ 249 w 631"/>
                <a:gd name="T3" fmla="*/ 3 h 479"/>
                <a:gd name="T4" fmla="*/ 145 w 631"/>
                <a:gd name="T5" fmla="*/ 6 h 479"/>
                <a:gd name="T6" fmla="*/ 103 w 631"/>
                <a:gd name="T7" fmla="*/ 23 h 479"/>
                <a:gd name="T8" fmla="*/ 75 w 631"/>
                <a:gd name="T9" fmla="*/ 39 h 479"/>
                <a:gd name="T10" fmla="*/ 14 w 631"/>
                <a:gd name="T11" fmla="*/ 66 h 479"/>
                <a:gd name="T12" fmla="*/ 1 w 631"/>
                <a:gd name="T13" fmla="*/ 94 h 479"/>
                <a:gd name="T14" fmla="*/ 2 w 631"/>
                <a:gd name="T15" fmla="*/ 108 h 479"/>
                <a:gd name="T16" fmla="*/ 11 w 631"/>
                <a:gd name="T17" fmla="*/ 122 h 479"/>
                <a:gd name="T18" fmla="*/ 25 w 631"/>
                <a:gd name="T19" fmla="*/ 139 h 479"/>
                <a:gd name="T20" fmla="*/ 43 w 631"/>
                <a:gd name="T21" fmla="*/ 139 h 479"/>
                <a:gd name="T22" fmla="*/ 68 w 631"/>
                <a:gd name="T23" fmla="*/ 142 h 479"/>
                <a:gd name="T24" fmla="*/ 70 w 631"/>
                <a:gd name="T25" fmla="*/ 156 h 479"/>
                <a:gd name="T26" fmla="*/ 86 w 631"/>
                <a:gd name="T27" fmla="*/ 188 h 479"/>
                <a:gd name="T28" fmla="*/ 106 w 631"/>
                <a:gd name="T29" fmla="*/ 207 h 479"/>
                <a:gd name="T30" fmla="*/ 175 w 631"/>
                <a:gd name="T31" fmla="*/ 252 h 479"/>
                <a:gd name="T32" fmla="*/ 194 w 631"/>
                <a:gd name="T33" fmla="*/ 255 h 479"/>
                <a:gd name="T34" fmla="*/ 196 w 631"/>
                <a:gd name="T35" fmla="*/ 269 h 479"/>
                <a:gd name="T36" fmla="*/ 196 w 631"/>
                <a:gd name="T37" fmla="*/ 291 h 479"/>
                <a:gd name="T38" fmla="*/ 207 w 631"/>
                <a:gd name="T39" fmla="*/ 304 h 479"/>
                <a:gd name="T40" fmla="*/ 253 w 631"/>
                <a:gd name="T41" fmla="*/ 334 h 479"/>
                <a:gd name="T42" fmla="*/ 269 w 631"/>
                <a:gd name="T43" fmla="*/ 352 h 479"/>
                <a:gd name="T44" fmla="*/ 284 w 631"/>
                <a:gd name="T45" fmla="*/ 385 h 479"/>
                <a:gd name="T46" fmla="*/ 294 w 631"/>
                <a:gd name="T47" fmla="*/ 405 h 479"/>
                <a:gd name="T48" fmla="*/ 313 w 631"/>
                <a:gd name="T49" fmla="*/ 418 h 479"/>
                <a:gd name="T50" fmla="*/ 336 w 631"/>
                <a:gd name="T51" fmla="*/ 430 h 479"/>
                <a:gd name="T52" fmla="*/ 381 w 631"/>
                <a:gd name="T53" fmla="*/ 479 h 479"/>
                <a:gd name="T54" fmla="*/ 385 w 631"/>
                <a:gd name="T55" fmla="*/ 476 h 479"/>
                <a:gd name="T56" fmla="*/ 411 w 631"/>
                <a:gd name="T57" fmla="*/ 462 h 479"/>
                <a:gd name="T58" fmla="*/ 418 w 631"/>
                <a:gd name="T59" fmla="*/ 450 h 479"/>
                <a:gd name="T60" fmla="*/ 434 w 631"/>
                <a:gd name="T61" fmla="*/ 419 h 479"/>
                <a:gd name="T62" fmla="*/ 453 w 631"/>
                <a:gd name="T63" fmla="*/ 391 h 479"/>
                <a:gd name="T64" fmla="*/ 495 w 631"/>
                <a:gd name="T65" fmla="*/ 371 h 479"/>
                <a:gd name="T66" fmla="*/ 509 w 631"/>
                <a:gd name="T67" fmla="*/ 367 h 479"/>
                <a:gd name="T68" fmla="*/ 514 w 631"/>
                <a:gd name="T69" fmla="*/ 341 h 479"/>
                <a:gd name="T70" fmla="*/ 515 w 631"/>
                <a:gd name="T71" fmla="*/ 324 h 479"/>
                <a:gd name="T72" fmla="*/ 535 w 631"/>
                <a:gd name="T73" fmla="*/ 296 h 479"/>
                <a:gd name="T74" fmla="*/ 564 w 631"/>
                <a:gd name="T75" fmla="*/ 277 h 479"/>
                <a:gd name="T76" fmla="*/ 574 w 631"/>
                <a:gd name="T77" fmla="*/ 248 h 479"/>
                <a:gd name="T78" fmla="*/ 573 w 631"/>
                <a:gd name="T79" fmla="*/ 217 h 479"/>
                <a:gd name="T80" fmla="*/ 589 w 631"/>
                <a:gd name="T81" fmla="*/ 196 h 479"/>
                <a:gd name="T82" fmla="*/ 599 w 631"/>
                <a:gd name="T83" fmla="*/ 189 h 479"/>
                <a:gd name="T84" fmla="*/ 616 w 631"/>
                <a:gd name="T85" fmla="*/ 156 h 479"/>
                <a:gd name="T86" fmla="*/ 599 w 631"/>
                <a:gd name="T87" fmla="*/ 129 h 479"/>
                <a:gd name="T88" fmla="*/ 571 w 631"/>
                <a:gd name="T89" fmla="*/ 102 h 479"/>
                <a:gd name="T90" fmla="*/ 552 w 631"/>
                <a:gd name="T91" fmla="*/ 84 h 479"/>
                <a:gd name="T92" fmla="*/ 532 w 631"/>
                <a:gd name="T93" fmla="*/ 66 h 479"/>
                <a:gd name="T94" fmla="*/ 511 w 631"/>
                <a:gd name="T95" fmla="*/ 48 h 479"/>
                <a:gd name="T96" fmla="*/ 411 w 631"/>
                <a:gd name="T97" fmla="*/ 35 h 479"/>
                <a:gd name="T98" fmla="*/ 343 w 631"/>
                <a:gd name="T99" fmla="*/ 35 h 479"/>
                <a:gd name="T100" fmla="*/ 326 w 631"/>
                <a:gd name="T101" fmla="*/ 42 h 479"/>
                <a:gd name="T102" fmla="*/ 312 w 631"/>
                <a:gd name="T103" fmla="*/ 44 h 479"/>
                <a:gd name="T104" fmla="*/ 309 w 631"/>
                <a:gd name="T105" fmla="*/ 25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1" h="479">
                  <a:moveTo>
                    <a:pt x="309" y="18"/>
                  </a:moveTo>
                  <a:lnTo>
                    <a:pt x="309" y="18"/>
                  </a:lnTo>
                  <a:lnTo>
                    <a:pt x="309" y="15"/>
                  </a:lnTo>
                  <a:lnTo>
                    <a:pt x="308" y="13"/>
                  </a:lnTo>
                  <a:lnTo>
                    <a:pt x="301" y="8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49" y="3"/>
                  </a:lnTo>
                  <a:lnTo>
                    <a:pt x="219" y="4"/>
                  </a:lnTo>
                  <a:lnTo>
                    <a:pt x="196" y="6"/>
                  </a:lnTo>
                  <a:lnTo>
                    <a:pt x="145" y="6"/>
                  </a:lnTo>
                  <a:lnTo>
                    <a:pt x="145" y="6"/>
                  </a:lnTo>
                  <a:lnTo>
                    <a:pt x="134" y="7"/>
                  </a:lnTo>
                  <a:lnTo>
                    <a:pt x="123" y="11"/>
                  </a:lnTo>
                  <a:lnTo>
                    <a:pt x="113" y="17"/>
                  </a:lnTo>
                  <a:lnTo>
                    <a:pt x="103" y="23"/>
                  </a:lnTo>
                  <a:lnTo>
                    <a:pt x="103" y="23"/>
                  </a:lnTo>
                  <a:lnTo>
                    <a:pt x="91" y="32"/>
                  </a:lnTo>
                  <a:lnTo>
                    <a:pt x="84" y="37"/>
                  </a:lnTo>
                  <a:lnTo>
                    <a:pt x="75" y="39"/>
                  </a:lnTo>
                  <a:lnTo>
                    <a:pt x="75" y="39"/>
                  </a:lnTo>
                  <a:lnTo>
                    <a:pt x="57" y="46"/>
                  </a:lnTo>
                  <a:lnTo>
                    <a:pt x="39" y="53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8" y="74"/>
                  </a:lnTo>
                  <a:lnTo>
                    <a:pt x="2" y="87"/>
                  </a:lnTo>
                  <a:lnTo>
                    <a:pt x="1" y="94"/>
                  </a:lnTo>
                  <a:lnTo>
                    <a:pt x="0" y="100"/>
                  </a:lnTo>
                  <a:lnTo>
                    <a:pt x="1" y="104"/>
                  </a:lnTo>
                  <a:lnTo>
                    <a:pt x="2" y="108"/>
                  </a:lnTo>
                  <a:lnTo>
                    <a:pt x="2" y="108"/>
                  </a:lnTo>
                  <a:lnTo>
                    <a:pt x="7" y="111"/>
                  </a:lnTo>
                  <a:lnTo>
                    <a:pt x="8" y="115"/>
                  </a:lnTo>
                  <a:lnTo>
                    <a:pt x="11" y="122"/>
                  </a:lnTo>
                  <a:lnTo>
                    <a:pt x="11" y="122"/>
                  </a:lnTo>
                  <a:lnTo>
                    <a:pt x="14" y="128"/>
                  </a:lnTo>
                  <a:lnTo>
                    <a:pt x="15" y="133"/>
                  </a:lnTo>
                  <a:lnTo>
                    <a:pt x="19" y="136"/>
                  </a:lnTo>
                  <a:lnTo>
                    <a:pt x="25" y="139"/>
                  </a:lnTo>
                  <a:lnTo>
                    <a:pt x="25" y="139"/>
                  </a:lnTo>
                  <a:lnTo>
                    <a:pt x="33" y="139"/>
                  </a:lnTo>
                  <a:lnTo>
                    <a:pt x="43" y="139"/>
                  </a:lnTo>
                  <a:lnTo>
                    <a:pt x="43" y="139"/>
                  </a:lnTo>
                  <a:lnTo>
                    <a:pt x="58" y="137"/>
                  </a:lnTo>
                  <a:lnTo>
                    <a:pt x="64" y="139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70" y="146"/>
                  </a:lnTo>
                  <a:lnTo>
                    <a:pt x="70" y="150"/>
                  </a:lnTo>
                  <a:lnTo>
                    <a:pt x="70" y="150"/>
                  </a:lnTo>
                  <a:lnTo>
                    <a:pt x="70" y="156"/>
                  </a:lnTo>
                  <a:lnTo>
                    <a:pt x="71" y="161"/>
                  </a:lnTo>
                  <a:lnTo>
                    <a:pt x="75" y="171"/>
                  </a:lnTo>
                  <a:lnTo>
                    <a:pt x="81" y="179"/>
                  </a:lnTo>
                  <a:lnTo>
                    <a:pt x="86" y="188"/>
                  </a:lnTo>
                  <a:lnTo>
                    <a:pt x="86" y="188"/>
                  </a:lnTo>
                  <a:lnTo>
                    <a:pt x="92" y="195"/>
                  </a:lnTo>
                  <a:lnTo>
                    <a:pt x="92" y="195"/>
                  </a:lnTo>
                  <a:lnTo>
                    <a:pt x="106" y="207"/>
                  </a:lnTo>
                  <a:lnTo>
                    <a:pt x="126" y="227"/>
                  </a:lnTo>
                  <a:lnTo>
                    <a:pt x="156" y="254"/>
                  </a:lnTo>
                  <a:lnTo>
                    <a:pt x="156" y="254"/>
                  </a:lnTo>
                  <a:lnTo>
                    <a:pt x="175" y="252"/>
                  </a:lnTo>
                  <a:lnTo>
                    <a:pt x="186" y="252"/>
                  </a:lnTo>
                  <a:lnTo>
                    <a:pt x="191" y="254"/>
                  </a:lnTo>
                  <a:lnTo>
                    <a:pt x="194" y="255"/>
                  </a:lnTo>
                  <a:lnTo>
                    <a:pt x="194" y="255"/>
                  </a:lnTo>
                  <a:lnTo>
                    <a:pt x="196" y="258"/>
                  </a:lnTo>
                  <a:lnTo>
                    <a:pt x="196" y="259"/>
                  </a:lnTo>
                  <a:lnTo>
                    <a:pt x="196" y="259"/>
                  </a:lnTo>
                  <a:lnTo>
                    <a:pt x="196" y="269"/>
                  </a:lnTo>
                  <a:lnTo>
                    <a:pt x="196" y="269"/>
                  </a:lnTo>
                  <a:lnTo>
                    <a:pt x="194" y="277"/>
                  </a:lnTo>
                  <a:lnTo>
                    <a:pt x="194" y="286"/>
                  </a:lnTo>
                  <a:lnTo>
                    <a:pt x="196" y="291"/>
                  </a:lnTo>
                  <a:lnTo>
                    <a:pt x="198" y="296"/>
                  </a:lnTo>
                  <a:lnTo>
                    <a:pt x="201" y="300"/>
                  </a:lnTo>
                  <a:lnTo>
                    <a:pt x="207" y="304"/>
                  </a:lnTo>
                  <a:lnTo>
                    <a:pt x="207" y="304"/>
                  </a:lnTo>
                  <a:lnTo>
                    <a:pt x="236" y="322"/>
                  </a:lnTo>
                  <a:lnTo>
                    <a:pt x="249" y="332"/>
                  </a:lnTo>
                  <a:lnTo>
                    <a:pt x="249" y="332"/>
                  </a:lnTo>
                  <a:lnTo>
                    <a:pt x="253" y="334"/>
                  </a:lnTo>
                  <a:lnTo>
                    <a:pt x="260" y="338"/>
                  </a:lnTo>
                  <a:lnTo>
                    <a:pt x="266" y="345"/>
                  </a:lnTo>
                  <a:lnTo>
                    <a:pt x="269" y="348"/>
                  </a:lnTo>
                  <a:lnTo>
                    <a:pt x="269" y="352"/>
                  </a:lnTo>
                  <a:lnTo>
                    <a:pt x="269" y="352"/>
                  </a:lnTo>
                  <a:lnTo>
                    <a:pt x="270" y="359"/>
                  </a:lnTo>
                  <a:lnTo>
                    <a:pt x="274" y="366"/>
                  </a:lnTo>
                  <a:lnTo>
                    <a:pt x="284" y="385"/>
                  </a:lnTo>
                  <a:lnTo>
                    <a:pt x="284" y="385"/>
                  </a:lnTo>
                  <a:lnTo>
                    <a:pt x="290" y="395"/>
                  </a:lnTo>
                  <a:lnTo>
                    <a:pt x="294" y="405"/>
                  </a:lnTo>
                  <a:lnTo>
                    <a:pt x="294" y="405"/>
                  </a:lnTo>
                  <a:lnTo>
                    <a:pt x="298" y="409"/>
                  </a:lnTo>
                  <a:lnTo>
                    <a:pt x="302" y="413"/>
                  </a:lnTo>
                  <a:lnTo>
                    <a:pt x="313" y="418"/>
                  </a:lnTo>
                  <a:lnTo>
                    <a:pt x="313" y="418"/>
                  </a:lnTo>
                  <a:lnTo>
                    <a:pt x="326" y="422"/>
                  </a:lnTo>
                  <a:lnTo>
                    <a:pt x="332" y="426"/>
                  </a:lnTo>
                  <a:lnTo>
                    <a:pt x="336" y="430"/>
                  </a:lnTo>
                  <a:lnTo>
                    <a:pt x="336" y="430"/>
                  </a:lnTo>
                  <a:lnTo>
                    <a:pt x="344" y="443"/>
                  </a:lnTo>
                  <a:lnTo>
                    <a:pt x="354" y="457"/>
                  </a:lnTo>
                  <a:lnTo>
                    <a:pt x="364" y="478"/>
                  </a:lnTo>
                  <a:lnTo>
                    <a:pt x="381" y="479"/>
                  </a:lnTo>
                  <a:lnTo>
                    <a:pt x="381" y="479"/>
                  </a:lnTo>
                  <a:lnTo>
                    <a:pt x="383" y="478"/>
                  </a:lnTo>
                  <a:lnTo>
                    <a:pt x="383" y="478"/>
                  </a:lnTo>
                  <a:lnTo>
                    <a:pt x="385" y="476"/>
                  </a:lnTo>
                  <a:lnTo>
                    <a:pt x="385" y="476"/>
                  </a:lnTo>
                  <a:lnTo>
                    <a:pt x="396" y="472"/>
                  </a:lnTo>
                  <a:lnTo>
                    <a:pt x="407" y="467"/>
                  </a:lnTo>
                  <a:lnTo>
                    <a:pt x="411" y="462"/>
                  </a:lnTo>
                  <a:lnTo>
                    <a:pt x="416" y="460"/>
                  </a:lnTo>
                  <a:lnTo>
                    <a:pt x="418" y="455"/>
                  </a:lnTo>
                  <a:lnTo>
                    <a:pt x="418" y="450"/>
                  </a:lnTo>
                  <a:lnTo>
                    <a:pt x="418" y="450"/>
                  </a:lnTo>
                  <a:lnTo>
                    <a:pt x="420" y="443"/>
                  </a:lnTo>
                  <a:lnTo>
                    <a:pt x="424" y="436"/>
                  </a:lnTo>
                  <a:lnTo>
                    <a:pt x="434" y="419"/>
                  </a:lnTo>
                  <a:lnTo>
                    <a:pt x="434" y="419"/>
                  </a:lnTo>
                  <a:lnTo>
                    <a:pt x="445" y="402"/>
                  </a:lnTo>
                  <a:lnTo>
                    <a:pt x="445" y="402"/>
                  </a:lnTo>
                  <a:lnTo>
                    <a:pt x="449" y="397"/>
                  </a:lnTo>
                  <a:lnTo>
                    <a:pt x="453" y="391"/>
                  </a:lnTo>
                  <a:lnTo>
                    <a:pt x="460" y="387"/>
                  </a:lnTo>
                  <a:lnTo>
                    <a:pt x="467" y="383"/>
                  </a:lnTo>
                  <a:lnTo>
                    <a:pt x="483" y="377"/>
                  </a:lnTo>
                  <a:lnTo>
                    <a:pt x="495" y="371"/>
                  </a:lnTo>
                  <a:lnTo>
                    <a:pt x="495" y="371"/>
                  </a:lnTo>
                  <a:lnTo>
                    <a:pt x="507" y="369"/>
                  </a:lnTo>
                  <a:lnTo>
                    <a:pt x="507" y="369"/>
                  </a:lnTo>
                  <a:lnTo>
                    <a:pt x="509" y="367"/>
                  </a:lnTo>
                  <a:lnTo>
                    <a:pt x="511" y="364"/>
                  </a:lnTo>
                  <a:lnTo>
                    <a:pt x="514" y="357"/>
                  </a:lnTo>
                  <a:lnTo>
                    <a:pt x="514" y="349"/>
                  </a:lnTo>
                  <a:lnTo>
                    <a:pt x="514" y="341"/>
                  </a:lnTo>
                  <a:lnTo>
                    <a:pt x="514" y="341"/>
                  </a:lnTo>
                  <a:lnTo>
                    <a:pt x="514" y="332"/>
                  </a:lnTo>
                  <a:lnTo>
                    <a:pt x="515" y="324"/>
                  </a:lnTo>
                  <a:lnTo>
                    <a:pt x="515" y="324"/>
                  </a:lnTo>
                  <a:lnTo>
                    <a:pt x="516" y="320"/>
                  </a:lnTo>
                  <a:lnTo>
                    <a:pt x="518" y="314"/>
                  </a:lnTo>
                  <a:lnTo>
                    <a:pt x="525" y="304"/>
                  </a:lnTo>
                  <a:lnTo>
                    <a:pt x="535" y="296"/>
                  </a:lnTo>
                  <a:lnTo>
                    <a:pt x="546" y="290"/>
                  </a:lnTo>
                  <a:lnTo>
                    <a:pt x="546" y="290"/>
                  </a:lnTo>
                  <a:lnTo>
                    <a:pt x="557" y="284"/>
                  </a:lnTo>
                  <a:lnTo>
                    <a:pt x="564" y="277"/>
                  </a:lnTo>
                  <a:lnTo>
                    <a:pt x="570" y="270"/>
                  </a:lnTo>
                  <a:lnTo>
                    <a:pt x="574" y="262"/>
                  </a:lnTo>
                  <a:lnTo>
                    <a:pt x="574" y="262"/>
                  </a:lnTo>
                  <a:lnTo>
                    <a:pt x="574" y="248"/>
                  </a:lnTo>
                  <a:lnTo>
                    <a:pt x="574" y="234"/>
                  </a:lnTo>
                  <a:lnTo>
                    <a:pt x="574" y="234"/>
                  </a:lnTo>
                  <a:lnTo>
                    <a:pt x="573" y="217"/>
                  </a:lnTo>
                  <a:lnTo>
                    <a:pt x="573" y="217"/>
                  </a:lnTo>
                  <a:lnTo>
                    <a:pt x="575" y="210"/>
                  </a:lnTo>
                  <a:lnTo>
                    <a:pt x="578" y="203"/>
                  </a:lnTo>
                  <a:lnTo>
                    <a:pt x="584" y="199"/>
                  </a:lnTo>
                  <a:lnTo>
                    <a:pt x="589" y="196"/>
                  </a:lnTo>
                  <a:lnTo>
                    <a:pt x="589" y="196"/>
                  </a:lnTo>
                  <a:lnTo>
                    <a:pt x="595" y="192"/>
                  </a:lnTo>
                  <a:lnTo>
                    <a:pt x="599" y="189"/>
                  </a:lnTo>
                  <a:lnTo>
                    <a:pt x="599" y="189"/>
                  </a:lnTo>
                  <a:lnTo>
                    <a:pt x="615" y="170"/>
                  </a:lnTo>
                  <a:lnTo>
                    <a:pt x="630" y="150"/>
                  </a:lnTo>
                  <a:lnTo>
                    <a:pt x="616" y="157"/>
                  </a:lnTo>
                  <a:lnTo>
                    <a:pt x="616" y="156"/>
                  </a:lnTo>
                  <a:lnTo>
                    <a:pt x="631" y="147"/>
                  </a:lnTo>
                  <a:lnTo>
                    <a:pt x="631" y="147"/>
                  </a:lnTo>
                  <a:lnTo>
                    <a:pt x="619" y="140"/>
                  </a:lnTo>
                  <a:lnTo>
                    <a:pt x="599" y="129"/>
                  </a:lnTo>
                  <a:lnTo>
                    <a:pt x="588" y="122"/>
                  </a:lnTo>
                  <a:lnTo>
                    <a:pt x="580" y="115"/>
                  </a:lnTo>
                  <a:lnTo>
                    <a:pt x="574" y="108"/>
                  </a:lnTo>
                  <a:lnTo>
                    <a:pt x="571" y="102"/>
                  </a:lnTo>
                  <a:lnTo>
                    <a:pt x="571" y="102"/>
                  </a:lnTo>
                  <a:lnTo>
                    <a:pt x="568" y="98"/>
                  </a:lnTo>
                  <a:lnTo>
                    <a:pt x="564" y="93"/>
                  </a:lnTo>
                  <a:lnTo>
                    <a:pt x="552" y="84"/>
                  </a:lnTo>
                  <a:lnTo>
                    <a:pt x="552" y="84"/>
                  </a:lnTo>
                  <a:lnTo>
                    <a:pt x="540" y="76"/>
                  </a:lnTo>
                  <a:lnTo>
                    <a:pt x="535" y="72"/>
                  </a:lnTo>
                  <a:lnTo>
                    <a:pt x="532" y="66"/>
                  </a:lnTo>
                  <a:lnTo>
                    <a:pt x="532" y="66"/>
                  </a:lnTo>
                  <a:lnTo>
                    <a:pt x="528" y="62"/>
                  </a:lnTo>
                  <a:lnTo>
                    <a:pt x="522" y="58"/>
                  </a:lnTo>
                  <a:lnTo>
                    <a:pt x="511" y="48"/>
                  </a:lnTo>
                  <a:lnTo>
                    <a:pt x="495" y="39"/>
                  </a:lnTo>
                  <a:lnTo>
                    <a:pt x="439" y="37"/>
                  </a:lnTo>
                  <a:lnTo>
                    <a:pt x="439" y="37"/>
                  </a:lnTo>
                  <a:lnTo>
                    <a:pt x="411" y="35"/>
                  </a:lnTo>
                  <a:lnTo>
                    <a:pt x="364" y="34"/>
                  </a:lnTo>
                  <a:lnTo>
                    <a:pt x="364" y="34"/>
                  </a:lnTo>
                  <a:lnTo>
                    <a:pt x="353" y="34"/>
                  </a:lnTo>
                  <a:lnTo>
                    <a:pt x="343" y="35"/>
                  </a:lnTo>
                  <a:lnTo>
                    <a:pt x="337" y="38"/>
                  </a:lnTo>
                  <a:lnTo>
                    <a:pt x="332" y="41"/>
                  </a:lnTo>
                  <a:lnTo>
                    <a:pt x="332" y="41"/>
                  </a:lnTo>
                  <a:lnTo>
                    <a:pt x="326" y="42"/>
                  </a:lnTo>
                  <a:lnTo>
                    <a:pt x="319" y="45"/>
                  </a:lnTo>
                  <a:lnTo>
                    <a:pt x="319" y="45"/>
                  </a:lnTo>
                  <a:lnTo>
                    <a:pt x="315" y="45"/>
                  </a:lnTo>
                  <a:lnTo>
                    <a:pt x="312" y="44"/>
                  </a:lnTo>
                  <a:lnTo>
                    <a:pt x="312" y="44"/>
                  </a:lnTo>
                  <a:lnTo>
                    <a:pt x="309" y="39"/>
                  </a:lnTo>
                  <a:lnTo>
                    <a:pt x="309" y="35"/>
                  </a:lnTo>
                  <a:lnTo>
                    <a:pt x="309" y="25"/>
                  </a:lnTo>
                  <a:lnTo>
                    <a:pt x="309" y="25"/>
                  </a:lnTo>
                  <a:lnTo>
                    <a:pt x="309" y="18"/>
                  </a:lnTo>
                  <a:lnTo>
                    <a:pt x="309" y="18"/>
                  </a:lnTo>
                  <a:close/>
                </a:path>
              </a:pathLst>
            </a:custGeom>
            <a:grpFill/>
            <a:ln w="3175">
              <a:solidFill>
                <a:srgbClr val="2D282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96"/>
            <p:cNvSpPr>
              <a:spLocks/>
            </p:cNvSpPr>
            <p:nvPr/>
          </p:nvSpPr>
          <p:spPr bwMode="auto">
            <a:xfrm>
              <a:off x="4638674" y="3108326"/>
              <a:ext cx="325438" cy="328612"/>
            </a:xfrm>
            <a:custGeom>
              <a:avLst/>
              <a:gdLst>
                <a:gd name="T0" fmla="*/ 3 w 411"/>
                <a:gd name="T1" fmla="*/ 58 h 414"/>
                <a:gd name="T2" fmla="*/ 50 w 411"/>
                <a:gd name="T3" fmla="*/ 75 h 414"/>
                <a:gd name="T4" fmla="*/ 64 w 411"/>
                <a:gd name="T5" fmla="*/ 89 h 414"/>
                <a:gd name="T6" fmla="*/ 68 w 411"/>
                <a:gd name="T7" fmla="*/ 99 h 414"/>
                <a:gd name="T8" fmla="*/ 85 w 411"/>
                <a:gd name="T9" fmla="*/ 107 h 414"/>
                <a:gd name="T10" fmla="*/ 96 w 411"/>
                <a:gd name="T11" fmla="*/ 127 h 414"/>
                <a:gd name="T12" fmla="*/ 124 w 411"/>
                <a:gd name="T13" fmla="*/ 149 h 414"/>
                <a:gd name="T14" fmla="*/ 149 w 411"/>
                <a:gd name="T15" fmla="*/ 152 h 414"/>
                <a:gd name="T16" fmla="*/ 164 w 411"/>
                <a:gd name="T17" fmla="*/ 156 h 414"/>
                <a:gd name="T18" fmla="*/ 160 w 411"/>
                <a:gd name="T19" fmla="*/ 180 h 414"/>
                <a:gd name="T20" fmla="*/ 141 w 411"/>
                <a:gd name="T21" fmla="*/ 221 h 414"/>
                <a:gd name="T22" fmla="*/ 139 w 411"/>
                <a:gd name="T23" fmla="*/ 235 h 414"/>
                <a:gd name="T24" fmla="*/ 225 w 411"/>
                <a:gd name="T25" fmla="*/ 264 h 414"/>
                <a:gd name="T26" fmla="*/ 239 w 411"/>
                <a:gd name="T27" fmla="*/ 224 h 414"/>
                <a:gd name="T28" fmla="*/ 230 w 411"/>
                <a:gd name="T29" fmla="*/ 189 h 414"/>
                <a:gd name="T30" fmla="*/ 229 w 411"/>
                <a:gd name="T31" fmla="*/ 123 h 414"/>
                <a:gd name="T32" fmla="*/ 220 w 411"/>
                <a:gd name="T33" fmla="*/ 107 h 414"/>
                <a:gd name="T34" fmla="*/ 220 w 411"/>
                <a:gd name="T35" fmla="*/ 93 h 414"/>
                <a:gd name="T36" fmla="*/ 255 w 411"/>
                <a:gd name="T37" fmla="*/ 56 h 414"/>
                <a:gd name="T38" fmla="*/ 255 w 411"/>
                <a:gd name="T39" fmla="*/ 74 h 414"/>
                <a:gd name="T40" fmla="*/ 265 w 411"/>
                <a:gd name="T41" fmla="*/ 116 h 414"/>
                <a:gd name="T42" fmla="*/ 255 w 411"/>
                <a:gd name="T43" fmla="*/ 151 h 414"/>
                <a:gd name="T44" fmla="*/ 254 w 411"/>
                <a:gd name="T45" fmla="*/ 172 h 414"/>
                <a:gd name="T46" fmla="*/ 264 w 411"/>
                <a:gd name="T47" fmla="*/ 186 h 414"/>
                <a:gd name="T48" fmla="*/ 265 w 411"/>
                <a:gd name="T49" fmla="*/ 207 h 414"/>
                <a:gd name="T50" fmla="*/ 267 w 411"/>
                <a:gd name="T51" fmla="*/ 222 h 414"/>
                <a:gd name="T52" fmla="*/ 283 w 411"/>
                <a:gd name="T53" fmla="*/ 240 h 414"/>
                <a:gd name="T54" fmla="*/ 295 w 411"/>
                <a:gd name="T55" fmla="*/ 253 h 414"/>
                <a:gd name="T56" fmla="*/ 317 w 411"/>
                <a:gd name="T57" fmla="*/ 285 h 414"/>
                <a:gd name="T58" fmla="*/ 326 w 411"/>
                <a:gd name="T59" fmla="*/ 247 h 414"/>
                <a:gd name="T60" fmla="*/ 330 w 411"/>
                <a:gd name="T61" fmla="*/ 238 h 414"/>
                <a:gd name="T62" fmla="*/ 331 w 411"/>
                <a:gd name="T63" fmla="*/ 247 h 414"/>
                <a:gd name="T64" fmla="*/ 338 w 411"/>
                <a:gd name="T65" fmla="*/ 260 h 414"/>
                <a:gd name="T66" fmla="*/ 344 w 411"/>
                <a:gd name="T67" fmla="*/ 280 h 414"/>
                <a:gd name="T68" fmla="*/ 338 w 411"/>
                <a:gd name="T69" fmla="*/ 302 h 414"/>
                <a:gd name="T70" fmla="*/ 342 w 411"/>
                <a:gd name="T71" fmla="*/ 365 h 414"/>
                <a:gd name="T72" fmla="*/ 347 w 411"/>
                <a:gd name="T73" fmla="*/ 386 h 414"/>
                <a:gd name="T74" fmla="*/ 354 w 411"/>
                <a:gd name="T75" fmla="*/ 413 h 414"/>
                <a:gd name="T76" fmla="*/ 358 w 411"/>
                <a:gd name="T77" fmla="*/ 407 h 414"/>
                <a:gd name="T78" fmla="*/ 370 w 411"/>
                <a:gd name="T79" fmla="*/ 382 h 414"/>
                <a:gd name="T80" fmla="*/ 379 w 411"/>
                <a:gd name="T81" fmla="*/ 351 h 414"/>
                <a:gd name="T82" fmla="*/ 382 w 411"/>
                <a:gd name="T83" fmla="*/ 323 h 414"/>
                <a:gd name="T84" fmla="*/ 393 w 411"/>
                <a:gd name="T85" fmla="*/ 282 h 414"/>
                <a:gd name="T86" fmla="*/ 408 w 411"/>
                <a:gd name="T87" fmla="*/ 242 h 414"/>
                <a:gd name="T88" fmla="*/ 411 w 411"/>
                <a:gd name="T89" fmla="*/ 194 h 414"/>
                <a:gd name="T90" fmla="*/ 370 w 411"/>
                <a:gd name="T91" fmla="*/ 173 h 414"/>
                <a:gd name="T92" fmla="*/ 334 w 411"/>
                <a:gd name="T93" fmla="*/ 190 h 414"/>
                <a:gd name="T94" fmla="*/ 324 w 411"/>
                <a:gd name="T95" fmla="*/ 184 h 414"/>
                <a:gd name="T96" fmla="*/ 321 w 411"/>
                <a:gd name="T97" fmla="*/ 158 h 414"/>
                <a:gd name="T98" fmla="*/ 313 w 411"/>
                <a:gd name="T99" fmla="*/ 138 h 414"/>
                <a:gd name="T100" fmla="*/ 309 w 411"/>
                <a:gd name="T101" fmla="*/ 99 h 414"/>
                <a:gd name="T102" fmla="*/ 307 w 411"/>
                <a:gd name="T103" fmla="*/ 67 h 414"/>
                <a:gd name="T104" fmla="*/ 0 w 411"/>
                <a:gd name="T105" fmla="*/ 51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11" h="414">
                  <a:moveTo>
                    <a:pt x="0" y="54"/>
                  </a:moveTo>
                  <a:lnTo>
                    <a:pt x="0" y="54"/>
                  </a:lnTo>
                  <a:lnTo>
                    <a:pt x="2" y="56"/>
                  </a:lnTo>
                  <a:lnTo>
                    <a:pt x="3" y="58"/>
                  </a:lnTo>
                  <a:lnTo>
                    <a:pt x="10" y="61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50" y="75"/>
                  </a:lnTo>
                  <a:lnTo>
                    <a:pt x="57" y="79"/>
                  </a:lnTo>
                  <a:lnTo>
                    <a:pt x="59" y="82"/>
                  </a:lnTo>
                  <a:lnTo>
                    <a:pt x="59" y="82"/>
                  </a:lnTo>
                  <a:lnTo>
                    <a:pt x="64" y="89"/>
                  </a:lnTo>
                  <a:lnTo>
                    <a:pt x="66" y="98"/>
                  </a:lnTo>
                  <a:lnTo>
                    <a:pt x="65" y="98"/>
                  </a:lnTo>
                  <a:lnTo>
                    <a:pt x="65" y="98"/>
                  </a:lnTo>
                  <a:lnTo>
                    <a:pt x="68" y="99"/>
                  </a:lnTo>
                  <a:lnTo>
                    <a:pt x="68" y="99"/>
                  </a:lnTo>
                  <a:lnTo>
                    <a:pt x="79" y="105"/>
                  </a:lnTo>
                  <a:lnTo>
                    <a:pt x="79" y="105"/>
                  </a:lnTo>
                  <a:lnTo>
                    <a:pt x="85" y="107"/>
                  </a:lnTo>
                  <a:lnTo>
                    <a:pt x="87" y="112"/>
                  </a:lnTo>
                  <a:lnTo>
                    <a:pt x="87" y="112"/>
                  </a:lnTo>
                  <a:lnTo>
                    <a:pt x="96" y="127"/>
                  </a:lnTo>
                  <a:lnTo>
                    <a:pt x="96" y="127"/>
                  </a:lnTo>
                  <a:lnTo>
                    <a:pt x="103" y="135"/>
                  </a:lnTo>
                  <a:lnTo>
                    <a:pt x="110" y="141"/>
                  </a:lnTo>
                  <a:lnTo>
                    <a:pt x="117" y="145"/>
                  </a:lnTo>
                  <a:lnTo>
                    <a:pt x="124" y="149"/>
                  </a:lnTo>
                  <a:lnTo>
                    <a:pt x="131" y="151"/>
                  </a:lnTo>
                  <a:lnTo>
                    <a:pt x="136" y="151"/>
                  </a:lnTo>
                  <a:lnTo>
                    <a:pt x="149" y="152"/>
                  </a:lnTo>
                  <a:lnTo>
                    <a:pt x="149" y="152"/>
                  </a:lnTo>
                  <a:lnTo>
                    <a:pt x="159" y="152"/>
                  </a:lnTo>
                  <a:lnTo>
                    <a:pt x="162" y="154"/>
                  </a:lnTo>
                  <a:lnTo>
                    <a:pt x="164" y="156"/>
                  </a:lnTo>
                  <a:lnTo>
                    <a:pt x="164" y="156"/>
                  </a:lnTo>
                  <a:lnTo>
                    <a:pt x="166" y="161"/>
                  </a:lnTo>
                  <a:lnTo>
                    <a:pt x="166" y="166"/>
                  </a:lnTo>
                  <a:lnTo>
                    <a:pt x="164" y="173"/>
                  </a:lnTo>
                  <a:lnTo>
                    <a:pt x="160" y="180"/>
                  </a:lnTo>
                  <a:lnTo>
                    <a:pt x="160" y="180"/>
                  </a:lnTo>
                  <a:lnTo>
                    <a:pt x="150" y="201"/>
                  </a:lnTo>
                  <a:lnTo>
                    <a:pt x="150" y="201"/>
                  </a:lnTo>
                  <a:lnTo>
                    <a:pt x="141" y="221"/>
                  </a:lnTo>
                  <a:lnTo>
                    <a:pt x="138" y="228"/>
                  </a:lnTo>
                  <a:lnTo>
                    <a:pt x="138" y="232"/>
                  </a:lnTo>
                  <a:lnTo>
                    <a:pt x="139" y="235"/>
                  </a:lnTo>
                  <a:lnTo>
                    <a:pt x="139" y="235"/>
                  </a:lnTo>
                  <a:lnTo>
                    <a:pt x="141" y="238"/>
                  </a:lnTo>
                  <a:lnTo>
                    <a:pt x="143" y="239"/>
                  </a:lnTo>
                  <a:lnTo>
                    <a:pt x="143" y="239"/>
                  </a:lnTo>
                  <a:lnTo>
                    <a:pt x="225" y="264"/>
                  </a:lnTo>
                  <a:lnTo>
                    <a:pt x="225" y="264"/>
                  </a:lnTo>
                  <a:lnTo>
                    <a:pt x="239" y="270"/>
                  </a:lnTo>
                  <a:lnTo>
                    <a:pt x="268" y="245"/>
                  </a:lnTo>
                  <a:lnTo>
                    <a:pt x="239" y="224"/>
                  </a:lnTo>
                  <a:lnTo>
                    <a:pt x="239" y="222"/>
                  </a:lnTo>
                  <a:lnTo>
                    <a:pt x="239" y="222"/>
                  </a:lnTo>
                  <a:lnTo>
                    <a:pt x="233" y="205"/>
                  </a:lnTo>
                  <a:lnTo>
                    <a:pt x="230" y="189"/>
                  </a:lnTo>
                  <a:lnTo>
                    <a:pt x="229" y="169"/>
                  </a:lnTo>
                  <a:lnTo>
                    <a:pt x="229" y="127"/>
                  </a:lnTo>
                  <a:lnTo>
                    <a:pt x="229" y="127"/>
                  </a:lnTo>
                  <a:lnTo>
                    <a:pt x="229" y="123"/>
                  </a:lnTo>
                  <a:lnTo>
                    <a:pt x="227" y="120"/>
                  </a:lnTo>
                  <a:lnTo>
                    <a:pt x="225" y="114"/>
                  </a:lnTo>
                  <a:lnTo>
                    <a:pt x="225" y="114"/>
                  </a:lnTo>
                  <a:lnTo>
                    <a:pt x="220" y="107"/>
                  </a:lnTo>
                  <a:lnTo>
                    <a:pt x="219" y="105"/>
                  </a:lnTo>
                  <a:lnTo>
                    <a:pt x="218" y="99"/>
                  </a:lnTo>
                  <a:lnTo>
                    <a:pt x="218" y="99"/>
                  </a:lnTo>
                  <a:lnTo>
                    <a:pt x="220" y="93"/>
                  </a:lnTo>
                  <a:lnTo>
                    <a:pt x="225" y="85"/>
                  </a:lnTo>
                  <a:lnTo>
                    <a:pt x="232" y="78"/>
                  </a:lnTo>
                  <a:lnTo>
                    <a:pt x="240" y="70"/>
                  </a:lnTo>
                  <a:lnTo>
                    <a:pt x="255" y="56"/>
                  </a:lnTo>
                  <a:lnTo>
                    <a:pt x="264" y="49"/>
                  </a:lnTo>
                  <a:lnTo>
                    <a:pt x="265" y="47"/>
                  </a:lnTo>
                  <a:lnTo>
                    <a:pt x="255" y="74"/>
                  </a:lnTo>
                  <a:lnTo>
                    <a:pt x="255" y="74"/>
                  </a:lnTo>
                  <a:lnTo>
                    <a:pt x="255" y="82"/>
                  </a:lnTo>
                  <a:lnTo>
                    <a:pt x="255" y="91"/>
                  </a:lnTo>
                  <a:lnTo>
                    <a:pt x="255" y="102"/>
                  </a:lnTo>
                  <a:lnTo>
                    <a:pt x="265" y="116"/>
                  </a:lnTo>
                  <a:lnTo>
                    <a:pt x="264" y="116"/>
                  </a:lnTo>
                  <a:lnTo>
                    <a:pt x="264" y="116"/>
                  </a:lnTo>
                  <a:lnTo>
                    <a:pt x="258" y="135"/>
                  </a:lnTo>
                  <a:lnTo>
                    <a:pt x="255" y="151"/>
                  </a:lnTo>
                  <a:lnTo>
                    <a:pt x="253" y="163"/>
                  </a:lnTo>
                  <a:lnTo>
                    <a:pt x="253" y="163"/>
                  </a:lnTo>
                  <a:lnTo>
                    <a:pt x="254" y="168"/>
                  </a:lnTo>
                  <a:lnTo>
                    <a:pt x="254" y="172"/>
                  </a:lnTo>
                  <a:lnTo>
                    <a:pt x="258" y="176"/>
                  </a:lnTo>
                  <a:lnTo>
                    <a:pt x="258" y="176"/>
                  </a:lnTo>
                  <a:lnTo>
                    <a:pt x="261" y="182"/>
                  </a:lnTo>
                  <a:lnTo>
                    <a:pt x="264" y="186"/>
                  </a:lnTo>
                  <a:lnTo>
                    <a:pt x="264" y="191"/>
                  </a:lnTo>
                  <a:lnTo>
                    <a:pt x="264" y="191"/>
                  </a:lnTo>
                  <a:lnTo>
                    <a:pt x="265" y="201"/>
                  </a:lnTo>
                  <a:lnTo>
                    <a:pt x="265" y="207"/>
                  </a:lnTo>
                  <a:lnTo>
                    <a:pt x="265" y="207"/>
                  </a:lnTo>
                  <a:lnTo>
                    <a:pt x="267" y="212"/>
                  </a:lnTo>
                  <a:lnTo>
                    <a:pt x="267" y="222"/>
                  </a:lnTo>
                  <a:lnTo>
                    <a:pt x="267" y="222"/>
                  </a:lnTo>
                  <a:lnTo>
                    <a:pt x="269" y="229"/>
                  </a:lnTo>
                  <a:lnTo>
                    <a:pt x="274" y="233"/>
                  </a:lnTo>
                  <a:lnTo>
                    <a:pt x="278" y="238"/>
                  </a:lnTo>
                  <a:lnTo>
                    <a:pt x="283" y="240"/>
                  </a:lnTo>
                  <a:lnTo>
                    <a:pt x="283" y="240"/>
                  </a:lnTo>
                  <a:lnTo>
                    <a:pt x="290" y="246"/>
                  </a:lnTo>
                  <a:lnTo>
                    <a:pt x="293" y="250"/>
                  </a:lnTo>
                  <a:lnTo>
                    <a:pt x="295" y="253"/>
                  </a:lnTo>
                  <a:lnTo>
                    <a:pt x="295" y="253"/>
                  </a:lnTo>
                  <a:lnTo>
                    <a:pt x="299" y="261"/>
                  </a:lnTo>
                  <a:lnTo>
                    <a:pt x="306" y="271"/>
                  </a:lnTo>
                  <a:lnTo>
                    <a:pt x="317" y="285"/>
                  </a:lnTo>
                  <a:lnTo>
                    <a:pt x="317" y="285"/>
                  </a:lnTo>
                  <a:lnTo>
                    <a:pt x="318" y="271"/>
                  </a:lnTo>
                  <a:lnTo>
                    <a:pt x="321" y="260"/>
                  </a:lnTo>
                  <a:lnTo>
                    <a:pt x="326" y="247"/>
                  </a:lnTo>
                  <a:lnTo>
                    <a:pt x="326" y="247"/>
                  </a:lnTo>
                  <a:lnTo>
                    <a:pt x="328" y="239"/>
                  </a:lnTo>
                  <a:lnTo>
                    <a:pt x="330" y="238"/>
                  </a:lnTo>
                  <a:lnTo>
                    <a:pt x="330" y="238"/>
                  </a:lnTo>
                  <a:lnTo>
                    <a:pt x="330" y="238"/>
                  </a:lnTo>
                  <a:lnTo>
                    <a:pt x="330" y="240"/>
                  </a:lnTo>
                  <a:lnTo>
                    <a:pt x="330" y="240"/>
                  </a:lnTo>
                  <a:lnTo>
                    <a:pt x="331" y="247"/>
                  </a:lnTo>
                  <a:lnTo>
                    <a:pt x="333" y="252"/>
                  </a:lnTo>
                  <a:lnTo>
                    <a:pt x="334" y="256"/>
                  </a:lnTo>
                  <a:lnTo>
                    <a:pt x="334" y="256"/>
                  </a:lnTo>
                  <a:lnTo>
                    <a:pt x="338" y="260"/>
                  </a:lnTo>
                  <a:lnTo>
                    <a:pt x="341" y="264"/>
                  </a:lnTo>
                  <a:lnTo>
                    <a:pt x="342" y="270"/>
                  </a:lnTo>
                  <a:lnTo>
                    <a:pt x="344" y="274"/>
                  </a:lnTo>
                  <a:lnTo>
                    <a:pt x="344" y="280"/>
                  </a:lnTo>
                  <a:lnTo>
                    <a:pt x="344" y="285"/>
                  </a:lnTo>
                  <a:lnTo>
                    <a:pt x="340" y="295"/>
                  </a:lnTo>
                  <a:lnTo>
                    <a:pt x="340" y="295"/>
                  </a:lnTo>
                  <a:lnTo>
                    <a:pt x="338" y="302"/>
                  </a:lnTo>
                  <a:lnTo>
                    <a:pt x="337" y="311"/>
                  </a:lnTo>
                  <a:lnTo>
                    <a:pt x="337" y="329"/>
                  </a:lnTo>
                  <a:lnTo>
                    <a:pt x="340" y="348"/>
                  </a:lnTo>
                  <a:lnTo>
                    <a:pt x="342" y="365"/>
                  </a:lnTo>
                  <a:lnTo>
                    <a:pt x="342" y="365"/>
                  </a:lnTo>
                  <a:lnTo>
                    <a:pt x="342" y="371"/>
                  </a:lnTo>
                  <a:lnTo>
                    <a:pt x="342" y="371"/>
                  </a:lnTo>
                  <a:lnTo>
                    <a:pt x="347" y="386"/>
                  </a:lnTo>
                  <a:lnTo>
                    <a:pt x="351" y="400"/>
                  </a:lnTo>
                  <a:lnTo>
                    <a:pt x="351" y="400"/>
                  </a:lnTo>
                  <a:lnTo>
                    <a:pt x="354" y="413"/>
                  </a:lnTo>
                  <a:lnTo>
                    <a:pt x="354" y="413"/>
                  </a:lnTo>
                  <a:lnTo>
                    <a:pt x="355" y="414"/>
                  </a:lnTo>
                  <a:lnTo>
                    <a:pt x="355" y="414"/>
                  </a:lnTo>
                  <a:lnTo>
                    <a:pt x="358" y="407"/>
                  </a:lnTo>
                  <a:lnTo>
                    <a:pt x="358" y="407"/>
                  </a:lnTo>
                  <a:lnTo>
                    <a:pt x="362" y="393"/>
                  </a:lnTo>
                  <a:lnTo>
                    <a:pt x="366" y="388"/>
                  </a:lnTo>
                  <a:lnTo>
                    <a:pt x="370" y="382"/>
                  </a:lnTo>
                  <a:lnTo>
                    <a:pt x="370" y="382"/>
                  </a:lnTo>
                  <a:lnTo>
                    <a:pt x="372" y="378"/>
                  </a:lnTo>
                  <a:lnTo>
                    <a:pt x="375" y="374"/>
                  </a:lnTo>
                  <a:lnTo>
                    <a:pt x="377" y="364"/>
                  </a:lnTo>
                  <a:lnTo>
                    <a:pt x="379" y="351"/>
                  </a:lnTo>
                  <a:lnTo>
                    <a:pt x="379" y="340"/>
                  </a:lnTo>
                  <a:lnTo>
                    <a:pt x="379" y="340"/>
                  </a:lnTo>
                  <a:lnTo>
                    <a:pt x="382" y="323"/>
                  </a:lnTo>
                  <a:lnTo>
                    <a:pt x="382" y="323"/>
                  </a:lnTo>
                  <a:lnTo>
                    <a:pt x="382" y="319"/>
                  </a:lnTo>
                  <a:lnTo>
                    <a:pt x="382" y="319"/>
                  </a:lnTo>
                  <a:lnTo>
                    <a:pt x="389" y="295"/>
                  </a:lnTo>
                  <a:lnTo>
                    <a:pt x="393" y="282"/>
                  </a:lnTo>
                  <a:lnTo>
                    <a:pt x="398" y="270"/>
                  </a:lnTo>
                  <a:lnTo>
                    <a:pt x="398" y="270"/>
                  </a:lnTo>
                  <a:lnTo>
                    <a:pt x="404" y="256"/>
                  </a:lnTo>
                  <a:lnTo>
                    <a:pt x="408" y="242"/>
                  </a:lnTo>
                  <a:lnTo>
                    <a:pt x="411" y="226"/>
                  </a:lnTo>
                  <a:lnTo>
                    <a:pt x="411" y="211"/>
                  </a:lnTo>
                  <a:lnTo>
                    <a:pt x="411" y="211"/>
                  </a:lnTo>
                  <a:lnTo>
                    <a:pt x="411" y="194"/>
                  </a:lnTo>
                  <a:lnTo>
                    <a:pt x="410" y="173"/>
                  </a:lnTo>
                  <a:lnTo>
                    <a:pt x="407" y="145"/>
                  </a:lnTo>
                  <a:lnTo>
                    <a:pt x="370" y="173"/>
                  </a:lnTo>
                  <a:lnTo>
                    <a:pt x="370" y="173"/>
                  </a:lnTo>
                  <a:lnTo>
                    <a:pt x="356" y="180"/>
                  </a:lnTo>
                  <a:lnTo>
                    <a:pt x="344" y="186"/>
                  </a:lnTo>
                  <a:lnTo>
                    <a:pt x="334" y="190"/>
                  </a:lnTo>
                  <a:lnTo>
                    <a:pt x="334" y="190"/>
                  </a:lnTo>
                  <a:lnTo>
                    <a:pt x="330" y="190"/>
                  </a:lnTo>
                  <a:lnTo>
                    <a:pt x="327" y="189"/>
                  </a:lnTo>
                  <a:lnTo>
                    <a:pt x="327" y="189"/>
                  </a:lnTo>
                  <a:lnTo>
                    <a:pt x="324" y="184"/>
                  </a:lnTo>
                  <a:lnTo>
                    <a:pt x="323" y="180"/>
                  </a:lnTo>
                  <a:lnTo>
                    <a:pt x="321" y="163"/>
                  </a:lnTo>
                  <a:lnTo>
                    <a:pt x="321" y="163"/>
                  </a:lnTo>
                  <a:lnTo>
                    <a:pt x="321" y="158"/>
                  </a:lnTo>
                  <a:lnTo>
                    <a:pt x="320" y="154"/>
                  </a:lnTo>
                  <a:lnTo>
                    <a:pt x="317" y="145"/>
                  </a:lnTo>
                  <a:lnTo>
                    <a:pt x="317" y="145"/>
                  </a:lnTo>
                  <a:lnTo>
                    <a:pt x="313" y="138"/>
                  </a:lnTo>
                  <a:lnTo>
                    <a:pt x="311" y="133"/>
                  </a:lnTo>
                  <a:lnTo>
                    <a:pt x="310" y="127"/>
                  </a:lnTo>
                  <a:lnTo>
                    <a:pt x="310" y="127"/>
                  </a:lnTo>
                  <a:lnTo>
                    <a:pt x="309" y="99"/>
                  </a:lnTo>
                  <a:lnTo>
                    <a:pt x="309" y="99"/>
                  </a:lnTo>
                  <a:lnTo>
                    <a:pt x="307" y="74"/>
                  </a:lnTo>
                  <a:lnTo>
                    <a:pt x="307" y="74"/>
                  </a:lnTo>
                  <a:lnTo>
                    <a:pt x="307" y="67"/>
                  </a:lnTo>
                  <a:lnTo>
                    <a:pt x="304" y="58"/>
                  </a:lnTo>
                  <a:lnTo>
                    <a:pt x="295" y="35"/>
                  </a:lnTo>
                  <a:lnTo>
                    <a:pt x="281" y="0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3175">
              <a:solidFill>
                <a:srgbClr val="2D282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97"/>
            <p:cNvSpPr>
              <a:spLocks/>
            </p:cNvSpPr>
            <p:nvPr/>
          </p:nvSpPr>
          <p:spPr bwMode="auto">
            <a:xfrm>
              <a:off x="3979862" y="3836986"/>
              <a:ext cx="550863" cy="568324"/>
            </a:xfrm>
            <a:custGeom>
              <a:avLst/>
              <a:gdLst>
                <a:gd name="T0" fmla="*/ 108 w 695"/>
                <a:gd name="T1" fmla="*/ 396 h 715"/>
                <a:gd name="T2" fmla="*/ 112 w 695"/>
                <a:gd name="T3" fmla="*/ 417 h 715"/>
                <a:gd name="T4" fmla="*/ 124 w 695"/>
                <a:gd name="T5" fmla="*/ 439 h 715"/>
                <a:gd name="T6" fmla="*/ 137 w 695"/>
                <a:gd name="T7" fmla="*/ 446 h 715"/>
                <a:gd name="T8" fmla="*/ 141 w 695"/>
                <a:gd name="T9" fmla="*/ 463 h 715"/>
                <a:gd name="T10" fmla="*/ 131 w 695"/>
                <a:gd name="T11" fmla="*/ 484 h 715"/>
                <a:gd name="T12" fmla="*/ 124 w 695"/>
                <a:gd name="T13" fmla="*/ 505 h 715"/>
                <a:gd name="T14" fmla="*/ 136 w 695"/>
                <a:gd name="T15" fmla="*/ 564 h 715"/>
                <a:gd name="T16" fmla="*/ 136 w 695"/>
                <a:gd name="T17" fmla="*/ 598 h 715"/>
                <a:gd name="T18" fmla="*/ 159 w 695"/>
                <a:gd name="T19" fmla="*/ 661 h 715"/>
                <a:gd name="T20" fmla="*/ 178 w 695"/>
                <a:gd name="T21" fmla="*/ 700 h 715"/>
                <a:gd name="T22" fmla="*/ 536 w 695"/>
                <a:gd name="T23" fmla="*/ 687 h 715"/>
                <a:gd name="T24" fmla="*/ 556 w 695"/>
                <a:gd name="T25" fmla="*/ 708 h 715"/>
                <a:gd name="T26" fmla="*/ 566 w 695"/>
                <a:gd name="T27" fmla="*/ 708 h 715"/>
                <a:gd name="T28" fmla="*/ 569 w 695"/>
                <a:gd name="T29" fmla="*/ 676 h 715"/>
                <a:gd name="T30" fmla="*/ 570 w 695"/>
                <a:gd name="T31" fmla="*/ 648 h 715"/>
                <a:gd name="T32" fmla="*/ 576 w 695"/>
                <a:gd name="T33" fmla="*/ 637 h 715"/>
                <a:gd name="T34" fmla="*/ 597 w 695"/>
                <a:gd name="T35" fmla="*/ 640 h 715"/>
                <a:gd name="T36" fmla="*/ 618 w 695"/>
                <a:gd name="T37" fmla="*/ 645 h 715"/>
                <a:gd name="T38" fmla="*/ 644 w 695"/>
                <a:gd name="T39" fmla="*/ 647 h 715"/>
                <a:gd name="T40" fmla="*/ 651 w 695"/>
                <a:gd name="T41" fmla="*/ 581 h 715"/>
                <a:gd name="T42" fmla="*/ 658 w 695"/>
                <a:gd name="T43" fmla="*/ 550 h 715"/>
                <a:gd name="T44" fmla="*/ 675 w 695"/>
                <a:gd name="T45" fmla="*/ 507 h 715"/>
                <a:gd name="T46" fmla="*/ 678 w 695"/>
                <a:gd name="T47" fmla="*/ 474 h 715"/>
                <a:gd name="T48" fmla="*/ 688 w 695"/>
                <a:gd name="T49" fmla="*/ 445 h 715"/>
                <a:gd name="T50" fmla="*/ 671 w 695"/>
                <a:gd name="T51" fmla="*/ 413 h 715"/>
                <a:gd name="T52" fmla="*/ 643 w 695"/>
                <a:gd name="T53" fmla="*/ 367 h 715"/>
                <a:gd name="T54" fmla="*/ 620 w 695"/>
                <a:gd name="T55" fmla="*/ 354 h 715"/>
                <a:gd name="T56" fmla="*/ 601 w 695"/>
                <a:gd name="T57" fmla="*/ 340 h 715"/>
                <a:gd name="T58" fmla="*/ 580 w 695"/>
                <a:gd name="T59" fmla="*/ 302 h 715"/>
                <a:gd name="T60" fmla="*/ 574 w 695"/>
                <a:gd name="T61" fmla="*/ 283 h 715"/>
                <a:gd name="T62" fmla="*/ 556 w 695"/>
                <a:gd name="T63" fmla="*/ 269 h 715"/>
                <a:gd name="T64" fmla="*/ 514 w 695"/>
                <a:gd name="T65" fmla="*/ 240 h 715"/>
                <a:gd name="T66" fmla="*/ 500 w 695"/>
                <a:gd name="T67" fmla="*/ 221 h 715"/>
                <a:gd name="T68" fmla="*/ 501 w 695"/>
                <a:gd name="T69" fmla="*/ 194 h 715"/>
                <a:gd name="T70" fmla="*/ 497 w 695"/>
                <a:gd name="T71" fmla="*/ 190 h 715"/>
                <a:gd name="T72" fmla="*/ 463 w 695"/>
                <a:gd name="T73" fmla="*/ 190 h 715"/>
                <a:gd name="T74" fmla="*/ 412 w 695"/>
                <a:gd name="T75" fmla="*/ 144 h 715"/>
                <a:gd name="T76" fmla="*/ 393 w 695"/>
                <a:gd name="T77" fmla="*/ 124 h 715"/>
                <a:gd name="T78" fmla="*/ 375 w 695"/>
                <a:gd name="T79" fmla="*/ 91 h 715"/>
                <a:gd name="T80" fmla="*/ 374 w 695"/>
                <a:gd name="T81" fmla="*/ 78 h 715"/>
                <a:gd name="T82" fmla="*/ 350 w 695"/>
                <a:gd name="T83" fmla="*/ 75 h 715"/>
                <a:gd name="T84" fmla="*/ 332 w 695"/>
                <a:gd name="T85" fmla="*/ 75 h 715"/>
                <a:gd name="T86" fmla="*/ 316 w 695"/>
                <a:gd name="T87" fmla="*/ 58 h 715"/>
                <a:gd name="T88" fmla="*/ 309 w 695"/>
                <a:gd name="T89" fmla="*/ 44 h 715"/>
                <a:gd name="T90" fmla="*/ 307 w 695"/>
                <a:gd name="T91" fmla="*/ 30 h 715"/>
                <a:gd name="T92" fmla="*/ 318 w 695"/>
                <a:gd name="T93" fmla="*/ 1 h 715"/>
                <a:gd name="T94" fmla="*/ 319 w 695"/>
                <a:gd name="T95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95" h="715">
                  <a:moveTo>
                    <a:pt x="91" y="360"/>
                  </a:moveTo>
                  <a:lnTo>
                    <a:pt x="91" y="360"/>
                  </a:lnTo>
                  <a:lnTo>
                    <a:pt x="102" y="379"/>
                  </a:lnTo>
                  <a:lnTo>
                    <a:pt x="108" y="396"/>
                  </a:lnTo>
                  <a:lnTo>
                    <a:pt x="110" y="403"/>
                  </a:lnTo>
                  <a:lnTo>
                    <a:pt x="110" y="410"/>
                  </a:lnTo>
                  <a:lnTo>
                    <a:pt x="110" y="410"/>
                  </a:lnTo>
                  <a:lnTo>
                    <a:pt x="112" y="417"/>
                  </a:lnTo>
                  <a:lnTo>
                    <a:pt x="113" y="423"/>
                  </a:lnTo>
                  <a:lnTo>
                    <a:pt x="116" y="428"/>
                  </a:lnTo>
                  <a:lnTo>
                    <a:pt x="119" y="432"/>
                  </a:lnTo>
                  <a:lnTo>
                    <a:pt x="124" y="439"/>
                  </a:lnTo>
                  <a:lnTo>
                    <a:pt x="130" y="444"/>
                  </a:lnTo>
                  <a:lnTo>
                    <a:pt x="130" y="444"/>
                  </a:lnTo>
                  <a:lnTo>
                    <a:pt x="137" y="446"/>
                  </a:lnTo>
                  <a:lnTo>
                    <a:pt x="137" y="446"/>
                  </a:lnTo>
                  <a:lnTo>
                    <a:pt x="141" y="448"/>
                  </a:lnTo>
                  <a:lnTo>
                    <a:pt x="143" y="451"/>
                  </a:lnTo>
                  <a:lnTo>
                    <a:pt x="144" y="455"/>
                  </a:lnTo>
                  <a:lnTo>
                    <a:pt x="141" y="463"/>
                  </a:lnTo>
                  <a:lnTo>
                    <a:pt x="141" y="463"/>
                  </a:lnTo>
                  <a:lnTo>
                    <a:pt x="137" y="476"/>
                  </a:lnTo>
                  <a:lnTo>
                    <a:pt x="131" y="484"/>
                  </a:lnTo>
                  <a:lnTo>
                    <a:pt x="131" y="484"/>
                  </a:lnTo>
                  <a:lnTo>
                    <a:pt x="126" y="495"/>
                  </a:lnTo>
                  <a:lnTo>
                    <a:pt x="124" y="500"/>
                  </a:lnTo>
                  <a:lnTo>
                    <a:pt x="124" y="505"/>
                  </a:lnTo>
                  <a:lnTo>
                    <a:pt x="124" y="505"/>
                  </a:lnTo>
                  <a:lnTo>
                    <a:pt x="136" y="564"/>
                  </a:lnTo>
                  <a:lnTo>
                    <a:pt x="137" y="564"/>
                  </a:lnTo>
                  <a:lnTo>
                    <a:pt x="136" y="564"/>
                  </a:lnTo>
                  <a:lnTo>
                    <a:pt x="136" y="564"/>
                  </a:lnTo>
                  <a:lnTo>
                    <a:pt x="136" y="574"/>
                  </a:lnTo>
                  <a:lnTo>
                    <a:pt x="136" y="585"/>
                  </a:lnTo>
                  <a:lnTo>
                    <a:pt x="136" y="598"/>
                  </a:lnTo>
                  <a:lnTo>
                    <a:pt x="136" y="598"/>
                  </a:lnTo>
                  <a:lnTo>
                    <a:pt x="141" y="616"/>
                  </a:lnTo>
                  <a:lnTo>
                    <a:pt x="148" y="636"/>
                  </a:lnTo>
                  <a:lnTo>
                    <a:pt x="158" y="659"/>
                  </a:lnTo>
                  <a:lnTo>
                    <a:pt x="159" y="661"/>
                  </a:lnTo>
                  <a:lnTo>
                    <a:pt x="158" y="661"/>
                  </a:lnTo>
                  <a:lnTo>
                    <a:pt x="157" y="661"/>
                  </a:lnTo>
                  <a:lnTo>
                    <a:pt x="157" y="661"/>
                  </a:lnTo>
                  <a:lnTo>
                    <a:pt x="178" y="700"/>
                  </a:lnTo>
                  <a:lnTo>
                    <a:pt x="183" y="715"/>
                  </a:lnTo>
                  <a:lnTo>
                    <a:pt x="536" y="687"/>
                  </a:lnTo>
                  <a:lnTo>
                    <a:pt x="536" y="687"/>
                  </a:lnTo>
                  <a:lnTo>
                    <a:pt x="536" y="687"/>
                  </a:lnTo>
                  <a:lnTo>
                    <a:pt x="539" y="692"/>
                  </a:lnTo>
                  <a:lnTo>
                    <a:pt x="545" y="699"/>
                  </a:lnTo>
                  <a:lnTo>
                    <a:pt x="552" y="706"/>
                  </a:lnTo>
                  <a:lnTo>
                    <a:pt x="556" y="708"/>
                  </a:lnTo>
                  <a:lnTo>
                    <a:pt x="562" y="710"/>
                  </a:lnTo>
                  <a:lnTo>
                    <a:pt x="562" y="710"/>
                  </a:lnTo>
                  <a:lnTo>
                    <a:pt x="564" y="708"/>
                  </a:lnTo>
                  <a:lnTo>
                    <a:pt x="566" y="708"/>
                  </a:lnTo>
                  <a:lnTo>
                    <a:pt x="566" y="708"/>
                  </a:lnTo>
                  <a:lnTo>
                    <a:pt x="569" y="703"/>
                  </a:lnTo>
                  <a:lnTo>
                    <a:pt x="569" y="696"/>
                  </a:lnTo>
                  <a:lnTo>
                    <a:pt x="569" y="676"/>
                  </a:lnTo>
                  <a:lnTo>
                    <a:pt x="569" y="676"/>
                  </a:lnTo>
                  <a:lnTo>
                    <a:pt x="569" y="662"/>
                  </a:lnTo>
                  <a:lnTo>
                    <a:pt x="570" y="648"/>
                  </a:lnTo>
                  <a:lnTo>
                    <a:pt x="570" y="648"/>
                  </a:lnTo>
                  <a:lnTo>
                    <a:pt x="571" y="641"/>
                  </a:lnTo>
                  <a:lnTo>
                    <a:pt x="573" y="638"/>
                  </a:lnTo>
                  <a:lnTo>
                    <a:pt x="576" y="637"/>
                  </a:lnTo>
                  <a:lnTo>
                    <a:pt x="576" y="637"/>
                  </a:lnTo>
                  <a:lnTo>
                    <a:pt x="580" y="636"/>
                  </a:lnTo>
                  <a:lnTo>
                    <a:pt x="585" y="636"/>
                  </a:lnTo>
                  <a:lnTo>
                    <a:pt x="597" y="640"/>
                  </a:lnTo>
                  <a:lnTo>
                    <a:pt x="597" y="640"/>
                  </a:lnTo>
                  <a:lnTo>
                    <a:pt x="604" y="643"/>
                  </a:lnTo>
                  <a:lnTo>
                    <a:pt x="609" y="645"/>
                  </a:lnTo>
                  <a:lnTo>
                    <a:pt x="609" y="645"/>
                  </a:lnTo>
                  <a:lnTo>
                    <a:pt x="618" y="645"/>
                  </a:lnTo>
                  <a:lnTo>
                    <a:pt x="627" y="645"/>
                  </a:lnTo>
                  <a:lnTo>
                    <a:pt x="627" y="645"/>
                  </a:lnTo>
                  <a:lnTo>
                    <a:pt x="637" y="645"/>
                  </a:lnTo>
                  <a:lnTo>
                    <a:pt x="644" y="647"/>
                  </a:lnTo>
                  <a:lnTo>
                    <a:pt x="644" y="647"/>
                  </a:lnTo>
                  <a:lnTo>
                    <a:pt x="647" y="616"/>
                  </a:lnTo>
                  <a:lnTo>
                    <a:pt x="651" y="581"/>
                  </a:lnTo>
                  <a:lnTo>
                    <a:pt x="651" y="581"/>
                  </a:lnTo>
                  <a:lnTo>
                    <a:pt x="654" y="567"/>
                  </a:lnTo>
                  <a:lnTo>
                    <a:pt x="654" y="567"/>
                  </a:lnTo>
                  <a:lnTo>
                    <a:pt x="655" y="559"/>
                  </a:lnTo>
                  <a:lnTo>
                    <a:pt x="658" y="550"/>
                  </a:lnTo>
                  <a:lnTo>
                    <a:pt x="665" y="532"/>
                  </a:lnTo>
                  <a:lnTo>
                    <a:pt x="665" y="532"/>
                  </a:lnTo>
                  <a:lnTo>
                    <a:pt x="672" y="515"/>
                  </a:lnTo>
                  <a:lnTo>
                    <a:pt x="675" y="507"/>
                  </a:lnTo>
                  <a:lnTo>
                    <a:pt x="675" y="500"/>
                  </a:lnTo>
                  <a:lnTo>
                    <a:pt x="675" y="500"/>
                  </a:lnTo>
                  <a:lnTo>
                    <a:pt x="676" y="487"/>
                  </a:lnTo>
                  <a:lnTo>
                    <a:pt x="678" y="474"/>
                  </a:lnTo>
                  <a:lnTo>
                    <a:pt x="681" y="463"/>
                  </a:lnTo>
                  <a:lnTo>
                    <a:pt x="685" y="455"/>
                  </a:lnTo>
                  <a:lnTo>
                    <a:pt x="685" y="455"/>
                  </a:lnTo>
                  <a:lnTo>
                    <a:pt x="688" y="445"/>
                  </a:lnTo>
                  <a:lnTo>
                    <a:pt x="692" y="434"/>
                  </a:lnTo>
                  <a:lnTo>
                    <a:pt x="695" y="417"/>
                  </a:lnTo>
                  <a:lnTo>
                    <a:pt x="671" y="414"/>
                  </a:lnTo>
                  <a:lnTo>
                    <a:pt x="671" y="413"/>
                  </a:lnTo>
                  <a:lnTo>
                    <a:pt x="671" y="413"/>
                  </a:lnTo>
                  <a:lnTo>
                    <a:pt x="660" y="395"/>
                  </a:lnTo>
                  <a:lnTo>
                    <a:pt x="651" y="379"/>
                  </a:lnTo>
                  <a:lnTo>
                    <a:pt x="643" y="367"/>
                  </a:lnTo>
                  <a:lnTo>
                    <a:pt x="643" y="367"/>
                  </a:lnTo>
                  <a:lnTo>
                    <a:pt x="637" y="361"/>
                  </a:lnTo>
                  <a:lnTo>
                    <a:pt x="633" y="358"/>
                  </a:lnTo>
                  <a:lnTo>
                    <a:pt x="620" y="354"/>
                  </a:lnTo>
                  <a:lnTo>
                    <a:pt x="620" y="354"/>
                  </a:lnTo>
                  <a:lnTo>
                    <a:pt x="608" y="348"/>
                  </a:lnTo>
                  <a:lnTo>
                    <a:pt x="604" y="346"/>
                  </a:lnTo>
                  <a:lnTo>
                    <a:pt x="601" y="340"/>
                  </a:lnTo>
                  <a:lnTo>
                    <a:pt x="601" y="340"/>
                  </a:lnTo>
                  <a:lnTo>
                    <a:pt x="590" y="320"/>
                  </a:lnTo>
                  <a:lnTo>
                    <a:pt x="590" y="320"/>
                  </a:lnTo>
                  <a:lnTo>
                    <a:pt x="580" y="302"/>
                  </a:lnTo>
                  <a:lnTo>
                    <a:pt x="576" y="294"/>
                  </a:lnTo>
                  <a:lnTo>
                    <a:pt x="574" y="287"/>
                  </a:lnTo>
                  <a:lnTo>
                    <a:pt x="574" y="287"/>
                  </a:lnTo>
                  <a:lnTo>
                    <a:pt x="574" y="283"/>
                  </a:lnTo>
                  <a:lnTo>
                    <a:pt x="571" y="280"/>
                  </a:lnTo>
                  <a:lnTo>
                    <a:pt x="566" y="274"/>
                  </a:lnTo>
                  <a:lnTo>
                    <a:pt x="559" y="270"/>
                  </a:lnTo>
                  <a:lnTo>
                    <a:pt x="556" y="269"/>
                  </a:lnTo>
                  <a:lnTo>
                    <a:pt x="556" y="269"/>
                  </a:lnTo>
                  <a:lnTo>
                    <a:pt x="543" y="259"/>
                  </a:lnTo>
                  <a:lnTo>
                    <a:pt x="514" y="240"/>
                  </a:lnTo>
                  <a:lnTo>
                    <a:pt x="514" y="240"/>
                  </a:lnTo>
                  <a:lnTo>
                    <a:pt x="508" y="236"/>
                  </a:lnTo>
                  <a:lnTo>
                    <a:pt x="504" y="231"/>
                  </a:lnTo>
                  <a:lnTo>
                    <a:pt x="501" y="226"/>
                  </a:lnTo>
                  <a:lnTo>
                    <a:pt x="500" y="221"/>
                  </a:lnTo>
                  <a:lnTo>
                    <a:pt x="500" y="212"/>
                  </a:lnTo>
                  <a:lnTo>
                    <a:pt x="501" y="203"/>
                  </a:lnTo>
                  <a:lnTo>
                    <a:pt x="501" y="203"/>
                  </a:lnTo>
                  <a:lnTo>
                    <a:pt x="501" y="194"/>
                  </a:lnTo>
                  <a:lnTo>
                    <a:pt x="501" y="194"/>
                  </a:lnTo>
                  <a:lnTo>
                    <a:pt x="500" y="191"/>
                  </a:lnTo>
                  <a:lnTo>
                    <a:pt x="500" y="191"/>
                  </a:lnTo>
                  <a:lnTo>
                    <a:pt x="497" y="190"/>
                  </a:lnTo>
                  <a:lnTo>
                    <a:pt x="491" y="189"/>
                  </a:lnTo>
                  <a:lnTo>
                    <a:pt x="479" y="189"/>
                  </a:lnTo>
                  <a:lnTo>
                    <a:pt x="463" y="190"/>
                  </a:lnTo>
                  <a:lnTo>
                    <a:pt x="463" y="190"/>
                  </a:lnTo>
                  <a:lnTo>
                    <a:pt x="463" y="190"/>
                  </a:lnTo>
                  <a:lnTo>
                    <a:pt x="463" y="190"/>
                  </a:lnTo>
                  <a:lnTo>
                    <a:pt x="433" y="163"/>
                  </a:lnTo>
                  <a:lnTo>
                    <a:pt x="412" y="144"/>
                  </a:lnTo>
                  <a:lnTo>
                    <a:pt x="399" y="131"/>
                  </a:lnTo>
                  <a:lnTo>
                    <a:pt x="399" y="131"/>
                  </a:lnTo>
                  <a:lnTo>
                    <a:pt x="393" y="124"/>
                  </a:lnTo>
                  <a:lnTo>
                    <a:pt x="393" y="124"/>
                  </a:lnTo>
                  <a:lnTo>
                    <a:pt x="386" y="116"/>
                  </a:lnTo>
                  <a:lnTo>
                    <a:pt x="381" y="106"/>
                  </a:lnTo>
                  <a:lnTo>
                    <a:pt x="377" y="96"/>
                  </a:lnTo>
                  <a:lnTo>
                    <a:pt x="375" y="91"/>
                  </a:lnTo>
                  <a:lnTo>
                    <a:pt x="377" y="85"/>
                  </a:lnTo>
                  <a:lnTo>
                    <a:pt x="377" y="85"/>
                  </a:lnTo>
                  <a:lnTo>
                    <a:pt x="375" y="81"/>
                  </a:lnTo>
                  <a:lnTo>
                    <a:pt x="374" y="78"/>
                  </a:lnTo>
                  <a:lnTo>
                    <a:pt x="374" y="78"/>
                  </a:lnTo>
                  <a:lnTo>
                    <a:pt x="370" y="75"/>
                  </a:lnTo>
                  <a:lnTo>
                    <a:pt x="364" y="74"/>
                  </a:lnTo>
                  <a:lnTo>
                    <a:pt x="350" y="75"/>
                  </a:lnTo>
                  <a:lnTo>
                    <a:pt x="350" y="75"/>
                  </a:lnTo>
                  <a:lnTo>
                    <a:pt x="340" y="75"/>
                  </a:lnTo>
                  <a:lnTo>
                    <a:pt x="332" y="75"/>
                  </a:lnTo>
                  <a:lnTo>
                    <a:pt x="332" y="75"/>
                  </a:lnTo>
                  <a:lnTo>
                    <a:pt x="325" y="72"/>
                  </a:lnTo>
                  <a:lnTo>
                    <a:pt x="322" y="68"/>
                  </a:lnTo>
                  <a:lnTo>
                    <a:pt x="319" y="64"/>
                  </a:lnTo>
                  <a:lnTo>
                    <a:pt x="316" y="58"/>
                  </a:lnTo>
                  <a:lnTo>
                    <a:pt x="316" y="58"/>
                  </a:lnTo>
                  <a:lnTo>
                    <a:pt x="314" y="50"/>
                  </a:lnTo>
                  <a:lnTo>
                    <a:pt x="312" y="47"/>
                  </a:lnTo>
                  <a:lnTo>
                    <a:pt x="309" y="44"/>
                  </a:lnTo>
                  <a:lnTo>
                    <a:pt x="309" y="44"/>
                  </a:lnTo>
                  <a:lnTo>
                    <a:pt x="307" y="40"/>
                  </a:lnTo>
                  <a:lnTo>
                    <a:pt x="305" y="36"/>
                  </a:lnTo>
                  <a:lnTo>
                    <a:pt x="307" y="30"/>
                  </a:lnTo>
                  <a:lnTo>
                    <a:pt x="308" y="23"/>
                  </a:lnTo>
                  <a:lnTo>
                    <a:pt x="314" y="11"/>
                  </a:lnTo>
                  <a:lnTo>
                    <a:pt x="318" y="1"/>
                  </a:lnTo>
                  <a:lnTo>
                    <a:pt x="318" y="1"/>
                  </a:lnTo>
                  <a:lnTo>
                    <a:pt x="318" y="1"/>
                  </a:lnTo>
                  <a:lnTo>
                    <a:pt x="319" y="0"/>
                  </a:lnTo>
                  <a:lnTo>
                    <a:pt x="319" y="0"/>
                  </a:lnTo>
                  <a:lnTo>
                    <a:pt x="319" y="0"/>
                  </a:lnTo>
                  <a:lnTo>
                    <a:pt x="0" y="40"/>
                  </a:lnTo>
                  <a:lnTo>
                    <a:pt x="91" y="360"/>
                  </a:lnTo>
                  <a:close/>
                </a:path>
              </a:pathLst>
            </a:custGeom>
            <a:grpFill/>
            <a:ln w="3175">
              <a:solidFill>
                <a:srgbClr val="2D282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98"/>
            <p:cNvSpPr>
              <a:spLocks/>
            </p:cNvSpPr>
            <p:nvPr/>
          </p:nvSpPr>
          <p:spPr bwMode="auto">
            <a:xfrm>
              <a:off x="2122488" y="2484437"/>
              <a:ext cx="838200" cy="787400"/>
            </a:xfrm>
            <a:custGeom>
              <a:avLst/>
              <a:gdLst>
                <a:gd name="T0" fmla="*/ 248 w 1057"/>
                <a:gd name="T1" fmla="*/ 817 h 990"/>
                <a:gd name="T2" fmla="*/ 279 w 1057"/>
                <a:gd name="T3" fmla="*/ 974 h 990"/>
                <a:gd name="T4" fmla="*/ 573 w 1057"/>
                <a:gd name="T5" fmla="*/ 983 h 990"/>
                <a:gd name="T6" fmla="*/ 1057 w 1057"/>
                <a:gd name="T7" fmla="*/ 990 h 990"/>
                <a:gd name="T8" fmla="*/ 1017 w 1057"/>
                <a:gd name="T9" fmla="*/ 926 h 990"/>
                <a:gd name="T10" fmla="*/ 1006 w 1057"/>
                <a:gd name="T11" fmla="*/ 902 h 990"/>
                <a:gd name="T12" fmla="*/ 1005 w 1057"/>
                <a:gd name="T13" fmla="*/ 901 h 990"/>
                <a:gd name="T14" fmla="*/ 1003 w 1057"/>
                <a:gd name="T15" fmla="*/ 890 h 990"/>
                <a:gd name="T16" fmla="*/ 1002 w 1057"/>
                <a:gd name="T17" fmla="*/ 871 h 990"/>
                <a:gd name="T18" fmla="*/ 982 w 1057"/>
                <a:gd name="T19" fmla="*/ 820 h 990"/>
                <a:gd name="T20" fmla="*/ 972 w 1057"/>
                <a:gd name="T21" fmla="*/ 794 h 990"/>
                <a:gd name="T22" fmla="*/ 946 w 1057"/>
                <a:gd name="T23" fmla="*/ 677 h 990"/>
                <a:gd name="T24" fmla="*/ 932 w 1057"/>
                <a:gd name="T25" fmla="*/ 637 h 990"/>
                <a:gd name="T26" fmla="*/ 909 w 1057"/>
                <a:gd name="T27" fmla="*/ 594 h 990"/>
                <a:gd name="T28" fmla="*/ 893 w 1057"/>
                <a:gd name="T29" fmla="*/ 572 h 990"/>
                <a:gd name="T30" fmla="*/ 877 w 1057"/>
                <a:gd name="T31" fmla="*/ 552 h 990"/>
                <a:gd name="T32" fmla="*/ 862 w 1057"/>
                <a:gd name="T33" fmla="*/ 544 h 990"/>
                <a:gd name="T34" fmla="*/ 848 w 1057"/>
                <a:gd name="T35" fmla="*/ 542 h 990"/>
                <a:gd name="T36" fmla="*/ 781 w 1057"/>
                <a:gd name="T37" fmla="*/ 544 h 990"/>
                <a:gd name="T38" fmla="*/ 755 w 1057"/>
                <a:gd name="T39" fmla="*/ 546 h 990"/>
                <a:gd name="T40" fmla="*/ 724 w 1057"/>
                <a:gd name="T41" fmla="*/ 548 h 990"/>
                <a:gd name="T42" fmla="*/ 710 w 1057"/>
                <a:gd name="T43" fmla="*/ 538 h 990"/>
                <a:gd name="T44" fmla="*/ 682 w 1057"/>
                <a:gd name="T45" fmla="*/ 507 h 990"/>
                <a:gd name="T46" fmla="*/ 205 w 1057"/>
                <a:gd name="T47" fmla="*/ 489 h 990"/>
                <a:gd name="T48" fmla="*/ 25 w 1057"/>
                <a:gd name="T49" fmla="*/ 478 h 990"/>
                <a:gd name="T50" fmla="*/ 206 w 1057"/>
                <a:gd name="T51" fmla="*/ 488 h 990"/>
                <a:gd name="T52" fmla="*/ 682 w 1057"/>
                <a:gd name="T53" fmla="*/ 506 h 990"/>
                <a:gd name="T54" fmla="*/ 691 w 1057"/>
                <a:gd name="T55" fmla="*/ 514 h 990"/>
                <a:gd name="T56" fmla="*/ 716 w 1057"/>
                <a:gd name="T57" fmla="*/ 541 h 990"/>
                <a:gd name="T58" fmla="*/ 730 w 1057"/>
                <a:gd name="T59" fmla="*/ 548 h 990"/>
                <a:gd name="T60" fmla="*/ 754 w 1057"/>
                <a:gd name="T61" fmla="*/ 545 h 990"/>
                <a:gd name="T62" fmla="*/ 800 w 1057"/>
                <a:gd name="T63" fmla="*/ 541 h 990"/>
                <a:gd name="T64" fmla="*/ 848 w 1057"/>
                <a:gd name="T65" fmla="*/ 541 h 990"/>
                <a:gd name="T66" fmla="*/ 866 w 1057"/>
                <a:gd name="T67" fmla="*/ 542 h 990"/>
                <a:gd name="T68" fmla="*/ 886 w 1057"/>
                <a:gd name="T69" fmla="*/ 560 h 990"/>
                <a:gd name="T70" fmla="*/ 904 w 1057"/>
                <a:gd name="T71" fmla="*/ 587 h 990"/>
                <a:gd name="T72" fmla="*/ 912 w 1057"/>
                <a:gd name="T73" fmla="*/ 595 h 990"/>
                <a:gd name="T74" fmla="*/ 912 w 1057"/>
                <a:gd name="T75" fmla="*/ 593 h 990"/>
                <a:gd name="T76" fmla="*/ 915 w 1057"/>
                <a:gd name="T77" fmla="*/ 597 h 990"/>
                <a:gd name="T78" fmla="*/ 916 w 1057"/>
                <a:gd name="T79" fmla="*/ 594 h 990"/>
                <a:gd name="T80" fmla="*/ 912 w 1057"/>
                <a:gd name="T81" fmla="*/ 567 h 990"/>
                <a:gd name="T82" fmla="*/ 908 w 1057"/>
                <a:gd name="T83" fmla="*/ 549 h 990"/>
                <a:gd name="T84" fmla="*/ 916 w 1057"/>
                <a:gd name="T85" fmla="*/ 517 h 990"/>
                <a:gd name="T86" fmla="*/ 926 w 1057"/>
                <a:gd name="T87" fmla="*/ 496 h 990"/>
                <a:gd name="T88" fmla="*/ 926 w 1057"/>
                <a:gd name="T89" fmla="*/ 478 h 990"/>
                <a:gd name="T90" fmla="*/ 919 w 1057"/>
                <a:gd name="T91" fmla="*/ 466 h 990"/>
                <a:gd name="T92" fmla="*/ 922 w 1057"/>
                <a:gd name="T93" fmla="*/ 169 h 990"/>
                <a:gd name="T94" fmla="*/ 918 w 1057"/>
                <a:gd name="T95" fmla="*/ 137 h 990"/>
                <a:gd name="T96" fmla="*/ 907 w 1057"/>
                <a:gd name="T97" fmla="*/ 112 h 990"/>
                <a:gd name="T98" fmla="*/ 901 w 1057"/>
                <a:gd name="T99" fmla="*/ 99 h 990"/>
                <a:gd name="T100" fmla="*/ 891 w 1057"/>
                <a:gd name="T101" fmla="*/ 92 h 990"/>
                <a:gd name="T102" fmla="*/ 884 w 1057"/>
                <a:gd name="T103" fmla="*/ 87 h 990"/>
                <a:gd name="T104" fmla="*/ 887 w 1057"/>
                <a:gd name="T105" fmla="*/ 80 h 990"/>
                <a:gd name="T106" fmla="*/ 904 w 1057"/>
                <a:gd name="T107" fmla="*/ 39 h 990"/>
                <a:gd name="T108" fmla="*/ 362 w 1057"/>
                <a:gd name="T109" fmla="*/ 18 h 990"/>
                <a:gd name="T110" fmla="*/ 91 w 1057"/>
                <a:gd name="T111" fmla="*/ 3 h 990"/>
                <a:gd name="T112" fmla="*/ 53 w 1057"/>
                <a:gd name="T113" fmla="*/ 150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57" h="990">
                  <a:moveTo>
                    <a:pt x="0" y="793"/>
                  </a:moveTo>
                  <a:lnTo>
                    <a:pt x="250" y="817"/>
                  </a:lnTo>
                  <a:lnTo>
                    <a:pt x="248" y="817"/>
                  </a:lnTo>
                  <a:lnTo>
                    <a:pt x="238" y="969"/>
                  </a:lnTo>
                  <a:lnTo>
                    <a:pt x="238" y="969"/>
                  </a:lnTo>
                  <a:lnTo>
                    <a:pt x="279" y="974"/>
                  </a:lnTo>
                  <a:lnTo>
                    <a:pt x="328" y="976"/>
                  </a:lnTo>
                  <a:lnTo>
                    <a:pt x="443" y="981"/>
                  </a:lnTo>
                  <a:lnTo>
                    <a:pt x="573" y="983"/>
                  </a:lnTo>
                  <a:lnTo>
                    <a:pt x="708" y="986"/>
                  </a:lnTo>
                  <a:lnTo>
                    <a:pt x="942" y="989"/>
                  </a:lnTo>
                  <a:lnTo>
                    <a:pt x="1057" y="990"/>
                  </a:lnTo>
                  <a:lnTo>
                    <a:pt x="1057" y="990"/>
                  </a:lnTo>
                  <a:lnTo>
                    <a:pt x="1033" y="953"/>
                  </a:lnTo>
                  <a:lnTo>
                    <a:pt x="1017" y="926"/>
                  </a:lnTo>
                  <a:lnTo>
                    <a:pt x="1012" y="913"/>
                  </a:lnTo>
                  <a:lnTo>
                    <a:pt x="1006" y="902"/>
                  </a:lnTo>
                  <a:lnTo>
                    <a:pt x="1006" y="902"/>
                  </a:lnTo>
                  <a:lnTo>
                    <a:pt x="1005" y="902"/>
                  </a:lnTo>
                  <a:lnTo>
                    <a:pt x="1005" y="901"/>
                  </a:lnTo>
                  <a:lnTo>
                    <a:pt x="1005" y="901"/>
                  </a:lnTo>
                  <a:lnTo>
                    <a:pt x="1006" y="901"/>
                  </a:lnTo>
                  <a:lnTo>
                    <a:pt x="1006" y="901"/>
                  </a:lnTo>
                  <a:lnTo>
                    <a:pt x="1003" y="890"/>
                  </a:lnTo>
                  <a:lnTo>
                    <a:pt x="1003" y="890"/>
                  </a:lnTo>
                  <a:lnTo>
                    <a:pt x="1003" y="881"/>
                  </a:lnTo>
                  <a:lnTo>
                    <a:pt x="1002" y="871"/>
                  </a:lnTo>
                  <a:lnTo>
                    <a:pt x="996" y="852"/>
                  </a:lnTo>
                  <a:lnTo>
                    <a:pt x="988" y="834"/>
                  </a:lnTo>
                  <a:lnTo>
                    <a:pt x="982" y="820"/>
                  </a:lnTo>
                  <a:lnTo>
                    <a:pt x="982" y="820"/>
                  </a:lnTo>
                  <a:lnTo>
                    <a:pt x="978" y="811"/>
                  </a:lnTo>
                  <a:lnTo>
                    <a:pt x="972" y="794"/>
                  </a:lnTo>
                  <a:lnTo>
                    <a:pt x="961" y="751"/>
                  </a:lnTo>
                  <a:lnTo>
                    <a:pt x="951" y="706"/>
                  </a:lnTo>
                  <a:lnTo>
                    <a:pt x="946" y="677"/>
                  </a:lnTo>
                  <a:lnTo>
                    <a:pt x="946" y="677"/>
                  </a:lnTo>
                  <a:lnTo>
                    <a:pt x="940" y="660"/>
                  </a:lnTo>
                  <a:lnTo>
                    <a:pt x="932" y="637"/>
                  </a:lnTo>
                  <a:lnTo>
                    <a:pt x="914" y="598"/>
                  </a:lnTo>
                  <a:lnTo>
                    <a:pt x="914" y="598"/>
                  </a:lnTo>
                  <a:lnTo>
                    <a:pt x="909" y="594"/>
                  </a:lnTo>
                  <a:lnTo>
                    <a:pt x="904" y="588"/>
                  </a:lnTo>
                  <a:lnTo>
                    <a:pt x="904" y="588"/>
                  </a:lnTo>
                  <a:lnTo>
                    <a:pt x="893" y="572"/>
                  </a:lnTo>
                  <a:lnTo>
                    <a:pt x="893" y="572"/>
                  </a:lnTo>
                  <a:lnTo>
                    <a:pt x="884" y="560"/>
                  </a:lnTo>
                  <a:lnTo>
                    <a:pt x="877" y="552"/>
                  </a:lnTo>
                  <a:lnTo>
                    <a:pt x="869" y="545"/>
                  </a:lnTo>
                  <a:lnTo>
                    <a:pt x="866" y="544"/>
                  </a:lnTo>
                  <a:lnTo>
                    <a:pt x="862" y="544"/>
                  </a:lnTo>
                  <a:lnTo>
                    <a:pt x="862" y="544"/>
                  </a:lnTo>
                  <a:lnTo>
                    <a:pt x="848" y="542"/>
                  </a:lnTo>
                  <a:lnTo>
                    <a:pt x="848" y="542"/>
                  </a:lnTo>
                  <a:lnTo>
                    <a:pt x="818" y="542"/>
                  </a:lnTo>
                  <a:lnTo>
                    <a:pt x="800" y="542"/>
                  </a:lnTo>
                  <a:lnTo>
                    <a:pt x="781" y="544"/>
                  </a:lnTo>
                  <a:lnTo>
                    <a:pt x="781" y="544"/>
                  </a:lnTo>
                  <a:lnTo>
                    <a:pt x="755" y="546"/>
                  </a:lnTo>
                  <a:lnTo>
                    <a:pt x="755" y="546"/>
                  </a:lnTo>
                  <a:lnTo>
                    <a:pt x="741" y="549"/>
                  </a:lnTo>
                  <a:lnTo>
                    <a:pt x="730" y="549"/>
                  </a:lnTo>
                  <a:lnTo>
                    <a:pt x="724" y="548"/>
                  </a:lnTo>
                  <a:lnTo>
                    <a:pt x="719" y="545"/>
                  </a:lnTo>
                  <a:lnTo>
                    <a:pt x="715" y="542"/>
                  </a:lnTo>
                  <a:lnTo>
                    <a:pt x="710" y="538"/>
                  </a:lnTo>
                  <a:lnTo>
                    <a:pt x="710" y="538"/>
                  </a:lnTo>
                  <a:lnTo>
                    <a:pt x="691" y="516"/>
                  </a:lnTo>
                  <a:lnTo>
                    <a:pt x="682" y="507"/>
                  </a:lnTo>
                  <a:lnTo>
                    <a:pt x="682" y="507"/>
                  </a:lnTo>
                  <a:lnTo>
                    <a:pt x="418" y="497"/>
                  </a:lnTo>
                  <a:lnTo>
                    <a:pt x="205" y="489"/>
                  </a:lnTo>
                  <a:lnTo>
                    <a:pt x="107" y="483"/>
                  </a:lnTo>
                  <a:lnTo>
                    <a:pt x="25" y="479"/>
                  </a:lnTo>
                  <a:lnTo>
                    <a:pt x="25" y="478"/>
                  </a:lnTo>
                  <a:lnTo>
                    <a:pt x="25" y="478"/>
                  </a:lnTo>
                  <a:lnTo>
                    <a:pt x="108" y="482"/>
                  </a:lnTo>
                  <a:lnTo>
                    <a:pt x="206" y="488"/>
                  </a:lnTo>
                  <a:lnTo>
                    <a:pt x="422" y="496"/>
                  </a:lnTo>
                  <a:lnTo>
                    <a:pt x="682" y="506"/>
                  </a:lnTo>
                  <a:lnTo>
                    <a:pt x="682" y="506"/>
                  </a:lnTo>
                  <a:lnTo>
                    <a:pt x="682" y="506"/>
                  </a:lnTo>
                  <a:lnTo>
                    <a:pt x="682" y="506"/>
                  </a:lnTo>
                  <a:lnTo>
                    <a:pt x="691" y="514"/>
                  </a:lnTo>
                  <a:lnTo>
                    <a:pt x="710" y="537"/>
                  </a:lnTo>
                  <a:lnTo>
                    <a:pt x="710" y="537"/>
                  </a:lnTo>
                  <a:lnTo>
                    <a:pt x="716" y="541"/>
                  </a:lnTo>
                  <a:lnTo>
                    <a:pt x="720" y="544"/>
                  </a:lnTo>
                  <a:lnTo>
                    <a:pt x="724" y="546"/>
                  </a:lnTo>
                  <a:lnTo>
                    <a:pt x="730" y="548"/>
                  </a:lnTo>
                  <a:lnTo>
                    <a:pt x="741" y="548"/>
                  </a:lnTo>
                  <a:lnTo>
                    <a:pt x="754" y="545"/>
                  </a:lnTo>
                  <a:lnTo>
                    <a:pt x="754" y="545"/>
                  </a:lnTo>
                  <a:lnTo>
                    <a:pt x="781" y="542"/>
                  </a:lnTo>
                  <a:lnTo>
                    <a:pt x="781" y="542"/>
                  </a:lnTo>
                  <a:lnTo>
                    <a:pt x="800" y="541"/>
                  </a:lnTo>
                  <a:lnTo>
                    <a:pt x="818" y="541"/>
                  </a:lnTo>
                  <a:lnTo>
                    <a:pt x="848" y="541"/>
                  </a:lnTo>
                  <a:lnTo>
                    <a:pt x="848" y="541"/>
                  </a:lnTo>
                  <a:lnTo>
                    <a:pt x="862" y="542"/>
                  </a:lnTo>
                  <a:lnTo>
                    <a:pt x="862" y="542"/>
                  </a:lnTo>
                  <a:lnTo>
                    <a:pt x="866" y="542"/>
                  </a:lnTo>
                  <a:lnTo>
                    <a:pt x="870" y="544"/>
                  </a:lnTo>
                  <a:lnTo>
                    <a:pt x="877" y="551"/>
                  </a:lnTo>
                  <a:lnTo>
                    <a:pt x="886" y="560"/>
                  </a:lnTo>
                  <a:lnTo>
                    <a:pt x="894" y="572"/>
                  </a:lnTo>
                  <a:lnTo>
                    <a:pt x="894" y="572"/>
                  </a:lnTo>
                  <a:lnTo>
                    <a:pt x="904" y="587"/>
                  </a:lnTo>
                  <a:lnTo>
                    <a:pt x="904" y="587"/>
                  </a:lnTo>
                  <a:lnTo>
                    <a:pt x="909" y="593"/>
                  </a:lnTo>
                  <a:lnTo>
                    <a:pt x="912" y="595"/>
                  </a:lnTo>
                  <a:lnTo>
                    <a:pt x="912" y="595"/>
                  </a:lnTo>
                  <a:lnTo>
                    <a:pt x="912" y="593"/>
                  </a:lnTo>
                  <a:lnTo>
                    <a:pt x="912" y="593"/>
                  </a:lnTo>
                  <a:lnTo>
                    <a:pt x="912" y="593"/>
                  </a:lnTo>
                  <a:lnTo>
                    <a:pt x="915" y="597"/>
                  </a:lnTo>
                  <a:lnTo>
                    <a:pt x="915" y="597"/>
                  </a:lnTo>
                  <a:lnTo>
                    <a:pt x="915" y="597"/>
                  </a:lnTo>
                  <a:lnTo>
                    <a:pt x="915" y="597"/>
                  </a:lnTo>
                  <a:lnTo>
                    <a:pt x="916" y="594"/>
                  </a:lnTo>
                  <a:lnTo>
                    <a:pt x="916" y="587"/>
                  </a:lnTo>
                  <a:lnTo>
                    <a:pt x="915" y="579"/>
                  </a:lnTo>
                  <a:lnTo>
                    <a:pt x="912" y="567"/>
                  </a:lnTo>
                  <a:lnTo>
                    <a:pt x="912" y="567"/>
                  </a:lnTo>
                  <a:lnTo>
                    <a:pt x="909" y="559"/>
                  </a:lnTo>
                  <a:lnTo>
                    <a:pt x="908" y="549"/>
                  </a:lnTo>
                  <a:lnTo>
                    <a:pt x="908" y="541"/>
                  </a:lnTo>
                  <a:lnTo>
                    <a:pt x="911" y="532"/>
                  </a:lnTo>
                  <a:lnTo>
                    <a:pt x="916" y="517"/>
                  </a:lnTo>
                  <a:lnTo>
                    <a:pt x="923" y="503"/>
                  </a:lnTo>
                  <a:lnTo>
                    <a:pt x="923" y="503"/>
                  </a:lnTo>
                  <a:lnTo>
                    <a:pt x="926" y="496"/>
                  </a:lnTo>
                  <a:lnTo>
                    <a:pt x="928" y="489"/>
                  </a:lnTo>
                  <a:lnTo>
                    <a:pt x="926" y="483"/>
                  </a:lnTo>
                  <a:lnTo>
                    <a:pt x="926" y="478"/>
                  </a:lnTo>
                  <a:lnTo>
                    <a:pt x="922" y="471"/>
                  </a:lnTo>
                  <a:lnTo>
                    <a:pt x="921" y="468"/>
                  </a:lnTo>
                  <a:lnTo>
                    <a:pt x="919" y="466"/>
                  </a:lnTo>
                  <a:lnTo>
                    <a:pt x="919" y="427"/>
                  </a:lnTo>
                  <a:lnTo>
                    <a:pt x="919" y="427"/>
                  </a:lnTo>
                  <a:lnTo>
                    <a:pt x="922" y="169"/>
                  </a:lnTo>
                  <a:lnTo>
                    <a:pt x="922" y="169"/>
                  </a:lnTo>
                  <a:lnTo>
                    <a:pt x="921" y="153"/>
                  </a:lnTo>
                  <a:lnTo>
                    <a:pt x="918" y="137"/>
                  </a:lnTo>
                  <a:lnTo>
                    <a:pt x="912" y="123"/>
                  </a:lnTo>
                  <a:lnTo>
                    <a:pt x="907" y="112"/>
                  </a:lnTo>
                  <a:lnTo>
                    <a:pt x="907" y="112"/>
                  </a:lnTo>
                  <a:lnTo>
                    <a:pt x="904" y="102"/>
                  </a:lnTo>
                  <a:lnTo>
                    <a:pt x="904" y="102"/>
                  </a:lnTo>
                  <a:lnTo>
                    <a:pt x="901" y="99"/>
                  </a:lnTo>
                  <a:lnTo>
                    <a:pt x="898" y="97"/>
                  </a:lnTo>
                  <a:lnTo>
                    <a:pt x="891" y="92"/>
                  </a:lnTo>
                  <a:lnTo>
                    <a:pt x="891" y="92"/>
                  </a:lnTo>
                  <a:lnTo>
                    <a:pt x="887" y="91"/>
                  </a:lnTo>
                  <a:lnTo>
                    <a:pt x="884" y="87"/>
                  </a:lnTo>
                  <a:lnTo>
                    <a:pt x="884" y="87"/>
                  </a:lnTo>
                  <a:lnTo>
                    <a:pt x="884" y="84"/>
                  </a:lnTo>
                  <a:lnTo>
                    <a:pt x="887" y="80"/>
                  </a:lnTo>
                  <a:lnTo>
                    <a:pt x="887" y="80"/>
                  </a:lnTo>
                  <a:lnTo>
                    <a:pt x="897" y="60"/>
                  </a:lnTo>
                  <a:lnTo>
                    <a:pt x="904" y="39"/>
                  </a:lnTo>
                  <a:lnTo>
                    <a:pt x="904" y="39"/>
                  </a:lnTo>
                  <a:lnTo>
                    <a:pt x="760" y="34"/>
                  </a:lnTo>
                  <a:lnTo>
                    <a:pt x="500" y="24"/>
                  </a:lnTo>
                  <a:lnTo>
                    <a:pt x="362" y="18"/>
                  </a:lnTo>
                  <a:lnTo>
                    <a:pt x="234" y="13"/>
                  </a:lnTo>
                  <a:lnTo>
                    <a:pt x="129" y="6"/>
                  </a:lnTo>
                  <a:lnTo>
                    <a:pt x="91" y="3"/>
                  </a:lnTo>
                  <a:lnTo>
                    <a:pt x="63" y="0"/>
                  </a:lnTo>
                  <a:lnTo>
                    <a:pt x="48" y="148"/>
                  </a:lnTo>
                  <a:lnTo>
                    <a:pt x="53" y="150"/>
                  </a:lnTo>
                  <a:lnTo>
                    <a:pt x="52" y="150"/>
                  </a:lnTo>
                  <a:lnTo>
                    <a:pt x="0" y="793"/>
                  </a:lnTo>
                  <a:close/>
                </a:path>
              </a:pathLst>
            </a:custGeom>
            <a:grpFill/>
            <a:ln w="3175">
              <a:solidFill>
                <a:srgbClr val="2D282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99"/>
            <p:cNvSpPr>
              <a:spLocks/>
            </p:cNvSpPr>
            <p:nvPr/>
          </p:nvSpPr>
          <p:spPr bwMode="auto">
            <a:xfrm>
              <a:off x="4151312" y="3186112"/>
              <a:ext cx="788989" cy="449262"/>
            </a:xfrm>
            <a:custGeom>
              <a:avLst/>
              <a:gdLst>
                <a:gd name="T0" fmla="*/ 797 w 993"/>
                <a:gd name="T1" fmla="*/ 441 h 567"/>
                <a:gd name="T2" fmla="*/ 939 w 993"/>
                <a:gd name="T3" fmla="*/ 411 h 567"/>
                <a:gd name="T4" fmla="*/ 988 w 993"/>
                <a:gd name="T5" fmla="*/ 383 h 567"/>
                <a:gd name="T6" fmla="*/ 955 w 993"/>
                <a:gd name="T7" fmla="*/ 353 h 567"/>
                <a:gd name="T8" fmla="*/ 920 w 993"/>
                <a:gd name="T9" fmla="*/ 343 h 567"/>
                <a:gd name="T10" fmla="*/ 923 w 993"/>
                <a:gd name="T11" fmla="*/ 332 h 567"/>
                <a:gd name="T12" fmla="*/ 915 w 993"/>
                <a:gd name="T13" fmla="*/ 322 h 567"/>
                <a:gd name="T14" fmla="*/ 902 w 993"/>
                <a:gd name="T15" fmla="*/ 291 h 567"/>
                <a:gd name="T16" fmla="*/ 899 w 993"/>
                <a:gd name="T17" fmla="*/ 285 h 567"/>
                <a:gd name="T18" fmla="*/ 913 w 993"/>
                <a:gd name="T19" fmla="*/ 283 h 567"/>
                <a:gd name="T20" fmla="*/ 915 w 993"/>
                <a:gd name="T21" fmla="*/ 271 h 567"/>
                <a:gd name="T22" fmla="*/ 906 w 993"/>
                <a:gd name="T23" fmla="*/ 245 h 567"/>
                <a:gd name="T24" fmla="*/ 903 w 993"/>
                <a:gd name="T25" fmla="*/ 208 h 567"/>
                <a:gd name="T26" fmla="*/ 894 w 993"/>
                <a:gd name="T27" fmla="*/ 193 h 567"/>
                <a:gd name="T28" fmla="*/ 838 w 993"/>
                <a:gd name="T29" fmla="*/ 168 h 567"/>
                <a:gd name="T30" fmla="*/ 751 w 993"/>
                <a:gd name="T31" fmla="*/ 137 h 567"/>
                <a:gd name="T32" fmla="*/ 752 w 993"/>
                <a:gd name="T33" fmla="*/ 123 h 567"/>
                <a:gd name="T34" fmla="*/ 773 w 993"/>
                <a:gd name="T35" fmla="*/ 82 h 567"/>
                <a:gd name="T36" fmla="*/ 776 w 993"/>
                <a:gd name="T37" fmla="*/ 60 h 567"/>
                <a:gd name="T38" fmla="*/ 762 w 993"/>
                <a:gd name="T39" fmla="*/ 56 h 567"/>
                <a:gd name="T40" fmla="*/ 737 w 993"/>
                <a:gd name="T41" fmla="*/ 51 h 567"/>
                <a:gd name="T42" fmla="*/ 709 w 993"/>
                <a:gd name="T43" fmla="*/ 30 h 567"/>
                <a:gd name="T44" fmla="*/ 696 w 993"/>
                <a:gd name="T45" fmla="*/ 11 h 567"/>
                <a:gd name="T46" fmla="*/ 681 w 993"/>
                <a:gd name="T47" fmla="*/ 2 h 567"/>
                <a:gd name="T48" fmla="*/ 670 w 993"/>
                <a:gd name="T49" fmla="*/ 1 h 567"/>
                <a:gd name="T50" fmla="*/ 670 w 993"/>
                <a:gd name="T51" fmla="*/ 33 h 567"/>
                <a:gd name="T52" fmla="*/ 597 w 993"/>
                <a:gd name="T53" fmla="*/ 2 h 567"/>
                <a:gd name="T54" fmla="*/ 592 w 993"/>
                <a:gd name="T55" fmla="*/ 35 h 567"/>
                <a:gd name="T56" fmla="*/ 595 w 993"/>
                <a:gd name="T57" fmla="*/ 60 h 567"/>
                <a:gd name="T58" fmla="*/ 577 w 993"/>
                <a:gd name="T59" fmla="*/ 89 h 567"/>
                <a:gd name="T60" fmla="*/ 557 w 993"/>
                <a:gd name="T61" fmla="*/ 103 h 567"/>
                <a:gd name="T62" fmla="*/ 550 w 993"/>
                <a:gd name="T63" fmla="*/ 116 h 567"/>
                <a:gd name="T64" fmla="*/ 541 w 993"/>
                <a:gd name="T65" fmla="*/ 117 h 567"/>
                <a:gd name="T66" fmla="*/ 525 w 993"/>
                <a:gd name="T67" fmla="*/ 114 h 567"/>
                <a:gd name="T68" fmla="*/ 515 w 993"/>
                <a:gd name="T69" fmla="*/ 123 h 567"/>
                <a:gd name="T70" fmla="*/ 514 w 993"/>
                <a:gd name="T71" fmla="*/ 144 h 567"/>
                <a:gd name="T72" fmla="*/ 511 w 993"/>
                <a:gd name="T73" fmla="*/ 170 h 567"/>
                <a:gd name="T74" fmla="*/ 493 w 993"/>
                <a:gd name="T75" fmla="*/ 182 h 567"/>
                <a:gd name="T76" fmla="*/ 468 w 993"/>
                <a:gd name="T77" fmla="*/ 175 h 567"/>
                <a:gd name="T78" fmla="*/ 459 w 993"/>
                <a:gd name="T79" fmla="*/ 220 h 567"/>
                <a:gd name="T80" fmla="*/ 443 w 993"/>
                <a:gd name="T81" fmla="*/ 249 h 567"/>
                <a:gd name="T82" fmla="*/ 423 w 993"/>
                <a:gd name="T83" fmla="*/ 276 h 567"/>
                <a:gd name="T84" fmla="*/ 415 w 993"/>
                <a:gd name="T85" fmla="*/ 297 h 567"/>
                <a:gd name="T86" fmla="*/ 406 w 993"/>
                <a:gd name="T87" fmla="*/ 332 h 567"/>
                <a:gd name="T88" fmla="*/ 395 w 993"/>
                <a:gd name="T89" fmla="*/ 374 h 567"/>
                <a:gd name="T90" fmla="*/ 345 w 993"/>
                <a:gd name="T91" fmla="*/ 378 h 567"/>
                <a:gd name="T92" fmla="*/ 335 w 993"/>
                <a:gd name="T93" fmla="*/ 382 h 567"/>
                <a:gd name="T94" fmla="*/ 336 w 993"/>
                <a:gd name="T95" fmla="*/ 400 h 567"/>
                <a:gd name="T96" fmla="*/ 329 w 993"/>
                <a:gd name="T97" fmla="*/ 411 h 567"/>
                <a:gd name="T98" fmla="*/ 301 w 993"/>
                <a:gd name="T99" fmla="*/ 413 h 567"/>
                <a:gd name="T100" fmla="*/ 280 w 993"/>
                <a:gd name="T101" fmla="*/ 414 h 567"/>
                <a:gd name="T102" fmla="*/ 249 w 993"/>
                <a:gd name="T103" fmla="*/ 421 h 567"/>
                <a:gd name="T104" fmla="*/ 221 w 993"/>
                <a:gd name="T105" fmla="*/ 417 h 567"/>
                <a:gd name="T106" fmla="*/ 206 w 993"/>
                <a:gd name="T107" fmla="*/ 404 h 567"/>
                <a:gd name="T108" fmla="*/ 169 w 993"/>
                <a:gd name="T109" fmla="*/ 427 h 567"/>
                <a:gd name="T110" fmla="*/ 97 w 993"/>
                <a:gd name="T111" fmla="*/ 504 h 567"/>
                <a:gd name="T112" fmla="*/ 57 w 993"/>
                <a:gd name="T113" fmla="*/ 538 h 567"/>
                <a:gd name="T114" fmla="*/ 0 w 993"/>
                <a:gd name="T115" fmla="*/ 567 h 567"/>
                <a:gd name="T116" fmla="*/ 239 w 993"/>
                <a:gd name="T117" fmla="*/ 533 h 567"/>
                <a:gd name="T118" fmla="*/ 251 w 993"/>
                <a:gd name="T119" fmla="*/ 524 h 567"/>
                <a:gd name="T120" fmla="*/ 255 w 993"/>
                <a:gd name="T121" fmla="*/ 525 h 567"/>
                <a:gd name="T122" fmla="*/ 436 w 993"/>
                <a:gd name="T123" fmla="*/ 511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93" h="567">
                  <a:moveTo>
                    <a:pt x="499" y="503"/>
                  </a:moveTo>
                  <a:lnTo>
                    <a:pt x="499" y="503"/>
                  </a:lnTo>
                  <a:lnTo>
                    <a:pt x="639" y="474"/>
                  </a:lnTo>
                  <a:lnTo>
                    <a:pt x="797" y="441"/>
                  </a:lnTo>
                  <a:lnTo>
                    <a:pt x="797" y="441"/>
                  </a:lnTo>
                  <a:lnTo>
                    <a:pt x="840" y="432"/>
                  </a:lnTo>
                  <a:lnTo>
                    <a:pt x="840" y="432"/>
                  </a:lnTo>
                  <a:lnTo>
                    <a:pt x="939" y="411"/>
                  </a:lnTo>
                  <a:lnTo>
                    <a:pt x="993" y="399"/>
                  </a:lnTo>
                  <a:lnTo>
                    <a:pt x="993" y="399"/>
                  </a:lnTo>
                  <a:lnTo>
                    <a:pt x="992" y="392"/>
                  </a:lnTo>
                  <a:lnTo>
                    <a:pt x="988" y="383"/>
                  </a:lnTo>
                  <a:lnTo>
                    <a:pt x="982" y="376"/>
                  </a:lnTo>
                  <a:lnTo>
                    <a:pt x="975" y="369"/>
                  </a:lnTo>
                  <a:lnTo>
                    <a:pt x="962" y="358"/>
                  </a:lnTo>
                  <a:lnTo>
                    <a:pt x="955" y="353"/>
                  </a:lnTo>
                  <a:lnTo>
                    <a:pt x="915" y="350"/>
                  </a:lnTo>
                  <a:lnTo>
                    <a:pt x="916" y="348"/>
                  </a:lnTo>
                  <a:lnTo>
                    <a:pt x="916" y="348"/>
                  </a:lnTo>
                  <a:lnTo>
                    <a:pt x="920" y="343"/>
                  </a:lnTo>
                  <a:lnTo>
                    <a:pt x="923" y="339"/>
                  </a:lnTo>
                  <a:lnTo>
                    <a:pt x="923" y="333"/>
                  </a:lnTo>
                  <a:lnTo>
                    <a:pt x="923" y="333"/>
                  </a:lnTo>
                  <a:lnTo>
                    <a:pt x="923" y="332"/>
                  </a:lnTo>
                  <a:lnTo>
                    <a:pt x="922" y="330"/>
                  </a:lnTo>
                  <a:lnTo>
                    <a:pt x="922" y="330"/>
                  </a:lnTo>
                  <a:lnTo>
                    <a:pt x="917" y="326"/>
                  </a:lnTo>
                  <a:lnTo>
                    <a:pt x="915" y="322"/>
                  </a:lnTo>
                  <a:lnTo>
                    <a:pt x="910" y="309"/>
                  </a:lnTo>
                  <a:lnTo>
                    <a:pt x="910" y="309"/>
                  </a:lnTo>
                  <a:lnTo>
                    <a:pt x="906" y="299"/>
                  </a:lnTo>
                  <a:lnTo>
                    <a:pt x="902" y="291"/>
                  </a:lnTo>
                  <a:lnTo>
                    <a:pt x="902" y="291"/>
                  </a:lnTo>
                  <a:lnTo>
                    <a:pt x="899" y="287"/>
                  </a:lnTo>
                  <a:lnTo>
                    <a:pt x="899" y="285"/>
                  </a:lnTo>
                  <a:lnTo>
                    <a:pt x="899" y="285"/>
                  </a:lnTo>
                  <a:lnTo>
                    <a:pt x="902" y="284"/>
                  </a:lnTo>
                  <a:lnTo>
                    <a:pt x="906" y="284"/>
                  </a:lnTo>
                  <a:lnTo>
                    <a:pt x="906" y="284"/>
                  </a:lnTo>
                  <a:lnTo>
                    <a:pt x="913" y="283"/>
                  </a:lnTo>
                  <a:lnTo>
                    <a:pt x="915" y="281"/>
                  </a:lnTo>
                  <a:lnTo>
                    <a:pt x="915" y="278"/>
                  </a:lnTo>
                  <a:lnTo>
                    <a:pt x="915" y="278"/>
                  </a:lnTo>
                  <a:lnTo>
                    <a:pt x="915" y="271"/>
                  </a:lnTo>
                  <a:lnTo>
                    <a:pt x="912" y="264"/>
                  </a:lnTo>
                  <a:lnTo>
                    <a:pt x="912" y="264"/>
                  </a:lnTo>
                  <a:lnTo>
                    <a:pt x="909" y="256"/>
                  </a:lnTo>
                  <a:lnTo>
                    <a:pt x="906" y="245"/>
                  </a:lnTo>
                  <a:lnTo>
                    <a:pt x="906" y="245"/>
                  </a:lnTo>
                  <a:lnTo>
                    <a:pt x="906" y="234"/>
                  </a:lnTo>
                  <a:lnTo>
                    <a:pt x="906" y="221"/>
                  </a:lnTo>
                  <a:lnTo>
                    <a:pt x="903" y="208"/>
                  </a:lnTo>
                  <a:lnTo>
                    <a:pt x="902" y="203"/>
                  </a:lnTo>
                  <a:lnTo>
                    <a:pt x="899" y="199"/>
                  </a:lnTo>
                  <a:lnTo>
                    <a:pt x="899" y="199"/>
                  </a:lnTo>
                  <a:lnTo>
                    <a:pt x="894" y="193"/>
                  </a:lnTo>
                  <a:lnTo>
                    <a:pt x="885" y="189"/>
                  </a:lnTo>
                  <a:lnTo>
                    <a:pt x="866" y="179"/>
                  </a:lnTo>
                  <a:lnTo>
                    <a:pt x="838" y="168"/>
                  </a:lnTo>
                  <a:lnTo>
                    <a:pt x="838" y="168"/>
                  </a:lnTo>
                  <a:lnTo>
                    <a:pt x="756" y="142"/>
                  </a:lnTo>
                  <a:lnTo>
                    <a:pt x="756" y="142"/>
                  </a:lnTo>
                  <a:lnTo>
                    <a:pt x="752" y="140"/>
                  </a:lnTo>
                  <a:lnTo>
                    <a:pt x="751" y="137"/>
                  </a:lnTo>
                  <a:lnTo>
                    <a:pt x="751" y="137"/>
                  </a:lnTo>
                  <a:lnTo>
                    <a:pt x="749" y="134"/>
                  </a:lnTo>
                  <a:lnTo>
                    <a:pt x="749" y="130"/>
                  </a:lnTo>
                  <a:lnTo>
                    <a:pt x="752" y="123"/>
                  </a:lnTo>
                  <a:lnTo>
                    <a:pt x="762" y="102"/>
                  </a:lnTo>
                  <a:lnTo>
                    <a:pt x="762" y="102"/>
                  </a:lnTo>
                  <a:lnTo>
                    <a:pt x="773" y="82"/>
                  </a:lnTo>
                  <a:lnTo>
                    <a:pt x="773" y="82"/>
                  </a:lnTo>
                  <a:lnTo>
                    <a:pt x="776" y="74"/>
                  </a:lnTo>
                  <a:lnTo>
                    <a:pt x="777" y="68"/>
                  </a:lnTo>
                  <a:lnTo>
                    <a:pt x="777" y="63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5" y="57"/>
                  </a:lnTo>
                  <a:lnTo>
                    <a:pt x="770" y="56"/>
                  </a:lnTo>
                  <a:lnTo>
                    <a:pt x="762" y="56"/>
                  </a:lnTo>
                  <a:lnTo>
                    <a:pt x="762" y="56"/>
                  </a:lnTo>
                  <a:lnTo>
                    <a:pt x="751" y="54"/>
                  </a:lnTo>
                  <a:lnTo>
                    <a:pt x="744" y="54"/>
                  </a:lnTo>
                  <a:lnTo>
                    <a:pt x="737" y="51"/>
                  </a:lnTo>
                  <a:lnTo>
                    <a:pt x="728" y="49"/>
                  </a:lnTo>
                  <a:lnTo>
                    <a:pt x="721" y="44"/>
                  </a:lnTo>
                  <a:lnTo>
                    <a:pt x="714" y="39"/>
                  </a:lnTo>
                  <a:lnTo>
                    <a:pt x="709" y="30"/>
                  </a:lnTo>
                  <a:lnTo>
                    <a:pt x="709" y="30"/>
                  </a:lnTo>
                  <a:lnTo>
                    <a:pt x="699" y="15"/>
                  </a:lnTo>
                  <a:lnTo>
                    <a:pt x="699" y="15"/>
                  </a:lnTo>
                  <a:lnTo>
                    <a:pt x="696" y="11"/>
                  </a:lnTo>
                  <a:lnTo>
                    <a:pt x="691" y="8"/>
                  </a:lnTo>
                  <a:lnTo>
                    <a:pt x="691" y="8"/>
                  </a:lnTo>
                  <a:lnTo>
                    <a:pt x="681" y="2"/>
                  </a:lnTo>
                  <a:lnTo>
                    <a:pt x="681" y="2"/>
                  </a:lnTo>
                  <a:lnTo>
                    <a:pt x="674" y="0"/>
                  </a:lnTo>
                  <a:lnTo>
                    <a:pt x="672" y="0"/>
                  </a:lnTo>
                  <a:lnTo>
                    <a:pt x="670" y="1"/>
                  </a:lnTo>
                  <a:lnTo>
                    <a:pt x="670" y="1"/>
                  </a:lnTo>
                  <a:lnTo>
                    <a:pt x="668" y="4"/>
                  </a:lnTo>
                  <a:lnTo>
                    <a:pt x="667" y="9"/>
                  </a:lnTo>
                  <a:lnTo>
                    <a:pt x="667" y="22"/>
                  </a:lnTo>
                  <a:lnTo>
                    <a:pt x="670" y="33"/>
                  </a:lnTo>
                  <a:lnTo>
                    <a:pt x="670" y="37"/>
                  </a:lnTo>
                  <a:lnTo>
                    <a:pt x="671" y="39"/>
                  </a:lnTo>
                  <a:lnTo>
                    <a:pt x="670" y="39"/>
                  </a:lnTo>
                  <a:lnTo>
                    <a:pt x="597" y="2"/>
                  </a:lnTo>
                  <a:lnTo>
                    <a:pt x="597" y="2"/>
                  </a:lnTo>
                  <a:lnTo>
                    <a:pt x="595" y="8"/>
                  </a:lnTo>
                  <a:lnTo>
                    <a:pt x="594" y="19"/>
                  </a:lnTo>
                  <a:lnTo>
                    <a:pt x="592" y="35"/>
                  </a:lnTo>
                  <a:lnTo>
                    <a:pt x="594" y="43"/>
                  </a:lnTo>
                  <a:lnTo>
                    <a:pt x="594" y="51"/>
                  </a:lnTo>
                  <a:lnTo>
                    <a:pt x="594" y="51"/>
                  </a:lnTo>
                  <a:lnTo>
                    <a:pt x="595" y="60"/>
                  </a:lnTo>
                  <a:lnTo>
                    <a:pt x="594" y="67"/>
                  </a:lnTo>
                  <a:lnTo>
                    <a:pt x="591" y="74"/>
                  </a:lnTo>
                  <a:lnTo>
                    <a:pt x="587" y="79"/>
                  </a:lnTo>
                  <a:lnTo>
                    <a:pt x="577" y="89"/>
                  </a:lnTo>
                  <a:lnTo>
                    <a:pt x="566" y="96"/>
                  </a:lnTo>
                  <a:lnTo>
                    <a:pt x="566" y="96"/>
                  </a:lnTo>
                  <a:lnTo>
                    <a:pt x="557" y="103"/>
                  </a:lnTo>
                  <a:lnTo>
                    <a:pt x="557" y="103"/>
                  </a:lnTo>
                  <a:lnTo>
                    <a:pt x="555" y="107"/>
                  </a:lnTo>
                  <a:lnTo>
                    <a:pt x="552" y="112"/>
                  </a:lnTo>
                  <a:lnTo>
                    <a:pt x="552" y="112"/>
                  </a:lnTo>
                  <a:lnTo>
                    <a:pt x="550" y="116"/>
                  </a:lnTo>
                  <a:lnTo>
                    <a:pt x="548" y="119"/>
                  </a:lnTo>
                  <a:lnTo>
                    <a:pt x="548" y="119"/>
                  </a:lnTo>
                  <a:lnTo>
                    <a:pt x="545" y="119"/>
                  </a:lnTo>
                  <a:lnTo>
                    <a:pt x="541" y="117"/>
                  </a:lnTo>
                  <a:lnTo>
                    <a:pt x="541" y="117"/>
                  </a:lnTo>
                  <a:lnTo>
                    <a:pt x="535" y="114"/>
                  </a:lnTo>
                  <a:lnTo>
                    <a:pt x="529" y="114"/>
                  </a:lnTo>
                  <a:lnTo>
                    <a:pt x="525" y="114"/>
                  </a:lnTo>
                  <a:lnTo>
                    <a:pt x="521" y="116"/>
                  </a:lnTo>
                  <a:lnTo>
                    <a:pt x="521" y="116"/>
                  </a:lnTo>
                  <a:lnTo>
                    <a:pt x="518" y="119"/>
                  </a:lnTo>
                  <a:lnTo>
                    <a:pt x="515" y="123"/>
                  </a:lnTo>
                  <a:lnTo>
                    <a:pt x="514" y="128"/>
                  </a:lnTo>
                  <a:lnTo>
                    <a:pt x="513" y="135"/>
                  </a:lnTo>
                  <a:lnTo>
                    <a:pt x="513" y="135"/>
                  </a:lnTo>
                  <a:lnTo>
                    <a:pt x="514" y="144"/>
                  </a:lnTo>
                  <a:lnTo>
                    <a:pt x="514" y="144"/>
                  </a:lnTo>
                  <a:lnTo>
                    <a:pt x="514" y="154"/>
                  </a:lnTo>
                  <a:lnTo>
                    <a:pt x="513" y="163"/>
                  </a:lnTo>
                  <a:lnTo>
                    <a:pt x="511" y="170"/>
                  </a:lnTo>
                  <a:lnTo>
                    <a:pt x="507" y="176"/>
                  </a:lnTo>
                  <a:lnTo>
                    <a:pt x="507" y="176"/>
                  </a:lnTo>
                  <a:lnTo>
                    <a:pt x="501" y="180"/>
                  </a:lnTo>
                  <a:lnTo>
                    <a:pt x="493" y="182"/>
                  </a:lnTo>
                  <a:lnTo>
                    <a:pt x="493" y="182"/>
                  </a:lnTo>
                  <a:lnTo>
                    <a:pt x="482" y="180"/>
                  </a:lnTo>
                  <a:lnTo>
                    <a:pt x="473" y="177"/>
                  </a:lnTo>
                  <a:lnTo>
                    <a:pt x="468" y="175"/>
                  </a:lnTo>
                  <a:lnTo>
                    <a:pt x="465" y="172"/>
                  </a:lnTo>
                  <a:lnTo>
                    <a:pt x="465" y="172"/>
                  </a:lnTo>
                  <a:lnTo>
                    <a:pt x="462" y="194"/>
                  </a:lnTo>
                  <a:lnTo>
                    <a:pt x="459" y="220"/>
                  </a:lnTo>
                  <a:lnTo>
                    <a:pt x="459" y="220"/>
                  </a:lnTo>
                  <a:lnTo>
                    <a:pt x="458" y="227"/>
                  </a:lnTo>
                  <a:lnTo>
                    <a:pt x="455" y="234"/>
                  </a:lnTo>
                  <a:lnTo>
                    <a:pt x="443" y="249"/>
                  </a:lnTo>
                  <a:lnTo>
                    <a:pt x="443" y="249"/>
                  </a:lnTo>
                  <a:lnTo>
                    <a:pt x="431" y="263"/>
                  </a:lnTo>
                  <a:lnTo>
                    <a:pt x="427" y="270"/>
                  </a:lnTo>
                  <a:lnTo>
                    <a:pt x="423" y="276"/>
                  </a:lnTo>
                  <a:lnTo>
                    <a:pt x="423" y="276"/>
                  </a:lnTo>
                  <a:lnTo>
                    <a:pt x="419" y="285"/>
                  </a:lnTo>
                  <a:lnTo>
                    <a:pt x="419" y="285"/>
                  </a:lnTo>
                  <a:lnTo>
                    <a:pt x="415" y="297"/>
                  </a:lnTo>
                  <a:lnTo>
                    <a:pt x="410" y="308"/>
                  </a:lnTo>
                  <a:lnTo>
                    <a:pt x="408" y="319"/>
                  </a:lnTo>
                  <a:lnTo>
                    <a:pt x="406" y="332"/>
                  </a:lnTo>
                  <a:lnTo>
                    <a:pt x="406" y="332"/>
                  </a:lnTo>
                  <a:lnTo>
                    <a:pt x="406" y="340"/>
                  </a:lnTo>
                  <a:lnTo>
                    <a:pt x="405" y="348"/>
                  </a:lnTo>
                  <a:lnTo>
                    <a:pt x="399" y="362"/>
                  </a:lnTo>
                  <a:lnTo>
                    <a:pt x="395" y="374"/>
                  </a:lnTo>
                  <a:lnTo>
                    <a:pt x="392" y="376"/>
                  </a:lnTo>
                  <a:lnTo>
                    <a:pt x="392" y="378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9" y="378"/>
                  </a:lnTo>
                  <a:lnTo>
                    <a:pt x="336" y="379"/>
                  </a:lnTo>
                  <a:lnTo>
                    <a:pt x="336" y="379"/>
                  </a:lnTo>
                  <a:lnTo>
                    <a:pt x="335" y="382"/>
                  </a:lnTo>
                  <a:lnTo>
                    <a:pt x="336" y="386"/>
                  </a:lnTo>
                  <a:lnTo>
                    <a:pt x="336" y="386"/>
                  </a:lnTo>
                  <a:lnTo>
                    <a:pt x="336" y="395"/>
                  </a:lnTo>
                  <a:lnTo>
                    <a:pt x="336" y="400"/>
                  </a:lnTo>
                  <a:lnTo>
                    <a:pt x="333" y="404"/>
                  </a:lnTo>
                  <a:lnTo>
                    <a:pt x="333" y="404"/>
                  </a:lnTo>
                  <a:lnTo>
                    <a:pt x="332" y="409"/>
                  </a:lnTo>
                  <a:lnTo>
                    <a:pt x="329" y="411"/>
                  </a:lnTo>
                  <a:lnTo>
                    <a:pt x="325" y="413"/>
                  </a:lnTo>
                  <a:lnTo>
                    <a:pt x="321" y="414"/>
                  </a:lnTo>
                  <a:lnTo>
                    <a:pt x="311" y="414"/>
                  </a:lnTo>
                  <a:lnTo>
                    <a:pt x="301" y="413"/>
                  </a:lnTo>
                  <a:lnTo>
                    <a:pt x="301" y="413"/>
                  </a:lnTo>
                  <a:lnTo>
                    <a:pt x="290" y="413"/>
                  </a:lnTo>
                  <a:lnTo>
                    <a:pt x="284" y="413"/>
                  </a:lnTo>
                  <a:lnTo>
                    <a:pt x="280" y="414"/>
                  </a:lnTo>
                  <a:lnTo>
                    <a:pt x="280" y="414"/>
                  </a:lnTo>
                  <a:lnTo>
                    <a:pt x="272" y="417"/>
                  </a:lnTo>
                  <a:lnTo>
                    <a:pt x="258" y="420"/>
                  </a:lnTo>
                  <a:lnTo>
                    <a:pt x="249" y="421"/>
                  </a:lnTo>
                  <a:lnTo>
                    <a:pt x="239" y="421"/>
                  </a:lnTo>
                  <a:lnTo>
                    <a:pt x="230" y="420"/>
                  </a:lnTo>
                  <a:lnTo>
                    <a:pt x="221" y="417"/>
                  </a:lnTo>
                  <a:lnTo>
                    <a:pt x="221" y="417"/>
                  </a:lnTo>
                  <a:lnTo>
                    <a:pt x="211" y="411"/>
                  </a:lnTo>
                  <a:lnTo>
                    <a:pt x="207" y="407"/>
                  </a:lnTo>
                  <a:lnTo>
                    <a:pt x="206" y="404"/>
                  </a:lnTo>
                  <a:lnTo>
                    <a:pt x="206" y="404"/>
                  </a:lnTo>
                  <a:lnTo>
                    <a:pt x="206" y="400"/>
                  </a:lnTo>
                  <a:lnTo>
                    <a:pt x="182" y="417"/>
                  </a:lnTo>
                  <a:lnTo>
                    <a:pt x="182" y="417"/>
                  </a:lnTo>
                  <a:lnTo>
                    <a:pt x="169" y="427"/>
                  </a:lnTo>
                  <a:lnTo>
                    <a:pt x="154" y="441"/>
                  </a:lnTo>
                  <a:lnTo>
                    <a:pt x="119" y="479"/>
                  </a:lnTo>
                  <a:lnTo>
                    <a:pt x="119" y="479"/>
                  </a:lnTo>
                  <a:lnTo>
                    <a:pt x="97" y="504"/>
                  </a:lnTo>
                  <a:lnTo>
                    <a:pt x="76" y="524"/>
                  </a:lnTo>
                  <a:lnTo>
                    <a:pt x="76" y="524"/>
                  </a:lnTo>
                  <a:lnTo>
                    <a:pt x="67" y="531"/>
                  </a:lnTo>
                  <a:lnTo>
                    <a:pt x="57" y="538"/>
                  </a:lnTo>
                  <a:lnTo>
                    <a:pt x="36" y="549"/>
                  </a:lnTo>
                  <a:lnTo>
                    <a:pt x="17" y="560"/>
                  </a:lnTo>
                  <a:lnTo>
                    <a:pt x="0" y="567"/>
                  </a:lnTo>
                  <a:lnTo>
                    <a:pt x="0" y="567"/>
                  </a:lnTo>
                  <a:lnTo>
                    <a:pt x="97" y="556"/>
                  </a:lnTo>
                  <a:lnTo>
                    <a:pt x="174" y="546"/>
                  </a:lnTo>
                  <a:lnTo>
                    <a:pt x="225" y="538"/>
                  </a:lnTo>
                  <a:lnTo>
                    <a:pt x="239" y="533"/>
                  </a:lnTo>
                  <a:lnTo>
                    <a:pt x="244" y="532"/>
                  </a:lnTo>
                  <a:lnTo>
                    <a:pt x="246" y="531"/>
                  </a:lnTo>
                  <a:lnTo>
                    <a:pt x="246" y="531"/>
                  </a:lnTo>
                  <a:lnTo>
                    <a:pt x="251" y="524"/>
                  </a:lnTo>
                  <a:lnTo>
                    <a:pt x="252" y="524"/>
                  </a:lnTo>
                  <a:lnTo>
                    <a:pt x="253" y="524"/>
                  </a:lnTo>
                  <a:lnTo>
                    <a:pt x="253" y="524"/>
                  </a:lnTo>
                  <a:lnTo>
                    <a:pt x="255" y="525"/>
                  </a:lnTo>
                  <a:lnTo>
                    <a:pt x="255" y="528"/>
                  </a:lnTo>
                  <a:lnTo>
                    <a:pt x="255" y="528"/>
                  </a:lnTo>
                  <a:lnTo>
                    <a:pt x="360" y="519"/>
                  </a:lnTo>
                  <a:lnTo>
                    <a:pt x="436" y="511"/>
                  </a:lnTo>
                  <a:lnTo>
                    <a:pt x="469" y="507"/>
                  </a:lnTo>
                  <a:lnTo>
                    <a:pt x="499" y="503"/>
                  </a:lnTo>
                  <a:lnTo>
                    <a:pt x="499" y="503"/>
                  </a:lnTo>
                  <a:close/>
                </a:path>
              </a:pathLst>
            </a:custGeom>
            <a:grpFill/>
            <a:ln w="3175">
              <a:solidFill>
                <a:srgbClr val="2D282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100"/>
            <p:cNvSpPr>
              <a:spLocks/>
            </p:cNvSpPr>
            <p:nvPr/>
          </p:nvSpPr>
          <p:spPr bwMode="auto">
            <a:xfrm>
              <a:off x="1573213" y="3070225"/>
              <a:ext cx="744537" cy="574675"/>
            </a:xfrm>
            <a:custGeom>
              <a:avLst/>
              <a:gdLst>
                <a:gd name="T0" fmla="*/ 2 w 939"/>
                <a:gd name="T1" fmla="*/ 646 h 724"/>
                <a:gd name="T2" fmla="*/ 2 w 939"/>
                <a:gd name="T3" fmla="*/ 646 h 724"/>
                <a:gd name="T4" fmla="*/ 90 w 939"/>
                <a:gd name="T5" fmla="*/ 651 h 724"/>
                <a:gd name="T6" fmla="*/ 202 w 939"/>
                <a:gd name="T7" fmla="*/ 661 h 724"/>
                <a:gd name="T8" fmla="*/ 455 w 939"/>
                <a:gd name="T9" fmla="*/ 686 h 724"/>
                <a:gd name="T10" fmla="*/ 674 w 939"/>
                <a:gd name="T11" fmla="*/ 710 h 724"/>
                <a:gd name="T12" fmla="*/ 769 w 939"/>
                <a:gd name="T13" fmla="*/ 721 h 724"/>
                <a:gd name="T14" fmla="*/ 769 w 939"/>
                <a:gd name="T15" fmla="*/ 721 h 724"/>
                <a:gd name="T16" fmla="*/ 769 w 939"/>
                <a:gd name="T17" fmla="*/ 721 h 724"/>
                <a:gd name="T18" fmla="*/ 771 w 939"/>
                <a:gd name="T19" fmla="*/ 724 h 724"/>
                <a:gd name="T20" fmla="*/ 890 w 939"/>
                <a:gd name="T21" fmla="*/ 719 h 724"/>
                <a:gd name="T22" fmla="*/ 890 w 939"/>
                <a:gd name="T23" fmla="*/ 719 h 724"/>
                <a:gd name="T24" fmla="*/ 890 w 939"/>
                <a:gd name="T25" fmla="*/ 719 h 724"/>
                <a:gd name="T26" fmla="*/ 893 w 939"/>
                <a:gd name="T27" fmla="*/ 719 h 724"/>
                <a:gd name="T28" fmla="*/ 895 w 939"/>
                <a:gd name="T29" fmla="*/ 719 h 724"/>
                <a:gd name="T30" fmla="*/ 939 w 939"/>
                <a:gd name="T31" fmla="*/ 81 h 724"/>
                <a:gd name="T32" fmla="*/ 692 w 939"/>
                <a:gd name="T33" fmla="*/ 57 h 724"/>
                <a:gd name="T34" fmla="*/ 691 w 939"/>
                <a:gd name="T35" fmla="*/ 60 h 724"/>
                <a:gd name="T36" fmla="*/ 689 w 939"/>
                <a:gd name="T37" fmla="*/ 60 h 724"/>
                <a:gd name="T38" fmla="*/ 691 w 939"/>
                <a:gd name="T39" fmla="*/ 57 h 724"/>
                <a:gd name="T40" fmla="*/ 86 w 939"/>
                <a:gd name="T41" fmla="*/ 0 h 724"/>
                <a:gd name="T42" fmla="*/ 0 w 939"/>
                <a:gd name="T43" fmla="*/ 640 h 724"/>
                <a:gd name="T44" fmla="*/ 3 w 939"/>
                <a:gd name="T45" fmla="*/ 640 h 724"/>
                <a:gd name="T46" fmla="*/ 2 w 939"/>
                <a:gd name="T47" fmla="*/ 640 h 724"/>
                <a:gd name="T48" fmla="*/ 2 w 939"/>
                <a:gd name="T49" fmla="*/ 646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39" h="724">
                  <a:moveTo>
                    <a:pt x="2" y="646"/>
                  </a:moveTo>
                  <a:lnTo>
                    <a:pt x="2" y="646"/>
                  </a:lnTo>
                  <a:lnTo>
                    <a:pt x="90" y="651"/>
                  </a:lnTo>
                  <a:lnTo>
                    <a:pt x="202" y="661"/>
                  </a:lnTo>
                  <a:lnTo>
                    <a:pt x="455" y="686"/>
                  </a:lnTo>
                  <a:lnTo>
                    <a:pt x="674" y="710"/>
                  </a:lnTo>
                  <a:lnTo>
                    <a:pt x="769" y="721"/>
                  </a:lnTo>
                  <a:lnTo>
                    <a:pt x="769" y="721"/>
                  </a:lnTo>
                  <a:lnTo>
                    <a:pt x="769" y="721"/>
                  </a:lnTo>
                  <a:lnTo>
                    <a:pt x="771" y="724"/>
                  </a:lnTo>
                  <a:lnTo>
                    <a:pt x="890" y="719"/>
                  </a:lnTo>
                  <a:lnTo>
                    <a:pt x="890" y="719"/>
                  </a:lnTo>
                  <a:lnTo>
                    <a:pt x="890" y="719"/>
                  </a:lnTo>
                  <a:lnTo>
                    <a:pt x="893" y="719"/>
                  </a:lnTo>
                  <a:lnTo>
                    <a:pt x="895" y="719"/>
                  </a:lnTo>
                  <a:lnTo>
                    <a:pt x="939" y="81"/>
                  </a:lnTo>
                  <a:lnTo>
                    <a:pt x="692" y="57"/>
                  </a:lnTo>
                  <a:lnTo>
                    <a:pt x="691" y="60"/>
                  </a:lnTo>
                  <a:lnTo>
                    <a:pt x="689" y="60"/>
                  </a:lnTo>
                  <a:lnTo>
                    <a:pt x="691" y="57"/>
                  </a:lnTo>
                  <a:lnTo>
                    <a:pt x="86" y="0"/>
                  </a:lnTo>
                  <a:lnTo>
                    <a:pt x="0" y="640"/>
                  </a:lnTo>
                  <a:lnTo>
                    <a:pt x="3" y="640"/>
                  </a:lnTo>
                  <a:lnTo>
                    <a:pt x="2" y="640"/>
                  </a:lnTo>
                  <a:lnTo>
                    <a:pt x="2" y="646"/>
                  </a:lnTo>
                  <a:close/>
                </a:path>
              </a:pathLst>
            </a:custGeom>
            <a:grpFill/>
            <a:ln w="3175">
              <a:solidFill>
                <a:srgbClr val="2D282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101"/>
            <p:cNvSpPr>
              <a:spLocks/>
            </p:cNvSpPr>
            <p:nvPr/>
          </p:nvSpPr>
          <p:spPr bwMode="auto">
            <a:xfrm>
              <a:off x="542925" y="2735262"/>
              <a:ext cx="1096964" cy="996950"/>
            </a:xfrm>
            <a:custGeom>
              <a:avLst/>
              <a:gdLst>
                <a:gd name="T0" fmla="*/ 473 w 1381"/>
                <a:gd name="T1" fmla="*/ 77 h 1255"/>
                <a:gd name="T2" fmla="*/ 472 w 1381"/>
                <a:gd name="T3" fmla="*/ 80 h 1255"/>
                <a:gd name="T4" fmla="*/ 472 w 1381"/>
                <a:gd name="T5" fmla="*/ 80 h 1255"/>
                <a:gd name="T6" fmla="*/ 186 w 1381"/>
                <a:gd name="T7" fmla="*/ 16 h 1255"/>
                <a:gd name="T8" fmla="*/ 122 w 1381"/>
                <a:gd name="T9" fmla="*/ 0 h 1255"/>
                <a:gd name="T10" fmla="*/ 520 w 1381"/>
                <a:gd name="T11" fmla="*/ 1255 h 1255"/>
                <a:gd name="T12" fmla="*/ 536 w 1381"/>
                <a:gd name="T13" fmla="*/ 1239 h 1255"/>
                <a:gd name="T14" fmla="*/ 538 w 1381"/>
                <a:gd name="T15" fmla="*/ 1234 h 1255"/>
                <a:gd name="T16" fmla="*/ 543 w 1381"/>
                <a:gd name="T17" fmla="*/ 1209 h 1255"/>
                <a:gd name="T18" fmla="*/ 546 w 1381"/>
                <a:gd name="T19" fmla="*/ 1159 h 1255"/>
                <a:gd name="T20" fmla="*/ 549 w 1381"/>
                <a:gd name="T21" fmla="*/ 1132 h 1255"/>
                <a:gd name="T22" fmla="*/ 553 w 1381"/>
                <a:gd name="T23" fmla="*/ 1090 h 1255"/>
                <a:gd name="T24" fmla="*/ 559 w 1381"/>
                <a:gd name="T25" fmla="*/ 1082 h 1255"/>
                <a:gd name="T26" fmla="*/ 564 w 1381"/>
                <a:gd name="T27" fmla="*/ 1079 h 1255"/>
                <a:gd name="T28" fmla="*/ 577 w 1381"/>
                <a:gd name="T29" fmla="*/ 1080 h 1255"/>
                <a:gd name="T30" fmla="*/ 583 w 1381"/>
                <a:gd name="T31" fmla="*/ 1082 h 1255"/>
                <a:gd name="T32" fmla="*/ 597 w 1381"/>
                <a:gd name="T33" fmla="*/ 1092 h 1255"/>
                <a:gd name="T34" fmla="*/ 604 w 1381"/>
                <a:gd name="T35" fmla="*/ 1101 h 1255"/>
                <a:gd name="T36" fmla="*/ 605 w 1381"/>
                <a:gd name="T37" fmla="*/ 1103 h 1255"/>
                <a:gd name="T38" fmla="*/ 608 w 1381"/>
                <a:gd name="T39" fmla="*/ 1103 h 1255"/>
                <a:gd name="T40" fmla="*/ 618 w 1381"/>
                <a:gd name="T41" fmla="*/ 1099 h 1255"/>
                <a:gd name="T42" fmla="*/ 636 w 1381"/>
                <a:gd name="T43" fmla="*/ 1083 h 1255"/>
                <a:gd name="T44" fmla="*/ 644 w 1381"/>
                <a:gd name="T45" fmla="*/ 1071 h 1255"/>
                <a:gd name="T46" fmla="*/ 644 w 1381"/>
                <a:gd name="T47" fmla="*/ 1065 h 1255"/>
                <a:gd name="T48" fmla="*/ 649 w 1381"/>
                <a:gd name="T49" fmla="*/ 1041 h 1255"/>
                <a:gd name="T50" fmla="*/ 668 w 1381"/>
                <a:gd name="T51" fmla="*/ 956 h 1255"/>
                <a:gd name="T52" fmla="*/ 668 w 1381"/>
                <a:gd name="T53" fmla="*/ 956 h 1255"/>
                <a:gd name="T54" fmla="*/ 1381 w 1381"/>
                <a:gd name="T55" fmla="*/ 422 h 1255"/>
                <a:gd name="T56" fmla="*/ 1380 w 1381"/>
                <a:gd name="T57" fmla="*/ 420 h 1255"/>
                <a:gd name="T58" fmla="*/ 1381 w 1381"/>
                <a:gd name="T59" fmla="*/ 419 h 1255"/>
                <a:gd name="T60" fmla="*/ 1168 w 1381"/>
                <a:gd name="T61" fmla="*/ 220 h 1255"/>
                <a:gd name="T62" fmla="*/ 665 w 1381"/>
                <a:gd name="T63" fmla="*/ 956 h 1255"/>
                <a:gd name="T64" fmla="*/ 818 w 1381"/>
                <a:gd name="T65" fmla="*/ 161 h 1255"/>
                <a:gd name="T66" fmla="*/ 817 w 1381"/>
                <a:gd name="T67" fmla="*/ 160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81" h="1255">
                  <a:moveTo>
                    <a:pt x="473" y="77"/>
                  </a:moveTo>
                  <a:lnTo>
                    <a:pt x="473" y="77"/>
                  </a:lnTo>
                  <a:lnTo>
                    <a:pt x="472" y="79"/>
                  </a:lnTo>
                  <a:lnTo>
                    <a:pt x="472" y="80"/>
                  </a:lnTo>
                  <a:lnTo>
                    <a:pt x="472" y="80"/>
                  </a:lnTo>
                  <a:lnTo>
                    <a:pt x="472" y="80"/>
                  </a:lnTo>
                  <a:lnTo>
                    <a:pt x="347" y="52"/>
                  </a:lnTo>
                  <a:lnTo>
                    <a:pt x="186" y="16"/>
                  </a:lnTo>
                  <a:lnTo>
                    <a:pt x="186" y="16"/>
                  </a:lnTo>
                  <a:lnTo>
                    <a:pt x="122" y="0"/>
                  </a:lnTo>
                  <a:lnTo>
                    <a:pt x="0" y="474"/>
                  </a:lnTo>
                  <a:lnTo>
                    <a:pt x="520" y="1255"/>
                  </a:lnTo>
                  <a:lnTo>
                    <a:pt x="520" y="1255"/>
                  </a:lnTo>
                  <a:lnTo>
                    <a:pt x="536" y="1239"/>
                  </a:lnTo>
                  <a:lnTo>
                    <a:pt x="536" y="1239"/>
                  </a:lnTo>
                  <a:lnTo>
                    <a:pt x="538" y="1234"/>
                  </a:lnTo>
                  <a:lnTo>
                    <a:pt x="541" y="1229"/>
                  </a:lnTo>
                  <a:lnTo>
                    <a:pt x="543" y="1209"/>
                  </a:lnTo>
                  <a:lnTo>
                    <a:pt x="545" y="1185"/>
                  </a:lnTo>
                  <a:lnTo>
                    <a:pt x="546" y="1159"/>
                  </a:lnTo>
                  <a:lnTo>
                    <a:pt x="546" y="1159"/>
                  </a:lnTo>
                  <a:lnTo>
                    <a:pt x="549" y="1132"/>
                  </a:lnTo>
                  <a:lnTo>
                    <a:pt x="550" y="1108"/>
                  </a:lnTo>
                  <a:lnTo>
                    <a:pt x="553" y="1090"/>
                  </a:lnTo>
                  <a:lnTo>
                    <a:pt x="556" y="1085"/>
                  </a:lnTo>
                  <a:lnTo>
                    <a:pt x="559" y="1082"/>
                  </a:lnTo>
                  <a:lnTo>
                    <a:pt x="559" y="1082"/>
                  </a:lnTo>
                  <a:lnTo>
                    <a:pt x="564" y="1079"/>
                  </a:lnTo>
                  <a:lnTo>
                    <a:pt x="571" y="1079"/>
                  </a:lnTo>
                  <a:lnTo>
                    <a:pt x="577" y="1080"/>
                  </a:lnTo>
                  <a:lnTo>
                    <a:pt x="583" y="1082"/>
                  </a:lnTo>
                  <a:lnTo>
                    <a:pt x="583" y="1082"/>
                  </a:lnTo>
                  <a:lnTo>
                    <a:pt x="590" y="1086"/>
                  </a:lnTo>
                  <a:lnTo>
                    <a:pt x="597" y="1092"/>
                  </a:lnTo>
                  <a:lnTo>
                    <a:pt x="602" y="1096"/>
                  </a:lnTo>
                  <a:lnTo>
                    <a:pt x="604" y="1101"/>
                  </a:lnTo>
                  <a:lnTo>
                    <a:pt x="604" y="1101"/>
                  </a:lnTo>
                  <a:lnTo>
                    <a:pt x="605" y="1103"/>
                  </a:lnTo>
                  <a:lnTo>
                    <a:pt x="608" y="1103"/>
                  </a:lnTo>
                  <a:lnTo>
                    <a:pt x="608" y="1103"/>
                  </a:lnTo>
                  <a:lnTo>
                    <a:pt x="612" y="1101"/>
                  </a:lnTo>
                  <a:lnTo>
                    <a:pt x="618" y="1099"/>
                  </a:lnTo>
                  <a:lnTo>
                    <a:pt x="630" y="1089"/>
                  </a:lnTo>
                  <a:lnTo>
                    <a:pt x="636" y="1083"/>
                  </a:lnTo>
                  <a:lnTo>
                    <a:pt x="640" y="1076"/>
                  </a:lnTo>
                  <a:lnTo>
                    <a:pt x="644" y="1071"/>
                  </a:lnTo>
                  <a:lnTo>
                    <a:pt x="644" y="1065"/>
                  </a:lnTo>
                  <a:lnTo>
                    <a:pt x="644" y="1065"/>
                  </a:lnTo>
                  <a:lnTo>
                    <a:pt x="646" y="1057"/>
                  </a:lnTo>
                  <a:lnTo>
                    <a:pt x="649" y="1041"/>
                  </a:lnTo>
                  <a:lnTo>
                    <a:pt x="656" y="1006"/>
                  </a:lnTo>
                  <a:lnTo>
                    <a:pt x="668" y="956"/>
                  </a:lnTo>
                  <a:lnTo>
                    <a:pt x="668" y="956"/>
                  </a:lnTo>
                  <a:lnTo>
                    <a:pt x="668" y="956"/>
                  </a:lnTo>
                  <a:lnTo>
                    <a:pt x="1296" y="1061"/>
                  </a:lnTo>
                  <a:lnTo>
                    <a:pt x="1381" y="422"/>
                  </a:lnTo>
                  <a:lnTo>
                    <a:pt x="1380" y="422"/>
                  </a:lnTo>
                  <a:lnTo>
                    <a:pt x="1380" y="420"/>
                  </a:lnTo>
                  <a:lnTo>
                    <a:pt x="1381" y="420"/>
                  </a:lnTo>
                  <a:lnTo>
                    <a:pt x="1381" y="419"/>
                  </a:lnTo>
                  <a:lnTo>
                    <a:pt x="1140" y="385"/>
                  </a:lnTo>
                  <a:lnTo>
                    <a:pt x="1168" y="220"/>
                  </a:lnTo>
                  <a:lnTo>
                    <a:pt x="819" y="161"/>
                  </a:lnTo>
                  <a:lnTo>
                    <a:pt x="665" y="956"/>
                  </a:lnTo>
                  <a:lnTo>
                    <a:pt x="665" y="956"/>
                  </a:lnTo>
                  <a:lnTo>
                    <a:pt x="818" y="161"/>
                  </a:lnTo>
                  <a:lnTo>
                    <a:pt x="817" y="161"/>
                  </a:lnTo>
                  <a:lnTo>
                    <a:pt x="817" y="160"/>
                  </a:lnTo>
                  <a:lnTo>
                    <a:pt x="473" y="77"/>
                  </a:lnTo>
                  <a:close/>
                </a:path>
              </a:pathLst>
            </a:custGeom>
            <a:grpFill/>
            <a:ln w="3175">
              <a:solidFill>
                <a:srgbClr val="2D282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16" name="speed"/>
          <p:cNvSpPr txBox="1">
            <a:spLocks noChangeArrowheads="1"/>
          </p:cNvSpPr>
          <p:nvPr/>
        </p:nvSpPr>
        <p:spPr bwMode="auto">
          <a:xfrm>
            <a:off x="1523515" y="2518163"/>
            <a:ext cx="1383808" cy="20774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r">
              <a:lnSpc>
                <a:spcPct val="90000"/>
              </a:lnSpc>
              <a:buClr>
                <a:prstClr val="white"/>
              </a:buClr>
              <a:defRPr/>
            </a:pPr>
            <a:r>
              <a:rPr lang="en-US" altLang="ko-KR" sz="1500" b="1" dirty="0">
                <a:solidFill>
                  <a:srgbClr val="2D282A"/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Colorado</a:t>
            </a:r>
          </a:p>
        </p:txBody>
      </p:sp>
      <p:sp>
        <p:nvSpPr>
          <p:cNvPr id="117" name="speed"/>
          <p:cNvSpPr txBox="1">
            <a:spLocks noChangeArrowheads="1"/>
          </p:cNvSpPr>
          <p:nvPr/>
        </p:nvSpPr>
        <p:spPr bwMode="auto">
          <a:xfrm>
            <a:off x="1505359" y="3745269"/>
            <a:ext cx="1383808" cy="20774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r">
              <a:lnSpc>
                <a:spcPct val="90000"/>
              </a:lnSpc>
              <a:buClr>
                <a:prstClr val="white"/>
              </a:buClr>
              <a:defRPr/>
            </a:pPr>
            <a:r>
              <a:rPr lang="en-US" altLang="ko-KR" sz="1500" b="1" dirty="0">
                <a:solidFill>
                  <a:srgbClr val="2D282A"/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Most Breweries</a:t>
            </a:r>
          </a:p>
        </p:txBody>
      </p:sp>
      <p:sp>
        <p:nvSpPr>
          <p:cNvPr id="118" name="Rectangle 3"/>
          <p:cNvSpPr txBox="1">
            <a:spLocks noChangeArrowheads="1"/>
          </p:cNvSpPr>
          <p:nvPr/>
        </p:nvSpPr>
        <p:spPr bwMode="auto">
          <a:xfrm>
            <a:off x="640911" y="5264003"/>
            <a:ext cx="2471283" cy="1692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r">
              <a:defRPr/>
            </a:pPr>
            <a:r>
              <a:rPr lang="en-US" sz="1100" dirty="0">
                <a:solidFill>
                  <a:srgbClr val="2D282A"/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Mississippi has 12 breweries</a:t>
            </a:r>
          </a:p>
        </p:txBody>
      </p:sp>
      <p:sp>
        <p:nvSpPr>
          <p:cNvPr id="119" name="speed"/>
          <p:cNvSpPr txBox="1">
            <a:spLocks noChangeArrowheads="1"/>
          </p:cNvSpPr>
          <p:nvPr/>
        </p:nvSpPr>
        <p:spPr bwMode="auto">
          <a:xfrm>
            <a:off x="1514437" y="5043864"/>
            <a:ext cx="1383808" cy="20774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r">
              <a:lnSpc>
                <a:spcPct val="90000"/>
              </a:lnSpc>
              <a:buClr>
                <a:prstClr val="white"/>
              </a:buClr>
              <a:defRPr/>
            </a:pPr>
            <a:r>
              <a:rPr lang="en-US" altLang="ko-KR" sz="1500" b="1" dirty="0">
                <a:solidFill>
                  <a:srgbClr val="2D282A"/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Least Breweries </a:t>
            </a:r>
          </a:p>
        </p:txBody>
      </p:sp>
      <p:sp>
        <p:nvSpPr>
          <p:cNvPr id="120" name="Rectangle 3"/>
          <p:cNvSpPr txBox="1">
            <a:spLocks noChangeArrowheads="1"/>
          </p:cNvSpPr>
          <p:nvPr/>
        </p:nvSpPr>
        <p:spPr bwMode="auto">
          <a:xfrm>
            <a:off x="640911" y="3980232"/>
            <a:ext cx="2471283" cy="1692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r">
              <a:defRPr/>
            </a:pPr>
            <a:r>
              <a:rPr lang="en-US" sz="1100" dirty="0">
                <a:solidFill>
                  <a:srgbClr val="2D282A"/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California has 764 breweries</a:t>
            </a:r>
          </a:p>
        </p:txBody>
      </p:sp>
      <p:cxnSp>
        <p:nvCxnSpPr>
          <p:cNvPr id="122" name="Straight Connector 121"/>
          <p:cNvCxnSpPr>
            <a:cxnSpLocks/>
          </p:cNvCxnSpPr>
          <p:nvPr/>
        </p:nvCxnSpPr>
        <p:spPr>
          <a:xfrm flipH="1" flipV="1">
            <a:off x="3197758" y="2637804"/>
            <a:ext cx="2224790" cy="1484155"/>
          </a:xfrm>
          <a:prstGeom prst="line">
            <a:avLst/>
          </a:prstGeom>
          <a:ln w="25400" cap="rnd">
            <a:solidFill>
              <a:srgbClr val="FCB04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cxnSpLocks/>
          </p:cNvCxnSpPr>
          <p:nvPr/>
        </p:nvCxnSpPr>
        <p:spPr>
          <a:xfrm flipH="1" flipV="1">
            <a:off x="3186933" y="3817816"/>
            <a:ext cx="792742" cy="213765"/>
          </a:xfrm>
          <a:prstGeom prst="line">
            <a:avLst/>
          </a:prstGeom>
          <a:ln w="25400" cap="rnd">
            <a:solidFill>
              <a:srgbClr val="2D282A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cxnSpLocks/>
          </p:cNvCxnSpPr>
          <p:nvPr/>
        </p:nvCxnSpPr>
        <p:spPr>
          <a:xfrm flipH="1">
            <a:off x="3286621" y="4937579"/>
            <a:ext cx="3732624" cy="152040"/>
          </a:xfrm>
          <a:prstGeom prst="line">
            <a:avLst/>
          </a:prstGeom>
          <a:ln w="25400" cap="rnd">
            <a:solidFill>
              <a:srgbClr val="2D282A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reeform 5"/>
          <p:cNvSpPr>
            <a:spLocks/>
          </p:cNvSpPr>
          <p:nvPr/>
        </p:nvSpPr>
        <p:spPr bwMode="auto">
          <a:xfrm>
            <a:off x="2940067" y="5045968"/>
            <a:ext cx="143218" cy="141769"/>
          </a:xfrm>
          <a:prstGeom prst="ellipse">
            <a:avLst/>
          </a:prstGeom>
          <a:solidFill>
            <a:srgbClr val="FCB040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Freeform 5"/>
          <p:cNvSpPr>
            <a:spLocks/>
          </p:cNvSpPr>
          <p:nvPr/>
        </p:nvSpPr>
        <p:spPr bwMode="auto">
          <a:xfrm>
            <a:off x="2949145" y="2529599"/>
            <a:ext cx="143218" cy="14176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Freeform 5"/>
          <p:cNvSpPr>
            <a:spLocks/>
          </p:cNvSpPr>
          <p:nvPr/>
        </p:nvSpPr>
        <p:spPr bwMode="auto">
          <a:xfrm>
            <a:off x="2930989" y="3736307"/>
            <a:ext cx="143218" cy="141769"/>
          </a:xfrm>
          <a:prstGeom prst="ellipse">
            <a:avLst/>
          </a:prstGeom>
          <a:solidFill>
            <a:srgbClr val="FCB040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657225" y="1424149"/>
            <a:ext cx="7829550" cy="169277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ctr">
              <a:defRPr/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While Vermont has the highest breweries per capita, who has the overall most?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FBDBBE-DF3E-4132-BA30-268F03B6E341}"/>
              </a:ext>
            </a:extLst>
          </p:cNvPr>
          <p:cNvSpPr/>
          <p:nvPr/>
        </p:nvSpPr>
        <p:spPr>
          <a:xfrm>
            <a:off x="484564" y="6277544"/>
            <a:ext cx="15744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14161A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 Brewery count is as of 2018 </a:t>
            </a:r>
          </a:p>
        </p:txBody>
      </p:sp>
    </p:spTree>
    <p:extLst>
      <p:ext uri="{BB962C8B-B14F-4D97-AF65-F5344CB8AC3E}">
        <p14:creationId xmlns:p14="http://schemas.microsoft.com/office/powerpoint/2010/main" val="986786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971600" y="107416"/>
            <a:ext cx="3672408" cy="400110"/>
          </a:xfrm>
        </p:spPr>
        <p:txBody>
          <a:bodyPr/>
          <a:lstStyle/>
          <a:p>
            <a:pPr lvl="0"/>
            <a:r>
              <a:rPr lang="en-US" altLang="ko-KR" dirty="0"/>
              <a:t>Colorado’s Ranking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200" dirty="0"/>
              <a:t>*Data from brewersassociation.org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495300" y="1424149"/>
            <a:ext cx="8153400" cy="169277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ctr">
              <a:defRPr/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Text box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AA28D3-BD15-4B9E-A644-DCFA938A3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6750"/>
            <a:ext cx="9144000" cy="58306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5E1BBF-A29A-4E1E-93DF-0ECDF08F0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525" y="1196752"/>
            <a:ext cx="1647825" cy="10081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2F8B61-5744-4155-BA16-291C5304B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612" y="1203903"/>
            <a:ext cx="11525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57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altLang="ko-KR" dirty="0"/>
              <a:t>Top Five 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Per city and state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175571"/>
              </p:ext>
            </p:extLst>
          </p:nvPr>
        </p:nvGraphicFramePr>
        <p:xfrm>
          <a:off x="547545" y="4467758"/>
          <a:ext cx="808843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7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7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7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7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rgbClr val="474747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Cities</a:t>
                      </a:r>
                    </a:p>
                  </a:txBody>
                  <a:tcPr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rgbClr val="474747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Number</a:t>
                      </a:r>
                    </a:p>
                  </a:txBody>
                  <a:tcPr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rgbClr val="474747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Ranking</a:t>
                      </a:r>
                    </a:p>
                  </a:txBody>
                  <a:tcPr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b="1" dirty="0">
                        <a:solidFill>
                          <a:srgbClr val="474747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rgbClr val="474747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State</a:t>
                      </a:r>
                      <a:endParaRPr lang="ko-KR" altLang="en-US" sz="1100" b="1" dirty="0">
                        <a:solidFill>
                          <a:srgbClr val="474747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Portland</a:t>
                      </a: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106</a:t>
                      </a:r>
                      <a:endParaRPr lang="ko-KR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1st</a:t>
                      </a: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OR</a:t>
                      </a:r>
                      <a:endParaRPr lang="ko-KR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San Diego</a:t>
                      </a: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94</a:t>
                      </a:r>
                      <a:endParaRPr lang="ko-KR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2nd</a:t>
                      </a: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CA</a:t>
                      </a:r>
                      <a:endParaRPr lang="ko-KR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Denver</a:t>
                      </a: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42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93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42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3rd</a:t>
                      </a: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42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4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4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Seattle</a:t>
                      </a: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72</a:t>
                      </a:r>
                      <a:endParaRPr lang="ko-KR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4th</a:t>
                      </a: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WA</a:t>
                      </a:r>
                      <a:endParaRPr lang="ko-KR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Chicago </a:t>
                      </a: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65</a:t>
                      </a:r>
                      <a:endParaRPr lang="ko-KR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5th</a:t>
                      </a: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IL</a:t>
                      </a:r>
                      <a:endParaRPr lang="ko-KR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44589" y="1556513"/>
            <a:ext cx="3536017" cy="2146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Top Five States 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942747"/>
              </p:ext>
            </p:extLst>
          </p:nvPr>
        </p:nvGraphicFramePr>
        <p:xfrm>
          <a:off x="527782" y="1840927"/>
          <a:ext cx="808843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7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7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7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7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rgbClr val="474747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States</a:t>
                      </a:r>
                    </a:p>
                  </a:txBody>
                  <a:tcPr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rgbClr val="474747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Number</a:t>
                      </a:r>
                    </a:p>
                  </a:txBody>
                  <a:tcPr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rgbClr val="474747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Ranking</a:t>
                      </a:r>
                    </a:p>
                  </a:txBody>
                  <a:tcPr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b="1" dirty="0">
                        <a:solidFill>
                          <a:srgbClr val="474747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>
                        <a:solidFill>
                          <a:srgbClr val="474747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California</a:t>
                      </a: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942</a:t>
                      </a:r>
                      <a:endParaRPr lang="ko-KR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1st</a:t>
                      </a: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Colorado</a:t>
                      </a: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42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439</a:t>
                      </a:r>
                      <a:endParaRPr lang="ko-KR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42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2nd</a:t>
                      </a: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42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4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</a:t>
                      </a:r>
                      <a:endParaRPr lang="ko-KR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4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New York</a:t>
                      </a: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428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3rd</a:t>
                      </a: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Washington</a:t>
                      </a: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405</a:t>
                      </a:r>
                      <a:endParaRPr lang="ko-KR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4th</a:t>
                      </a: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Michigan</a:t>
                      </a: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381</a:t>
                      </a:r>
                      <a:endParaRPr lang="ko-KR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5th</a:t>
                      </a: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44589" y="4180172"/>
            <a:ext cx="3536017" cy="2146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Top Five Cities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6A2ECA-9542-4303-9B53-FBD329C79483}"/>
              </a:ext>
            </a:extLst>
          </p:cNvPr>
          <p:cNvSpPr/>
          <p:nvPr/>
        </p:nvSpPr>
        <p:spPr>
          <a:xfrm>
            <a:off x="544589" y="6369533"/>
            <a:ext cx="15424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14161A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 Brewery count is as of 2018</a:t>
            </a:r>
          </a:p>
        </p:txBody>
      </p:sp>
    </p:spTree>
    <p:extLst>
      <p:ext uri="{BB962C8B-B14F-4D97-AF65-F5344CB8AC3E}">
        <p14:creationId xmlns:p14="http://schemas.microsoft.com/office/powerpoint/2010/main" val="1113687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altLang="ko-KR" dirty="0"/>
              <a:t>Most Popular Cities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899592" y="609032"/>
            <a:ext cx="3672408" cy="297021"/>
          </a:xfrm>
        </p:spPr>
        <p:txBody>
          <a:bodyPr/>
          <a:lstStyle/>
          <a:p>
            <a:pPr marL="0"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  Top Five</a:t>
            </a:r>
          </a:p>
        </p:txBody>
      </p:sp>
      <p:cxnSp>
        <p:nvCxnSpPr>
          <p:cNvPr id="50" name="직선 연결선 6"/>
          <p:cNvCxnSpPr/>
          <p:nvPr/>
        </p:nvCxnSpPr>
        <p:spPr>
          <a:xfrm>
            <a:off x="1950707" y="3513401"/>
            <a:ext cx="5104736" cy="1093377"/>
          </a:xfrm>
          <a:prstGeom prst="line">
            <a:avLst/>
          </a:prstGeom>
          <a:noFill/>
          <a:ln w="3175">
            <a:solidFill>
              <a:srgbClr val="023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직선 연결선 7"/>
          <p:cNvCxnSpPr/>
          <p:nvPr/>
        </p:nvCxnSpPr>
        <p:spPr>
          <a:xfrm flipV="1">
            <a:off x="1921922" y="3330595"/>
            <a:ext cx="3937098" cy="1643853"/>
          </a:xfrm>
          <a:prstGeom prst="line">
            <a:avLst/>
          </a:prstGeom>
          <a:noFill/>
          <a:ln w="3175">
            <a:solidFill>
              <a:srgbClr val="023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직선 연결선 8"/>
          <p:cNvCxnSpPr/>
          <p:nvPr/>
        </p:nvCxnSpPr>
        <p:spPr>
          <a:xfrm>
            <a:off x="4771827" y="4683249"/>
            <a:ext cx="891430" cy="426376"/>
          </a:xfrm>
          <a:prstGeom prst="line">
            <a:avLst/>
          </a:prstGeom>
          <a:noFill/>
          <a:ln w="3175">
            <a:solidFill>
              <a:srgbClr val="023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타원 9"/>
          <p:cNvSpPr/>
          <p:nvPr/>
        </p:nvSpPr>
        <p:spPr>
          <a:xfrm>
            <a:off x="6975681" y="3820002"/>
            <a:ext cx="1524491" cy="1524491"/>
          </a:xfrm>
          <a:prstGeom prst="ellipse">
            <a:avLst/>
          </a:prstGeom>
          <a:gradFill flip="none" rotWithShape="1">
            <a:gsLst>
              <a:gs pos="0">
                <a:srgbClr val="480000"/>
              </a:gs>
              <a:gs pos="100000">
                <a:srgbClr val="260000"/>
              </a:gs>
            </a:gsLst>
            <a:lin ang="16200000" scaled="1"/>
            <a:tileRect/>
          </a:gradFill>
          <a:ln w="28575">
            <a:gradFill>
              <a:gsLst>
                <a:gs pos="0">
                  <a:srgbClr val="C69B96"/>
                </a:gs>
                <a:gs pos="74000">
                  <a:srgbClr val="480000"/>
                </a:gs>
                <a:gs pos="100000">
                  <a:srgbClr val="4E2F2C"/>
                </a:gs>
              </a:gsLst>
              <a:lin ang="5400000" scaled="1"/>
            </a:gradFill>
          </a:ln>
          <a:effectLst>
            <a:outerShdw blurRad="165100" dist="152400" dir="5400000" sx="86000" sy="86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10"/>
          <p:cNvSpPr/>
          <p:nvPr/>
        </p:nvSpPr>
        <p:spPr>
          <a:xfrm>
            <a:off x="954932" y="4685311"/>
            <a:ext cx="944950" cy="944950"/>
          </a:xfrm>
          <a:prstGeom prst="ellipse">
            <a:avLst/>
          </a:prstGeom>
          <a:gradFill flip="none" rotWithShape="1">
            <a:gsLst>
              <a:gs pos="0">
                <a:srgbClr val="CDCC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F6DF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165100" dist="152400" dir="5400000" sx="98000" sy="98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11"/>
          <p:cNvSpPr/>
          <p:nvPr/>
        </p:nvSpPr>
        <p:spPr>
          <a:xfrm>
            <a:off x="682830" y="2767550"/>
            <a:ext cx="1339107" cy="1339107"/>
          </a:xfrm>
          <a:prstGeom prst="ellipse">
            <a:avLst/>
          </a:prstGeom>
          <a:gradFill flip="none" rotWithShape="1">
            <a:gsLst>
              <a:gs pos="0">
                <a:srgbClr val="42362F">
                  <a:shade val="30000"/>
                  <a:satMod val="115000"/>
                </a:srgbClr>
              </a:gs>
              <a:gs pos="50000">
                <a:srgbClr val="42362F">
                  <a:shade val="67500"/>
                  <a:satMod val="115000"/>
                </a:srgbClr>
              </a:gs>
              <a:gs pos="100000">
                <a:srgbClr val="42362F">
                  <a:shade val="100000"/>
                  <a:satMod val="115000"/>
                </a:srgbClr>
              </a:gs>
            </a:gsLst>
            <a:lin ang="5400000" scaled="1"/>
            <a:tileRect/>
          </a:gradFill>
          <a:ln w="28575">
            <a:gradFill flip="none" rotWithShape="1">
              <a:gsLst>
                <a:gs pos="0">
                  <a:srgbClr val="2A221E"/>
                </a:gs>
                <a:gs pos="50000">
                  <a:srgbClr val="735D51"/>
                </a:gs>
                <a:gs pos="100000">
                  <a:srgbClr val="B4A196"/>
                </a:gs>
              </a:gsLst>
              <a:lin ang="16200000" scaled="1"/>
              <a:tileRect/>
            </a:gradFill>
          </a:ln>
          <a:effectLst>
            <a:outerShdw blurRad="165100" dist="88900" dir="5400000" sx="98000" sy="98000" algn="t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speed"/>
          <p:cNvSpPr txBox="1">
            <a:spLocks noChangeArrowheads="1"/>
          </p:cNvSpPr>
          <p:nvPr/>
        </p:nvSpPr>
        <p:spPr bwMode="auto">
          <a:xfrm>
            <a:off x="643828" y="3591026"/>
            <a:ext cx="1417114" cy="1692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Portland</a:t>
            </a:r>
          </a:p>
        </p:txBody>
      </p:sp>
      <p:sp>
        <p:nvSpPr>
          <p:cNvPr id="90" name="speed"/>
          <p:cNvSpPr txBox="1">
            <a:spLocks noChangeArrowheads="1"/>
          </p:cNvSpPr>
          <p:nvPr/>
        </p:nvSpPr>
        <p:spPr bwMode="auto">
          <a:xfrm>
            <a:off x="7029370" y="4808073"/>
            <a:ext cx="1417114" cy="1692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Seattle</a:t>
            </a:r>
          </a:p>
        </p:txBody>
      </p:sp>
      <p:sp>
        <p:nvSpPr>
          <p:cNvPr id="91" name="speed"/>
          <p:cNvSpPr txBox="1">
            <a:spLocks noChangeArrowheads="1"/>
          </p:cNvSpPr>
          <p:nvPr/>
        </p:nvSpPr>
        <p:spPr bwMode="auto">
          <a:xfrm>
            <a:off x="1067981" y="5238584"/>
            <a:ext cx="729329" cy="15234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buClr>
                <a:prstClr val="white"/>
              </a:buClr>
              <a:defRPr/>
            </a:pPr>
            <a:r>
              <a:rPr lang="en-US" altLang="ko-KR" sz="1100" b="1" dirty="0">
                <a:solidFill>
                  <a:srgbClr val="47474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San Diego</a:t>
            </a:r>
          </a:p>
        </p:txBody>
      </p:sp>
      <p:sp>
        <p:nvSpPr>
          <p:cNvPr id="92" name="타원 22"/>
          <p:cNvSpPr/>
          <p:nvPr/>
        </p:nvSpPr>
        <p:spPr>
          <a:xfrm>
            <a:off x="5864854" y="2492896"/>
            <a:ext cx="1226754" cy="1226754"/>
          </a:xfrm>
          <a:prstGeom prst="ellipse">
            <a:avLst/>
          </a:prstGeom>
          <a:gradFill flip="none" rotWithShape="1">
            <a:gsLst>
              <a:gs pos="0">
                <a:srgbClr val="CDCC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F6DF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165100" dist="152400" dir="5400000" sx="98000" sy="98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speed"/>
          <p:cNvSpPr txBox="1">
            <a:spLocks noChangeArrowheads="1"/>
          </p:cNvSpPr>
          <p:nvPr/>
        </p:nvSpPr>
        <p:spPr bwMode="auto">
          <a:xfrm>
            <a:off x="6105917" y="3268044"/>
            <a:ext cx="729329" cy="15234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buClr>
                <a:prstClr val="white"/>
              </a:buClr>
              <a:defRPr/>
            </a:pPr>
            <a:r>
              <a:rPr lang="en-US" altLang="ko-KR" sz="1100" b="1" dirty="0">
                <a:solidFill>
                  <a:srgbClr val="47474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Chicago</a:t>
            </a:r>
          </a:p>
        </p:txBody>
      </p:sp>
      <p:pic>
        <p:nvPicPr>
          <p:cNvPr id="94" name="Picture 3" descr="C:\Users\pello 05\Desktop\20set 3개\2\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6" r="21866"/>
          <a:stretch/>
        </p:blipFill>
        <p:spPr bwMode="auto">
          <a:xfrm>
            <a:off x="3226969" y="3070589"/>
            <a:ext cx="1955441" cy="1955441"/>
          </a:xfrm>
          <a:prstGeom prst="ellipse">
            <a:avLst/>
          </a:prstGeom>
          <a:noFill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speed"/>
          <p:cNvSpPr txBox="1">
            <a:spLocks noChangeArrowheads="1"/>
          </p:cNvSpPr>
          <p:nvPr/>
        </p:nvSpPr>
        <p:spPr bwMode="auto">
          <a:xfrm>
            <a:off x="3420460" y="3883834"/>
            <a:ext cx="1568080" cy="3600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buClr>
                <a:prstClr val="white"/>
              </a:buClr>
              <a:defRPr/>
            </a:pPr>
            <a:r>
              <a:rPr lang="en-US" altLang="ko-KR" sz="26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Cities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6341731" y="2627391"/>
            <a:ext cx="287086" cy="579342"/>
            <a:chOff x="2175944" y="2257013"/>
            <a:chExt cx="518573" cy="1046490"/>
          </a:xfrm>
        </p:grpSpPr>
        <p:sp>
          <p:nvSpPr>
            <p:cNvPr id="97" name="Freeform 8"/>
            <p:cNvSpPr>
              <a:spLocks/>
            </p:cNvSpPr>
            <p:nvPr/>
          </p:nvSpPr>
          <p:spPr bwMode="auto">
            <a:xfrm>
              <a:off x="2197746" y="2334877"/>
              <a:ext cx="470298" cy="879861"/>
            </a:xfrm>
            <a:custGeom>
              <a:avLst/>
              <a:gdLst>
                <a:gd name="T0" fmla="*/ 0 w 604"/>
                <a:gd name="T1" fmla="*/ 0 h 1128"/>
                <a:gd name="T2" fmla="*/ 8 w 604"/>
                <a:gd name="T3" fmla="*/ 220 h 1128"/>
                <a:gd name="T4" fmla="*/ 38 w 604"/>
                <a:gd name="T5" fmla="*/ 1128 h 1128"/>
                <a:gd name="T6" fmla="*/ 562 w 604"/>
                <a:gd name="T7" fmla="*/ 1128 h 1128"/>
                <a:gd name="T8" fmla="*/ 594 w 604"/>
                <a:gd name="T9" fmla="*/ 220 h 1128"/>
                <a:gd name="T10" fmla="*/ 604 w 604"/>
                <a:gd name="T11" fmla="*/ 39 h 1128"/>
                <a:gd name="T12" fmla="*/ 0 w 604"/>
                <a:gd name="T13" fmla="*/ 0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4" h="1128">
                  <a:moveTo>
                    <a:pt x="0" y="0"/>
                  </a:moveTo>
                  <a:lnTo>
                    <a:pt x="8" y="220"/>
                  </a:lnTo>
                  <a:lnTo>
                    <a:pt x="38" y="1128"/>
                  </a:lnTo>
                  <a:lnTo>
                    <a:pt x="562" y="1128"/>
                  </a:lnTo>
                  <a:lnTo>
                    <a:pt x="594" y="220"/>
                  </a:lnTo>
                  <a:lnTo>
                    <a:pt x="604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9"/>
            <p:cNvSpPr>
              <a:spLocks/>
            </p:cNvSpPr>
            <p:nvPr/>
          </p:nvSpPr>
          <p:spPr bwMode="auto">
            <a:xfrm>
              <a:off x="2197746" y="2334877"/>
              <a:ext cx="470298" cy="879861"/>
            </a:xfrm>
            <a:custGeom>
              <a:avLst/>
              <a:gdLst>
                <a:gd name="T0" fmla="*/ 0 w 604"/>
                <a:gd name="T1" fmla="*/ 0 h 1128"/>
                <a:gd name="T2" fmla="*/ 8 w 604"/>
                <a:gd name="T3" fmla="*/ 220 h 1128"/>
                <a:gd name="T4" fmla="*/ 38 w 604"/>
                <a:gd name="T5" fmla="*/ 1128 h 1128"/>
                <a:gd name="T6" fmla="*/ 562 w 604"/>
                <a:gd name="T7" fmla="*/ 1128 h 1128"/>
                <a:gd name="T8" fmla="*/ 594 w 604"/>
                <a:gd name="T9" fmla="*/ 220 h 1128"/>
                <a:gd name="T10" fmla="*/ 604 w 604"/>
                <a:gd name="T11" fmla="*/ 39 h 1128"/>
                <a:gd name="T12" fmla="*/ 0 w 604"/>
                <a:gd name="T13" fmla="*/ 0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4" h="1128">
                  <a:moveTo>
                    <a:pt x="0" y="0"/>
                  </a:moveTo>
                  <a:lnTo>
                    <a:pt x="8" y="220"/>
                  </a:lnTo>
                  <a:lnTo>
                    <a:pt x="38" y="1128"/>
                  </a:lnTo>
                  <a:lnTo>
                    <a:pt x="562" y="1128"/>
                  </a:lnTo>
                  <a:lnTo>
                    <a:pt x="594" y="220"/>
                  </a:lnTo>
                  <a:lnTo>
                    <a:pt x="604" y="3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10"/>
            <p:cNvSpPr>
              <a:spLocks/>
            </p:cNvSpPr>
            <p:nvPr/>
          </p:nvSpPr>
          <p:spPr bwMode="auto">
            <a:xfrm>
              <a:off x="2227334" y="3214738"/>
              <a:ext cx="408007" cy="88765"/>
            </a:xfrm>
            <a:custGeom>
              <a:avLst/>
              <a:gdLst>
                <a:gd name="T0" fmla="*/ 0 w 524"/>
                <a:gd name="T1" fmla="*/ 0 h 116"/>
                <a:gd name="T2" fmla="*/ 5 w 524"/>
                <a:gd name="T3" fmla="*/ 116 h 116"/>
                <a:gd name="T4" fmla="*/ 521 w 524"/>
                <a:gd name="T5" fmla="*/ 116 h 116"/>
                <a:gd name="T6" fmla="*/ 524 w 524"/>
                <a:gd name="T7" fmla="*/ 0 h 116"/>
                <a:gd name="T8" fmla="*/ 0 w 524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116">
                  <a:moveTo>
                    <a:pt x="0" y="0"/>
                  </a:moveTo>
                  <a:lnTo>
                    <a:pt x="5" y="116"/>
                  </a:lnTo>
                  <a:lnTo>
                    <a:pt x="521" y="116"/>
                  </a:lnTo>
                  <a:lnTo>
                    <a:pt x="5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11"/>
            <p:cNvSpPr>
              <a:spLocks/>
            </p:cNvSpPr>
            <p:nvPr/>
          </p:nvSpPr>
          <p:spPr bwMode="auto">
            <a:xfrm>
              <a:off x="2175944" y="2257013"/>
              <a:ext cx="518573" cy="288097"/>
            </a:xfrm>
            <a:custGeom>
              <a:avLst/>
              <a:gdLst>
                <a:gd name="T0" fmla="*/ 19 w 666"/>
                <a:gd name="T1" fmla="*/ 267 h 372"/>
                <a:gd name="T2" fmla="*/ 1 w 666"/>
                <a:gd name="T3" fmla="*/ 218 h 372"/>
                <a:gd name="T4" fmla="*/ 2 w 666"/>
                <a:gd name="T5" fmla="*/ 168 h 372"/>
                <a:gd name="T6" fmla="*/ 14 w 666"/>
                <a:gd name="T7" fmla="*/ 123 h 372"/>
                <a:gd name="T8" fmla="*/ 31 w 666"/>
                <a:gd name="T9" fmla="*/ 85 h 372"/>
                <a:gd name="T10" fmla="*/ 49 w 666"/>
                <a:gd name="T11" fmla="*/ 63 h 372"/>
                <a:gd name="T12" fmla="*/ 76 w 666"/>
                <a:gd name="T13" fmla="*/ 43 h 372"/>
                <a:gd name="T14" fmla="*/ 139 w 666"/>
                <a:gd name="T15" fmla="*/ 20 h 372"/>
                <a:gd name="T16" fmla="*/ 182 w 666"/>
                <a:gd name="T17" fmla="*/ 7 h 372"/>
                <a:gd name="T18" fmla="*/ 227 w 666"/>
                <a:gd name="T19" fmla="*/ 0 h 372"/>
                <a:gd name="T20" fmla="*/ 272 w 666"/>
                <a:gd name="T21" fmla="*/ 4 h 372"/>
                <a:gd name="T22" fmla="*/ 299 w 666"/>
                <a:gd name="T23" fmla="*/ 15 h 372"/>
                <a:gd name="T24" fmla="*/ 330 w 666"/>
                <a:gd name="T25" fmla="*/ 31 h 372"/>
                <a:gd name="T26" fmla="*/ 345 w 666"/>
                <a:gd name="T27" fmla="*/ 32 h 372"/>
                <a:gd name="T28" fmla="*/ 370 w 666"/>
                <a:gd name="T29" fmla="*/ 26 h 372"/>
                <a:gd name="T30" fmla="*/ 402 w 666"/>
                <a:gd name="T31" fmla="*/ 19 h 372"/>
                <a:gd name="T32" fmla="*/ 413 w 666"/>
                <a:gd name="T33" fmla="*/ 21 h 372"/>
                <a:gd name="T34" fmla="*/ 435 w 666"/>
                <a:gd name="T35" fmla="*/ 34 h 372"/>
                <a:gd name="T36" fmla="*/ 458 w 666"/>
                <a:gd name="T37" fmla="*/ 49 h 372"/>
                <a:gd name="T38" fmla="*/ 481 w 666"/>
                <a:gd name="T39" fmla="*/ 57 h 372"/>
                <a:gd name="T40" fmla="*/ 505 w 666"/>
                <a:gd name="T41" fmla="*/ 52 h 372"/>
                <a:gd name="T42" fmla="*/ 531 w 666"/>
                <a:gd name="T43" fmla="*/ 52 h 372"/>
                <a:gd name="T44" fmla="*/ 573 w 666"/>
                <a:gd name="T45" fmla="*/ 66 h 372"/>
                <a:gd name="T46" fmla="*/ 619 w 666"/>
                <a:gd name="T47" fmla="*/ 95 h 372"/>
                <a:gd name="T48" fmla="*/ 645 w 666"/>
                <a:gd name="T49" fmla="*/ 118 h 372"/>
                <a:gd name="T50" fmla="*/ 664 w 666"/>
                <a:gd name="T51" fmla="*/ 153 h 372"/>
                <a:gd name="T52" fmla="*/ 666 w 666"/>
                <a:gd name="T53" fmla="*/ 219 h 372"/>
                <a:gd name="T54" fmla="*/ 664 w 666"/>
                <a:gd name="T55" fmla="*/ 285 h 372"/>
                <a:gd name="T56" fmla="*/ 657 w 666"/>
                <a:gd name="T57" fmla="*/ 335 h 372"/>
                <a:gd name="T58" fmla="*/ 644 w 666"/>
                <a:gd name="T59" fmla="*/ 363 h 372"/>
                <a:gd name="T60" fmla="*/ 628 w 666"/>
                <a:gd name="T61" fmla="*/ 372 h 372"/>
                <a:gd name="T62" fmla="*/ 623 w 666"/>
                <a:gd name="T63" fmla="*/ 360 h 372"/>
                <a:gd name="T64" fmla="*/ 626 w 666"/>
                <a:gd name="T65" fmla="*/ 276 h 372"/>
                <a:gd name="T66" fmla="*/ 624 w 666"/>
                <a:gd name="T67" fmla="*/ 251 h 372"/>
                <a:gd name="T68" fmla="*/ 607 w 666"/>
                <a:gd name="T69" fmla="*/ 223 h 372"/>
                <a:gd name="T70" fmla="*/ 579 w 666"/>
                <a:gd name="T71" fmla="*/ 211 h 372"/>
                <a:gd name="T72" fmla="*/ 518 w 666"/>
                <a:gd name="T73" fmla="*/ 203 h 372"/>
                <a:gd name="T74" fmla="*/ 404 w 666"/>
                <a:gd name="T75" fmla="*/ 198 h 372"/>
                <a:gd name="T76" fmla="*/ 385 w 666"/>
                <a:gd name="T77" fmla="*/ 201 h 372"/>
                <a:gd name="T78" fmla="*/ 355 w 666"/>
                <a:gd name="T79" fmla="*/ 215 h 372"/>
                <a:gd name="T80" fmla="*/ 312 w 666"/>
                <a:gd name="T81" fmla="*/ 243 h 372"/>
                <a:gd name="T82" fmla="*/ 286 w 666"/>
                <a:gd name="T83" fmla="*/ 250 h 372"/>
                <a:gd name="T84" fmla="*/ 257 w 666"/>
                <a:gd name="T85" fmla="*/ 248 h 372"/>
                <a:gd name="T86" fmla="*/ 210 w 666"/>
                <a:gd name="T87" fmla="*/ 234 h 372"/>
                <a:gd name="T88" fmla="*/ 161 w 666"/>
                <a:gd name="T89" fmla="*/ 218 h 372"/>
                <a:gd name="T90" fmla="*/ 132 w 666"/>
                <a:gd name="T91" fmla="*/ 215 h 372"/>
                <a:gd name="T92" fmla="*/ 100 w 666"/>
                <a:gd name="T93" fmla="*/ 224 h 372"/>
                <a:gd name="T94" fmla="*/ 64 w 666"/>
                <a:gd name="T95" fmla="*/ 246 h 372"/>
                <a:gd name="T96" fmla="*/ 29 w 666"/>
                <a:gd name="T97" fmla="*/ 28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6" h="372">
                  <a:moveTo>
                    <a:pt x="29" y="282"/>
                  </a:moveTo>
                  <a:lnTo>
                    <a:pt x="29" y="282"/>
                  </a:lnTo>
                  <a:lnTo>
                    <a:pt x="19" y="267"/>
                  </a:lnTo>
                  <a:lnTo>
                    <a:pt x="10" y="251"/>
                  </a:lnTo>
                  <a:lnTo>
                    <a:pt x="5" y="234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84"/>
                  </a:lnTo>
                  <a:lnTo>
                    <a:pt x="2" y="168"/>
                  </a:lnTo>
                  <a:lnTo>
                    <a:pt x="5" y="152"/>
                  </a:lnTo>
                  <a:lnTo>
                    <a:pt x="9" y="137"/>
                  </a:lnTo>
                  <a:lnTo>
                    <a:pt x="14" y="123"/>
                  </a:lnTo>
                  <a:lnTo>
                    <a:pt x="20" y="109"/>
                  </a:lnTo>
                  <a:lnTo>
                    <a:pt x="26" y="97"/>
                  </a:lnTo>
                  <a:lnTo>
                    <a:pt x="31" y="85"/>
                  </a:lnTo>
                  <a:lnTo>
                    <a:pt x="37" y="76"/>
                  </a:lnTo>
                  <a:lnTo>
                    <a:pt x="43" y="69"/>
                  </a:lnTo>
                  <a:lnTo>
                    <a:pt x="49" y="63"/>
                  </a:lnTo>
                  <a:lnTo>
                    <a:pt x="49" y="63"/>
                  </a:lnTo>
                  <a:lnTo>
                    <a:pt x="62" y="53"/>
                  </a:lnTo>
                  <a:lnTo>
                    <a:pt x="76" y="43"/>
                  </a:lnTo>
                  <a:lnTo>
                    <a:pt x="91" y="36"/>
                  </a:lnTo>
                  <a:lnTo>
                    <a:pt x="106" y="31"/>
                  </a:lnTo>
                  <a:lnTo>
                    <a:pt x="139" y="20"/>
                  </a:lnTo>
                  <a:lnTo>
                    <a:pt x="168" y="12"/>
                  </a:lnTo>
                  <a:lnTo>
                    <a:pt x="168" y="12"/>
                  </a:lnTo>
                  <a:lnTo>
                    <a:pt x="182" y="7"/>
                  </a:lnTo>
                  <a:lnTo>
                    <a:pt x="197" y="4"/>
                  </a:lnTo>
                  <a:lnTo>
                    <a:pt x="212" y="1"/>
                  </a:lnTo>
                  <a:lnTo>
                    <a:pt x="227" y="0"/>
                  </a:lnTo>
                  <a:lnTo>
                    <a:pt x="242" y="0"/>
                  </a:lnTo>
                  <a:lnTo>
                    <a:pt x="258" y="1"/>
                  </a:lnTo>
                  <a:lnTo>
                    <a:pt x="272" y="4"/>
                  </a:lnTo>
                  <a:lnTo>
                    <a:pt x="288" y="8"/>
                  </a:lnTo>
                  <a:lnTo>
                    <a:pt x="288" y="8"/>
                  </a:lnTo>
                  <a:lnTo>
                    <a:pt x="299" y="15"/>
                  </a:lnTo>
                  <a:lnTo>
                    <a:pt x="312" y="22"/>
                  </a:lnTo>
                  <a:lnTo>
                    <a:pt x="324" y="28"/>
                  </a:lnTo>
                  <a:lnTo>
                    <a:pt x="330" y="31"/>
                  </a:lnTo>
                  <a:lnTo>
                    <a:pt x="336" y="32"/>
                  </a:lnTo>
                  <a:lnTo>
                    <a:pt x="336" y="32"/>
                  </a:lnTo>
                  <a:lnTo>
                    <a:pt x="345" y="32"/>
                  </a:lnTo>
                  <a:lnTo>
                    <a:pt x="353" y="31"/>
                  </a:lnTo>
                  <a:lnTo>
                    <a:pt x="370" y="26"/>
                  </a:lnTo>
                  <a:lnTo>
                    <a:pt x="370" y="26"/>
                  </a:lnTo>
                  <a:lnTo>
                    <a:pt x="380" y="22"/>
                  </a:lnTo>
                  <a:lnTo>
                    <a:pt x="391" y="20"/>
                  </a:lnTo>
                  <a:lnTo>
                    <a:pt x="402" y="19"/>
                  </a:lnTo>
                  <a:lnTo>
                    <a:pt x="408" y="20"/>
                  </a:lnTo>
                  <a:lnTo>
                    <a:pt x="413" y="21"/>
                  </a:lnTo>
                  <a:lnTo>
                    <a:pt x="413" y="21"/>
                  </a:lnTo>
                  <a:lnTo>
                    <a:pt x="418" y="22"/>
                  </a:lnTo>
                  <a:lnTo>
                    <a:pt x="424" y="26"/>
                  </a:lnTo>
                  <a:lnTo>
                    <a:pt x="435" y="34"/>
                  </a:lnTo>
                  <a:lnTo>
                    <a:pt x="446" y="42"/>
                  </a:lnTo>
                  <a:lnTo>
                    <a:pt x="458" y="49"/>
                  </a:lnTo>
                  <a:lnTo>
                    <a:pt x="458" y="49"/>
                  </a:lnTo>
                  <a:lnTo>
                    <a:pt x="472" y="56"/>
                  </a:lnTo>
                  <a:lnTo>
                    <a:pt x="476" y="57"/>
                  </a:lnTo>
                  <a:lnTo>
                    <a:pt x="481" y="57"/>
                  </a:lnTo>
                  <a:lnTo>
                    <a:pt x="490" y="55"/>
                  </a:lnTo>
                  <a:lnTo>
                    <a:pt x="505" y="52"/>
                  </a:lnTo>
                  <a:lnTo>
                    <a:pt x="505" y="52"/>
                  </a:lnTo>
                  <a:lnTo>
                    <a:pt x="513" y="52"/>
                  </a:lnTo>
                  <a:lnTo>
                    <a:pt x="523" y="52"/>
                  </a:lnTo>
                  <a:lnTo>
                    <a:pt x="531" y="52"/>
                  </a:lnTo>
                  <a:lnTo>
                    <a:pt x="539" y="53"/>
                  </a:lnTo>
                  <a:lnTo>
                    <a:pt x="557" y="59"/>
                  </a:lnTo>
                  <a:lnTo>
                    <a:pt x="573" y="66"/>
                  </a:lnTo>
                  <a:lnTo>
                    <a:pt x="589" y="74"/>
                  </a:lnTo>
                  <a:lnTo>
                    <a:pt x="604" y="84"/>
                  </a:lnTo>
                  <a:lnTo>
                    <a:pt x="619" y="95"/>
                  </a:lnTo>
                  <a:lnTo>
                    <a:pt x="632" y="106"/>
                  </a:lnTo>
                  <a:lnTo>
                    <a:pt x="632" y="106"/>
                  </a:lnTo>
                  <a:lnTo>
                    <a:pt x="645" y="118"/>
                  </a:lnTo>
                  <a:lnTo>
                    <a:pt x="654" y="130"/>
                  </a:lnTo>
                  <a:lnTo>
                    <a:pt x="660" y="141"/>
                  </a:lnTo>
                  <a:lnTo>
                    <a:pt x="664" y="153"/>
                  </a:lnTo>
                  <a:lnTo>
                    <a:pt x="666" y="166"/>
                  </a:lnTo>
                  <a:lnTo>
                    <a:pt x="666" y="181"/>
                  </a:lnTo>
                  <a:lnTo>
                    <a:pt x="666" y="219"/>
                  </a:lnTo>
                  <a:lnTo>
                    <a:pt x="666" y="219"/>
                  </a:lnTo>
                  <a:lnTo>
                    <a:pt x="666" y="259"/>
                  </a:lnTo>
                  <a:lnTo>
                    <a:pt x="664" y="285"/>
                  </a:lnTo>
                  <a:lnTo>
                    <a:pt x="661" y="311"/>
                  </a:lnTo>
                  <a:lnTo>
                    <a:pt x="659" y="323"/>
                  </a:lnTo>
                  <a:lnTo>
                    <a:pt x="657" y="335"/>
                  </a:lnTo>
                  <a:lnTo>
                    <a:pt x="653" y="346"/>
                  </a:lnTo>
                  <a:lnTo>
                    <a:pt x="649" y="356"/>
                  </a:lnTo>
                  <a:lnTo>
                    <a:pt x="644" y="363"/>
                  </a:lnTo>
                  <a:lnTo>
                    <a:pt x="638" y="368"/>
                  </a:lnTo>
                  <a:lnTo>
                    <a:pt x="631" y="372"/>
                  </a:lnTo>
                  <a:lnTo>
                    <a:pt x="628" y="372"/>
                  </a:lnTo>
                  <a:lnTo>
                    <a:pt x="623" y="372"/>
                  </a:lnTo>
                  <a:lnTo>
                    <a:pt x="623" y="372"/>
                  </a:lnTo>
                  <a:lnTo>
                    <a:pt x="623" y="360"/>
                  </a:lnTo>
                  <a:lnTo>
                    <a:pt x="623" y="345"/>
                  </a:lnTo>
                  <a:lnTo>
                    <a:pt x="625" y="311"/>
                  </a:lnTo>
                  <a:lnTo>
                    <a:pt x="626" y="276"/>
                  </a:lnTo>
                  <a:lnTo>
                    <a:pt x="625" y="262"/>
                  </a:lnTo>
                  <a:lnTo>
                    <a:pt x="624" y="251"/>
                  </a:lnTo>
                  <a:lnTo>
                    <a:pt x="624" y="251"/>
                  </a:lnTo>
                  <a:lnTo>
                    <a:pt x="619" y="238"/>
                  </a:lnTo>
                  <a:lnTo>
                    <a:pt x="615" y="230"/>
                  </a:lnTo>
                  <a:lnTo>
                    <a:pt x="607" y="223"/>
                  </a:lnTo>
                  <a:lnTo>
                    <a:pt x="598" y="218"/>
                  </a:lnTo>
                  <a:lnTo>
                    <a:pt x="589" y="215"/>
                  </a:lnTo>
                  <a:lnTo>
                    <a:pt x="579" y="211"/>
                  </a:lnTo>
                  <a:lnTo>
                    <a:pt x="557" y="208"/>
                  </a:lnTo>
                  <a:lnTo>
                    <a:pt x="557" y="208"/>
                  </a:lnTo>
                  <a:lnTo>
                    <a:pt x="518" y="203"/>
                  </a:lnTo>
                  <a:lnTo>
                    <a:pt x="481" y="201"/>
                  </a:lnTo>
                  <a:lnTo>
                    <a:pt x="442" y="198"/>
                  </a:lnTo>
                  <a:lnTo>
                    <a:pt x="404" y="198"/>
                  </a:lnTo>
                  <a:lnTo>
                    <a:pt x="404" y="198"/>
                  </a:lnTo>
                  <a:lnTo>
                    <a:pt x="395" y="198"/>
                  </a:lnTo>
                  <a:lnTo>
                    <a:pt x="385" y="201"/>
                  </a:lnTo>
                  <a:lnTo>
                    <a:pt x="377" y="203"/>
                  </a:lnTo>
                  <a:lnTo>
                    <a:pt x="369" y="206"/>
                  </a:lnTo>
                  <a:lnTo>
                    <a:pt x="355" y="215"/>
                  </a:lnTo>
                  <a:lnTo>
                    <a:pt x="341" y="224"/>
                  </a:lnTo>
                  <a:lnTo>
                    <a:pt x="327" y="233"/>
                  </a:lnTo>
                  <a:lnTo>
                    <a:pt x="312" y="243"/>
                  </a:lnTo>
                  <a:lnTo>
                    <a:pt x="304" y="245"/>
                  </a:lnTo>
                  <a:lnTo>
                    <a:pt x="296" y="248"/>
                  </a:lnTo>
                  <a:lnTo>
                    <a:pt x="286" y="250"/>
                  </a:lnTo>
                  <a:lnTo>
                    <a:pt x="277" y="251"/>
                  </a:lnTo>
                  <a:lnTo>
                    <a:pt x="277" y="251"/>
                  </a:lnTo>
                  <a:lnTo>
                    <a:pt x="257" y="248"/>
                  </a:lnTo>
                  <a:lnTo>
                    <a:pt x="241" y="245"/>
                  </a:lnTo>
                  <a:lnTo>
                    <a:pt x="225" y="240"/>
                  </a:lnTo>
                  <a:lnTo>
                    <a:pt x="210" y="234"/>
                  </a:lnTo>
                  <a:lnTo>
                    <a:pt x="193" y="229"/>
                  </a:lnTo>
                  <a:lnTo>
                    <a:pt x="178" y="223"/>
                  </a:lnTo>
                  <a:lnTo>
                    <a:pt x="161" y="218"/>
                  </a:lnTo>
                  <a:lnTo>
                    <a:pt x="142" y="215"/>
                  </a:lnTo>
                  <a:lnTo>
                    <a:pt x="142" y="215"/>
                  </a:lnTo>
                  <a:lnTo>
                    <a:pt x="132" y="215"/>
                  </a:lnTo>
                  <a:lnTo>
                    <a:pt x="120" y="217"/>
                  </a:lnTo>
                  <a:lnTo>
                    <a:pt x="109" y="219"/>
                  </a:lnTo>
                  <a:lnTo>
                    <a:pt x="100" y="224"/>
                  </a:lnTo>
                  <a:lnTo>
                    <a:pt x="90" y="229"/>
                  </a:lnTo>
                  <a:lnTo>
                    <a:pt x="80" y="234"/>
                  </a:lnTo>
                  <a:lnTo>
                    <a:pt x="64" y="246"/>
                  </a:lnTo>
                  <a:lnTo>
                    <a:pt x="49" y="260"/>
                  </a:lnTo>
                  <a:lnTo>
                    <a:pt x="38" y="271"/>
                  </a:lnTo>
                  <a:lnTo>
                    <a:pt x="29" y="282"/>
                  </a:lnTo>
                  <a:close/>
                </a:path>
              </a:pathLst>
            </a:custGeom>
            <a:solidFill>
              <a:srgbClr val="FEF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12"/>
            <p:cNvSpPr>
              <a:spLocks/>
            </p:cNvSpPr>
            <p:nvPr/>
          </p:nvSpPr>
          <p:spPr bwMode="auto">
            <a:xfrm>
              <a:off x="2175944" y="2257013"/>
              <a:ext cx="518573" cy="288097"/>
            </a:xfrm>
            <a:custGeom>
              <a:avLst/>
              <a:gdLst>
                <a:gd name="T0" fmla="*/ 19 w 666"/>
                <a:gd name="T1" fmla="*/ 267 h 372"/>
                <a:gd name="T2" fmla="*/ 1 w 666"/>
                <a:gd name="T3" fmla="*/ 218 h 372"/>
                <a:gd name="T4" fmla="*/ 2 w 666"/>
                <a:gd name="T5" fmla="*/ 168 h 372"/>
                <a:gd name="T6" fmla="*/ 14 w 666"/>
                <a:gd name="T7" fmla="*/ 123 h 372"/>
                <a:gd name="T8" fmla="*/ 31 w 666"/>
                <a:gd name="T9" fmla="*/ 85 h 372"/>
                <a:gd name="T10" fmla="*/ 49 w 666"/>
                <a:gd name="T11" fmla="*/ 63 h 372"/>
                <a:gd name="T12" fmla="*/ 76 w 666"/>
                <a:gd name="T13" fmla="*/ 43 h 372"/>
                <a:gd name="T14" fmla="*/ 139 w 666"/>
                <a:gd name="T15" fmla="*/ 20 h 372"/>
                <a:gd name="T16" fmla="*/ 182 w 666"/>
                <a:gd name="T17" fmla="*/ 7 h 372"/>
                <a:gd name="T18" fmla="*/ 227 w 666"/>
                <a:gd name="T19" fmla="*/ 0 h 372"/>
                <a:gd name="T20" fmla="*/ 272 w 666"/>
                <a:gd name="T21" fmla="*/ 4 h 372"/>
                <a:gd name="T22" fmla="*/ 299 w 666"/>
                <a:gd name="T23" fmla="*/ 15 h 372"/>
                <a:gd name="T24" fmla="*/ 330 w 666"/>
                <a:gd name="T25" fmla="*/ 31 h 372"/>
                <a:gd name="T26" fmla="*/ 345 w 666"/>
                <a:gd name="T27" fmla="*/ 32 h 372"/>
                <a:gd name="T28" fmla="*/ 370 w 666"/>
                <a:gd name="T29" fmla="*/ 26 h 372"/>
                <a:gd name="T30" fmla="*/ 402 w 666"/>
                <a:gd name="T31" fmla="*/ 19 h 372"/>
                <a:gd name="T32" fmla="*/ 413 w 666"/>
                <a:gd name="T33" fmla="*/ 21 h 372"/>
                <a:gd name="T34" fmla="*/ 435 w 666"/>
                <a:gd name="T35" fmla="*/ 34 h 372"/>
                <a:gd name="T36" fmla="*/ 458 w 666"/>
                <a:gd name="T37" fmla="*/ 49 h 372"/>
                <a:gd name="T38" fmla="*/ 481 w 666"/>
                <a:gd name="T39" fmla="*/ 57 h 372"/>
                <a:gd name="T40" fmla="*/ 505 w 666"/>
                <a:gd name="T41" fmla="*/ 52 h 372"/>
                <a:gd name="T42" fmla="*/ 531 w 666"/>
                <a:gd name="T43" fmla="*/ 52 h 372"/>
                <a:gd name="T44" fmla="*/ 573 w 666"/>
                <a:gd name="T45" fmla="*/ 66 h 372"/>
                <a:gd name="T46" fmla="*/ 619 w 666"/>
                <a:gd name="T47" fmla="*/ 95 h 372"/>
                <a:gd name="T48" fmla="*/ 645 w 666"/>
                <a:gd name="T49" fmla="*/ 118 h 372"/>
                <a:gd name="T50" fmla="*/ 664 w 666"/>
                <a:gd name="T51" fmla="*/ 153 h 372"/>
                <a:gd name="T52" fmla="*/ 666 w 666"/>
                <a:gd name="T53" fmla="*/ 219 h 372"/>
                <a:gd name="T54" fmla="*/ 664 w 666"/>
                <a:gd name="T55" fmla="*/ 285 h 372"/>
                <a:gd name="T56" fmla="*/ 657 w 666"/>
                <a:gd name="T57" fmla="*/ 335 h 372"/>
                <a:gd name="T58" fmla="*/ 644 w 666"/>
                <a:gd name="T59" fmla="*/ 363 h 372"/>
                <a:gd name="T60" fmla="*/ 628 w 666"/>
                <a:gd name="T61" fmla="*/ 372 h 372"/>
                <a:gd name="T62" fmla="*/ 623 w 666"/>
                <a:gd name="T63" fmla="*/ 360 h 372"/>
                <a:gd name="T64" fmla="*/ 626 w 666"/>
                <a:gd name="T65" fmla="*/ 276 h 372"/>
                <a:gd name="T66" fmla="*/ 624 w 666"/>
                <a:gd name="T67" fmla="*/ 251 h 372"/>
                <a:gd name="T68" fmla="*/ 607 w 666"/>
                <a:gd name="T69" fmla="*/ 223 h 372"/>
                <a:gd name="T70" fmla="*/ 579 w 666"/>
                <a:gd name="T71" fmla="*/ 211 h 372"/>
                <a:gd name="T72" fmla="*/ 518 w 666"/>
                <a:gd name="T73" fmla="*/ 203 h 372"/>
                <a:gd name="T74" fmla="*/ 404 w 666"/>
                <a:gd name="T75" fmla="*/ 198 h 372"/>
                <a:gd name="T76" fmla="*/ 385 w 666"/>
                <a:gd name="T77" fmla="*/ 201 h 372"/>
                <a:gd name="T78" fmla="*/ 355 w 666"/>
                <a:gd name="T79" fmla="*/ 215 h 372"/>
                <a:gd name="T80" fmla="*/ 312 w 666"/>
                <a:gd name="T81" fmla="*/ 243 h 372"/>
                <a:gd name="T82" fmla="*/ 286 w 666"/>
                <a:gd name="T83" fmla="*/ 250 h 372"/>
                <a:gd name="T84" fmla="*/ 257 w 666"/>
                <a:gd name="T85" fmla="*/ 248 h 372"/>
                <a:gd name="T86" fmla="*/ 210 w 666"/>
                <a:gd name="T87" fmla="*/ 234 h 372"/>
                <a:gd name="T88" fmla="*/ 161 w 666"/>
                <a:gd name="T89" fmla="*/ 218 h 372"/>
                <a:gd name="T90" fmla="*/ 132 w 666"/>
                <a:gd name="T91" fmla="*/ 215 h 372"/>
                <a:gd name="T92" fmla="*/ 100 w 666"/>
                <a:gd name="T93" fmla="*/ 224 h 372"/>
                <a:gd name="T94" fmla="*/ 64 w 666"/>
                <a:gd name="T95" fmla="*/ 246 h 372"/>
                <a:gd name="T96" fmla="*/ 29 w 666"/>
                <a:gd name="T97" fmla="*/ 28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6" h="372">
                  <a:moveTo>
                    <a:pt x="29" y="282"/>
                  </a:moveTo>
                  <a:lnTo>
                    <a:pt x="29" y="282"/>
                  </a:lnTo>
                  <a:lnTo>
                    <a:pt x="19" y="267"/>
                  </a:lnTo>
                  <a:lnTo>
                    <a:pt x="10" y="251"/>
                  </a:lnTo>
                  <a:lnTo>
                    <a:pt x="5" y="234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84"/>
                  </a:lnTo>
                  <a:lnTo>
                    <a:pt x="2" y="168"/>
                  </a:lnTo>
                  <a:lnTo>
                    <a:pt x="5" y="152"/>
                  </a:lnTo>
                  <a:lnTo>
                    <a:pt x="9" y="137"/>
                  </a:lnTo>
                  <a:lnTo>
                    <a:pt x="14" y="123"/>
                  </a:lnTo>
                  <a:lnTo>
                    <a:pt x="20" y="109"/>
                  </a:lnTo>
                  <a:lnTo>
                    <a:pt x="26" y="97"/>
                  </a:lnTo>
                  <a:lnTo>
                    <a:pt x="31" y="85"/>
                  </a:lnTo>
                  <a:lnTo>
                    <a:pt x="37" y="76"/>
                  </a:lnTo>
                  <a:lnTo>
                    <a:pt x="43" y="69"/>
                  </a:lnTo>
                  <a:lnTo>
                    <a:pt x="49" y="63"/>
                  </a:lnTo>
                  <a:lnTo>
                    <a:pt x="49" y="63"/>
                  </a:lnTo>
                  <a:lnTo>
                    <a:pt x="62" y="53"/>
                  </a:lnTo>
                  <a:lnTo>
                    <a:pt x="76" y="43"/>
                  </a:lnTo>
                  <a:lnTo>
                    <a:pt x="91" y="36"/>
                  </a:lnTo>
                  <a:lnTo>
                    <a:pt x="106" y="31"/>
                  </a:lnTo>
                  <a:lnTo>
                    <a:pt x="139" y="20"/>
                  </a:lnTo>
                  <a:lnTo>
                    <a:pt x="168" y="12"/>
                  </a:lnTo>
                  <a:lnTo>
                    <a:pt x="168" y="12"/>
                  </a:lnTo>
                  <a:lnTo>
                    <a:pt x="182" y="7"/>
                  </a:lnTo>
                  <a:lnTo>
                    <a:pt x="197" y="4"/>
                  </a:lnTo>
                  <a:lnTo>
                    <a:pt x="212" y="1"/>
                  </a:lnTo>
                  <a:lnTo>
                    <a:pt x="227" y="0"/>
                  </a:lnTo>
                  <a:lnTo>
                    <a:pt x="242" y="0"/>
                  </a:lnTo>
                  <a:lnTo>
                    <a:pt x="258" y="1"/>
                  </a:lnTo>
                  <a:lnTo>
                    <a:pt x="272" y="4"/>
                  </a:lnTo>
                  <a:lnTo>
                    <a:pt x="288" y="8"/>
                  </a:lnTo>
                  <a:lnTo>
                    <a:pt x="288" y="8"/>
                  </a:lnTo>
                  <a:lnTo>
                    <a:pt x="299" y="15"/>
                  </a:lnTo>
                  <a:lnTo>
                    <a:pt x="312" y="22"/>
                  </a:lnTo>
                  <a:lnTo>
                    <a:pt x="324" y="28"/>
                  </a:lnTo>
                  <a:lnTo>
                    <a:pt x="330" y="31"/>
                  </a:lnTo>
                  <a:lnTo>
                    <a:pt x="336" y="32"/>
                  </a:lnTo>
                  <a:lnTo>
                    <a:pt x="336" y="32"/>
                  </a:lnTo>
                  <a:lnTo>
                    <a:pt x="345" y="32"/>
                  </a:lnTo>
                  <a:lnTo>
                    <a:pt x="353" y="31"/>
                  </a:lnTo>
                  <a:lnTo>
                    <a:pt x="370" y="26"/>
                  </a:lnTo>
                  <a:lnTo>
                    <a:pt x="370" y="26"/>
                  </a:lnTo>
                  <a:lnTo>
                    <a:pt x="380" y="22"/>
                  </a:lnTo>
                  <a:lnTo>
                    <a:pt x="391" y="20"/>
                  </a:lnTo>
                  <a:lnTo>
                    <a:pt x="402" y="19"/>
                  </a:lnTo>
                  <a:lnTo>
                    <a:pt x="408" y="20"/>
                  </a:lnTo>
                  <a:lnTo>
                    <a:pt x="413" y="21"/>
                  </a:lnTo>
                  <a:lnTo>
                    <a:pt x="413" y="21"/>
                  </a:lnTo>
                  <a:lnTo>
                    <a:pt x="418" y="22"/>
                  </a:lnTo>
                  <a:lnTo>
                    <a:pt x="424" y="26"/>
                  </a:lnTo>
                  <a:lnTo>
                    <a:pt x="435" y="34"/>
                  </a:lnTo>
                  <a:lnTo>
                    <a:pt x="446" y="42"/>
                  </a:lnTo>
                  <a:lnTo>
                    <a:pt x="458" y="49"/>
                  </a:lnTo>
                  <a:lnTo>
                    <a:pt x="458" y="49"/>
                  </a:lnTo>
                  <a:lnTo>
                    <a:pt x="472" y="56"/>
                  </a:lnTo>
                  <a:lnTo>
                    <a:pt x="476" y="57"/>
                  </a:lnTo>
                  <a:lnTo>
                    <a:pt x="481" y="57"/>
                  </a:lnTo>
                  <a:lnTo>
                    <a:pt x="490" y="55"/>
                  </a:lnTo>
                  <a:lnTo>
                    <a:pt x="505" y="52"/>
                  </a:lnTo>
                  <a:lnTo>
                    <a:pt x="505" y="52"/>
                  </a:lnTo>
                  <a:lnTo>
                    <a:pt x="513" y="52"/>
                  </a:lnTo>
                  <a:lnTo>
                    <a:pt x="523" y="52"/>
                  </a:lnTo>
                  <a:lnTo>
                    <a:pt x="531" y="52"/>
                  </a:lnTo>
                  <a:lnTo>
                    <a:pt x="539" y="53"/>
                  </a:lnTo>
                  <a:lnTo>
                    <a:pt x="557" y="59"/>
                  </a:lnTo>
                  <a:lnTo>
                    <a:pt x="573" y="66"/>
                  </a:lnTo>
                  <a:lnTo>
                    <a:pt x="589" y="74"/>
                  </a:lnTo>
                  <a:lnTo>
                    <a:pt x="604" y="84"/>
                  </a:lnTo>
                  <a:lnTo>
                    <a:pt x="619" y="95"/>
                  </a:lnTo>
                  <a:lnTo>
                    <a:pt x="632" y="106"/>
                  </a:lnTo>
                  <a:lnTo>
                    <a:pt x="632" y="106"/>
                  </a:lnTo>
                  <a:lnTo>
                    <a:pt x="645" y="118"/>
                  </a:lnTo>
                  <a:lnTo>
                    <a:pt x="654" y="130"/>
                  </a:lnTo>
                  <a:lnTo>
                    <a:pt x="660" y="141"/>
                  </a:lnTo>
                  <a:lnTo>
                    <a:pt x="664" y="153"/>
                  </a:lnTo>
                  <a:lnTo>
                    <a:pt x="666" y="166"/>
                  </a:lnTo>
                  <a:lnTo>
                    <a:pt x="666" y="181"/>
                  </a:lnTo>
                  <a:lnTo>
                    <a:pt x="666" y="219"/>
                  </a:lnTo>
                  <a:lnTo>
                    <a:pt x="666" y="219"/>
                  </a:lnTo>
                  <a:lnTo>
                    <a:pt x="666" y="259"/>
                  </a:lnTo>
                  <a:lnTo>
                    <a:pt x="664" y="285"/>
                  </a:lnTo>
                  <a:lnTo>
                    <a:pt x="661" y="311"/>
                  </a:lnTo>
                  <a:lnTo>
                    <a:pt x="659" y="323"/>
                  </a:lnTo>
                  <a:lnTo>
                    <a:pt x="657" y="335"/>
                  </a:lnTo>
                  <a:lnTo>
                    <a:pt x="653" y="346"/>
                  </a:lnTo>
                  <a:lnTo>
                    <a:pt x="649" y="356"/>
                  </a:lnTo>
                  <a:lnTo>
                    <a:pt x="644" y="363"/>
                  </a:lnTo>
                  <a:lnTo>
                    <a:pt x="638" y="368"/>
                  </a:lnTo>
                  <a:lnTo>
                    <a:pt x="631" y="372"/>
                  </a:lnTo>
                  <a:lnTo>
                    <a:pt x="628" y="372"/>
                  </a:lnTo>
                  <a:lnTo>
                    <a:pt x="623" y="372"/>
                  </a:lnTo>
                  <a:lnTo>
                    <a:pt x="623" y="372"/>
                  </a:lnTo>
                  <a:lnTo>
                    <a:pt x="623" y="360"/>
                  </a:lnTo>
                  <a:lnTo>
                    <a:pt x="623" y="345"/>
                  </a:lnTo>
                  <a:lnTo>
                    <a:pt x="625" y="311"/>
                  </a:lnTo>
                  <a:lnTo>
                    <a:pt x="626" y="276"/>
                  </a:lnTo>
                  <a:lnTo>
                    <a:pt x="625" y="262"/>
                  </a:lnTo>
                  <a:lnTo>
                    <a:pt x="624" y="251"/>
                  </a:lnTo>
                  <a:lnTo>
                    <a:pt x="624" y="251"/>
                  </a:lnTo>
                  <a:lnTo>
                    <a:pt x="619" y="238"/>
                  </a:lnTo>
                  <a:lnTo>
                    <a:pt x="615" y="230"/>
                  </a:lnTo>
                  <a:lnTo>
                    <a:pt x="607" y="223"/>
                  </a:lnTo>
                  <a:lnTo>
                    <a:pt x="598" y="218"/>
                  </a:lnTo>
                  <a:lnTo>
                    <a:pt x="589" y="215"/>
                  </a:lnTo>
                  <a:lnTo>
                    <a:pt x="579" y="211"/>
                  </a:lnTo>
                  <a:lnTo>
                    <a:pt x="557" y="208"/>
                  </a:lnTo>
                  <a:lnTo>
                    <a:pt x="557" y="208"/>
                  </a:lnTo>
                  <a:lnTo>
                    <a:pt x="518" y="203"/>
                  </a:lnTo>
                  <a:lnTo>
                    <a:pt x="481" y="201"/>
                  </a:lnTo>
                  <a:lnTo>
                    <a:pt x="442" y="198"/>
                  </a:lnTo>
                  <a:lnTo>
                    <a:pt x="404" y="198"/>
                  </a:lnTo>
                  <a:lnTo>
                    <a:pt x="404" y="198"/>
                  </a:lnTo>
                  <a:lnTo>
                    <a:pt x="395" y="198"/>
                  </a:lnTo>
                  <a:lnTo>
                    <a:pt x="385" y="201"/>
                  </a:lnTo>
                  <a:lnTo>
                    <a:pt x="377" y="203"/>
                  </a:lnTo>
                  <a:lnTo>
                    <a:pt x="369" y="206"/>
                  </a:lnTo>
                  <a:lnTo>
                    <a:pt x="355" y="215"/>
                  </a:lnTo>
                  <a:lnTo>
                    <a:pt x="341" y="224"/>
                  </a:lnTo>
                  <a:lnTo>
                    <a:pt x="327" y="233"/>
                  </a:lnTo>
                  <a:lnTo>
                    <a:pt x="312" y="243"/>
                  </a:lnTo>
                  <a:lnTo>
                    <a:pt x="304" y="245"/>
                  </a:lnTo>
                  <a:lnTo>
                    <a:pt x="296" y="248"/>
                  </a:lnTo>
                  <a:lnTo>
                    <a:pt x="286" y="250"/>
                  </a:lnTo>
                  <a:lnTo>
                    <a:pt x="277" y="251"/>
                  </a:lnTo>
                  <a:lnTo>
                    <a:pt x="277" y="251"/>
                  </a:lnTo>
                  <a:lnTo>
                    <a:pt x="257" y="248"/>
                  </a:lnTo>
                  <a:lnTo>
                    <a:pt x="241" y="245"/>
                  </a:lnTo>
                  <a:lnTo>
                    <a:pt x="225" y="240"/>
                  </a:lnTo>
                  <a:lnTo>
                    <a:pt x="210" y="234"/>
                  </a:lnTo>
                  <a:lnTo>
                    <a:pt x="193" y="229"/>
                  </a:lnTo>
                  <a:lnTo>
                    <a:pt x="178" y="223"/>
                  </a:lnTo>
                  <a:lnTo>
                    <a:pt x="161" y="218"/>
                  </a:lnTo>
                  <a:lnTo>
                    <a:pt x="142" y="215"/>
                  </a:lnTo>
                  <a:lnTo>
                    <a:pt x="142" y="215"/>
                  </a:lnTo>
                  <a:lnTo>
                    <a:pt x="132" y="215"/>
                  </a:lnTo>
                  <a:lnTo>
                    <a:pt x="120" y="217"/>
                  </a:lnTo>
                  <a:lnTo>
                    <a:pt x="109" y="219"/>
                  </a:lnTo>
                  <a:lnTo>
                    <a:pt x="100" y="224"/>
                  </a:lnTo>
                  <a:lnTo>
                    <a:pt x="90" y="229"/>
                  </a:lnTo>
                  <a:lnTo>
                    <a:pt x="80" y="234"/>
                  </a:lnTo>
                  <a:lnTo>
                    <a:pt x="64" y="246"/>
                  </a:lnTo>
                  <a:lnTo>
                    <a:pt x="49" y="260"/>
                  </a:lnTo>
                  <a:lnTo>
                    <a:pt x="38" y="271"/>
                  </a:lnTo>
                  <a:lnTo>
                    <a:pt x="29" y="2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13"/>
            <p:cNvSpPr>
              <a:spLocks/>
            </p:cNvSpPr>
            <p:nvPr/>
          </p:nvSpPr>
          <p:spPr bwMode="auto">
            <a:xfrm>
              <a:off x="2253808" y="2432986"/>
              <a:ext cx="91879" cy="777081"/>
            </a:xfrm>
            <a:custGeom>
              <a:avLst/>
              <a:gdLst>
                <a:gd name="T0" fmla="*/ 92 w 118"/>
                <a:gd name="T1" fmla="*/ 0 h 999"/>
                <a:gd name="T2" fmla="*/ 0 w 118"/>
                <a:gd name="T3" fmla="*/ 0 h 999"/>
                <a:gd name="T4" fmla="*/ 57 w 118"/>
                <a:gd name="T5" fmla="*/ 999 h 999"/>
                <a:gd name="T6" fmla="*/ 118 w 118"/>
                <a:gd name="T7" fmla="*/ 999 h 999"/>
                <a:gd name="T8" fmla="*/ 118 w 118"/>
                <a:gd name="T9" fmla="*/ 11 h 999"/>
                <a:gd name="T10" fmla="*/ 118 w 118"/>
                <a:gd name="T11" fmla="*/ 11 h 999"/>
                <a:gd name="T12" fmla="*/ 92 w 118"/>
                <a:gd name="T13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999">
                  <a:moveTo>
                    <a:pt x="92" y="0"/>
                  </a:moveTo>
                  <a:lnTo>
                    <a:pt x="0" y="0"/>
                  </a:lnTo>
                  <a:lnTo>
                    <a:pt x="57" y="999"/>
                  </a:lnTo>
                  <a:lnTo>
                    <a:pt x="118" y="999"/>
                  </a:lnTo>
                  <a:lnTo>
                    <a:pt x="118" y="11"/>
                  </a:lnTo>
                  <a:lnTo>
                    <a:pt x="118" y="1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CB9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14"/>
            <p:cNvSpPr>
              <a:spLocks/>
            </p:cNvSpPr>
            <p:nvPr/>
          </p:nvSpPr>
          <p:spPr bwMode="auto">
            <a:xfrm>
              <a:off x="2253808" y="2432986"/>
              <a:ext cx="91879" cy="777081"/>
            </a:xfrm>
            <a:custGeom>
              <a:avLst/>
              <a:gdLst>
                <a:gd name="T0" fmla="*/ 92 w 118"/>
                <a:gd name="T1" fmla="*/ 0 h 999"/>
                <a:gd name="T2" fmla="*/ 0 w 118"/>
                <a:gd name="T3" fmla="*/ 0 h 999"/>
                <a:gd name="T4" fmla="*/ 57 w 118"/>
                <a:gd name="T5" fmla="*/ 999 h 999"/>
                <a:gd name="T6" fmla="*/ 118 w 118"/>
                <a:gd name="T7" fmla="*/ 999 h 999"/>
                <a:gd name="T8" fmla="*/ 118 w 118"/>
                <a:gd name="T9" fmla="*/ 11 h 999"/>
                <a:gd name="T10" fmla="*/ 118 w 118"/>
                <a:gd name="T11" fmla="*/ 11 h 999"/>
                <a:gd name="T12" fmla="*/ 92 w 118"/>
                <a:gd name="T13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999">
                  <a:moveTo>
                    <a:pt x="92" y="0"/>
                  </a:moveTo>
                  <a:lnTo>
                    <a:pt x="0" y="0"/>
                  </a:lnTo>
                  <a:lnTo>
                    <a:pt x="57" y="999"/>
                  </a:lnTo>
                  <a:lnTo>
                    <a:pt x="118" y="999"/>
                  </a:lnTo>
                  <a:lnTo>
                    <a:pt x="118" y="11"/>
                  </a:lnTo>
                  <a:lnTo>
                    <a:pt x="118" y="11"/>
                  </a:lnTo>
                  <a:lnTo>
                    <a:pt x="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15"/>
            <p:cNvSpPr>
              <a:spLocks/>
            </p:cNvSpPr>
            <p:nvPr/>
          </p:nvSpPr>
          <p:spPr bwMode="auto">
            <a:xfrm>
              <a:off x="2325442" y="2432986"/>
              <a:ext cx="20244" cy="7787"/>
            </a:xfrm>
            <a:custGeom>
              <a:avLst/>
              <a:gdLst>
                <a:gd name="T0" fmla="*/ 26 w 26"/>
                <a:gd name="T1" fmla="*/ 0 h 11"/>
                <a:gd name="T2" fmla="*/ 0 w 26"/>
                <a:gd name="T3" fmla="*/ 0 h 11"/>
                <a:gd name="T4" fmla="*/ 0 w 26"/>
                <a:gd name="T5" fmla="*/ 0 h 11"/>
                <a:gd name="T6" fmla="*/ 26 w 26"/>
                <a:gd name="T7" fmla="*/ 11 h 11"/>
                <a:gd name="T8" fmla="*/ 26 w 2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2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1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EF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16"/>
            <p:cNvSpPr>
              <a:spLocks/>
            </p:cNvSpPr>
            <p:nvPr/>
          </p:nvSpPr>
          <p:spPr bwMode="auto">
            <a:xfrm>
              <a:off x="2325442" y="2432986"/>
              <a:ext cx="20244" cy="7787"/>
            </a:xfrm>
            <a:custGeom>
              <a:avLst/>
              <a:gdLst>
                <a:gd name="T0" fmla="*/ 26 w 26"/>
                <a:gd name="T1" fmla="*/ 0 h 11"/>
                <a:gd name="T2" fmla="*/ 0 w 26"/>
                <a:gd name="T3" fmla="*/ 0 h 11"/>
                <a:gd name="T4" fmla="*/ 0 w 26"/>
                <a:gd name="T5" fmla="*/ 0 h 11"/>
                <a:gd name="T6" fmla="*/ 26 w 26"/>
                <a:gd name="T7" fmla="*/ 11 h 11"/>
                <a:gd name="T8" fmla="*/ 26 w 2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2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11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220988" y="2890608"/>
            <a:ext cx="277482" cy="626005"/>
            <a:chOff x="900113" y="1485900"/>
            <a:chExt cx="198437" cy="447676"/>
          </a:xfrm>
        </p:grpSpPr>
        <p:sp>
          <p:nvSpPr>
            <p:cNvPr id="107" name="Freeform 26"/>
            <p:cNvSpPr>
              <a:spLocks/>
            </p:cNvSpPr>
            <p:nvPr/>
          </p:nvSpPr>
          <p:spPr bwMode="auto">
            <a:xfrm>
              <a:off x="904875" y="1557338"/>
              <a:ext cx="187325" cy="228600"/>
            </a:xfrm>
            <a:custGeom>
              <a:avLst/>
              <a:gdLst>
                <a:gd name="T0" fmla="*/ 227 w 238"/>
                <a:gd name="T1" fmla="*/ 0 h 288"/>
                <a:gd name="T2" fmla="*/ 9 w 238"/>
                <a:gd name="T3" fmla="*/ 0 h 288"/>
                <a:gd name="T4" fmla="*/ 9 w 238"/>
                <a:gd name="T5" fmla="*/ 0 h 288"/>
                <a:gd name="T6" fmla="*/ 5 w 238"/>
                <a:gd name="T7" fmla="*/ 30 h 288"/>
                <a:gd name="T8" fmla="*/ 0 w 238"/>
                <a:gd name="T9" fmla="*/ 63 h 288"/>
                <a:gd name="T10" fmla="*/ 0 w 238"/>
                <a:gd name="T11" fmla="*/ 97 h 288"/>
                <a:gd name="T12" fmla="*/ 0 w 238"/>
                <a:gd name="T13" fmla="*/ 136 h 288"/>
                <a:gd name="T14" fmla="*/ 4 w 238"/>
                <a:gd name="T15" fmla="*/ 156 h 288"/>
                <a:gd name="T16" fmla="*/ 5 w 238"/>
                <a:gd name="T17" fmla="*/ 176 h 288"/>
                <a:gd name="T18" fmla="*/ 11 w 238"/>
                <a:gd name="T19" fmla="*/ 195 h 288"/>
                <a:gd name="T20" fmla="*/ 16 w 238"/>
                <a:gd name="T21" fmla="*/ 215 h 288"/>
                <a:gd name="T22" fmla="*/ 23 w 238"/>
                <a:gd name="T23" fmla="*/ 235 h 288"/>
                <a:gd name="T24" fmla="*/ 31 w 238"/>
                <a:gd name="T25" fmla="*/ 252 h 288"/>
                <a:gd name="T26" fmla="*/ 42 w 238"/>
                <a:gd name="T27" fmla="*/ 271 h 288"/>
                <a:gd name="T28" fmla="*/ 54 w 238"/>
                <a:gd name="T29" fmla="*/ 288 h 288"/>
                <a:gd name="T30" fmla="*/ 182 w 238"/>
                <a:gd name="T31" fmla="*/ 288 h 288"/>
                <a:gd name="T32" fmla="*/ 182 w 238"/>
                <a:gd name="T33" fmla="*/ 288 h 288"/>
                <a:gd name="T34" fmla="*/ 195 w 238"/>
                <a:gd name="T35" fmla="*/ 271 h 288"/>
                <a:gd name="T36" fmla="*/ 205 w 238"/>
                <a:gd name="T37" fmla="*/ 252 h 288"/>
                <a:gd name="T38" fmla="*/ 214 w 238"/>
                <a:gd name="T39" fmla="*/ 235 h 288"/>
                <a:gd name="T40" fmla="*/ 221 w 238"/>
                <a:gd name="T41" fmla="*/ 215 h 288"/>
                <a:gd name="T42" fmla="*/ 226 w 238"/>
                <a:gd name="T43" fmla="*/ 195 h 288"/>
                <a:gd name="T44" fmla="*/ 231 w 238"/>
                <a:gd name="T45" fmla="*/ 176 h 288"/>
                <a:gd name="T46" fmla="*/ 234 w 238"/>
                <a:gd name="T47" fmla="*/ 156 h 288"/>
                <a:gd name="T48" fmla="*/ 236 w 238"/>
                <a:gd name="T49" fmla="*/ 136 h 288"/>
                <a:gd name="T50" fmla="*/ 238 w 238"/>
                <a:gd name="T51" fmla="*/ 97 h 288"/>
                <a:gd name="T52" fmla="*/ 236 w 238"/>
                <a:gd name="T53" fmla="*/ 63 h 288"/>
                <a:gd name="T54" fmla="*/ 233 w 238"/>
                <a:gd name="T55" fmla="*/ 30 h 288"/>
                <a:gd name="T56" fmla="*/ 227 w 238"/>
                <a:gd name="T5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8" h="288">
                  <a:moveTo>
                    <a:pt x="227" y="0"/>
                  </a:moveTo>
                  <a:lnTo>
                    <a:pt x="9" y="0"/>
                  </a:lnTo>
                  <a:lnTo>
                    <a:pt x="9" y="0"/>
                  </a:lnTo>
                  <a:lnTo>
                    <a:pt x="5" y="30"/>
                  </a:lnTo>
                  <a:lnTo>
                    <a:pt x="0" y="63"/>
                  </a:lnTo>
                  <a:lnTo>
                    <a:pt x="0" y="97"/>
                  </a:lnTo>
                  <a:lnTo>
                    <a:pt x="0" y="136"/>
                  </a:lnTo>
                  <a:lnTo>
                    <a:pt x="4" y="156"/>
                  </a:lnTo>
                  <a:lnTo>
                    <a:pt x="5" y="176"/>
                  </a:lnTo>
                  <a:lnTo>
                    <a:pt x="11" y="195"/>
                  </a:lnTo>
                  <a:lnTo>
                    <a:pt x="16" y="215"/>
                  </a:lnTo>
                  <a:lnTo>
                    <a:pt x="23" y="235"/>
                  </a:lnTo>
                  <a:lnTo>
                    <a:pt x="31" y="252"/>
                  </a:lnTo>
                  <a:lnTo>
                    <a:pt x="42" y="271"/>
                  </a:lnTo>
                  <a:lnTo>
                    <a:pt x="54" y="288"/>
                  </a:lnTo>
                  <a:lnTo>
                    <a:pt x="182" y="288"/>
                  </a:lnTo>
                  <a:lnTo>
                    <a:pt x="182" y="288"/>
                  </a:lnTo>
                  <a:lnTo>
                    <a:pt x="195" y="271"/>
                  </a:lnTo>
                  <a:lnTo>
                    <a:pt x="205" y="252"/>
                  </a:lnTo>
                  <a:lnTo>
                    <a:pt x="214" y="235"/>
                  </a:lnTo>
                  <a:lnTo>
                    <a:pt x="221" y="215"/>
                  </a:lnTo>
                  <a:lnTo>
                    <a:pt x="226" y="195"/>
                  </a:lnTo>
                  <a:lnTo>
                    <a:pt x="231" y="176"/>
                  </a:lnTo>
                  <a:lnTo>
                    <a:pt x="234" y="156"/>
                  </a:lnTo>
                  <a:lnTo>
                    <a:pt x="236" y="136"/>
                  </a:lnTo>
                  <a:lnTo>
                    <a:pt x="238" y="97"/>
                  </a:lnTo>
                  <a:lnTo>
                    <a:pt x="236" y="63"/>
                  </a:lnTo>
                  <a:lnTo>
                    <a:pt x="233" y="30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79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7"/>
            <p:cNvSpPr>
              <a:spLocks/>
            </p:cNvSpPr>
            <p:nvPr/>
          </p:nvSpPr>
          <p:spPr bwMode="auto">
            <a:xfrm>
              <a:off x="904875" y="1557338"/>
              <a:ext cx="187325" cy="228600"/>
            </a:xfrm>
            <a:custGeom>
              <a:avLst/>
              <a:gdLst>
                <a:gd name="T0" fmla="*/ 227 w 238"/>
                <a:gd name="T1" fmla="*/ 0 h 288"/>
                <a:gd name="T2" fmla="*/ 9 w 238"/>
                <a:gd name="T3" fmla="*/ 0 h 288"/>
                <a:gd name="T4" fmla="*/ 9 w 238"/>
                <a:gd name="T5" fmla="*/ 0 h 288"/>
                <a:gd name="T6" fmla="*/ 5 w 238"/>
                <a:gd name="T7" fmla="*/ 30 h 288"/>
                <a:gd name="T8" fmla="*/ 0 w 238"/>
                <a:gd name="T9" fmla="*/ 63 h 288"/>
                <a:gd name="T10" fmla="*/ 0 w 238"/>
                <a:gd name="T11" fmla="*/ 97 h 288"/>
                <a:gd name="T12" fmla="*/ 0 w 238"/>
                <a:gd name="T13" fmla="*/ 136 h 288"/>
                <a:gd name="T14" fmla="*/ 4 w 238"/>
                <a:gd name="T15" fmla="*/ 156 h 288"/>
                <a:gd name="T16" fmla="*/ 5 w 238"/>
                <a:gd name="T17" fmla="*/ 176 h 288"/>
                <a:gd name="T18" fmla="*/ 11 w 238"/>
                <a:gd name="T19" fmla="*/ 195 h 288"/>
                <a:gd name="T20" fmla="*/ 16 w 238"/>
                <a:gd name="T21" fmla="*/ 215 h 288"/>
                <a:gd name="T22" fmla="*/ 23 w 238"/>
                <a:gd name="T23" fmla="*/ 235 h 288"/>
                <a:gd name="T24" fmla="*/ 31 w 238"/>
                <a:gd name="T25" fmla="*/ 252 h 288"/>
                <a:gd name="T26" fmla="*/ 42 w 238"/>
                <a:gd name="T27" fmla="*/ 271 h 288"/>
                <a:gd name="T28" fmla="*/ 54 w 238"/>
                <a:gd name="T29" fmla="*/ 288 h 288"/>
                <a:gd name="T30" fmla="*/ 182 w 238"/>
                <a:gd name="T31" fmla="*/ 288 h 288"/>
                <a:gd name="T32" fmla="*/ 182 w 238"/>
                <a:gd name="T33" fmla="*/ 288 h 288"/>
                <a:gd name="T34" fmla="*/ 195 w 238"/>
                <a:gd name="T35" fmla="*/ 271 h 288"/>
                <a:gd name="T36" fmla="*/ 205 w 238"/>
                <a:gd name="T37" fmla="*/ 252 h 288"/>
                <a:gd name="T38" fmla="*/ 214 w 238"/>
                <a:gd name="T39" fmla="*/ 235 h 288"/>
                <a:gd name="T40" fmla="*/ 221 w 238"/>
                <a:gd name="T41" fmla="*/ 215 h 288"/>
                <a:gd name="T42" fmla="*/ 226 w 238"/>
                <a:gd name="T43" fmla="*/ 195 h 288"/>
                <a:gd name="T44" fmla="*/ 231 w 238"/>
                <a:gd name="T45" fmla="*/ 176 h 288"/>
                <a:gd name="T46" fmla="*/ 234 w 238"/>
                <a:gd name="T47" fmla="*/ 156 h 288"/>
                <a:gd name="T48" fmla="*/ 236 w 238"/>
                <a:gd name="T49" fmla="*/ 136 h 288"/>
                <a:gd name="T50" fmla="*/ 238 w 238"/>
                <a:gd name="T51" fmla="*/ 97 h 288"/>
                <a:gd name="T52" fmla="*/ 236 w 238"/>
                <a:gd name="T53" fmla="*/ 63 h 288"/>
                <a:gd name="T54" fmla="*/ 233 w 238"/>
                <a:gd name="T55" fmla="*/ 30 h 288"/>
                <a:gd name="T56" fmla="*/ 227 w 238"/>
                <a:gd name="T5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8" h="288">
                  <a:moveTo>
                    <a:pt x="227" y="0"/>
                  </a:moveTo>
                  <a:lnTo>
                    <a:pt x="9" y="0"/>
                  </a:lnTo>
                  <a:lnTo>
                    <a:pt x="9" y="0"/>
                  </a:lnTo>
                  <a:lnTo>
                    <a:pt x="5" y="30"/>
                  </a:lnTo>
                  <a:lnTo>
                    <a:pt x="0" y="63"/>
                  </a:lnTo>
                  <a:lnTo>
                    <a:pt x="0" y="97"/>
                  </a:lnTo>
                  <a:lnTo>
                    <a:pt x="0" y="136"/>
                  </a:lnTo>
                  <a:lnTo>
                    <a:pt x="4" y="156"/>
                  </a:lnTo>
                  <a:lnTo>
                    <a:pt x="5" y="176"/>
                  </a:lnTo>
                  <a:lnTo>
                    <a:pt x="11" y="195"/>
                  </a:lnTo>
                  <a:lnTo>
                    <a:pt x="16" y="215"/>
                  </a:lnTo>
                  <a:lnTo>
                    <a:pt x="23" y="235"/>
                  </a:lnTo>
                  <a:lnTo>
                    <a:pt x="31" y="252"/>
                  </a:lnTo>
                  <a:lnTo>
                    <a:pt x="42" y="271"/>
                  </a:lnTo>
                  <a:lnTo>
                    <a:pt x="54" y="288"/>
                  </a:lnTo>
                  <a:lnTo>
                    <a:pt x="182" y="288"/>
                  </a:lnTo>
                  <a:lnTo>
                    <a:pt x="182" y="288"/>
                  </a:lnTo>
                  <a:lnTo>
                    <a:pt x="195" y="271"/>
                  </a:lnTo>
                  <a:lnTo>
                    <a:pt x="205" y="252"/>
                  </a:lnTo>
                  <a:lnTo>
                    <a:pt x="214" y="235"/>
                  </a:lnTo>
                  <a:lnTo>
                    <a:pt x="221" y="215"/>
                  </a:lnTo>
                  <a:lnTo>
                    <a:pt x="226" y="195"/>
                  </a:lnTo>
                  <a:lnTo>
                    <a:pt x="231" y="176"/>
                  </a:lnTo>
                  <a:lnTo>
                    <a:pt x="234" y="156"/>
                  </a:lnTo>
                  <a:lnTo>
                    <a:pt x="236" y="136"/>
                  </a:lnTo>
                  <a:lnTo>
                    <a:pt x="238" y="97"/>
                  </a:lnTo>
                  <a:lnTo>
                    <a:pt x="236" y="63"/>
                  </a:lnTo>
                  <a:lnTo>
                    <a:pt x="233" y="30"/>
                  </a:lnTo>
                  <a:lnTo>
                    <a:pt x="2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"/>
            <p:cNvSpPr>
              <a:spLocks/>
            </p:cNvSpPr>
            <p:nvPr/>
          </p:nvSpPr>
          <p:spPr bwMode="auto">
            <a:xfrm>
              <a:off x="911225" y="1511300"/>
              <a:ext cx="173037" cy="46038"/>
            </a:xfrm>
            <a:custGeom>
              <a:avLst/>
              <a:gdLst>
                <a:gd name="T0" fmla="*/ 203 w 218"/>
                <a:gd name="T1" fmla="*/ 0 h 57"/>
                <a:gd name="T2" fmla="*/ 111 w 218"/>
                <a:gd name="T3" fmla="*/ 0 h 57"/>
                <a:gd name="T4" fmla="*/ 109 w 218"/>
                <a:gd name="T5" fmla="*/ 0 h 57"/>
                <a:gd name="T6" fmla="*/ 15 w 218"/>
                <a:gd name="T7" fmla="*/ 0 h 57"/>
                <a:gd name="T8" fmla="*/ 15 w 218"/>
                <a:gd name="T9" fmla="*/ 0 h 57"/>
                <a:gd name="T10" fmla="*/ 10 w 218"/>
                <a:gd name="T11" fmla="*/ 16 h 57"/>
                <a:gd name="T12" fmla="*/ 0 w 218"/>
                <a:gd name="T13" fmla="*/ 57 h 57"/>
                <a:gd name="T14" fmla="*/ 218 w 218"/>
                <a:gd name="T15" fmla="*/ 57 h 57"/>
                <a:gd name="T16" fmla="*/ 218 w 218"/>
                <a:gd name="T17" fmla="*/ 57 h 57"/>
                <a:gd name="T18" fmla="*/ 208 w 218"/>
                <a:gd name="T19" fmla="*/ 16 h 57"/>
                <a:gd name="T20" fmla="*/ 203 w 218"/>
                <a:gd name="T2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57">
                  <a:moveTo>
                    <a:pt x="203" y="0"/>
                  </a:moveTo>
                  <a:lnTo>
                    <a:pt x="111" y="0"/>
                  </a:lnTo>
                  <a:lnTo>
                    <a:pt x="109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0" y="16"/>
                  </a:lnTo>
                  <a:lnTo>
                    <a:pt x="0" y="57"/>
                  </a:lnTo>
                  <a:lnTo>
                    <a:pt x="218" y="57"/>
                  </a:lnTo>
                  <a:lnTo>
                    <a:pt x="218" y="57"/>
                  </a:lnTo>
                  <a:lnTo>
                    <a:pt x="208" y="16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EF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"/>
            <p:cNvSpPr>
              <a:spLocks/>
            </p:cNvSpPr>
            <p:nvPr/>
          </p:nvSpPr>
          <p:spPr bwMode="auto">
            <a:xfrm>
              <a:off x="911225" y="1511300"/>
              <a:ext cx="173037" cy="46038"/>
            </a:xfrm>
            <a:custGeom>
              <a:avLst/>
              <a:gdLst>
                <a:gd name="T0" fmla="*/ 203 w 218"/>
                <a:gd name="T1" fmla="*/ 0 h 57"/>
                <a:gd name="T2" fmla="*/ 111 w 218"/>
                <a:gd name="T3" fmla="*/ 0 h 57"/>
                <a:gd name="T4" fmla="*/ 109 w 218"/>
                <a:gd name="T5" fmla="*/ 0 h 57"/>
                <a:gd name="T6" fmla="*/ 15 w 218"/>
                <a:gd name="T7" fmla="*/ 0 h 57"/>
                <a:gd name="T8" fmla="*/ 15 w 218"/>
                <a:gd name="T9" fmla="*/ 0 h 57"/>
                <a:gd name="T10" fmla="*/ 10 w 218"/>
                <a:gd name="T11" fmla="*/ 16 h 57"/>
                <a:gd name="T12" fmla="*/ 0 w 218"/>
                <a:gd name="T13" fmla="*/ 57 h 57"/>
                <a:gd name="T14" fmla="*/ 218 w 218"/>
                <a:gd name="T15" fmla="*/ 57 h 57"/>
                <a:gd name="T16" fmla="*/ 218 w 218"/>
                <a:gd name="T17" fmla="*/ 57 h 57"/>
                <a:gd name="T18" fmla="*/ 208 w 218"/>
                <a:gd name="T19" fmla="*/ 16 h 57"/>
                <a:gd name="T20" fmla="*/ 203 w 218"/>
                <a:gd name="T2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57">
                  <a:moveTo>
                    <a:pt x="203" y="0"/>
                  </a:moveTo>
                  <a:lnTo>
                    <a:pt x="111" y="0"/>
                  </a:lnTo>
                  <a:lnTo>
                    <a:pt x="109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0" y="16"/>
                  </a:lnTo>
                  <a:lnTo>
                    <a:pt x="0" y="57"/>
                  </a:lnTo>
                  <a:lnTo>
                    <a:pt x="218" y="57"/>
                  </a:lnTo>
                  <a:lnTo>
                    <a:pt x="218" y="57"/>
                  </a:lnTo>
                  <a:lnTo>
                    <a:pt x="208" y="16"/>
                  </a:lnTo>
                  <a:lnTo>
                    <a:pt x="2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30"/>
            <p:cNvSpPr>
              <a:spLocks/>
            </p:cNvSpPr>
            <p:nvPr/>
          </p:nvSpPr>
          <p:spPr bwMode="auto">
            <a:xfrm>
              <a:off x="914400" y="1785938"/>
              <a:ext cx="168275" cy="147638"/>
            </a:xfrm>
            <a:custGeom>
              <a:avLst/>
              <a:gdLst>
                <a:gd name="T0" fmla="*/ 160 w 212"/>
                <a:gd name="T1" fmla="*/ 14 h 186"/>
                <a:gd name="T2" fmla="*/ 160 w 212"/>
                <a:gd name="T3" fmla="*/ 14 h 186"/>
                <a:gd name="T4" fmla="*/ 170 w 212"/>
                <a:gd name="T5" fmla="*/ 0 h 186"/>
                <a:gd name="T6" fmla="*/ 42 w 212"/>
                <a:gd name="T7" fmla="*/ 0 h 186"/>
                <a:gd name="T8" fmla="*/ 42 w 212"/>
                <a:gd name="T9" fmla="*/ 0 h 186"/>
                <a:gd name="T10" fmla="*/ 52 w 212"/>
                <a:gd name="T11" fmla="*/ 14 h 186"/>
                <a:gd name="T12" fmla="*/ 52 w 212"/>
                <a:gd name="T13" fmla="*/ 14 h 186"/>
                <a:gd name="T14" fmla="*/ 59 w 212"/>
                <a:gd name="T15" fmla="*/ 21 h 186"/>
                <a:gd name="T16" fmla="*/ 66 w 212"/>
                <a:gd name="T17" fmla="*/ 30 h 186"/>
                <a:gd name="T18" fmla="*/ 73 w 212"/>
                <a:gd name="T19" fmla="*/ 42 h 186"/>
                <a:gd name="T20" fmla="*/ 80 w 212"/>
                <a:gd name="T21" fmla="*/ 58 h 186"/>
                <a:gd name="T22" fmla="*/ 84 w 212"/>
                <a:gd name="T23" fmla="*/ 75 h 186"/>
                <a:gd name="T24" fmla="*/ 84 w 212"/>
                <a:gd name="T25" fmla="*/ 87 h 186"/>
                <a:gd name="T26" fmla="*/ 84 w 212"/>
                <a:gd name="T27" fmla="*/ 97 h 186"/>
                <a:gd name="T28" fmla="*/ 82 w 212"/>
                <a:gd name="T29" fmla="*/ 110 h 186"/>
                <a:gd name="T30" fmla="*/ 80 w 212"/>
                <a:gd name="T31" fmla="*/ 124 h 186"/>
                <a:gd name="T32" fmla="*/ 80 w 212"/>
                <a:gd name="T33" fmla="*/ 124 h 186"/>
                <a:gd name="T34" fmla="*/ 77 w 212"/>
                <a:gd name="T35" fmla="*/ 132 h 186"/>
                <a:gd name="T36" fmla="*/ 73 w 212"/>
                <a:gd name="T37" fmla="*/ 139 h 186"/>
                <a:gd name="T38" fmla="*/ 68 w 212"/>
                <a:gd name="T39" fmla="*/ 146 h 186"/>
                <a:gd name="T40" fmla="*/ 61 w 212"/>
                <a:gd name="T41" fmla="*/ 151 h 186"/>
                <a:gd name="T42" fmla="*/ 51 w 212"/>
                <a:gd name="T43" fmla="*/ 158 h 186"/>
                <a:gd name="T44" fmla="*/ 39 w 212"/>
                <a:gd name="T45" fmla="*/ 163 h 186"/>
                <a:gd name="T46" fmla="*/ 23 w 212"/>
                <a:gd name="T47" fmla="*/ 169 h 186"/>
                <a:gd name="T48" fmla="*/ 4 w 212"/>
                <a:gd name="T49" fmla="*/ 174 h 186"/>
                <a:gd name="T50" fmla="*/ 0 w 212"/>
                <a:gd name="T51" fmla="*/ 186 h 186"/>
                <a:gd name="T52" fmla="*/ 106 w 212"/>
                <a:gd name="T53" fmla="*/ 186 h 186"/>
                <a:gd name="T54" fmla="*/ 108 w 212"/>
                <a:gd name="T55" fmla="*/ 186 h 186"/>
                <a:gd name="T56" fmla="*/ 212 w 212"/>
                <a:gd name="T57" fmla="*/ 186 h 186"/>
                <a:gd name="T58" fmla="*/ 210 w 212"/>
                <a:gd name="T59" fmla="*/ 174 h 186"/>
                <a:gd name="T60" fmla="*/ 210 w 212"/>
                <a:gd name="T61" fmla="*/ 174 h 186"/>
                <a:gd name="T62" fmla="*/ 189 w 212"/>
                <a:gd name="T63" fmla="*/ 169 h 186"/>
                <a:gd name="T64" fmla="*/ 174 w 212"/>
                <a:gd name="T65" fmla="*/ 163 h 186"/>
                <a:gd name="T66" fmla="*/ 162 w 212"/>
                <a:gd name="T67" fmla="*/ 158 h 186"/>
                <a:gd name="T68" fmla="*/ 151 w 212"/>
                <a:gd name="T69" fmla="*/ 151 h 186"/>
                <a:gd name="T70" fmla="*/ 144 w 212"/>
                <a:gd name="T71" fmla="*/ 146 h 186"/>
                <a:gd name="T72" fmla="*/ 139 w 212"/>
                <a:gd name="T73" fmla="*/ 139 h 186"/>
                <a:gd name="T74" fmla="*/ 136 w 212"/>
                <a:gd name="T75" fmla="*/ 132 h 186"/>
                <a:gd name="T76" fmla="*/ 132 w 212"/>
                <a:gd name="T77" fmla="*/ 124 h 186"/>
                <a:gd name="T78" fmla="*/ 132 w 212"/>
                <a:gd name="T79" fmla="*/ 124 h 186"/>
                <a:gd name="T80" fmla="*/ 130 w 212"/>
                <a:gd name="T81" fmla="*/ 110 h 186"/>
                <a:gd name="T82" fmla="*/ 129 w 212"/>
                <a:gd name="T83" fmla="*/ 97 h 186"/>
                <a:gd name="T84" fmla="*/ 129 w 212"/>
                <a:gd name="T85" fmla="*/ 87 h 186"/>
                <a:gd name="T86" fmla="*/ 129 w 212"/>
                <a:gd name="T87" fmla="*/ 75 h 186"/>
                <a:gd name="T88" fmla="*/ 134 w 212"/>
                <a:gd name="T89" fmla="*/ 58 h 186"/>
                <a:gd name="T90" fmla="*/ 139 w 212"/>
                <a:gd name="T91" fmla="*/ 42 h 186"/>
                <a:gd name="T92" fmla="*/ 146 w 212"/>
                <a:gd name="T93" fmla="*/ 30 h 186"/>
                <a:gd name="T94" fmla="*/ 153 w 212"/>
                <a:gd name="T95" fmla="*/ 21 h 186"/>
                <a:gd name="T96" fmla="*/ 160 w 212"/>
                <a:gd name="T97" fmla="*/ 14 h 186"/>
                <a:gd name="T98" fmla="*/ 160 w 212"/>
                <a:gd name="T99" fmla="*/ 1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2" h="186">
                  <a:moveTo>
                    <a:pt x="160" y="14"/>
                  </a:moveTo>
                  <a:lnTo>
                    <a:pt x="160" y="14"/>
                  </a:lnTo>
                  <a:lnTo>
                    <a:pt x="170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2" y="14"/>
                  </a:lnTo>
                  <a:lnTo>
                    <a:pt x="52" y="14"/>
                  </a:lnTo>
                  <a:lnTo>
                    <a:pt x="59" y="21"/>
                  </a:lnTo>
                  <a:lnTo>
                    <a:pt x="66" y="30"/>
                  </a:lnTo>
                  <a:lnTo>
                    <a:pt x="73" y="42"/>
                  </a:lnTo>
                  <a:lnTo>
                    <a:pt x="80" y="58"/>
                  </a:lnTo>
                  <a:lnTo>
                    <a:pt x="84" y="75"/>
                  </a:lnTo>
                  <a:lnTo>
                    <a:pt x="84" y="87"/>
                  </a:lnTo>
                  <a:lnTo>
                    <a:pt x="84" y="97"/>
                  </a:lnTo>
                  <a:lnTo>
                    <a:pt x="82" y="110"/>
                  </a:lnTo>
                  <a:lnTo>
                    <a:pt x="80" y="124"/>
                  </a:lnTo>
                  <a:lnTo>
                    <a:pt x="80" y="124"/>
                  </a:lnTo>
                  <a:lnTo>
                    <a:pt x="77" y="132"/>
                  </a:lnTo>
                  <a:lnTo>
                    <a:pt x="73" y="139"/>
                  </a:lnTo>
                  <a:lnTo>
                    <a:pt x="68" y="146"/>
                  </a:lnTo>
                  <a:lnTo>
                    <a:pt x="61" y="151"/>
                  </a:lnTo>
                  <a:lnTo>
                    <a:pt x="51" y="158"/>
                  </a:lnTo>
                  <a:lnTo>
                    <a:pt x="39" y="163"/>
                  </a:lnTo>
                  <a:lnTo>
                    <a:pt x="23" y="169"/>
                  </a:lnTo>
                  <a:lnTo>
                    <a:pt x="4" y="174"/>
                  </a:lnTo>
                  <a:lnTo>
                    <a:pt x="0" y="186"/>
                  </a:lnTo>
                  <a:lnTo>
                    <a:pt x="106" y="186"/>
                  </a:lnTo>
                  <a:lnTo>
                    <a:pt x="108" y="186"/>
                  </a:lnTo>
                  <a:lnTo>
                    <a:pt x="212" y="186"/>
                  </a:lnTo>
                  <a:lnTo>
                    <a:pt x="210" y="174"/>
                  </a:lnTo>
                  <a:lnTo>
                    <a:pt x="210" y="174"/>
                  </a:lnTo>
                  <a:lnTo>
                    <a:pt x="189" y="169"/>
                  </a:lnTo>
                  <a:lnTo>
                    <a:pt x="174" y="163"/>
                  </a:lnTo>
                  <a:lnTo>
                    <a:pt x="162" y="158"/>
                  </a:lnTo>
                  <a:lnTo>
                    <a:pt x="151" y="151"/>
                  </a:lnTo>
                  <a:lnTo>
                    <a:pt x="144" y="146"/>
                  </a:lnTo>
                  <a:lnTo>
                    <a:pt x="139" y="139"/>
                  </a:lnTo>
                  <a:lnTo>
                    <a:pt x="136" y="132"/>
                  </a:lnTo>
                  <a:lnTo>
                    <a:pt x="132" y="124"/>
                  </a:lnTo>
                  <a:lnTo>
                    <a:pt x="132" y="124"/>
                  </a:lnTo>
                  <a:lnTo>
                    <a:pt x="130" y="110"/>
                  </a:lnTo>
                  <a:lnTo>
                    <a:pt x="129" y="97"/>
                  </a:lnTo>
                  <a:lnTo>
                    <a:pt x="129" y="87"/>
                  </a:lnTo>
                  <a:lnTo>
                    <a:pt x="129" y="75"/>
                  </a:lnTo>
                  <a:lnTo>
                    <a:pt x="134" y="58"/>
                  </a:lnTo>
                  <a:lnTo>
                    <a:pt x="139" y="42"/>
                  </a:lnTo>
                  <a:lnTo>
                    <a:pt x="146" y="30"/>
                  </a:lnTo>
                  <a:lnTo>
                    <a:pt x="153" y="21"/>
                  </a:lnTo>
                  <a:lnTo>
                    <a:pt x="160" y="14"/>
                  </a:lnTo>
                  <a:lnTo>
                    <a:pt x="160" y="14"/>
                  </a:lnTo>
                  <a:close/>
                </a:path>
              </a:pathLst>
            </a:custGeom>
            <a:solidFill>
              <a:srgbClr val="FEF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31"/>
            <p:cNvSpPr>
              <a:spLocks/>
            </p:cNvSpPr>
            <p:nvPr/>
          </p:nvSpPr>
          <p:spPr bwMode="auto">
            <a:xfrm>
              <a:off x="904875" y="1557338"/>
              <a:ext cx="93662" cy="228600"/>
            </a:xfrm>
            <a:custGeom>
              <a:avLst/>
              <a:gdLst>
                <a:gd name="T0" fmla="*/ 75 w 120"/>
                <a:gd name="T1" fmla="*/ 0 h 288"/>
                <a:gd name="T2" fmla="*/ 9 w 120"/>
                <a:gd name="T3" fmla="*/ 0 h 288"/>
                <a:gd name="T4" fmla="*/ 9 w 120"/>
                <a:gd name="T5" fmla="*/ 0 h 288"/>
                <a:gd name="T6" fmla="*/ 5 w 120"/>
                <a:gd name="T7" fmla="*/ 21 h 288"/>
                <a:gd name="T8" fmla="*/ 2 w 120"/>
                <a:gd name="T9" fmla="*/ 47 h 288"/>
                <a:gd name="T10" fmla="*/ 0 w 120"/>
                <a:gd name="T11" fmla="*/ 73 h 288"/>
                <a:gd name="T12" fmla="*/ 0 w 120"/>
                <a:gd name="T13" fmla="*/ 101 h 288"/>
                <a:gd name="T14" fmla="*/ 0 w 120"/>
                <a:gd name="T15" fmla="*/ 101 h 288"/>
                <a:gd name="T16" fmla="*/ 0 w 120"/>
                <a:gd name="T17" fmla="*/ 125 h 288"/>
                <a:gd name="T18" fmla="*/ 2 w 120"/>
                <a:gd name="T19" fmla="*/ 148 h 288"/>
                <a:gd name="T20" fmla="*/ 5 w 120"/>
                <a:gd name="T21" fmla="*/ 172 h 288"/>
                <a:gd name="T22" fmla="*/ 11 w 120"/>
                <a:gd name="T23" fmla="*/ 196 h 288"/>
                <a:gd name="T24" fmla="*/ 18 w 120"/>
                <a:gd name="T25" fmla="*/ 221 h 288"/>
                <a:gd name="T26" fmla="*/ 28 w 120"/>
                <a:gd name="T27" fmla="*/ 245 h 288"/>
                <a:gd name="T28" fmla="*/ 40 w 120"/>
                <a:gd name="T29" fmla="*/ 267 h 288"/>
                <a:gd name="T30" fmla="*/ 54 w 120"/>
                <a:gd name="T31" fmla="*/ 288 h 288"/>
                <a:gd name="T32" fmla="*/ 120 w 120"/>
                <a:gd name="T33" fmla="*/ 288 h 288"/>
                <a:gd name="T34" fmla="*/ 120 w 120"/>
                <a:gd name="T35" fmla="*/ 288 h 288"/>
                <a:gd name="T36" fmla="*/ 108 w 120"/>
                <a:gd name="T37" fmla="*/ 271 h 288"/>
                <a:gd name="T38" fmla="*/ 97 w 120"/>
                <a:gd name="T39" fmla="*/ 252 h 288"/>
                <a:gd name="T40" fmla="*/ 89 w 120"/>
                <a:gd name="T41" fmla="*/ 235 h 288"/>
                <a:gd name="T42" fmla="*/ 82 w 120"/>
                <a:gd name="T43" fmla="*/ 215 h 288"/>
                <a:gd name="T44" fmla="*/ 77 w 120"/>
                <a:gd name="T45" fmla="*/ 195 h 288"/>
                <a:gd name="T46" fmla="*/ 71 w 120"/>
                <a:gd name="T47" fmla="*/ 176 h 288"/>
                <a:gd name="T48" fmla="*/ 68 w 120"/>
                <a:gd name="T49" fmla="*/ 156 h 288"/>
                <a:gd name="T50" fmla="*/ 66 w 120"/>
                <a:gd name="T51" fmla="*/ 136 h 288"/>
                <a:gd name="T52" fmla="*/ 64 w 120"/>
                <a:gd name="T53" fmla="*/ 97 h 288"/>
                <a:gd name="T54" fmla="*/ 66 w 120"/>
                <a:gd name="T55" fmla="*/ 63 h 288"/>
                <a:gd name="T56" fmla="*/ 71 w 120"/>
                <a:gd name="T57" fmla="*/ 30 h 288"/>
                <a:gd name="T58" fmla="*/ 75 w 120"/>
                <a:gd name="T5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0" h="288">
                  <a:moveTo>
                    <a:pt x="75" y="0"/>
                  </a:moveTo>
                  <a:lnTo>
                    <a:pt x="9" y="0"/>
                  </a:lnTo>
                  <a:lnTo>
                    <a:pt x="9" y="0"/>
                  </a:lnTo>
                  <a:lnTo>
                    <a:pt x="5" y="21"/>
                  </a:lnTo>
                  <a:lnTo>
                    <a:pt x="2" y="47"/>
                  </a:lnTo>
                  <a:lnTo>
                    <a:pt x="0" y="73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25"/>
                  </a:lnTo>
                  <a:lnTo>
                    <a:pt x="2" y="148"/>
                  </a:lnTo>
                  <a:lnTo>
                    <a:pt x="5" y="172"/>
                  </a:lnTo>
                  <a:lnTo>
                    <a:pt x="11" y="196"/>
                  </a:lnTo>
                  <a:lnTo>
                    <a:pt x="18" y="221"/>
                  </a:lnTo>
                  <a:lnTo>
                    <a:pt x="28" y="245"/>
                  </a:lnTo>
                  <a:lnTo>
                    <a:pt x="40" y="267"/>
                  </a:lnTo>
                  <a:lnTo>
                    <a:pt x="54" y="288"/>
                  </a:lnTo>
                  <a:lnTo>
                    <a:pt x="120" y="288"/>
                  </a:lnTo>
                  <a:lnTo>
                    <a:pt x="120" y="288"/>
                  </a:lnTo>
                  <a:lnTo>
                    <a:pt x="108" y="271"/>
                  </a:lnTo>
                  <a:lnTo>
                    <a:pt x="97" y="252"/>
                  </a:lnTo>
                  <a:lnTo>
                    <a:pt x="89" y="235"/>
                  </a:lnTo>
                  <a:lnTo>
                    <a:pt x="82" y="215"/>
                  </a:lnTo>
                  <a:lnTo>
                    <a:pt x="77" y="195"/>
                  </a:lnTo>
                  <a:lnTo>
                    <a:pt x="71" y="176"/>
                  </a:lnTo>
                  <a:lnTo>
                    <a:pt x="68" y="156"/>
                  </a:lnTo>
                  <a:lnTo>
                    <a:pt x="66" y="136"/>
                  </a:lnTo>
                  <a:lnTo>
                    <a:pt x="64" y="97"/>
                  </a:lnTo>
                  <a:lnTo>
                    <a:pt x="66" y="63"/>
                  </a:lnTo>
                  <a:lnTo>
                    <a:pt x="71" y="3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CB9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2"/>
            <p:cNvSpPr>
              <a:spLocks/>
            </p:cNvSpPr>
            <p:nvPr/>
          </p:nvSpPr>
          <p:spPr bwMode="auto">
            <a:xfrm>
              <a:off x="904875" y="1557338"/>
              <a:ext cx="93662" cy="228600"/>
            </a:xfrm>
            <a:custGeom>
              <a:avLst/>
              <a:gdLst>
                <a:gd name="T0" fmla="*/ 75 w 120"/>
                <a:gd name="T1" fmla="*/ 0 h 288"/>
                <a:gd name="T2" fmla="*/ 9 w 120"/>
                <a:gd name="T3" fmla="*/ 0 h 288"/>
                <a:gd name="T4" fmla="*/ 9 w 120"/>
                <a:gd name="T5" fmla="*/ 0 h 288"/>
                <a:gd name="T6" fmla="*/ 5 w 120"/>
                <a:gd name="T7" fmla="*/ 21 h 288"/>
                <a:gd name="T8" fmla="*/ 2 w 120"/>
                <a:gd name="T9" fmla="*/ 47 h 288"/>
                <a:gd name="T10" fmla="*/ 0 w 120"/>
                <a:gd name="T11" fmla="*/ 73 h 288"/>
                <a:gd name="T12" fmla="*/ 0 w 120"/>
                <a:gd name="T13" fmla="*/ 101 h 288"/>
                <a:gd name="T14" fmla="*/ 0 w 120"/>
                <a:gd name="T15" fmla="*/ 101 h 288"/>
                <a:gd name="T16" fmla="*/ 0 w 120"/>
                <a:gd name="T17" fmla="*/ 125 h 288"/>
                <a:gd name="T18" fmla="*/ 2 w 120"/>
                <a:gd name="T19" fmla="*/ 148 h 288"/>
                <a:gd name="T20" fmla="*/ 5 w 120"/>
                <a:gd name="T21" fmla="*/ 172 h 288"/>
                <a:gd name="T22" fmla="*/ 11 w 120"/>
                <a:gd name="T23" fmla="*/ 196 h 288"/>
                <a:gd name="T24" fmla="*/ 18 w 120"/>
                <a:gd name="T25" fmla="*/ 221 h 288"/>
                <a:gd name="T26" fmla="*/ 28 w 120"/>
                <a:gd name="T27" fmla="*/ 245 h 288"/>
                <a:gd name="T28" fmla="*/ 40 w 120"/>
                <a:gd name="T29" fmla="*/ 267 h 288"/>
                <a:gd name="T30" fmla="*/ 54 w 120"/>
                <a:gd name="T31" fmla="*/ 288 h 288"/>
                <a:gd name="T32" fmla="*/ 120 w 120"/>
                <a:gd name="T33" fmla="*/ 288 h 288"/>
                <a:gd name="T34" fmla="*/ 120 w 120"/>
                <a:gd name="T35" fmla="*/ 288 h 288"/>
                <a:gd name="T36" fmla="*/ 108 w 120"/>
                <a:gd name="T37" fmla="*/ 271 h 288"/>
                <a:gd name="T38" fmla="*/ 97 w 120"/>
                <a:gd name="T39" fmla="*/ 252 h 288"/>
                <a:gd name="T40" fmla="*/ 89 w 120"/>
                <a:gd name="T41" fmla="*/ 235 h 288"/>
                <a:gd name="T42" fmla="*/ 82 w 120"/>
                <a:gd name="T43" fmla="*/ 215 h 288"/>
                <a:gd name="T44" fmla="*/ 77 w 120"/>
                <a:gd name="T45" fmla="*/ 195 h 288"/>
                <a:gd name="T46" fmla="*/ 71 w 120"/>
                <a:gd name="T47" fmla="*/ 176 h 288"/>
                <a:gd name="T48" fmla="*/ 68 w 120"/>
                <a:gd name="T49" fmla="*/ 156 h 288"/>
                <a:gd name="T50" fmla="*/ 66 w 120"/>
                <a:gd name="T51" fmla="*/ 136 h 288"/>
                <a:gd name="T52" fmla="*/ 64 w 120"/>
                <a:gd name="T53" fmla="*/ 97 h 288"/>
                <a:gd name="T54" fmla="*/ 66 w 120"/>
                <a:gd name="T55" fmla="*/ 63 h 288"/>
                <a:gd name="T56" fmla="*/ 71 w 120"/>
                <a:gd name="T57" fmla="*/ 30 h 288"/>
                <a:gd name="T58" fmla="*/ 75 w 120"/>
                <a:gd name="T5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0" h="288">
                  <a:moveTo>
                    <a:pt x="75" y="0"/>
                  </a:moveTo>
                  <a:lnTo>
                    <a:pt x="9" y="0"/>
                  </a:lnTo>
                  <a:lnTo>
                    <a:pt x="9" y="0"/>
                  </a:lnTo>
                  <a:lnTo>
                    <a:pt x="5" y="21"/>
                  </a:lnTo>
                  <a:lnTo>
                    <a:pt x="2" y="47"/>
                  </a:lnTo>
                  <a:lnTo>
                    <a:pt x="0" y="73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25"/>
                  </a:lnTo>
                  <a:lnTo>
                    <a:pt x="2" y="148"/>
                  </a:lnTo>
                  <a:lnTo>
                    <a:pt x="5" y="172"/>
                  </a:lnTo>
                  <a:lnTo>
                    <a:pt x="11" y="196"/>
                  </a:lnTo>
                  <a:lnTo>
                    <a:pt x="18" y="221"/>
                  </a:lnTo>
                  <a:lnTo>
                    <a:pt x="28" y="245"/>
                  </a:lnTo>
                  <a:lnTo>
                    <a:pt x="40" y="267"/>
                  </a:lnTo>
                  <a:lnTo>
                    <a:pt x="54" y="288"/>
                  </a:lnTo>
                  <a:lnTo>
                    <a:pt x="120" y="288"/>
                  </a:lnTo>
                  <a:lnTo>
                    <a:pt x="120" y="288"/>
                  </a:lnTo>
                  <a:lnTo>
                    <a:pt x="108" y="271"/>
                  </a:lnTo>
                  <a:lnTo>
                    <a:pt x="97" y="252"/>
                  </a:lnTo>
                  <a:lnTo>
                    <a:pt x="89" y="235"/>
                  </a:lnTo>
                  <a:lnTo>
                    <a:pt x="82" y="215"/>
                  </a:lnTo>
                  <a:lnTo>
                    <a:pt x="77" y="195"/>
                  </a:lnTo>
                  <a:lnTo>
                    <a:pt x="71" y="176"/>
                  </a:lnTo>
                  <a:lnTo>
                    <a:pt x="68" y="156"/>
                  </a:lnTo>
                  <a:lnTo>
                    <a:pt x="66" y="136"/>
                  </a:lnTo>
                  <a:lnTo>
                    <a:pt x="64" y="97"/>
                  </a:lnTo>
                  <a:lnTo>
                    <a:pt x="66" y="63"/>
                  </a:lnTo>
                  <a:lnTo>
                    <a:pt x="71" y="30"/>
                  </a:lnTo>
                  <a:lnTo>
                    <a:pt x="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3"/>
            <p:cNvSpPr>
              <a:spLocks/>
            </p:cNvSpPr>
            <p:nvPr/>
          </p:nvSpPr>
          <p:spPr bwMode="auto">
            <a:xfrm>
              <a:off x="900113" y="1485900"/>
              <a:ext cx="198437" cy="120650"/>
            </a:xfrm>
            <a:custGeom>
              <a:avLst/>
              <a:gdLst>
                <a:gd name="T0" fmla="*/ 10 w 250"/>
                <a:gd name="T1" fmla="*/ 111 h 153"/>
                <a:gd name="T2" fmla="*/ 0 w 250"/>
                <a:gd name="T3" fmla="*/ 85 h 153"/>
                <a:gd name="T4" fmla="*/ 3 w 250"/>
                <a:gd name="T5" fmla="*/ 59 h 153"/>
                <a:gd name="T6" fmla="*/ 14 w 250"/>
                <a:gd name="T7" fmla="*/ 40 h 153"/>
                <a:gd name="T8" fmla="*/ 23 w 250"/>
                <a:gd name="T9" fmla="*/ 26 h 153"/>
                <a:gd name="T10" fmla="*/ 43 w 250"/>
                <a:gd name="T11" fmla="*/ 12 h 153"/>
                <a:gd name="T12" fmla="*/ 66 w 250"/>
                <a:gd name="T13" fmla="*/ 5 h 153"/>
                <a:gd name="T14" fmla="*/ 87 w 250"/>
                <a:gd name="T15" fmla="*/ 0 h 153"/>
                <a:gd name="T16" fmla="*/ 109 w 250"/>
                <a:gd name="T17" fmla="*/ 3 h 153"/>
                <a:gd name="T18" fmla="*/ 118 w 250"/>
                <a:gd name="T19" fmla="*/ 9 h 153"/>
                <a:gd name="T20" fmla="*/ 127 w 250"/>
                <a:gd name="T21" fmla="*/ 14 h 153"/>
                <a:gd name="T22" fmla="*/ 134 w 250"/>
                <a:gd name="T23" fmla="*/ 12 h 153"/>
                <a:gd name="T24" fmla="*/ 147 w 250"/>
                <a:gd name="T25" fmla="*/ 9 h 153"/>
                <a:gd name="T26" fmla="*/ 154 w 250"/>
                <a:gd name="T27" fmla="*/ 9 h 153"/>
                <a:gd name="T28" fmla="*/ 163 w 250"/>
                <a:gd name="T29" fmla="*/ 14 h 153"/>
                <a:gd name="T30" fmla="*/ 170 w 250"/>
                <a:gd name="T31" fmla="*/ 21 h 153"/>
                <a:gd name="T32" fmla="*/ 179 w 250"/>
                <a:gd name="T33" fmla="*/ 24 h 153"/>
                <a:gd name="T34" fmla="*/ 187 w 250"/>
                <a:gd name="T35" fmla="*/ 23 h 153"/>
                <a:gd name="T36" fmla="*/ 200 w 250"/>
                <a:gd name="T37" fmla="*/ 23 h 153"/>
                <a:gd name="T38" fmla="*/ 219 w 250"/>
                <a:gd name="T39" fmla="*/ 35 h 153"/>
                <a:gd name="T40" fmla="*/ 229 w 250"/>
                <a:gd name="T41" fmla="*/ 43 h 153"/>
                <a:gd name="T42" fmla="*/ 243 w 250"/>
                <a:gd name="T43" fmla="*/ 64 h 153"/>
                <a:gd name="T44" fmla="*/ 246 w 250"/>
                <a:gd name="T45" fmla="*/ 95 h 153"/>
                <a:gd name="T46" fmla="*/ 248 w 250"/>
                <a:gd name="T47" fmla="*/ 111 h 153"/>
                <a:gd name="T48" fmla="*/ 250 w 250"/>
                <a:gd name="T49" fmla="*/ 141 h 153"/>
                <a:gd name="T50" fmla="*/ 246 w 250"/>
                <a:gd name="T51" fmla="*/ 153 h 153"/>
                <a:gd name="T52" fmla="*/ 241 w 250"/>
                <a:gd name="T53" fmla="*/ 153 h 153"/>
                <a:gd name="T54" fmla="*/ 239 w 250"/>
                <a:gd name="T55" fmla="*/ 142 h 153"/>
                <a:gd name="T56" fmla="*/ 231 w 250"/>
                <a:gd name="T57" fmla="*/ 108 h 153"/>
                <a:gd name="T58" fmla="*/ 227 w 250"/>
                <a:gd name="T59" fmla="*/ 99 h 153"/>
                <a:gd name="T60" fmla="*/ 215 w 250"/>
                <a:gd name="T61" fmla="*/ 92 h 153"/>
                <a:gd name="T62" fmla="*/ 206 w 250"/>
                <a:gd name="T63" fmla="*/ 90 h 153"/>
                <a:gd name="T64" fmla="*/ 151 w 250"/>
                <a:gd name="T65" fmla="*/ 85 h 153"/>
                <a:gd name="T66" fmla="*/ 144 w 250"/>
                <a:gd name="T67" fmla="*/ 87 h 153"/>
                <a:gd name="T68" fmla="*/ 128 w 250"/>
                <a:gd name="T69" fmla="*/ 97 h 153"/>
                <a:gd name="T70" fmla="*/ 113 w 250"/>
                <a:gd name="T71" fmla="*/ 108 h 153"/>
                <a:gd name="T72" fmla="*/ 106 w 250"/>
                <a:gd name="T73" fmla="*/ 108 h 153"/>
                <a:gd name="T74" fmla="*/ 92 w 250"/>
                <a:gd name="T75" fmla="*/ 106 h 153"/>
                <a:gd name="T76" fmla="*/ 69 w 250"/>
                <a:gd name="T77" fmla="*/ 95 h 153"/>
                <a:gd name="T78" fmla="*/ 57 w 250"/>
                <a:gd name="T79" fmla="*/ 94 h 153"/>
                <a:gd name="T80" fmla="*/ 40 w 250"/>
                <a:gd name="T81" fmla="*/ 95 h 153"/>
                <a:gd name="T82" fmla="*/ 14 w 250"/>
                <a:gd name="T83" fmla="*/ 108 h 153"/>
                <a:gd name="T84" fmla="*/ 10 w 250"/>
                <a:gd name="T85" fmla="*/ 11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0" h="153">
                  <a:moveTo>
                    <a:pt x="10" y="111"/>
                  </a:moveTo>
                  <a:lnTo>
                    <a:pt x="10" y="111"/>
                  </a:lnTo>
                  <a:lnTo>
                    <a:pt x="3" y="97"/>
                  </a:lnTo>
                  <a:lnTo>
                    <a:pt x="0" y="85"/>
                  </a:lnTo>
                  <a:lnTo>
                    <a:pt x="2" y="71"/>
                  </a:lnTo>
                  <a:lnTo>
                    <a:pt x="3" y="59"/>
                  </a:lnTo>
                  <a:lnTo>
                    <a:pt x="9" y="49"/>
                  </a:lnTo>
                  <a:lnTo>
                    <a:pt x="14" y="40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33" y="19"/>
                  </a:lnTo>
                  <a:lnTo>
                    <a:pt x="43" y="12"/>
                  </a:lnTo>
                  <a:lnTo>
                    <a:pt x="66" y="5"/>
                  </a:lnTo>
                  <a:lnTo>
                    <a:pt x="66" y="5"/>
                  </a:lnTo>
                  <a:lnTo>
                    <a:pt x="76" y="2"/>
                  </a:lnTo>
                  <a:lnTo>
                    <a:pt x="87" y="0"/>
                  </a:lnTo>
                  <a:lnTo>
                    <a:pt x="99" y="0"/>
                  </a:lnTo>
                  <a:lnTo>
                    <a:pt x="109" y="3"/>
                  </a:lnTo>
                  <a:lnTo>
                    <a:pt x="109" y="3"/>
                  </a:lnTo>
                  <a:lnTo>
                    <a:pt x="118" y="9"/>
                  </a:lnTo>
                  <a:lnTo>
                    <a:pt x="121" y="12"/>
                  </a:lnTo>
                  <a:lnTo>
                    <a:pt x="127" y="14"/>
                  </a:lnTo>
                  <a:lnTo>
                    <a:pt x="127" y="14"/>
                  </a:lnTo>
                  <a:lnTo>
                    <a:pt x="134" y="12"/>
                  </a:lnTo>
                  <a:lnTo>
                    <a:pt x="141" y="10"/>
                  </a:lnTo>
                  <a:lnTo>
                    <a:pt x="147" y="9"/>
                  </a:lnTo>
                  <a:lnTo>
                    <a:pt x="154" y="9"/>
                  </a:lnTo>
                  <a:lnTo>
                    <a:pt x="154" y="9"/>
                  </a:lnTo>
                  <a:lnTo>
                    <a:pt x="158" y="10"/>
                  </a:lnTo>
                  <a:lnTo>
                    <a:pt x="163" y="14"/>
                  </a:lnTo>
                  <a:lnTo>
                    <a:pt x="170" y="21"/>
                  </a:lnTo>
                  <a:lnTo>
                    <a:pt x="170" y="21"/>
                  </a:lnTo>
                  <a:lnTo>
                    <a:pt x="175" y="24"/>
                  </a:lnTo>
                  <a:lnTo>
                    <a:pt x="179" y="24"/>
                  </a:lnTo>
                  <a:lnTo>
                    <a:pt x="187" y="23"/>
                  </a:lnTo>
                  <a:lnTo>
                    <a:pt x="187" y="23"/>
                  </a:lnTo>
                  <a:lnTo>
                    <a:pt x="194" y="21"/>
                  </a:lnTo>
                  <a:lnTo>
                    <a:pt x="200" y="23"/>
                  </a:lnTo>
                  <a:lnTo>
                    <a:pt x="210" y="26"/>
                  </a:lnTo>
                  <a:lnTo>
                    <a:pt x="219" y="35"/>
                  </a:lnTo>
                  <a:lnTo>
                    <a:pt x="229" y="43"/>
                  </a:lnTo>
                  <a:lnTo>
                    <a:pt x="229" y="43"/>
                  </a:lnTo>
                  <a:lnTo>
                    <a:pt x="238" y="54"/>
                  </a:lnTo>
                  <a:lnTo>
                    <a:pt x="243" y="64"/>
                  </a:lnTo>
                  <a:lnTo>
                    <a:pt x="245" y="78"/>
                  </a:lnTo>
                  <a:lnTo>
                    <a:pt x="246" y="95"/>
                  </a:lnTo>
                  <a:lnTo>
                    <a:pt x="246" y="95"/>
                  </a:lnTo>
                  <a:lnTo>
                    <a:pt x="248" y="111"/>
                  </a:lnTo>
                  <a:lnTo>
                    <a:pt x="250" y="130"/>
                  </a:lnTo>
                  <a:lnTo>
                    <a:pt x="250" y="141"/>
                  </a:lnTo>
                  <a:lnTo>
                    <a:pt x="250" y="148"/>
                  </a:lnTo>
                  <a:lnTo>
                    <a:pt x="246" y="153"/>
                  </a:lnTo>
                  <a:lnTo>
                    <a:pt x="245" y="153"/>
                  </a:lnTo>
                  <a:lnTo>
                    <a:pt x="241" y="153"/>
                  </a:lnTo>
                  <a:lnTo>
                    <a:pt x="241" y="153"/>
                  </a:lnTo>
                  <a:lnTo>
                    <a:pt x="239" y="142"/>
                  </a:lnTo>
                  <a:lnTo>
                    <a:pt x="236" y="130"/>
                  </a:lnTo>
                  <a:lnTo>
                    <a:pt x="231" y="108"/>
                  </a:lnTo>
                  <a:lnTo>
                    <a:pt x="231" y="108"/>
                  </a:lnTo>
                  <a:lnTo>
                    <a:pt x="227" y="99"/>
                  </a:lnTo>
                  <a:lnTo>
                    <a:pt x="222" y="94"/>
                  </a:lnTo>
                  <a:lnTo>
                    <a:pt x="215" y="92"/>
                  </a:lnTo>
                  <a:lnTo>
                    <a:pt x="206" y="90"/>
                  </a:lnTo>
                  <a:lnTo>
                    <a:pt x="206" y="90"/>
                  </a:lnTo>
                  <a:lnTo>
                    <a:pt x="179" y="87"/>
                  </a:lnTo>
                  <a:lnTo>
                    <a:pt x="151" y="85"/>
                  </a:lnTo>
                  <a:lnTo>
                    <a:pt x="151" y="85"/>
                  </a:lnTo>
                  <a:lnTo>
                    <a:pt x="144" y="87"/>
                  </a:lnTo>
                  <a:lnTo>
                    <a:pt x="139" y="89"/>
                  </a:lnTo>
                  <a:lnTo>
                    <a:pt x="128" y="97"/>
                  </a:lnTo>
                  <a:lnTo>
                    <a:pt x="118" y="104"/>
                  </a:lnTo>
                  <a:lnTo>
                    <a:pt x="113" y="108"/>
                  </a:lnTo>
                  <a:lnTo>
                    <a:pt x="106" y="108"/>
                  </a:lnTo>
                  <a:lnTo>
                    <a:pt x="106" y="108"/>
                  </a:lnTo>
                  <a:lnTo>
                    <a:pt x="99" y="108"/>
                  </a:lnTo>
                  <a:lnTo>
                    <a:pt x="92" y="106"/>
                  </a:lnTo>
                  <a:lnTo>
                    <a:pt x="80" y="101"/>
                  </a:lnTo>
                  <a:lnTo>
                    <a:pt x="69" y="95"/>
                  </a:lnTo>
                  <a:lnTo>
                    <a:pt x="57" y="94"/>
                  </a:lnTo>
                  <a:lnTo>
                    <a:pt x="57" y="94"/>
                  </a:lnTo>
                  <a:lnTo>
                    <a:pt x="49" y="94"/>
                  </a:lnTo>
                  <a:lnTo>
                    <a:pt x="40" y="95"/>
                  </a:lnTo>
                  <a:lnTo>
                    <a:pt x="24" y="101"/>
                  </a:lnTo>
                  <a:lnTo>
                    <a:pt x="14" y="108"/>
                  </a:lnTo>
                  <a:lnTo>
                    <a:pt x="10" y="111"/>
                  </a:lnTo>
                  <a:lnTo>
                    <a:pt x="10" y="111"/>
                  </a:lnTo>
                  <a:close/>
                </a:path>
              </a:pathLst>
            </a:custGeom>
            <a:solidFill>
              <a:srgbClr val="FEF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7602668" y="4041918"/>
            <a:ext cx="270514" cy="640697"/>
            <a:chOff x="1258888" y="1593850"/>
            <a:chExt cx="90487" cy="214313"/>
          </a:xfrm>
        </p:grpSpPr>
        <p:sp>
          <p:nvSpPr>
            <p:cNvPr id="116" name="Freeform 34"/>
            <p:cNvSpPr>
              <a:spLocks/>
            </p:cNvSpPr>
            <p:nvPr/>
          </p:nvSpPr>
          <p:spPr bwMode="auto">
            <a:xfrm>
              <a:off x="1258888" y="1612900"/>
              <a:ext cx="90487" cy="168275"/>
            </a:xfrm>
            <a:custGeom>
              <a:avLst/>
              <a:gdLst>
                <a:gd name="T0" fmla="*/ 109 w 113"/>
                <a:gd name="T1" fmla="*/ 121 h 211"/>
                <a:gd name="T2" fmla="*/ 109 w 113"/>
                <a:gd name="T3" fmla="*/ 121 h 211"/>
                <a:gd name="T4" fmla="*/ 113 w 113"/>
                <a:gd name="T5" fmla="*/ 86 h 211"/>
                <a:gd name="T6" fmla="*/ 111 w 113"/>
                <a:gd name="T7" fmla="*/ 53 h 211"/>
                <a:gd name="T8" fmla="*/ 109 w 113"/>
                <a:gd name="T9" fmla="*/ 24 h 211"/>
                <a:gd name="T10" fmla="*/ 106 w 113"/>
                <a:gd name="T11" fmla="*/ 0 h 211"/>
                <a:gd name="T12" fmla="*/ 7 w 113"/>
                <a:gd name="T13" fmla="*/ 0 h 211"/>
                <a:gd name="T14" fmla="*/ 7 w 113"/>
                <a:gd name="T15" fmla="*/ 0 h 211"/>
                <a:gd name="T16" fmla="*/ 3 w 113"/>
                <a:gd name="T17" fmla="*/ 22 h 211"/>
                <a:gd name="T18" fmla="*/ 0 w 113"/>
                <a:gd name="T19" fmla="*/ 52 h 211"/>
                <a:gd name="T20" fmla="*/ 0 w 113"/>
                <a:gd name="T21" fmla="*/ 86 h 211"/>
                <a:gd name="T22" fmla="*/ 3 w 113"/>
                <a:gd name="T23" fmla="*/ 123 h 211"/>
                <a:gd name="T24" fmla="*/ 3 w 113"/>
                <a:gd name="T25" fmla="*/ 123 h 211"/>
                <a:gd name="T26" fmla="*/ 12 w 113"/>
                <a:gd name="T27" fmla="*/ 161 h 211"/>
                <a:gd name="T28" fmla="*/ 17 w 113"/>
                <a:gd name="T29" fmla="*/ 187 h 211"/>
                <a:gd name="T30" fmla="*/ 21 w 113"/>
                <a:gd name="T31" fmla="*/ 211 h 211"/>
                <a:gd name="T32" fmla="*/ 90 w 113"/>
                <a:gd name="T33" fmla="*/ 211 h 211"/>
                <a:gd name="T34" fmla="*/ 90 w 113"/>
                <a:gd name="T35" fmla="*/ 211 h 211"/>
                <a:gd name="T36" fmla="*/ 94 w 113"/>
                <a:gd name="T37" fmla="*/ 187 h 211"/>
                <a:gd name="T38" fmla="*/ 99 w 113"/>
                <a:gd name="T39" fmla="*/ 163 h 211"/>
                <a:gd name="T40" fmla="*/ 106 w 113"/>
                <a:gd name="T41" fmla="*/ 140 h 211"/>
                <a:gd name="T42" fmla="*/ 109 w 113"/>
                <a:gd name="T43" fmla="*/ 12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3" h="211">
                  <a:moveTo>
                    <a:pt x="109" y="121"/>
                  </a:moveTo>
                  <a:lnTo>
                    <a:pt x="109" y="121"/>
                  </a:lnTo>
                  <a:lnTo>
                    <a:pt x="113" y="86"/>
                  </a:lnTo>
                  <a:lnTo>
                    <a:pt x="111" y="53"/>
                  </a:lnTo>
                  <a:lnTo>
                    <a:pt x="109" y="24"/>
                  </a:lnTo>
                  <a:lnTo>
                    <a:pt x="10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22"/>
                  </a:lnTo>
                  <a:lnTo>
                    <a:pt x="0" y="52"/>
                  </a:lnTo>
                  <a:lnTo>
                    <a:pt x="0" y="86"/>
                  </a:lnTo>
                  <a:lnTo>
                    <a:pt x="3" y="123"/>
                  </a:lnTo>
                  <a:lnTo>
                    <a:pt x="3" y="123"/>
                  </a:lnTo>
                  <a:lnTo>
                    <a:pt x="12" y="161"/>
                  </a:lnTo>
                  <a:lnTo>
                    <a:pt x="17" y="187"/>
                  </a:lnTo>
                  <a:lnTo>
                    <a:pt x="21" y="211"/>
                  </a:lnTo>
                  <a:lnTo>
                    <a:pt x="90" y="211"/>
                  </a:lnTo>
                  <a:lnTo>
                    <a:pt x="90" y="211"/>
                  </a:lnTo>
                  <a:lnTo>
                    <a:pt x="94" y="187"/>
                  </a:lnTo>
                  <a:lnTo>
                    <a:pt x="99" y="163"/>
                  </a:lnTo>
                  <a:lnTo>
                    <a:pt x="106" y="140"/>
                  </a:lnTo>
                  <a:lnTo>
                    <a:pt x="109" y="12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5"/>
            <p:cNvSpPr>
              <a:spLocks/>
            </p:cNvSpPr>
            <p:nvPr/>
          </p:nvSpPr>
          <p:spPr bwMode="auto">
            <a:xfrm>
              <a:off x="1258888" y="1612900"/>
              <a:ext cx="90487" cy="168275"/>
            </a:xfrm>
            <a:custGeom>
              <a:avLst/>
              <a:gdLst>
                <a:gd name="T0" fmla="*/ 109 w 113"/>
                <a:gd name="T1" fmla="*/ 121 h 211"/>
                <a:gd name="T2" fmla="*/ 109 w 113"/>
                <a:gd name="T3" fmla="*/ 121 h 211"/>
                <a:gd name="T4" fmla="*/ 113 w 113"/>
                <a:gd name="T5" fmla="*/ 86 h 211"/>
                <a:gd name="T6" fmla="*/ 111 w 113"/>
                <a:gd name="T7" fmla="*/ 53 h 211"/>
                <a:gd name="T8" fmla="*/ 109 w 113"/>
                <a:gd name="T9" fmla="*/ 24 h 211"/>
                <a:gd name="T10" fmla="*/ 106 w 113"/>
                <a:gd name="T11" fmla="*/ 0 h 211"/>
                <a:gd name="T12" fmla="*/ 7 w 113"/>
                <a:gd name="T13" fmla="*/ 0 h 211"/>
                <a:gd name="T14" fmla="*/ 7 w 113"/>
                <a:gd name="T15" fmla="*/ 0 h 211"/>
                <a:gd name="T16" fmla="*/ 3 w 113"/>
                <a:gd name="T17" fmla="*/ 22 h 211"/>
                <a:gd name="T18" fmla="*/ 0 w 113"/>
                <a:gd name="T19" fmla="*/ 52 h 211"/>
                <a:gd name="T20" fmla="*/ 0 w 113"/>
                <a:gd name="T21" fmla="*/ 86 h 211"/>
                <a:gd name="T22" fmla="*/ 3 w 113"/>
                <a:gd name="T23" fmla="*/ 123 h 211"/>
                <a:gd name="T24" fmla="*/ 3 w 113"/>
                <a:gd name="T25" fmla="*/ 123 h 211"/>
                <a:gd name="T26" fmla="*/ 12 w 113"/>
                <a:gd name="T27" fmla="*/ 161 h 211"/>
                <a:gd name="T28" fmla="*/ 17 w 113"/>
                <a:gd name="T29" fmla="*/ 187 h 211"/>
                <a:gd name="T30" fmla="*/ 21 w 113"/>
                <a:gd name="T31" fmla="*/ 211 h 211"/>
                <a:gd name="T32" fmla="*/ 90 w 113"/>
                <a:gd name="T33" fmla="*/ 211 h 211"/>
                <a:gd name="T34" fmla="*/ 90 w 113"/>
                <a:gd name="T35" fmla="*/ 211 h 211"/>
                <a:gd name="T36" fmla="*/ 94 w 113"/>
                <a:gd name="T37" fmla="*/ 187 h 211"/>
                <a:gd name="T38" fmla="*/ 99 w 113"/>
                <a:gd name="T39" fmla="*/ 163 h 211"/>
                <a:gd name="T40" fmla="*/ 106 w 113"/>
                <a:gd name="T41" fmla="*/ 140 h 211"/>
                <a:gd name="T42" fmla="*/ 109 w 113"/>
                <a:gd name="T43" fmla="*/ 12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3" h="211">
                  <a:moveTo>
                    <a:pt x="109" y="121"/>
                  </a:moveTo>
                  <a:lnTo>
                    <a:pt x="109" y="121"/>
                  </a:lnTo>
                  <a:lnTo>
                    <a:pt x="113" y="86"/>
                  </a:lnTo>
                  <a:lnTo>
                    <a:pt x="111" y="53"/>
                  </a:lnTo>
                  <a:lnTo>
                    <a:pt x="109" y="24"/>
                  </a:lnTo>
                  <a:lnTo>
                    <a:pt x="10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22"/>
                  </a:lnTo>
                  <a:lnTo>
                    <a:pt x="0" y="52"/>
                  </a:lnTo>
                  <a:lnTo>
                    <a:pt x="0" y="86"/>
                  </a:lnTo>
                  <a:lnTo>
                    <a:pt x="3" y="123"/>
                  </a:lnTo>
                  <a:lnTo>
                    <a:pt x="3" y="123"/>
                  </a:lnTo>
                  <a:lnTo>
                    <a:pt x="12" y="161"/>
                  </a:lnTo>
                  <a:lnTo>
                    <a:pt x="17" y="187"/>
                  </a:lnTo>
                  <a:lnTo>
                    <a:pt x="21" y="211"/>
                  </a:lnTo>
                  <a:lnTo>
                    <a:pt x="90" y="211"/>
                  </a:lnTo>
                  <a:lnTo>
                    <a:pt x="90" y="211"/>
                  </a:lnTo>
                  <a:lnTo>
                    <a:pt x="94" y="187"/>
                  </a:lnTo>
                  <a:lnTo>
                    <a:pt x="99" y="163"/>
                  </a:lnTo>
                  <a:lnTo>
                    <a:pt x="106" y="140"/>
                  </a:lnTo>
                  <a:lnTo>
                    <a:pt x="109" y="1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6"/>
            <p:cNvSpPr>
              <a:spLocks/>
            </p:cNvSpPr>
            <p:nvPr/>
          </p:nvSpPr>
          <p:spPr bwMode="auto">
            <a:xfrm>
              <a:off x="1265238" y="1781175"/>
              <a:ext cx="79375" cy="26988"/>
            </a:xfrm>
            <a:custGeom>
              <a:avLst/>
              <a:gdLst>
                <a:gd name="T0" fmla="*/ 85 w 100"/>
                <a:gd name="T1" fmla="*/ 21 h 35"/>
                <a:gd name="T2" fmla="*/ 85 w 100"/>
                <a:gd name="T3" fmla="*/ 21 h 35"/>
                <a:gd name="T4" fmla="*/ 83 w 100"/>
                <a:gd name="T5" fmla="*/ 13 h 35"/>
                <a:gd name="T6" fmla="*/ 83 w 100"/>
                <a:gd name="T7" fmla="*/ 0 h 35"/>
                <a:gd name="T8" fmla="*/ 14 w 100"/>
                <a:gd name="T9" fmla="*/ 0 h 35"/>
                <a:gd name="T10" fmla="*/ 14 w 100"/>
                <a:gd name="T11" fmla="*/ 0 h 35"/>
                <a:gd name="T12" fmla="*/ 14 w 100"/>
                <a:gd name="T13" fmla="*/ 11 h 35"/>
                <a:gd name="T14" fmla="*/ 12 w 100"/>
                <a:gd name="T15" fmla="*/ 21 h 35"/>
                <a:gd name="T16" fmla="*/ 12 w 100"/>
                <a:gd name="T17" fmla="*/ 21 h 35"/>
                <a:gd name="T18" fmla="*/ 10 w 100"/>
                <a:gd name="T19" fmla="*/ 25 h 35"/>
                <a:gd name="T20" fmla="*/ 5 w 100"/>
                <a:gd name="T21" fmla="*/ 28 h 35"/>
                <a:gd name="T22" fmla="*/ 0 w 100"/>
                <a:gd name="T23" fmla="*/ 32 h 35"/>
                <a:gd name="T24" fmla="*/ 0 w 100"/>
                <a:gd name="T25" fmla="*/ 35 h 35"/>
                <a:gd name="T26" fmla="*/ 100 w 100"/>
                <a:gd name="T27" fmla="*/ 35 h 35"/>
                <a:gd name="T28" fmla="*/ 99 w 100"/>
                <a:gd name="T29" fmla="*/ 32 h 35"/>
                <a:gd name="T30" fmla="*/ 99 w 100"/>
                <a:gd name="T31" fmla="*/ 32 h 35"/>
                <a:gd name="T32" fmla="*/ 93 w 100"/>
                <a:gd name="T33" fmla="*/ 28 h 35"/>
                <a:gd name="T34" fmla="*/ 88 w 100"/>
                <a:gd name="T35" fmla="*/ 25 h 35"/>
                <a:gd name="T36" fmla="*/ 85 w 100"/>
                <a:gd name="T37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0" h="35">
                  <a:moveTo>
                    <a:pt x="85" y="21"/>
                  </a:moveTo>
                  <a:lnTo>
                    <a:pt x="85" y="21"/>
                  </a:lnTo>
                  <a:lnTo>
                    <a:pt x="83" y="13"/>
                  </a:lnTo>
                  <a:lnTo>
                    <a:pt x="83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1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0" y="25"/>
                  </a:lnTo>
                  <a:lnTo>
                    <a:pt x="5" y="28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100" y="35"/>
                  </a:lnTo>
                  <a:lnTo>
                    <a:pt x="99" y="32"/>
                  </a:lnTo>
                  <a:lnTo>
                    <a:pt x="99" y="32"/>
                  </a:lnTo>
                  <a:lnTo>
                    <a:pt x="93" y="28"/>
                  </a:lnTo>
                  <a:lnTo>
                    <a:pt x="88" y="25"/>
                  </a:lnTo>
                  <a:lnTo>
                    <a:pt x="85" y="21"/>
                  </a:lnTo>
                  <a:close/>
                </a:path>
              </a:pathLst>
            </a:custGeom>
            <a:solidFill>
              <a:srgbClr val="FEF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7"/>
            <p:cNvSpPr>
              <a:spLocks/>
            </p:cNvSpPr>
            <p:nvPr/>
          </p:nvSpPr>
          <p:spPr bwMode="auto">
            <a:xfrm>
              <a:off x="1265238" y="1781175"/>
              <a:ext cx="79375" cy="26988"/>
            </a:xfrm>
            <a:custGeom>
              <a:avLst/>
              <a:gdLst>
                <a:gd name="T0" fmla="*/ 85 w 100"/>
                <a:gd name="T1" fmla="*/ 21 h 35"/>
                <a:gd name="T2" fmla="*/ 85 w 100"/>
                <a:gd name="T3" fmla="*/ 21 h 35"/>
                <a:gd name="T4" fmla="*/ 83 w 100"/>
                <a:gd name="T5" fmla="*/ 13 h 35"/>
                <a:gd name="T6" fmla="*/ 83 w 100"/>
                <a:gd name="T7" fmla="*/ 0 h 35"/>
                <a:gd name="T8" fmla="*/ 14 w 100"/>
                <a:gd name="T9" fmla="*/ 0 h 35"/>
                <a:gd name="T10" fmla="*/ 14 w 100"/>
                <a:gd name="T11" fmla="*/ 0 h 35"/>
                <a:gd name="T12" fmla="*/ 14 w 100"/>
                <a:gd name="T13" fmla="*/ 11 h 35"/>
                <a:gd name="T14" fmla="*/ 12 w 100"/>
                <a:gd name="T15" fmla="*/ 21 h 35"/>
                <a:gd name="T16" fmla="*/ 12 w 100"/>
                <a:gd name="T17" fmla="*/ 21 h 35"/>
                <a:gd name="T18" fmla="*/ 10 w 100"/>
                <a:gd name="T19" fmla="*/ 25 h 35"/>
                <a:gd name="T20" fmla="*/ 5 w 100"/>
                <a:gd name="T21" fmla="*/ 28 h 35"/>
                <a:gd name="T22" fmla="*/ 0 w 100"/>
                <a:gd name="T23" fmla="*/ 32 h 35"/>
                <a:gd name="T24" fmla="*/ 0 w 100"/>
                <a:gd name="T25" fmla="*/ 35 h 35"/>
                <a:gd name="T26" fmla="*/ 100 w 100"/>
                <a:gd name="T27" fmla="*/ 35 h 35"/>
                <a:gd name="T28" fmla="*/ 99 w 100"/>
                <a:gd name="T29" fmla="*/ 32 h 35"/>
                <a:gd name="T30" fmla="*/ 99 w 100"/>
                <a:gd name="T31" fmla="*/ 32 h 35"/>
                <a:gd name="T32" fmla="*/ 93 w 100"/>
                <a:gd name="T33" fmla="*/ 28 h 35"/>
                <a:gd name="T34" fmla="*/ 88 w 100"/>
                <a:gd name="T35" fmla="*/ 25 h 35"/>
                <a:gd name="T36" fmla="*/ 85 w 100"/>
                <a:gd name="T37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0" h="35">
                  <a:moveTo>
                    <a:pt x="85" y="21"/>
                  </a:moveTo>
                  <a:lnTo>
                    <a:pt x="85" y="21"/>
                  </a:lnTo>
                  <a:lnTo>
                    <a:pt x="83" y="13"/>
                  </a:lnTo>
                  <a:lnTo>
                    <a:pt x="83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1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0" y="25"/>
                  </a:lnTo>
                  <a:lnTo>
                    <a:pt x="5" y="28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100" y="35"/>
                  </a:lnTo>
                  <a:lnTo>
                    <a:pt x="99" y="32"/>
                  </a:lnTo>
                  <a:lnTo>
                    <a:pt x="99" y="32"/>
                  </a:lnTo>
                  <a:lnTo>
                    <a:pt x="93" y="28"/>
                  </a:lnTo>
                  <a:lnTo>
                    <a:pt x="88" y="25"/>
                  </a:lnTo>
                  <a:lnTo>
                    <a:pt x="85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8"/>
            <p:cNvSpPr>
              <a:spLocks/>
            </p:cNvSpPr>
            <p:nvPr/>
          </p:nvSpPr>
          <p:spPr bwMode="auto">
            <a:xfrm>
              <a:off x="1258888" y="1612900"/>
              <a:ext cx="41275" cy="168275"/>
            </a:xfrm>
            <a:custGeom>
              <a:avLst/>
              <a:gdLst>
                <a:gd name="T0" fmla="*/ 38 w 52"/>
                <a:gd name="T1" fmla="*/ 0 h 211"/>
                <a:gd name="T2" fmla="*/ 7 w 52"/>
                <a:gd name="T3" fmla="*/ 0 h 211"/>
                <a:gd name="T4" fmla="*/ 7 w 52"/>
                <a:gd name="T5" fmla="*/ 0 h 211"/>
                <a:gd name="T6" fmla="*/ 3 w 52"/>
                <a:gd name="T7" fmla="*/ 22 h 211"/>
                <a:gd name="T8" fmla="*/ 0 w 52"/>
                <a:gd name="T9" fmla="*/ 52 h 211"/>
                <a:gd name="T10" fmla="*/ 0 w 52"/>
                <a:gd name="T11" fmla="*/ 86 h 211"/>
                <a:gd name="T12" fmla="*/ 3 w 52"/>
                <a:gd name="T13" fmla="*/ 123 h 211"/>
                <a:gd name="T14" fmla="*/ 3 w 52"/>
                <a:gd name="T15" fmla="*/ 123 h 211"/>
                <a:gd name="T16" fmla="*/ 7 w 52"/>
                <a:gd name="T17" fmla="*/ 138 h 211"/>
                <a:gd name="T18" fmla="*/ 12 w 52"/>
                <a:gd name="T19" fmla="*/ 161 h 211"/>
                <a:gd name="T20" fmla="*/ 17 w 52"/>
                <a:gd name="T21" fmla="*/ 187 h 211"/>
                <a:gd name="T22" fmla="*/ 21 w 52"/>
                <a:gd name="T23" fmla="*/ 211 h 211"/>
                <a:gd name="T24" fmla="*/ 52 w 52"/>
                <a:gd name="T25" fmla="*/ 211 h 211"/>
                <a:gd name="T26" fmla="*/ 52 w 52"/>
                <a:gd name="T27" fmla="*/ 211 h 211"/>
                <a:gd name="T28" fmla="*/ 48 w 52"/>
                <a:gd name="T29" fmla="*/ 187 h 211"/>
                <a:gd name="T30" fmla="*/ 43 w 52"/>
                <a:gd name="T31" fmla="*/ 161 h 211"/>
                <a:gd name="T32" fmla="*/ 38 w 52"/>
                <a:gd name="T33" fmla="*/ 138 h 211"/>
                <a:gd name="T34" fmla="*/ 35 w 52"/>
                <a:gd name="T35" fmla="*/ 123 h 211"/>
                <a:gd name="T36" fmla="*/ 35 w 52"/>
                <a:gd name="T37" fmla="*/ 123 h 211"/>
                <a:gd name="T38" fmla="*/ 31 w 52"/>
                <a:gd name="T39" fmla="*/ 86 h 211"/>
                <a:gd name="T40" fmla="*/ 31 w 52"/>
                <a:gd name="T41" fmla="*/ 52 h 211"/>
                <a:gd name="T42" fmla="*/ 35 w 52"/>
                <a:gd name="T43" fmla="*/ 22 h 211"/>
                <a:gd name="T44" fmla="*/ 38 w 52"/>
                <a:gd name="T4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211">
                  <a:moveTo>
                    <a:pt x="38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3" y="22"/>
                  </a:lnTo>
                  <a:lnTo>
                    <a:pt x="0" y="52"/>
                  </a:lnTo>
                  <a:lnTo>
                    <a:pt x="0" y="86"/>
                  </a:lnTo>
                  <a:lnTo>
                    <a:pt x="3" y="123"/>
                  </a:lnTo>
                  <a:lnTo>
                    <a:pt x="3" y="123"/>
                  </a:lnTo>
                  <a:lnTo>
                    <a:pt x="7" y="138"/>
                  </a:lnTo>
                  <a:lnTo>
                    <a:pt x="12" y="161"/>
                  </a:lnTo>
                  <a:lnTo>
                    <a:pt x="17" y="187"/>
                  </a:lnTo>
                  <a:lnTo>
                    <a:pt x="21" y="211"/>
                  </a:lnTo>
                  <a:lnTo>
                    <a:pt x="52" y="211"/>
                  </a:lnTo>
                  <a:lnTo>
                    <a:pt x="52" y="211"/>
                  </a:lnTo>
                  <a:lnTo>
                    <a:pt x="48" y="187"/>
                  </a:lnTo>
                  <a:lnTo>
                    <a:pt x="43" y="161"/>
                  </a:lnTo>
                  <a:lnTo>
                    <a:pt x="38" y="138"/>
                  </a:lnTo>
                  <a:lnTo>
                    <a:pt x="35" y="123"/>
                  </a:lnTo>
                  <a:lnTo>
                    <a:pt x="35" y="123"/>
                  </a:lnTo>
                  <a:lnTo>
                    <a:pt x="31" y="86"/>
                  </a:lnTo>
                  <a:lnTo>
                    <a:pt x="31" y="52"/>
                  </a:lnTo>
                  <a:lnTo>
                    <a:pt x="35" y="2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4D4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9"/>
            <p:cNvSpPr>
              <a:spLocks/>
            </p:cNvSpPr>
            <p:nvPr/>
          </p:nvSpPr>
          <p:spPr bwMode="auto">
            <a:xfrm>
              <a:off x="1258888" y="1612900"/>
              <a:ext cx="41275" cy="168275"/>
            </a:xfrm>
            <a:custGeom>
              <a:avLst/>
              <a:gdLst>
                <a:gd name="T0" fmla="*/ 38 w 52"/>
                <a:gd name="T1" fmla="*/ 0 h 211"/>
                <a:gd name="T2" fmla="*/ 7 w 52"/>
                <a:gd name="T3" fmla="*/ 0 h 211"/>
                <a:gd name="T4" fmla="*/ 7 w 52"/>
                <a:gd name="T5" fmla="*/ 0 h 211"/>
                <a:gd name="T6" fmla="*/ 3 w 52"/>
                <a:gd name="T7" fmla="*/ 22 h 211"/>
                <a:gd name="T8" fmla="*/ 0 w 52"/>
                <a:gd name="T9" fmla="*/ 52 h 211"/>
                <a:gd name="T10" fmla="*/ 0 w 52"/>
                <a:gd name="T11" fmla="*/ 86 h 211"/>
                <a:gd name="T12" fmla="*/ 3 w 52"/>
                <a:gd name="T13" fmla="*/ 123 h 211"/>
                <a:gd name="T14" fmla="*/ 3 w 52"/>
                <a:gd name="T15" fmla="*/ 123 h 211"/>
                <a:gd name="T16" fmla="*/ 7 w 52"/>
                <a:gd name="T17" fmla="*/ 138 h 211"/>
                <a:gd name="T18" fmla="*/ 12 w 52"/>
                <a:gd name="T19" fmla="*/ 161 h 211"/>
                <a:gd name="T20" fmla="*/ 17 w 52"/>
                <a:gd name="T21" fmla="*/ 187 h 211"/>
                <a:gd name="T22" fmla="*/ 21 w 52"/>
                <a:gd name="T23" fmla="*/ 211 h 211"/>
                <a:gd name="T24" fmla="*/ 52 w 52"/>
                <a:gd name="T25" fmla="*/ 211 h 211"/>
                <a:gd name="T26" fmla="*/ 52 w 52"/>
                <a:gd name="T27" fmla="*/ 211 h 211"/>
                <a:gd name="T28" fmla="*/ 48 w 52"/>
                <a:gd name="T29" fmla="*/ 187 h 211"/>
                <a:gd name="T30" fmla="*/ 43 w 52"/>
                <a:gd name="T31" fmla="*/ 161 h 211"/>
                <a:gd name="T32" fmla="*/ 38 w 52"/>
                <a:gd name="T33" fmla="*/ 138 h 211"/>
                <a:gd name="T34" fmla="*/ 35 w 52"/>
                <a:gd name="T35" fmla="*/ 123 h 211"/>
                <a:gd name="T36" fmla="*/ 35 w 52"/>
                <a:gd name="T37" fmla="*/ 123 h 211"/>
                <a:gd name="T38" fmla="*/ 31 w 52"/>
                <a:gd name="T39" fmla="*/ 86 h 211"/>
                <a:gd name="T40" fmla="*/ 31 w 52"/>
                <a:gd name="T41" fmla="*/ 52 h 211"/>
                <a:gd name="T42" fmla="*/ 35 w 52"/>
                <a:gd name="T43" fmla="*/ 22 h 211"/>
                <a:gd name="T44" fmla="*/ 38 w 52"/>
                <a:gd name="T4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211">
                  <a:moveTo>
                    <a:pt x="38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3" y="22"/>
                  </a:lnTo>
                  <a:lnTo>
                    <a:pt x="0" y="52"/>
                  </a:lnTo>
                  <a:lnTo>
                    <a:pt x="0" y="86"/>
                  </a:lnTo>
                  <a:lnTo>
                    <a:pt x="3" y="123"/>
                  </a:lnTo>
                  <a:lnTo>
                    <a:pt x="3" y="123"/>
                  </a:lnTo>
                  <a:lnTo>
                    <a:pt x="7" y="138"/>
                  </a:lnTo>
                  <a:lnTo>
                    <a:pt x="12" y="161"/>
                  </a:lnTo>
                  <a:lnTo>
                    <a:pt x="17" y="187"/>
                  </a:lnTo>
                  <a:lnTo>
                    <a:pt x="21" y="211"/>
                  </a:lnTo>
                  <a:lnTo>
                    <a:pt x="52" y="211"/>
                  </a:lnTo>
                  <a:lnTo>
                    <a:pt x="52" y="211"/>
                  </a:lnTo>
                  <a:lnTo>
                    <a:pt x="48" y="187"/>
                  </a:lnTo>
                  <a:lnTo>
                    <a:pt x="43" y="161"/>
                  </a:lnTo>
                  <a:lnTo>
                    <a:pt x="38" y="138"/>
                  </a:lnTo>
                  <a:lnTo>
                    <a:pt x="35" y="123"/>
                  </a:lnTo>
                  <a:lnTo>
                    <a:pt x="35" y="123"/>
                  </a:lnTo>
                  <a:lnTo>
                    <a:pt x="31" y="86"/>
                  </a:lnTo>
                  <a:lnTo>
                    <a:pt x="31" y="52"/>
                  </a:lnTo>
                  <a:lnTo>
                    <a:pt x="35" y="22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40"/>
            <p:cNvSpPr>
              <a:spLocks/>
            </p:cNvSpPr>
            <p:nvPr/>
          </p:nvSpPr>
          <p:spPr bwMode="auto">
            <a:xfrm>
              <a:off x="1258888" y="1593850"/>
              <a:ext cx="88900" cy="36513"/>
            </a:xfrm>
            <a:custGeom>
              <a:avLst/>
              <a:gdLst>
                <a:gd name="T0" fmla="*/ 5 w 113"/>
                <a:gd name="T1" fmla="*/ 35 h 47"/>
                <a:gd name="T2" fmla="*/ 5 w 113"/>
                <a:gd name="T3" fmla="*/ 35 h 47"/>
                <a:gd name="T4" fmla="*/ 2 w 113"/>
                <a:gd name="T5" fmla="*/ 30 h 47"/>
                <a:gd name="T6" fmla="*/ 0 w 113"/>
                <a:gd name="T7" fmla="*/ 26 h 47"/>
                <a:gd name="T8" fmla="*/ 2 w 113"/>
                <a:gd name="T9" fmla="*/ 23 h 47"/>
                <a:gd name="T10" fmla="*/ 2 w 113"/>
                <a:gd name="T11" fmla="*/ 19 h 47"/>
                <a:gd name="T12" fmla="*/ 7 w 113"/>
                <a:gd name="T13" fmla="*/ 13 h 47"/>
                <a:gd name="T14" fmla="*/ 11 w 113"/>
                <a:gd name="T15" fmla="*/ 9 h 47"/>
                <a:gd name="T16" fmla="*/ 11 w 113"/>
                <a:gd name="T17" fmla="*/ 9 h 47"/>
                <a:gd name="T18" fmla="*/ 16 w 113"/>
                <a:gd name="T19" fmla="*/ 6 h 47"/>
                <a:gd name="T20" fmla="*/ 21 w 113"/>
                <a:gd name="T21" fmla="*/ 4 h 47"/>
                <a:gd name="T22" fmla="*/ 30 w 113"/>
                <a:gd name="T23" fmla="*/ 2 h 47"/>
                <a:gd name="T24" fmla="*/ 30 w 113"/>
                <a:gd name="T25" fmla="*/ 2 h 47"/>
                <a:gd name="T26" fmla="*/ 40 w 113"/>
                <a:gd name="T27" fmla="*/ 0 h 47"/>
                <a:gd name="T28" fmla="*/ 50 w 113"/>
                <a:gd name="T29" fmla="*/ 2 h 47"/>
                <a:gd name="T30" fmla="*/ 50 w 113"/>
                <a:gd name="T31" fmla="*/ 2 h 47"/>
                <a:gd name="T32" fmla="*/ 54 w 113"/>
                <a:gd name="T33" fmla="*/ 4 h 47"/>
                <a:gd name="T34" fmla="*/ 57 w 113"/>
                <a:gd name="T35" fmla="*/ 4 h 47"/>
                <a:gd name="T36" fmla="*/ 57 w 113"/>
                <a:gd name="T37" fmla="*/ 4 h 47"/>
                <a:gd name="T38" fmla="*/ 64 w 113"/>
                <a:gd name="T39" fmla="*/ 4 h 47"/>
                <a:gd name="T40" fmla="*/ 71 w 113"/>
                <a:gd name="T41" fmla="*/ 2 h 47"/>
                <a:gd name="T42" fmla="*/ 71 w 113"/>
                <a:gd name="T43" fmla="*/ 2 h 47"/>
                <a:gd name="T44" fmla="*/ 78 w 113"/>
                <a:gd name="T45" fmla="*/ 7 h 47"/>
                <a:gd name="T46" fmla="*/ 78 w 113"/>
                <a:gd name="T47" fmla="*/ 7 h 47"/>
                <a:gd name="T48" fmla="*/ 82 w 113"/>
                <a:gd name="T49" fmla="*/ 7 h 47"/>
                <a:gd name="T50" fmla="*/ 85 w 113"/>
                <a:gd name="T51" fmla="*/ 7 h 47"/>
                <a:gd name="T52" fmla="*/ 85 w 113"/>
                <a:gd name="T53" fmla="*/ 7 h 47"/>
                <a:gd name="T54" fmla="*/ 90 w 113"/>
                <a:gd name="T55" fmla="*/ 7 h 47"/>
                <a:gd name="T56" fmla="*/ 96 w 113"/>
                <a:gd name="T57" fmla="*/ 9 h 47"/>
                <a:gd name="T58" fmla="*/ 104 w 113"/>
                <a:gd name="T59" fmla="*/ 14 h 47"/>
                <a:gd name="T60" fmla="*/ 104 w 113"/>
                <a:gd name="T61" fmla="*/ 14 h 47"/>
                <a:gd name="T62" fmla="*/ 108 w 113"/>
                <a:gd name="T63" fmla="*/ 18 h 47"/>
                <a:gd name="T64" fmla="*/ 111 w 113"/>
                <a:gd name="T65" fmla="*/ 19 h 47"/>
                <a:gd name="T66" fmla="*/ 111 w 113"/>
                <a:gd name="T67" fmla="*/ 25 h 47"/>
                <a:gd name="T68" fmla="*/ 113 w 113"/>
                <a:gd name="T69" fmla="*/ 30 h 47"/>
                <a:gd name="T70" fmla="*/ 113 w 113"/>
                <a:gd name="T71" fmla="*/ 30 h 47"/>
                <a:gd name="T72" fmla="*/ 113 w 113"/>
                <a:gd name="T73" fmla="*/ 40 h 47"/>
                <a:gd name="T74" fmla="*/ 113 w 113"/>
                <a:gd name="T75" fmla="*/ 45 h 47"/>
                <a:gd name="T76" fmla="*/ 113 w 113"/>
                <a:gd name="T77" fmla="*/ 47 h 47"/>
                <a:gd name="T78" fmla="*/ 109 w 113"/>
                <a:gd name="T79" fmla="*/ 47 h 47"/>
                <a:gd name="T80" fmla="*/ 109 w 113"/>
                <a:gd name="T81" fmla="*/ 47 h 47"/>
                <a:gd name="T82" fmla="*/ 108 w 113"/>
                <a:gd name="T83" fmla="*/ 40 h 47"/>
                <a:gd name="T84" fmla="*/ 106 w 113"/>
                <a:gd name="T85" fmla="*/ 33 h 47"/>
                <a:gd name="T86" fmla="*/ 106 w 113"/>
                <a:gd name="T87" fmla="*/ 33 h 47"/>
                <a:gd name="T88" fmla="*/ 104 w 113"/>
                <a:gd name="T89" fmla="*/ 32 h 47"/>
                <a:gd name="T90" fmla="*/ 101 w 113"/>
                <a:gd name="T91" fmla="*/ 30 h 47"/>
                <a:gd name="T92" fmla="*/ 94 w 113"/>
                <a:gd name="T93" fmla="*/ 28 h 47"/>
                <a:gd name="T94" fmla="*/ 94 w 113"/>
                <a:gd name="T95" fmla="*/ 28 h 47"/>
                <a:gd name="T96" fmla="*/ 69 w 113"/>
                <a:gd name="T97" fmla="*/ 26 h 47"/>
                <a:gd name="T98" fmla="*/ 69 w 113"/>
                <a:gd name="T99" fmla="*/ 26 h 47"/>
                <a:gd name="T100" fmla="*/ 63 w 113"/>
                <a:gd name="T101" fmla="*/ 28 h 47"/>
                <a:gd name="T102" fmla="*/ 59 w 113"/>
                <a:gd name="T103" fmla="*/ 30 h 47"/>
                <a:gd name="T104" fmla="*/ 54 w 113"/>
                <a:gd name="T105" fmla="*/ 33 h 47"/>
                <a:gd name="T106" fmla="*/ 49 w 113"/>
                <a:gd name="T107" fmla="*/ 33 h 47"/>
                <a:gd name="T108" fmla="*/ 49 w 113"/>
                <a:gd name="T109" fmla="*/ 33 h 47"/>
                <a:gd name="T110" fmla="*/ 42 w 113"/>
                <a:gd name="T111" fmla="*/ 33 h 47"/>
                <a:gd name="T112" fmla="*/ 37 w 113"/>
                <a:gd name="T113" fmla="*/ 32 h 47"/>
                <a:gd name="T114" fmla="*/ 26 w 113"/>
                <a:gd name="T115" fmla="*/ 28 h 47"/>
                <a:gd name="T116" fmla="*/ 26 w 113"/>
                <a:gd name="T117" fmla="*/ 28 h 47"/>
                <a:gd name="T118" fmla="*/ 19 w 113"/>
                <a:gd name="T119" fmla="*/ 30 h 47"/>
                <a:gd name="T120" fmla="*/ 12 w 113"/>
                <a:gd name="T121" fmla="*/ 32 h 47"/>
                <a:gd name="T122" fmla="*/ 5 w 113"/>
                <a:gd name="T123" fmla="*/ 35 h 47"/>
                <a:gd name="T124" fmla="*/ 5 w 113"/>
                <a:gd name="T125" fmla="*/ 3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3" h="47">
                  <a:moveTo>
                    <a:pt x="5" y="35"/>
                  </a:moveTo>
                  <a:lnTo>
                    <a:pt x="5" y="35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2" y="23"/>
                  </a:lnTo>
                  <a:lnTo>
                    <a:pt x="2" y="19"/>
                  </a:lnTo>
                  <a:lnTo>
                    <a:pt x="7" y="13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6" y="6"/>
                  </a:lnTo>
                  <a:lnTo>
                    <a:pt x="21" y="4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40" y="0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54" y="4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64" y="4"/>
                  </a:lnTo>
                  <a:lnTo>
                    <a:pt x="71" y="2"/>
                  </a:lnTo>
                  <a:lnTo>
                    <a:pt x="71" y="2"/>
                  </a:lnTo>
                  <a:lnTo>
                    <a:pt x="78" y="7"/>
                  </a:lnTo>
                  <a:lnTo>
                    <a:pt x="78" y="7"/>
                  </a:lnTo>
                  <a:lnTo>
                    <a:pt x="82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90" y="7"/>
                  </a:lnTo>
                  <a:lnTo>
                    <a:pt x="96" y="9"/>
                  </a:lnTo>
                  <a:lnTo>
                    <a:pt x="104" y="14"/>
                  </a:lnTo>
                  <a:lnTo>
                    <a:pt x="104" y="14"/>
                  </a:lnTo>
                  <a:lnTo>
                    <a:pt x="108" y="18"/>
                  </a:lnTo>
                  <a:lnTo>
                    <a:pt x="111" y="19"/>
                  </a:lnTo>
                  <a:lnTo>
                    <a:pt x="111" y="25"/>
                  </a:lnTo>
                  <a:lnTo>
                    <a:pt x="113" y="30"/>
                  </a:lnTo>
                  <a:lnTo>
                    <a:pt x="113" y="30"/>
                  </a:lnTo>
                  <a:lnTo>
                    <a:pt x="113" y="40"/>
                  </a:lnTo>
                  <a:lnTo>
                    <a:pt x="113" y="45"/>
                  </a:lnTo>
                  <a:lnTo>
                    <a:pt x="113" y="47"/>
                  </a:lnTo>
                  <a:lnTo>
                    <a:pt x="109" y="47"/>
                  </a:lnTo>
                  <a:lnTo>
                    <a:pt x="109" y="47"/>
                  </a:lnTo>
                  <a:lnTo>
                    <a:pt x="108" y="40"/>
                  </a:lnTo>
                  <a:lnTo>
                    <a:pt x="106" y="33"/>
                  </a:lnTo>
                  <a:lnTo>
                    <a:pt x="106" y="33"/>
                  </a:lnTo>
                  <a:lnTo>
                    <a:pt x="104" y="32"/>
                  </a:lnTo>
                  <a:lnTo>
                    <a:pt x="101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69" y="26"/>
                  </a:lnTo>
                  <a:lnTo>
                    <a:pt x="69" y="26"/>
                  </a:lnTo>
                  <a:lnTo>
                    <a:pt x="63" y="28"/>
                  </a:lnTo>
                  <a:lnTo>
                    <a:pt x="59" y="30"/>
                  </a:lnTo>
                  <a:lnTo>
                    <a:pt x="54" y="33"/>
                  </a:lnTo>
                  <a:lnTo>
                    <a:pt x="49" y="33"/>
                  </a:lnTo>
                  <a:lnTo>
                    <a:pt x="49" y="33"/>
                  </a:lnTo>
                  <a:lnTo>
                    <a:pt x="42" y="33"/>
                  </a:lnTo>
                  <a:lnTo>
                    <a:pt x="37" y="32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19" y="30"/>
                  </a:lnTo>
                  <a:lnTo>
                    <a:pt x="12" y="32"/>
                  </a:lnTo>
                  <a:lnTo>
                    <a:pt x="5" y="35"/>
                  </a:lnTo>
                  <a:lnTo>
                    <a:pt x="5" y="35"/>
                  </a:lnTo>
                  <a:close/>
                </a:path>
              </a:pathLst>
            </a:custGeom>
            <a:solidFill>
              <a:srgbClr val="FEF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3" name="Freeform 48"/>
          <p:cNvSpPr>
            <a:spLocks/>
          </p:cNvSpPr>
          <p:nvPr/>
        </p:nvSpPr>
        <p:spPr bwMode="auto">
          <a:xfrm>
            <a:off x="1362062" y="4763314"/>
            <a:ext cx="130689" cy="438537"/>
          </a:xfrm>
          <a:custGeom>
            <a:avLst/>
            <a:gdLst>
              <a:gd name="T0" fmla="*/ 88 w 90"/>
              <a:gd name="T1" fmla="*/ 137 h 302"/>
              <a:gd name="T2" fmla="*/ 88 w 90"/>
              <a:gd name="T3" fmla="*/ 137 h 302"/>
              <a:gd name="T4" fmla="*/ 85 w 90"/>
              <a:gd name="T5" fmla="*/ 130 h 302"/>
              <a:gd name="T6" fmla="*/ 81 w 90"/>
              <a:gd name="T7" fmla="*/ 122 h 302"/>
              <a:gd name="T8" fmla="*/ 73 w 90"/>
              <a:gd name="T9" fmla="*/ 108 h 302"/>
              <a:gd name="T10" fmla="*/ 73 w 90"/>
              <a:gd name="T11" fmla="*/ 108 h 302"/>
              <a:gd name="T12" fmla="*/ 71 w 90"/>
              <a:gd name="T13" fmla="*/ 99 h 302"/>
              <a:gd name="T14" fmla="*/ 69 w 90"/>
              <a:gd name="T15" fmla="*/ 87 h 302"/>
              <a:gd name="T16" fmla="*/ 67 w 90"/>
              <a:gd name="T17" fmla="*/ 58 h 302"/>
              <a:gd name="T18" fmla="*/ 67 w 90"/>
              <a:gd name="T19" fmla="*/ 58 h 302"/>
              <a:gd name="T20" fmla="*/ 64 w 90"/>
              <a:gd name="T21" fmla="*/ 30 h 302"/>
              <a:gd name="T22" fmla="*/ 62 w 90"/>
              <a:gd name="T23" fmla="*/ 18 h 302"/>
              <a:gd name="T24" fmla="*/ 64 w 90"/>
              <a:gd name="T25" fmla="*/ 14 h 302"/>
              <a:gd name="T26" fmla="*/ 64 w 90"/>
              <a:gd name="T27" fmla="*/ 12 h 302"/>
              <a:gd name="T28" fmla="*/ 62 w 90"/>
              <a:gd name="T29" fmla="*/ 9 h 302"/>
              <a:gd name="T30" fmla="*/ 64 w 90"/>
              <a:gd name="T31" fmla="*/ 2 h 302"/>
              <a:gd name="T32" fmla="*/ 62 w 90"/>
              <a:gd name="T33" fmla="*/ 0 h 302"/>
              <a:gd name="T34" fmla="*/ 28 w 90"/>
              <a:gd name="T35" fmla="*/ 0 h 302"/>
              <a:gd name="T36" fmla="*/ 26 w 90"/>
              <a:gd name="T37" fmla="*/ 2 h 302"/>
              <a:gd name="T38" fmla="*/ 28 w 90"/>
              <a:gd name="T39" fmla="*/ 9 h 302"/>
              <a:gd name="T40" fmla="*/ 26 w 90"/>
              <a:gd name="T41" fmla="*/ 12 h 302"/>
              <a:gd name="T42" fmla="*/ 26 w 90"/>
              <a:gd name="T43" fmla="*/ 14 h 302"/>
              <a:gd name="T44" fmla="*/ 28 w 90"/>
              <a:gd name="T45" fmla="*/ 18 h 302"/>
              <a:gd name="T46" fmla="*/ 28 w 90"/>
              <a:gd name="T47" fmla="*/ 18 h 302"/>
              <a:gd name="T48" fmla="*/ 26 w 90"/>
              <a:gd name="T49" fmla="*/ 30 h 302"/>
              <a:gd name="T50" fmla="*/ 22 w 90"/>
              <a:gd name="T51" fmla="*/ 58 h 302"/>
              <a:gd name="T52" fmla="*/ 22 w 90"/>
              <a:gd name="T53" fmla="*/ 58 h 302"/>
              <a:gd name="T54" fmla="*/ 21 w 90"/>
              <a:gd name="T55" fmla="*/ 87 h 302"/>
              <a:gd name="T56" fmla="*/ 19 w 90"/>
              <a:gd name="T57" fmla="*/ 99 h 302"/>
              <a:gd name="T58" fmla="*/ 15 w 90"/>
              <a:gd name="T59" fmla="*/ 108 h 302"/>
              <a:gd name="T60" fmla="*/ 15 w 90"/>
              <a:gd name="T61" fmla="*/ 108 h 302"/>
              <a:gd name="T62" fmla="*/ 8 w 90"/>
              <a:gd name="T63" fmla="*/ 122 h 302"/>
              <a:gd name="T64" fmla="*/ 3 w 90"/>
              <a:gd name="T65" fmla="*/ 130 h 302"/>
              <a:gd name="T66" fmla="*/ 2 w 90"/>
              <a:gd name="T67" fmla="*/ 137 h 302"/>
              <a:gd name="T68" fmla="*/ 2 w 90"/>
              <a:gd name="T69" fmla="*/ 137 h 302"/>
              <a:gd name="T70" fmla="*/ 0 w 90"/>
              <a:gd name="T71" fmla="*/ 160 h 302"/>
              <a:gd name="T72" fmla="*/ 0 w 90"/>
              <a:gd name="T73" fmla="*/ 189 h 302"/>
              <a:gd name="T74" fmla="*/ 0 w 90"/>
              <a:gd name="T75" fmla="*/ 189 h 302"/>
              <a:gd name="T76" fmla="*/ 3 w 90"/>
              <a:gd name="T77" fmla="*/ 302 h 302"/>
              <a:gd name="T78" fmla="*/ 87 w 90"/>
              <a:gd name="T79" fmla="*/ 302 h 302"/>
              <a:gd name="T80" fmla="*/ 87 w 90"/>
              <a:gd name="T81" fmla="*/ 302 h 302"/>
              <a:gd name="T82" fmla="*/ 90 w 90"/>
              <a:gd name="T83" fmla="*/ 189 h 302"/>
              <a:gd name="T84" fmla="*/ 90 w 90"/>
              <a:gd name="T85" fmla="*/ 189 h 302"/>
              <a:gd name="T86" fmla="*/ 90 w 90"/>
              <a:gd name="T87" fmla="*/ 160 h 302"/>
              <a:gd name="T88" fmla="*/ 88 w 90"/>
              <a:gd name="T89" fmla="*/ 137 h 302"/>
              <a:gd name="T90" fmla="*/ 88 w 90"/>
              <a:gd name="T91" fmla="*/ 137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0" h="302">
                <a:moveTo>
                  <a:pt x="88" y="137"/>
                </a:moveTo>
                <a:lnTo>
                  <a:pt x="88" y="137"/>
                </a:lnTo>
                <a:lnTo>
                  <a:pt x="85" y="130"/>
                </a:lnTo>
                <a:lnTo>
                  <a:pt x="81" y="122"/>
                </a:lnTo>
                <a:lnTo>
                  <a:pt x="73" y="108"/>
                </a:lnTo>
                <a:lnTo>
                  <a:pt x="73" y="108"/>
                </a:lnTo>
                <a:lnTo>
                  <a:pt x="71" y="99"/>
                </a:lnTo>
                <a:lnTo>
                  <a:pt x="69" y="87"/>
                </a:lnTo>
                <a:lnTo>
                  <a:pt x="67" y="58"/>
                </a:lnTo>
                <a:lnTo>
                  <a:pt x="67" y="58"/>
                </a:lnTo>
                <a:lnTo>
                  <a:pt x="64" y="30"/>
                </a:lnTo>
                <a:lnTo>
                  <a:pt x="62" y="18"/>
                </a:lnTo>
                <a:lnTo>
                  <a:pt x="64" y="14"/>
                </a:lnTo>
                <a:lnTo>
                  <a:pt x="64" y="12"/>
                </a:lnTo>
                <a:lnTo>
                  <a:pt x="62" y="9"/>
                </a:lnTo>
                <a:lnTo>
                  <a:pt x="64" y="2"/>
                </a:lnTo>
                <a:lnTo>
                  <a:pt x="62" y="0"/>
                </a:lnTo>
                <a:lnTo>
                  <a:pt x="28" y="0"/>
                </a:lnTo>
                <a:lnTo>
                  <a:pt x="26" y="2"/>
                </a:lnTo>
                <a:lnTo>
                  <a:pt x="28" y="9"/>
                </a:lnTo>
                <a:lnTo>
                  <a:pt x="26" y="12"/>
                </a:lnTo>
                <a:lnTo>
                  <a:pt x="26" y="14"/>
                </a:lnTo>
                <a:lnTo>
                  <a:pt x="28" y="18"/>
                </a:lnTo>
                <a:lnTo>
                  <a:pt x="28" y="18"/>
                </a:lnTo>
                <a:lnTo>
                  <a:pt x="26" y="30"/>
                </a:lnTo>
                <a:lnTo>
                  <a:pt x="22" y="58"/>
                </a:lnTo>
                <a:lnTo>
                  <a:pt x="22" y="58"/>
                </a:lnTo>
                <a:lnTo>
                  <a:pt x="21" y="87"/>
                </a:lnTo>
                <a:lnTo>
                  <a:pt x="19" y="99"/>
                </a:lnTo>
                <a:lnTo>
                  <a:pt x="15" y="108"/>
                </a:lnTo>
                <a:lnTo>
                  <a:pt x="15" y="108"/>
                </a:lnTo>
                <a:lnTo>
                  <a:pt x="8" y="122"/>
                </a:lnTo>
                <a:lnTo>
                  <a:pt x="3" y="130"/>
                </a:lnTo>
                <a:lnTo>
                  <a:pt x="2" y="137"/>
                </a:lnTo>
                <a:lnTo>
                  <a:pt x="2" y="137"/>
                </a:lnTo>
                <a:lnTo>
                  <a:pt x="0" y="160"/>
                </a:lnTo>
                <a:lnTo>
                  <a:pt x="0" y="189"/>
                </a:lnTo>
                <a:lnTo>
                  <a:pt x="0" y="189"/>
                </a:lnTo>
                <a:lnTo>
                  <a:pt x="3" y="302"/>
                </a:lnTo>
                <a:lnTo>
                  <a:pt x="87" y="302"/>
                </a:lnTo>
                <a:lnTo>
                  <a:pt x="87" y="302"/>
                </a:lnTo>
                <a:lnTo>
                  <a:pt x="90" y="189"/>
                </a:lnTo>
                <a:lnTo>
                  <a:pt x="90" y="189"/>
                </a:lnTo>
                <a:lnTo>
                  <a:pt x="90" y="160"/>
                </a:lnTo>
                <a:lnTo>
                  <a:pt x="88" y="137"/>
                </a:lnTo>
                <a:lnTo>
                  <a:pt x="88" y="137"/>
                </a:lnTo>
                <a:close/>
              </a:path>
            </a:pathLst>
          </a:custGeom>
          <a:solidFill>
            <a:srgbClr val="F7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4" name="타원 10"/>
          <p:cNvSpPr/>
          <p:nvPr/>
        </p:nvSpPr>
        <p:spPr>
          <a:xfrm>
            <a:off x="5651073" y="4685311"/>
            <a:ext cx="944950" cy="944950"/>
          </a:xfrm>
          <a:prstGeom prst="ellipse">
            <a:avLst/>
          </a:prstGeom>
          <a:gradFill flip="none" rotWithShape="1">
            <a:gsLst>
              <a:gs pos="0">
                <a:srgbClr val="CDCC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F6DF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165100" dist="152400" dir="5400000" sx="98000" sy="98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speed"/>
          <p:cNvSpPr txBox="1">
            <a:spLocks noChangeArrowheads="1"/>
          </p:cNvSpPr>
          <p:nvPr/>
        </p:nvSpPr>
        <p:spPr bwMode="auto">
          <a:xfrm>
            <a:off x="5764122" y="5238584"/>
            <a:ext cx="729329" cy="15234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buClr>
                <a:prstClr val="white"/>
              </a:buClr>
              <a:defRPr/>
            </a:pPr>
            <a:r>
              <a:rPr lang="en-US" altLang="ko-KR" sz="1100" b="1" dirty="0">
                <a:solidFill>
                  <a:srgbClr val="47474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Denver</a:t>
            </a:r>
          </a:p>
        </p:txBody>
      </p:sp>
      <p:sp>
        <p:nvSpPr>
          <p:cNvPr id="126" name="Freeform 48"/>
          <p:cNvSpPr>
            <a:spLocks/>
          </p:cNvSpPr>
          <p:nvPr/>
        </p:nvSpPr>
        <p:spPr bwMode="auto">
          <a:xfrm>
            <a:off x="6058203" y="4763314"/>
            <a:ext cx="130689" cy="438537"/>
          </a:xfrm>
          <a:custGeom>
            <a:avLst/>
            <a:gdLst>
              <a:gd name="T0" fmla="*/ 88 w 90"/>
              <a:gd name="T1" fmla="*/ 137 h 302"/>
              <a:gd name="T2" fmla="*/ 88 w 90"/>
              <a:gd name="T3" fmla="*/ 137 h 302"/>
              <a:gd name="T4" fmla="*/ 85 w 90"/>
              <a:gd name="T5" fmla="*/ 130 h 302"/>
              <a:gd name="T6" fmla="*/ 81 w 90"/>
              <a:gd name="T7" fmla="*/ 122 h 302"/>
              <a:gd name="T8" fmla="*/ 73 w 90"/>
              <a:gd name="T9" fmla="*/ 108 h 302"/>
              <a:gd name="T10" fmla="*/ 73 w 90"/>
              <a:gd name="T11" fmla="*/ 108 h 302"/>
              <a:gd name="T12" fmla="*/ 71 w 90"/>
              <a:gd name="T13" fmla="*/ 99 h 302"/>
              <a:gd name="T14" fmla="*/ 69 w 90"/>
              <a:gd name="T15" fmla="*/ 87 h 302"/>
              <a:gd name="T16" fmla="*/ 67 w 90"/>
              <a:gd name="T17" fmla="*/ 58 h 302"/>
              <a:gd name="T18" fmla="*/ 67 w 90"/>
              <a:gd name="T19" fmla="*/ 58 h 302"/>
              <a:gd name="T20" fmla="*/ 64 w 90"/>
              <a:gd name="T21" fmla="*/ 30 h 302"/>
              <a:gd name="T22" fmla="*/ 62 w 90"/>
              <a:gd name="T23" fmla="*/ 18 h 302"/>
              <a:gd name="T24" fmla="*/ 64 w 90"/>
              <a:gd name="T25" fmla="*/ 14 h 302"/>
              <a:gd name="T26" fmla="*/ 64 w 90"/>
              <a:gd name="T27" fmla="*/ 12 h 302"/>
              <a:gd name="T28" fmla="*/ 62 w 90"/>
              <a:gd name="T29" fmla="*/ 9 h 302"/>
              <a:gd name="T30" fmla="*/ 64 w 90"/>
              <a:gd name="T31" fmla="*/ 2 h 302"/>
              <a:gd name="T32" fmla="*/ 62 w 90"/>
              <a:gd name="T33" fmla="*/ 0 h 302"/>
              <a:gd name="T34" fmla="*/ 28 w 90"/>
              <a:gd name="T35" fmla="*/ 0 h 302"/>
              <a:gd name="T36" fmla="*/ 26 w 90"/>
              <a:gd name="T37" fmla="*/ 2 h 302"/>
              <a:gd name="T38" fmla="*/ 28 w 90"/>
              <a:gd name="T39" fmla="*/ 9 h 302"/>
              <a:gd name="T40" fmla="*/ 26 w 90"/>
              <a:gd name="T41" fmla="*/ 12 h 302"/>
              <a:gd name="T42" fmla="*/ 26 w 90"/>
              <a:gd name="T43" fmla="*/ 14 h 302"/>
              <a:gd name="T44" fmla="*/ 28 w 90"/>
              <a:gd name="T45" fmla="*/ 18 h 302"/>
              <a:gd name="T46" fmla="*/ 28 w 90"/>
              <a:gd name="T47" fmla="*/ 18 h 302"/>
              <a:gd name="T48" fmla="*/ 26 w 90"/>
              <a:gd name="T49" fmla="*/ 30 h 302"/>
              <a:gd name="T50" fmla="*/ 22 w 90"/>
              <a:gd name="T51" fmla="*/ 58 h 302"/>
              <a:gd name="T52" fmla="*/ 22 w 90"/>
              <a:gd name="T53" fmla="*/ 58 h 302"/>
              <a:gd name="T54" fmla="*/ 21 w 90"/>
              <a:gd name="T55" fmla="*/ 87 h 302"/>
              <a:gd name="T56" fmla="*/ 19 w 90"/>
              <a:gd name="T57" fmla="*/ 99 h 302"/>
              <a:gd name="T58" fmla="*/ 15 w 90"/>
              <a:gd name="T59" fmla="*/ 108 h 302"/>
              <a:gd name="T60" fmla="*/ 15 w 90"/>
              <a:gd name="T61" fmla="*/ 108 h 302"/>
              <a:gd name="T62" fmla="*/ 8 w 90"/>
              <a:gd name="T63" fmla="*/ 122 h 302"/>
              <a:gd name="T64" fmla="*/ 3 w 90"/>
              <a:gd name="T65" fmla="*/ 130 h 302"/>
              <a:gd name="T66" fmla="*/ 2 w 90"/>
              <a:gd name="T67" fmla="*/ 137 h 302"/>
              <a:gd name="T68" fmla="*/ 2 w 90"/>
              <a:gd name="T69" fmla="*/ 137 h 302"/>
              <a:gd name="T70" fmla="*/ 0 w 90"/>
              <a:gd name="T71" fmla="*/ 160 h 302"/>
              <a:gd name="T72" fmla="*/ 0 w 90"/>
              <a:gd name="T73" fmla="*/ 189 h 302"/>
              <a:gd name="T74" fmla="*/ 0 w 90"/>
              <a:gd name="T75" fmla="*/ 189 h 302"/>
              <a:gd name="T76" fmla="*/ 3 w 90"/>
              <a:gd name="T77" fmla="*/ 302 h 302"/>
              <a:gd name="T78" fmla="*/ 87 w 90"/>
              <a:gd name="T79" fmla="*/ 302 h 302"/>
              <a:gd name="T80" fmla="*/ 87 w 90"/>
              <a:gd name="T81" fmla="*/ 302 h 302"/>
              <a:gd name="T82" fmla="*/ 90 w 90"/>
              <a:gd name="T83" fmla="*/ 189 h 302"/>
              <a:gd name="T84" fmla="*/ 90 w 90"/>
              <a:gd name="T85" fmla="*/ 189 h 302"/>
              <a:gd name="T86" fmla="*/ 90 w 90"/>
              <a:gd name="T87" fmla="*/ 160 h 302"/>
              <a:gd name="T88" fmla="*/ 88 w 90"/>
              <a:gd name="T89" fmla="*/ 137 h 302"/>
              <a:gd name="T90" fmla="*/ 88 w 90"/>
              <a:gd name="T91" fmla="*/ 137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0" h="302">
                <a:moveTo>
                  <a:pt x="88" y="137"/>
                </a:moveTo>
                <a:lnTo>
                  <a:pt x="88" y="137"/>
                </a:lnTo>
                <a:lnTo>
                  <a:pt x="85" y="130"/>
                </a:lnTo>
                <a:lnTo>
                  <a:pt x="81" y="122"/>
                </a:lnTo>
                <a:lnTo>
                  <a:pt x="73" y="108"/>
                </a:lnTo>
                <a:lnTo>
                  <a:pt x="73" y="108"/>
                </a:lnTo>
                <a:lnTo>
                  <a:pt x="71" y="99"/>
                </a:lnTo>
                <a:lnTo>
                  <a:pt x="69" y="87"/>
                </a:lnTo>
                <a:lnTo>
                  <a:pt x="67" y="58"/>
                </a:lnTo>
                <a:lnTo>
                  <a:pt x="67" y="58"/>
                </a:lnTo>
                <a:lnTo>
                  <a:pt x="64" y="30"/>
                </a:lnTo>
                <a:lnTo>
                  <a:pt x="62" y="18"/>
                </a:lnTo>
                <a:lnTo>
                  <a:pt x="64" y="14"/>
                </a:lnTo>
                <a:lnTo>
                  <a:pt x="64" y="12"/>
                </a:lnTo>
                <a:lnTo>
                  <a:pt x="62" y="9"/>
                </a:lnTo>
                <a:lnTo>
                  <a:pt x="64" y="2"/>
                </a:lnTo>
                <a:lnTo>
                  <a:pt x="62" y="0"/>
                </a:lnTo>
                <a:lnTo>
                  <a:pt x="28" y="0"/>
                </a:lnTo>
                <a:lnTo>
                  <a:pt x="26" y="2"/>
                </a:lnTo>
                <a:lnTo>
                  <a:pt x="28" y="9"/>
                </a:lnTo>
                <a:lnTo>
                  <a:pt x="26" y="12"/>
                </a:lnTo>
                <a:lnTo>
                  <a:pt x="26" y="14"/>
                </a:lnTo>
                <a:lnTo>
                  <a:pt x="28" y="18"/>
                </a:lnTo>
                <a:lnTo>
                  <a:pt x="28" y="18"/>
                </a:lnTo>
                <a:lnTo>
                  <a:pt x="26" y="30"/>
                </a:lnTo>
                <a:lnTo>
                  <a:pt x="22" y="58"/>
                </a:lnTo>
                <a:lnTo>
                  <a:pt x="22" y="58"/>
                </a:lnTo>
                <a:lnTo>
                  <a:pt x="21" y="87"/>
                </a:lnTo>
                <a:lnTo>
                  <a:pt x="19" y="99"/>
                </a:lnTo>
                <a:lnTo>
                  <a:pt x="15" y="108"/>
                </a:lnTo>
                <a:lnTo>
                  <a:pt x="15" y="108"/>
                </a:lnTo>
                <a:lnTo>
                  <a:pt x="8" y="122"/>
                </a:lnTo>
                <a:lnTo>
                  <a:pt x="3" y="130"/>
                </a:lnTo>
                <a:lnTo>
                  <a:pt x="2" y="137"/>
                </a:lnTo>
                <a:lnTo>
                  <a:pt x="2" y="137"/>
                </a:lnTo>
                <a:lnTo>
                  <a:pt x="0" y="160"/>
                </a:lnTo>
                <a:lnTo>
                  <a:pt x="0" y="189"/>
                </a:lnTo>
                <a:lnTo>
                  <a:pt x="0" y="189"/>
                </a:lnTo>
                <a:lnTo>
                  <a:pt x="3" y="302"/>
                </a:lnTo>
                <a:lnTo>
                  <a:pt x="87" y="302"/>
                </a:lnTo>
                <a:lnTo>
                  <a:pt x="87" y="302"/>
                </a:lnTo>
                <a:lnTo>
                  <a:pt x="90" y="189"/>
                </a:lnTo>
                <a:lnTo>
                  <a:pt x="90" y="189"/>
                </a:lnTo>
                <a:lnTo>
                  <a:pt x="90" y="160"/>
                </a:lnTo>
                <a:lnTo>
                  <a:pt x="88" y="137"/>
                </a:lnTo>
                <a:lnTo>
                  <a:pt x="88" y="137"/>
                </a:lnTo>
                <a:close/>
              </a:path>
            </a:pathLst>
          </a:custGeom>
          <a:solidFill>
            <a:srgbClr val="F7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395536" y="1423284"/>
            <a:ext cx="7829550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ctr">
              <a:defRPr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Denver made the cut! </a:t>
            </a:r>
          </a:p>
        </p:txBody>
      </p:sp>
    </p:spTree>
    <p:extLst>
      <p:ext uri="{BB962C8B-B14F-4D97-AF65-F5344CB8AC3E}">
        <p14:creationId xmlns:p14="http://schemas.microsoft.com/office/powerpoint/2010/main" val="3142586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타원 10">
            <a:extLst>
              <a:ext uri="{FF2B5EF4-FFF2-40B4-BE49-F238E27FC236}">
                <a16:creationId xmlns:a16="http://schemas.microsoft.com/office/drawing/2014/main" id="{C3A1C2CC-EFB8-4826-91FD-AA8E0F31922C}"/>
              </a:ext>
            </a:extLst>
          </p:cNvPr>
          <p:cNvSpPr/>
          <p:nvPr/>
        </p:nvSpPr>
        <p:spPr>
          <a:xfrm>
            <a:off x="4097601" y="4573512"/>
            <a:ext cx="944950" cy="944950"/>
          </a:xfrm>
          <a:prstGeom prst="ellipse">
            <a:avLst/>
          </a:prstGeom>
          <a:gradFill flip="none" rotWithShape="1">
            <a:gsLst>
              <a:gs pos="0">
                <a:srgbClr val="CDCC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F6DF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165100" dist="152400" dir="5400000" sx="98000" sy="98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11">
            <a:extLst>
              <a:ext uri="{FF2B5EF4-FFF2-40B4-BE49-F238E27FC236}">
                <a16:creationId xmlns:a16="http://schemas.microsoft.com/office/drawing/2014/main" id="{D74AEDC0-3FEC-4F04-8911-885A6A254D37}"/>
              </a:ext>
            </a:extLst>
          </p:cNvPr>
          <p:cNvSpPr/>
          <p:nvPr/>
        </p:nvSpPr>
        <p:spPr>
          <a:xfrm>
            <a:off x="7417957" y="4397143"/>
            <a:ext cx="1339107" cy="1339107"/>
          </a:xfrm>
          <a:prstGeom prst="ellipse">
            <a:avLst/>
          </a:prstGeom>
          <a:gradFill flip="none" rotWithShape="1">
            <a:gsLst>
              <a:gs pos="0">
                <a:srgbClr val="42362F">
                  <a:shade val="30000"/>
                  <a:satMod val="115000"/>
                </a:srgbClr>
              </a:gs>
              <a:gs pos="50000">
                <a:srgbClr val="42362F">
                  <a:shade val="67500"/>
                  <a:satMod val="115000"/>
                </a:srgbClr>
              </a:gs>
              <a:gs pos="100000">
                <a:srgbClr val="42362F">
                  <a:shade val="100000"/>
                  <a:satMod val="115000"/>
                </a:srgbClr>
              </a:gs>
            </a:gsLst>
            <a:lin ang="5400000" scaled="1"/>
            <a:tileRect/>
          </a:gradFill>
          <a:ln w="28575">
            <a:gradFill flip="none" rotWithShape="1">
              <a:gsLst>
                <a:gs pos="0">
                  <a:srgbClr val="2A221E"/>
                </a:gs>
                <a:gs pos="50000">
                  <a:srgbClr val="735D51"/>
                </a:gs>
                <a:gs pos="100000">
                  <a:srgbClr val="B4A196"/>
                </a:gs>
              </a:gsLst>
              <a:lin ang="16200000" scaled="1"/>
              <a:tileRect/>
            </a:gradFill>
          </a:ln>
          <a:effectLst>
            <a:outerShdw blurRad="165100" dist="88900" dir="5400000" sx="98000" sy="98000" algn="t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22">
            <a:extLst>
              <a:ext uri="{FF2B5EF4-FFF2-40B4-BE49-F238E27FC236}">
                <a16:creationId xmlns:a16="http://schemas.microsoft.com/office/drawing/2014/main" id="{587D195F-034E-4918-8EA9-7E749E33429E}"/>
              </a:ext>
            </a:extLst>
          </p:cNvPr>
          <p:cNvSpPr/>
          <p:nvPr/>
        </p:nvSpPr>
        <p:spPr>
          <a:xfrm>
            <a:off x="5727335" y="4446160"/>
            <a:ext cx="1226754" cy="1226754"/>
          </a:xfrm>
          <a:prstGeom prst="ellipse">
            <a:avLst/>
          </a:prstGeom>
          <a:gradFill flip="none" rotWithShape="1">
            <a:gsLst>
              <a:gs pos="0">
                <a:srgbClr val="CDCC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F6DF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165100" dist="152400" dir="5400000" sx="98000" sy="98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Picture 3" descr="C:\Users\pello 05\Desktop\20set 3개\2\2.jpg">
            <a:extLst>
              <a:ext uri="{FF2B5EF4-FFF2-40B4-BE49-F238E27FC236}">
                <a16:creationId xmlns:a16="http://schemas.microsoft.com/office/drawing/2014/main" id="{A96AF27D-7E9C-445E-8FEE-B7240DABB9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6" r="21866"/>
          <a:stretch/>
        </p:blipFill>
        <p:spPr bwMode="auto">
          <a:xfrm>
            <a:off x="3521131" y="1784733"/>
            <a:ext cx="1955441" cy="1955441"/>
          </a:xfrm>
          <a:prstGeom prst="ellipse">
            <a:avLst/>
          </a:prstGeom>
          <a:noFill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타원 22">
            <a:extLst>
              <a:ext uri="{FF2B5EF4-FFF2-40B4-BE49-F238E27FC236}">
                <a16:creationId xmlns:a16="http://schemas.microsoft.com/office/drawing/2014/main" id="{BDAA334B-3475-4930-8557-829F0EB2A5B8}"/>
              </a:ext>
            </a:extLst>
          </p:cNvPr>
          <p:cNvSpPr/>
          <p:nvPr/>
        </p:nvSpPr>
        <p:spPr>
          <a:xfrm>
            <a:off x="2236444" y="4472416"/>
            <a:ext cx="1226754" cy="1226754"/>
          </a:xfrm>
          <a:prstGeom prst="ellipse">
            <a:avLst/>
          </a:prstGeom>
          <a:gradFill flip="none" rotWithShape="1">
            <a:gsLst>
              <a:gs pos="0">
                <a:srgbClr val="CDCC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F6DF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165100" dist="152400" dir="5400000" sx="98000" sy="98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11">
            <a:extLst>
              <a:ext uri="{FF2B5EF4-FFF2-40B4-BE49-F238E27FC236}">
                <a16:creationId xmlns:a16="http://schemas.microsoft.com/office/drawing/2014/main" id="{E9CB5DE4-B3EE-4EFA-8006-193949574754}"/>
              </a:ext>
            </a:extLst>
          </p:cNvPr>
          <p:cNvSpPr/>
          <p:nvPr/>
        </p:nvSpPr>
        <p:spPr>
          <a:xfrm>
            <a:off x="412174" y="4358138"/>
            <a:ext cx="1339107" cy="1339107"/>
          </a:xfrm>
          <a:prstGeom prst="ellipse">
            <a:avLst/>
          </a:prstGeom>
          <a:gradFill flip="none" rotWithShape="1">
            <a:gsLst>
              <a:gs pos="0">
                <a:srgbClr val="42362F">
                  <a:shade val="30000"/>
                  <a:satMod val="115000"/>
                </a:srgbClr>
              </a:gs>
              <a:gs pos="50000">
                <a:srgbClr val="42362F">
                  <a:shade val="67500"/>
                  <a:satMod val="115000"/>
                </a:srgbClr>
              </a:gs>
              <a:gs pos="100000">
                <a:srgbClr val="42362F">
                  <a:shade val="100000"/>
                  <a:satMod val="115000"/>
                </a:srgbClr>
              </a:gs>
            </a:gsLst>
            <a:lin ang="5400000" scaled="1"/>
            <a:tileRect/>
          </a:gradFill>
          <a:ln w="28575">
            <a:gradFill flip="none" rotWithShape="1">
              <a:gsLst>
                <a:gs pos="0">
                  <a:srgbClr val="2A221E"/>
                </a:gs>
                <a:gs pos="50000">
                  <a:srgbClr val="735D51"/>
                </a:gs>
                <a:gs pos="100000">
                  <a:srgbClr val="B4A196"/>
                </a:gs>
              </a:gsLst>
              <a:lin ang="16200000" scaled="1"/>
              <a:tileRect/>
            </a:gradFill>
          </a:ln>
          <a:effectLst>
            <a:outerShdw blurRad="165100" dist="88900" dir="5400000" sx="98000" sy="98000" algn="t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altLang="ko-KR" dirty="0"/>
              <a:t>Most Popular Cities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Top Five</a:t>
            </a:r>
          </a:p>
        </p:txBody>
      </p:sp>
      <p:grpSp>
        <p:nvGrpSpPr>
          <p:cNvPr id="28" name="그룹 89"/>
          <p:cNvGrpSpPr/>
          <p:nvPr/>
        </p:nvGrpSpPr>
        <p:grpSpPr>
          <a:xfrm flipH="1">
            <a:off x="5055157" y="3530480"/>
            <a:ext cx="1299024" cy="1163700"/>
            <a:chOff x="2427245" y="4391313"/>
            <a:chExt cx="1479478" cy="1611921"/>
          </a:xfrm>
        </p:grpSpPr>
        <p:cxnSp>
          <p:nvCxnSpPr>
            <p:cNvPr id="29" name="직선 연결선 90"/>
            <p:cNvCxnSpPr/>
            <p:nvPr/>
          </p:nvCxnSpPr>
          <p:spPr>
            <a:xfrm>
              <a:off x="2427245" y="5424755"/>
              <a:ext cx="0" cy="57847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91"/>
            <p:cNvCxnSpPr/>
            <p:nvPr/>
          </p:nvCxnSpPr>
          <p:spPr>
            <a:xfrm>
              <a:off x="3906723" y="4391313"/>
              <a:ext cx="0" cy="103344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92"/>
            <p:cNvCxnSpPr/>
            <p:nvPr/>
          </p:nvCxnSpPr>
          <p:spPr>
            <a:xfrm>
              <a:off x="2427245" y="5424755"/>
              <a:ext cx="1476935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직선 연결선 93"/>
          <p:cNvCxnSpPr/>
          <p:nvPr/>
        </p:nvCxnSpPr>
        <p:spPr>
          <a:xfrm flipH="1">
            <a:off x="8072129" y="4058175"/>
            <a:ext cx="0" cy="63600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94"/>
          <p:cNvCxnSpPr/>
          <p:nvPr/>
        </p:nvCxnSpPr>
        <p:spPr>
          <a:xfrm>
            <a:off x="5462778" y="2983219"/>
            <a:ext cx="0" cy="10749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95"/>
          <p:cNvCxnSpPr/>
          <p:nvPr/>
        </p:nvCxnSpPr>
        <p:spPr>
          <a:xfrm flipH="1">
            <a:off x="5462778" y="4058175"/>
            <a:ext cx="260935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96"/>
          <p:cNvCxnSpPr/>
          <p:nvPr/>
        </p:nvCxnSpPr>
        <p:spPr>
          <a:xfrm flipV="1">
            <a:off x="4562963" y="3583749"/>
            <a:ext cx="0" cy="111043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97"/>
          <p:cNvGrpSpPr/>
          <p:nvPr/>
        </p:nvGrpSpPr>
        <p:grpSpPr>
          <a:xfrm>
            <a:off x="2800810" y="3530480"/>
            <a:ext cx="1299024" cy="1163700"/>
            <a:chOff x="2427245" y="4391313"/>
            <a:chExt cx="1479478" cy="1611921"/>
          </a:xfrm>
        </p:grpSpPr>
        <p:cxnSp>
          <p:nvCxnSpPr>
            <p:cNvPr id="37" name="직선 연결선 98"/>
            <p:cNvCxnSpPr/>
            <p:nvPr/>
          </p:nvCxnSpPr>
          <p:spPr>
            <a:xfrm>
              <a:off x="2427245" y="5424755"/>
              <a:ext cx="0" cy="57847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99"/>
            <p:cNvCxnSpPr/>
            <p:nvPr/>
          </p:nvCxnSpPr>
          <p:spPr>
            <a:xfrm>
              <a:off x="3906723" y="4391313"/>
              <a:ext cx="0" cy="103344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100"/>
            <p:cNvCxnSpPr/>
            <p:nvPr/>
          </p:nvCxnSpPr>
          <p:spPr>
            <a:xfrm>
              <a:off x="2427245" y="5424755"/>
              <a:ext cx="1476935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직선 연결선 101"/>
          <p:cNvCxnSpPr/>
          <p:nvPr/>
        </p:nvCxnSpPr>
        <p:spPr>
          <a:xfrm>
            <a:off x="1082862" y="4058175"/>
            <a:ext cx="0" cy="63600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102"/>
          <p:cNvCxnSpPr>
            <a:cxnSpLocks/>
          </p:cNvCxnSpPr>
          <p:nvPr/>
        </p:nvCxnSpPr>
        <p:spPr>
          <a:xfrm>
            <a:off x="3651892" y="3140968"/>
            <a:ext cx="0" cy="92382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103"/>
          <p:cNvCxnSpPr/>
          <p:nvPr/>
        </p:nvCxnSpPr>
        <p:spPr>
          <a:xfrm>
            <a:off x="1082862" y="4058175"/>
            <a:ext cx="258328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401925" y="4951518"/>
            <a:ext cx="1324131" cy="15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Wynkoop Brewing</a:t>
            </a:r>
            <a:endParaRPr lang="en-US" altLang="ko-KR" sz="30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2155929" y="4951518"/>
            <a:ext cx="1324131" cy="15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Denver Beer Co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900897" y="4951518"/>
            <a:ext cx="1324131" cy="15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Jagged Mountain</a:t>
            </a:r>
            <a:endParaRPr lang="en-US" altLang="ko-KR" sz="3000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 bwMode="auto">
          <a:xfrm>
            <a:off x="5663051" y="4951518"/>
            <a:ext cx="1324131" cy="15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Epic Brewing</a:t>
            </a:r>
            <a:endParaRPr lang="en-US" altLang="ko-KR" sz="3000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7417944" y="4951518"/>
            <a:ext cx="1324131" cy="15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Great Divide</a:t>
            </a:r>
            <a:endParaRPr lang="en-US" altLang="ko-KR" sz="30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06F6AB-0A5C-4BDF-829A-2BA81229A201}"/>
              </a:ext>
            </a:extLst>
          </p:cNvPr>
          <p:cNvSpPr/>
          <p:nvPr/>
        </p:nvSpPr>
        <p:spPr>
          <a:xfrm>
            <a:off x="611568" y="1131434"/>
            <a:ext cx="83529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Google’s API returns these five breweries as Denver’s “best breweries”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94C582-50D8-4AFE-B3E5-A433CE75DF92}"/>
              </a:ext>
            </a:extLst>
          </p:cNvPr>
          <p:cNvSpPr/>
          <p:nvPr/>
        </p:nvSpPr>
        <p:spPr>
          <a:xfrm>
            <a:off x="3968098" y="2363463"/>
            <a:ext cx="10615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Tahoma" pitchFamily="34" charset="0"/>
                <a:ea typeface="Tahoma" pitchFamily="34" charset="0"/>
                <a:cs typeface="Tahoma" pitchFamily="34" charset="0"/>
              </a:rPr>
              <a:t>Google </a:t>
            </a:r>
          </a:p>
          <a:p>
            <a:pPr algn="ctr"/>
            <a:r>
              <a:rPr lang="en-US" altLang="ko-KR" b="1" dirty="0">
                <a:latin typeface="Tahoma" pitchFamily="34" charset="0"/>
                <a:ea typeface="Tahoma" pitchFamily="34" charset="0"/>
                <a:cs typeface="Tahoma" pitchFamily="34" charset="0"/>
              </a:rPr>
              <a:t>&amp;</a:t>
            </a:r>
          </a:p>
          <a:p>
            <a:pPr algn="ctr"/>
            <a:r>
              <a:rPr lang="en-US" altLang="ko-KR" b="1" dirty="0">
                <a:latin typeface="Tahoma" pitchFamily="34" charset="0"/>
                <a:ea typeface="Tahoma" pitchFamily="34" charset="0"/>
                <a:cs typeface="Tahoma" pitchFamily="34" charset="0"/>
              </a:rPr>
              <a:t>Denver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398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altLang="ko-KR" dirty="0"/>
              <a:t>Breweries and Crime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971600" y="606756"/>
            <a:ext cx="5328592" cy="297021"/>
          </a:xfrm>
        </p:spPr>
        <p:txBody>
          <a:bodyPr/>
          <a:lstStyle/>
          <a:p>
            <a:pPr marL="0"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Is there a positive correlation between beer and neighborhood crime? </a:t>
            </a:r>
          </a:p>
        </p:txBody>
      </p:sp>
      <p:pic>
        <p:nvPicPr>
          <p:cNvPr id="25" name="Picture 2" descr="C:\Users\pello 05\Desktop\20set 3개\2\8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62" t="-6060" r="38145" b="37460"/>
          <a:stretch/>
        </p:blipFill>
        <p:spPr bwMode="auto">
          <a:xfrm>
            <a:off x="683568" y="1914159"/>
            <a:ext cx="3216386" cy="4889126"/>
          </a:xfrm>
          <a:prstGeom prst="rect">
            <a:avLst/>
          </a:prstGeom>
          <a:noFill/>
          <a:effectLst>
            <a:outerShdw blurRad="203200" dist="25400" dir="13500000" sy="23000" kx="1200000" algn="br" rotWithShape="0">
              <a:prstClr val="black">
                <a:alpha val="1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4192779" y="3233542"/>
            <a:ext cx="3944778" cy="1479922"/>
            <a:chOff x="4211829" y="3405577"/>
            <a:chExt cx="3944778" cy="1479922"/>
          </a:xfrm>
        </p:grpSpPr>
        <p:grpSp>
          <p:nvGrpSpPr>
            <p:cNvPr id="26" name="Group 25"/>
            <p:cNvGrpSpPr/>
            <p:nvPr/>
          </p:nvGrpSpPr>
          <p:grpSpPr>
            <a:xfrm>
              <a:off x="5657326" y="3829221"/>
              <a:ext cx="1049023" cy="1056278"/>
              <a:chOff x="4970968" y="3162274"/>
              <a:chExt cx="1027265" cy="1034369"/>
            </a:xfrm>
          </p:grpSpPr>
          <p:sp>
            <p:nvSpPr>
              <p:cNvPr id="30" name="타원 55"/>
              <p:cNvSpPr/>
              <p:nvPr/>
            </p:nvSpPr>
            <p:spPr>
              <a:xfrm>
                <a:off x="4970968" y="3162274"/>
                <a:ext cx="1027265" cy="1027266"/>
              </a:xfrm>
              <a:prstGeom prst="ellipse">
                <a:avLst/>
              </a:prstGeom>
              <a:solidFill>
                <a:srgbClr val="FFF6DF"/>
              </a:solidFill>
              <a:ln w="5397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도넛 21"/>
              <p:cNvSpPr/>
              <p:nvPr/>
            </p:nvSpPr>
            <p:spPr>
              <a:xfrm>
                <a:off x="4971243" y="3170643"/>
                <a:ext cx="1026000" cy="1026000"/>
              </a:xfrm>
              <a:prstGeom prst="donut">
                <a:avLst>
                  <a:gd name="adj" fmla="val 6502"/>
                </a:avLst>
              </a:prstGeom>
              <a:gradFill flip="none" rotWithShape="1">
                <a:gsLst>
                  <a:gs pos="0">
                    <a:srgbClr val="4E0000"/>
                  </a:gs>
                  <a:gs pos="50000">
                    <a:srgbClr val="4E0000"/>
                  </a:gs>
                  <a:gs pos="100000">
                    <a:srgbClr val="A80000"/>
                  </a:gs>
                </a:gsLst>
                <a:lin ang="5400000" scaled="1"/>
                <a:tileRect/>
              </a:gradFill>
              <a:ln w="12700">
                <a:noFill/>
              </a:ln>
              <a:effectLst>
                <a:outerShdw blurRad="165100" dist="152400" dir="5400000" sx="98000" sy="98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22"/>
              <p:cNvSpPr/>
              <p:nvPr/>
            </p:nvSpPr>
            <p:spPr>
              <a:xfrm>
                <a:off x="4971243" y="3170643"/>
                <a:ext cx="1026000" cy="1026000"/>
              </a:xfrm>
              <a:prstGeom prst="ellipse">
                <a:avLst/>
              </a:prstGeom>
              <a:noFill/>
              <a:ln w="22225">
                <a:gradFill>
                  <a:gsLst>
                    <a:gs pos="0">
                      <a:srgbClr val="A80000"/>
                    </a:gs>
                    <a:gs pos="50000">
                      <a:srgbClr val="220000"/>
                    </a:gs>
                    <a:gs pos="100000">
                      <a:srgbClr val="7E0000"/>
                    </a:gs>
                  </a:gsLst>
                  <a:lin ang="5400000" scaled="1"/>
                </a:gradFill>
              </a:ln>
              <a:effectLst>
                <a:outerShdw blurRad="165100" dist="152400" dir="5400000" sx="98000" sy="98000" algn="t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타원 23"/>
              <p:cNvSpPr/>
              <p:nvPr/>
            </p:nvSpPr>
            <p:spPr>
              <a:xfrm>
                <a:off x="5038150" y="3237550"/>
                <a:ext cx="892186" cy="892186"/>
              </a:xfrm>
              <a:prstGeom prst="ellipse">
                <a:avLst/>
              </a:prstGeom>
              <a:noFill/>
              <a:ln w="12700">
                <a:gradFill>
                  <a:gsLst>
                    <a:gs pos="100000">
                      <a:srgbClr val="480000"/>
                    </a:gs>
                    <a:gs pos="50000">
                      <a:srgbClr val="4E0000"/>
                    </a:gs>
                    <a:gs pos="0">
                      <a:srgbClr val="480000"/>
                    </a:gs>
                  </a:gsLst>
                  <a:lin ang="5400000" scaled="1"/>
                </a:gradFill>
              </a:ln>
              <a:effectLst>
                <a:outerShdw blurRad="165100" dist="152400" dir="5400000" sx="98000" sy="98000" algn="t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50" name="직선 화살표 연결선 27"/>
            <p:cNvCxnSpPr/>
            <p:nvPr/>
          </p:nvCxnSpPr>
          <p:spPr>
            <a:xfrm>
              <a:off x="5226308" y="4353341"/>
              <a:ext cx="407926" cy="0"/>
            </a:xfrm>
            <a:prstGeom prst="straightConnector1">
              <a:avLst/>
            </a:prstGeom>
            <a:ln>
              <a:solidFill>
                <a:srgbClr val="2C2C2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39"/>
            <p:cNvSpPr/>
            <p:nvPr/>
          </p:nvSpPr>
          <p:spPr>
            <a:xfrm>
              <a:off x="4211829" y="3857449"/>
              <a:ext cx="991783" cy="99178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8575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</a:ln>
            <a:effectLst>
              <a:outerShdw blurRad="165100" dist="152400" dir="5400000" sx="98000" sy="98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speed"/>
            <p:cNvSpPr txBox="1">
              <a:spLocks noChangeArrowheads="1"/>
            </p:cNvSpPr>
            <p:nvPr/>
          </p:nvSpPr>
          <p:spPr bwMode="auto">
            <a:xfrm>
              <a:off x="4276769" y="4278532"/>
              <a:ext cx="861902" cy="1661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 extrusionH="57150"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buClr>
                  <a:prstClr val="white"/>
                </a:buClr>
                <a:defRPr/>
              </a:pPr>
              <a:r>
                <a:rPr lang="en-US" altLang="ko-KR" sz="12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Breweries</a:t>
              </a:r>
            </a:p>
          </p:txBody>
        </p:sp>
        <p:sp>
          <p:nvSpPr>
            <p:cNvPr id="53" name="speed"/>
            <p:cNvSpPr txBox="1">
              <a:spLocks noChangeArrowheads="1"/>
            </p:cNvSpPr>
            <p:nvPr/>
          </p:nvSpPr>
          <p:spPr bwMode="auto">
            <a:xfrm>
              <a:off x="5679334" y="4212950"/>
              <a:ext cx="1009766" cy="3323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 extrusionH="57150"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buClr>
                  <a:prstClr val="white"/>
                </a:buClr>
                <a:defRPr/>
              </a:pPr>
              <a:r>
                <a:rPr lang="en-US" altLang="ko-KR" sz="1200" b="1" dirty="0">
                  <a:solidFill>
                    <a:srgbClr val="14161A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</a:p>
            <a:p>
              <a:pPr algn="ctr">
                <a:lnSpc>
                  <a:spcPct val="90000"/>
                </a:lnSpc>
                <a:buClr>
                  <a:prstClr val="white"/>
                </a:buClr>
                <a:defRPr/>
              </a:pPr>
              <a:endParaRPr lang="en-US" altLang="ko-KR" sz="1200" b="1" dirty="0">
                <a:solidFill>
                  <a:srgbClr val="14161A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4" name="타원 33"/>
            <p:cNvSpPr/>
            <p:nvPr/>
          </p:nvSpPr>
          <p:spPr>
            <a:xfrm>
              <a:off x="7164824" y="3857449"/>
              <a:ext cx="991783" cy="99178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8575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</a:ln>
            <a:effectLst>
              <a:outerShdw blurRad="165100" dist="152400" dir="5400000" sx="98000" sy="98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speed"/>
            <p:cNvSpPr txBox="1">
              <a:spLocks noChangeArrowheads="1"/>
            </p:cNvSpPr>
            <p:nvPr/>
          </p:nvSpPr>
          <p:spPr bwMode="auto">
            <a:xfrm>
              <a:off x="7264671" y="4292423"/>
              <a:ext cx="792088" cy="1661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 extrusionH="57150"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buClr>
                  <a:prstClr val="white"/>
                </a:buClr>
                <a:defRPr/>
              </a:pPr>
              <a:r>
                <a:rPr lang="en-US" altLang="ko-KR" sz="12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Crime</a:t>
              </a:r>
            </a:p>
          </p:txBody>
        </p:sp>
        <p:cxnSp>
          <p:nvCxnSpPr>
            <p:cNvPr id="56" name="직선 화살표 연결선 32"/>
            <p:cNvCxnSpPr/>
            <p:nvPr/>
          </p:nvCxnSpPr>
          <p:spPr>
            <a:xfrm>
              <a:off x="6689101" y="4353341"/>
              <a:ext cx="407926" cy="0"/>
            </a:xfrm>
            <a:prstGeom prst="straightConnector1">
              <a:avLst/>
            </a:prstGeom>
            <a:ln>
              <a:solidFill>
                <a:srgbClr val="2C2C2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Freeform 6"/>
            <p:cNvSpPr>
              <a:spLocks/>
            </p:cNvSpPr>
            <p:nvPr/>
          </p:nvSpPr>
          <p:spPr bwMode="auto">
            <a:xfrm flipH="1">
              <a:off x="6098952" y="3405577"/>
              <a:ext cx="280555" cy="741772"/>
            </a:xfrm>
            <a:custGeom>
              <a:avLst/>
              <a:gdLst>
                <a:gd name="T0" fmla="*/ 386 w 397"/>
                <a:gd name="T1" fmla="*/ 302 h 1047"/>
                <a:gd name="T2" fmla="*/ 383 w 397"/>
                <a:gd name="T3" fmla="*/ 397 h 1047"/>
                <a:gd name="T4" fmla="*/ 359 w 397"/>
                <a:gd name="T5" fmla="*/ 537 h 1047"/>
                <a:gd name="T6" fmla="*/ 313 w 397"/>
                <a:gd name="T7" fmla="*/ 618 h 1047"/>
                <a:gd name="T8" fmla="*/ 307 w 397"/>
                <a:gd name="T9" fmla="*/ 627 h 1047"/>
                <a:gd name="T10" fmla="*/ 294 w 397"/>
                <a:gd name="T11" fmla="*/ 622 h 1047"/>
                <a:gd name="T12" fmla="*/ 290 w 397"/>
                <a:gd name="T13" fmla="*/ 636 h 1047"/>
                <a:gd name="T14" fmla="*/ 282 w 397"/>
                <a:gd name="T15" fmla="*/ 631 h 1047"/>
                <a:gd name="T16" fmla="*/ 277 w 397"/>
                <a:gd name="T17" fmla="*/ 641 h 1047"/>
                <a:gd name="T18" fmla="*/ 266 w 397"/>
                <a:gd name="T19" fmla="*/ 643 h 1047"/>
                <a:gd name="T20" fmla="*/ 250 w 397"/>
                <a:gd name="T21" fmla="*/ 618 h 1047"/>
                <a:gd name="T22" fmla="*/ 245 w 397"/>
                <a:gd name="T23" fmla="*/ 639 h 1047"/>
                <a:gd name="T24" fmla="*/ 233 w 397"/>
                <a:gd name="T25" fmla="*/ 733 h 1047"/>
                <a:gd name="T26" fmla="*/ 316 w 397"/>
                <a:gd name="T27" fmla="*/ 896 h 1047"/>
                <a:gd name="T28" fmla="*/ 330 w 397"/>
                <a:gd name="T29" fmla="*/ 926 h 1047"/>
                <a:gd name="T30" fmla="*/ 348 w 397"/>
                <a:gd name="T31" fmla="*/ 977 h 1047"/>
                <a:gd name="T32" fmla="*/ 341 w 397"/>
                <a:gd name="T33" fmla="*/ 1013 h 1047"/>
                <a:gd name="T34" fmla="*/ 201 w 397"/>
                <a:gd name="T35" fmla="*/ 1042 h 1047"/>
                <a:gd name="T36" fmla="*/ 180 w 397"/>
                <a:gd name="T37" fmla="*/ 1009 h 1047"/>
                <a:gd name="T38" fmla="*/ 254 w 397"/>
                <a:gd name="T39" fmla="*/ 948 h 1047"/>
                <a:gd name="T40" fmla="*/ 204 w 397"/>
                <a:gd name="T41" fmla="*/ 866 h 1047"/>
                <a:gd name="T42" fmla="*/ 100 w 397"/>
                <a:gd name="T43" fmla="*/ 879 h 1047"/>
                <a:gd name="T44" fmla="*/ 84 w 397"/>
                <a:gd name="T45" fmla="*/ 849 h 1047"/>
                <a:gd name="T46" fmla="*/ 131 w 397"/>
                <a:gd name="T47" fmla="*/ 823 h 1047"/>
                <a:gd name="T48" fmla="*/ 98 w 397"/>
                <a:gd name="T49" fmla="*/ 714 h 1047"/>
                <a:gd name="T50" fmla="*/ 113 w 397"/>
                <a:gd name="T51" fmla="*/ 556 h 1047"/>
                <a:gd name="T52" fmla="*/ 124 w 397"/>
                <a:gd name="T53" fmla="*/ 494 h 1047"/>
                <a:gd name="T54" fmla="*/ 140 w 397"/>
                <a:gd name="T55" fmla="*/ 383 h 1047"/>
                <a:gd name="T56" fmla="*/ 60 w 397"/>
                <a:gd name="T57" fmla="*/ 386 h 1047"/>
                <a:gd name="T58" fmla="*/ 38 w 397"/>
                <a:gd name="T59" fmla="*/ 395 h 1047"/>
                <a:gd name="T60" fmla="*/ 43 w 397"/>
                <a:gd name="T61" fmla="*/ 374 h 1047"/>
                <a:gd name="T62" fmla="*/ 20 w 397"/>
                <a:gd name="T63" fmla="*/ 398 h 1047"/>
                <a:gd name="T64" fmla="*/ 28 w 397"/>
                <a:gd name="T65" fmla="*/ 375 h 1047"/>
                <a:gd name="T66" fmla="*/ 11 w 397"/>
                <a:gd name="T67" fmla="*/ 395 h 1047"/>
                <a:gd name="T68" fmla="*/ 18 w 397"/>
                <a:gd name="T69" fmla="*/ 371 h 1047"/>
                <a:gd name="T70" fmla="*/ 1 w 397"/>
                <a:gd name="T71" fmla="*/ 376 h 1047"/>
                <a:gd name="T72" fmla="*/ 29 w 397"/>
                <a:gd name="T73" fmla="*/ 351 h 1047"/>
                <a:gd name="T74" fmla="*/ 44 w 397"/>
                <a:gd name="T75" fmla="*/ 341 h 1047"/>
                <a:gd name="T76" fmla="*/ 67 w 397"/>
                <a:gd name="T77" fmla="*/ 334 h 1047"/>
                <a:gd name="T78" fmla="*/ 98 w 397"/>
                <a:gd name="T79" fmla="*/ 323 h 1047"/>
                <a:gd name="T80" fmla="*/ 128 w 397"/>
                <a:gd name="T81" fmla="*/ 309 h 1047"/>
                <a:gd name="T82" fmla="*/ 159 w 397"/>
                <a:gd name="T83" fmla="*/ 292 h 1047"/>
                <a:gd name="T84" fmla="*/ 216 w 397"/>
                <a:gd name="T85" fmla="*/ 250 h 1047"/>
                <a:gd name="T86" fmla="*/ 228 w 397"/>
                <a:gd name="T87" fmla="*/ 211 h 1047"/>
                <a:gd name="T88" fmla="*/ 223 w 397"/>
                <a:gd name="T89" fmla="*/ 194 h 1047"/>
                <a:gd name="T90" fmla="*/ 207 w 397"/>
                <a:gd name="T91" fmla="*/ 186 h 1047"/>
                <a:gd name="T92" fmla="*/ 196 w 397"/>
                <a:gd name="T93" fmla="*/ 174 h 1047"/>
                <a:gd name="T94" fmla="*/ 182 w 397"/>
                <a:gd name="T95" fmla="*/ 171 h 1047"/>
                <a:gd name="T96" fmla="*/ 175 w 397"/>
                <a:gd name="T97" fmla="*/ 146 h 1047"/>
                <a:gd name="T98" fmla="*/ 164 w 397"/>
                <a:gd name="T99" fmla="*/ 126 h 1047"/>
                <a:gd name="T100" fmla="*/ 157 w 397"/>
                <a:gd name="T101" fmla="*/ 100 h 1047"/>
                <a:gd name="T102" fmla="*/ 147 w 397"/>
                <a:gd name="T103" fmla="*/ 86 h 1047"/>
                <a:gd name="T104" fmla="*/ 142 w 397"/>
                <a:gd name="T105" fmla="*/ 62 h 1047"/>
                <a:gd name="T106" fmla="*/ 169 w 397"/>
                <a:gd name="T107" fmla="*/ 32 h 1047"/>
                <a:gd name="T108" fmla="*/ 193 w 397"/>
                <a:gd name="T109" fmla="*/ 1 h 1047"/>
                <a:gd name="T110" fmla="*/ 234 w 397"/>
                <a:gd name="T111" fmla="*/ 22 h 1047"/>
                <a:gd name="T112" fmla="*/ 266 w 397"/>
                <a:gd name="T113" fmla="*/ 40 h 1047"/>
                <a:gd name="T114" fmla="*/ 303 w 397"/>
                <a:gd name="T115" fmla="*/ 86 h 1047"/>
                <a:gd name="T116" fmla="*/ 302 w 397"/>
                <a:gd name="T117" fmla="*/ 126 h 1047"/>
                <a:gd name="T118" fmla="*/ 329 w 397"/>
                <a:gd name="T119" fmla="*/ 121 h 1047"/>
                <a:gd name="T120" fmla="*/ 344 w 397"/>
                <a:gd name="T121" fmla="*/ 157 h 1047"/>
                <a:gd name="T122" fmla="*/ 375 w 397"/>
                <a:gd name="T123" fmla="*/ 201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7" h="1047">
                  <a:moveTo>
                    <a:pt x="391" y="224"/>
                  </a:moveTo>
                  <a:lnTo>
                    <a:pt x="391" y="224"/>
                  </a:lnTo>
                  <a:lnTo>
                    <a:pt x="393" y="232"/>
                  </a:lnTo>
                  <a:lnTo>
                    <a:pt x="396" y="242"/>
                  </a:lnTo>
                  <a:lnTo>
                    <a:pt x="397" y="254"/>
                  </a:lnTo>
                  <a:lnTo>
                    <a:pt x="396" y="260"/>
                  </a:lnTo>
                  <a:lnTo>
                    <a:pt x="395" y="267"/>
                  </a:lnTo>
                  <a:lnTo>
                    <a:pt x="395" y="267"/>
                  </a:lnTo>
                  <a:lnTo>
                    <a:pt x="388" y="289"/>
                  </a:lnTo>
                  <a:lnTo>
                    <a:pt x="386" y="297"/>
                  </a:lnTo>
                  <a:lnTo>
                    <a:pt x="386" y="302"/>
                  </a:lnTo>
                  <a:lnTo>
                    <a:pt x="386" y="302"/>
                  </a:lnTo>
                  <a:lnTo>
                    <a:pt x="387" y="317"/>
                  </a:lnTo>
                  <a:lnTo>
                    <a:pt x="387" y="326"/>
                  </a:lnTo>
                  <a:lnTo>
                    <a:pt x="385" y="333"/>
                  </a:lnTo>
                  <a:lnTo>
                    <a:pt x="385" y="333"/>
                  </a:lnTo>
                  <a:lnTo>
                    <a:pt x="382" y="342"/>
                  </a:lnTo>
                  <a:lnTo>
                    <a:pt x="381" y="346"/>
                  </a:lnTo>
                  <a:lnTo>
                    <a:pt x="382" y="351"/>
                  </a:lnTo>
                  <a:lnTo>
                    <a:pt x="382" y="351"/>
                  </a:lnTo>
                  <a:lnTo>
                    <a:pt x="383" y="371"/>
                  </a:lnTo>
                  <a:lnTo>
                    <a:pt x="383" y="384"/>
                  </a:lnTo>
                  <a:lnTo>
                    <a:pt x="383" y="397"/>
                  </a:lnTo>
                  <a:lnTo>
                    <a:pt x="383" y="397"/>
                  </a:lnTo>
                  <a:lnTo>
                    <a:pt x="381" y="425"/>
                  </a:lnTo>
                  <a:lnTo>
                    <a:pt x="378" y="439"/>
                  </a:lnTo>
                  <a:lnTo>
                    <a:pt x="376" y="446"/>
                  </a:lnTo>
                  <a:lnTo>
                    <a:pt x="375" y="451"/>
                  </a:lnTo>
                  <a:lnTo>
                    <a:pt x="375" y="451"/>
                  </a:lnTo>
                  <a:lnTo>
                    <a:pt x="366" y="471"/>
                  </a:lnTo>
                  <a:lnTo>
                    <a:pt x="363" y="480"/>
                  </a:lnTo>
                  <a:lnTo>
                    <a:pt x="362" y="487"/>
                  </a:lnTo>
                  <a:lnTo>
                    <a:pt x="362" y="487"/>
                  </a:lnTo>
                  <a:lnTo>
                    <a:pt x="361" y="506"/>
                  </a:lnTo>
                  <a:lnTo>
                    <a:pt x="359" y="537"/>
                  </a:lnTo>
                  <a:lnTo>
                    <a:pt x="359" y="537"/>
                  </a:lnTo>
                  <a:lnTo>
                    <a:pt x="357" y="569"/>
                  </a:lnTo>
                  <a:lnTo>
                    <a:pt x="356" y="575"/>
                  </a:lnTo>
                  <a:lnTo>
                    <a:pt x="355" y="580"/>
                  </a:lnTo>
                  <a:lnTo>
                    <a:pt x="353" y="585"/>
                  </a:lnTo>
                  <a:lnTo>
                    <a:pt x="350" y="587"/>
                  </a:lnTo>
                  <a:lnTo>
                    <a:pt x="350" y="587"/>
                  </a:lnTo>
                  <a:lnTo>
                    <a:pt x="344" y="591"/>
                  </a:lnTo>
                  <a:lnTo>
                    <a:pt x="339" y="594"/>
                  </a:lnTo>
                  <a:lnTo>
                    <a:pt x="335" y="595"/>
                  </a:lnTo>
                  <a:lnTo>
                    <a:pt x="333" y="602"/>
                  </a:lnTo>
                  <a:lnTo>
                    <a:pt x="314" y="606"/>
                  </a:lnTo>
                  <a:lnTo>
                    <a:pt x="313" y="618"/>
                  </a:lnTo>
                  <a:lnTo>
                    <a:pt x="313" y="618"/>
                  </a:lnTo>
                  <a:lnTo>
                    <a:pt x="313" y="619"/>
                  </a:lnTo>
                  <a:lnTo>
                    <a:pt x="312" y="620"/>
                  </a:lnTo>
                  <a:lnTo>
                    <a:pt x="312" y="620"/>
                  </a:lnTo>
                  <a:lnTo>
                    <a:pt x="310" y="621"/>
                  </a:lnTo>
                  <a:lnTo>
                    <a:pt x="310" y="622"/>
                  </a:lnTo>
                  <a:lnTo>
                    <a:pt x="310" y="622"/>
                  </a:lnTo>
                  <a:lnTo>
                    <a:pt x="311" y="623"/>
                  </a:lnTo>
                  <a:lnTo>
                    <a:pt x="311" y="623"/>
                  </a:lnTo>
                  <a:lnTo>
                    <a:pt x="310" y="625"/>
                  </a:lnTo>
                  <a:lnTo>
                    <a:pt x="310" y="625"/>
                  </a:lnTo>
                  <a:lnTo>
                    <a:pt x="307" y="627"/>
                  </a:lnTo>
                  <a:lnTo>
                    <a:pt x="303" y="628"/>
                  </a:lnTo>
                  <a:lnTo>
                    <a:pt x="303" y="628"/>
                  </a:lnTo>
                  <a:lnTo>
                    <a:pt x="302" y="629"/>
                  </a:lnTo>
                  <a:lnTo>
                    <a:pt x="301" y="628"/>
                  </a:lnTo>
                  <a:lnTo>
                    <a:pt x="301" y="628"/>
                  </a:lnTo>
                  <a:lnTo>
                    <a:pt x="300" y="626"/>
                  </a:lnTo>
                  <a:lnTo>
                    <a:pt x="300" y="625"/>
                  </a:lnTo>
                  <a:lnTo>
                    <a:pt x="300" y="625"/>
                  </a:lnTo>
                  <a:lnTo>
                    <a:pt x="300" y="623"/>
                  </a:lnTo>
                  <a:lnTo>
                    <a:pt x="299" y="622"/>
                  </a:lnTo>
                  <a:lnTo>
                    <a:pt x="299" y="622"/>
                  </a:lnTo>
                  <a:lnTo>
                    <a:pt x="294" y="622"/>
                  </a:lnTo>
                  <a:lnTo>
                    <a:pt x="294" y="622"/>
                  </a:lnTo>
                  <a:lnTo>
                    <a:pt x="294" y="622"/>
                  </a:lnTo>
                  <a:lnTo>
                    <a:pt x="294" y="623"/>
                  </a:lnTo>
                  <a:lnTo>
                    <a:pt x="294" y="623"/>
                  </a:lnTo>
                  <a:lnTo>
                    <a:pt x="296" y="628"/>
                  </a:lnTo>
                  <a:lnTo>
                    <a:pt x="296" y="628"/>
                  </a:lnTo>
                  <a:lnTo>
                    <a:pt x="297" y="631"/>
                  </a:lnTo>
                  <a:lnTo>
                    <a:pt x="296" y="632"/>
                  </a:lnTo>
                  <a:lnTo>
                    <a:pt x="295" y="634"/>
                  </a:lnTo>
                  <a:lnTo>
                    <a:pt x="295" y="634"/>
                  </a:lnTo>
                  <a:lnTo>
                    <a:pt x="291" y="636"/>
                  </a:lnTo>
                  <a:lnTo>
                    <a:pt x="290" y="636"/>
                  </a:lnTo>
                  <a:lnTo>
                    <a:pt x="289" y="634"/>
                  </a:lnTo>
                  <a:lnTo>
                    <a:pt x="289" y="634"/>
                  </a:lnTo>
                  <a:lnTo>
                    <a:pt x="287" y="633"/>
                  </a:lnTo>
                  <a:lnTo>
                    <a:pt x="285" y="632"/>
                  </a:lnTo>
                  <a:lnTo>
                    <a:pt x="285" y="632"/>
                  </a:lnTo>
                  <a:lnTo>
                    <a:pt x="281" y="627"/>
                  </a:lnTo>
                  <a:lnTo>
                    <a:pt x="281" y="627"/>
                  </a:lnTo>
                  <a:lnTo>
                    <a:pt x="280" y="626"/>
                  </a:lnTo>
                  <a:lnTo>
                    <a:pt x="279" y="626"/>
                  </a:lnTo>
                  <a:lnTo>
                    <a:pt x="279" y="627"/>
                  </a:lnTo>
                  <a:lnTo>
                    <a:pt x="279" y="627"/>
                  </a:lnTo>
                  <a:lnTo>
                    <a:pt x="282" y="631"/>
                  </a:lnTo>
                  <a:lnTo>
                    <a:pt x="285" y="634"/>
                  </a:lnTo>
                  <a:lnTo>
                    <a:pt x="285" y="634"/>
                  </a:lnTo>
                  <a:lnTo>
                    <a:pt x="286" y="637"/>
                  </a:lnTo>
                  <a:lnTo>
                    <a:pt x="287" y="638"/>
                  </a:lnTo>
                  <a:lnTo>
                    <a:pt x="287" y="640"/>
                  </a:lnTo>
                  <a:lnTo>
                    <a:pt x="287" y="640"/>
                  </a:lnTo>
                  <a:lnTo>
                    <a:pt x="285" y="642"/>
                  </a:lnTo>
                  <a:lnTo>
                    <a:pt x="284" y="642"/>
                  </a:lnTo>
                  <a:lnTo>
                    <a:pt x="282" y="642"/>
                  </a:lnTo>
                  <a:lnTo>
                    <a:pt x="282" y="642"/>
                  </a:lnTo>
                  <a:lnTo>
                    <a:pt x="277" y="641"/>
                  </a:lnTo>
                  <a:lnTo>
                    <a:pt x="277" y="641"/>
                  </a:lnTo>
                  <a:lnTo>
                    <a:pt x="274" y="640"/>
                  </a:lnTo>
                  <a:lnTo>
                    <a:pt x="271" y="639"/>
                  </a:lnTo>
                  <a:lnTo>
                    <a:pt x="271" y="639"/>
                  </a:lnTo>
                  <a:lnTo>
                    <a:pt x="269" y="637"/>
                  </a:lnTo>
                  <a:lnTo>
                    <a:pt x="269" y="637"/>
                  </a:lnTo>
                  <a:lnTo>
                    <a:pt x="268" y="633"/>
                  </a:lnTo>
                  <a:lnTo>
                    <a:pt x="267" y="633"/>
                  </a:lnTo>
                  <a:lnTo>
                    <a:pt x="267" y="636"/>
                  </a:lnTo>
                  <a:lnTo>
                    <a:pt x="267" y="636"/>
                  </a:lnTo>
                  <a:lnTo>
                    <a:pt x="268" y="640"/>
                  </a:lnTo>
                  <a:lnTo>
                    <a:pt x="267" y="642"/>
                  </a:lnTo>
                  <a:lnTo>
                    <a:pt x="266" y="643"/>
                  </a:lnTo>
                  <a:lnTo>
                    <a:pt x="266" y="643"/>
                  </a:lnTo>
                  <a:lnTo>
                    <a:pt x="263" y="643"/>
                  </a:lnTo>
                  <a:lnTo>
                    <a:pt x="262" y="643"/>
                  </a:lnTo>
                  <a:lnTo>
                    <a:pt x="260" y="642"/>
                  </a:lnTo>
                  <a:lnTo>
                    <a:pt x="260" y="642"/>
                  </a:lnTo>
                  <a:lnTo>
                    <a:pt x="256" y="636"/>
                  </a:lnTo>
                  <a:lnTo>
                    <a:pt x="255" y="632"/>
                  </a:lnTo>
                  <a:lnTo>
                    <a:pt x="254" y="630"/>
                  </a:lnTo>
                  <a:lnTo>
                    <a:pt x="254" y="630"/>
                  </a:lnTo>
                  <a:lnTo>
                    <a:pt x="252" y="625"/>
                  </a:lnTo>
                  <a:lnTo>
                    <a:pt x="250" y="621"/>
                  </a:lnTo>
                  <a:lnTo>
                    <a:pt x="250" y="618"/>
                  </a:lnTo>
                  <a:lnTo>
                    <a:pt x="250" y="618"/>
                  </a:lnTo>
                  <a:lnTo>
                    <a:pt x="249" y="611"/>
                  </a:lnTo>
                  <a:lnTo>
                    <a:pt x="249" y="608"/>
                  </a:lnTo>
                  <a:lnTo>
                    <a:pt x="249" y="608"/>
                  </a:lnTo>
                  <a:lnTo>
                    <a:pt x="249" y="606"/>
                  </a:lnTo>
                  <a:lnTo>
                    <a:pt x="248" y="605"/>
                  </a:lnTo>
                  <a:lnTo>
                    <a:pt x="248" y="605"/>
                  </a:lnTo>
                  <a:lnTo>
                    <a:pt x="247" y="606"/>
                  </a:lnTo>
                  <a:lnTo>
                    <a:pt x="247" y="608"/>
                  </a:lnTo>
                  <a:lnTo>
                    <a:pt x="246" y="619"/>
                  </a:lnTo>
                  <a:lnTo>
                    <a:pt x="246" y="619"/>
                  </a:lnTo>
                  <a:lnTo>
                    <a:pt x="245" y="639"/>
                  </a:lnTo>
                  <a:lnTo>
                    <a:pt x="243" y="651"/>
                  </a:lnTo>
                  <a:lnTo>
                    <a:pt x="241" y="661"/>
                  </a:lnTo>
                  <a:lnTo>
                    <a:pt x="241" y="661"/>
                  </a:lnTo>
                  <a:lnTo>
                    <a:pt x="236" y="671"/>
                  </a:lnTo>
                  <a:lnTo>
                    <a:pt x="234" y="682"/>
                  </a:lnTo>
                  <a:lnTo>
                    <a:pt x="230" y="702"/>
                  </a:lnTo>
                  <a:lnTo>
                    <a:pt x="230" y="702"/>
                  </a:lnTo>
                  <a:lnTo>
                    <a:pt x="228" y="710"/>
                  </a:lnTo>
                  <a:lnTo>
                    <a:pt x="227" y="717"/>
                  </a:lnTo>
                  <a:lnTo>
                    <a:pt x="230" y="724"/>
                  </a:lnTo>
                  <a:lnTo>
                    <a:pt x="233" y="733"/>
                  </a:lnTo>
                  <a:lnTo>
                    <a:pt x="233" y="733"/>
                  </a:lnTo>
                  <a:lnTo>
                    <a:pt x="249" y="762"/>
                  </a:lnTo>
                  <a:lnTo>
                    <a:pt x="260" y="782"/>
                  </a:lnTo>
                  <a:lnTo>
                    <a:pt x="269" y="801"/>
                  </a:lnTo>
                  <a:lnTo>
                    <a:pt x="269" y="801"/>
                  </a:lnTo>
                  <a:lnTo>
                    <a:pt x="289" y="844"/>
                  </a:lnTo>
                  <a:lnTo>
                    <a:pt x="298" y="865"/>
                  </a:lnTo>
                  <a:lnTo>
                    <a:pt x="302" y="878"/>
                  </a:lnTo>
                  <a:lnTo>
                    <a:pt x="302" y="878"/>
                  </a:lnTo>
                  <a:lnTo>
                    <a:pt x="305" y="885"/>
                  </a:lnTo>
                  <a:lnTo>
                    <a:pt x="308" y="890"/>
                  </a:lnTo>
                  <a:lnTo>
                    <a:pt x="311" y="894"/>
                  </a:lnTo>
                  <a:lnTo>
                    <a:pt x="316" y="896"/>
                  </a:lnTo>
                  <a:lnTo>
                    <a:pt x="316" y="896"/>
                  </a:lnTo>
                  <a:lnTo>
                    <a:pt x="320" y="899"/>
                  </a:lnTo>
                  <a:lnTo>
                    <a:pt x="326" y="904"/>
                  </a:lnTo>
                  <a:lnTo>
                    <a:pt x="330" y="909"/>
                  </a:lnTo>
                  <a:lnTo>
                    <a:pt x="331" y="913"/>
                  </a:lnTo>
                  <a:lnTo>
                    <a:pt x="331" y="914"/>
                  </a:lnTo>
                  <a:lnTo>
                    <a:pt x="331" y="914"/>
                  </a:lnTo>
                  <a:lnTo>
                    <a:pt x="331" y="918"/>
                  </a:lnTo>
                  <a:lnTo>
                    <a:pt x="329" y="921"/>
                  </a:lnTo>
                  <a:lnTo>
                    <a:pt x="329" y="924"/>
                  </a:lnTo>
                  <a:lnTo>
                    <a:pt x="330" y="926"/>
                  </a:lnTo>
                  <a:lnTo>
                    <a:pt x="330" y="926"/>
                  </a:lnTo>
                  <a:lnTo>
                    <a:pt x="335" y="931"/>
                  </a:lnTo>
                  <a:lnTo>
                    <a:pt x="337" y="935"/>
                  </a:lnTo>
                  <a:lnTo>
                    <a:pt x="338" y="936"/>
                  </a:lnTo>
                  <a:lnTo>
                    <a:pt x="338" y="938"/>
                  </a:lnTo>
                  <a:lnTo>
                    <a:pt x="338" y="938"/>
                  </a:lnTo>
                  <a:lnTo>
                    <a:pt x="334" y="947"/>
                  </a:lnTo>
                  <a:lnTo>
                    <a:pt x="334" y="951"/>
                  </a:lnTo>
                  <a:lnTo>
                    <a:pt x="337" y="956"/>
                  </a:lnTo>
                  <a:lnTo>
                    <a:pt x="337" y="956"/>
                  </a:lnTo>
                  <a:lnTo>
                    <a:pt x="343" y="966"/>
                  </a:lnTo>
                  <a:lnTo>
                    <a:pt x="348" y="977"/>
                  </a:lnTo>
                  <a:lnTo>
                    <a:pt x="348" y="977"/>
                  </a:lnTo>
                  <a:lnTo>
                    <a:pt x="350" y="981"/>
                  </a:lnTo>
                  <a:lnTo>
                    <a:pt x="352" y="984"/>
                  </a:lnTo>
                  <a:lnTo>
                    <a:pt x="354" y="988"/>
                  </a:lnTo>
                  <a:lnTo>
                    <a:pt x="354" y="991"/>
                  </a:lnTo>
                  <a:lnTo>
                    <a:pt x="354" y="991"/>
                  </a:lnTo>
                  <a:lnTo>
                    <a:pt x="353" y="999"/>
                  </a:lnTo>
                  <a:lnTo>
                    <a:pt x="352" y="1003"/>
                  </a:lnTo>
                  <a:lnTo>
                    <a:pt x="350" y="1006"/>
                  </a:lnTo>
                  <a:lnTo>
                    <a:pt x="350" y="1006"/>
                  </a:lnTo>
                  <a:lnTo>
                    <a:pt x="343" y="1011"/>
                  </a:lnTo>
                  <a:lnTo>
                    <a:pt x="341" y="1013"/>
                  </a:lnTo>
                  <a:lnTo>
                    <a:pt x="341" y="1013"/>
                  </a:lnTo>
                  <a:lnTo>
                    <a:pt x="320" y="1021"/>
                  </a:lnTo>
                  <a:lnTo>
                    <a:pt x="290" y="1033"/>
                  </a:lnTo>
                  <a:lnTo>
                    <a:pt x="290" y="1033"/>
                  </a:lnTo>
                  <a:lnTo>
                    <a:pt x="264" y="1041"/>
                  </a:lnTo>
                  <a:lnTo>
                    <a:pt x="249" y="1045"/>
                  </a:lnTo>
                  <a:lnTo>
                    <a:pt x="239" y="1046"/>
                  </a:lnTo>
                  <a:lnTo>
                    <a:pt x="239" y="1046"/>
                  </a:lnTo>
                  <a:lnTo>
                    <a:pt x="232" y="1047"/>
                  </a:lnTo>
                  <a:lnTo>
                    <a:pt x="222" y="1046"/>
                  </a:lnTo>
                  <a:lnTo>
                    <a:pt x="211" y="1044"/>
                  </a:lnTo>
                  <a:lnTo>
                    <a:pt x="201" y="1042"/>
                  </a:lnTo>
                  <a:lnTo>
                    <a:pt x="201" y="1042"/>
                  </a:lnTo>
                  <a:lnTo>
                    <a:pt x="193" y="1037"/>
                  </a:lnTo>
                  <a:lnTo>
                    <a:pt x="186" y="1032"/>
                  </a:lnTo>
                  <a:lnTo>
                    <a:pt x="181" y="1027"/>
                  </a:lnTo>
                  <a:lnTo>
                    <a:pt x="178" y="1024"/>
                  </a:lnTo>
                  <a:lnTo>
                    <a:pt x="178" y="1024"/>
                  </a:lnTo>
                  <a:lnTo>
                    <a:pt x="175" y="1021"/>
                  </a:lnTo>
                  <a:lnTo>
                    <a:pt x="174" y="1017"/>
                  </a:lnTo>
                  <a:lnTo>
                    <a:pt x="175" y="1015"/>
                  </a:lnTo>
                  <a:lnTo>
                    <a:pt x="175" y="1013"/>
                  </a:lnTo>
                  <a:lnTo>
                    <a:pt x="178" y="1011"/>
                  </a:lnTo>
                  <a:lnTo>
                    <a:pt x="180" y="1009"/>
                  </a:lnTo>
                  <a:lnTo>
                    <a:pt x="180" y="1009"/>
                  </a:lnTo>
                  <a:lnTo>
                    <a:pt x="194" y="998"/>
                  </a:lnTo>
                  <a:lnTo>
                    <a:pt x="204" y="991"/>
                  </a:lnTo>
                  <a:lnTo>
                    <a:pt x="216" y="984"/>
                  </a:lnTo>
                  <a:lnTo>
                    <a:pt x="216" y="984"/>
                  </a:lnTo>
                  <a:lnTo>
                    <a:pt x="235" y="974"/>
                  </a:lnTo>
                  <a:lnTo>
                    <a:pt x="246" y="968"/>
                  </a:lnTo>
                  <a:lnTo>
                    <a:pt x="246" y="968"/>
                  </a:lnTo>
                  <a:lnTo>
                    <a:pt x="255" y="963"/>
                  </a:lnTo>
                  <a:lnTo>
                    <a:pt x="257" y="961"/>
                  </a:lnTo>
                  <a:lnTo>
                    <a:pt x="257" y="958"/>
                  </a:lnTo>
                  <a:lnTo>
                    <a:pt x="257" y="958"/>
                  </a:lnTo>
                  <a:lnTo>
                    <a:pt x="254" y="948"/>
                  </a:lnTo>
                  <a:lnTo>
                    <a:pt x="250" y="941"/>
                  </a:lnTo>
                  <a:lnTo>
                    <a:pt x="246" y="935"/>
                  </a:lnTo>
                  <a:lnTo>
                    <a:pt x="246" y="935"/>
                  </a:lnTo>
                  <a:lnTo>
                    <a:pt x="241" y="926"/>
                  </a:lnTo>
                  <a:lnTo>
                    <a:pt x="234" y="914"/>
                  </a:lnTo>
                  <a:lnTo>
                    <a:pt x="227" y="903"/>
                  </a:lnTo>
                  <a:lnTo>
                    <a:pt x="221" y="893"/>
                  </a:lnTo>
                  <a:lnTo>
                    <a:pt x="221" y="893"/>
                  </a:lnTo>
                  <a:lnTo>
                    <a:pt x="213" y="882"/>
                  </a:lnTo>
                  <a:lnTo>
                    <a:pt x="209" y="874"/>
                  </a:lnTo>
                  <a:lnTo>
                    <a:pt x="209" y="874"/>
                  </a:lnTo>
                  <a:lnTo>
                    <a:pt x="204" y="866"/>
                  </a:lnTo>
                  <a:lnTo>
                    <a:pt x="202" y="865"/>
                  </a:lnTo>
                  <a:lnTo>
                    <a:pt x="202" y="867"/>
                  </a:lnTo>
                  <a:lnTo>
                    <a:pt x="202" y="867"/>
                  </a:lnTo>
                  <a:lnTo>
                    <a:pt x="202" y="872"/>
                  </a:lnTo>
                  <a:lnTo>
                    <a:pt x="201" y="876"/>
                  </a:lnTo>
                  <a:lnTo>
                    <a:pt x="198" y="879"/>
                  </a:lnTo>
                  <a:lnTo>
                    <a:pt x="195" y="879"/>
                  </a:lnTo>
                  <a:lnTo>
                    <a:pt x="195" y="879"/>
                  </a:lnTo>
                  <a:lnTo>
                    <a:pt x="152" y="879"/>
                  </a:lnTo>
                  <a:lnTo>
                    <a:pt x="152" y="879"/>
                  </a:lnTo>
                  <a:lnTo>
                    <a:pt x="120" y="879"/>
                  </a:lnTo>
                  <a:lnTo>
                    <a:pt x="100" y="879"/>
                  </a:lnTo>
                  <a:lnTo>
                    <a:pt x="85" y="877"/>
                  </a:lnTo>
                  <a:lnTo>
                    <a:pt x="85" y="877"/>
                  </a:lnTo>
                  <a:lnTo>
                    <a:pt x="75" y="875"/>
                  </a:lnTo>
                  <a:lnTo>
                    <a:pt x="68" y="871"/>
                  </a:lnTo>
                  <a:lnTo>
                    <a:pt x="65" y="867"/>
                  </a:lnTo>
                  <a:lnTo>
                    <a:pt x="65" y="863"/>
                  </a:lnTo>
                  <a:lnTo>
                    <a:pt x="65" y="863"/>
                  </a:lnTo>
                  <a:lnTo>
                    <a:pt x="66" y="858"/>
                  </a:lnTo>
                  <a:lnTo>
                    <a:pt x="70" y="855"/>
                  </a:lnTo>
                  <a:lnTo>
                    <a:pt x="75" y="852"/>
                  </a:lnTo>
                  <a:lnTo>
                    <a:pt x="84" y="849"/>
                  </a:lnTo>
                  <a:lnTo>
                    <a:pt x="84" y="849"/>
                  </a:lnTo>
                  <a:lnTo>
                    <a:pt x="94" y="844"/>
                  </a:lnTo>
                  <a:lnTo>
                    <a:pt x="100" y="842"/>
                  </a:lnTo>
                  <a:lnTo>
                    <a:pt x="107" y="840"/>
                  </a:lnTo>
                  <a:lnTo>
                    <a:pt x="115" y="838"/>
                  </a:lnTo>
                  <a:lnTo>
                    <a:pt x="115" y="838"/>
                  </a:lnTo>
                  <a:lnTo>
                    <a:pt x="128" y="830"/>
                  </a:lnTo>
                  <a:lnTo>
                    <a:pt x="131" y="828"/>
                  </a:lnTo>
                  <a:lnTo>
                    <a:pt x="131" y="826"/>
                  </a:lnTo>
                  <a:lnTo>
                    <a:pt x="131" y="825"/>
                  </a:lnTo>
                  <a:lnTo>
                    <a:pt x="131" y="825"/>
                  </a:lnTo>
                  <a:lnTo>
                    <a:pt x="131" y="824"/>
                  </a:lnTo>
                  <a:lnTo>
                    <a:pt x="131" y="823"/>
                  </a:lnTo>
                  <a:lnTo>
                    <a:pt x="131" y="822"/>
                  </a:lnTo>
                  <a:lnTo>
                    <a:pt x="131" y="821"/>
                  </a:lnTo>
                  <a:lnTo>
                    <a:pt x="131" y="821"/>
                  </a:lnTo>
                  <a:lnTo>
                    <a:pt x="127" y="815"/>
                  </a:lnTo>
                  <a:lnTo>
                    <a:pt x="124" y="811"/>
                  </a:lnTo>
                  <a:lnTo>
                    <a:pt x="123" y="806"/>
                  </a:lnTo>
                  <a:lnTo>
                    <a:pt x="123" y="806"/>
                  </a:lnTo>
                  <a:lnTo>
                    <a:pt x="115" y="772"/>
                  </a:lnTo>
                  <a:lnTo>
                    <a:pt x="115" y="772"/>
                  </a:lnTo>
                  <a:lnTo>
                    <a:pt x="107" y="739"/>
                  </a:lnTo>
                  <a:lnTo>
                    <a:pt x="103" y="726"/>
                  </a:lnTo>
                  <a:lnTo>
                    <a:pt x="98" y="714"/>
                  </a:lnTo>
                  <a:lnTo>
                    <a:pt x="98" y="714"/>
                  </a:lnTo>
                  <a:lnTo>
                    <a:pt x="92" y="702"/>
                  </a:lnTo>
                  <a:lnTo>
                    <a:pt x="88" y="693"/>
                  </a:lnTo>
                  <a:lnTo>
                    <a:pt x="86" y="684"/>
                  </a:lnTo>
                  <a:lnTo>
                    <a:pt x="84" y="674"/>
                  </a:lnTo>
                  <a:lnTo>
                    <a:pt x="83" y="663"/>
                  </a:lnTo>
                  <a:lnTo>
                    <a:pt x="84" y="652"/>
                  </a:lnTo>
                  <a:lnTo>
                    <a:pt x="87" y="640"/>
                  </a:lnTo>
                  <a:lnTo>
                    <a:pt x="87" y="640"/>
                  </a:lnTo>
                  <a:lnTo>
                    <a:pt x="100" y="594"/>
                  </a:lnTo>
                  <a:lnTo>
                    <a:pt x="113" y="556"/>
                  </a:lnTo>
                  <a:lnTo>
                    <a:pt x="113" y="556"/>
                  </a:lnTo>
                  <a:lnTo>
                    <a:pt x="121" y="533"/>
                  </a:lnTo>
                  <a:lnTo>
                    <a:pt x="124" y="526"/>
                  </a:lnTo>
                  <a:lnTo>
                    <a:pt x="124" y="525"/>
                  </a:lnTo>
                  <a:lnTo>
                    <a:pt x="124" y="525"/>
                  </a:lnTo>
                  <a:lnTo>
                    <a:pt x="121" y="523"/>
                  </a:lnTo>
                  <a:lnTo>
                    <a:pt x="121" y="521"/>
                  </a:lnTo>
                  <a:lnTo>
                    <a:pt x="121" y="518"/>
                  </a:lnTo>
                  <a:lnTo>
                    <a:pt x="121" y="518"/>
                  </a:lnTo>
                  <a:lnTo>
                    <a:pt x="124" y="508"/>
                  </a:lnTo>
                  <a:lnTo>
                    <a:pt x="125" y="501"/>
                  </a:lnTo>
                  <a:lnTo>
                    <a:pt x="125" y="498"/>
                  </a:lnTo>
                  <a:lnTo>
                    <a:pt x="124" y="494"/>
                  </a:lnTo>
                  <a:lnTo>
                    <a:pt x="124" y="494"/>
                  </a:lnTo>
                  <a:lnTo>
                    <a:pt x="121" y="491"/>
                  </a:lnTo>
                  <a:lnTo>
                    <a:pt x="121" y="486"/>
                  </a:lnTo>
                  <a:lnTo>
                    <a:pt x="121" y="472"/>
                  </a:lnTo>
                  <a:lnTo>
                    <a:pt x="123" y="458"/>
                  </a:lnTo>
                  <a:lnTo>
                    <a:pt x="125" y="442"/>
                  </a:lnTo>
                  <a:lnTo>
                    <a:pt x="125" y="442"/>
                  </a:lnTo>
                  <a:lnTo>
                    <a:pt x="129" y="415"/>
                  </a:lnTo>
                  <a:lnTo>
                    <a:pt x="131" y="404"/>
                  </a:lnTo>
                  <a:lnTo>
                    <a:pt x="135" y="394"/>
                  </a:lnTo>
                  <a:lnTo>
                    <a:pt x="135" y="394"/>
                  </a:lnTo>
                  <a:lnTo>
                    <a:pt x="140" y="383"/>
                  </a:lnTo>
                  <a:lnTo>
                    <a:pt x="141" y="380"/>
                  </a:lnTo>
                  <a:lnTo>
                    <a:pt x="140" y="380"/>
                  </a:lnTo>
                  <a:lnTo>
                    <a:pt x="139" y="380"/>
                  </a:lnTo>
                  <a:lnTo>
                    <a:pt x="139" y="380"/>
                  </a:lnTo>
                  <a:lnTo>
                    <a:pt x="123" y="382"/>
                  </a:lnTo>
                  <a:lnTo>
                    <a:pt x="111" y="383"/>
                  </a:lnTo>
                  <a:lnTo>
                    <a:pt x="100" y="384"/>
                  </a:lnTo>
                  <a:lnTo>
                    <a:pt x="100" y="384"/>
                  </a:lnTo>
                  <a:lnTo>
                    <a:pt x="78" y="384"/>
                  </a:lnTo>
                  <a:lnTo>
                    <a:pt x="63" y="385"/>
                  </a:lnTo>
                  <a:lnTo>
                    <a:pt x="63" y="385"/>
                  </a:lnTo>
                  <a:lnTo>
                    <a:pt x="60" y="386"/>
                  </a:lnTo>
                  <a:lnTo>
                    <a:pt x="56" y="385"/>
                  </a:lnTo>
                  <a:lnTo>
                    <a:pt x="53" y="384"/>
                  </a:lnTo>
                  <a:lnTo>
                    <a:pt x="53" y="384"/>
                  </a:lnTo>
                  <a:lnTo>
                    <a:pt x="52" y="382"/>
                  </a:lnTo>
                  <a:lnTo>
                    <a:pt x="52" y="382"/>
                  </a:lnTo>
                  <a:lnTo>
                    <a:pt x="52" y="380"/>
                  </a:lnTo>
                  <a:lnTo>
                    <a:pt x="52" y="378"/>
                  </a:lnTo>
                  <a:lnTo>
                    <a:pt x="51" y="380"/>
                  </a:lnTo>
                  <a:lnTo>
                    <a:pt x="51" y="380"/>
                  </a:lnTo>
                  <a:lnTo>
                    <a:pt x="43" y="388"/>
                  </a:lnTo>
                  <a:lnTo>
                    <a:pt x="43" y="388"/>
                  </a:lnTo>
                  <a:lnTo>
                    <a:pt x="38" y="395"/>
                  </a:lnTo>
                  <a:lnTo>
                    <a:pt x="38" y="395"/>
                  </a:lnTo>
                  <a:lnTo>
                    <a:pt x="36" y="396"/>
                  </a:lnTo>
                  <a:lnTo>
                    <a:pt x="34" y="397"/>
                  </a:lnTo>
                  <a:lnTo>
                    <a:pt x="34" y="397"/>
                  </a:lnTo>
                  <a:lnTo>
                    <a:pt x="32" y="396"/>
                  </a:lnTo>
                  <a:lnTo>
                    <a:pt x="32" y="394"/>
                  </a:lnTo>
                  <a:lnTo>
                    <a:pt x="32" y="394"/>
                  </a:lnTo>
                  <a:lnTo>
                    <a:pt x="36" y="384"/>
                  </a:lnTo>
                  <a:lnTo>
                    <a:pt x="36" y="384"/>
                  </a:lnTo>
                  <a:lnTo>
                    <a:pt x="40" y="377"/>
                  </a:lnTo>
                  <a:lnTo>
                    <a:pt x="40" y="377"/>
                  </a:lnTo>
                  <a:lnTo>
                    <a:pt x="43" y="374"/>
                  </a:lnTo>
                  <a:lnTo>
                    <a:pt x="43" y="373"/>
                  </a:lnTo>
                  <a:lnTo>
                    <a:pt x="42" y="374"/>
                  </a:lnTo>
                  <a:lnTo>
                    <a:pt x="42" y="374"/>
                  </a:lnTo>
                  <a:lnTo>
                    <a:pt x="38" y="377"/>
                  </a:lnTo>
                  <a:lnTo>
                    <a:pt x="34" y="382"/>
                  </a:lnTo>
                  <a:lnTo>
                    <a:pt x="34" y="382"/>
                  </a:lnTo>
                  <a:lnTo>
                    <a:pt x="29" y="390"/>
                  </a:lnTo>
                  <a:lnTo>
                    <a:pt x="29" y="390"/>
                  </a:lnTo>
                  <a:lnTo>
                    <a:pt x="25" y="395"/>
                  </a:lnTo>
                  <a:lnTo>
                    <a:pt x="22" y="398"/>
                  </a:lnTo>
                  <a:lnTo>
                    <a:pt x="22" y="398"/>
                  </a:lnTo>
                  <a:lnTo>
                    <a:pt x="20" y="398"/>
                  </a:lnTo>
                  <a:lnTo>
                    <a:pt x="18" y="398"/>
                  </a:lnTo>
                  <a:lnTo>
                    <a:pt x="18" y="398"/>
                  </a:lnTo>
                  <a:lnTo>
                    <a:pt x="17" y="396"/>
                  </a:lnTo>
                  <a:lnTo>
                    <a:pt x="18" y="393"/>
                  </a:lnTo>
                  <a:lnTo>
                    <a:pt x="18" y="393"/>
                  </a:lnTo>
                  <a:lnTo>
                    <a:pt x="20" y="388"/>
                  </a:lnTo>
                  <a:lnTo>
                    <a:pt x="23" y="383"/>
                  </a:lnTo>
                  <a:lnTo>
                    <a:pt x="23" y="383"/>
                  </a:lnTo>
                  <a:lnTo>
                    <a:pt x="27" y="378"/>
                  </a:lnTo>
                  <a:lnTo>
                    <a:pt x="27" y="378"/>
                  </a:lnTo>
                  <a:lnTo>
                    <a:pt x="28" y="376"/>
                  </a:lnTo>
                  <a:lnTo>
                    <a:pt x="28" y="375"/>
                  </a:lnTo>
                  <a:lnTo>
                    <a:pt x="25" y="376"/>
                  </a:lnTo>
                  <a:lnTo>
                    <a:pt x="25" y="376"/>
                  </a:lnTo>
                  <a:lnTo>
                    <a:pt x="22" y="381"/>
                  </a:lnTo>
                  <a:lnTo>
                    <a:pt x="20" y="385"/>
                  </a:lnTo>
                  <a:lnTo>
                    <a:pt x="20" y="385"/>
                  </a:lnTo>
                  <a:lnTo>
                    <a:pt x="18" y="388"/>
                  </a:lnTo>
                  <a:lnTo>
                    <a:pt x="18" y="388"/>
                  </a:lnTo>
                  <a:lnTo>
                    <a:pt x="15" y="394"/>
                  </a:lnTo>
                  <a:lnTo>
                    <a:pt x="15" y="394"/>
                  </a:lnTo>
                  <a:lnTo>
                    <a:pt x="13" y="395"/>
                  </a:lnTo>
                  <a:lnTo>
                    <a:pt x="11" y="395"/>
                  </a:lnTo>
                  <a:lnTo>
                    <a:pt x="11" y="395"/>
                  </a:lnTo>
                  <a:lnTo>
                    <a:pt x="9" y="394"/>
                  </a:lnTo>
                  <a:lnTo>
                    <a:pt x="9" y="393"/>
                  </a:lnTo>
                  <a:lnTo>
                    <a:pt x="9" y="391"/>
                  </a:lnTo>
                  <a:lnTo>
                    <a:pt x="9" y="391"/>
                  </a:lnTo>
                  <a:lnTo>
                    <a:pt x="10" y="386"/>
                  </a:lnTo>
                  <a:lnTo>
                    <a:pt x="12" y="382"/>
                  </a:lnTo>
                  <a:lnTo>
                    <a:pt x="12" y="382"/>
                  </a:lnTo>
                  <a:lnTo>
                    <a:pt x="15" y="375"/>
                  </a:lnTo>
                  <a:lnTo>
                    <a:pt x="15" y="375"/>
                  </a:lnTo>
                  <a:lnTo>
                    <a:pt x="18" y="371"/>
                  </a:lnTo>
                  <a:lnTo>
                    <a:pt x="18" y="370"/>
                  </a:lnTo>
                  <a:lnTo>
                    <a:pt x="18" y="371"/>
                  </a:lnTo>
                  <a:lnTo>
                    <a:pt x="18" y="371"/>
                  </a:lnTo>
                  <a:lnTo>
                    <a:pt x="12" y="376"/>
                  </a:lnTo>
                  <a:lnTo>
                    <a:pt x="12" y="376"/>
                  </a:lnTo>
                  <a:lnTo>
                    <a:pt x="10" y="378"/>
                  </a:lnTo>
                  <a:lnTo>
                    <a:pt x="7" y="381"/>
                  </a:lnTo>
                  <a:lnTo>
                    <a:pt x="7" y="381"/>
                  </a:lnTo>
                  <a:lnTo>
                    <a:pt x="3" y="382"/>
                  </a:lnTo>
                  <a:lnTo>
                    <a:pt x="2" y="381"/>
                  </a:lnTo>
                  <a:lnTo>
                    <a:pt x="2" y="381"/>
                  </a:lnTo>
                  <a:lnTo>
                    <a:pt x="0" y="380"/>
                  </a:lnTo>
                  <a:lnTo>
                    <a:pt x="0" y="378"/>
                  </a:lnTo>
                  <a:lnTo>
                    <a:pt x="1" y="376"/>
                  </a:lnTo>
                  <a:lnTo>
                    <a:pt x="1" y="376"/>
                  </a:lnTo>
                  <a:lnTo>
                    <a:pt x="8" y="367"/>
                  </a:lnTo>
                  <a:lnTo>
                    <a:pt x="8" y="367"/>
                  </a:lnTo>
                  <a:lnTo>
                    <a:pt x="10" y="363"/>
                  </a:lnTo>
                  <a:lnTo>
                    <a:pt x="11" y="361"/>
                  </a:lnTo>
                  <a:lnTo>
                    <a:pt x="13" y="359"/>
                  </a:lnTo>
                  <a:lnTo>
                    <a:pt x="13" y="359"/>
                  </a:lnTo>
                  <a:lnTo>
                    <a:pt x="19" y="355"/>
                  </a:lnTo>
                  <a:lnTo>
                    <a:pt x="23" y="354"/>
                  </a:lnTo>
                  <a:lnTo>
                    <a:pt x="23" y="354"/>
                  </a:lnTo>
                  <a:lnTo>
                    <a:pt x="25" y="353"/>
                  </a:lnTo>
                  <a:lnTo>
                    <a:pt x="29" y="351"/>
                  </a:lnTo>
                  <a:lnTo>
                    <a:pt x="29" y="351"/>
                  </a:lnTo>
                  <a:lnTo>
                    <a:pt x="34" y="348"/>
                  </a:lnTo>
                  <a:lnTo>
                    <a:pt x="34" y="348"/>
                  </a:lnTo>
                  <a:lnTo>
                    <a:pt x="38" y="346"/>
                  </a:lnTo>
                  <a:lnTo>
                    <a:pt x="38" y="346"/>
                  </a:lnTo>
                  <a:lnTo>
                    <a:pt x="38" y="344"/>
                  </a:lnTo>
                  <a:lnTo>
                    <a:pt x="38" y="344"/>
                  </a:lnTo>
                  <a:lnTo>
                    <a:pt x="36" y="344"/>
                  </a:lnTo>
                  <a:lnTo>
                    <a:pt x="38" y="343"/>
                  </a:lnTo>
                  <a:lnTo>
                    <a:pt x="38" y="343"/>
                  </a:lnTo>
                  <a:lnTo>
                    <a:pt x="44" y="341"/>
                  </a:lnTo>
                  <a:lnTo>
                    <a:pt x="44" y="341"/>
                  </a:lnTo>
                  <a:lnTo>
                    <a:pt x="47" y="340"/>
                  </a:lnTo>
                  <a:lnTo>
                    <a:pt x="51" y="339"/>
                  </a:lnTo>
                  <a:lnTo>
                    <a:pt x="51" y="339"/>
                  </a:lnTo>
                  <a:lnTo>
                    <a:pt x="54" y="339"/>
                  </a:lnTo>
                  <a:lnTo>
                    <a:pt x="55" y="339"/>
                  </a:lnTo>
                  <a:lnTo>
                    <a:pt x="56" y="338"/>
                  </a:lnTo>
                  <a:lnTo>
                    <a:pt x="56" y="338"/>
                  </a:lnTo>
                  <a:lnTo>
                    <a:pt x="59" y="333"/>
                  </a:lnTo>
                  <a:lnTo>
                    <a:pt x="60" y="332"/>
                  </a:lnTo>
                  <a:lnTo>
                    <a:pt x="63" y="332"/>
                  </a:lnTo>
                  <a:lnTo>
                    <a:pt x="63" y="332"/>
                  </a:lnTo>
                  <a:lnTo>
                    <a:pt x="67" y="334"/>
                  </a:lnTo>
                  <a:lnTo>
                    <a:pt x="70" y="334"/>
                  </a:lnTo>
                  <a:lnTo>
                    <a:pt x="71" y="333"/>
                  </a:lnTo>
                  <a:lnTo>
                    <a:pt x="71" y="333"/>
                  </a:lnTo>
                  <a:lnTo>
                    <a:pt x="74" y="331"/>
                  </a:lnTo>
                  <a:lnTo>
                    <a:pt x="78" y="329"/>
                  </a:lnTo>
                  <a:lnTo>
                    <a:pt x="78" y="329"/>
                  </a:lnTo>
                  <a:lnTo>
                    <a:pt x="83" y="327"/>
                  </a:lnTo>
                  <a:lnTo>
                    <a:pt x="89" y="326"/>
                  </a:lnTo>
                  <a:lnTo>
                    <a:pt x="89" y="326"/>
                  </a:lnTo>
                  <a:lnTo>
                    <a:pt x="95" y="324"/>
                  </a:lnTo>
                  <a:lnTo>
                    <a:pt x="97" y="324"/>
                  </a:lnTo>
                  <a:lnTo>
                    <a:pt x="98" y="323"/>
                  </a:lnTo>
                  <a:lnTo>
                    <a:pt x="98" y="323"/>
                  </a:lnTo>
                  <a:lnTo>
                    <a:pt x="100" y="320"/>
                  </a:lnTo>
                  <a:lnTo>
                    <a:pt x="104" y="318"/>
                  </a:lnTo>
                  <a:lnTo>
                    <a:pt x="108" y="316"/>
                  </a:lnTo>
                  <a:lnTo>
                    <a:pt x="108" y="316"/>
                  </a:lnTo>
                  <a:lnTo>
                    <a:pt x="115" y="312"/>
                  </a:lnTo>
                  <a:lnTo>
                    <a:pt x="120" y="311"/>
                  </a:lnTo>
                  <a:lnTo>
                    <a:pt x="120" y="311"/>
                  </a:lnTo>
                  <a:lnTo>
                    <a:pt x="126" y="311"/>
                  </a:lnTo>
                  <a:lnTo>
                    <a:pt x="127" y="310"/>
                  </a:lnTo>
                  <a:lnTo>
                    <a:pt x="128" y="309"/>
                  </a:lnTo>
                  <a:lnTo>
                    <a:pt x="128" y="309"/>
                  </a:lnTo>
                  <a:lnTo>
                    <a:pt x="130" y="306"/>
                  </a:lnTo>
                  <a:lnTo>
                    <a:pt x="131" y="303"/>
                  </a:lnTo>
                  <a:lnTo>
                    <a:pt x="135" y="302"/>
                  </a:lnTo>
                  <a:lnTo>
                    <a:pt x="135" y="302"/>
                  </a:lnTo>
                  <a:lnTo>
                    <a:pt x="141" y="301"/>
                  </a:lnTo>
                  <a:lnTo>
                    <a:pt x="147" y="300"/>
                  </a:lnTo>
                  <a:lnTo>
                    <a:pt x="147" y="300"/>
                  </a:lnTo>
                  <a:lnTo>
                    <a:pt x="151" y="300"/>
                  </a:lnTo>
                  <a:lnTo>
                    <a:pt x="153" y="299"/>
                  </a:lnTo>
                  <a:lnTo>
                    <a:pt x="154" y="298"/>
                  </a:lnTo>
                  <a:lnTo>
                    <a:pt x="154" y="298"/>
                  </a:lnTo>
                  <a:lnTo>
                    <a:pt x="159" y="292"/>
                  </a:lnTo>
                  <a:lnTo>
                    <a:pt x="167" y="286"/>
                  </a:lnTo>
                  <a:lnTo>
                    <a:pt x="167" y="286"/>
                  </a:lnTo>
                  <a:lnTo>
                    <a:pt x="172" y="281"/>
                  </a:lnTo>
                  <a:lnTo>
                    <a:pt x="180" y="277"/>
                  </a:lnTo>
                  <a:lnTo>
                    <a:pt x="180" y="277"/>
                  </a:lnTo>
                  <a:lnTo>
                    <a:pt x="188" y="273"/>
                  </a:lnTo>
                  <a:lnTo>
                    <a:pt x="194" y="267"/>
                  </a:lnTo>
                  <a:lnTo>
                    <a:pt x="194" y="267"/>
                  </a:lnTo>
                  <a:lnTo>
                    <a:pt x="202" y="262"/>
                  </a:lnTo>
                  <a:lnTo>
                    <a:pt x="209" y="257"/>
                  </a:lnTo>
                  <a:lnTo>
                    <a:pt x="209" y="257"/>
                  </a:lnTo>
                  <a:lnTo>
                    <a:pt x="216" y="250"/>
                  </a:lnTo>
                  <a:lnTo>
                    <a:pt x="223" y="244"/>
                  </a:lnTo>
                  <a:lnTo>
                    <a:pt x="223" y="244"/>
                  </a:lnTo>
                  <a:lnTo>
                    <a:pt x="226" y="238"/>
                  </a:lnTo>
                  <a:lnTo>
                    <a:pt x="228" y="232"/>
                  </a:lnTo>
                  <a:lnTo>
                    <a:pt x="228" y="232"/>
                  </a:lnTo>
                  <a:lnTo>
                    <a:pt x="230" y="224"/>
                  </a:lnTo>
                  <a:lnTo>
                    <a:pt x="228" y="220"/>
                  </a:lnTo>
                  <a:lnTo>
                    <a:pt x="228" y="220"/>
                  </a:lnTo>
                  <a:lnTo>
                    <a:pt x="228" y="217"/>
                  </a:lnTo>
                  <a:lnTo>
                    <a:pt x="227" y="215"/>
                  </a:lnTo>
                  <a:lnTo>
                    <a:pt x="227" y="214"/>
                  </a:lnTo>
                  <a:lnTo>
                    <a:pt x="228" y="211"/>
                  </a:lnTo>
                  <a:lnTo>
                    <a:pt x="228" y="211"/>
                  </a:lnTo>
                  <a:lnTo>
                    <a:pt x="234" y="202"/>
                  </a:lnTo>
                  <a:lnTo>
                    <a:pt x="234" y="202"/>
                  </a:lnTo>
                  <a:lnTo>
                    <a:pt x="236" y="199"/>
                  </a:lnTo>
                  <a:lnTo>
                    <a:pt x="236" y="198"/>
                  </a:lnTo>
                  <a:lnTo>
                    <a:pt x="236" y="196"/>
                  </a:lnTo>
                  <a:lnTo>
                    <a:pt x="236" y="196"/>
                  </a:lnTo>
                  <a:lnTo>
                    <a:pt x="232" y="196"/>
                  </a:lnTo>
                  <a:lnTo>
                    <a:pt x="227" y="196"/>
                  </a:lnTo>
                  <a:lnTo>
                    <a:pt x="227" y="196"/>
                  </a:lnTo>
                  <a:lnTo>
                    <a:pt x="224" y="195"/>
                  </a:lnTo>
                  <a:lnTo>
                    <a:pt x="223" y="194"/>
                  </a:lnTo>
                  <a:lnTo>
                    <a:pt x="222" y="193"/>
                  </a:lnTo>
                  <a:lnTo>
                    <a:pt x="222" y="193"/>
                  </a:lnTo>
                  <a:lnTo>
                    <a:pt x="221" y="191"/>
                  </a:lnTo>
                  <a:lnTo>
                    <a:pt x="220" y="190"/>
                  </a:lnTo>
                  <a:lnTo>
                    <a:pt x="220" y="190"/>
                  </a:lnTo>
                  <a:lnTo>
                    <a:pt x="218" y="189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14" y="185"/>
                  </a:lnTo>
                  <a:lnTo>
                    <a:pt x="211" y="185"/>
                  </a:lnTo>
                  <a:lnTo>
                    <a:pt x="211" y="185"/>
                  </a:lnTo>
                  <a:lnTo>
                    <a:pt x="207" y="186"/>
                  </a:lnTo>
                  <a:lnTo>
                    <a:pt x="206" y="186"/>
                  </a:lnTo>
                  <a:lnTo>
                    <a:pt x="206" y="186"/>
                  </a:lnTo>
                  <a:lnTo>
                    <a:pt x="205" y="182"/>
                  </a:lnTo>
                  <a:lnTo>
                    <a:pt x="205" y="182"/>
                  </a:lnTo>
                  <a:lnTo>
                    <a:pt x="205" y="181"/>
                  </a:lnTo>
                  <a:lnTo>
                    <a:pt x="204" y="180"/>
                  </a:lnTo>
                  <a:lnTo>
                    <a:pt x="204" y="180"/>
                  </a:lnTo>
                  <a:lnTo>
                    <a:pt x="202" y="181"/>
                  </a:lnTo>
                  <a:lnTo>
                    <a:pt x="201" y="181"/>
                  </a:lnTo>
                  <a:lnTo>
                    <a:pt x="201" y="181"/>
                  </a:lnTo>
                  <a:lnTo>
                    <a:pt x="199" y="178"/>
                  </a:lnTo>
                  <a:lnTo>
                    <a:pt x="196" y="174"/>
                  </a:lnTo>
                  <a:lnTo>
                    <a:pt x="196" y="174"/>
                  </a:lnTo>
                  <a:lnTo>
                    <a:pt x="193" y="170"/>
                  </a:lnTo>
                  <a:lnTo>
                    <a:pt x="193" y="170"/>
                  </a:lnTo>
                  <a:lnTo>
                    <a:pt x="191" y="169"/>
                  </a:lnTo>
                  <a:lnTo>
                    <a:pt x="190" y="169"/>
                  </a:lnTo>
                  <a:lnTo>
                    <a:pt x="190" y="169"/>
                  </a:lnTo>
                  <a:lnTo>
                    <a:pt x="188" y="170"/>
                  </a:lnTo>
                  <a:lnTo>
                    <a:pt x="186" y="171"/>
                  </a:lnTo>
                  <a:lnTo>
                    <a:pt x="186" y="171"/>
                  </a:lnTo>
                  <a:lnTo>
                    <a:pt x="184" y="171"/>
                  </a:lnTo>
                  <a:lnTo>
                    <a:pt x="182" y="171"/>
                  </a:lnTo>
                  <a:lnTo>
                    <a:pt x="182" y="171"/>
                  </a:lnTo>
                  <a:lnTo>
                    <a:pt x="180" y="169"/>
                  </a:lnTo>
                  <a:lnTo>
                    <a:pt x="179" y="168"/>
                  </a:lnTo>
                  <a:lnTo>
                    <a:pt x="179" y="168"/>
                  </a:lnTo>
                  <a:lnTo>
                    <a:pt x="179" y="164"/>
                  </a:lnTo>
                  <a:lnTo>
                    <a:pt x="179" y="161"/>
                  </a:lnTo>
                  <a:lnTo>
                    <a:pt x="179" y="161"/>
                  </a:lnTo>
                  <a:lnTo>
                    <a:pt x="180" y="152"/>
                  </a:lnTo>
                  <a:lnTo>
                    <a:pt x="180" y="152"/>
                  </a:lnTo>
                  <a:lnTo>
                    <a:pt x="180" y="150"/>
                  </a:lnTo>
                  <a:lnTo>
                    <a:pt x="180" y="150"/>
                  </a:lnTo>
                  <a:lnTo>
                    <a:pt x="179" y="148"/>
                  </a:lnTo>
                  <a:lnTo>
                    <a:pt x="175" y="146"/>
                  </a:lnTo>
                  <a:lnTo>
                    <a:pt x="175" y="146"/>
                  </a:lnTo>
                  <a:lnTo>
                    <a:pt x="173" y="141"/>
                  </a:lnTo>
                  <a:lnTo>
                    <a:pt x="173" y="141"/>
                  </a:lnTo>
                  <a:lnTo>
                    <a:pt x="172" y="142"/>
                  </a:lnTo>
                  <a:lnTo>
                    <a:pt x="169" y="141"/>
                  </a:lnTo>
                  <a:lnTo>
                    <a:pt x="169" y="141"/>
                  </a:lnTo>
                  <a:lnTo>
                    <a:pt x="167" y="141"/>
                  </a:lnTo>
                  <a:lnTo>
                    <a:pt x="166" y="139"/>
                  </a:lnTo>
                  <a:lnTo>
                    <a:pt x="166" y="139"/>
                  </a:lnTo>
                  <a:lnTo>
                    <a:pt x="164" y="134"/>
                  </a:lnTo>
                  <a:lnTo>
                    <a:pt x="164" y="130"/>
                  </a:lnTo>
                  <a:lnTo>
                    <a:pt x="164" y="126"/>
                  </a:lnTo>
                  <a:lnTo>
                    <a:pt x="164" y="126"/>
                  </a:lnTo>
                  <a:lnTo>
                    <a:pt x="166" y="117"/>
                  </a:lnTo>
                  <a:lnTo>
                    <a:pt x="166" y="109"/>
                  </a:lnTo>
                  <a:lnTo>
                    <a:pt x="166" y="109"/>
                  </a:lnTo>
                  <a:lnTo>
                    <a:pt x="163" y="105"/>
                  </a:lnTo>
                  <a:lnTo>
                    <a:pt x="163" y="103"/>
                  </a:lnTo>
                  <a:lnTo>
                    <a:pt x="163" y="103"/>
                  </a:lnTo>
                  <a:lnTo>
                    <a:pt x="164" y="100"/>
                  </a:lnTo>
                  <a:lnTo>
                    <a:pt x="163" y="100"/>
                  </a:lnTo>
                  <a:lnTo>
                    <a:pt x="163" y="100"/>
                  </a:lnTo>
                  <a:lnTo>
                    <a:pt x="159" y="100"/>
                  </a:lnTo>
                  <a:lnTo>
                    <a:pt x="157" y="100"/>
                  </a:lnTo>
                  <a:lnTo>
                    <a:pt x="156" y="99"/>
                  </a:lnTo>
                  <a:lnTo>
                    <a:pt x="156" y="99"/>
                  </a:lnTo>
                  <a:lnTo>
                    <a:pt x="154" y="96"/>
                  </a:lnTo>
                  <a:lnTo>
                    <a:pt x="152" y="95"/>
                  </a:lnTo>
                  <a:lnTo>
                    <a:pt x="152" y="95"/>
                  </a:lnTo>
                  <a:lnTo>
                    <a:pt x="150" y="94"/>
                  </a:lnTo>
                  <a:lnTo>
                    <a:pt x="148" y="93"/>
                  </a:lnTo>
                  <a:lnTo>
                    <a:pt x="148" y="92"/>
                  </a:lnTo>
                  <a:lnTo>
                    <a:pt x="148" y="92"/>
                  </a:lnTo>
                  <a:lnTo>
                    <a:pt x="147" y="89"/>
                  </a:lnTo>
                  <a:lnTo>
                    <a:pt x="147" y="86"/>
                  </a:lnTo>
                  <a:lnTo>
                    <a:pt x="147" y="86"/>
                  </a:lnTo>
                  <a:lnTo>
                    <a:pt x="148" y="83"/>
                  </a:lnTo>
                  <a:lnTo>
                    <a:pt x="148" y="81"/>
                  </a:lnTo>
                  <a:lnTo>
                    <a:pt x="148" y="81"/>
                  </a:lnTo>
                  <a:lnTo>
                    <a:pt x="145" y="75"/>
                  </a:lnTo>
                  <a:lnTo>
                    <a:pt x="145" y="75"/>
                  </a:lnTo>
                  <a:lnTo>
                    <a:pt x="143" y="72"/>
                  </a:lnTo>
                  <a:lnTo>
                    <a:pt x="143" y="70"/>
                  </a:lnTo>
                  <a:lnTo>
                    <a:pt x="143" y="70"/>
                  </a:lnTo>
                  <a:lnTo>
                    <a:pt x="145" y="67"/>
                  </a:lnTo>
                  <a:lnTo>
                    <a:pt x="145" y="65"/>
                  </a:lnTo>
                  <a:lnTo>
                    <a:pt x="145" y="65"/>
                  </a:lnTo>
                  <a:lnTo>
                    <a:pt x="142" y="62"/>
                  </a:lnTo>
                  <a:lnTo>
                    <a:pt x="142" y="60"/>
                  </a:lnTo>
                  <a:lnTo>
                    <a:pt x="143" y="57"/>
                  </a:lnTo>
                  <a:lnTo>
                    <a:pt x="143" y="57"/>
                  </a:lnTo>
                  <a:lnTo>
                    <a:pt x="152" y="46"/>
                  </a:lnTo>
                  <a:lnTo>
                    <a:pt x="152" y="46"/>
                  </a:lnTo>
                  <a:lnTo>
                    <a:pt x="153" y="43"/>
                  </a:lnTo>
                  <a:lnTo>
                    <a:pt x="154" y="41"/>
                  </a:lnTo>
                  <a:lnTo>
                    <a:pt x="157" y="39"/>
                  </a:lnTo>
                  <a:lnTo>
                    <a:pt x="160" y="38"/>
                  </a:lnTo>
                  <a:lnTo>
                    <a:pt x="160" y="38"/>
                  </a:lnTo>
                  <a:lnTo>
                    <a:pt x="166" y="34"/>
                  </a:lnTo>
                  <a:lnTo>
                    <a:pt x="169" y="32"/>
                  </a:lnTo>
                  <a:lnTo>
                    <a:pt x="169" y="32"/>
                  </a:lnTo>
                  <a:lnTo>
                    <a:pt x="173" y="32"/>
                  </a:lnTo>
                  <a:lnTo>
                    <a:pt x="174" y="32"/>
                  </a:lnTo>
                  <a:lnTo>
                    <a:pt x="175" y="31"/>
                  </a:lnTo>
                  <a:lnTo>
                    <a:pt x="175" y="31"/>
                  </a:lnTo>
                  <a:lnTo>
                    <a:pt x="175" y="23"/>
                  </a:lnTo>
                  <a:lnTo>
                    <a:pt x="178" y="18"/>
                  </a:lnTo>
                  <a:lnTo>
                    <a:pt x="181" y="12"/>
                  </a:lnTo>
                  <a:lnTo>
                    <a:pt x="181" y="12"/>
                  </a:lnTo>
                  <a:lnTo>
                    <a:pt x="186" y="4"/>
                  </a:lnTo>
                  <a:lnTo>
                    <a:pt x="190" y="2"/>
                  </a:lnTo>
                  <a:lnTo>
                    <a:pt x="193" y="1"/>
                  </a:lnTo>
                  <a:lnTo>
                    <a:pt x="193" y="1"/>
                  </a:lnTo>
                  <a:lnTo>
                    <a:pt x="199" y="0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207" y="0"/>
                  </a:lnTo>
                  <a:lnTo>
                    <a:pt x="211" y="1"/>
                  </a:lnTo>
                  <a:lnTo>
                    <a:pt x="216" y="6"/>
                  </a:lnTo>
                  <a:lnTo>
                    <a:pt x="216" y="6"/>
                  </a:lnTo>
                  <a:lnTo>
                    <a:pt x="227" y="17"/>
                  </a:lnTo>
                  <a:lnTo>
                    <a:pt x="227" y="17"/>
                  </a:lnTo>
                  <a:lnTo>
                    <a:pt x="232" y="21"/>
                  </a:lnTo>
                  <a:lnTo>
                    <a:pt x="234" y="22"/>
                  </a:lnTo>
                  <a:lnTo>
                    <a:pt x="236" y="22"/>
                  </a:lnTo>
                  <a:lnTo>
                    <a:pt x="236" y="22"/>
                  </a:lnTo>
                  <a:lnTo>
                    <a:pt x="239" y="22"/>
                  </a:lnTo>
                  <a:lnTo>
                    <a:pt x="243" y="23"/>
                  </a:lnTo>
                  <a:lnTo>
                    <a:pt x="247" y="24"/>
                  </a:lnTo>
                  <a:lnTo>
                    <a:pt x="249" y="26"/>
                  </a:lnTo>
                  <a:lnTo>
                    <a:pt x="249" y="26"/>
                  </a:lnTo>
                  <a:lnTo>
                    <a:pt x="253" y="30"/>
                  </a:lnTo>
                  <a:lnTo>
                    <a:pt x="255" y="32"/>
                  </a:lnTo>
                  <a:lnTo>
                    <a:pt x="255" y="32"/>
                  </a:lnTo>
                  <a:lnTo>
                    <a:pt x="259" y="34"/>
                  </a:lnTo>
                  <a:lnTo>
                    <a:pt x="266" y="40"/>
                  </a:lnTo>
                  <a:lnTo>
                    <a:pt x="266" y="40"/>
                  </a:lnTo>
                  <a:lnTo>
                    <a:pt x="269" y="42"/>
                  </a:lnTo>
                  <a:lnTo>
                    <a:pt x="274" y="44"/>
                  </a:lnTo>
                  <a:lnTo>
                    <a:pt x="279" y="46"/>
                  </a:lnTo>
                  <a:lnTo>
                    <a:pt x="284" y="50"/>
                  </a:lnTo>
                  <a:lnTo>
                    <a:pt x="284" y="50"/>
                  </a:lnTo>
                  <a:lnTo>
                    <a:pt x="289" y="54"/>
                  </a:lnTo>
                  <a:lnTo>
                    <a:pt x="294" y="61"/>
                  </a:lnTo>
                  <a:lnTo>
                    <a:pt x="298" y="68"/>
                  </a:lnTo>
                  <a:lnTo>
                    <a:pt x="301" y="75"/>
                  </a:lnTo>
                  <a:lnTo>
                    <a:pt x="301" y="75"/>
                  </a:lnTo>
                  <a:lnTo>
                    <a:pt x="303" y="86"/>
                  </a:lnTo>
                  <a:lnTo>
                    <a:pt x="305" y="94"/>
                  </a:lnTo>
                  <a:lnTo>
                    <a:pt x="305" y="94"/>
                  </a:lnTo>
                  <a:lnTo>
                    <a:pt x="303" y="99"/>
                  </a:lnTo>
                  <a:lnTo>
                    <a:pt x="302" y="104"/>
                  </a:lnTo>
                  <a:lnTo>
                    <a:pt x="302" y="104"/>
                  </a:lnTo>
                  <a:lnTo>
                    <a:pt x="300" y="106"/>
                  </a:lnTo>
                  <a:lnTo>
                    <a:pt x="300" y="108"/>
                  </a:lnTo>
                  <a:lnTo>
                    <a:pt x="300" y="108"/>
                  </a:lnTo>
                  <a:lnTo>
                    <a:pt x="301" y="111"/>
                  </a:lnTo>
                  <a:lnTo>
                    <a:pt x="301" y="118"/>
                  </a:lnTo>
                  <a:lnTo>
                    <a:pt x="301" y="118"/>
                  </a:lnTo>
                  <a:lnTo>
                    <a:pt x="302" y="126"/>
                  </a:lnTo>
                  <a:lnTo>
                    <a:pt x="303" y="130"/>
                  </a:lnTo>
                  <a:lnTo>
                    <a:pt x="303" y="130"/>
                  </a:lnTo>
                  <a:lnTo>
                    <a:pt x="305" y="131"/>
                  </a:lnTo>
                  <a:lnTo>
                    <a:pt x="307" y="130"/>
                  </a:lnTo>
                  <a:lnTo>
                    <a:pt x="307" y="130"/>
                  </a:lnTo>
                  <a:lnTo>
                    <a:pt x="312" y="129"/>
                  </a:lnTo>
                  <a:lnTo>
                    <a:pt x="316" y="128"/>
                  </a:lnTo>
                  <a:lnTo>
                    <a:pt x="319" y="127"/>
                  </a:lnTo>
                  <a:lnTo>
                    <a:pt x="319" y="127"/>
                  </a:lnTo>
                  <a:lnTo>
                    <a:pt x="324" y="122"/>
                  </a:lnTo>
                  <a:lnTo>
                    <a:pt x="327" y="121"/>
                  </a:lnTo>
                  <a:lnTo>
                    <a:pt x="329" y="121"/>
                  </a:lnTo>
                  <a:lnTo>
                    <a:pt x="329" y="121"/>
                  </a:lnTo>
                  <a:lnTo>
                    <a:pt x="331" y="122"/>
                  </a:lnTo>
                  <a:lnTo>
                    <a:pt x="334" y="126"/>
                  </a:lnTo>
                  <a:lnTo>
                    <a:pt x="334" y="126"/>
                  </a:lnTo>
                  <a:lnTo>
                    <a:pt x="340" y="131"/>
                  </a:lnTo>
                  <a:lnTo>
                    <a:pt x="342" y="135"/>
                  </a:lnTo>
                  <a:lnTo>
                    <a:pt x="343" y="139"/>
                  </a:lnTo>
                  <a:lnTo>
                    <a:pt x="343" y="139"/>
                  </a:lnTo>
                  <a:lnTo>
                    <a:pt x="344" y="146"/>
                  </a:lnTo>
                  <a:lnTo>
                    <a:pt x="345" y="151"/>
                  </a:lnTo>
                  <a:lnTo>
                    <a:pt x="345" y="151"/>
                  </a:lnTo>
                  <a:lnTo>
                    <a:pt x="344" y="157"/>
                  </a:lnTo>
                  <a:lnTo>
                    <a:pt x="343" y="161"/>
                  </a:lnTo>
                  <a:lnTo>
                    <a:pt x="343" y="161"/>
                  </a:lnTo>
                  <a:lnTo>
                    <a:pt x="342" y="163"/>
                  </a:lnTo>
                  <a:lnTo>
                    <a:pt x="342" y="164"/>
                  </a:lnTo>
                  <a:lnTo>
                    <a:pt x="344" y="166"/>
                  </a:lnTo>
                  <a:lnTo>
                    <a:pt x="344" y="166"/>
                  </a:lnTo>
                  <a:lnTo>
                    <a:pt x="349" y="171"/>
                  </a:lnTo>
                  <a:lnTo>
                    <a:pt x="355" y="179"/>
                  </a:lnTo>
                  <a:lnTo>
                    <a:pt x="355" y="179"/>
                  </a:lnTo>
                  <a:lnTo>
                    <a:pt x="365" y="189"/>
                  </a:lnTo>
                  <a:lnTo>
                    <a:pt x="375" y="201"/>
                  </a:lnTo>
                  <a:lnTo>
                    <a:pt x="375" y="201"/>
                  </a:lnTo>
                  <a:lnTo>
                    <a:pt x="384" y="212"/>
                  </a:lnTo>
                  <a:lnTo>
                    <a:pt x="387" y="217"/>
                  </a:lnTo>
                  <a:lnTo>
                    <a:pt x="391" y="224"/>
                  </a:lnTo>
                  <a:lnTo>
                    <a:pt x="391" y="22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2291761" y="1472526"/>
            <a:ext cx="5040560" cy="184666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en-US" sz="1200" dirty="0">
                <a:solidFill>
                  <a:srgbClr val="47474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 compared Denver’s breweries by zip code next to crime by zip code. </a:t>
            </a:r>
            <a:endParaRPr lang="en-US" altLang="ko-KR" sz="1200" dirty="0">
              <a:solidFill>
                <a:srgbClr val="474747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4288018" y="4872839"/>
            <a:ext cx="4388437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3000" b="1" spc="-150" dirty="0">
                <a:solidFill>
                  <a:srgbClr val="14161A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Year Round Brewery Weather in Denver</a:t>
            </a:r>
          </a:p>
        </p:txBody>
      </p:sp>
    </p:spTree>
    <p:extLst>
      <p:ext uri="{BB962C8B-B14F-4D97-AF65-F5344CB8AC3E}">
        <p14:creationId xmlns:p14="http://schemas.microsoft.com/office/powerpoint/2010/main" val="1452873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7913FB-BF59-4360-BDE9-0F07F5FADC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Breweries in Denver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87AAC-9796-4642-A4AF-898B4C0B77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Per Zip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A8AF8-6EED-4ED3-A9FA-863554811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4"/>
            <a:ext cx="8136904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46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6CF2A5-2501-4EB4-8B07-40A2DB8EA6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1600" y="195339"/>
            <a:ext cx="4176464" cy="800219"/>
          </a:xfrm>
        </p:spPr>
        <p:txBody>
          <a:bodyPr/>
          <a:lstStyle/>
          <a:p>
            <a:r>
              <a:rPr lang="en-US" dirty="0"/>
              <a:t>Public Disorder in Denver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DD104-882C-4BF0-9E7E-53E58D21D5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Per Zip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42C25-9593-46B2-B779-40617CA58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4"/>
            <a:ext cx="8028384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67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0AE823-EC1A-4EF0-9616-7195988024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1600" y="195339"/>
            <a:ext cx="4032448" cy="800219"/>
          </a:xfrm>
        </p:spPr>
        <p:txBody>
          <a:bodyPr/>
          <a:lstStyle/>
          <a:p>
            <a:r>
              <a:rPr lang="en-US" dirty="0"/>
              <a:t>Ten Zip Code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4A7E9-BAA7-42F3-A13F-BC1809125DE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More breweries, more crime?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434ECA-D649-4CB0-90D7-8A9AB90100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05" t="14340" r="55831" b="5778"/>
          <a:stretch/>
        </p:blipFill>
        <p:spPr>
          <a:xfrm>
            <a:off x="3491880" y="1568468"/>
            <a:ext cx="2544876" cy="48695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AE914F-B424-4E9D-9E14-341026C45B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76" t="15104" r="52501" b="5015"/>
          <a:stretch/>
        </p:blipFill>
        <p:spPr>
          <a:xfrm>
            <a:off x="6443654" y="1558361"/>
            <a:ext cx="2160795" cy="4869570"/>
          </a:xfrm>
          <a:prstGeom prst="rect">
            <a:avLst/>
          </a:prstGeom>
        </p:spPr>
      </p:pic>
      <p:sp>
        <p:nvSpPr>
          <p:cNvPr id="8" name="오각형 8">
            <a:extLst>
              <a:ext uri="{FF2B5EF4-FFF2-40B4-BE49-F238E27FC236}">
                <a16:creationId xmlns:a16="http://schemas.microsoft.com/office/drawing/2014/main" id="{442C1A1B-552A-40A8-BDE9-E2AB3CEB8069}"/>
              </a:ext>
            </a:extLst>
          </p:cNvPr>
          <p:cNvSpPr/>
          <p:nvPr/>
        </p:nvSpPr>
        <p:spPr>
          <a:xfrm>
            <a:off x="0" y="2204864"/>
            <a:ext cx="2411760" cy="685644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27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78BF0F-F94C-477D-B292-5CAAD310E39A}"/>
              </a:ext>
            </a:extLst>
          </p:cNvPr>
          <p:cNvSpPr/>
          <p:nvPr/>
        </p:nvSpPr>
        <p:spPr>
          <a:xfrm>
            <a:off x="4644008" y="1835532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prstClr val="white"/>
              </a:buClr>
              <a:defRPr/>
            </a:pPr>
            <a:r>
              <a:rPr lang="en-US" altLang="ko-KR" dirty="0">
                <a:latin typeface="Tahoma" pitchFamily="34" charset="0"/>
                <a:ea typeface="Tahoma" pitchFamily="34" charset="0"/>
                <a:cs typeface="Tahoma" pitchFamily="34" charset="0"/>
              </a:rPr>
              <a:t>Breweries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E6AF41-D80D-4038-9996-E8A7887553BC}"/>
              </a:ext>
            </a:extLst>
          </p:cNvPr>
          <p:cNvSpPr/>
          <p:nvPr/>
        </p:nvSpPr>
        <p:spPr>
          <a:xfrm>
            <a:off x="7668344" y="1835532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prstClr val="white"/>
              </a:buClr>
              <a:defRPr/>
            </a:pPr>
            <a:r>
              <a:rPr lang="en-US" altLang="ko-KR" dirty="0">
                <a:latin typeface="Tahoma" pitchFamily="34" charset="0"/>
                <a:ea typeface="Tahoma" pitchFamily="34" charset="0"/>
                <a:cs typeface="Tahoma" pitchFamily="34" charset="0"/>
              </a:rPr>
              <a:t>Crime</a:t>
            </a:r>
          </a:p>
        </p:txBody>
      </p:sp>
      <p:sp>
        <p:nvSpPr>
          <p:cNvPr id="12" name="오각형 40">
            <a:extLst>
              <a:ext uri="{FF2B5EF4-FFF2-40B4-BE49-F238E27FC236}">
                <a16:creationId xmlns:a16="http://schemas.microsoft.com/office/drawing/2014/main" id="{2AA8DA76-1BC1-4CA4-94CE-50B4570D0A48}"/>
              </a:ext>
            </a:extLst>
          </p:cNvPr>
          <p:cNvSpPr/>
          <p:nvPr/>
        </p:nvSpPr>
        <p:spPr>
          <a:xfrm>
            <a:off x="1513" y="3941272"/>
            <a:ext cx="3490368" cy="685644"/>
          </a:xfrm>
          <a:prstGeom prst="homePlate">
            <a:avLst/>
          </a:prstGeom>
          <a:solidFill>
            <a:srgbClr val="480000"/>
          </a:solidFill>
          <a:ln>
            <a:noFill/>
          </a:ln>
          <a:effectLst>
            <a:innerShdw blurRad="63500" dist="63500" dir="27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오각형 35">
            <a:extLst>
              <a:ext uri="{FF2B5EF4-FFF2-40B4-BE49-F238E27FC236}">
                <a16:creationId xmlns:a16="http://schemas.microsoft.com/office/drawing/2014/main" id="{2E329214-8662-49C5-A012-31E7A6C3F451}"/>
              </a:ext>
            </a:extLst>
          </p:cNvPr>
          <p:cNvSpPr/>
          <p:nvPr/>
        </p:nvSpPr>
        <p:spPr>
          <a:xfrm>
            <a:off x="0" y="3073068"/>
            <a:ext cx="2915816" cy="685644"/>
          </a:xfrm>
          <a:prstGeom prst="homePlate">
            <a:avLst/>
          </a:prstGeom>
          <a:solidFill>
            <a:srgbClr val="474747"/>
          </a:solidFill>
          <a:ln>
            <a:noFill/>
          </a:ln>
          <a:effectLst>
            <a:innerShdw blurRad="63500" dist="63500" dir="27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7D9F3A-8906-4C27-88FA-1E7E9766B3EB}"/>
              </a:ext>
            </a:extLst>
          </p:cNvPr>
          <p:cNvGrpSpPr/>
          <p:nvPr/>
        </p:nvGrpSpPr>
        <p:grpSpPr>
          <a:xfrm>
            <a:off x="1746697" y="2286777"/>
            <a:ext cx="233768" cy="553667"/>
            <a:chOff x="1258888" y="1593850"/>
            <a:chExt cx="90487" cy="214313"/>
          </a:xfrm>
        </p:grpSpPr>
        <p:sp>
          <p:nvSpPr>
            <p:cNvPr id="15" name="Freeform 34">
              <a:extLst>
                <a:ext uri="{FF2B5EF4-FFF2-40B4-BE49-F238E27FC236}">
                  <a16:creationId xmlns:a16="http://schemas.microsoft.com/office/drawing/2014/main" id="{A716AB54-D891-4954-9280-9FC79CD41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888" y="1612900"/>
              <a:ext cx="90487" cy="168275"/>
            </a:xfrm>
            <a:custGeom>
              <a:avLst/>
              <a:gdLst>
                <a:gd name="T0" fmla="*/ 109 w 113"/>
                <a:gd name="T1" fmla="*/ 121 h 211"/>
                <a:gd name="T2" fmla="*/ 109 w 113"/>
                <a:gd name="T3" fmla="*/ 121 h 211"/>
                <a:gd name="T4" fmla="*/ 113 w 113"/>
                <a:gd name="T5" fmla="*/ 86 h 211"/>
                <a:gd name="T6" fmla="*/ 111 w 113"/>
                <a:gd name="T7" fmla="*/ 53 h 211"/>
                <a:gd name="T8" fmla="*/ 109 w 113"/>
                <a:gd name="T9" fmla="*/ 24 h 211"/>
                <a:gd name="T10" fmla="*/ 106 w 113"/>
                <a:gd name="T11" fmla="*/ 0 h 211"/>
                <a:gd name="T12" fmla="*/ 7 w 113"/>
                <a:gd name="T13" fmla="*/ 0 h 211"/>
                <a:gd name="T14" fmla="*/ 7 w 113"/>
                <a:gd name="T15" fmla="*/ 0 h 211"/>
                <a:gd name="T16" fmla="*/ 3 w 113"/>
                <a:gd name="T17" fmla="*/ 22 h 211"/>
                <a:gd name="T18" fmla="*/ 0 w 113"/>
                <a:gd name="T19" fmla="*/ 52 h 211"/>
                <a:gd name="T20" fmla="*/ 0 w 113"/>
                <a:gd name="T21" fmla="*/ 86 h 211"/>
                <a:gd name="T22" fmla="*/ 3 w 113"/>
                <a:gd name="T23" fmla="*/ 123 h 211"/>
                <a:gd name="T24" fmla="*/ 3 w 113"/>
                <a:gd name="T25" fmla="*/ 123 h 211"/>
                <a:gd name="T26" fmla="*/ 12 w 113"/>
                <a:gd name="T27" fmla="*/ 161 h 211"/>
                <a:gd name="T28" fmla="*/ 17 w 113"/>
                <a:gd name="T29" fmla="*/ 187 h 211"/>
                <a:gd name="T30" fmla="*/ 21 w 113"/>
                <a:gd name="T31" fmla="*/ 211 h 211"/>
                <a:gd name="T32" fmla="*/ 90 w 113"/>
                <a:gd name="T33" fmla="*/ 211 h 211"/>
                <a:gd name="T34" fmla="*/ 90 w 113"/>
                <a:gd name="T35" fmla="*/ 211 h 211"/>
                <a:gd name="T36" fmla="*/ 94 w 113"/>
                <a:gd name="T37" fmla="*/ 187 h 211"/>
                <a:gd name="T38" fmla="*/ 99 w 113"/>
                <a:gd name="T39" fmla="*/ 163 h 211"/>
                <a:gd name="T40" fmla="*/ 106 w 113"/>
                <a:gd name="T41" fmla="*/ 140 h 211"/>
                <a:gd name="T42" fmla="*/ 109 w 113"/>
                <a:gd name="T43" fmla="*/ 12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3" h="211">
                  <a:moveTo>
                    <a:pt x="109" y="121"/>
                  </a:moveTo>
                  <a:lnTo>
                    <a:pt x="109" y="121"/>
                  </a:lnTo>
                  <a:lnTo>
                    <a:pt x="113" y="86"/>
                  </a:lnTo>
                  <a:lnTo>
                    <a:pt x="111" y="53"/>
                  </a:lnTo>
                  <a:lnTo>
                    <a:pt x="109" y="24"/>
                  </a:lnTo>
                  <a:lnTo>
                    <a:pt x="10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22"/>
                  </a:lnTo>
                  <a:lnTo>
                    <a:pt x="0" y="52"/>
                  </a:lnTo>
                  <a:lnTo>
                    <a:pt x="0" y="86"/>
                  </a:lnTo>
                  <a:lnTo>
                    <a:pt x="3" y="123"/>
                  </a:lnTo>
                  <a:lnTo>
                    <a:pt x="3" y="123"/>
                  </a:lnTo>
                  <a:lnTo>
                    <a:pt x="12" y="161"/>
                  </a:lnTo>
                  <a:lnTo>
                    <a:pt x="17" y="187"/>
                  </a:lnTo>
                  <a:lnTo>
                    <a:pt x="21" y="211"/>
                  </a:lnTo>
                  <a:lnTo>
                    <a:pt x="90" y="211"/>
                  </a:lnTo>
                  <a:lnTo>
                    <a:pt x="90" y="211"/>
                  </a:lnTo>
                  <a:lnTo>
                    <a:pt x="94" y="187"/>
                  </a:lnTo>
                  <a:lnTo>
                    <a:pt x="99" y="163"/>
                  </a:lnTo>
                  <a:lnTo>
                    <a:pt x="106" y="140"/>
                  </a:lnTo>
                  <a:lnTo>
                    <a:pt x="109" y="12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F380A719-4CB4-45BF-8BFC-BFE8F7D2B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888" y="1612900"/>
              <a:ext cx="90487" cy="168275"/>
            </a:xfrm>
            <a:custGeom>
              <a:avLst/>
              <a:gdLst>
                <a:gd name="T0" fmla="*/ 109 w 113"/>
                <a:gd name="T1" fmla="*/ 121 h 211"/>
                <a:gd name="T2" fmla="*/ 109 w 113"/>
                <a:gd name="T3" fmla="*/ 121 h 211"/>
                <a:gd name="T4" fmla="*/ 113 w 113"/>
                <a:gd name="T5" fmla="*/ 86 h 211"/>
                <a:gd name="T6" fmla="*/ 111 w 113"/>
                <a:gd name="T7" fmla="*/ 53 h 211"/>
                <a:gd name="T8" fmla="*/ 109 w 113"/>
                <a:gd name="T9" fmla="*/ 24 h 211"/>
                <a:gd name="T10" fmla="*/ 106 w 113"/>
                <a:gd name="T11" fmla="*/ 0 h 211"/>
                <a:gd name="T12" fmla="*/ 7 w 113"/>
                <a:gd name="T13" fmla="*/ 0 h 211"/>
                <a:gd name="T14" fmla="*/ 7 w 113"/>
                <a:gd name="T15" fmla="*/ 0 h 211"/>
                <a:gd name="T16" fmla="*/ 3 w 113"/>
                <a:gd name="T17" fmla="*/ 22 h 211"/>
                <a:gd name="T18" fmla="*/ 0 w 113"/>
                <a:gd name="T19" fmla="*/ 52 h 211"/>
                <a:gd name="T20" fmla="*/ 0 w 113"/>
                <a:gd name="T21" fmla="*/ 86 h 211"/>
                <a:gd name="T22" fmla="*/ 3 w 113"/>
                <a:gd name="T23" fmla="*/ 123 h 211"/>
                <a:gd name="T24" fmla="*/ 3 w 113"/>
                <a:gd name="T25" fmla="*/ 123 h 211"/>
                <a:gd name="T26" fmla="*/ 12 w 113"/>
                <a:gd name="T27" fmla="*/ 161 h 211"/>
                <a:gd name="T28" fmla="*/ 17 w 113"/>
                <a:gd name="T29" fmla="*/ 187 h 211"/>
                <a:gd name="T30" fmla="*/ 21 w 113"/>
                <a:gd name="T31" fmla="*/ 211 h 211"/>
                <a:gd name="T32" fmla="*/ 90 w 113"/>
                <a:gd name="T33" fmla="*/ 211 h 211"/>
                <a:gd name="T34" fmla="*/ 90 w 113"/>
                <a:gd name="T35" fmla="*/ 211 h 211"/>
                <a:gd name="T36" fmla="*/ 94 w 113"/>
                <a:gd name="T37" fmla="*/ 187 h 211"/>
                <a:gd name="T38" fmla="*/ 99 w 113"/>
                <a:gd name="T39" fmla="*/ 163 h 211"/>
                <a:gd name="T40" fmla="*/ 106 w 113"/>
                <a:gd name="T41" fmla="*/ 140 h 211"/>
                <a:gd name="T42" fmla="*/ 109 w 113"/>
                <a:gd name="T43" fmla="*/ 12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3" h="211">
                  <a:moveTo>
                    <a:pt x="109" y="121"/>
                  </a:moveTo>
                  <a:lnTo>
                    <a:pt x="109" y="121"/>
                  </a:lnTo>
                  <a:lnTo>
                    <a:pt x="113" y="86"/>
                  </a:lnTo>
                  <a:lnTo>
                    <a:pt x="111" y="53"/>
                  </a:lnTo>
                  <a:lnTo>
                    <a:pt x="109" y="24"/>
                  </a:lnTo>
                  <a:lnTo>
                    <a:pt x="10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22"/>
                  </a:lnTo>
                  <a:lnTo>
                    <a:pt x="0" y="52"/>
                  </a:lnTo>
                  <a:lnTo>
                    <a:pt x="0" y="86"/>
                  </a:lnTo>
                  <a:lnTo>
                    <a:pt x="3" y="123"/>
                  </a:lnTo>
                  <a:lnTo>
                    <a:pt x="3" y="123"/>
                  </a:lnTo>
                  <a:lnTo>
                    <a:pt x="12" y="161"/>
                  </a:lnTo>
                  <a:lnTo>
                    <a:pt x="17" y="187"/>
                  </a:lnTo>
                  <a:lnTo>
                    <a:pt x="21" y="211"/>
                  </a:lnTo>
                  <a:lnTo>
                    <a:pt x="90" y="211"/>
                  </a:lnTo>
                  <a:lnTo>
                    <a:pt x="90" y="211"/>
                  </a:lnTo>
                  <a:lnTo>
                    <a:pt x="94" y="187"/>
                  </a:lnTo>
                  <a:lnTo>
                    <a:pt x="99" y="163"/>
                  </a:lnTo>
                  <a:lnTo>
                    <a:pt x="106" y="140"/>
                  </a:lnTo>
                  <a:lnTo>
                    <a:pt x="109" y="1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36">
              <a:extLst>
                <a:ext uri="{FF2B5EF4-FFF2-40B4-BE49-F238E27FC236}">
                  <a16:creationId xmlns:a16="http://schemas.microsoft.com/office/drawing/2014/main" id="{E3A03FCB-A8FF-4EFE-8F95-D9CC5AE35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238" y="1781175"/>
              <a:ext cx="79375" cy="26988"/>
            </a:xfrm>
            <a:custGeom>
              <a:avLst/>
              <a:gdLst>
                <a:gd name="T0" fmla="*/ 85 w 100"/>
                <a:gd name="T1" fmla="*/ 21 h 35"/>
                <a:gd name="T2" fmla="*/ 85 w 100"/>
                <a:gd name="T3" fmla="*/ 21 h 35"/>
                <a:gd name="T4" fmla="*/ 83 w 100"/>
                <a:gd name="T5" fmla="*/ 13 h 35"/>
                <a:gd name="T6" fmla="*/ 83 w 100"/>
                <a:gd name="T7" fmla="*/ 0 h 35"/>
                <a:gd name="T8" fmla="*/ 14 w 100"/>
                <a:gd name="T9" fmla="*/ 0 h 35"/>
                <a:gd name="T10" fmla="*/ 14 w 100"/>
                <a:gd name="T11" fmla="*/ 0 h 35"/>
                <a:gd name="T12" fmla="*/ 14 w 100"/>
                <a:gd name="T13" fmla="*/ 11 h 35"/>
                <a:gd name="T14" fmla="*/ 12 w 100"/>
                <a:gd name="T15" fmla="*/ 21 h 35"/>
                <a:gd name="T16" fmla="*/ 12 w 100"/>
                <a:gd name="T17" fmla="*/ 21 h 35"/>
                <a:gd name="T18" fmla="*/ 10 w 100"/>
                <a:gd name="T19" fmla="*/ 25 h 35"/>
                <a:gd name="T20" fmla="*/ 5 w 100"/>
                <a:gd name="T21" fmla="*/ 28 h 35"/>
                <a:gd name="T22" fmla="*/ 0 w 100"/>
                <a:gd name="T23" fmla="*/ 32 h 35"/>
                <a:gd name="T24" fmla="*/ 0 w 100"/>
                <a:gd name="T25" fmla="*/ 35 h 35"/>
                <a:gd name="T26" fmla="*/ 100 w 100"/>
                <a:gd name="T27" fmla="*/ 35 h 35"/>
                <a:gd name="T28" fmla="*/ 99 w 100"/>
                <a:gd name="T29" fmla="*/ 32 h 35"/>
                <a:gd name="T30" fmla="*/ 99 w 100"/>
                <a:gd name="T31" fmla="*/ 32 h 35"/>
                <a:gd name="T32" fmla="*/ 93 w 100"/>
                <a:gd name="T33" fmla="*/ 28 h 35"/>
                <a:gd name="T34" fmla="*/ 88 w 100"/>
                <a:gd name="T35" fmla="*/ 25 h 35"/>
                <a:gd name="T36" fmla="*/ 85 w 100"/>
                <a:gd name="T37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0" h="35">
                  <a:moveTo>
                    <a:pt x="85" y="21"/>
                  </a:moveTo>
                  <a:lnTo>
                    <a:pt x="85" y="21"/>
                  </a:lnTo>
                  <a:lnTo>
                    <a:pt x="83" y="13"/>
                  </a:lnTo>
                  <a:lnTo>
                    <a:pt x="83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1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0" y="25"/>
                  </a:lnTo>
                  <a:lnTo>
                    <a:pt x="5" y="28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100" y="35"/>
                  </a:lnTo>
                  <a:lnTo>
                    <a:pt x="99" y="32"/>
                  </a:lnTo>
                  <a:lnTo>
                    <a:pt x="99" y="32"/>
                  </a:lnTo>
                  <a:lnTo>
                    <a:pt x="93" y="28"/>
                  </a:lnTo>
                  <a:lnTo>
                    <a:pt x="88" y="25"/>
                  </a:lnTo>
                  <a:lnTo>
                    <a:pt x="85" y="21"/>
                  </a:lnTo>
                  <a:close/>
                </a:path>
              </a:pathLst>
            </a:custGeom>
            <a:solidFill>
              <a:srgbClr val="FEF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D044B6A5-612E-4EB8-B4C4-DE31DAA52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238" y="1781175"/>
              <a:ext cx="79375" cy="26988"/>
            </a:xfrm>
            <a:custGeom>
              <a:avLst/>
              <a:gdLst>
                <a:gd name="T0" fmla="*/ 85 w 100"/>
                <a:gd name="T1" fmla="*/ 21 h 35"/>
                <a:gd name="T2" fmla="*/ 85 w 100"/>
                <a:gd name="T3" fmla="*/ 21 h 35"/>
                <a:gd name="T4" fmla="*/ 83 w 100"/>
                <a:gd name="T5" fmla="*/ 13 h 35"/>
                <a:gd name="T6" fmla="*/ 83 w 100"/>
                <a:gd name="T7" fmla="*/ 0 h 35"/>
                <a:gd name="T8" fmla="*/ 14 w 100"/>
                <a:gd name="T9" fmla="*/ 0 h 35"/>
                <a:gd name="T10" fmla="*/ 14 w 100"/>
                <a:gd name="T11" fmla="*/ 0 h 35"/>
                <a:gd name="T12" fmla="*/ 14 w 100"/>
                <a:gd name="T13" fmla="*/ 11 h 35"/>
                <a:gd name="T14" fmla="*/ 12 w 100"/>
                <a:gd name="T15" fmla="*/ 21 h 35"/>
                <a:gd name="T16" fmla="*/ 12 w 100"/>
                <a:gd name="T17" fmla="*/ 21 h 35"/>
                <a:gd name="T18" fmla="*/ 10 w 100"/>
                <a:gd name="T19" fmla="*/ 25 h 35"/>
                <a:gd name="T20" fmla="*/ 5 w 100"/>
                <a:gd name="T21" fmla="*/ 28 h 35"/>
                <a:gd name="T22" fmla="*/ 0 w 100"/>
                <a:gd name="T23" fmla="*/ 32 h 35"/>
                <a:gd name="T24" fmla="*/ 0 w 100"/>
                <a:gd name="T25" fmla="*/ 35 h 35"/>
                <a:gd name="T26" fmla="*/ 100 w 100"/>
                <a:gd name="T27" fmla="*/ 35 h 35"/>
                <a:gd name="T28" fmla="*/ 99 w 100"/>
                <a:gd name="T29" fmla="*/ 32 h 35"/>
                <a:gd name="T30" fmla="*/ 99 w 100"/>
                <a:gd name="T31" fmla="*/ 32 h 35"/>
                <a:gd name="T32" fmla="*/ 93 w 100"/>
                <a:gd name="T33" fmla="*/ 28 h 35"/>
                <a:gd name="T34" fmla="*/ 88 w 100"/>
                <a:gd name="T35" fmla="*/ 25 h 35"/>
                <a:gd name="T36" fmla="*/ 85 w 100"/>
                <a:gd name="T37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0" h="35">
                  <a:moveTo>
                    <a:pt x="85" y="21"/>
                  </a:moveTo>
                  <a:lnTo>
                    <a:pt x="85" y="21"/>
                  </a:lnTo>
                  <a:lnTo>
                    <a:pt x="83" y="13"/>
                  </a:lnTo>
                  <a:lnTo>
                    <a:pt x="83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1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0" y="25"/>
                  </a:lnTo>
                  <a:lnTo>
                    <a:pt x="5" y="28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100" y="35"/>
                  </a:lnTo>
                  <a:lnTo>
                    <a:pt x="99" y="32"/>
                  </a:lnTo>
                  <a:lnTo>
                    <a:pt x="99" y="32"/>
                  </a:lnTo>
                  <a:lnTo>
                    <a:pt x="93" y="28"/>
                  </a:lnTo>
                  <a:lnTo>
                    <a:pt x="88" y="25"/>
                  </a:lnTo>
                  <a:lnTo>
                    <a:pt x="85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38">
              <a:extLst>
                <a:ext uri="{FF2B5EF4-FFF2-40B4-BE49-F238E27FC236}">
                  <a16:creationId xmlns:a16="http://schemas.microsoft.com/office/drawing/2014/main" id="{C6E55726-19C3-499D-91AD-E6B809209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888" y="1612900"/>
              <a:ext cx="41275" cy="168275"/>
            </a:xfrm>
            <a:custGeom>
              <a:avLst/>
              <a:gdLst>
                <a:gd name="T0" fmla="*/ 38 w 52"/>
                <a:gd name="T1" fmla="*/ 0 h 211"/>
                <a:gd name="T2" fmla="*/ 7 w 52"/>
                <a:gd name="T3" fmla="*/ 0 h 211"/>
                <a:gd name="T4" fmla="*/ 7 w 52"/>
                <a:gd name="T5" fmla="*/ 0 h 211"/>
                <a:gd name="T6" fmla="*/ 3 w 52"/>
                <a:gd name="T7" fmla="*/ 22 h 211"/>
                <a:gd name="T8" fmla="*/ 0 w 52"/>
                <a:gd name="T9" fmla="*/ 52 h 211"/>
                <a:gd name="T10" fmla="*/ 0 w 52"/>
                <a:gd name="T11" fmla="*/ 86 h 211"/>
                <a:gd name="T12" fmla="*/ 3 w 52"/>
                <a:gd name="T13" fmla="*/ 123 h 211"/>
                <a:gd name="T14" fmla="*/ 3 w 52"/>
                <a:gd name="T15" fmla="*/ 123 h 211"/>
                <a:gd name="T16" fmla="*/ 7 w 52"/>
                <a:gd name="T17" fmla="*/ 138 h 211"/>
                <a:gd name="T18" fmla="*/ 12 w 52"/>
                <a:gd name="T19" fmla="*/ 161 h 211"/>
                <a:gd name="T20" fmla="*/ 17 w 52"/>
                <a:gd name="T21" fmla="*/ 187 h 211"/>
                <a:gd name="T22" fmla="*/ 21 w 52"/>
                <a:gd name="T23" fmla="*/ 211 h 211"/>
                <a:gd name="T24" fmla="*/ 52 w 52"/>
                <a:gd name="T25" fmla="*/ 211 h 211"/>
                <a:gd name="T26" fmla="*/ 52 w 52"/>
                <a:gd name="T27" fmla="*/ 211 h 211"/>
                <a:gd name="T28" fmla="*/ 48 w 52"/>
                <a:gd name="T29" fmla="*/ 187 h 211"/>
                <a:gd name="T30" fmla="*/ 43 w 52"/>
                <a:gd name="T31" fmla="*/ 161 h 211"/>
                <a:gd name="T32" fmla="*/ 38 w 52"/>
                <a:gd name="T33" fmla="*/ 138 h 211"/>
                <a:gd name="T34" fmla="*/ 35 w 52"/>
                <a:gd name="T35" fmla="*/ 123 h 211"/>
                <a:gd name="T36" fmla="*/ 35 w 52"/>
                <a:gd name="T37" fmla="*/ 123 h 211"/>
                <a:gd name="T38" fmla="*/ 31 w 52"/>
                <a:gd name="T39" fmla="*/ 86 h 211"/>
                <a:gd name="T40" fmla="*/ 31 w 52"/>
                <a:gd name="T41" fmla="*/ 52 h 211"/>
                <a:gd name="T42" fmla="*/ 35 w 52"/>
                <a:gd name="T43" fmla="*/ 22 h 211"/>
                <a:gd name="T44" fmla="*/ 38 w 52"/>
                <a:gd name="T4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211">
                  <a:moveTo>
                    <a:pt x="38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3" y="22"/>
                  </a:lnTo>
                  <a:lnTo>
                    <a:pt x="0" y="52"/>
                  </a:lnTo>
                  <a:lnTo>
                    <a:pt x="0" y="86"/>
                  </a:lnTo>
                  <a:lnTo>
                    <a:pt x="3" y="123"/>
                  </a:lnTo>
                  <a:lnTo>
                    <a:pt x="3" y="123"/>
                  </a:lnTo>
                  <a:lnTo>
                    <a:pt x="7" y="138"/>
                  </a:lnTo>
                  <a:lnTo>
                    <a:pt x="12" y="161"/>
                  </a:lnTo>
                  <a:lnTo>
                    <a:pt x="17" y="187"/>
                  </a:lnTo>
                  <a:lnTo>
                    <a:pt x="21" y="211"/>
                  </a:lnTo>
                  <a:lnTo>
                    <a:pt x="52" y="211"/>
                  </a:lnTo>
                  <a:lnTo>
                    <a:pt x="52" y="211"/>
                  </a:lnTo>
                  <a:lnTo>
                    <a:pt x="48" y="187"/>
                  </a:lnTo>
                  <a:lnTo>
                    <a:pt x="43" y="161"/>
                  </a:lnTo>
                  <a:lnTo>
                    <a:pt x="38" y="138"/>
                  </a:lnTo>
                  <a:lnTo>
                    <a:pt x="35" y="123"/>
                  </a:lnTo>
                  <a:lnTo>
                    <a:pt x="35" y="123"/>
                  </a:lnTo>
                  <a:lnTo>
                    <a:pt x="31" y="86"/>
                  </a:lnTo>
                  <a:lnTo>
                    <a:pt x="31" y="52"/>
                  </a:lnTo>
                  <a:lnTo>
                    <a:pt x="35" y="2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4D4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39">
              <a:extLst>
                <a:ext uri="{FF2B5EF4-FFF2-40B4-BE49-F238E27FC236}">
                  <a16:creationId xmlns:a16="http://schemas.microsoft.com/office/drawing/2014/main" id="{1AFCE5FE-F14A-484B-8C5C-173620A5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888" y="1612900"/>
              <a:ext cx="41275" cy="168275"/>
            </a:xfrm>
            <a:custGeom>
              <a:avLst/>
              <a:gdLst>
                <a:gd name="T0" fmla="*/ 38 w 52"/>
                <a:gd name="T1" fmla="*/ 0 h 211"/>
                <a:gd name="T2" fmla="*/ 7 w 52"/>
                <a:gd name="T3" fmla="*/ 0 h 211"/>
                <a:gd name="T4" fmla="*/ 7 w 52"/>
                <a:gd name="T5" fmla="*/ 0 h 211"/>
                <a:gd name="T6" fmla="*/ 3 w 52"/>
                <a:gd name="T7" fmla="*/ 22 h 211"/>
                <a:gd name="T8" fmla="*/ 0 w 52"/>
                <a:gd name="T9" fmla="*/ 52 h 211"/>
                <a:gd name="T10" fmla="*/ 0 w 52"/>
                <a:gd name="T11" fmla="*/ 86 h 211"/>
                <a:gd name="T12" fmla="*/ 3 w 52"/>
                <a:gd name="T13" fmla="*/ 123 h 211"/>
                <a:gd name="T14" fmla="*/ 3 w 52"/>
                <a:gd name="T15" fmla="*/ 123 h 211"/>
                <a:gd name="T16" fmla="*/ 7 w 52"/>
                <a:gd name="T17" fmla="*/ 138 h 211"/>
                <a:gd name="T18" fmla="*/ 12 w 52"/>
                <a:gd name="T19" fmla="*/ 161 h 211"/>
                <a:gd name="T20" fmla="*/ 17 w 52"/>
                <a:gd name="T21" fmla="*/ 187 h 211"/>
                <a:gd name="T22" fmla="*/ 21 w 52"/>
                <a:gd name="T23" fmla="*/ 211 h 211"/>
                <a:gd name="T24" fmla="*/ 52 w 52"/>
                <a:gd name="T25" fmla="*/ 211 h 211"/>
                <a:gd name="T26" fmla="*/ 52 w 52"/>
                <a:gd name="T27" fmla="*/ 211 h 211"/>
                <a:gd name="T28" fmla="*/ 48 w 52"/>
                <a:gd name="T29" fmla="*/ 187 h 211"/>
                <a:gd name="T30" fmla="*/ 43 w 52"/>
                <a:gd name="T31" fmla="*/ 161 h 211"/>
                <a:gd name="T32" fmla="*/ 38 w 52"/>
                <a:gd name="T33" fmla="*/ 138 h 211"/>
                <a:gd name="T34" fmla="*/ 35 w 52"/>
                <a:gd name="T35" fmla="*/ 123 h 211"/>
                <a:gd name="T36" fmla="*/ 35 w 52"/>
                <a:gd name="T37" fmla="*/ 123 h 211"/>
                <a:gd name="T38" fmla="*/ 31 w 52"/>
                <a:gd name="T39" fmla="*/ 86 h 211"/>
                <a:gd name="T40" fmla="*/ 31 w 52"/>
                <a:gd name="T41" fmla="*/ 52 h 211"/>
                <a:gd name="T42" fmla="*/ 35 w 52"/>
                <a:gd name="T43" fmla="*/ 22 h 211"/>
                <a:gd name="T44" fmla="*/ 38 w 52"/>
                <a:gd name="T4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211">
                  <a:moveTo>
                    <a:pt x="38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3" y="22"/>
                  </a:lnTo>
                  <a:lnTo>
                    <a:pt x="0" y="52"/>
                  </a:lnTo>
                  <a:lnTo>
                    <a:pt x="0" y="86"/>
                  </a:lnTo>
                  <a:lnTo>
                    <a:pt x="3" y="123"/>
                  </a:lnTo>
                  <a:lnTo>
                    <a:pt x="3" y="123"/>
                  </a:lnTo>
                  <a:lnTo>
                    <a:pt x="7" y="138"/>
                  </a:lnTo>
                  <a:lnTo>
                    <a:pt x="12" y="161"/>
                  </a:lnTo>
                  <a:lnTo>
                    <a:pt x="17" y="187"/>
                  </a:lnTo>
                  <a:lnTo>
                    <a:pt x="21" y="211"/>
                  </a:lnTo>
                  <a:lnTo>
                    <a:pt x="52" y="211"/>
                  </a:lnTo>
                  <a:lnTo>
                    <a:pt x="52" y="211"/>
                  </a:lnTo>
                  <a:lnTo>
                    <a:pt x="48" y="187"/>
                  </a:lnTo>
                  <a:lnTo>
                    <a:pt x="43" y="161"/>
                  </a:lnTo>
                  <a:lnTo>
                    <a:pt x="38" y="138"/>
                  </a:lnTo>
                  <a:lnTo>
                    <a:pt x="35" y="123"/>
                  </a:lnTo>
                  <a:lnTo>
                    <a:pt x="35" y="123"/>
                  </a:lnTo>
                  <a:lnTo>
                    <a:pt x="31" y="86"/>
                  </a:lnTo>
                  <a:lnTo>
                    <a:pt x="31" y="52"/>
                  </a:lnTo>
                  <a:lnTo>
                    <a:pt x="35" y="22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40">
              <a:extLst>
                <a:ext uri="{FF2B5EF4-FFF2-40B4-BE49-F238E27FC236}">
                  <a16:creationId xmlns:a16="http://schemas.microsoft.com/office/drawing/2014/main" id="{833E6773-30AC-49AF-B5A8-1CFB554EC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888" y="1593850"/>
              <a:ext cx="88900" cy="36513"/>
            </a:xfrm>
            <a:custGeom>
              <a:avLst/>
              <a:gdLst>
                <a:gd name="T0" fmla="*/ 5 w 113"/>
                <a:gd name="T1" fmla="*/ 35 h 47"/>
                <a:gd name="T2" fmla="*/ 5 w 113"/>
                <a:gd name="T3" fmla="*/ 35 h 47"/>
                <a:gd name="T4" fmla="*/ 2 w 113"/>
                <a:gd name="T5" fmla="*/ 30 h 47"/>
                <a:gd name="T6" fmla="*/ 0 w 113"/>
                <a:gd name="T7" fmla="*/ 26 h 47"/>
                <a:gd name="T8" fmla="*/ 2 w 113"/>
                <a:gd name="T9" fmla="*/ 23 h 47"/>
                <a:gd name="T10" fmla="*/ 2 w 113"/>
                <a:gd name="T11" fmla="*/ 19 h 47"/>
                <a:gd name="T12" fmla="*/ 7 w 113"/>
                <a:gd name="T13" fmla="*/ 13 h 47"/>
                <a:gd name="T14" fmla="*/ 11 w 113"/>
                <a:gd name="T15" fmla="*/ 9 h 47"/>
                <a:gd name="T16" fmla="*/ 11 w 113"/>
                <a:gd name="T17" fmla="*/ 9 h 47"/>
                <a:gd name="T18" fmla="*/ 16 w 113"/>
                <a:gd name="T19" fmla="*/ 6 h 47"/>
                <a:gd name="T20" fmla="*/ 21 w 113"/>
                <a:gd name="T21" fmla="*/ 4 h 47"/>
                <a:gd name="T22" fmla="*/ 30 w 113"/>
                <a:gd name="T23" fmla="*/ 2 h 47"/>
                <a:gd name="T24" fmla="*/ 30 w 113"/>
                <a:gd name="T25" fmla="*/ 2 h 47"/>
                <a:gd name="T26" fmla="*/ 40 w 113"/>
                <a:gd name="T27" fmla="*/ 0 h 47"/>
                <a:gd name="T28" fmla="*/ 50 w 113"/>
                <a:gd name="T29" fmla="*/ 2 h 47"/>
                <a:gd name="T30" fmla="*/ 50 w 113"/>
                <a:gd name="T31" fmla="*/ 2 h 47"/>
                <a:gd name="T32" fmla="*/ 54 w 113"/>
                <a:gd name="T33" fmla="*/ 4 h 47"/>
                <a:gd name="T34" fmla="*/ 57 w 113"/>
                <a:gd name="T35" fmla="*/ 4 h 47"/>
                <a:gd name="T36" fmla="*/ 57 w 113"/>
                <a:gd name="T37" fmla="*/ 4 h 47"/>
                <a:gd name="T38" fmla="*/ 64 w 113"/>
                <a:gd name="T39" fmla="*/ 4 h 47"/>
                <a:gd name="T40" fmla="*/ 71 w 113"/>
                <a:gd name="T41" fmla="*/ 2 h 47"/>
                <a:gd name="T42" fmla="*/ 71 w 113"/>
                <a:gd name="T43" fmla="*/ 2 h 47"/>
                <a:gd name="T44" fmla="*/ 78 w 113"/>
                <a:gd name="T45" fmla="*/ 7 h 47"/>
                <a:gd name="T46" fmla="*/ 78 w 113"/>
                <a:gd name="T47" fmla="*/ 7 h 47"/>
                <a:gd name="T48" fmla="*/ 82 w 113"/>
                <a:gd name="T49" fmla="*/ 7 h 47"/>
                <a:gd name="T50" fmla="*/ 85 w 113"/>
                <a:gd name="T51" fmla="*/ 7 h 47"/>
                <a:gd name="T52" fmla="*/ 85 w 113"/>
                <a:gd name="T53" fmla="*/ 7 h 47"/>
                <a:gd name="T54" fmla="*/ 90 w 113"/>
                <a:gd name="T55" fmla="*/ 7 h 47"/>
                <a:gd name="T56" fmla="*/ 96 w 113"/>
                <a:gd name="T57" fmla="*/ 9 h 47"/>
                <a:gd name="T58" fmla="*/ 104 w 113"/>
                <a:gd name="T59" fmla="*/ 14 h 47"/>
                <a:gd name="T60" fmla="*/ 104 w 113"/>
                <a:gd name="T61" fmla="*/ 14 h 47"/>
                <a:gd name="T62" fmla="*/ 108 w 113"/>
                <a:gd name="T63" fmla="*/ 18 h 47"/>
                <a:gd name="T64" fmla="*/ 111 w 113"/>
                <a:gd name="T65" fmla="*/ 19 h 47"/>
                <a:gd name="T66" fmla="*/ 111 w 113"/>
                <a:gd name="T67" fmla="*/ 25 h 47"/>
                <a:gd name="T68" fmla="*/ 113 w 113"/>
                <a:gd name="T69" fmla="*/ 30 h 47"/>
                <a:gd name="T70" fmla="*/ 113 w 113"/>
                <a:gd name="T71" fmla="*/ 30 h 47"/>
                <a:gd name="T72" fmla="*/ 113 w 113"/>
                <a:gd name="T73" fmla="*/ 40 h 47"/>
                <a:gd name="T74" fmla="*/ 113 w 113"/>
                <a:gd name="T75" fmla="*/ 45 h 47"/>
                <a:gd name="T76" fmla="*/ 113 w 113"/>
                <a:gd name="T77" fmla="*/ 47 h 47"/>
                <a:gd name="T78" fmla="*/ 109 w 113"/>
                <a:gd name="T79" fmla="*/ 47 h 47"/>
                <a:gd name="T80" fmla="*/ 109 w 113"/>
                <a:gd name="T81" fmla="*/ 47 h 47"/>
                <a:gd name="T82" fmla="*/ 108 w 113"/>
                <a:gd name="T83" fmla="*/ 40 h 47"/>
                <a:gd name="T84" fmla="*/ 106 w 113"/>
                <a:gd name="T85" fmla="*/ 33 h 47"/>
                <a:gd name="T86" fmla="*/ 106 w 113"/>
                <a:gd name="T87" fmla="*/ 33 h 47"/>
                <a:gd name="T88" fmla="*/ 104 w 113"/>
                <a:gd name="T89" fmla="*/ 32 h 47"/>
                <a:gd name="T90" fmla="*/ 101 w 113"/>
                <a:gd name="T91" fmla="*/ 30 h 47"/>
                <a:gd name="T92" fmla="*/ 94 w 113"/>
                <a:gd name="T93" fmla="*/ 28 h 47"/>
                <a:gd name="T94" fmla="*/ 94 w 113"/>
                <a:gd name="T95" fmla="*/ 28 h 47"/>
                <a:gd name="T96" fmla="*/ 69 w 113"/>
                <a:gd name="T97" fmla="*/ 26 h 47"/>
                <a:gd name="T98" fmla="*/ 69 w 113"/>
                <a:gd name="T99" fmla="*/ 26 h 47"/>
                <a:gd name="T100" fmla="*/ 63 w 113"/>
                <a:gd name="T101" fmla="*/ 28 h 47"/>
                <a:gd name="T102" fmla="*/ 59 w 113"/>
                <a:gd name="T103" fmla="*/ 30 h 47"/>
                <a:gd name="T104" fmla="*/ 54 w 113"/>
                <a:gd name="T105" fmla="*/ 33 h 47"/>
                <a:gd name="T106" fmla="*/ 49 w 113"/>
                <a:gd name="T107" fmla="*/ 33 h 47"/>
                <a:gd name="T108" fmla="*/ 49 w 113"/>
                <a:gd name="T109" fmla="*/ 33 h 47"/>
                <a:gd name="T110" fmla="*/ 42 w 113"/>
                <a:gd name="T111" fmla="*/ 33 h 47"/>
                <a:gd name="T112" fmla="*/ 37 w 113"/>
                <a:gd name="T113" fmla="*/ 32 h 47"/>
                <a:gd name="T114" fmla="*/ 26 w 113"/>
                <a:gd name="T115" fmla="*/ 28 h 47"/>
                <a:gd name="T116" fmla="*/ 26 w 113"/>
                <a:gd name="T117" fmla="*/ 28 h 47"/>
                <a:gd name="T118" fmla="*/ 19 w 113"/>
                <a:gd name="T119" fmla="*/ 30 h 47"/>
                <a:gd name="T120" fmla="*/ 12 w 113"/>
                <a:gd name="T121" fmla="*/ 32 h 47"/>
                <a:gd name="T122" fmla="*/ 5 w 113"/>
                <a:gd name="T123" fmla="*/ 35 h 47"/>
                <a:gd name="T124" fmla="*/ 5 w 113"/>
                <a:gd name="T125" fmla="*/ 3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3" h="47">
                  <a:moveTo>
                    <a:pt x="5" y="35"/>
                  </a:moveTo>
                  <a:lnTo>
                    <a:pt x="5" y="35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2" y="23"/>
                  </a:lnTo>
                  <a:lnTo>
                    <a:pt x="2" y="19"/>
                  </a:lnTo>
                  <a:lnTo>
                    <a:pt x="7" y="13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6" y="6"/>
                  </a:lnTo>
                  <a:lnTo>
                    <a:pt x="21" y="4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40" y="0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54" y="4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64" y="4"/>
                  </a:lnTo>
                  <a:lnTo>
                    <a:pt x="71" y="2"/>
                  </a:lnTo>
                  <a:lnTo>
                    <a:pt x="71" y="2"/>
                  </a:lnTo>
                  <a:lnTo>
                    <a:pt x="78" y="7"/>
                  </a:lnTo>
                  <a:lnTo>
                    <a:pt x="78" y="7"/>
                  </a:lnTo>
                  <a:lnTo>
                    <a:pt x="82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90" y="7"/>
                  </a:lnTo>
                  <a:lnTo>
                    <a:pt x="96" y="9"/>
                  </a:lnTo>
                  <a:lnTo>
                    <a:pt x="104" y="14"/>
                  </a:lnTo>
                  <a:lnTo>
                    <a:pt x="104" y="14"/>
                  </a:lnTo>
                  <a:lnTo>
                    <a:pt x="108" y="18"/>
                  </a:lnTo>
                  <a:lnTo>
                    <a:pt x="111" y="19"/>
                  </a:lnTo>
                  <a:lnTo>
                    <a:pt x="111" y="25"/>
                  </a:lnTo>
                  <a:lnTo>
                    <a:pt x="113" y="30"/>
                  </a:lnTo>
                  <a:lnTo>
                    <a:pt x="113" y="30"/>
                  </a:lnTo>
                  <a:lnTo>
                    <a:pt x="113" y="40"/>
                  </a:lnTo>
                  <a:lnTo>
                    <a:pt x="113" y="45"/>
                  </a:lnTo>
                  <a:lnTo>
                    <a:pt x="113" y="47"/>
                  </a:lnTo>
                  <a:lnTo>
                    <a:pt x="109" y="47"/>
                  </a:lnTo>
                  <a:lnTo>
                    <a:pt x="109" y="47"/>
                  </a:lnTo>
                  <a:lnTo>
                    <a:pt x="108" y="40"/>
                  </a:lnTo>
                  <a:lnTo>
                    <a:pt x="106" y="33"/>
                  </a:lnTo>
                  <a:lnTo>
                    <a:pt x="106" y="33"/>
                  </a:lnTo>
                  <a:lnTo>
                    <a:pt x="104" y="32"/>
                  </a:lnTo>
                  <a:lnTo>
                    <a:pt x="101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69" y="26"/>
                  </a:lnTo>
                  <a:lnTo>
                    <a:pt x="69" y="26"/>
                  </a:lnTo>
                  <a:lnTo>
                    <a:pt x="63" y="28"/>
                  </a:lnTo>
                  <a:lnTo>
                    <a:pt x="59" y="30"/>
                  </a:lnTo>
                  <a:lnTo>
                    <a:pt x="54" y="33"/>
                  </a:lnTo>
                  <a:lnTo>
                    <a:pt x="49" y="33"/>
                  </a:lnTo>
                  <a:lnTo>
                    <a:pt x="49" y="33"/>
                  </a:lnTo>
                  <a:lnTo>
                    <a:pt x="42" y="33"/>
                  </a:lnTo>
                  <a:lnTo>
                    <a:pt x="37" y="32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19" y="30"/>
                  </a:lnTo>
                  <a:lnTo>
                    <a:pt x="12" y="32"/>
                  </a:lnTo>
                  <a:lnTo>
                    <a:pt x="5" y="35"/>
                  </a:lnTo>
                  <a:lnTo>
                    <a:pt x="5" y="35"/>
                  </a:lnTo>
                  <a:close/>
                </a:path>
              </a:pathLst>
            </a:custGeom>
            <a:solidFill>
              <a:srgbClr val="FEF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4F4052-1FFF-462F-AF1B-D810F47302A0}"/>
              </a:ext>
            </a:extLst>
          </p:cNvPr>
          <p:cNvGrpSpPr/>
          <p:nvPr/>
        </p:nvGrpSpPr>
        <p:grpSpPr>
          <a:xfrm>
            <a:off x="2290581" y="3155619"/>
            <a:ext cx="242357" cy="546762"/>
            <a:chOff x="900113" y="1485900"/>
            <a:chExt cx="198437" cy="447676"/>
          </a:xfrm>
        </p:grpSpPr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3EA19E91-16C1-424B-AC1D-1D3855B2E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875" y="1557338"/>
              <a:ext cx="187325" cy="228600"/>
            </a:xfrm>
            <a:custGeom>
              <a:avLst/>
              <a:gdLst>
                <a:gd name="T0" fmla="*/ 227 w 238"/>
                <a:gd name="T1" fmla="*/ 0 h 288"/>
                <a:gd name="T2" fmla="*/ 9 w 238"/>
                <a:gd name="T3" fmla="*/ 0 h 288"/>
                <a:gd name="T4" fmla="*/ 9 w 238"/>
                <a:gd name="T5" fmla="*/ 0 h 288"/>
                <a:gd name="T6" fmla="*/ 5 w 238"/>
                <a:gd name="T7" fmla="*/ 30 h 288"/>
                <a:gd name="T8" fmla="*/ 0 w 238"/>
                <a:gd name="T9" fmla="*/ 63 h 288"/>
                <a:gd name="T10" fmla="*/ 0 w 238"/>
                <a:gd name="T11" fmla="*/ 97 h 288"/>
                <a:gd name="T12" fmla="*/ 0 w 238"/>
                <a:gd name="T13" fmla="*/ 136 h 288"/>
                <a:gd name="T14" fmla="*/ 4 w 238"/>
                <a:gd name="T15" fmla="*/ 156 h 288"/>
                <a:gd name="T16" fmla="*/ 5 w 238"/>
                <a:gd name="T17" fmla="*/ 176 h 288"/>
                <a:gd name="T18" fmla="*/ 11 w 238"/>
                <a:gd name="T19" fmla="*/ 195 h 288"/>
                <a:gd name="T20" fmla="*/ 16 w 238"/>
                <a:gd name="T21" fmla="*/ 215 h 288"/>
                <a:gd name="T22" fmla="*/ 23 w 238"/>
                <a:gd name="T23" fmla="*/ 235 h 288"/>
                <a:gd name="T24" fmla="*/ 31 w 238"/>
                <a:gd name="T25" fmla="*/ 252 h 288"/>
                <a:gd name="T26" fmla="*/ 42 w 238"/>
                <a:gd name="T27" fmla="*/ 271 h 288"/>
                <a:gd name="T28" fmla="*/ 54 w 238"/>
                <a:gd name="T29" fmla="*/ 288 h 288"/>
                <a:gd name="T30" fmla="*/ 182 w 238"/>
                <a:gd name="T31" fmla="*/ 288 h 288"/>
                <a:gd name="T32" fmla="*/ 182 w 238"/>
                <a:gd name="T33" fmla="*/ 288 h 288"/>
                <a:gd name="T34" fmla="*/ 195 w 238"/>
                <a:gd name="T35" fmla="*/ 271 h 288"/>
                <a:gd name="T36" fmla="*/ 205 w 238"/>
                <a:gd name="T37" fmla="*/ 252 h 288"/>
                <a:gd name="T38" fmla="*/ 214 w 238"/>
                <a:gd name="T39" fmla="*/ 235 h 288"/>
                <a:gd name="T40" fmla="*/ 221 w 238"/>
                <a:gd name="T41" fmla="*/ 215 h 288"/>
                <a:gd name="T42" fmla="*/ 226 w 238"/>
                <a:gd name="T43" fmla="*/ 195 h 288"/>
                <a:gd name="T44" fmla="*/ 231 w 238"/>
                <a:gd name="T45" fmla="*/ 176 h 288"/>
                <a:gd name="T46" fmla="*/ 234 w 238"/>
                <a:gd name="T47" fmla="*/ 156 h 288"/>
                <a:gd name="T48" fmla="*/ 236 w 238"/>
                <a:gd name="T49" fmla="*/ 136 h 288"/>
                <a:gd name="T50" fmla="*/ 238 w 238"/>
                <a:gd name="T51" fmla="*/ 97 h 288"/>
                <a:gd name="T52" fmla="*/ 236 w 238"/>
                <a:gd name="T53" fmla="*/ 63 h 288"/>
                <a:gd name="T54" fmla="*/ 233 w 238"/>
                <a:gd name="T55" fmla="*/ 30 h 288"/>
                <a:gd name="T56" fmla="*/ 227 w 238"/>
                <a:gd name="T5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8" h="288">
                  <a:moveTo>
                    <a:pt x="227" y="0"/>
                  </a:moveTo>
                  <a:lnTo>
                    <a:pt x="9" y="0"/>
                  </a:lnTo>
                  <a:lnTo>
                    <a:pt x="9" y="0"/>
                  </a:lnTo>
                  <a:lnTo>
                    <a:pt x="5" y="30"/>
                  </a:lnTo>
                  <a:lnTo>
                    <a:pt x="0" y="63"/>
                  </a:lnTo>
                  <a:lnTo>
                    <a:pt x="0" y="97"/>
                  </a:lnTo>
                  <a:lnTo>
                    <a:pt x="0" y="136"/>
                  </a:lnTo>
                  <a:lnTo>
                    <a:pt x="4" y="156"/>
                  </a:lnTo>
                  <a:lnTo>
                    <a:pt x="5" y="176"/>
                  </a:lnTo>
                  <a:lnTo>
                    <a:pt x="11" y="195"/>
                  </a:lnTo>
                  <a:lnTo>
                    <a:pt x="16" y="215"/>
                  </a:lnTo>
                  <a:lnTo>
                    <a:pt x="23" y="235"/>
                  </a:lnTo>
                  <a:lnTo>
                    <a:pt x="31" y="252"/>
                  </a:lnTo>
                  <a:lnTo>
                    <a:pt x="42" y="271"/>
                  </a:lnTo>
                  <a:lnTo>
                    <a:pt x="54" y="288"/>
                  </a:lnTo>
                  <a:lnTo>
                    <a:pt x="182" y="288"/>
                  </a:lnTo>
                  <a:lnTo>
                    <a:pt x="182" y="288"/>
                  </a:lnTo>
                  <a:lnTo>
                    <a:pt x="195" y="271"/>
                  </a:lnTo>
                  <a:lnTo>
                    <a:pt x="205" y="252"/>
                  </a:lnTo>
                  <a:lnTo>
                    <a:pt x="214" y="235"/>
                  </a:lnTo>
                  <a:lnTo>
                    <a:pt x="221" y="215"/>
                  </a:lnTo>
                  <a:lnTo>
                    <a:pt x="226" y="195"/>
                  </a:lnTo>
                  <a:lnTo>
                    <a:pt x="231" y="176"/>
                  </a:lnTo>
                  <a:lnTo>
                    <a:pt x="234" y="156"/>
                  </a:lnTo>
                  <a:lnTo>
                    <a:pt x="236" y="136"/>
                  </a:lnTo>
                  <a:lnTo>
                    <a:pt x="238" y="97"/>
                  </a:lnTo>
                  <a:lnTo>
                    <a:pt x="236" y="63"/>
                  </a:lnTo>
                  <a:lnTo>
                    <a:pt x="233" y="30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79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79831A24-F710-4DFD-A329-F991807A0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875" y="1557338"/>
              <a:ext cx="187325" cy="228600"/>
            </a:xfrm>
            <a:custGeom>
              <a:avLst/>
              <a:gdLst>
                <a:gd name="T0" fmla="*/ 227 w 238"/>
                <a:gd name="T1" fmla="*/ 0 h 288"/>
                <a:gd name="T2" fmla="*/ 9 w 238"/>
                <a:gd name="T3" fmla="*/ 0 h 288"/>
                <a:gd name="T4" fmla="*/ 9 w 238"/>
                <a:gd name="T5" fmla="*/ 0 h 288"/>
                <a:gd name="T6" fmla="*/ 5 w 238"/>
                <a:gd name="T7" fmla="*/ 30 h 288"/>
                <a:gd name="T8" fmla="*/ 0 w 238"/>
                <a:gd name="T9" fmla="*/ 63 h 288"/>
                <a:gd name="T10" fmla="*/ 0 w 238"/>
                <a:gd name="T11" fmla="*/ 97 h 288"/>
                <a:gd name="T12" fmla="*/ 0 w 238"/>
                <a:gd name="T13" fmla="*/ 136 h 288"/>
                <a:gd name="T14" fmla="*/ 4 w 238"/>
                <a:gd name="T15" fmla="*/ 156 h 288"/>
                <a:gd name="T16" fmla="*/ 5 w 238"/>
                <a:gd name="T17" fmla="*/ 176 h 288"/>
                <a:gd name="T18" fmla="*/ 11 w 238"/>
                <a:gd name="T19" fmla="*/ 195 h 288"/>
                <a:gd name="T20" fmla="*/ 16 w 238"/>
                <a:gd name="T21" fmla="*/ 215 h 288"/>
                <a:gd name="T22" fmla="*/ 23 w 238"/>
                <a:gd name="T23" fmla="*/ 235 h 288"/>
                <a:gd name="T24" fmla="*/ 31 w 238"/>
                <a:gd name="T25" fmla="*/ 252 h 288"/>
                <a:gd name="T26" fmla="*/ 42 w 238"/>
                <a:gd name="T27" fmla="*/ 271 h 288"/>
                <a:gd name="T28" fmla="*/ 54 w 238"/>
                <a:gd name="T29" fmla="*/ 288 h 288"/>
                <a:gd name="T30" fmla="*/ 182 w 238"/>
                <a:gd name="T31" fmla="*/ 288 h 288"/>
                <a:gd name="T32" fmla="*/ 182 w 238"/>
                <a:gd name="T33" fmla="*/ 288 h 288"/>
                <a:gd name="T34" fmla="*/ 195 w 238"/>
                <a:gd name="T35" fmla="*/ 271 h 288"/>
                <a:gd name="T36" fmla="*/ 205 w 238"/>
                <a:gd name="T37" fmla="*/ 252 h 288"/>
                <a:gd name="T38" fmla="*/ 214 w 238"/>
                <a:gd name="T39" fmla="*/ 235 h 288"/>
                <a:gd name="T40" fmla="*/ 221 w 238"/>
                <a:gd name="T41" fmla="*/ 215 h 288"/>
                <a:gd name="T42" fmla="*/ 226 w 238"/>
                <a:gd name="T43" fmla="*/ 195 h 288"/>
                <a:gd name="T44" fmla="*/ 231 w 238"/>
                <a:gd name="T45" fmla="*/ 176 h 288"/>
                <a:gd name="T46" fmla="*/ 234 w 238"/>
                <a:gd name="T47" fmla="*/ 156 h 288"/>
                <a:gd name="T48" fmla="*/ 236 w 238"/>
                <a:gd name="T49" fmla="*/ 136 h 288"/>
                <a:gd name="T50" fmla="*/ 238 w 238"/>
                <a:gd name="T51" fmla="*/ 97 h 288"/>
                <a:gd name="T52" fmla="*/ 236 w 238"/>
                <a:gd name="T53" fmla="*/ 63 h 288"/>
                <a:gd name="T54" fmla="*/ 233 w 238"/>
                <a:gd name="T55" fmla="*/ 30 h 288"/>
                <a:gd name="T56" fmla="*/ 227 w 238"/>
                <a:gd name="T5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8" h="288">
                  <a:moveTo>
                    <a:pt x="227" y="0"/>
                  </a:moveTo>
                  <a:lnTo>
                    <a:pt x="9" y="0"/>
                  </a:lnTo>
                  <a:lnTo>
                    <a:pt x="9" y="0"/>
                  </a:lnTo>
                  <a:lnTo>
                    <a:pt x="5" y="30"/>
                  </a:lnTo>
                  <a:lnTo>
                    <a:pt x="0" y="63"/>
                  </a:lnTo>
                  <a:lnTo>
                    <a:pt x="0" y="97"/>
                  </a:lnTo>
                  <a:lnTo>
                    <a:pt x="0" y="136"/>
                  </a:lnTo>
                  <a:lnTo>
                    <a:pt x="4" y="156"/>
                  </a:lnTo>
                  <a:lnTo>
                    <a:pt x="5" y="176"/>
                  </a:lnTo>
                  <a:lnTo>
                    <a:pt x="11" y="195"/>
                  </a:lnTo>
                  <a:lnTo>
                    <a:pt x="16" y="215"/>
                  </a:lnTo>
                  <a:lnTo>
                    <a:pt x="23" y="235"/>
                  </a:lnTo>
                  <a:lnTo>
                    <a:pt x="31" y="252"/>
                  </a:lnTo>
                  <a:lnTo>
                    <a:pt x="42" y="271"/>
                  </a:lnTo>
                  <a:lnTo>
                    <a:pt x="54" y="288"/>
                  </a:lnTo>
                  <a:lnTo>
                    <a:pt x="182" y="288"/>
                  </a:lnTo>
                  <a:lnTo>
                    <a:pt x="182" y="288"/>
                  </a:lnTo>
                  <a:lnTo>
                    <a:pt x="195" y="271"/>
                  </a:lnTo>
                  <a:lnTo>
                    <a:pt x="205" y="252"/>
                  </a:lnTo>
                  <a:lnTo>
                    <a:pt x="214" y="235"/>
                  </a:lnTo>
                  <a:lnTo>
                    <a:pt x="221" y="215"/>
                  </a:lnTo>
                  <a:lnTo>
                    <a:pt x="226" y="195"/>
                  </a:lnTo>
                  <a:lnTo>
                    <a:pt x="231" y="176"/>
                  </a:lnTo>
                  <a:lnTo>
                    <a:pt x="234" y="156"/>
                  </a:lnTo>
                  <a:lnTo>
                    <a:pt x="236" y="136"/>
                  </a:lnTo>
                  <a:lnTo>
                    <a:pt x="238" y="97"/>
                  </a:lnTo>
                  <a:lnTo>
                    <a:pt x="236" y="63"/>
                  </a:lnTo>
                  <a:lnTo>
                    <a:pt x="233" y="30"/>
                  </a:lnTo>
                  <a:lnTo>
                    <a:pt x="2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C04F50F4-5567-45CD-86D0-1A74A80B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225" y="1511300"/>
              <a:ext cx="173037" cy="46038"/>
            </a:xfrm>
            <a:custGeom>
              <a:avLst/>
              <a:gdLst>
                <a:gd name="T0" fmla="*/ 203 w 218"/>
                <a:gd name="T1" fmla="*/ 0 h 57"/>
                <a:gd name="T2" fmla="*/ 111 w 218"/>
                <a:gd name="T3" fmla="*/ 0 h 57"/>
                <a:gd name="T4" fmla="*/ 109 w 218"/>
                <a:gd name="T5" fmla="*/ 0 h 57"/>
                <a:gd name="T6" fmla="*/ 15 w 218"/>
                <a:gd name="T7" fmla="*/ 0 h 57"/>
                <a:gd name="T8" fmla="*/ 15 w 218"/>
                <a:gd name="T9" fmla="*/ 0 h 57"/>
                <a:gd name="T10" fmla="*/ 10 w 218"/>
                <a:gd name="T11" fmla="*/ 16 h 57"/>
                <a:gd name="T12" fmla="*/ 0 w 218"/>
                <a:gd name="T13" fmla="*/ 57 h 57"/>
                <a:gd name="T14" fmla="*/ 218 w 218"/>
                <a:gd name="T15" fmla="*/ 57 h 57"/>
                <a:gd name="T16" fmla="*/ 218 w 218"/>
                <a:gd name="T17" fmla="*/ 57 h 57"/>
                <a:gd name="T18" fmla="*/ 208 w 218"/>
                <a:gd name="T19" fmla="*/ 16 h 57"/>
                <a:gd name="T20" fmla="*/ 203 w 218"/>
                <a:gd name="T2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57">
                  <a:moveTo>
                    <a:pt x="203" y="0"/>
                  </a:moveTo>
                  <a:lnTo>
                    <a:pt x="111" y="0"/>
                  </a:lnTo>
                  <a:lnTo>
                    <a:pt x="109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0" y="16"/>
                  </a:lnTo>
                  <a:lnTo>
                    <a:pt x="0" y="57"/>
                  </a:lnTo>
                  <a:lnTo>
                    <a:pt x="218" y="57"/>
                  </a:lnTo>
                  <a:lnTo>
                    <a:pt x="218" y="57"/>
                  </a:lnTo>
                  <a:lnTo>
                    <a:pt x="208" y="16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EF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0224BFD8-EBFD-48AB-BCD3-DB6913A74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225" y="1511300"/>
              <a:ext cx="173037" cy="46038"/>
            </a:xfrm>
            <a:custGeom>
              <a:avLst/>
              <a:gdLst>
                <a:gd name="T0" fmla="*/ 203 w 218"/>
                <a:gd name="T1" fmla="*/ 0 h 57"/>
                <a:gd name="T2" fmla="*/ 111 w 218"/>
                <a:gd name="T3" fmla="*/ 0 h 57"/>
                <a:gd name="T4" fmla="*/ 109 w 218"/>
                <a:gd name="T5" fmla="*/ 0 h 57"/>
                <a:gd name="T6" fmla="*/ 15 w 218"/>
                <a:gd name="T7" fmla="*/ 0 h 57"/>
                <a:gd name="T8" fmla="*/ 15 w 218"/>
                <a:gd name="T9" fmla="*/ 0 h 57"/>
                <a:gd name="T10" fmla="*/ 10 w 218"/>
                <a:gd name="T11" fmla="*/ 16 h 57"/>
                <a:gd name="T12" fmla="*/ 0 w 218"/>
                <a:gd name="T13" fmla="*/ 57 h 57"/>
                <a:gd name="T14" fmla="*/ 218 w 218"/>
                <a:gd name="T15" fmla="*/ 57 h 57"/>
                <a:gd name="T16" fmla="*/ 218 w 218"/>
                <a:gd name="T17" fmla="*/ 57 h 57"/>
                <a:gd name="T18" fmla="*/ 208 w 218"/>
                <a:gd name="T19" fmla="*/ 16 h 57"/>
                <a:gd name="T20" fmla="*/ 203 w 218"/>
                <a:gd name="T2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57">
                  <a:moveTo>
                    <a:pt x="203" y="0"/>
                  </a:moveTo>
                  <a:lnTo>
                    <a:pt x="111" y="0"/>
                  </a:lnTo>
                  <a:lnTo>
                    <a:pt x="109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0" y="16"/>
                  </a:lnTo>
                  <a:lnTo>
                    <a:pt x="0" y="57"/>
                  </a:lnTo>
                  <a:lnTo>
                    <a:pt x="218" y="57"/>
                  </a:lnTo>
                  <a:lnTo>
                    <a:pt x="218" y="57"/>
                  </a:lnTo>
                  <a:lnTo>
                    <a:pt x="208" y="16"/>
                  </a:lnTo>
                  <a:lnTo>
                    <a:pt x="2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3C8579DE-1F00-4F01-A41B-4F17CB16C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1785938"/>
              <a:ext cx="168275" cy="147638"/>
            </a:xfrm>
            <a:custGeom>
              <a:avLst/>
              <a:gdLst>
                <a:gd name="T0" fmla="*/ 160 w 212"/>
                <a:gd name="T1" fmla="*/ 14 h 186"/>
                <a:gd name="T2" fmla="*/ 160 w 212"/>
                <a:gd name="T3" fmla="*/ 14 h 186"/>
                <a:gd name="T4" fmla="*/ 170 w 212"/>
                <a:gd name="T5" fmla="*/ 0 h 186"/>
                <a:gd name="T6" fmla="*/ 42 w 212"/>
                <a:gd name="T7" fmla="*/ 0 h 186"/>
                <a:gd name="T8" fmla="*/ 42 w 212"/>
                <a:gd name="T9" fmla="*/ 0 h 186"/>
                <a:gd name="T10" fmla="*/ 52 w 212"/>
                <a:gd name="T11" fmla="*/ 14 h 186"/>
                <a:gd name="T12" fmla="*/ 52 w 212"/>
                <a:gd name="T13" fmla="*/ 14 h 186"/>
                <a:gd name="T14" fmla="*/ 59 w 212"/>
                <a:gd name="T15" fmla="*/ 21 h 186"/>
                <a:gd name="T16" fmla="*/ 66 w 212"/>
                <a:gd name="T17" fmla="*/ 30 h 186"/>
                <a:gd name="T18" fmla="*/ 73 w 212"/>
                <a:gd name="T19" fmla="*/ 42 h 186"/>
                <a:gd name="T20" fmla="*/ 80 w 212"/>
                <a:gd name="T21" fmla="*/ 58 h 186"/>
                <a:gd name="T22" fmla="*/ 84 w 212"/>
                <a:gd name="T23" fmla="*/ 75 h 186"/>
                <a:gd name="T24" fmla="*/ 84 w 212"/>
                <a:gd name="T25" fmla="*/ 87 h 186"/>
                <a:gd name="T26" fmla="*/ 84 w 212"/>
                <a:gd name="T27" fmla="*/ 97 h 186"/>
                <a:gd name="T28" fmla="*/ 82 w 212"/>
                <a:gd name="T29" fmla="*/ 110 h 186"/>
                <a:gd name="T30" fmla="*/ 80 w 212"/>
                <a:gd name="T31" fmla="*/ 124 h 186"/>
                <a:gd name="T32" fmla="*/ 80 w 212"/>
                <a:gd name="T33" fmla="*/ 124 h 186"/>
                <a:gd name="T34" fmla="*/ 77 w 212"/>
                <a:gd name="T35" fmla="*/ 132 h 186"/>
                <a:gd name="T36" fmla="*/ 73 w 212"/>
                <a:gd name="T37" fmla="*/ 139 h 186"/>
                <a:gd name="T38" fmla="*/ 68 w 212"/>
                <a:gd name="T39" fmla="*/ 146 h 186"/>
                <a:gd name="T40" fmla="*/ 61 w 212"/>
                <a:gd name="T41" fmla="*/ 151 h 186"/>
                <a:gd name="T42" fmla="*/ 51 w 212"/>
                <a:gd name="T43" fmla="*/ 158 h 186"/>
                <a:gd name="T44" fmla="*/ 39 w 212"/>
                <a:gd name="T45" fmla="*/ 163 h 186"/>
                <a:gd name="T46" fmla="*/ 23 w 212"/>
                <a:gd name="T47" fmla="*/ 169 h 186"/>
                <a:gd name="T48" fmla="*/ 4 w 212"/>
                <a:gd name="T49" fmla="*/ 174 h 186"/>
                <a:gd name="T50" fmla="*/ 0 w 212"/>
                <a:gd name="T51" fmla="*/ 186 h 186"/>
                <a:gd name="T52" fmla="*/ 106 w 212"/>
                <a:gd name="T53" fmla="*/ 186 h 186"/>
                <a:gd name="T54" fmla="*/ 108 w 212"/>
                <a:gd name="T55" fmla="*/ 186 h 186"/>
                <a:gd name="T56" fmla="*/ 212 w 212"/>
                <a:gd name="T57" fmla="*/ 186 h 186"/>
                <a:gd name="T58" fmla="*/ 210 w 212"/>
                <a:gd name="T59" fmla="*/ 174 h 186"/>
                <a:gd name="T60" fmla="*/ 210 w 212"/>
                <a:gd name="T61" fmla="*/ 174 h 186"/>
                <a:gd name="T62" fmla="*/ 189 w 212"/>
                <a:gd name="T63" fmla="*/ 169 h 186"/>
                <a:gd name="T64" fmla="*/ 174 w 212"/>
                <a:gd name="T65" fmla="*/ 163 h 186"/>
                <a:gd name="T66" fmla="*/ 162 w 212"/>
                <a:gd name="T67" fmla="*/ 158 h 186"/>
                <a:gd name="T68" fmla="*/ 151 w 212"/>
                <a:gd name="T69" fmla="*/ 151 h 186"/>
                <a:gd name="T70" fmla="*/ 144 w 212"/>
                <a:gd name="T71" fmla="*/ 146 h 186"/>
                <a:gd name="T72" fmla="*/ 139 w 212"/>
                <a:gd name="T73" fmla="*/ 139 h 186"/>
                <a:gd name="T74" fmla="*/ 136 w 212"/>
                <a:gd name="T75" fmla="*/ 132 h 186"/>
                <a:gd name="T76" fmla="*/ 132 w 212"/>
                <a:gd name="T77" fmla="*/ 124 h 186"/>
                <a:gd name="T78" fmla="*/ 132 w 212"/>
                <a:gd name="T79" fmla="*/ 124 h 186"/>
                <a:gd name="T80" fmla="*/ 130 w 212"/>
                <a:gd name="T81" fmla="*/ 110 h 186"/>
                <a:gd name="T82" fmla="*/ 129 w 212"/>
                <a:gd name="T83" fmla="*/ 97 h 186"/>
                <a:gd name="T84" fmla="*/ 129 w 212"/>
                <a:gd name="T85" fmla="*/ 87 h 186"/>
                <a:gd name="T86" fmla="*/ 129 w 212"/>
                <a:gd name="T87" fmla="*/ 75 h 186"/>
                <a:gd name="T88" fmla="*/ 134 w 212"/>
                <a:gd name="T89" fmla="*/ 58 h 186"/>
                <a:gd name="T90" fmla="*/ 139 w 212"/>
                <a:gd name="T91" fmla="*/ 42 h 186"/>
                <a:gd name="T92" fmla="*/ 146 w 212"/>
                <a:gd name="T93" fmla="*/ 30 h 186"/>
                <a:gd name="T94" fmla="*/ 153 w 212"/>
                <a:gd name="T95" fmla="*/ 21 h 186"/>
                <a:gd name="T96" fmla="*/ 160 w 212"/>
                <a:gd name="T97" fmla="*/ 14 h 186"/>
                <a:gd name="T98" fmla="*/ 160 w 212"/>
                <a:gd name="T99" fmla="*/ 1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2" h="186">
                  <a:moveTo>
                    <a:pt x="160" y="14"/>
                  </a:moveTo>
                  <a:lnTo>
                    <a:pt x="160" y="14"/>
                  </a:lnTo>
                  <a:lnTo>
                    <a:pt x="170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2" y="14"/>
                  </a:lnTo>
                  <a:lnTo>
                    <a:pt x="52" y="14"/>
                  </a:lnTo>
                  <a:lnTo>
                    <a:pt x="59" y="21"/>
                  </a:lnTo>
                  <a:lnTo>
                    <a:pt x="66" y="30"/>
                  </a:lnTo>
                  <a:lnTo>
                    <a:pt x="73" y="42"/>
                  </a:lnTo>
                  <a:lnTo>
                    <a:pt x="80" y="58"/>
                  </a:lnTo>
                  <a:lnTo>
                    <a:pt x="84" y="75"/>
                  </a:lnTo>
                  <a:lnTo>
                    <a:pt x="84" y="87"/>
                  </a:lnTo>
                  <a:lnTo>
                    <a:pt x="84" y="97"/>
                  </a:lnTo>
                  <a:lnTo>
                    <a:pt x="82" y="110"/>
                  </a:lnTo>
                  <a:lnTo>
                    <a:pt x="80" y="124"/>
                  </a:lnTo>
                  <a:lnTo>
                    <a:pt x="80" y="124"/>
                  </a:lnTo>
                  <a:lnTo>
                    <a:pt x="77" y="132"/>
                  </a:lnTo>
                  <a:lnTo>
                    <a:pt x="73" y="139"/>
                  </a:lnTo>
                  <a:lnTo>
                    <a:pt x="68" y="146"/>
                  </a:lnTo>
                  <a:lnTo>
                    <a:pt x="61" y="151"/>
                  </a:lnTo>
                  <a:lnTo>
                    <a:pt x="51" y="158"/>
                  </a:lnTo>
                  <a:lnTo>
                    <a:pt x="39" y="163"/>
                  </a:lnTo>
                  <a:lnTo>
                    <a:pt x="23" y="169"/>
                  </a:lnTo>
                  <a:lnTo>
                    <a:pt x="4" y="174"/>
                  </a:lnTo>
                  <a:lnTo>
                    <a:pt x="0" y="186"/>
                  </a:lnTo>
                  <a:lnTo>
                    <a:pt x="106" y="186"/>
                  </a:lnTo>
                  <a:lnTo>
                    <a:pt x="108" y="186"/>
                  </a:lnTo>
                  <a:lnTo>
                    <a:pt x="212" y="186"/>
                  </a:lnTo>
                  <a:lnTo>
                    <a:pt x="210" y="174"/>
                  </a:lnTo>
                  <a:lnTo>
                    <a:pt x="210" y="174"/>
                  </a:lnTo>
                  <a:lnTo>
                    <a:pt x="189" y="169"/>
                  </a:lnTo>
                  <a:lnTo>
                    <a:pt x="174" y="163"/>
                  </a:lnTo>
                  <a:lnTo>
                    <a:pt x="162" y="158"/>
                  </a:lnTo>
                  <a:lnTo>
                    <a:pt x="151" y="151"/>
                  </a:lnTo>
                  <a:lnTo>
                    <a:pt x="144" y="146"/>
                  </a:lnTo>
                  <a:lnTo>
                    <a:pt x="139" y="139"/>
                  </a:lnTo>
                  <a:lnTo>
                    <a:pt x="136" y="132"/>
                  </a:lnTo>
                  <a:lnTo>
                    <a:pt x="132" y="124"/>
                  </a:lnTo>
                  <a:lnTo>
                    <a:pt x="132" y="124"/>
                  </a:lnTo>
                  <a:lnTo>
                    <a:pt x="130" y="110"/>
                  </a:lnTo>
                  <a:lnTo>
                    <a:pt x="129" y="97"/>
                  </a:lnTo>
                  <a:lnTo>
                    <a:pt x="129" y="87"/>
                  </a:lnTo>
                  <a:lnTo>
                    <a:pt x="129" y="75"/>
                  </a:lnTo>
                  <a:lnTo>
                    <a:pt x="134" y="58"/>
                  </a:lnTo>
                  <a:lnTo>
                    <a:pt x="139" y="42"/>
                  </a:lnTo>
                  <a:lnTo>
                    <a:pt x="146" y="30"/>
                  </a:lnTo>
                  <a:lnTo>
                    <a:pt x="153" y="21"/>
                  </a:lnTo>
                  <a:lnTo>
                    <a:pt x="160" y="14"/>
                  </a:lnTo>
                  <a:lnTo>
                    <a:pt x="160" y="14"/>
                  </a:lnTo>
                  <a:close/>
                </a:path>
              </a:pathLst>
            </a:custGeom>
            <a:solidFill>
              <a:srgbClr val="FEF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02EFC5AA-B139-4546-9FE3-DDEEEF450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875" y="1557338"/>
              <a:ext cx="93662" cy="228600"/>
            </a:xfrm>
            <a:custGeom>
              <a:avLst/>
              <a:gdLst>
                <a:gd name="T0" fmla="*/ 75 w 120"/>
                <a:gd name="T1" fmla="*/ 0 h 288"/>
                <a:gd name="T2" fmla="*/ 9 w 120"/>
                <a:gd name="T3" fmla="*/ 0 h 288"/>
                <a:gd name="T4" fmla="*/ 9 w 120"/>
                <a:gd name="T5" fmla="*/ 0 h 288"/>
                <a:gd name="T6" fmla="*/ 5 w 120"/>
                <a:gd name="T7" fmla="*/ 21 h 288"/>
                <a:gd name="T8" fmla="*/ 2 w 120"/>
                <a:gd name="T9" fmla="*/ 47 h 288"/>
                <a:gd name="T10" fmla="*/ 0 w 120"/>
                <a:gd name="T11" fmla="*/ 73 h 288"/>
                <a:gd name="T12" fmla="*/ 0 w 120"/>
                <a:gd name="T13" fmla="*/ 101 h 288"/>
                <a:gd name="T14" fmla="*/ 0 w 120"/>
                <a:gd name="T15" fmla="*/ 101 h 288"/>
                <a:gd name="T16" fmla="*/ 0 w 120"/>
                <a:gd name="T17" fmla="*/ 125 h 288"/>
                <a:gd name="T18" fmla="*/ 2 w 120"/>
                <a:gd name="T19" fmla="*/ 148 h 288"/>
                <a:gd name="T20" fmla="*/ 5 w 120"/>
                <a:gd name="T21" fmla="*/ 172 h 288"/>
                <a:gd name="T22" fmla="*/ 11 w 120"/>
                <a:gd name="T23" fmla="*/ 196 h 288"/>
                <a:gd name="T24" fmla="*/ 18 w 120"/>
                <a:gd name="T25" fmla="*/ 221 h 288"/>
                <a:gd name="T26" fmla="*/ 28 w 120"/>
                <a:gd name="T27" fmla="*/ 245 h 288"/>
                <a:gd name="T28" fmla="*/ 40 w 120"/>
                <a:gd name="T29" fmla="*/ 267 h 288"/>
                <a:gd name="T30" fmla="*/ 54 w 120"/>
                <a:gd name="T31" fmla="*/ 288 h 288"/>
                <a:gd name="T32" fmla="*/ 120 w 120"/>
                <a:gd name="T33" fmla="*/ 288 h 288"/>
                <a:gd name="T34" fmla="*/ 120 w 120"/>
                <a:gd name="T35" fmla="*/ 288 h 288"/>
                <a:gd name="T36" fmla="*/ 108 w 120"/>
                <a:gd name="T37" fmla="*/ 271 h 288"/>
                <a:gd name="T38" fmla="*/ 97 w 120"/>
                <a:gd name="T39" fmla="*/ 252 h 288"/>
                <a:gd name="T40" fmla="*/ 89 w 120"/>
                <a:gd name="T41" fmla="*/ 235 h 288"/>
                <a:gd name="T42" fmla="*/ 82 w 120"/>
                <a:gd name="T43" fmla="*/ 215 h 288"/>
                <a:gd name="T44" fmla="*/ 77 w 120"/>
                <a:gd name="T45" fmla="*/ 195 h 288"/>
                <a:gd name="T46" fmla="*/ 71 w 120"/>
                <a:gd name="T47" fmla="*/ 176 h 288"/>
                <a:gd name="T48" fmla="*/ 68 w 120"/>
                <a:gd name="T49" fmla="*/ 156 h 288"/>
                <a:gd name="T50" fmla="*/ 66 w 120"/>
                <a:gd name="T51" fmla="*/ 136 h 288"/>
                <a:gd name="T52" fmla="*/ 64 w 120"/>
                <a:gd name="T53" fmla="*/ 97 h 288"/>
                <a:gd name="T54" fmla="*/ 66 w 120"/>
                <a:gd name="T55" fmla="*/ 63 h 288"/>
                <a:gd name="T56" fmla="*/ 71 w 120"/>
                <a:gd name="T57" fmla="*/ 30 h 288"/>
                <a:gd name="T58" fmla="*/ 75 w 120"/>
                <a:gd name="T5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0" h="288">
                  <a:moveTo>
                    <a:pt x="75" y="0"/>
                  </a:moveTo>
                  <a:lnTo>
                    <a:pt x="9" y="0"/>
                  </a:lnTo>
                  <a:lnTo>
                    <a:pt x="9" y="0"/>
                  </a:lnTo>
                  <a:lnTo>
                    <a:pt x="5" y="21"/>
                  </a:lnTo>
                  <a:lnTo>
                    <a:pt x="2" y="47"/>
                  </a:lnTo>
                  <a:lnTo>
                    <a:pt x="0" y="73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25"/>
                  </a:lnTo>
                  <a:lnTo>
                    <a:pt x="2" y="148"/>
                  </a:lnTo>
                  <a:lnTo>
                    <a:pt x="5" y="172"/>
                  </a:lnTo>
                  <a:lnTo>
                    <a:pt x="11" y="196"/>
                  </a:lnTo>
                  <a:lnTo>
                    <a:pt x="18" y="221"/>
                  </a:lnTo>
                  <a:lnTo>
                    <a:pt x="28" y="245"/>
                  </a:lnTo>
                  <a:lnTo>
                    <a:pt x="40" y="267"/>
                  </a:lnTo>
                  <a:lnTo>
                    <a:pt x="54" y="288"/>
                  </a:lnTo>
                  <a:lnTo>
                    <a:pt x="120" y="288"/>
                  </a:lnTo>
                  <a:lnTo>
                    <a:pt x="120" y="288"/>
                  </a:lnTo>
                  <a:lnTo>
                    <a:pt x="108" y="271"/>
                  </a:lnTo>
                  <a:lnTo>
                    <a:pt x="97" y="252"/>
                  </a:lnTo>
                  <a:lnTo>
                    <a:pt x="89" y="235"/>
                  </a:lnTo>
                  <a:lnTo>
                    <a:pt x="82" y="215"/>
                  </a:lnTo>
                  <a:lnTo>
                    <a:pt x="77" y="195"/>
                  </a:lnTo>
                  <a:lnTo>
                    <a:pt x="71" y="176"/>
                  </a:lnTo>
                  <a:lnTo>
                    <a:pt x="68" y="156"/>
                  </a:lnTo>
                  <a:lnTo>
                    <a:pt x="66" y="136"/>
                  </a:lnTo>
                  <a:lnTo>
                    <a:pt x="64" y="97"/>
                  </a:lnTo>
                  <a:lnTo>
                    <a:pt x="66" y="63"/>
                  </a:lnTo>
                  <a:lnTo>
                    <a:pt x="71" y="3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CB9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7D048AFA-9CA0-490E-B8D5-282EFE3FB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875" y="1557338"/>
              <a:ext cx="93662" cy="228600"/>
            </a:xfrm>
            <a:custGeom>
              <a:avLst/>
              <a:gdLst>
                <a:gd name="T0" fmla="*/ 75 w 120"/>
                <a:gd name="T1" fmla="*/ 0 h 288"/>
                <a:gd name="T2" fmla="*/ 9 w 120"/>
                <a:gd name="T3" fmla="*/ 0 h 288"/>
                <a:gd name="T4" fmla="*/ 9 w 120"/>
                <a:gd name="T5" fmla="*/ 0 h 288"/>
                <a:gd name="T6" fmla="*/ 5 w 120"/>
                <a:gd name="T7" fmla="*/ 21 h 288"/>
                <a:gd name="T8" fmla="*/ 2 w 120"/>
                <a:gd name="T9" fmla="*/ 47 h 288"/>
                <a:gd name="T10" fmla="*/ 0 w 120"/>
                <a:gd name="T11" fmla="*/ 73 h 288"/>
                <a:gd name="T12" fmla="*/ 0 w 120"/>
                <a:gd name="T13" fmla="*/ 101 h 288"/>
                <a:gd name="T14" fmla="*/ 0 w 120"/>
                <a:gd name="T15" fmla="*/ 101 h 288"/>
                <a:gd name="T16" fmla="*/ 0 w 120"/>
                <a:gd name="T17" fmla="*/ 125 h 288"/>
                <a:gd name="T18" fmla="*/ 2 w 120"/>
                <a:gd name="T19" fmla="*/ 148 h 288"/>
                <a:gd name="T20" fmla="*/ 5 w 120"/>
                <a:gd name="T21" fmla="*/ 172 h 288"/>
                <a:gd name="T22" fmla="*/ 11 w 120"/>
                <a:gd name="T23" fmla="*/ 196 h 288"/>
                <a:gd name="T24" fmla="*/ 18 w 120"/>
                <a:gd name="T25" fmla="*/ 221 h 288"/>
                <a:gd name="T26" fmla="*/ 28 w 120"/>
                <a:gd name="T27" fmla="*/ 245 h 288"/>
                <a:gd name="T28" fmla="*/ 40 w 120"/>
                <a:gd name="T29" fmla="*/ 267 h 288"/>
                <a:gd name="T30" fmla="*/ 54 w 120"/>
                <a:gd name="T31" fmla="*/ 288 h 288"/>
                <a:gd name="T32" fmla="*/ 120 w 120"/>
                <a:gd name="T33" fmla="*/ 288 h 288"/>
                <a:gd name="T34" fmla="*/ 120 w 120"/>
                <a:gd name="T35" fmla="*/ 288 h 288"/>
                <a:gd name="T36" fmla="*/ 108 w 120"/>
                <a:gd name="T37" fmla="*/ 271 h 288"/>
                <a:gd name="T38" fmla="*/ 97 w 120"/>
                <a:gd name="T39" fmla="*/ 252 h 288"/>
                <a:gd name="T40" fmla="*/ 89 w 120"/>
                <a:gd name="T41" fmla="*/ 235 h 288"/>
                <a:gd name="T42" fmla="*/ 82 w 120"/>
                <a:gd name="T43" fmla="*/ 215 h 288"/>
                <a:gd name="T44" fmla="*/ 77 w 120"/>
                <a:gd name="T45" fmla="*/ 195 h 288"/>
                <a:gd name="T46" fmla="*/ 71 w 120"/>
                <a:gd name="T47" fmla="*/ 176 h 288"/>
                <a:gd name="T48" fmla="*/ 68 w 120"/>
                <a:gd name="T49" fmla="*/ 156 h 288"/>
                <a:gd name="T50" fmla="*/ 66 w 120"/>
                <a:gd name="T51" fmla="*/ 136 h 288"/>
                <a:gd name="T52" fmla="*/ 64 w 120"/>
                <a:gd name="T53" fmla="*/ 97 h 288"/>
                <a:gd name="T54" fmla="*/ 66 w 120"/>
                <a:gd name="T55" fmla="*/ 63 h 288"/>
                <a:gd name="T56" fmla="*/ 71 w 120"/>
                <a:gd name="T57" fmla="*/ 30 h 288"/>
                <a:gd name="T58" fmla="*/ 75 w 120"/>
                <a:gd name="T5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0" h="288">
                  <a:moveTo>
                    <a:pt x="75" y="0"/>
                  </a:moveTo>
                  <a:lnTo>
                    <a:pt x="9" y="0"/>
                  </a:lnTo>
                  <a:lnTo>
                    <a:pt x="9" y="0"/>
                  </a:lnTo>
                  <a:lnTo>
                    <a:pt x="5" y="21"/>
                  </a:lnTo>
                  <a:lnTo>
                    <a:pt x="2" y="47"/>
                  </a:lnTo>
                  <a:lnTo>
                    <a:pt x="0" y="73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25"/>
                  </a:lnTo>
                  <a:lnTo>
                    <a:pt x="2" y="148"/>
                  </a:lnTo>
                  <a:lnTo>
                    <a:pt x="5" y="172"/>
                  </a:lnTo>
                  <a:lnTo>
                    <a:pt x="11" y="196"/>
                  </a:lnTo>
                  <a:lnTo>
                    <a:pt x="18" y="221"/>
                  </a:lnTo>
                  <a:lnTo>
                    <a:pt x="28" y="245"/>
                  </a:lnTo>
                  <a:lnTo>
                    <a:pt x="40" y="267"/>
                  </a:lnTo>
                  <a:lnTo>
                    <a:pt x="54" y="288"/>
                  </a:lnTo>
                  <a:lnTo>
                    <a:pt x="120" y="288"/>
                  </a:lnTo>
                  <a:lnTo>
                    <a:pt x="120" y="288"/>
                  </a:lnTo>
                  <a:lnTo>
                    <a:pt x="108" y="271"/>
                  </a:lnTo>
                  <a:lnTo>
                    <a:pt x="97" y="252"/>
                  </a:lnTo>
                  <a:lnTo>
                    <a:pt x="89" y="235"/>
                  </a:lnTo>
                  <a:lnTo>
                    <a:pt x="82" y="215"/>
                  </a:lnTo>
                  <a:lnTo>
                    <a:pt x="77" y="195"/>
                  </a:lnTo>
                  <a:lnTo>
                    <a:pt x="71" y="176"/>
                  </a:lnTo>
                  <a:lnTo>
                    <a:pt x="68" y="156"/>
                  </a:lnTo>
                  <a:lnTo>
                    <a:pt x="66" y="136"/>
                  </a:lnTo>
                  <a:lnTo>
                    <a:pt x="64" y="97"/>
                  </a:lnTo>
                  <a:lnTo>
                    <a:pt x="66" y="63"/>
                  </a:lnTo>
                  <a:lnTo>
                    <a:pt x="71" y="30"/>
                  </a:lnTo>
                  <a:lnTo>
                    <a:pt x="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FE1F7F82-CEC5-4D7F-9230-188FBA662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113" y="1485900"/>
              <a:ext cx="198437" cy="120650"/>
            </a:xfrm>
            <a:custGeom>
              <a:avLst/>
              <a:gdLst>
                <a:gd name="T0" fmla="*/ 10 w 250"/>
                <a:gd name="T1" fmla="*/ 111 h 153"/>
                <a:gd name="T2" fmla="*/ 0 w 250"/>
                <a:gd name="T3" fmla="*/ 85 h 153"/>
                <a:gd name="T4" fmla="*/ 3 w 250"/>
                <a:gd name="T5" fmla="*/ 59 h 153"/>
                <a:gd name="T6" fmla="*/ 14 w 250"/>
                <a:gd name="T7" fmla="*/ 40 h 153"/>
                <a:gd name="T8" fmla="*/ 23 w 250"/>
                <a:gd name="T9" fmla="*/ 26 h 153"/>
                <a:gd name="T10" fmla="*/ 43 w 250"/>
                <a:gd name="T11" fmla="*/ 12 h 153"/>
                <a:gd name="T12" fmla="*/ 66 w 250"/>
                <a:gd name="T13" fmla="*/ 5 h 153"/>
                <a:gd name="T14" fmla="*/ 87 w 250"/>
                <a:gd name="T15" fmla="*/ 0 h 153"/>
                <a:gd name="T16" fmla="*/ 109 w 250"/>
                <a:gd name="T17" fmla="*/ 3 h 153"/>
                <a:gd name="T18" fmla="*/ 118 w 250"/>
                <a:gd name="T19" fmla="*/ 9 h 153"/>
                <a:gd name="T20" fmla="*/ 127 w 250"/>
                <a:gd name="T21" fmla="*/ 14 h 153"/>
                <a:gd name="T22" fmla="*/ 134 w 250"/>
                <a:gd name="T23" fmla="*/ 12 h 153"/>
                <a:gd name="T24" fmla="*/ 147 w 250"/>
                <a:gd name="T25" fmla="*/ 9 h 153"/>
                <a:gd name="T26" fmla="*/ 154 w 250"/>
                <a:gd name="T27" fmla="*/ 9 h 153"/>
                <a:gd name="T28" fmla="*/ 163 w 250"/>
                <a:gd name="T29" fmla="*/ 14 h 153"/>
                <a:gd name="T30" fmla="*/ 170 w 250"/>
                <a:gd name="T31" fmla="*/ 21 h 153"/>
                <a:gd name="T32" fmla="*/ 179 w 250"/>
                <a:gd name="T33" fmla="*/ 24 h 153"/>
                <a:gd name="T34" fmla="*/ 187 w 250"/>
                <a:gd name="T35" fmla="*/ 23 h 153"/>
                <a:gd name="T36" fmla="*/ 200 w 250"/>
                <a:gd name="T37" fmla="*/ 23 h 153"/>
                <a:gd name="T38" fmla="*/ 219 w 250"/>
                <a:gd name="T39" fmla="*/ 35 h 153"/>
                <a:gd name="T40" fmla="*/ 229 w 250"/>
                <a:gd name="T41" fmla="*/ 43 h 153"/>
                <a:gd name="T42" fmla="*/ 243 w 250"/>
                <a:gd name="T43" fmla="*/ 64 h 153"/>
                <a:gd name="T44" fmla="*/ 246 w 250"/>
                <a:gd name="T45" fmla="*/ 95 h 153"/>
                <a:gd name="T46" fmla="*/ 248 w 250"/>
                <a:gd name="T47" fmla="*/ 111 h 153"/>
                <a:gd name="T48" fmla="*/ 250 w 250"/>
                <a:gd name="T49" fmla="*/ 141 h 153"/>
                <a:gd name="T50" fmla="*/ 246 w 250"/>
                <a:gd name="T51" fmla="*/ 153 h 153"/>
                <a:gd name="T52" fmla="*/ 241 w 250"/>
                <a:gd name="T53" fmla="*/ 153 h 153"/>
                <a:gd name="T54" fmla="*/ 239 w 250"/>
                <a:gd name="T55" fmla="*/ 142 h 153"/>
                <a:gd name="T56" fmla="*/ 231 w 250"/>
                <a:gd name="T57" fmla="*/ 108 h 153"/>
                <a:gd name="T58" fmla="*/ 227 w 250"/>
                <a:gd name="T59" fmla="*/ 99 h 153"/>
                <a:gd name="T60" fmla="*/ 215 w 250"/>
                <a:gd name="T61" fmla="*/ 92 h 153"/>
                <a:gd name="T62" fmla="*/ 206 w 250"/>
                <a:gd name="T63" fmla="*/ 90 h 153"/>
                <a:gd name="T64" fmla="*/ 151 w 250"/>
                <a:gd name="T65" fmla="*/ 85 h 153"/>
                <a:gd name="T66" fmla="*/ 144 w 250"/>
                <a:gd name="T67" fmla="*/ 87 h 153"/>
                <a:gd name="T68" fmla="*/ 128 w 250"/>
                <a:gd name="T69" fmla="*/ 97 h 153"/>
                <a:gd name="T70" fmla="*/ 113 w 250"/>
                <a:gd name="T71" fmla="*/ 108 h 153"/>
                <a:gd name="T72" fmla="*/ 106 w 250"/>
                <a:gd name="T73" fmla="*/ 108 h 153"/>
                <a:gd name="T74" fmla="*/ 92 w 250"/>
                <a:gd name="T75" fmla="*/ 106 h 153"/>
                <a:gd name="T76" fmla="*/ 69 w 250"/>
                <a:gd name="T77" fmla="*/ 95 h 153"/>
                <a:gd name="T78" fmla="*/ 57 w 250"/>
                <a:gd name="T79" fmla="*/ 94 h 153"/>
                <a:gd name="T80" fmla="*/ 40 w 250"/>
                <a:gd name="T81" fmla="*/ 95 h 153"/>
                <a:gd name="T82" fmla="*/ 14 w 250"/>
                <a:gd name="T83" fmla="*/ 108 h 153"/>
                <a:gd name="T84" fmla="*/ 10 w 250"/>
                <a:gd name="T85" fmla="*/ 11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0" h="153">
                  <a:moveTo>
                    <a:pt x="10" y="111"/>
                  </a:moveTo>
                  <a:lnTo>
                    <a:pt x="10" y="111"/>
                  </a:lnTo>
                  <a:lnTo>
                    <a:pt x="3" y="97"/>
                  </a:lnTo>
                  <a:lnTo>
                    <a:pt x="0" y="85"/>
                  </a:lnTo>
                  <a:lnTo>
                    <a:pt x="2" y="71"/>
                  </a:lnTo>
                  <a:lnTo>
                    <a:pt x="3" y="59"/>
                  </a:lnTo>
                  <a:lnTo>
                    <a:pt x="9" y="49"/>
                  </a:lnTo>
                  <a:lnTo>
                    <a:pt x="14" y="40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33" y="19"/>
                  </a:lnTo>
                  <a:lnTo>
                    <a:pt x="43" y="12"/>
                  </a:lnTo>
                  <a:lnTo>
                    <a:pt x="66" y="5"/>
                  </a:lnTo>
                  <a:lnTo>
                    <a:pt x="66" y="5"/>
                  </a:lnTo>
                  <a:lnTo>
                    <a:pt x="76" y="2"/>
                  </a:lnTo>
                  <a:lnTo>
                    <a:pt x="87" y="0"/>
                  </a:lnTo>
                  <a:lnTo>
                    <a:pt x="99" y="0"/>
                  </a:lnTo>
                  <a:lnTo>
                    <a:pt x="109" y="3"/>
                  </a:lnTo>
                  <a:lnTo>
                    <a:pt x="109" y="3"/>
                  </a:lnTo>
                  <a:lnTo>
                    <a:pt x="118" y="9"/>
                  </a:lnTo>
                  <a:lnTo>
                    <a:pt x="121" y="12"/>
                  </a:lnTo>
                  <a:lnTo>
                    <a:pt x="127" y="14"/>
                  </a:lnTo>
                  <a:lnTo>
                    <a:pt x="127" y="14"/>
                  </a:lnTo>
                  <a:lnTo>
                    <a:pt x="134" y="12"/>
                  </a:lnTo>
                  <a:lnTo>
                    <a:pt x="141" y="10"/>
                  </a:lnTo>
                  <a:lnTo>
                    <a:pt x="147" y="9"/>
                  </a:lnTo>
                  <a:lnTo>
                    <a:pt x="154" y="9"/>
                  </a:lnTo>
                  <a:lnTo>
                    <a:pt x="154" y="9"/>
                  </a:lnTo>
                  <a:lnTo>
                    <a:pt x="158" y="10"/>
                  </a:lnTo>
                  <a:lnTo>
                    <a:pt x="163" y="14"/>
                  </a:lnTo>
                  <a:lnTo>
                    <a:pt x="170" y="21"/>
                  </a:lnTo>
                  <a:lnTo>
                    <a:pt x="170" y="21"/>
                  </a:lnTo>
                  <a:lnTo>
                    <a:pt x="175" y="24"/>
                  </a:lnTo>
                  <a:lnTo>
                    <a:pt x="179" y="24"/>
                  </a:lnTo>
                  <a:lnTo>
                    <a:pt x="187" y="23"/>
                  </a:lnTo>
                  <a:lnTo>
                    <a:pt x="187" y="23"/>
                  </a:lnTo>
                  <a:lnTo>
                    <a:pt x="194" y="21"/>
                  </a:lnTo>
                  <a:lnTo>
                    <a:pt x="200" y="23"/>
                  </a:lnTo>
                  <a:lnTo>
                    <a:pt x="210" y="26"/>
                  </a:lnTo>
                  <a:lnTo>
                    <a:pt x="219" y="35"/>
                  </a:lnTo>
                  <a:lnTo>
                    <a:pt x="229" y="43"/>
                  </a:lnTo>
                  <a:lnTo>
                    <a:pt x="229" y="43"/>
                  </a:lnTo>
                  <a:lnTo>
                    <a:pt x="238" y="54"/>
                  </a:lnTo>
                  <a:lnTo>
                    <a:pt x="243" y="64"/>
                  </a:lnTo>
                  <a:lnTo>
                    <a:pt x="245" y="78"/>
                  </a:lnTo>
                  <a:lnTo>
                    <a:pt x="246" y="95"/>
                  </a:lnTo>
                  <a:lnTo>
                    <a:pt x="246" y="95"/>
                  </a:lnTo>
                  <a:lnTo>
                    <a:pt x="248" y="111"/>
                  </a:lnTo>
                  <a:lnTo>
                    <a:pt x="250" y="130"/>
                  </a:lnTo>
                  <a:lnTo>
                    <a:pt x="250" y="141"/>
                  </a:lnTo>
                  <a:lnTo>
                    <a:pt x="250" y="148"/>
                  </a:lnTo>
                  <a:lnTo>
                    <a:pt x="246" y="153"/>
                  </a:lnTo>
                  <a:lnTo>
                    <a:pt x="245" y="153"/>
                  </a:lnTo>
                  <a:lnTo>
                    <a:pt x="241" y="153"/>
                  </a:lnTo>
                  <a:lnTo>
                    <a:pt x="241" y="153"/>
                  </a:lnTo>
                  <a:lnTo>
                    <a:pt x="239" y="142"/>
                  </a:lnTo>
                  <a:lnTo>
                    <a:pt x="236" y="130"/>
                  </a:lnTo>
                  <a:lnTo>
                    <a:pt x="231" y="108"/>
                  </a:lnTo>
                  <a:lnTo>
                    <a:pt x="231" y="108"/>
                  </a:lnTo>
                  <a:lnTo>
                    <a:pt x="227" y="99"/>
                  </a:lnTo>
                  <a:lnTo>
                    <a:pt x="222" y="94"/>
                  </a:lnTo>
                  <a:lnTo>
                    <a:pt x="215" y="92"/>
                  </a:lnTo>
                  <a:lnTo>
                    <a:pt x="206" y="90"/>
                  </a:lnTo>
                  <a:lnTo>
                    <a:pt x="206" y="90"/>
                  </a:lnTo>
                  <a:lnTo>
                    <a:pt x="179" y="87"/>
                  </a:lnTo>
                  <a:lnTo>
                    <a:pt x="151" y="85"/>
                  </a:lnTo>
                  <a:lnTo>
                    <a:pt x="151" y="85"/>
                  </a:lnTo>
                  <a:lnTo>
                    <a:pt x="144" y="87"/>
                  </a:lnTo>
                  <a:lnTo>
                    <a:pt x="139" y="89"/>
                  </a:lnTo>
                  <a:lnTo>
                    <a:pt x="128" y="97"/>
                  </a:lnTo>
                  <a:lnTo>
                    <a:pt x="118" y="104"/>
                  </a:lnTo>
                  <a:lnTo>
                    <a:pt x="113" y="108"/>
                  </a:lnTo>
                  <a:lnTo>
                    <a:pt x="106" y="108"/>
                  </a:lnTo>
                  <a:lnTo>
                    <a:pt x="106" y="108"/>
                  </a:lnTo>
                  <a:lnTo>
                    <a:pt x="99" y="108"/>
                  </a:lnTo>
                  <a:lnTo>
                    <a:pt x="92" y="106"/>
                  </a:lnTo>
                  <a:lnTo>
                    <a:pt x="80" y="101"/>
                  </a:lnTo>
                  <a:lnTo>
                    <a:pt x="69" y="95"/>
                  </a:lnTo>
                  <a:lnTo>
                    <a:pt x="57" y="94"/>
                  </a:lnTo>
                  <a:lnTo>
                    <a:pt x="57" y="94"/>
                  </a:lnTo>
                  <a:lnTo>
                    <a:pt x="49" y="94"/>
                  </a:lnTo>
                  <a:lnTo>
                    <a:pt x="40" y="95"/>
                  </a:lnTo>
                  <a:lnTo>
                    <a:pt x="24" y="101"/>
                  </a:lnTo>
                  <a:lnTo>
                    <a:pt x="14" y="108"/>
                  </a:lnTo>
                  <a:lnTo>
                    <a:pt x="10" y="111"/>
                  </a:lnTo>
                  <a:lnTo>
                    <a:pt x="10" y="111"/>
                  </a:lnTo>
                  <a:close/>
                </a:path>
              </a:pathLst>
            </a:custGeom>
            <a:solidFill>
              <a:srgbClr val="FEF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1" name="Freeform 48">
            <a:extLst>
              <a:ext uri="{FF2B5EF4-FFF2-40B4-BE49-F238E27FC236}">
                <a16:creationId xmlns:a16="http://schemas.microsoft.com/office/drawing/2014/main" id="{93F4AD13-6D48-4BA7-A7B4-E49C87F7AF4C}"/>
              </a:ext>
            </a:extLst>
          </p:cNvPr>
          <p:cNvSpPr>
            <a:spLocks/>
          </p:cNvSpPr>
          <p:nvPr/>
        </p:nvSpPr>
        <p:spPr bwMode="auto">
          <a:xfrm>
            <a:off x="2953286" y="3997341"/>
            <a:ext cx="173625" cy="582615"/>
          </a:xfrm>
          <a:custGeom>
            <a:avLst/>
            <a:gdLst>
              <a:gd name="T0" fmla="*/ 88 w 90"/>
              <a:gd name="T1" fmla="*/ 137 h 302"/>
              <a:gd name="T2" fmla="*/ 88 w 90"/>
              <a:gd name="T3" fmla="*/ 137 h 302"/>
              <a:gd name="T4" fmla="*/ 85 w 90"/>
              <a:gd name="T5" fmla="*/ 130 h 302"/>
              <a:gd name="T6" fmla="*/ 81 w 90"/>
              <a:gd name="T7" fmla="*/ 122 h 302"/>
              <a:gd name="T8" fmla="*/ 73 w 90"/>
              <a:gd name="T9" fmla="*/ 108 h 302"/>
              <a:gd name="T10" fmla="*/ 73 w 90"/>
              <a:gd name="T11" fmla="*/ 108 h 302"/>
              <a:gd name="T12" fmla="*/ 71 w 90"/>
              <a:gd name="T13" fmla="*/ 99 h 302"/>
              <a:gd name="T14" fmla="*/ 69 w 90"/>
              <a:gd name="T15" fmla="*/ 87 h 302"/>
              <a:gd name="T16" fmla="*/ 67 w 90"/>
              <a:gd name="T17" fmla="*/ 58 h 302"/>
              <a:gd name="T18" fmla="*/ 67 w 90"/>
              <a:gd name="T19" fmla="*/ 58 h 302"/>
              <a:gd name="T20" fmla="*/ 64 w 90"/>
              <a:gd name="T21" fmla="*/ 30 h 302"/>
              <a:gd name="T22" fmla="*/ 62 w 90"/>
              <a:gd name="T23" fmla="*/ 18 h 302"/>
              <a:gd name="T24" fmla="*/ 64 w 90"/>
              <a:gd name="T25" fmla="*/ 14 h 302"/>
              <a:gd name="T26" fmla="*/ 64 w 90"/>
              <a:gd name="T27" fmla="*/ 12 h 302"/>
              <a:gd name="T28" fmla="*/ 62 w 90"/>
              <a:gd name="T29" fmla="*/ 9 h 302"/>
              <a:gd name="T30" fmla="*/ 64 w 90"/>
              <a:gd name="T31" fmla="*/ 2 h 302"/>
              <a:gd name="T32" fmla="*/ 62 w 90"/>
              <a:gd name="T33" fmla="*/ 0 h 302"/>
              <a:gd name="T34" fmla="*/ 28 w 90"/>
              <a:gd name="T35" fmla="*/ 0 h 302"/>
              <a:gd name="T36" fmla="*/ 26 w 90"/>
              <a:gd name="T37" fmla="*/ 2 h 302"/>
              <a:gd name="T38" fmla="*/ 28 w 90"/>
              <a:gd name="T39" fmla="*/ 9 h 302"/>
              <a:gd name="T40" fmla="*/ 26 w 90"/>
              <a:gd name="T41" fmla="*/ 12 h 302"/>
              <a:gd name="T42" fmla="*/ 26 w 90"/>
              <a:gd name="T43" fmla="*/ 14 h 302"/>
              <a:gd name="T44" fmla="*/ 28 w 90"/>
              <a:gd name="T45" fmla="*/ 18 h 302"/>
              <a:gd name="T46" fmla="*/ 28 w 90"/>
              <a:gd name="T47" fmla="*/ 18 h 302"/>
              <a:gd name="T48" fmla="*/ 26 w 90"/>
              <a:gd name="T49" fmla="*/ 30 h 302"/>
              <a:gd name="T50" fmla="*/ 22 w 90"/>
              <a:gd name="T51" fmla="*/ 58 h 302"/>
              <a:gd name="T52" fmla="*/ 22 w 90"/>
              <a:gd name="T53" fmla="*/ 58 h 302"/>
              <a:gd name="T54" fmla="*/ 21 w 90"/>
              <a:gd name="T55" fmla="*/ 87 h 302"/>
              <a:gd name="T56" fmla="*/ 19 w 90"/>
              <a:gd name="T57" fmla="*/ 99 h 302"/>
              <a:gd name="T58" fmla="*/ 15 w 90"/>
              <a:gd name="T59" fmla="*/ 108 h 302"/>
              <a:gd name="T60" fmla="*/ 15 w 90"/>
              <a:gd name="T61" fmla="*/ 108 h 302"/>
              <a:gd name="T62" fmla="*/ 8 w 90"/>
              <a:gd name="T63" fmla="*/ 122 h 302"/>
              <a:gd name="T64" fmla="*/ 3 w 90"/>
              <a:gd name="T65" fmla="*/ 130 h 302"/>
              <a:gd name="T66" fmla="*/ 2 w 90"/>
              <a:gd name="T67" fmla="*/ 137 h 302"/>
              <a:gd name="T68" fmla="*/ 2 w 90"/>
              <a:gd name="T69" fmla="*/ 137 h 302"/>
              <a:gd name="T70" fmla="*/ 0 w 90"/>
              <a:gd name="T71" fmla="*/ 160 h 302"/>
              <a:gd name="T72" fmla="*/ 0 w 90"/>
              <a:gd name="T73" fmla="*/ 189 h 302"/>
              <a:gd name="T74" fmla="*/ 0 w 90"/>
              <a:gd name="T75" fmla="*/ 189 h 302"/>
              <a:gd name="T76" fmla="*/ 3 w 90"/>
              <a:gd name="T77" fmla="*/ 302 h 302"/>
              <a:gd name="T78" fmla="*/ 87 w 90"/>
              <a:gd name="T79" fmla="*/ 302 h 302"/>
              <a:gd name="T80" fmla="*/ 87 w 90"/>
              <a:gd name="T81" fmla="*/ 302 h 302"/>
              <a:gd name="T82" fmla="*/ 90 w 90"/>
              <a:gd name="T83" fmla="*/ 189 h 302"/>
              <a:gd name="T84" fmla="*/ 90 w 90"/>
              <a:gd name="T85" fmla="*/ 189 h 302"/>
              <a:gd name="T86" fmla="*/ 90 w 90"/>
              <a:gd name="T87" fmla="*/ 160 h 302"/>
              <a:gd name="T88" fmla="*/ 88 w 90"/>
              <a:gd name="T89" fmla="*/ 137 h 302"/>
              <a:gd name="T90" fmla="*/ 88 w 90"/>
              <a:gd name="T91" fmla="*/ 137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0" h="302">
                <a:moveTo>
                  <a:pt x="88" y="137"/>
                </a:moveTo>
                <a:lnTo>
                  <a:pt x="88" y="137"/>
                </a:lnTo>
                <a:lnTo>
                  <a:pt x="85" y="130"/>
                </a:lnTo>
                <a:lnTo>
                  <a:pt x="81" y="122"/>
                </a:lnTo>
                <a:lnTo>
                  <a:pt x="73" y="108"/>
                </a:lnTo>
                <a:lnTo>
                  <a:pt x="73" y="108"/>
                </a:lnTo>
                <a:lnTo>
                  <a:pt x="71" y="99"/>
                </a:lnTo>
                <a:lnTo>
                  <a:pt x="69" y="87"/>
                </a:lnTo>
                <a:lnTo>
                  <a:pt x="67" y="58"/>
                </a:lnTo>
                <a:lnTo>
                  <a:pt x="67" y="58"/>
                </a:lnTo>
                <a:lnTo>
                  <a:pt x="64" y="30"/>
                </a:lnTo>
                <a:lnTo>
                  <a:pt x="62" y="18"/>
                </a:lnTo>
                <a:lnTo>
                  <a:pt x="64" y="14"/>
                </a:lnTo>
                <a:lnTo>
                  <a:pt x="64" y="12"/>
                </a:lnTo>
                <a:lnTo>
                  <a:pt x="62" y="9"/>
                </a:lnTo>
                <a:lnTo>
                  <a:pt x="64" y="2"/>
                </a:lnTo>
                <a:lnTo>
                  <a:pt x="62" y="0"/>
                </a:lnTo>
                <a:lnTo>
                  <a:pt x="28" y="0"/>
                </a:lnTo>
                <a:lnTo>
                  <a:pt x="26" y="2"/>
                </a:lnTo>
                <a:lnTo>
                  <a:pt x="28" y="9"/>
                </a:lnTo>
                <a:lnTo>
                  <a:pt x="26" y="12"/>
                </a:lnTo>
                <a:lnTo>
                  <a:pt x="26" y="14"/>
                </a:lnTo>
                <a:lnTo>
                  <a:pt x="28" y="18"/>
                </a:lnTo>
                <a:lnTo>
                  <a:pt x="28" y="18"/>
                </a:lnTo>
                <a:lnTo>
                  <a:pt x="26" y="30"/>
                </a:lnTo>
                <a:lnTo>
                  <a:pt x="22" y="58"/>
                </a:lnTo>
                <a:lnTo>
                  <a:pt x="22" y="58"/>
                </a:lnTo>
                <a:lnTo>
                  <a:pt x="21" y="87"/>
                </a:lnTo>
                <a:lnTo>
                  <a:pt x="19" y="99"/>
                </a:lnTo>
                <a:lnTo>
                  <a:pt x="15" y="108"/>
                </a:lnTo>
                <a:lnTo>
                  <a:pt x="15" y="108"/>
                </a:lnTo>
                <a:lnTo>
                  <a:pt x="8" y="122"/>
                </a:lnTo>
                <a:lnTo>
                  <a:pt x="3" y="130"/>
                </a:lnTo>
                <a:lnTo>
                  <a:pt x="2" y="137"/>
                </a:lnTo>
                <a:lnTo>
                  <a:pt x="2" y="137"/>
                </a:lnTo>
                <a:lnTo>
                  <a:pt x="0" y="160"/>
                </a:lnTo>
                <a:lnTo>
                  <a:pt x="0" y="189"/>
                </a:lnTo>
                <a:lnTo>
                  <a:pt x="0" y="189"/>
                </a:lnTo>
                <a:lnTo>
                  <a:pt x="3" y="302"/>
                </a:lnTo>
                <a:lnTo>
                  <a:pt x="87" y="302"/>
                </a:lnTo>
                <a:lnTo>
                  <a:pt x="87" y="302"/>
                </a:lnTo>
                <a:lnTo>
                  <a:pt x="90" y="189"/>
                </a:lnTo>
                <a:lnTo>
                  <a:pt x="90" y="189"/>
                </a:lnTo>
                <a:lnTo>
                  <a:pt x="90" y="160"/>
                </a:lnTo>
                <a:lnTo>
                  <a:pt x="88" y="137"/>
                </a:lnTo>
                <a:lnTo>
                  <a:pt x="88" y="137"/>
                </a:lnTo>
                <a:close/>
              </a:path>
            </a:pathLst>
          </a:custGeom>
          <a:solidFill>
            <a:srgbClr val="F7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AE411E-4652-4F20-B54A-4643C19FC363}"/>
              </a:ext>
            </a:extLst>
          </p:cNvPr>
          <p:cNvSpPr/>
          <p:nvPr/>
        </p:nvSpPr>
        <p:spPr>
          <a:xfrm>
            <a:off x="-36512" y="5116420"/>
            <a:ext cx="29161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480000"/>
                </a:solidFill>
                <a:latin typeface="Tahoma" pitchFamily="34" charset="0"/>
                <a:cs typeface="Tahoma" pitchFamily="34" charset="0"/>
              </a:rPr>
              <a:t>Did the breweries bring</a:t>
            </a:r>
          </a:p>
          <a:p>
            <a:pPr algn="ctr"/>
            <a:r>
              <a:rPr lang="en-US" altLang="ko-KR" b="1" dirty="0">
                <a:solidFill>
                  <a:srgbClr val="480000"/>
                </a:solidFill>
                <a:latin typeface="Tahoma" pitchFamily="34" charset="0"/>
                <a:cs typeface="Tahoma" pitchFamily="34" charset="0"/>
              </a:rPr>
              <a:t>the crime?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86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altLang="ko-KR" dirty="0"/>
              <a:t>The Physics of Beer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971600" y="606756"/>
            <a:ext cx="4392488" cy="297021"/>
          </a:xfrm>
        </p:spPr>
        <p:txBody>
          <a:bodyPr/>
          <a:lstStyle/>
          <a:p>
            <a:pPr marL="0"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What are all those beer Acronyms? </a:t>
            </a:r>
          </a:p>
        </p:txBody>
      </p:sp>
      <p:sp>
        <p:nvSpPr>
          <p:cNvPr id="75" name="Rectangle 3"/>
          <p:cNvSpPr txBox="1">
            <a:spLocks noChangeArrowheads="1"/>
          </p:cNvSpPr>
          <p:nvPr/>
        </p:nvSpPr>
        <p:spPr bwMode="auto">
          <a:xfrm>
            <a:off x="657225" y="1424149"/>
            <a:ext cx="7829550" cy="169277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ctr">
              <a:defRPr/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All you need to know about beer </a:t>
            </a:r>
          </a:p>
        </p:txBody>
      </p:sp>
      <p:sp>
        <p:nvSpPr>
          <p:cNvPr id="22" name="Oval 21"/>
          <p:cNvSpPr/>
          <p:nvPr/>
        </p:nvSpPr>
        <p:spPr>
          <a:xfrm>
            <a:off x="6479797" y="3958597"/>
            <a:ext cx="835968" cy="835968"/>
          </a:xfrm>
          <a:prstGeom prst="ellipse">
            <a:avLst/>
          </a:prstGeom>
          <a:gradFill flip="none" rotWithShape="1">
            <a:gsLst>
              <a:gs pos="0">
                <a:srgbClr val="480000"/>
              </a:gs>
              <a:gs pos="100000">
                <a:srgbClr val="260000"/>
              </a:gs>
            </a:gsLst>
            <a:lin ang="16200000" scaled="1"/>
            <a:tileRect/>
          </a:gradFill>
          <a:ln w="28575">
            <a:gradFill>
              <a:gsLst>
                <a:gs pos="0">
                  <a:srgbClr val="C69B96"/>
                </a:gs>
                <a:gs pos="74000">
                  <a:srgbClr val="480000"/>
                </a:gs>
                <a:gs pos="100000">
                  <a:srgbClr val="4E2F2C"/>
                </a:gs>
              </a:gsLst>
              <a:lin ang="5400000" scaled="1"/>
            </a:gradFill>
          </a:ln>
          <a:effectLst>
            <a:outerShdw blurRad="165100" dist="152400" dir="5400000" sx="86000" sy="86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2"/>
          <p:cNvSpPr/>
          <p:nvPr/>
        </p:nvSpPr>
        <p:spPr>
          <a:xfrm>
            <a:off x="4872992" y="3922589"/>
            <a:ext cx="835968" cy="835968"/>
          </a:xfrm>
          <a:prstGeom prst="ellipse">
            <a:avLst/>
          </a:prstGeom>
          <a:gradFill flip="none" rotWithShape="1">
            <a:gsLst>
              <a:gs pos="0">
                <a:srgbClr val="CDCC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F6DF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165100" dist="152400" dir="5400000" sx="98000" sy="98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23"/>
          <p:cNvSpPr/>
          <p:nvPr/>
        </p:nvSpPr>
        <p:spPr>
          <a:xfrm>
            <a:off x="3263041" y="3958597"/>
            <a:ext cx="835968" cy="835968"/>
          </a:xfrm>
          <a:prstGeom prst="ellipse">
            <a:avLst/>
          </a:prstGeom>
          <a:gradFill flip="none" rotWithShape="1">
            <a:gsLst>
              <a:gs pos="0">
                <a:srgbClr val="480000"/>
              </a:gs>
              <a:gs pos="100000">
                <a:srgbClr val="260000"/>
              </a:gs>
            </a:gsLst>
            <a:lin ang="16200000" scaled="1"/>
            <a:tileRect/>
          </a:gradFill>
          <a:ln w="28575">
            <a:gradFill>
              <a:gsLst>
                <a:gs pos="0">
                  <a:srgbClr val="C69B96"/>
                </a:gs>
                <a:gs pos="74000">
                  <a:srgbClr val="480000"/>
                </a:gs>
                <a:gs pos="100000">
                  <a:srgbClr val="4E2F2C"/>
                </a:gs>
              </a:gsLst>
              <a:lin ang="5400000" scaled="1"/>
            </a:gradFill>
          </a:ln>
          <a:effectLst>
            <a:outerShdw blurRad="165100" dist="152400" dir="5400000" sx="86000" sy="86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24"/>
          <p:cNvSpPr/>
          <p:nvPr/>
        </p:nvSpPr>
        <p:spPr>
          <a:xfrm>
            <a:off x="1640224" y="3922589"/>
            <a:ext cx="835968" cy="835968"/>
          </a:xfrm>
          <a:prstGeom prst="ellipse">
            <a:avLst/>
          </a:prstGeom>
          <a:gradFill flip="none" rotWithShape="1">
            <a:gsLst>
              <a:gs pos="0">
                <a:srgbClr val="CDCC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F6DF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165100" dist="152400" dir="5400000" sx="98000" sy="98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막힌 원호 42"/>
          <p:cNvSpPr/>
          <p:nvPr/>
        </p:nvSpPr>
        <p:spPr>
          <a:xfrm rot="5400000" flipH="1">
            <a:off x="3418184" y="862001"/>
            <a:ext cx="2122138" cy="6993726"/>
          </a:xfrm>
          <a:custGeom>
            <a:avLst/>
            <a:gdLst/>
            <a:ahLst/>
            <a:cxnLst/>
            <a:rect l="l" t="t" r="r" b="b"/>
            <a:pathLst>
              <a:path w="1796350" h="5920058">
                <a:moveTo>
                  <a:pt x="1796350" y="3640296"/>
                </a:moveTo>
                <a:cubicBezTo>
                  <a:pt x="1796378" y="3135363"/>
                  <a:pt x="1392664" y="2725060"/>
                  <a:pt x="892434" y="2721625"/>
                </a:cubicBezTo>
                <a:lnTo>
                  <a:pt x="892419" y="2723895"/>
                </a:lnTo>
                <a:cubicBezTo>
                  <a:pt x="642883" y="2718835"/>
                  <a:pt x="442973" y="2514361"/>
                  <a:pt x="443806" y="2263832"/>
                </a:cubicBezTo>
                <a:cubicBezTo>
                  <a:pt x="444647" y="2010725"/>
                  <a:pt x="650067" y="1805987"/>
                  <a:pt x="903175" y="1805987"/>
                </a:cubicBezTo>
                <a:lnTo>
                  <a:pt x="903175" y="1805879"/>
                </a:lnTo>
                <a:cubicBezTo>
                  <a:pt x="1397155" y="1798742"/>
                  <a:pt x="1794118" y="1395188"/>
                  <a:pt x="1792478" y="900182"/>
                </a:cubicBezTo>
                <a:cubicBezTo>
                  <a:pt x="1790829" y="402544"/>
                  <a:pt x="1386950" y="0"/>
                  <a:pt x="889309" y="0"/>
                </a:cubicBezTo>
                <a:lnTo>
                  <a:pt x="889309" y="443802"/>
                </a:lnTo>
                <a:cubicBezTo>
                  <a:pt x="1142419" y="443802"/>
                  <a:pt x="1347840" y="648544"/>
                  <a:pt x="1348678" y="901652"/>
                </a:cubicBezTo>
                <a:cubicBezTo>
                  <a:pt x="1349516" y="1154761"/>
                  <a:pt x="1145456" y="1360859"/>
                  <a:pt x="892352" y="1362536"/>
                </a:cubicBezTo>
                <a:lnTo>
                  <a:pt x="892353" y="1362730"/>
                </a:lnTo>
                <a:cubicBezTo>
                  <a:pt x="399692" y="1368037"/>
                  <a:pt x="1648" y="1768337"/>
                  <a:pt x="6" y="2262357"/>
                </a:cubicBezTo>
                <a:cubicBezTo>
                  <a:pt x="-1640" y="2757405"/>
                  <a:pt x="395385" y="3160991"/>
                  <a:pt x="889425" y="3168071"/>
                </a:cubicBezTo>
                <a:cubicBezTo>
                  <a:pt x="889423" y="3168316"/>
                  <a:pt x="889422" y="3168562"/>
                  <a:pt x="889420" y="3168807"/>
                </a:cubicBezTo>
                <a:cubicBezTo>
                  <a:pt x="1143846" y="3170585"/>
                  <a:pt x="1349174" y="3381150"/>
                  <a:pt x="1349160" y="3640271"/>
                </a:cubicBezTo>
                <a:cubicBezTo>
                  <a:pt x="1349146" y="3899393"/>
                  <a:pt x="1143794" y="4109935"/>
                  <a:pt x="889366" y="4111683"/>
                </a:cubicBezTo>
                <a:lnTo>
                  <a:pt x="889385" y="4114544"/>
                </a:lnTo>
                <a:cubicBezTo>
                  <a:pt x="400053" y="4121287"/>
                  <a:pt x="4420" y="4517927"/>
                  <a:pt x="36" y="5008964"/>
                </a:cubicBezTo>
                <a:cubicBezTo>
                  <a:pt x="-4389" y="5504608"/>
                  <a:pt x="391465" y="5911208"/>
                  <a:pt x="887049" y="5920058"/>
                </a:cubicBezTo>
                <a:lnTo>
                  <a:pt x="894972" y="5476328"/>
                </a:lnTo>
                <a:cubicBezTo>
                  <a:pt x="642908" y="5471827"/>
                  <a:pt x="441569" y="5265022"/>
                  <a:pt x="443820" y="5012927"/>
                </a:cubicBezTo>
                <a:cubicBezTo>
                  <a:pt x="446039" y="4764465"/>
                  <a:pt x="645204" y="4563521"/>
                  <a:pt x="892328" y="4558742"/>
                </a:cubicBezTo>
                <a:cubicBezTo>
                  <a:pt x="892329" y="4558783"/>
                  <a:pt x="892329" y="4558823"/>
                  <a:pt x="892329" y="4558864"/>
                </a:cubicBezTo>
                <a:cubicBezTo>
                  <a:pt x="1392561" y="4555487"/>
                  <a:pt x="1796322" y="4145229"/>
                  <a:pt x="1796350" y="3640296"/>
                </a:cubicBezTo>
                <a:close/>
              </a:path>
            </a:pathLst>
          </a:custGeom>
          <a:solidFill>
            <a:srgbClr val="CDCCCC"/>
          </a:solidFill>
          <a:ln>
            <a:noFill/>
          </a:ln>
          <a:effectLst>
            <a:innerShdw blurRad="63500" dist="50800" dir="5400000">
              <a:prstClr val="black">
                <a:alpha val="1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aseline="-25000" dirty="0"/>
          </a:p>
        </p:txBody>
      </p:sp>
      <p:sp>
        <p:nvSpPr>
          <p:cNvPr id="27" name="speed"/>
          <p:cNvSpPr txBox="1">
            <a:spLocks noChangeArrowheads="1"/>
          </p:cNvSpPr>
          <p:nvPr/>
        </p:nvSpPr>
        <p:spPr bwMode="auto">
          <a:xfrm>
            <a:off x="3048690" y="2518748"/>
            <a:ext cx="1453913" cy="33855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buClr>
                <a:prstClr val="white"/>
              </a:buClr>
              <a:defRPr/>
            </a:pPr>
            <a:r>
              <a:rPr lang="en-US" altLang="ko-KR" sz="1100" b="1" dirty="0">
                <a:latin typeface="Tahoma" pitchFamily="34" charset="0"/>
                <a:ea typeface="Tahoma" pitchFamily="34" charset="0"/>
                <a:cs typeface="Tahoma" pitchFamily="34" charset="0"/>
              </a:rPr>
              <a:t>International Bitterness Units</a:t>
            </a:r>
          </a:p>
        </p:txBody>
      </p:sp>
      <p:sp>
        <p:nvSpPr>
          <p:cNvPr id="28" name="speed"/>
          <p:cNvSpPr txBox="1">
            <a:spLocks noChangeArrowheads="1"/>
          </p:cNvSpPr>
          <p:nvPr/>
        </p:nvSpPr>
        <p:spPr bwMode="auto">
          <a:xfrm>
            <a:off x="6159562" y="2531882"/>
            <a:ext cx="1453913" cy="5078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buClr>
                <a:prstClr val="white"/>
              </a:buClr>
              <a:defRPr/>
            </a:pPr>
            <a:r>
              <a:rPr lang="en-US" altLang="ko-KR" sz="1100" b="1" dirty="0">
                <a:latin typeface="Tahoma" pitchFamily="34" charset="0"/>
                <a:ea typeface="Tahoma" pitchFamily="34" charset="0"/>
                <a:cs typeface="Tahoma" pitchFamily="34" charset="0"/>
              </a:rPr>
              <a:t>Temperature, moisture, content</a:t>
            </a:r>
          </a:p>
          <a:p>
            <a:pPr algn="ctr">
              <a:buClr>
                <a:prstClr val="white"/>
              </a:buClr>
              <a:defRPr/>
            </a:pPr>
            <a:endParaRPr lang="en-US" altLang="ko-KR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speed"/>
          <p:cNvSpPr txBox="1">
            <a:spLocks noChangeArrowheads="1"/>
          </p:cNvSpPr>
          <p:nvPr/>
        </p:nvSpPr>
        <p:spPr bwMode="auto">
          <a:xfrm>
            <a:off x="1331239" y="5676956"/>
            <a:ext cx="1453913" cy="33855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buClr>
                <a:prstClr val="white"/>
              </a:buClr>
              <a:defRPr/>
            </a:pPr>
            <a:r>
              <a:rPr lang="en-US" altLang="ko-KR" sz="1100" b="1" dirty="0">
                <a:latin typeface="Tahoma" pitchFamily="34" charset="0"/>
                <a:ea typeface="Tahoma" pitchFamily="34" charset="0"/>
                <a:cs typeface="Tahoma" pitchFamily="34" charset="0"/>
              </a:rPr>
              <a:t>Standard Reference Method</a:t>
            </a:r>
          </a:p>
        </p:txBody>
      </p:sp>
      <p:sp>
        <p:nvSpPr>
          <p:cNvPr id="30" name="speed"/>
          <p:cNvSpPr txBox="1">
            <a:spLocks noChangeArrowheads="1"/>
          </p:cNvSpPr>
          <p:nvPr/>
        </p:nvSpPr>
        <p:spPr bwMode="auto">
          <a:xfrm>
            <a:off x="4552757" y="5676956"/>
            <a:ext cx="1453913" cy="33855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buClr>
                <a:prstClr val="white"/>
              </a:buClr>
              <a:defRPr/>
            </a:pPr>
            <a:r>
              <a:rPr lang="en-US" altLang="ko-KR" sz="1100" b="1" dirty="0">
                <a:latin typeface="Tahoma" pitchFamily="34" charset="0"/>
                <a:ea typeface="Tahoma" pitchFamily="34" charset="0"/>
                <a:cs typeface="Tahoma" pitchFamily="34" charset="0"/>
              </a:rPr>
              <a:t>Alcohol measured By Volume</a:t>
            </a:r>
          </a:p>
        </p:txBody>
      </p:sp>
      <p:sp>
        <p:nvSpPr>
          <p:cNvPr id="31" name="speed"/>
          <p:cNvSpPr txBox="1">
            <a:spLocks noChangeArrowheads="1"/>
          </p:cNvSpPr>
          <p:nvPr/>
        </p:nvSpPr>
        <p:spPr bwMode="auto">
          <a:xfrm>
            <a:off x="3305536" y="4243037"/>
            <a:ext cx="738112" cy="23544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buClr>
                <a:prstClr val="white"/>
              </a:buClr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IBU</a:t>
            </a:r>
          </a:p>
        </p:txBody>
      </p:sp>
      <p:sp>
        <p:nvSpPr>
          <p:cNvPr id="32" name="speed"/>
          <p:cNvSpPr txBox="1">
            <a:spLocks noChangeArrowheads="1"/>
          </p:cNvSpPr>
          <p:nvPr/>
        </p:nvSpPr>
        <p:spPr bwMode="auto">
          <a:xfrm>
            <a:off x="4931968" y="4073734"/>
            <a:ext cx="738112" cy="44319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buClr>
                <a:prstClr val="white"/>
              </a:buClr>
              <a:defRPr/>
            </a:pPr>
            <a:endParaRPr lang="en-US" altLang="ko-KR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ct val="90000"/>
              </a:lnSpc>
              <a:buClr>
                <a:prstClr val="white"/>
              </a:buClr>
              <a:defRPr/>
            </a:pPr>
            <a:r>
              <a:rPr lang="en-US" altLang="ko-KR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ABV</a:t>
            </a:r>
          </a:p>
        </p:txBody>
      </p:sp>
      <p:sp>
        <p:nvSpPr>
          <p:cNvPr id="33" name="speed"/>
          <p:cNvSpPr txBox="1">
            <a:spLocks noChangeArrowheads="1"/>
          </p:cNvSpPr>
          <p:nvPr/>
        </p:nvSpPr>
        <p:spPr bwMode="auto">
          <a:xfrm>
            <a:off x="1689139" y="4202073"/>
            <a:ext cx="738112" cy="2769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buClr>
                <a:prstClr val="white"/>
              </a:buClr>
              <a:defRPr/>
            </a:pPr>
            <a:r>
              <a:rPr lang="en-US" altLang="ko-KR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SRM</a:t>
            </a:r>
          </a:p>
        </p:txBody>
      </p:sp>
      <p:sp>
        <p:nvSpPr>
          <p:cNvPr id="34" name="speed"/>
          <p:cNvSpPr txBox="1">
            <a:spLocks noChangeArrowheads="1"/>
          </p:cNvSpPr>
          <p:nvPr/>
        </p:nvSpPr>
        <p:spPr bwMode="auto">
          <a:xfrm>
            <a:off x="6538773" y="4254016"/>
            <a:ext cx="738112" cy="20774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buClr>
                <a:prstClr val="white"/>
              </a:buClr>
              <a:defRPr/>
            </a:pPr>
            <a:r>
              <a:rPr lang="en-US" altLang="ko-KR" sz="15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Density</a:t>
            </a:r>
          </a:p>
        </p:txBody>
      </p:sp>
    </p:spTree>
    <p:extLst>
      <p:ext uri="{BB962C8B-B14F-4D97-AF65-F5344CB8AC3E}">
        <p14:creationId xmlns:p14="http://schemas.microsoft.com/office/powerpoint/2010/main" val="57070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altLang="ko-KR" dirty="0"/>
              <a:t>Data Sources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Thanks for the data </a:t>
            </a:r>
          </a:p>
        </p:txBody>
      </p:sp>
      <p:cxnSp>
        <p:nvCxnSpPr>
          <p:cNvPr id="60" name="직선 연결선 34"/>
          <p:cNvCxnSpPr/>
          <p:nvPr/>
        </p:nvCxnSpPr>
        <p:spPr>
          <a:xfrm>
            <a:off x="6111412" y="4219018"/>
            <a:ext cx="86984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35"/>
          <p:cNvSpPr/>
          <p:nvPr/>
        </p:nvSpPr>
        <p:spPr>
          <a:xfrm>
            <a:off x="6975289" y="3631358"/>
            <a:ext cx="1175319" cy="1175319"/>
          </a:xfrm>
          <a:prstGeom prst="ellipse">
            <a:avLst/>
          </a:prstGeom>
          <a:gradFill flip="none" rotWithShape="1">
            <a:gsLst>
              <a:gs pos="0">
                <a:srgbClr val="480000"/>
              </a:gs>
              <a:gs pos="100000">
                <a:srgbClr val="260000"/>
              </a:gs>
            </a:gsLst>
            <a:lin ang="16200000" scaled="1"/>
            <a:tileRect/>
          </a:gradFill>
          <a:ln w="28575">
            <a:gradFill>
              <a:gsLst>
                <a:gs pos="0">
                  <a:srgbClr val="C69B96"/>
                </a:gs>
                <a:gs pos="74000">
                  <a:srgbClr val="480000"/>
                </a:gs>
                <a:gs pos="100000">
                  <a:srgbClr val="4E2F2C"/>
                </a:gs>
              </a:gsLst>
              <a:lin ang="5400000" scaled="1"/>
            </a:gradFill>
          </a:ln>
          <a:effectLst>
            <a:outerShdw blurRad="165100" dist="152400" dir="5400000" sx="86000" sy="86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36"/>
          <p:cNvSpPr/>
          <p:nvPr/>
        </p:nvSpPr>
        <p:spPr>
          <a:xfrm>
            <a:off x="4955923" y="3631358"/>
            <a:ext cx="1175319" cy="1175319"/>
          </a:xfrm>
          <a:prstGeom prst="ellipse">
            <a:avLst/>
          </a:prstGeom>
          <a:gradFill flip="none" rotWithShape="1">
            <a:gsLst>
              <a:gs pos="0">
                <a:srgbClr val="CDCC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F6DF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165100" dist="152400" dir="5400000" sx="98000" sy="98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37"/>
          <p:cNvSpPr/>
          <p:nvPr/>
        </p:nvSpPr>
        <p:spPr>
          <a:xfrm>
            <a:off x="2936558" y="3631358"/>
            <a:ext cx="1175319" cy="1175319"/>
          </a:xfrm>
          <a:prstGeom prst="ellipse">
            <a:avLst/>
          </a:prstGeom>
          <a:gradFill flip="none" rotWithShape="1">
            <a:gsLst>
              <a:gs pos="0">
                <a:srgbClr val="42362F">
                  <a:shade val="30000"/>
                  <a:satMod val="115000"/>
                </a:srgbClr>
              </a:gs>
              <a:gs pos="50000">
                <a:srgbClr val="42362F">
                  <a:shade val="67500"/>
                  <a:satMod val="115000"/>
                </a:srgbClr>
              </a:gs>
              <a:gs pos="100000">
                <a:srgbClr val="42362F">
                  <a:shade val="100000"/>
                  <a:satMod val="115000"/>
                </a:srgbClr>
              </a:gs>
            </a:gsLst>
            <a:lin ang="5400000" scaled="1"/>
            <a:tileRect/>
          </a:gradFill>
          <a:ln w="28575">
            <a:gradFill flip="none" rotWithShape="1">
              <a:gsLst>
                <a:gs pos="0">
                  <a:srgbClr val="2A221E"/>
                </a:gs>
                <a:gs pos="50000">
                  <a:srgbClr val="735D51"/>
                </a:gs>
                <a:gs pos="100000">
                  <a:srgbClr val="B4A196"/>
                </a:gs>
              </a:gsLst>
              <a:lin ang="16200000" scaled="1"/>
              <a:tileRect/>
            </a:gradFill>
          </a:ln>
          <a:effectLst>
            <a:outerShdw blurRad="165100" dist="88900" dir="5400000" sx="98000" sy="98000" algn="t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39"/>
          <p:cNvSpPr/>
          <p:nvPr/>
        </p:nvSpPr>
        <p:spPr>
          <a:xfrm>
            <a:off x="917193" y="3631358"/>
            <a:ext cx="1175319" cy="1175319"/>
          </a:xfrm>
          <a:prstGeom prst="ellipse">
            <a:avLst/>
          </a:prstGeom>
          <a:gradFill flip="none" rotWithShape="1">
            <a:gsLst>
              <a:gs pos="0">
                <a:srgbClr val="CDCC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F6DF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165100" dist="152400" dir="5400000" sx="98000" sy="98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Rectangle 3"/>
          <p:cNvSpPr txBox="1">
            <a:spLocks noChangeArrowheads="1"/>
          </p:cNvSpPr>
          <p:nvPr/>
        </p:nvSpPr>
        <p:spPr bwMode="auto">
          <a:xfrm>
            <a:off x="354345" y="5353425"/>
            <a:ext cx="21433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algn="ctr"/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Free database and API for public information on breweries, etc.</a:t>
            </a:r>
          </a:p>
        </p:txBody>
      </p:sp>
      <p:cxnSp>
        <p:nvCxnSpPr>
          <p:cNvPr id="72" name="직선 연결선 49"/>
          <p:cNvCxnSpPr/>
          <p:nvPr/>
        </p:nvCxnSpPr>
        <p:spPr>
          <a:xfrm>
            <a:off x="2092512" y="4219018"/>
            <a:ext cx="86984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50"/>
          <p:cNvCxnSpPr/>
          <p:nvPr/>
        </p:nvCxnSpPr>
        <p:spPr>
          <a:xfrm>
            <a:off x="4096457" y="4219018"/>
            <a:ext cx="86984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3"/>
          <p:cNvSpPr txBox="1">
            <a:spLocks noChangeArrowheads="1"/>
          </p:cNvSpPr>
          <p:nvPr/>
        </p:nvSpPr>
        <p:spPr bwMode="auto">
          <a:xfrm>
            <a:off x="2468509" y="2740293"/>
            <a:ext cx="21433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algn="ctr"/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Promoting independent brewers and craft beer enthusiasts. </a:t>
            </a:r>
          </a:p>
        </p:txBody>
      </p:sp>
      <p:sp>
        <p:nvSpPr>
          <p:cNvPr id="93" name="speed"/>
          <p:cNvSpPr txBox="1">
            <a:spLocks noChangeArrowheads="1"/>
          </p:cNvSpPr>
          <p:nvPr/>
        </p:nvSpPr>
        <p:spPr bwMode="auto">
          <a:xfrm>
            <a:off x="2466227" y="2510680"/>
            <a:ext cx="2306001" cy="18004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buClr>
                <a:prstClr val="white"/>
              </a:buClr>
              <a:defRPr/>
            </a:pPr>
            <a:r>
              <a:rPr lang="en-US" altLang="ko-KR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Brewer’s Association</a:t>
            </a:r>
          </a:p>
        </p:txBody>
      </p:sp>
      <p:sp>
        <p:nvSpPr>
          <p:cNvPr id="94" name="Rectangle 3"/>
          <p:cNvSpPr txBox="1">
            <a:spLocks noChangeArrowheads="1"/>
          </p:cNvSpPr>
          <p:nvPr/>
        </p:nvSpPr>
        <p:spPr bwMode="auto">
          <a:xfrm>
            <a:off x="4487326" y="5353425"/>
            <a:ext cx="21433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algn="ctr"/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 updated database of breweries, beers, beer related events. </a:t>
            </a:r>
          </a:p>
        </p:txBody>
      </p:sp>
      <p:sp>
        <p:nvSpPr>
          <p:cNvPr id="96" name="Rectangle 3"/>
          <p:cNvSpPr txBox="1">
            <a:spLocks noChangeArrowheads="1"/>
          </p:cNvSpPr>
          <p:nvPr/>
        </p:nvSpPr>
        <p:spPr bwMode="auto">
          <a:xfrm>
            <a:off x="6491270" y="2740293"/>
            <a:ext cx="21433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algn="ctr"/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Organized dataset about criminal offences in the City and County. </a:t>
            </a:r>
          </a:p>
        </p:txBody>
      </p:sp>
      <p:sp>
        <p:nvSpPr>
          <p:cNvPr id="98" name="Oval 97"/>
          <p:cNvSpPr/>
          <p:nvPr/>
        </p:nvSpPr>
        <p:spPr>
          <a:xfrm>
            <a:off x="954581" y="3668746"/>
            <a:ext cx="1100543" cy="1100543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Oval 98"/>
          <p:cNvSpPr/>
          <p:nvPr/>
        </p:nvSpPr>
        <p:spPr>
          <a:xfrm>
            <a:off x="4996864" y="3668746"/>
            <a:ext cx="1100543" cy="1100543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7452022" y="3854920"/>
            <a:ext cx="255861" cy="516330"/>
            <a:chOff x="2175944" y="2257013"/>
            <a:chExt cx="518573" cy="1046490"/>
          </a:xfrm>
        </p:grpSpPr>
        <p:sp>
          <p:nvSpPr>
            <p:cNvPr id="101" name="Freeform 8"/>
            <p:cNvSpPr>
              <a:spLocks/>
            </p:cNvSpPr>
            <p:nvPr/>
          </p:nvSpPr>
          <p:spPr bwMode="auto">
            <a:xfrm>
              <a:off x="2197746" y="2334877"/>
              <a:ext cx="470298" cy="879861"/>
            </a:xfrm>
            <a:custGeom>
              <a:avLst/>
              <a:gdLst>
                <a:gd name="T0" fmla="*/ 0 w 604"/>
                <a:gd name="T1" fmla="*/ 0 h 1128"/>
                <a:gd name="T2" fmla="*/ 8 w 604"/>
                <a:gd name="T3" fmla="*/ 220 h 1128"/>
                <a:gd name="T4" fmla="*/ 38 w 604"/>
                <a:gd name="T5" fmla="*/ 1128 h 1128"/>
                <a:gd name="T6" fmla="*/ 562 w 604"/>
                <a:gd name="T7" fmla="*/ 1128 h 1128"/>
                <a:gd name="T8" fmla="*/ 594 w 604"/>
                <a:gd name="T9" fmla="*/ 220 h 1128"/>
                <a:gd name="T10" fmla="*/ 604 w 604"/>
                <a:gd name="T11" fmla="*/ 39 h 1128"/>
                <a:gd name="T12" fmla="*/ 0 w 604"/>
                <a:gd name="T13" fmla="*/ 0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4" h="1128">
                  <a:moveTo>
                    <a:pt x="0" y="0"/>
                  </a:moveTo>
                  <a:lnTo>
                    <a:pt x="8" y="220"/>
                  </a:lnTo>
                  <a:lnTo>
                    <a:pt x="38" y="1128"/>
                  </a:lnTo>
                  <a:lnTo>
                    <a:pt x="562" y="1128"/>
                  </a:lnTo>
                  <a:lnTo>
                    <a:pt x="594" y="220"/>
                  </a:lnTo>
                  <a:lnTo>
                    <a:pt x="604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9"/>
            <p:cNvSpPr>
              <a:spLocks/>
            </p:cNvSpPr>
            <p:nvPr/>
          </p:nvSpPr>
          <p:spPr bwMode="auto">
            <a:xfrm>
              <a:off x="2197746" y="2334877"/>
              <a:ext cx="470298" cy="879861"/>
            </a:xfrm>
            <a:custGeom>
              <a:avLst/>
              <a:gdLst>
                <a:gd name="T0" fmla="*/ 0 w 604"/>
                <a:gd name="T1" fmla="*/ 0 h 1128"/>
                <a:gd name="T2" fmla="*/ 8 w 604"/>
                <a:gd name="T3" fmla="*/ 220 h 1128"/>
                <a:gd name="T4" fmla="*/ 38 w 604"/>
                <a:gd name="T5" fmla="*/ 1128 h 1128"/>
                <a:gd name="T6" fmla="*/ 562 w 604"/>
                <a:gd name="T7" fmla="*/ 1128 h 1128"/>
                <a:gd name="T8" fmla="*/ 594 w 604"/>
                <a:gd name="T9" fmla="*/ 220 h 1128"/>
                <a:gd name="T10" fmla="*/ 604 w 604"/>
                <a:gd name="T11" fmla="*/ 39 h 1128"/>
                <a:gd name="T12" fmla="*/ 0 w 604"/>
                <a:gd name="T13" fmla="*/ 0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4" h="1128">
                  <a:moveTo>
                    <a:pt x="0" y="0"/>
                  </a:moveTo>
                  <a:lnTo>
                    <a:pt x="8" y="220"/>
                  </a:lnTo>
                  <a:lnTo>
                    <a:pt x="38" y="1128"/>
                  </a:lnTo>
                  <a:lnTo>
                    <a:pt x="562" y="1128"/>
                  </a:lnTo>
                  <a:lnTo>
                    <a:pt x="594" y="220"/>
                  </a:lnTo>
                  <a:lnTo>
                    <a:pt x="604" y="3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10"/>
            <p:cNvSpPr>
              <a:spLocks/>
            </p:cNvSpPr>
            <p:nvPr/>
          </p:nvSpPr>
          <p:spPr bwMode="auto">
            <a:xfrm>
              <a:off x="2227334" y="3214738"/>
              <a:ext cx="408007" cy="88765"/>
            </a:xfrm>
            <a:custGeom>
              <a:avLst/>
              <a:gdLst>
                <a:gd name="T0" fmla="*/ 0 w 524"/>
                <a:gd name="T1" fmla="*/ 0 h 116"/>
                <a:gd name="T2" fmla="*/ 5 w 524"/>
                <a:gd name="T3" fmla="*/ 116 h 116"/>
                <a:gd name="T4" fmla="*/ 521 w 524"/>
                <a:gd name="T5" fmla="*/ 116 h 116"/>
                <a:gd name="T6" fmla="*/ 524 w 524"/>
                <a:gd name="T7" fmla="*/ 0 h 116"/>
                <a:gd name="T8" fmla="*/ 0 w 524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116">
                  <a:moveTo>
                    <a:pt x="0" y="0"/>
                  </a:moveTo>
                  <a:lnTo>
                    <a:pt x="5" y="116"/>
                  </a:lnTo>
                  <a:lnTo>
                    <a:pt x="521" y="116"/>
                  </a:lnTo>
                  <a:lnTo>
                    <a:pt x="5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11"/>
            <p:cNvSpPr>
              <a:spLocks/>
            </p:cNvSpPr>
            <p:nvPr/>
          </p:nvSpPr>
          <p:spPr bwMode="auto">
            <a:xfrm>
              <a:off x="2175944" y="2257013"/>
              <a:ext cx="518573" cy="288097"/>
            </a:xfrm>
            <a:custGeom>
              <a:avLst/>
              <a:gdLst>
                <a:gd name="T0" fmla="*/ 19 w 666"/>
                <a:gd name="T1" fmla="*/ 267 h 372"/>
                <a:gd name="T2" fmla="*/ 1 w 666"/>
                <a:gd name="T3" fmla="*/ 218 h 372"/>
                <a:gd name="T4" fmla="*/ 2 w 666"/>
                <a:gd name="T5" fmla="*/ 168 h 372"/>
                <a:gd name="T6" fmla="*/ 14 w 666"/>
                <a:gd name="T7" fmla="*/ 123 h 372"/>
                <a:gd name="T8" fmla="*/ 31 w 666"/>
                <a:gd name="T9" fmla="*/ 85 h 372"/>
                <a:gd name="T10" fmla="*/ 49 w 666"/>
                <a:gd name="T11" fmla="*/ 63 h 372"/>
                <a:gd name="T12" fmla="*/ 76 w 666"/>
                <a:gd name="T13" fmla="*/ 43 h 372"/>
                <a:gd name="T14" fmla="*/ 139 w 666"/>
                <a:gd name="T15" fmla="*/ 20 h 372"/>
                <a:gd name="T16" fmla="*/ 182 w 666"/>
                <a:gd name="T17" fmla="*/ 7 h 372"/>
                <a:gd name="T18" fmla="*/ 227 w 666"/>
                <a:gd name="T19" fmla="*/ 0 h 372"/>
                <a:gd name="T20" fmla="*/ 272 w 666"/>
                <a:gd name="T21" fmla="*/ 4 h 372"/>
                <a:gd name="T22" fmla="*/ 299 w 666"/>
                <a:gd name="T23" fmla="*/ 15 h 372"/>
                <a:gd name="T24" fmla="*/ 330 w 666"/>
                <a:gd name="T25" fmla="*/ 31 h 372"/>
                <a:gd name="T26" fmla="*/ 345 w 666"/>
                <a:gd name="T27" fmla="*/ 32 h 372"/>
                <a:gd name="T28" fmla="*/ 370 w 666"/>
                <a:gd name="T29" fmla="*/ 26 h 372"/>
                <a:gd name="T30" fmla="*/ 402 w 666"/>
                <a:gd name="T31" fmla="*/ 19 h 372"/>
                <a:gd name="T32" fmla="*/ 413 w 666"/>
                <a:gd name="T33" fmla="*/ 21 h 372"/>
                <a:gd name="T34" fmla="*/ 435 w 666"/>
                <a:gd name="T35" fmla="*/ 34 h 372"/>
                <a:gd name="T36" fmla="*/ 458 w 666"/>
                <a:gd name="T37" fmla="*/ 49 h 372"/>
                <a:gd name="T38" fmla="*/ 481 w 666"/>
                <a:gd name="T39" fmla="*/ 57 h 372"/>
                <a:gd name="T40" fmla="*/ 505 w 666"/>
                <a:gd name="T41" fmla="*/ 52 h 372"/>
                <a:gd name="T42" fmla="*/ 531 w 666"/>
                <a:gd name="T43" fmla="*/ 52 h 372"/>
                <a:gd name="T44" fmla="*/ 573 w 666"/>
                <a:gd name="T45" fmla="*/ 66 h 372"/>
                <a:gd name="T46" fmla="*/ 619 w 666"/>
                <a:gd name="T47" fmla="*/ 95 h 372"/>
                <a:gd name="T48" fmla="*/ 645 w 666"/>
                <a:gd name="T49" fmla="*/ 118 h 372"/>
                <a:gd name="T50" fmla="*/ 664 w 666"/>
                <a:gd name="T51" fmla="*/ 153 h 372"/>
                <a:gd name="T52" fmla="*/ 666 w 666"/>
                <a:gd name="T53" fmla="*/ 219 h 372"/>
                <a:gd name="T54" fmla="*/ 664 w 666"/>
                <a:gd name="T55" fmla="*/ 285 h 372"/>
                <a:gd name="T56" fmla="*/ 657 w 666"/>
                <a:gd name="T57" fmla="*/ 335 h 372"/>
                <a:gd name="T58" fmla="*/ 644 w 666"/>
                <a:gd name="T59" fmla="*/ 363 h 372"/>
                <a:gd name="T60" fmla="*/ 628 w 666"/>
                <a:gd name="T61" fmla="*/ 372 h 372"/>
                <a:gd name="T62" fmla="*/ 623 w 666"/>
                <a:gd name="T63" fmla="*/ 360 h 372"/>
                <a:gd name="T64" fmla="*/ 626 w 666"/>
                <a:gd name="T65" fmla="*/ 276 h 372"/>
                <a:gd name="T66" fmla="*/ 624 w 666"/>
                <a:gd name="T67" fmla="*/ 251 h 372"/>
                <a:gd name="T68" fmla="*/ 607 w 666"/>
                <a:gd name="T69" fmla="*/ 223 h 372"/>
                <a:gd name="T70" fmla="*/ 579 w 666"/>
                <a:gd name="T71" fmla="*/ 211 h 372"/>
                <a:gd name="T72" fmla="*/ 518 w 666"/>
                <a:gd name="T73" fmla="*/ 203 h 372"/>
                <a:gd name="T74" fmla="*/ 404 w 666"/>
                <a:gd name="T75" fmla="*/ 198 h 372"/>
                <a:gd name="T76" fmla="*/ 385 w 666"/>
                <a:gd name="T77" fmla="*/ 201 h 372"/>
                <a:gd name="T78" fmla="*/ 355 w 666"/>
                <a:gd name="T79" fmla="*/ 215 h 372"/>
                <a:gd name="T80" fmla="*/ 312 w 666"/>
                <a:gd name="T81" fmla="*/ 243 h 372"/>
                <a:gd name="T82" fmla="*/ 286 w 666"/>
                <a:gd name="T83" fmla="*/ 250 h 372"/>
                <a:gd name="T84" fmla="*/ 257 w 666"/>
                <a:gd name="T85" fmla="*/ 248 h 372"/>
                <a:gd name="T86" fmla="*/ 210 w 666"/>
                <a:gd name="T87" fmla="*/ 234 h 372"/>
                <a:gd name="T88" fmla="*/ 161 w 666"/>
                <a:gd name="T89" fmla="*/ 218 h 372"/>
                <a:gd name="T90" fmla="*/ 132 w 666"/>
                <a:gd name="T91" fmla="*/ 215 h 372"/>
                <a:gd name="T92" fmla="*/ 100 w 666"/>
                <a:gd name="T93" fmla="*/ 224 h 372"/>
                <a:gd name="T94" fmla="*/ 64 w 666"/>
                <a:gd name="T95" fmla="*/ 246 h 372"/>
                <a:gd name="T96" fmla="*/ 29 w 666"/>
                <a:gd name="T97" fmla="*/ 28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6" h="372">
                  <a:moveTo>
                    <a:pt x="29" y="282"/>
                  </a:moveTo>
                  <a:lnTo>
                    <a:pt x="29" y="282"/>
                  </a:lnTo>
                  <a:lnTo>
                    <a:pt x="19" y="267"/>
                  </a:lnTo>
                  <a:lnTo>
                    <a:pt x="10" y="251"/>
                  </a:lnTo>
                  <a:lnTo>
                    <a:pt x="5" y="234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84"/>
                  </a:lnTo>
                  <a:lnTo>
                    <a:pt x="2" y="168"/>
                  </a:lnTo>
                  <a:lnTo>
                    <a:pt x="5" y="152"/>
                  </a:lnTo>
                  <a:lnTo>
                    <a:pt x="9" y="137"/>
                  </a:lnTo>
                  <a:lnTo>
                    <a:pt x="14" y="123"/>
                  </a:lnTo>
                  <a:lnTo>
                    <a:pt x="20" y="109"/>
                  </a:lnTo>
                  <a:lnTo>
                    <a:pt x="26" y="97"/>
                  </a:lnTo>
                  <a:lnTo>
                    <a:pt x="31" y="85"/>
                  </a:lnTo>
                  <a:lnTo>
                    <a:pt x="37" y="76"/>
                  </a:lnTo>
                  <a:lnTo>
                    <a:pt x="43" y="69"/>
                  </a:lnTo>
                  <a:lnTo>
                    <a:pt x="49" y="63"/>
                  </a:lnTo>
                  <a:lnTo>
                    <a:pt x="49" y="63"/>
                  </a:lnTo>
                  <a:lnTo>
                    <a:pt x="62" y="53"/>
                  </a:lnTo>
                  <a:lnTo>
                    <a:pt x="76" y="43"/>
                  </a:lnTo>
                  <a:lnTo>
                    <a:pt x="91" y="36"/>
                  </a:lnTo>
                  <a:lnTo>
                    <a:pt x="106" y="31"/>
                  </a:lnTo>
                  <a:lnTo>
                    <a:pt x="139" y="20"/>
                  </a:lnTo>
                  <a:lnTo>
                    <a:pt x="168" y="12"/>
                  </a:lnTo>
                  <a:lnTo>
                    <a:pt x="168" y="12"/>
                  </a:lnTo>
                  <a:lnTo>
                    <a:pt x="182" y="7"/>
                  </a:lnTo>
                  <a:lnTo>
                    <a:pt x="197" y="4"/>
                  </a:lnTo>
                  <a:lnTo>
                    <a:pt x="212" y="1"/>
                  </a:lnTo>
                  <a:lnTo>
                    <a:pt x="227" y="0"/>
                  </a:lnTo>
                  <a:lnTo>
                    <a:pt x="242" y="0"/>
                  </a:lnTo>
                  <a:lnTo>
                    <a:pt x="258" y="1"/>
                  </a:lnTo>
                  <a:lnTo>
                    <a:pt x="272" y="4"/>
                  </a:lnTo>
                  <a:lnTo>
                    <a:pt x="288" y="8"/>
                  </a:lnTo>
                  <a:lnTo>
                    <a:pt x="288" y="8"/>
                  </a:lnTo>
                  <a:lnTo>
                    <a:pt x="299" y="15"/>
                  </a:lnTo>
                  <a:lnTo>
                    <a:pt x="312" y="22"/>
                  </a:lnTo>
                  <a:lnTo>
                    <a:pt x="324" y="28"/>
                  </a:lnTo>
                  <a:lnTo>
                    <a:pt x="330" y="31"/>
                  </a:lnTo>
                  <a:lnTo>
                    <a:pt x="336" y="32"/>
                  </a:lnTo>
                  <a:lnTo>
                    <a:pt x="336" y="32"/>
                  </a:lnTo>
                  <a:lnTo>
                    <a:pt x="345" y="32"/>
                  </a:lnTo>
                  <a:lnTo>
                    <a:pt x="353" y="31"/>
                  </a:lnTo>
                  <a:lnTo>
                    <a:pt x="370" y="26"/>
                  </a:lnTo>
                  <a:lnTo>
                    <a:pt x="370" y="26"/>
                  </a:lnTo>
                  <a:lnTo>
                    <a:pt x="380" y="22"/>
                  </a:lnTo>
                  <a:lnTo>
                    <a:pt x="391" y="20"/>
                  </a:lnTo>
                  <a:lnTo>
                    <a:pt x="402" y="19"/>
                  </a:lnTo>
                  <a:lnTo>
                    <a:pt x="408" y="20"/>
                  </a:lnTo>
                  <a:lnTo>
                    <a:pt x="413" y="21"/>
                  </a:lnTo>
                  <a:lnTo>
                    <a:pt x="413" y="21"/>
                  </a:lnTo>
                  <a:lnTo>
                    <a:pt x="418" y="22"/>
                  </a:lnTo>
                  <a:lnTo>
                    <a:pt x="424" y="26"/>
                  </a:lnTo>
                  <a:lnTo>
                    <a:pt x="435" y="34"/>
                  </a:lnTo>
                  <a:lnTo>
                    <a:pt x="446" y="42"/>
                  </a:lnTo>
                  <a:lnTo>
                    <a:pt x="458" y="49"/>
                  </a:lnTo>
                  <a:lnTo>
                    <a:pt x="458" y="49"/>
                  </a:lnTo>
                  <a:lnTo>
                    <a:pt x="472" y="56"/>
                  </a:lnTo>
                  <a:lnTo>
                    <a:pt x="476" y="57"/>
                  </a:lnTo>
                  <a:lnTo>
                    <a:pt x="481" y="57"/>
                  </a:lnTo>
                  <a:lnTo>
                    <a:pt x="490" y="55"/>
                  </a:lnTo>
                  <a:lnTo>
                    <a:pt x="505" y="52"/>
                  </a:lnTo>
                  <a:lnTo>
                    <a:pt x="505" y="52"/>
                  </a:lnTo>
                  <a:lnTo>
                    <a:pt x="513" y="52"/>
                  </a:lnTo>
                  <a:lnTo>
                    <a:pt x="523" y="52"/>
                  </a:lnTo>
                  <a:lnTo>
                    <a:pt x="531" y="52"/>
                  </a:lnTo>
                  <a:lnTo>
                    <a:pt x="539" y="53"/>
                  </a:lnTo>
                  <a:lnTo>
                    <a:pt x="557" y="59"/>
                  </a:lnTo>
                  <a:lnTo>
                    <a:pt x="573" y="66"/>
                  </a:lnTo>
                  <a:lnTo>
                    <a:pt x="589" y="74"/>
                  </a:lnTo>
                  <a:lnTo>
                    <a:pt x="604" y="84"/>
                  </a:lnTo>
                  <a:lnTo>
                    <a:pt x="619" y="95"/>
                  </a:lnTo>
                  <a:lnTo>
                    <a:pt x="632" y="106"/>
                  </a:lnTo>
                  <a:lnTo>
                    <a:pt x="632" y="106"/>
                  </a:lnTo>
                  <a:lnTo>
                    <a:pt x="645" y="118"/>
                  </a:lnTo>
                  <a:lnTo>
                    <a:pt x="654" y="130"/>
                  </a:lnTo>
                  <a:lnTo>
                    <a:pt x="660" y="141"/>
                  </a:lnTo>
                  <a:lnTo>
                    <a:pt x="664" y="153"/>
                  </a:lnTo>
                  <a:lnTo>
                    <a:pt x="666" y="166"/>
                  </a:lnTo>
                  <a:lnTo>
                    <a:pt x="666" y="181"/>
                  </a:lnTo>
                  <a:lnTo>
                    <a:pt x="666" y="219"/>
                  </a:lnTo>
                  <a:lnTo>
                    <a:pt x="666" y="219"/>
                  </a:lnTo>
                  <a:lnTo>
                    <a:pt x="666" y="259"/>
                  </a:lnTo>
                  <a:lnTo>
                    <a:pt x="664" y="285"/>
                  </a:lnTo>
                  <a:lnTo>
                    <a:pt x="661" y="311"/>
                  </a:lnTo>
                  <a:lnTo>
                    <a:pt x="659" y="323"/>
                  </a:lnTo>
                  <a:lnTo>
                    <a:pt x="657" y="335"/>
                  </a:lnTo>
                  <a:lnTo>
                    <a:pt x="653" y="346"/>
                  </a:lnTo>
                  <a:lnTo>
                    <a:pt x="649" y="356"/>
                  </a:lnTo>
                  <a:lnTo>
                    <a:pt x="644" y="363"/>
                  </a:lnTo>
                  <a:lnTo>
                    <a:pt x="638" y="368"/>
                  </a:lnTo>
                  <a:lnTo>
                    <a:pt x="631" y="372"/>
                  </a:lnTo>
                  <a:lnTo>
                    <a:pt x="628" y="372"/>
                  </a:lnTo>
                  <a:lnTo>
                    <a:pt x="623" y="372"/>
                  </a:lnTo>
                  <a:lnTo>
                    <a:pt x="623" y="372"/>
                  </a:lnTo>
                  <a:lnTo>
                    <a:pt x="623" y="360"/>
                  </a:lnTo>
                  <a:lnTo>
                    <a:pt x="623" y="345"/>
                  </a:lnTo>
                  <a:lnTo>
                    <a:pt x="625" y="311"/>
                  </a:lnTo>
                  <a:lnTo>
                    <a:pt x="626" y="276"/>
                  </a:lnTo>
                  <a:lnTo>
                    <a:pt x="625" y="262"/>
                  </a:lnTo>
                  <a:lnTo>
                    <a:pt x="624" y="251"/>
                  </a:lnTo>
                  <a:lnTo>
                    <a:pt x="624" y="251"/>
                  </a:lnTo>
                  <a:lnTo>
                    <a:pt x="619" y="238"/>
                  </a:lnTo>
                  <a:lnTo>
                    <a:pt x="615" y="230"/>
                  </a:lnTo>
                  <a:lnTo>
                    <a:pt x="607" y="223"/>
                  </a:lnTo>
                  <a:lnTo>
                    <a:pt x="598" y="218"/>
                  </a:lnTo>
                  <a:lnTo>
                    <a:pt x="589" y="215"/>
                  </a:lnTo>
                  <a:lnTo>
                    <a:pt x="579" y="211"/>
                  </a:lnTo>
                  <a:lnTo>
                    <a:pt x="557" y="208"/>
                  </a:lnTo>
                  <a:lnTo>
                    <a:pt x="557" y="208"/>
                  </a:lnTo>
                  <a:lnTo>
                    <a:pt x="518" y="203"/>
                  </a:lnTo>
                  <a:lnTo>
                    <a:pt x="481" y="201"/>
                  </a:lnTo>
                  <a:lnTo>
                    <a:pt x="442" y="198"/>
                  </a:lnTo>
                  <a:lnTo>
                    <a:pt x="404" y="198"/>
                  </a:lnTo>
                  <a:lnTo>
                    <a:pt x="404" y="198"/>
                  </a:lnTo>
                  <a:lnTo>
                    <a:pt x="395" y="198"/>
                  </a:lnTo>
                  <a:lnTo>
                    <a:pt x="385" y="201"/>
                  </a:lnTo>
                  <a:lnTo>
                    <a:pt x="377" y="203"/>
                  </a:lnTo>
                  <a:lnTo>
                    <a:pt x="369" y="206"/>
                  </a:lnTo>
                  <a:lnTo>
                    <a:pt x="355" y="215"/>
                  </a:lnTo>
                  <a:lnTo>
                    <a:pt x="341" y="224"/>
                  </a:lnTo>
                  <a:lnTo>
                    <a:pt x="327" y="233"/>
                  </a:lnTo>
                  <a:lnTo>
                    <a:pt x="312" y="243"/>
                  </a:lnTo>
                  <a:lnTo>
                    <a:pt x="304" y="245"/>
                  </a:lnTo>
                  <a:lnTo>
                    <a:pt x="296" y="248"/>
                  </a:lnTo>
                  <a:lnTo>
                    <a:pt x="286" y="250"/>
                  </a:lnTo>
                  <a:lnTo>
                    <a:pt x="277" y="251"/>
                  </a:lnTo>
                  <a:lnTo>
                    <a:pt x="277" y="251"/>
                  </a:lnTo>
                  <a:lnTo>
                    <a:pt x="257" y="248"/>
                  </a:lnTo>
                  <a:lnTo>
                    <a:pt x="241" y="245"/>
                  </a:lnTo>
                  <a:lnTo>
                    <a:pt x="225" y="240"/>
                  </a:lnTo>
                  <a:lnTo>
                    <a:pt x="210" y="234"/>
                  </a:lnTo>
                  <a:lnTo>
                    <a:pt x="193" y="229"/>
                  </a:lnTo>
                  <a:lnTo>
                    <a:pt x="178" y="223"/>
                  </a:lnTo>
                  <a:lnTo>
                    <a:pt x="161" y="218"/>
                  </a:lnTo>
                  <a:lnTo>
                    <a:pt x="142" y="215"/>
                  </a:lnTo>
                  <a:lnTo>
                    <a:pt x="142" y="215"/>
                  </a:lnTo>
                  <a:lnTo>
                    <a:pt x="132" y="215"/>
                  </a:lnTo>
                  <a:lnTo>
                    <a:pt x="120" y="217"/>
                  </a:lnTo>
                  <a:lnTo>
                    <a:pt x="109" y="219"/>
                  </a:lnTo>
                  <a:lnTo>
                    <a:pt x="100" y="224"/>
                  </a:lnTo>
                  <a:lnTo>
                    <a:pt x="90" y="229"/>
                  </a:lnTo>
                  <a:lnTo>
                    <a:pt x="80" y="234"/>
                  </a:lnTo>
                  <a:lnTo>
                    <a:pt x="64" y="246"/>
                  </a:lnTo>
                  <a:lnTo>
                    <a:pt x="49" y="260"/>
                  </a:lnTo>
                  <a:lnTo>
                    <a:pt x="38" y="271"/>
                  </a:lnTo>
                  <a:lnTo>
                    <a:pt x="29" y="282"/>
                  </a:lnTo>
                  <a:close/>
                </a:path>
              </a:pathLst>
            </a:custGeom>
            <a:solidFill>
              <a:srgbClr val="FEF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12"/>
            <p:cNvSpPr>
              <a:spLocks/>
            </p:cNvSpPr>
            <p:nvPr/>
          </p:nvSpPr>
          <p:spPr bwMode="auto">
            <a:xfrm>
              <a:off x="2175944" y="2257013"/>
              <a:ext cx="518573" cy="288097"/>
            </a:xfrm>
            <a:custGeom>
              <a:avLst/>
              <a:gdLst>
                <a:gd name="T0" fmla="*/ 19 w 666"/>
                <a:gd name="T1" fmla="*/ 267 h 372"/>
                <a:gd name="T2" fmla="*/ 1 w 666"/>
                <a:gd name="T3" fmla="*/ 218 h 372"/>
                <a:gd name="T4" fmla="*/ 2 w 666"/>
                <a:gd name="T5" fmla="*/ 168 h 372"/>
                <a:gd name="T6" fmla="*/ 14 w 666"/>
                <a:gd name="T7" fmla="*/ 123 h 372"/>
                <a:gd name="T8" fmla="*/ 31 w 666"/>
                <a:gd name="T9" fmla="*/ 85 h 372"/>
                <a:gd name="T10" fmla="*/ 49 w 666"/>
                <a:gd name="T11" fmla="*/ 63 h 372"/>
                <a:gd name="T12" fmla="*/ 76 w 666"/>
                <a:gd name="T13" fmla="*/ 43 h 372"/>
                <a:gd name="T14" fmla="*/ 139 w 666"/>
                <a:gd name="T15" fmla="*/ 20 h 372"/>
                <a:gd name="T16" fmla="*/ 182 w 666"/>
                <a:gd name="T17" fmla="*/ 7 h 372"/>
                <a:gd name="T18" fmla="*/ 227 w 666"/>
                <a:gd name="T19" fmla="*/ 0 h 372"/>
                <a:gd name="T20" fmla="*/ 272 w 666"/>
                <a:gd name="T21" fmla="*/ 4 h 372"/>
                <a:gd name="T22" fmla="*/ 299 w 666"/>
                <a:gd name="T23" fmla="*/ 15 h 372"/>
                <a:gd name="T24" fmla="*/ 330 w 666"/>
                <a:gd name="T25" fmla="*/ 31 h 372"/>
                <a:gd name="T26" fmla="*/ 345 w 666"/>
                <a:gd name="T27" fmla="*/ 32 h 372"/>
                <a:gd name="T28" fmla="*/ 370 w 666"/>
                <a:gd name="T29" fmla="*/ 26 h 372"/>
                <a:gd name="T30" fmla="*/ 402 w 666"/>
                <a:gd name="T31" fmla="*/ 19 h 372"/>
                <a:gd name="T32" fmla="*/ 413 w 666"/>
                <a:gd name="T33" fmla="*/ 21 h 372"/>
                <a:gd name="T34" fmla="*/ 435 w 666"/>
                <a:gd name="T35" fmla="*/ 34 h 372"/>
                <a:gd name="T36" fmla="*/ 458 w 666"/>
                <a:gd name="T37" fmla="*/ 49 h 372"/>
                <a:gd name="T38" fmla="*/ 481 w 666"/>
                <a:gd name="T39" fmla="*/ 57 h 372"/>
                <a:gd name="T40" fmla="*/ 505 w 666"/>
                <a:gd name="T41" fmla="*/ 52 h 372"/>
                <a:gd name="T42" fmla="*/ 531 w 666"/>
                <a:gd name="T43" fmla="*/ 52 h 372"/>
                <a:gd name="T44" fmla="*/ 573 w 666"/>
                <a:gd name="T45" fmla="*/ 66 h 372"/>
                <a:gd name="T46" fmla="*/ 619 w 666"/>
                <a:gd name="T47" fmla="*/ 95 h 372"/>
                <a:gd name="T48" fmla="*/ 645 w 666"/>
                <a:gd name="T49" fmla="*/ 118 h 372"/>
                <a:gd name="T50" fmla="*/ 664 w 666"/>
                <a:gd name="T51" fmla="*/ 153 h 372"/>
                <a:gd name="T52" fmla="*/ 666 w 666"/>
                <a:gd name="T53" fmla="*/ 219 h 372"/>
                <a:gd name="T54" fmla="*/ 664 w 666"/>
                <a:gd name="T55" fmla="*/ 285 h 372"/>
                <a:gd name="T56" fmla="*/ 657 w 666"/>
                <a:gd name="T57" fmla="*/ 335 h 372"/>
                <a:gd name="T58" fmla="*/ 644 w 666"/>
                <a:gd name="T59" fmla="*/ 363 h 372"/>
                <a:gd name="T60" fmla="*/ 628 w 666"/>
                <a:gd name="T61" fmla="*/ 372 h 372"/>
                <a:gd name="T62" fmla="*/ 623 w 666"/>
                <a:gd name="T63" fmla="*/ 360 h 372"/>
                <a:gd name="T64" fmla="*/ 626 w 666"/>
                <a:gd name="T65" fmla="*/ 276 h 372"/>
                <a:gd name="T66" fmla="*/ 624 w 666"/>
                <a:gd name="T67" fmla="*/ 251 h 372"/>
                <a:gd name="T68" fmla="*/ 607 w 666"/>
                <a:gd name="T69" fmla="*/ 223 h 372"/>
                <a:gd name="T70" fmla="*/ 579 w 666"/>
                <a:gd name="T71" fmla="*/ 211 h 372"/>
                <a:gd name="T72" fmla="*/ 518 w 666"/>
                <a:gd name="T73" fmla="*/ 203 h 372"/>
                <a:gd name="T74" fmla="*/ 404 w 666"/>
                <a:gd name="T75" fmla="*/ 198 h 372"/>
                <a:gd name="T76" fmla="*/ 385 w 666"/>
                <a:gd name="T77" fmla="*/ 201 h 372"/>
                <a:gd name="T78" fmla="*/ 355 w 666"/>
                <a:gd name="T79" fmla="*/ 215 h 372"/>
                <a:gd name="T80" fmla="*/ 312 w 666"/>
                <a:gd name="T81" fmla="*/ 243 h 372"/>
                <a:gd name="T82" fmla="*/ 286 w 666"/>
                <a:gd name="T83" fmla="*/ 250 h 372"/>
                <a:gd name="T84" fmla="*/ 257 w 666"/>
                <a:gd name="T85" fmla="*/ 248 h 372"/>
                <a:gd name="T86" fmla="*/ 210 w 666"/>
                <a:gd name="T87" fmla="*/ 234 h 372"/>
                <a:gd name="T88" fmla="*/ 161 w 666"/>
                <a:gd name="T89" fmla="*/ 218 h 372"/>
                <a:gd name="T90" fmla="*/ 132 w 666"/>
                <a:gd name="T91" fmla="*/ 215 h 372"/>
                <a:gd name="T92" fmla="*/ 100 w 666"/>
                <a:gd name="T93" fmla="*/ 224 h 372"/>
                <a:gd name="T94" fmla="*/ 64 w 666"/>
                <a:gd name="T95" fmla="*/ 246 h 372"/>
                <a:gd name="T96" fmla="*/ 29 w 666"/>
                <a:gd name="T97" fmla="*/ 28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6" h="372">
                  <a:moveTo>
                    <a:pt x="29" y="282"/>
                  </a:moveTo>
                  <a:lnTo>
                    <a:pt x="29" y="282"/>
                  </a:lnTo>
                  <a:lnTo>
                    <a:pt x="19" y="267"/>
                  </a:lnTo>
                  <a:lnTo>
                    <a:pt x="10" y="251"/>
                  </a:lnTo>
                  <a:lnTo>
                    <a:pt x="5" y="234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84"/>
                  </a:lnTo>
                  <a:lnTo>
                    <a:pt x="2" y="168"/>
                  </a:lnTo>
                  <a:lnTo>
                    <a:pt x="5" y="152"/>
                  </a:lnTo>
                  <a:lnTo>
                    <a:pt x="9" y="137"/>
                  </a:lnTo>
                  <a:lnTo>
                    <a:pt x="14" y="123"/>
                  </a:lnTo>
                  <a:lnTo>
                    <a:pt x="20" y="109"/>
                  </a:lnTo>
                  <a:lnTo>
                    <a:pt x="26" y="97"/>
                  </a:lnTo>
                  <a:lnTo>
                    <a:pt x="31" y="85"/>
                  </a:lnTo>
                  <a:lnTo>
                    <a:pt x="37" y="76"/>
                  </a:lnTo>
                  <a:lnTo>
                    <a:pt x="43" y="69"/>
                  </a:lnTo>
                  <a:lnTo>
                    <a:pt x="49" y="63"/>
                  </a:lnTo>
                  <a:lnTo>
                    <a:pt x="49" y="63"/>
                  </a:lnTo>
                  <a:lnTo>
                    <a:pt x="62" y="53"/>
                  </a:lnTo>
                  <a:lnTo>
                    <a:pt x="76" y="43"/>
                  </a:lnTo>
                  <a:lnTo>
                    <a:pt x="91" y="36"/>
                  </a:lnTo>
                  <a:lnTo>
                    <a:pt x="106" y="31"/>
                  </a:lnTo>
                  <a:lnTo>
                    <a:pt x="139" y="20"/>
                  </a:lnTo>
                  <a:lnTo>
                    <a:pt x="168" y="12"/>
                  </a:lnTo>
                  <a:lnTo>
                    <a:pt x="168" y="12"/>
                  </a:lnTo>
                  <a:lnTo>
                    <a:pt x="182" y="7"/>
                  </a:lnTo>
                  <a:lnTo>
                    <a:pt x="197" y="4"/>
                  </a:lnTo>
                  <a:lnTo>
                    <a:pt x="212" y="1"/>
                  </a:lnTo>
                  <a:lnTo>
                    <a:pt x="227" y="0"/>
                  </a:lnTo>
                  <a:lnTo>
                    <a:pt x="242" y="0"/>
                  </a:lnTo>
                  <a:lnTo>
                    <a:pt x="258" y="1"/>
                  </a:lnTo>
                  <a:lnTo>
                    <a:pt x="272" y="4"/>
                  </a:lnTo>
                  <a:lnTo>
                    <a:pt x="288" y="8"/>
                  </a:lnTo>
                  <a:lnTo>
                    <a:pt x="288" y="8"/>
                  </a:lnTo>
                  <a:lnTo>
                    <a:pt x="299" y="15"/>
                  </a:lnTo>
                  <a:lnTo>
                    <a:pt x="312" y="22"/>
                  </a:lnTo>
                  <a:lnTo>
                    <a:pt x="324" y="28"/>
                  </a:lnTo>
                  <a:lnTo>
                    <a:pt x="330" y="31"/>
                  </a:lnTo>
                  <a:lnTo>
                    <a:pt x="336" y="32"/>
                  </a:lnTo>
                  <a:lnTo>
                    <a:pt x="336" y="32"/>
                  </a:lnTo>
                  <a:lnTo>
                    <a:pt x="345" y="32"/>
                  </a:lnTo>
                  <a:lnTo>
                    <a:pt x="353" y="31"/>
                  </a:lnTo>
                  <a:lnTo>
                    <a:pt x="370" y="26"/>
                  </a:lnTo>
                  <a:lnTo>
                    <a:pt x="370" y="26"/>
                  </a:lnTo>
                  <a:lnTo>
                    <a:pt x="380" y="22"/>
                  </a:lnTo>
                  <a:lnTo>
                    <a:pt x="391" y="20"/>
                  </a:lnTo>
                  <a:lnTo>
                    <a:pt x="402" y="19"/>
                  </a:lnTo>
                  <a:lnTo>
                    <a:pt x="408" y="20"/>
                  </a:lnTo>
                  <a:lnTo>
                    <a:pt x="413" y="21"/>
                  </a:lnTo>
                  <a:lnTo>
                    <a:pt x="413" y="21"/>
                  </a:lnTo>
                  <a:lnTo>
                    <a:pt x="418" y="22"/>
                  </a:lnTo>
                  <a:lnTo>
                    <a:pt x="424" y="26"/>
                  </a:lnTo>
                  <a:lnTo>
                    <a:pt x="435" y="34"/>
                  </a:lnTo>
                  <a:lnTo>
                    <a:pt x="446" y="42"/>
                  </a:lnTo>
                  <a:lnTo>
                    <a:pt x="458" y="49"/>
                  </a:lnTo>
                  <a:lnTo>
                    <a:pt x="458" y="49"/>
                  </a:lnTo>
                  <a:lnTo>
                    <a:pt x="472" y="56"/>
                  </a:lnTo>
                  <a:lnTo>
                    <a:pt x="476" y="57"/>
                  </a:lnTo>
                  <a:lnTo>
                    <a:pt x="481" y="57"/>
                  </a:lnTo>
                  <a:lnTo>
                    <a:pt x="490" y="55"/>
                  </a:lnTo>
                  <a:lnTo>
                    <a:pt x="505" y="52"/>
                  </a:lnTo>
                  <a:lnTo>
                    <a:pt x="505" y="52"/>
                  </a:lnTo>
                  <a:lnTo>
                    <a:pt x="513" y="52"/>
                  </a:lnTo>
                  <a:lnTo>
                    <a:pt x="523" y="52"/>
                  </a:lnTo>
                  <a:lnTo>
                    <a:pt x="531" y="52"/>
                  </a:lnTo>
                  <a:lnTo>
                    <a:pt x="539" y="53"/>
                  </a:lnTo>
                  <a:lnTo>
                    <a:pt x="557" y="59"/>
                  </a:lnTo>
                  <a:lnTo>
                    <a:pt x="573" y="66"/>
                  </a:lnTo>
                  <a:lnTo>
                    <a:pt x="589" y="74"/>
                  </a:lnTo>
                  <a:lnTo>
                    <a:pt x="604" y="84"/>
                  </a:lnTo>
                  <a:lnTo>
                    <a:pt x="619" y="95"/>
                  </a:lnTo>
                  <a:lnTo>
                    <a:pt x="632" y="106"/>
                  </a:lnTo>
                  <a:lnTo>
                    <a:pt x="632" y="106"/>
                  </a:lnTo>
                  <a:lnTo>
                    <a:pt x="645" y="118"/>
                  </a:lnTo>
                  <a:lnTo>
                    <a:pt x="654" y="130"/>
                  </a:lnTo>
                  <a:lnTo>
                    <a:pt x="660" y="141"/>
                  </a:lnTo>
                  <a:lnTo>
                    <a:pt x="664" y="153"/>
                  </a:lnTo>
                  <a:lnTo>
                    <a:pt x="666" y="166"/>
                  </a:lnTo>
                  <a:lnTo>
                    <a:pt x="666" y="181"/>
                  </a:lnTo>
                  <a:lnTo>
                    <a:pt x="666" y="219"/>
                  </a:lnTo>
                  <a:lnTo>
                    <a:pt x="666" y="219"/>
                  </a:lnTo>
                  <a:lnTo>
                    <a:pt x="666" y="259"/>
                  </a:lnTo>
                  <a:lnTo>
                    <a:pt x="664" y="285"/>
                  </a:lnTo>
                  <a:lnTo>
                    <a:pt x="661" y="311"/>
                  </a:lnTo>
                  <a:lnTo>
                    <a:pt x="659" y="323"/>
                  </a:lnTo>
                  <a:lnTo>
                    <a:pt x="657" y="335"/>
                  </a:lnTo>
                  <a:lnTo>
                    <a:pt x="653" y="346"/>
                  </a:lnTo>
                  <a:lnTo>
                    <a:pt x="649" y="356"/>
                  </a:lnTo>
                  <a:lnTo>
                    <a:pt x="644" y="363"/>
                  </a:lnTo>
                  <a:lnTo>
                    <a:pt x="638" y="368"/>
                  </a:lnTo>
                  <a:lnTo>
                    <a:pt x="631" y="372"/>
                  </a:lnTo>
                  <a:lnTo>
                    <a:pt x="628" y="372"/>
                  </a:lnTo>
                  <a:lnTo>
                    <a:pt x="623" y="372"/>
                  </a:lnTo>
                  <a:lnTo>
                    <a:pt x="623" y="372"/>
                  </a:lnTo>
                  <a:lnTo>
                    <a:pt x="623" y="360"/>
                  </a:lnTo>
                  <a:lnTo>
                    <a:pt x="623" y="345"/>
                  </a:lnTo>
                  <a:lnTo>
                    <a:pt x="625" y="311"/>
                  </a:lnTo>
                  <a:lnTo>
                    <a:pt x="626" y="276"/>
                  </a:lnTo>
                  <a:lnTo>
                    <a:pt x="625" y="262"/>
                  </a:lnTo>
                  <a:lnTo>
                    <a:pt x="624" y="251"/>
                  </a:lnTo>
                  <a:lnTo>
                    <a:pt x="624" y="251"/>
                  </a:lnTo>
                  <a:lnTo>
                    <a:pt x="619" y="238"/>
                  </a:lnTo>
                  <a:lnTo>
                    <a:pt x="615" y="230"/>
                  </a:lnTo>
                  <a:lnTo>
                    <a:pt x="607" y="223"/>
                  </a:lnTo>
                  <a:lnTo>
                    <a:pt x="598" y="218"/>
                  </a:lnTo>
                  <a:lnTo>
                    <a:pt x="589" y="215"/>
                  </a:lnTo>
                  <a:lnTo>
                    <a:pt x="579" y="211"/>
                  </a:lnTo>
                  <a:lnTo>
                    <a:pt x="557" y="208"/>
                  </a:lnTo>
                  <a:lnTo>
                    <a:pt x="557" y="208"/>
                  </a:lnTo>
                  <a:lnTo>
                    <a:pt x="518" y="203"/>
                  </a:lnTo>
                  <a:lnTo>
                    <a:pt x="481" y="201"/>
                  </a:lnTo>
                  <a:lnTo>
                    <a:pt x="442" y="198"/>
                  </a:lnTo>
                  <a:lnTo>
                    <a:pt x="404" y="198"/>
                  </a:lnTo>
                  <a:lnTo>
                    <a:pt x="404" y="198"/>
                  </a:lnTo>
                  <a:lnTo>
                    <a:pt x="395" y="198"/>
                  </a:lnTo>
                  <a:lnTo>
                    <a:pt x="385" y="201"/>
                  </a:lnTo>
                  <a:lnTo>
                    <a:pt x="377" y="203"/>
                  </a:lnTo>
                  <a:lnTo>
                    <a:pt x="369" y="206"/>
                  </a:lnTo>
                  <a:lnTo>
                    <a:pt x="355" y="215"/>
                  </a:lnTo>
                  <a:lnTo>
                    <a:pt x="341" y="224"/>
                  </a:lnTo>
                  <a:lnTo>
                    <a:pt x="327" y="233"/>
                  </a:lnTo>
                  <a:lnTo>
                    <a:pt x="312" y="243"/>
                  </a:lnTo>
                  <a:lnTo>
                    <a:pt x="304" y="245"/>
                  </a:lnTo>
                  <a:lnTo>
                    <a:pt x="296" y="248"/>
                  </a:lnTo>
                  <a:lnTo>
                    <a:pt x="286" y="250"/>
                  </a:lnTo>
                  <a:lnTo>
                    <a:pt x="277" y="251"/>
                  </a:lnTo>
                  <a:lnTo>
                    <a:pt x="277" y="251"/>
                  </a:lnTo>
                  <a:lnTo>
                    <a:pt x="257" y="248"/>
                  </a:lnTo>
                  <a:lnTo>
                    <a:pt x="241" y="245"/>
                  </a:lnTo>
                  <a:lnTo>
                    <a:pt x="225" y="240"/>
                  </a:lnTo>
                  <a:lnTo>
                    <a:pt x="210" y="234"/>
                  </a:lnTo>
                  <a:lnTo>
                    <a:pt x="193" y="229"/>
                  </a:lnTo>
                  <a:lnTo>
                    <a:pt x="178" y="223"/>
                  </a:lnTo>
                  <a:lnTo>
                    <a:pt x="161" y="218"/>
                  </a:lnTo>
                  <a:lnTo>
                    <a:pt x="142" y="215"/>
                  </a:lnTo>
                  <a:lnTo>
                    <a:pt x="142" y="215"/>
                  </a:lnTo>
                  <a:lnTo>
                    <a:pt x="132" y="215"/>
                  </a:lnTo>
                  <a:lnTo>
                    <a:pt x="120" y="217"/>
                  </a:lnTo>
                  <a:lnTo>
                    <a:pt x="109" y="219"/>
                  </a:lnTo>
                  <a:lnTo>
                    <a:pt x="100" y="224"/>
                  </a:lnTo>
                  <a:lnTo>
                    <a:pt x="90" y="229"/>
                  </a:lnTo>
                  <a:lnTo>
                    <a:pt x="80" y="234"/>
                  </a:lnTo>
                  <a:lnTo>
                    <a:pt x="64" y="246"/>
                  </a:lnTo>
                  <a:lnTo>
                    <a:pt x="49" y="260"/>
                  </a:lnTo>
                  <a:lnTo>
                    <a:pt x="38" y="271"/>
                  </a:lnTo>
                  <a:lnTo>
                    <a:pt x="29" y="2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13"/>
            <p:cNvSpPr>
              <a:spLocks/>
            </p:cNvSpPr>
            <p:nvPr/>
          </p:nvSpPr>
          <p:spPr bwMode="auto">
            <a:xfrm>
              <a:off x="2253808" y="2432986"/>
              <a:ext cx="91879" cy="777081"/>
            </a:xfrm>
            <a:custGeom>
              <a:avLst/>
              <a:gdLst>
                <a:gd name="T0" fmla="*/ 92 w 118"/>
                <a:gd name="T1" fmla="*/ 0 h 999"/>
                <a:gd name="T2" fmla="*/ 0 w 118"/>
                <a:gd name="T3" fmla="*/ 0 h 999"/>
                <a:gd name="T4" fmla="*/ 57 w 118"/>
                <a:gd name="T5" fmla="*/ 999 h 999"/>
                <a:gd name="T6" fmla="*/ 118 w 118"/>
                <a:gd name="T7" fmla="*/ 999 h 999"/>
                <a:gd name="T8" fmla="*/ 118 w 118"/>
                <a:gd name="T9" fmla="*/ 11 h 999"/>
                <a:gd name="T10" fmla="*/ 118 w 118"/>
                <a:gd name="T11" fmla="*/ 11 h 999"/>
                <a:gd name="T12" fmla="*/ 92 w 118"/>
                <a:gd name="T13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999">
                  <a:moveTo>
                    <a:pt x="92" y="0"/>
                  </a:moveTo>
                  <a:lnTo>
                    <a:pt x="0" y="0"/>
                  </a:lnTo>
                  <a:lnTo>
                    <a:pt x="57" y="999"/>
                  </a:lnTo>
                  <a:lnTo>
                    <a:pt x="118" y="999"/>
                  </a:lnTo>
                  <a:lnTo>
                    <a:pt x="118" y="11"/>
                  </a:lnTo>
                  <a:lnTo>
                    <a:pt x="118" y="1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CB9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14"/>
            <p:cNvSpPr>
              <a:spLocks/>
            </p:cNvSpPr>
            <p:nvPr/>
          </p:nvSpPr>
          <p:spPr bwMode="auto">
            <a:xfrm>
              <a:off x="2253808" y="2432986"/>
              <a:ext cx="91879" cy="777081"/>
            </a:xfrm>
            <a:custGeom>
              <a:avLst/>
              <a:gdLst>
                <a:gd name="T0" fmla="*/ 92 w 118"/>
                <a:gd name="T1" fmla="*/ 0 h 999"/>
                <a:gd name="T2" fmla="*/ 0 w 118"/>
                <a:gd name="T3" fmla="*/ 0 h 999"/>
                <a:gd name="T4" fmla="*/ 57 w 118"/>
                <a:gd name="T5" fmla="*/ 999 h 999"/>
                <a:gd name="T6" fmla="*/ 118 w 118"/>
                <a:gd name="T7" fmla="*/ 999 h 999"/>
                <a:gd name="T8" fmla="*/ 118 w 118"/>
                <a:gd name="T9" fmla="*/ 11 h 999"/>
                <a:gd name="T10" fmla="*/ 118 w 118"/>
                <a:gd name="T11" fmla="*/ 11 h 999"/>
                <a:gd name="T12" fmla="*/ 92 w 118"/>
                <a:gd name="T13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999">
                  <a:moveTo>
                    <a:pt x="92" y="0"/>
                  </a:moveTo>
                  <a:lnTo>
                    <a:pt x="0" y="0"/>
                  </a:lnTo>
                  <a:lnTo>
                    <a:pt x="57" y="999"/>
                  </a:lnTo>
                  <a:lnTo>
                    <a:pt x="118" y="999"/>
                  </a:lnTo>
                  <a:lnTo>
                    <a:pt x="118" y="11"/>
                  </a:lnTo>
                  <a:lnTo>
                    <a:pt x="118" y="11"/>
                  </a:lnTo>
                  <a:lnTo>
                    <a:pt x="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15"/>
            <p:cNvSpPr>
              <a:spLocks/>
            </p:cNvSpPr>
            <p:nvPr/>
          </p:nvSpPr>
          <p:spPr bwMode="auto">
            <a:xfrm>
              <a:off x="2325442" y="2432986"/>
              <a:ext cx="20244" cy="7787"/>
            </a:xfrm>
            <a:custGeom>
              <a:avLst/>
              <a:gdLst>
                <a:gd name="T0" fmla="*/ 26 w 26"/>
                <a:gd name="T1" fmla="*/ 0 h 11"/>
                <a:gd name="T2" fmla="*/ 0 w 26"/>
                <a:gd name="T3" fmla="*/ 0 h 11"/>
                <a:gd name="T4" fmla="*/ 0 w 26"/>
                <a:gd name="T5" fmla="*/ 0 h 11"/>
                <a:gd name="T6" fmla="*/ 26 w 26"/>
                <a:gd name="T7" fmla="*/ 11 h 11"/>
                <a:gd name="T8" fmla="*/ 26 w 2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2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1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EF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16"/>
            <p:cNvSpPr>
              <a:spLocks/>
            </p:cNvSpPr>
            <p:nvPr/>
          </p:nvSpPr>
          <p:spPr bwMode="auto">
            <a:xfrm>
              <a:off x="2325442" y="2432986"/>
              <a:ext cx="20244" cy="7787"/>
            </a:xfrm>
            <a:custGeom>
              <a:avLst/>
              <a:gdLst>
                <a:gd name="T0" fmla="*/ 26 w 26"/>
                <a:gd name="T1" fmla="*/ 0 h 11"/>
                <a:gd name="T2" fmla="*/ 0 w 26"/>
                <a:gd name="T3" fmla="*/ 0 h 11"/>
                <a:gd name="T4" fmla="*/ 0 w 26"/>
                <a:gd name="T5" fmla="*/ 0 h 11"/>
                <a:gd name="T6" fmla="*/ 26 w 26"/>
                <a:gd name="T7" fmla="*/ 11 h 11"/>
                <a:gd name="T8" fmla="*/ 26 w 2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2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11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3397981" y="3815723"/>
            <a:ext cx="257038" cy="579881"/>
            <a:chOff x="900113" y="1485900"/>
            <a:chExt cx="198437" cy="447676"/>
          </a:xfrm>
        </p:grpSpPr>
        <p:sp>
          <p:nvSpPr>
            <p:cNvPr id="111" name="Freeform 26"/>
            <p:cNvSpPr>
              <a:spLocks/>
            </p:cNvSpPr>
            <p:nvPr/>
          </p:nvSpPr>
          <p:spPr bwMode="auto">
            <a:xfrm>
              <a:off x="904875" y="1557338"/>
              <a:ext cx="187325" cy="228600"/>
            </a:xfrm>
            <a:custGeom>
              <a:avLst/>
              <a:gdLst>
                <a:gd name="T0" fmla="*/ 227 w 238"/>
                <a:gd name="T1" fmla="*/ 0 h 288"/>
                <a:gd name="T2" fmla="*/ 9 w 238"/>
                <a:gd name="T3" fmla="*/ 0 h 288"/>
                <a:gd name="T4" fmla="*/ 9 w 238"/>
                <a:gd name="T5" fmla="*/ 0 h 288"/>
                <a:gd name="T6" fmla="*/ 5 w 238"/>
                <a:gd name="T7" fmla="*/ 30 h 288"/>
                <a:gd name="T8" fmla="*/ 0 w 238"/>
                <a:gd name="T9" fmla="*/ 63 h 288"/>
                <a:gd name="T10" fmla="*/ 0 w 238"/>
                <a:gd name="T11" fmla="*/ 97 h 288"/>
                <a:gd name="T12" fmla="*/ 0 w 238"/>
                <a:gd name="T13" fmla="*/ 136 h 288"/>
                <a:gd name="T14" fmla="*/ 4 w 238"/>
                <a:gd name="T15" fmla="*/ 156 h 288"/>
                <a:gd name="T16" fmla="*/ 5 w 238"/>
                <a:gd name="T17" fmla="*/ 176 h 288"/>
                <a:gd name="T18" fmla="*/ 11 w 238"/>
                <a:gd name="T19" fmla="*/ 195 h 288"/>
                <a:gd name="T20" fmla="*/ 16 w 238"/>
                <a:gd name="T21" fmla="*/ 215 h 288"/>
                <a:gd name="T22" fmla="*/ 23 w 238"/>
                <a:gd name="T23" fmla="*/ 235 h 288"/>
                <a:gd name="T24" fmla="*/ 31 w 238"/>
                <a:gd name="T25" fmla="*/ 252 h 288"/>
                <a:gd name="T26" fmla="*/ 42 w 238"/>
                <a:gd name="T27" fmla="*/ 271 h 288"/>
                <a:gd name="T28" fmla="*/ 54 w 238"/>
                <a:gd name="T29" fmla="*/ 288 h 288"/>
                <a:gd name="T30" fmla="*/ 182 w 238"/>
                <a:gd name="T31" fmla="*/ 288 h 288"/>
                <a:gd name="T32" fmla="*/ 182 w 238"/>
                <a:gd name="T33" fmla="*/ 288 h 288"/>
                <a:gd name="T34" fmla="*/ 195 w 238"/>
                <a:gd name="T35" fmla="*/ 271 h 288"/>
                <a:gd name="T36" fmla="*/ 205 w 238"/>
                <a:gd name="T37" fmla="*/ 252 h 288"/>
                <a:gd name="T38" fmla="*/ 214 w 238"/>
                <a:gd name="T39" fmla="*/ 235 h 288"/>
                <a:gd name="T40" fmla="*/ 221 w 238"/>
                <a:gd name="T41" fmla="*/ 215 h 288"/>
                <a:gd name="T42" fmla="*/ 226 w 238"/>
                <a:gd name="T43" fmla="*/ 195 h 288"/>
                <a:gd name="T44" fmla="*/ 231 w 238"/>
                <a:gd name="T45" fmla="*/ 176 h 288"/>
                <a:gd name="T46" fmla="*/ 234 w 238"/>
                <a:gd name="T47" fmla="*/ 156 h 288"/>
                <a:gd name="T48" fmla="*/ 236 w 238"/>
                <a:gd name="T49" fmla="*/ 136 h 288"/>
                <a:gd name="T50" fmla="*/ 238 w 238"/>
                <a:gd name="T51" fmla="*/ 97 h 288"/>
                <a:gd name="T52" fmla="*/ 236 w 238"/>
                <a:gd name="T53" fmla="*/ 63 h 288"/>
                <a:gd name="T54" fmla="*/ 233 w 238"/>
                <a:gd name="T55" fmla="*/ 30 h 288"/>
                <a:gd name="T56" fmla="*/ 227 w 238"/>
                <a:gd name="T5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8" h="288">
                  <a:moveTo>
                    <a:pt x="227" y="0"/>
                  </a:moveTo>
                  <a:lnTo>
                    <a:pt x="9" y="0"/>
                  </a:lnTo>
                  <a:lnTo>
                    <a:pt x="9" y="0"/>
                  </a:lnTo>
                  <a:lnTo>
                    <a:pt x="5" y="30"/>
                  </a:lnTo>
                  <a:lnTo>
                    <a:pt x="0" y="63"/>
                  </a:lnTo>
                  <a:lnTo>
                    <a:pt x="0" y="97"/>
                  </a:lnTo>
                  <a:lnTo>
                    <a:pt x="0" y="136"/>
                  </a:lnTo>
                  <a:lnTo>
                    <a:pt x="4" y="156"/>
                  </a:lnTo>
                  <a:lnTo>
                    <a:pt x="5" y="176"/>
                  </a:lnTo>
                  <a:lnTo>
                    <a:pt x="11" y="195"/>
                  </a:lnTo>
                  <a:lnTo>
                    <a:pt x="16" y="215"/>
                  </a:lnTo>
                  <a:lnTo>
                    <a:pt x="23" y="235"/>
                  </a:lnTo>
                  <a:lnTo>
                    <a:pt x="31" y="252"/>
                  </a:lnTo>
                  <a:lnTo>
                    <a:pt x="42" y="271"/>
                  </a:lnTo>
                  <a:lnTo>
                    <a:pt x="54" y="288"/>
                  </a:lnTo>
                  <a:lnTo>
                    <a:pt x="182" y="288"/>
                  </a:lnTo>
                  <a:lnTo>
                    <a:pt x="182" y="288"/>
                  </a:lnTo>
                  <a:lnTo>
                    <a:pt x="195" y="271"/>
                  </a:lnTo>
                  <a:lnTo>
                    <a:pt x="205" y="252"/>
                  </a:lnTo>
                  <a:lnTo>
                    <a:pt x="214" y="235"/>
                  </a:lnTo>
                  <a:lnTo>
                    <a:pt x="221" y="215"/>
                  </a:lnTo>
                  <a:lnTo>
                    <a:pt x="226" y="195"/>
                  </a:lnTo>
                  <a:lnTo>
                    <a:pt x="231" y="176"/>
                  </a:lnTo>
                  <a:lnTo>
                    <a:pt x="234" y="156"/>
                  </a:lnTo>
                  <a:lnTo>
                    <a:pt x="236" y="136"/>
                  </a:lnTo>
                  <a:lnTo>
                    <a:pt x="238" y="97"/>
                  </a:lnTo>
                  <a:lnTo>
                    <a:pt x="236" y="63"/>
                  </a:lnTo>
                  <a:lnTo>
                    <a:pt x="233" y="30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79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7"/>
            <p:cNvSpPr>
              <a:spLocks/>
            </p:cNvSpPr>
            <p:nvPr/>
          </p:nvSpPr>
          <p:spPr bwMode="auto">
            <a:xfrm>
              <a:off x="904875" y="1557338"/>
              <a:ext cx="187325" cy="228600"/>
            </a:xfrm>
            <a:custGeom>
              <a:avLst/>
              <a:gdLst>
                <a:gd name="T0" fmla="*/ 227 w 238"/>
                <a:gd name="T1" fmla="*/ 0 h 288"/>
                <a:gd name="T2" fmla="*/ 9 w 238"/>
                <a:gd name="T3" fmla="*/ 0 h 288"/>
                <a:gd name="T4" fmla="*/ 9 w 238"/>
                <a:gd name="T5" fmla="*/ 0 h 288"/>
                <a:gd name="T6" fmla="*/ 5 w 238"/>
                <a:gd name="T7" fmla="*/ 30 h 288"/>
                <a:gd name="T8" fmla="*/ 0 w 238"/>
                <a:gd name="T9" fmla="*/ 63 h 288"/>
                <a:gd name="T10" fmla="*/ 0 w 238"/>
                <a:gd name="T11" fmla="*/ 97 h 288"/>
                <a:gd name="T12" fmla="*/ 0 w 238"/>
                <a:gd name="T13" fmla="*/ 136 h 288"/>
                <a:gd name="T14" fmla="*/ 4 w 238"/>
                <a:gd name="T15" fmla="*/ 156 h 288"/>
                <a:gd name="T16" fmla="*/ 5 w 238"/>
                <a:gd name="T17" fmla="*/ 176 h 288"/>
                <a:gd name="T18" fmla="*/ 11 w 238"/>
                <a:gd name="T19" fmla="*/ 195 h 288"/>
                <a:gd name="T20" fmla="*/ 16 w 238"/>
                <a:gd name="T21" fmla="*/ 215 h 288"/>
                <a:gd name="T22" fmla="*/ 23 w 238"/>
                <a:gd name="T23" fmla="*/ 235 h 288"/>
                <a:gd name="T24" fmla="*/ 31 w 238"/>
                <a:gd name="T25" fmla="*/ 252 h 288"/>
                <a:gd name="T26" fmla="*/ 42 w 238"/>
                <a:gd name="T27" fmla="*/ 271 h 288"/>
                <a:gd name="T28" fmla="*/ 54 w 238"/>
                <a:gd name="T29" fmla="*/ 288 h 288"/>
                <a:gd name="T30" fmla="*/ 182 w 238"/>
                <a:gd name="T31" fmla="*/ 288 h 288"/>
                <a:gd name="T32" fmla="*/ 182 w 238"/>
                <a:gd name="T33" fmla="*/ 288 h 288"/>
                <a:gd name="T34" fmla="*/ 195 w 238"/>
                <a:gd name="T35" fmla="*/ 271 h 288"/>
                <a:gd name="T36" fmla="*/ 205 w 238"/>
                <a:gd name="T37" fmla="*/ 252 h 288"/>
                <a:gd name="T38" fmla="*/ 214 w 238"/>
                <a:gd name="T39" fmla="*/ 235 h 288"/>
                <a:gd name="T40" fmla="*/ 221 w 238"/>
                <a:gd name="T41" fmla="*/ 215 h 288"/>
                <a:gd name="T42" fmla="*/ 226 w 238"/>
                <a:gd name="T43" fmla="*/ 195 h 288"/>
                <a:gd name="T44" fmla="*/ 231 w 238"/>
                <a:gd name="T45" fmla="*/ 176 h 288"/>
                <a:gd name="T46" fmla="*/ 234 w 238"/>
                <a:gd name="T47" fmla="*/ 156 h 288"/>
                <a:gd name="T48" fmla="*/ 236 w 238"/>
                <a:gd name="T49" fmla="*/ 136 h 288"/>
                <a:gd name="T50" fmla="*/ 238 w 238"/>
                <a:gd name="T51" fmla="*/ 97 h 288"/>
                <a:gd name="T52" fmla="*/ 236 w 238"/>
                <a:gd name="T53" fmla="*/ 63 h 288"/>
                <a:gd name="T54" fmla="*/ 233 w 238"/>
                <a:gd name="T55" fmla="*/ 30 h 288"/>
                <a:gd name="T56" fmla="*/ 227 w 238"/>
                <a:gd name="T5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8" h="288">
                  <a:moveTo>
                    <a:pt x="227" y="0"/>
                  </a:moveTo>
                  <a:lnTo>
                    <a:pt x="9" y="0"/>
                  </a:lnTo>
                  <a:lnTo>
                    <a:pt x="9" y="0"/>
                  </a:lnTo>
                  <a:lnTo>
                    <a:pt x="5" y="30"/>
                  </a:lnTo>
                  <a:lnTo>
                    <a:pt x="0" y="63"/>
                  </a:lnTo>
                  <a:lnTo>
                    <a:pt x="0" y="97"/>
                  </a:lnTo>
                  <a:lnTo>
                    <a:pt x="0" y="136"/>
                  </a:lnTo>
                  <a:lnTo>
                    <a:pt x="4" y="156"/>
                  </a:lnTo>
                  <a:lnTo>
                    <a:pt x="5" y="176"/>
                  </a:lnTo>
                  <a:lnTo>
                    <a:pt x="11" y="195"/>
                  </a:lnTo>
                  <a:lnTo>
                    <a:pt x="16" y="215"/>
                  </a:lnTo>
                  <a:lnTo>
                    <a:pt x="23" y="235"/>
                  </a:lnTo>
                  <a:lnTo>
                    <a:pt x="31" y="252"/>
                  </a:lnTo>
                  <a:lnTo>
                    <a:pt x="42" y="271"/>
                  </a:lnTo>
                  <a:lnTo>
                    <a:pt x="54" y="288"/>
                  </a:lnTo>
                  <a:lnTo>
                    <a:pt x="182" y="288"/>
                  </a:lnTo>
                  <a:lnTo>
                    <a:pt x="182" y="288"/>
                  </a:lnTo>
                  <a:lnTo>
                    <a:pt x="195" y="271"/>
                  </a:lnTo>
                  <a:lnTo>
                    <a:pt x="205" y="252"/>
                  </a:lnTo>
                  <a:lnTo>
                    <a:pt x="214" y="235"/>
                  </a:lnTo>
                  <a:lnTo>
                    <a:pt x="221" y="215"/>
                  </a:lnTo>
                  <a:lnTo>
                    <a:pt x="226" y="195"/>
                  </a:lnTo>
                  <a:lnTo>
                    <a:pt x="231" y="176"/>
                  </a:lnTo>
                  <a:lnTo>
                    <a:pt x="234" y="156"/>
                  </a:lnTo>
                  <a:lnTo>
                    <a:pt x="236" y="136"/>
                  </a:lnTo>
                  <a:lnTo>
                    <a:pt x="238" y="97"/>
                  </a:lnTo>
                  <a:lnTo>
                    <a:pt x="236" y="63"/>
                  </a:lnTo>
                  <a:lnTo>
                    <a:pt x="233" y="30"/>
                  </a:lnTo>
                  <a:lnTo>
                    <a:pt x="2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8"/>
            <p:cNvSpPr>
              <a:spLocks/>
            </p:cNvSpPr>
            <p:nvPr/>
          </p:nvSpPr>
          <p:spPr bwMode="auto">
            <a:xfrm>
              <a:off x="911225" y="1511300"/>
              <a:ext cx="173037" cy="46038"/>
            </a:xfrm>
            <a:custGeom>
              <a:avLst/>
              <a:gdLst>
                <a:gd name="T0" fmla="*/ 203 w 218"/>
                <a:gd name="T1" fmla="*/ 0 h 57"/>
                <a:gd name="T2" fmla="*/ 111 w 218"/>
                <a:gd name="T3" fmla="*/ 0 h 57"/>
                <a:gd name="T4" fmla="*/ 109 w 218"/>
                <a:gd name="T5" fmla="*/ 0 h 57"/>
                <a:gd name="T6" fmla="*/ 15 w 218"/>
                <a:gd name="T7" fmla="*/ 0 h 57"/>
                <a:gd name="T8" fmla="*/ 15 w 218"/>
                <a:gd name="T9" fmla="*/ 0 h 57"/>
                <a:gd name="T10" fmla="*/ 10 w 218"/>
                <a:gd name="T11" fmla="*/ 16 h 57"/>
                <a:gd name="T12" fmla="*/ 0 w 218"/>
                <a:gd name="T13" fmla="*/ 57 h 57"/>
                <a:gd name="T14" fmla="*/ 218 w 218"/>
                <a:gd name="T15" fmla="*/ 57 h 57"/>
                <a:gd name="T16" fmla="*/ 218 w 218"/>
                <a:gd name="T17" fmla="*/ 57 h 57"/>
                <a:gd name="T18" fmla="*/ 208 w 218"/>
                <a:gd name="T19" fmla="*/ 16 h 57"/>
                <a:gd name="T20" fmla="*/ 203 w 218"/>
                <a:gd name="T2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57">
                  <a:moveTo>
                    <a:pt x="203" y="0"/>
                  </a:moveTo>
                  <a:lnTo>
                    <a:pt x="111" y="0"/>
                  </a:lnTo>
                  <a:lnTo>
                    <a:pt x="109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0" y="16"/>
                  </a:lnTo>
                  <a:lnTo>
                    <a:pt x="0" y="57"/>
                  </a:lnTo>
                  <a:lnTo>
                    <a:pt x="218" y="57"/>
                  </a:lnTo>
                  <a:lnTo>
                    <a:pt x="218" y="57"/>
                  </a:lnTo>
                  <a:lnTo>
                    <a:pt x="208" y="16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EF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"/>
            <p:cNvSpPr>
              <a:spLocks/>
            </p:cNvSpPr>
            <p:nvPr/>
          </p:nvSpPr>
          <p:spPr bwMode="auto">
            <a:xfrm>
              <a:off x="911225" y="1511300"/>
              <a:ext cx="173037" cy="46038"/>
            </a:xfrm>
            <a:custGeom>
              <a:avLst/>
              <a:gdLst>
                <a:gd name="T0" fmla="*/ 203 w 218"/>
                <a:gd name="T1" fmla="*/ 0 h 57"/>
                <a:gd name="T2" fmla="*/ 111 w 218"/>
                <a:gd name="T3" fmla="*/ 0 h 57"/>
                <a:gd name="T4" fmla="*/ 109 w 218"/>
                <a:gd name="T5" fmla="*/ 0 h 57"/>
                <a:gd name="T6" fmla="*/ 15 w 218"/>
                <a:gd name="T7" fmla="*/ 0 h 57"/>
                <a:gd name="T8" fmla="*/ 15 w 218"/>
                <a:gd name="T9" fmla="*/ 0 h 57"/>
                <a:gd name="T10" fmla="*/ 10 w 218"/>
                <a:gd name="T11" fmla="*/ 16 h 57"/>
                <a:gd name="T12" fmla="*/ 0 w 218"/>
                <a:gd name="T13" fmla="*/ 57 h 57"/>
                <a:gd name="T14" fmla="*/ 218 w 218"/>
                <a:gd name="T15" fmla="*/ 57 h 57"/>
                <a:gd name="T16" fmla="*/ 218 w 218"/>
                <a:gd name="T17" fmla="*/ 57 h 57"/>
                <a:gd name="T18" fmla="*/ 208 w 218"/>
                <a:gd name="T19" fmla="*/ 16 h 57"/>
                <a:gd name="T20" fmla="*/ 203 w 218"/>
                <a:gd name="T2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57">
                  <a:moveTo>
                    <a:pt x="203" y="0"/>
                  </a:moveTo>
                  <a:lnTo>
                    <a:pt x="111" y="0"/>
                  </a:lnTo>
                  <a:lnTo>
                    <a:pt x="109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0" y="16"/>
                  </a:lnTo>
                  <a:lnTo>
                    <a:pt x="0" y="57"/>
                  </a:lnTo>
                  <a:lnTo>
                    <a:pt x="218" y="57"/>
                  </a:lnTo>
                  <a:lnTo>
                    <a:pt x="218" y="57"/>
                  </a:lnTo>
                  <a:lnTo>
                    <a:pt x="208" y="16"/>
                  </a:lnTo>
                  <a:lnTo>
                    <a:pt x="2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"/>
            <p:cNvSpPr>
              <a:spLocks/>
            </p:cNvSpPr>
            <p:nvPr/>
          </p:nvSpPr>
          <p:spPr bwMode="auto">
            <a:xfrm>
              <a:off x="914400" y="1785938"/>
              <a:ext cx="168275" cy="147638"/>
            </a:xfrm>
            <a:custGeom>
              <a:avLst/>
              <a:gdLst>
                <a:gd name="T0" fmla="*/ 160 w 212"/>
                <a:gd name="T1" fmla="*/ 14 h 186"/>
                <a:gd name="T2" fmla="*/ 160 w 212"/>
                <a:gd name="T3" fmla="*/ 14 h 186"/>
                <a:gd name="T4" fmla="*/ 170 w 212"/>
                <a:gd name="T5" fmla="*/ 0 h 186"/>
                <a:gd name="T6" fmla="*/ 42 w 212"/>
                <a:gd name="T7" fmla="*/ 0 h 186"/>
                <a:gd name="T8" fmla="*/ 42 w 212"/>
                <a:gd name="T9" fmla="*/ 0 h 186"/>
                <a:gd name="T10" fmla="*/ 52 w 212"/>
                <a:gd name="T11" fmla="*/ 14 h 186"/>
                <a:gd name="T12" fmla="*/ 52 w 212"/>
                <a:gd name="T13" fmla="*/ 14 h 186"/>
                <a:gd name="T14" fmla="*/ 59 w 212"/>
                <a:gd name="T15" fmla="*/ 21 h 186"/>
                <a:gd name="T16" fmla="*/ 66 w 212"/>
                <a:gd name="T17" fmla="*/ 30 h 186"/>
                <a:gd name="T18" fmla="*/ 73 w 212"/>
                <a:gd name="T19" fmla="*/ 42 h 186"/>
                <a:gd name="T20" fmla="*/ 80 w 212"/>
                <a:gd name="T21" fmla="*/ 58 h 186"/>
                <a:gd name="T22" fmla="*/ 84 w 212"/>
                <a:gd name="T23" fmla="*/ 75 h 186"/>
                <a:gd name="T24" fmla="*/ 84 w 212"/>
                <a:gd name="T25" fmla="*/ 87 h 186"/>
                <a:gd name="T26" fmla="*/ 84 w 212"/>
                <a:gd name="T27" fmla="*/ 97 h 186"/>
                <a:gd name="T28" fmla="*/ 82 w 212"/>
                <a:gd name="T29" fmla="*/ 110 h 186"/>
                <a:gd name="T30" fmla="*/ 80 w 212"/>
                <a:gd name="T31" fmla="*/ 124 h 186"/>
                <a:gd name="T32" fmla="*/ 80 w 212"/>
                <a:gd name="T33" fmla="*/ 124 h 186"/>
                <a:gd name="T34" fmla="*/ 77 w 212"/>
                <a:gd name="T35" fmla="*/ 132 h 186"/>
                <a:gd name="T36" fmla="*/ 73 w 212"/>
                <a:gd name="T37" fmla="*/ 139 h 186"/>
                <a:gd name="T38" fmla="*/ 68 w 212"/>
                <a:gd name="T39" fmla="*/ 146 h 186"/>
                <a:gd name="T40" fmla="*/ 61 w 212"/>
                <a:gd name="T41" fmla="*/ 151 h 186"/>
                <a:gd name="T42" fmla="*/ 51 w 212"/>
                <a:gd name="T43" fmla="*/ 158 h 186"/>
                <a:gd name="T44" fmla="*/ 39 w 212"/>
                <a:gd name="T45" fmla="*/ 163 h 186"/>
                <a:gd name="T46" fmla="*/ 23 w 212"/>
                <a:gd name="T47" fmla="*/ 169 h 186"/>
                <a:gd name="T48" fmla="*/ 4 w 212"/>
                <a:gd name="T49" fmla="*/ 174 h 186"/>
                <a:gd name="T50" fmla="*/ 0 w 212"/>
                <a:gd name="T51" fmla="*/ 186 h 186"/>
                <a:gd name="T52" fmla="*/ 106 w 212"/>
                <a:gd name="T53" fmla="*/ 186 h 186"/>
                <a:gd name="T54" fmla="*/ 108 w 212"/>
                <a:gd name="T55" fmla="*/ 186 h 186"/>
                <a:gd name="T56" fmla="*/ 212 w 212"/>
                <a:gd name="T57" fmla="*/ 186 h 186"/>
                <a:gd name="T58" fmla="*/ 210 w 212"/>
                <a:gd name="T59" fmla="*/ 174 h 186"/>
                <a:gd name="T60" fmla="*/ 210 w 212"/>
                <a:gd name="T61" fmla="*/ 174 h 186"/>
                <a:gd name="T62" fmla="*/ 189 w 212"/>
                <a:gd name="T63" fmla="*/ 169 h 186"/>
                <a:gd name="T64" fmla="*/ 174 w 212"/>
                <a:gd name="T65" fmla="*/ 163 h 186"/>
                <a:gd name="T66" fmla="*/ 162 w 212"/>
                <a:gd name="T67" fmla="*/ 158 h 186"/>
                <a:gd name="T68" fmla="*/ 151 w 212"/>
                <a:gd name="T69" fmla="*/ 151 h 186"/>
                <a:gd name="T70" fmla="*/ 144 w 212"/>
                <a:gd name="T71" fmla="*/ 146 h 186"/>
                <a:gd name="T72" fmla="*/ 139 w 212"/>
                <a:gd name="T73" fmla="*/ 139 h 186"/>
                <a:gd name="T74" fmla="*/ 136 w 212"/>
                <a:gd name="T75" fmla="*/ 132 h 186"/>
                <a:gd name="T76" fmla="*/ 132 w 212"/>
                <a:gd name="T77" fmla="*/ 124 h 186"/>
                <a:gd name="T78" fmla="*/ 132 w 212"/>
                <a:gd name="T79" fmla="*/ 124 h 186"/>
                <a:gd name="T80" fmla="*/ 130 w 212"/>
                <a:gd name="T81" fmla="*/ 110 h 186"/>
                <a:gd name="T82" fmla="*/ 129 w 212"/>
                <a:gd name="T83" fmla="*/ 97 h 186"/>
                <a:gd name="T84" fmla="*/ 129 w 212"/>
                <a:gd name="T85" fmla="*/ 87 h 186"/>
                <a:gd name="T86" fmla="*/ 129 w 212"/>
                <a:gd name="T87" fmla="*/ 75 h 186"/>
                <a:gd name="T88" fmla="*/ 134 w 212"/>
                <a:gd name="T89" fmla="*/ 58 h 186"/>
                <a:gd name="T90" fmla="*/ 139 w 212"/>
                <a:gd name="T91" fmla="*/ 42 h 186"/>
                <a:gd name="T92" fmla="*/ 146 w 212"/>
                <a:gd name="T93" fmla="*/ 30 h 186"/>
                <a:gd name="T94" fmla="*/ 153 w 212"/>
                <a:gd name="T95" fmla="*/ 21 h 186"/>
                <a:gd name="T96" fmla="*/ 160 w 212"/>
                <a:gd name="T97" fmla="*/ 14 h 186"/>
                <a:gd name="T98" fmla="*/ 160 w 212"/>
                <a:gd name="T99" fmla="*/ 1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2" h="186">
                  <a:moveTo>
                    <a:pt x="160" y="14"/>
                  </a:moveTo>
                  <a:lnTo>
                    <a:pt x="160" y="14"/>
                  </a:lnTo>
                  <a:lnTo>
                    <a:pt x="170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2" y="14"/>
                  </a:lnTo>
                  <a:lnTo>
                    <a:pt x="52" y="14"/>
                  </a:lnTo>
                  <a:lnTo>
                    <a:pt x="59" y="21"/>
                  </a:lnTo>
                  <a:lnTo>
                    <a:pt x="66" y="30"/>
                  </a:lnTo>
                  <a:lnTo>
                    <a:pt x="73" y="42"/>
                  </a:lnTo>
                  <a:lnTo>
                    <a:pt x="80" y="58"/>
                  </a:lnTo>
                  <a:lnTo>
                    <a:pt x="84" y="75"/>
                  </a:lnTo>
                  <a:lnTo>
                    <a:pt x="84" y="87"/>
                  </a:lnTo>
                  <a:lnTo>
                    <a:pt x="84" y="97"/>
                  </a:lnTo>
                  <a:lnTo>
                    <a:pt x="82" y="110"/>
                  </a:lnTo>
                  <a:lnTo>
                    <a:pt x="80" y="124"/>
                  </a:lnTo>
                  <a:lnTo>
                    <a:pt x="80" y="124"/>
                  </a:lnTo>
                  <a:lnTo>
                    <a:pt x="77" y="132"/>
                  </a:lnTo>
                  <a:lnTo>
                    <a:pt x="73" y="139"/>
                  </a:lnTo>
                  <a:lnTo>
                    <a:pt x="68" y="146"/>
                  </a:lnTo>
                  <a:lnTo>
                    <a:pt x="61" y="151"/>
                  </a:lnTo>
                  <a:lnTo>
                    <a:pt x="51" y="158"/>
                  </a:lnTo>
                  <a:lnTo>
                    <a:pt x="39" y="163"/>
                  </a:lnTo>
                  <a:lnTo>
                    <a:pt x="23" y="169"/>
                  </a:lnTo>
                  <a:lnTo>
                    <a:pt x="4" y="174"/>
                  </a:lnTo>
                  <a:lnTo>
                    <a:pt x="0" y="186"/>
                  </a:lnTo>
                  <a:lnTo>
                    <a:pt x="106" y="186"/>
                  </a:lnTo>
                  <a:lnTo>
                    <a:pt x="108" y="186"/>
                  </a:lnTo>
                  <a:lnTo>
                    <a:pt x="212" y="186"/>
                  </a:lnTo>
                  <a:lnTo>
                    <a:pt x="210" y="174"/>
                  </a:lnTo>
                  <a:lnTo>
                    <a:pt x="210" y="174"/>
                  </a:lnTo>
                  <a:lnTo>
                    <a:pt x="189" y="169"/>
                  </a:lnTo>
                  <a:lnTo>
                    <a:pt x="174" y="163"/>
                  </a:lnTo>
                  <a:lnTo>
                    <a:pt x="162" y="158"/>
                  </a:lnTo>
                  <a:lnTo>
                    <a:pt x="151" y="151"/>
                  </a:lnTo>
                  <a:lnTo>
                    <a:pt x="144" y="146"/>
                  </a:lnTo>
                  <a:lnTo>
                    <a:pt x="139" y="139"/>
                  </a:lnTo>
                  <a:lnTo>
                    <a:pt x="136" y="132"/>
                  </a:lnTo>
                  <a:lnTo>
                    <a:pt x="132" y="124"/>
                  </a:lnTo>
                  <a:lnTo>
                    <a:pt x="132" y="124"/>
                  </a:lnTo>
                  <a:lnTo>
                    <a:pt x="130" y="110"/>
                  </a:lnTo>
                  <a:lnTo>
                    <a:pt x="129" y="97"/>
                  </a:lnTo>
                  <a:lnTo>
                    <a:pt x="129" y="87"/>
                  </a:lnTo>
                  <a:lnTo>
                    <a:pt x="129" y="75"/>
                  </a:lnTo>
                  <a:lnTo>
                    <a:pt x="134" y="58"/>
                  </a:lnTo>
                  <a:lnTo>
                    <a:pt x="139" y="42"/>
                  </a:lnTo>
                  <a:lnTo>
                    <a:pt x="146" y="30"/>
                  </a:lnTo>
                  <a:lnTo>
                    <a:pt x="153" y="21"/>
                  </a:lnTo>
                  <a:lnTo>
                    <a:pt x="160" y="14"/>
                  </a:lnTo>
                  <a:lnTo>
                    <a:pt x="160" y="14"/>
                  </a:lnTo>
                  <a:close/>
                </a:path>
              </a:pathLst>
            </a:custGeom>
            <a:solidFill>
              <a:srgbClr val="FEF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1"/>
            <p:cNvSpPr>
              <a:spLocks/>
            </p:cNvSpPr>
            <p:nvPr/>
          </p:nvSpPr>
          <p:spPr bwMode="auto">
            <a:xfrm>
              <a:off x="904875" y="1557338"/>
              <a:ext cx="93662" cy="228600"/>
            </a:xfrm>
            <a:custGeom>
              <a:avLst/>
              <a:gdLst>
                <a:gd name="T0" fmla="*/ 75 w 120"/>
                <a:gd name="T1" fmla="*/ 0 h 288"/>
                <a:gd name="T2" fmla="*/ 9 w 120"/>
                <a:gd name="T3" fmla="*/ 0 h 288"/>
                <a:gd name="T4" fmla="*/ 9 w 120"/>
                <a:gd name="T5" fmla="*/ 0 h 288"/>
                <a:gd name="T6" fmla="*/ 5 w 120"/>
                <a:gd name="T7" fmla="*/ 21 h 288"/>
                <a:gd name="T8" fmla="*/ 2 w 120"/>
                <a:gd name="T9" fmla="*/ 47 h 288"/>
                <a:gd name="T10" fmla="*/ 0 w 120"/>
                <a:gd name="T11" fmla="*/ 73 h 288"/>
                <a:gd name="T12" fmla="*/ 0 w 120"/>
                <a:gd name="T13" fmla="*/ 101 h 288"/>
                <a:gd name="T14" fmla="*/ 0 w 120"/>
                <a:gd name="T15" fmla="*/ 101 h 288"/>
                <a:gd name="T16" fmla="*/ 0 w 120"/>
                <a:gd name="T17" fmla="*/ 125 h 288"/>
                <a:gd name="T18" fmla="*/ 2 w 120"/>
                <a:gd name="T19" fmla="*/ 148 h 288"/>
                <a:gd name="T20" fmla="*/ 5 w 120"/>
                <a:gd name="T21" fmla="*/ 172 h 288"/>
                <a:gd name="T22" fmla="*/ 11 w 120"/>
                <a:gd name="T23" fmla="*/ 196 h 288"/>
                <a:gd name="T24" fmla="*/ 18 w 120"/>
                <a:gd name="T25" fmla="*/ 221 h 288"/>
                <a:gd name="T26" fmla="*/ 28 w 120"/>
                <a:gd name="T27" fmla="*/ 245 h 288"/>
                <a:gd name="T28" fmla="*/ 40 w 120"/>
                <a:gd name="T29" fmla="*/ 267 h 288"/>
                <a:gd name="T30" fmla="*/ 54 w 120"/>
                <a:gd name="T31" fmla="*/ 288 h 288"/>
                <a:gd name="T32" fmla="*/ 120 w 120"/>
                <a:gd name="T33" fmla="*/ 288 h 288"/>
                <a:gd name="T34" fmla="*/ 120 w 120"/>
                <a:gd name="T35" fmla="*/ 288 h 288"/>
                <a:gd name="T36" fmla="*/ 108 w 120"/>
                <a:gd name="T37" fmla="*/ 271 h 288"/>
                <a:gd name="T38" fmla="*/ 97 w 120"/>
                <a:gd name="T39" fmla="*/ 252 h 288"/>
                <a:gd name="T40" fmla="*/ 89 w 120"/>
                <a:gd name="T41" fmla="*/ 235 h 288"/>
                <a:gd name="T42" fmla="*/ 82 w 120"/>
                <a:gd name="T43" fmla="*/ 215 h 288"/>
                <a:gd name="T44" fmla="*/ 77 w 120"/>
                <a:gd name="T45" fmla="*/ 195 h 288"/>
                <a:gd name="T46" fmla="*/ 71 w 120"/>
                <a:gd name="T47" fmla="*/ 176 h 288"/>
                <a:gd name="T48" fmla="*/ 68 w 120"/>
                <a:gd name="T49" fmla="*/ 156 h 288"/>
                <a:gd name="T50" fmla="*/ 66 w 120"/>
                <a:gd name="T51" fmla="*/ 136 h 288"/>
                <a:gd name="T52" fmla="*/ 64 w 120"/>
                <a:gd name="T53" fmla="*/ 97 h 288"/>
                <a:gd name="T54" fmla="*/ 66 w 120"/>
                <a:gd name="T55" fmla="*/ 63 h 288"/>
                <a:gd name="T56" fmla="*/ 71 w 120"/>
                <a:gd name="T57" fmla="*/ 30 h 288"/>
                <a:gd name="T58" fmla="*/ 75 w 120"/>
                <a:gd name="T5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0" h="288">
                  <a:moveTo>
                    <a:pt x="75" y="0"/>
                  </a:moveTo>
                  <a:lnTo>
                    <a:pt x="9" y="0"/>
                  </a:lnTo>
                  <a:lnTo>
                    <a:pt x="9" y="0"/>
                  </a:lnTo>
                  <a:lnTo>
                    <a:pt x="5" y="21"/>
                  </a:lnTo>
                  <a:lnTo>
                    <a:pt x="2" y="47"/>
                  </a:lnTo>
                  <a:lnTo>
                    <a:pt x="0" y="73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25"/>
                  </a:lnTo>
                  <a:lnTo>
                    <a:pt x="2" y="148"/>
                  </a:lnTo>
                  <a:lnTo>
                    <a:pt x="5" y="172"/>
                  </a:lnTo>
                  <a:lnTo>
                    <a:pt x="11" y="196"/>
                  </a:lnTo>
                  <a:lnTo>
                    <a:pt x="18" y="221"/>
                  </a:lnTo>
                  <a:lnTo>
                    <a:pt x="28" y="245"/>
                  </a:lnTo>
                  <a:lnTo>
                    <a:pt x="40" y="267"/>
                  </a:lnTo>
                  <a:lnTo>
                    <a:pt x="54" y="288"/>
                  </a:lnTo>
                  <a:lnTo>
                    <a:pt x="120" y="288"/>
                  </a:lnTo>
                  <a:lnTo>
                    <a:pt x="120" y="288"/>
                  </a:lnTo>
                  <a:lnTo>
                    <a:pt x="108" y="271"/>
                  </a:lnTo>
                  <a:lnTo>
                    <a:pt x="97" y="252"/>
                  </a:lnTo>
                  <a:lnTo>
                    <a:pt x="89" y="235"/>
                  </a:lnTo>
                  <a:lnTo>
                    <a:pt x="82" y="215"/>
                  </a:lnTo>
                  <a:lnTo>
                    <a:pt x="77" y="195"/>
                  </a:lnTo>
                  <a:lnTo>
                    <a:pt x="71" y="176"/>
                  </a:lnTo>
                  <a:lnTo>
                    <a:pt x="68" y="156"/>
                  </a:lnTo>
                  <a:lnTo>
                    <a:pt x="66" y="136"/>
                  </a:lnTo>
                  <a:lnTo>
                    <a:pt x="64" y="97"/>
                  </a:lnTo>
                  <a:lnTo>
                    <a:pt x="66" y="63"/>
                  </a:lnTo>
                  <a:lnTo>
                    <a:pt x="71" y="3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CB9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2"/>
            <p:cNvSpPr>
              <a:spLocks/>
            </p:cNvSpPr>
            <p:nvPr/>
          </p:nvSpPr>
          <p:spPr bwMode="auto">
            <a:xfrm>
              <a:off x="904875" y="1557338"/>
              <a:ext cx="93662" cy="228600"/>
            </a:xfrm>
            <a:custGeom>
              <a:avLst/>
              <a:gdLst>
                <a:gd name="T0" fmla="*/ 75 w 120"/>
                <a:gd name="T1" fmla="*/ 0 h 288"/>
                <a:gd name="T2" fmla="*/ 9 w 120"/>
                <a:gd name="T3" fmla="*/ 0 h 288"/>
                <a:gd name="T4" fmla="*/ 9 w 120"/>
                <a:gd name="T5" fmla="*/ 0 h 288"/>
                <a:gd name="T6" fmla="*/ 5 w 120"/>
                <a:gd name="T7" fmla="*/ 21 h 288"/>
                <a:gd name="T8" fmla="*/ 2 w 120"/>
                <a:gd name="T9" fmla="*/ 47 h 288"/>
                <a:gd name="T10" fmla="*/ 0 w 120"/>
                <a:gd name="T11" fmla="*/ 73 h 288"/>
                <a:gd name="T12" fmla="*/ 0 w 120"/>
                <a:gd name="T13" fmla="*/ 101 h 288"/>
                <a:gd name="T14" fmla="*/ 0 w 120"/>
                <a:gd name="T15" fmla="*/ 101 h 288"/>
                <a:gd name="T16" fmla="*/ 0 w 120"/>
                <a:gd name="T17" fmla="*/ 125 h 288"/>
                <a:gd name="T18" fmla="*/ 2 w 120"/>
                <a:gd name="T19" fmla="*/ 148 h 288"/>
                <a:gd name="T20" fmla="*/ 5 w 120"/>
                <a:gd name="T21" fmla="*/ 172 h 288"/>
                <a:gd name="T22" fmla="*/ 11 w 120"/>
                <a:gd name="T23" fmla="*/ 196 h 288"/>
                <a:gd name="T24" fmla="*/ 18 w 120"/>
                <a:gd name="T25" fmla="*/ 221 h 288"/>
                <a:gd name="T26" fmla="*/ 28 w 120"/>
                <a:gd name="T27" fmla="*/ 245 h 288"/>
                <a:gd name="T28" fmla="*/ 40 w 120"/>
                <a:gd name="T29" fmla="*/ 267 h 288"/>
                <a:gd name="T30" fmla="*/ 54 w 120"/>
                <a:gd name="T31" fmla="*/ 288 h 288"/>
                <a:gd name="T32" fmla="*/ 120 w 120"/>
                <a:gd name="T33" fmla="*/ 288 h 288"/>
                <a:gd name="T34" fmla="*/ 120 w 120"/>
                <a:gd name="T35" fmla="*/ 288 h 288"/>
                <a:gd name="T36" fmla="*/ 108 w 120"/>
                <a:gd name="T37" fmla="*/ 271 h 288"/>
                <a:gd name="T38" fmla="*/ 97 w 120"/>
                <a:gd name="T39" fmla="*/ 252 h 288"/>
                <a:gd name="T40" fmla="*/ 89 w 120"/>
                <a:gd name="T41" fmla="*/ 235 h 288"/>
                <a:gd name="T42" fmla="*/ 82 w 120"/>
                <a:gd name="T43" fmla="*/ 215 h 288"/>
                <a:gd name="T44" fmla="*/ 77 w 120"/>
                <a:gd name="T45" fmla="*/ 195 h 288"/>
                <a:gd name="T46" fmla="*/ 71 w 120"/>
                <a:gd name="T47" fmla="*/ 176 h 288"/>
                <a:gd name="T48" fmla="*/ 68 w 120"/>
                <a:gd name="T49" fmla="*/ 156 h 288"/>
                <a:gd name="T50" fmla="*/ 66 w 120"/>
                <a:gd name="T51" fmla="*/ 136 h 288"/>
                <a:gd name="T52" fmla="*/ 64 w 120"/>
                <a:gd name="T53" fmla="*/ 97 h 288"/>
                <a:gd name="T54" fmla="*/ 66 w 120"/>
                <a:gd name="T55" fmla="*/ 63 h 288"/>
                <a:gd name="T56" fmla="*/ 71 w 120"/>
                <a:gd name="T57" fmla="*/ 30 h 288"/>
                <a:gd name="T58" fmla="*/ 75 w 120"/>
                <a:gd name="T5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0" h="288">
                  <a:moveTo>
                    <a:pt x="75" y="0"/>
                  </a:moveTo>
                  <a:lnTo>
                    <a:pt x="9" y="0"/>
                  </a:lnTo>
                  <a:lnTo>
                    <a:pt x="9" y="0"/>
                  </a:lnTo>
                  <a:lnTo>
                    <a:pt x="5" y="21"/>
                  </a:lnTo>
                  <a:lnTo>
                    <a:pt x="2" y="47"/>
                  </a:lnTo>
                  <a:lnTo>
                    <a:pt x="0" y="73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25"/>
                  </a:lnTo>
                  <a:lnTo>
                    <a:pt x="2" y="148"/>
                  </a:lnTo>
                  <a:lnTo>
                    <a:pt x="5" y="172"/>
                  </a:lnTo>
                  <a:lnTo>
                    <a:pt x="11" y="196"/>
                  </a:lnTo>
                  <a:lnTo>
                    <a:pt x="18" y="221"/>
                  </a:lnTo>
                  <a:lnTo>
                    <a:pt x="28" y="245"/>
                  </a:lnTo>
                  <a:lnTo>
                    <a:pt x="40" y="267"/>
                  </a:lnTo>
                  <a:lnTo>
                    <a:pt x="54" y="288"/>
                  </a:lnTo>
                  <a:lnTo>
                    <a:pt x="120" y="288"/>
                  </a:lnTo>
                  <a:lnTo>
                    <a:pt x="120" y="288"/>
                  </a:lnTo>
                  <a:lnTo>
                    <a:pt x="108" y="271"/>
                  </a:lnTo>
                  <a:lnTo>
                    <a:pt x="97" y="252"/>
                  </a:lnTo>
                  <a:lnTo>
                    <a:pt x="89" y="235"/>
                  </a:lnTo>
                  <a:lnTo>
                    <a:pt x="82" y="215"/>
                  </a:lnTo>
                  <a:lnTo>
                    <a:pt x="77" y="195"/>
                  </a:lnTo>
                  <a:lnTo>
                    <a:pt x="71" y="176"/>
                  </a:lnTo>
                  <a:lnTo>
                    <a:pt x="68" y="156"/>
                  </a:lnTo>
                  <a:lnTo>
                    <a:pt x="66" y="136"/>
                  </a:lnTo>
                  <a:lnTo>
                    <a:pt x="64" y="97"/>
                  </a:lnTo>
                  <a:lnTo>
                    <a:pt x="66" y="63"/>
                  </a:lnTo>
                  <a:lnTo>
                    <a:pt x="71" y="30"/>
                  </a:lnTo>
                  <a:lnTo>
                    <a:pt x="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3"/>
            <p:cNvSpPr>
              <a:spLocks/>
            </p:cNvSpPr>
            <p:nvPr/>
          </p:nvSpPr>
          <p:spPr bwMode="auto">
            <a:xfrm>
              <a:off x="900113" y="1485900"/>
              <a:ext cx="198437" cy="120650"/>
            </a:xfrm>
            <a:custGeom>
              <a:avLst/>
              <a:gdLst>
                <a:gd name="T0" fmla="*/ 10 w 250"/>
                <a:gd name="T1" fmla="*/ 111 h 153"/>
                <a:gd name="T2" fmla="*/ 0 w 250"/>
                <a:gd name="T3" fmla="*/ 85 h 153"/>
                <a:gd name="T4" fmla="*/ 3 w 250"/>
                <a:gd name="T5" fmla="*/ 59 h 153"/>
                <a:gd name="T6" fmla="*/ 14 w 250"/>
                <a:gd name="T7" fmla="*/ 40 h 153"/>
                <a:gd name="T8" fmla="*/ 23 w 250"/>
                <a:gd name="T9" fmla="*/ 26 h 153"/>
                <a:gd name="T10" fmla="*/ 43 w 250"/>
                <a:gd name="T11" fmla="*/ 12 h 153"/>
                <a:gd name="T12" fmla="*/ 66 w 250"/>
                <a:gd name="T13" fmla="*/ 5 h 153"/>
                <a:gd name="T14" fmla="*/ 87 w 250"/>
                <a:gd name="T15" fmla="*/ 0 h 153"/>
                <a:gd name="T16" fmla="*/ 109 w 250"/>
                <a:gd name="T17" fmla="*/ 3 h 153"/>
                <a:gd name="T18" fmla="*/ 118 w 250"/>
                <a:gd name="T19" fmla="*/ 9 h 153"/>
                <a:gd name="T20" fmla="*/ 127 w 250"/>
                <a:gd name="T21" fmla="*/ 14 h 153"/>
                <a:gd name="T22" fmla="*/ 134 w 250"/>
                <a:gd name="T23" fmla="*/ 12 h 153"/>
                <a:gd name="T24" fmla="*/ 147 w 250"/>
                <a:gd name="T25" fmla="*/ 9 h 153"/>
                <a:gd name="T26" fmla="*/ 154 w 250"/>
                <a:gd name="T27" fmla="*/ 9 h 153"/>
                <a:gd name="T28" fmla="*/ 163 w 250"/>
                <a:gd name="T29" fmla="*/ 14 h 153"/>
                <a:gd name="T30" fmla="*/ 170 w 250"/>
                <a:gd name="T31" fmla="*/ 21 h 153"/>
                <a:gd name="T32" fmla="*/ 179 w 250"/>
                <a:gd name="T33" fmla="*/ 24 h 153"/>
                <a:gd name="T34" fmla="*/ 187 w 250"/>
                <a:gd name="T35" fmla="*/ 23 h 153"/>
                <a:gd name="T36" fmla="*/ 200 w 250"/>
                <a:gd name="T37" fmla="*/ 23 h 153"/>
                <a:gd name="T38" fmla="*/ 219 w 250"/>
                <a:gd name="T39" fmla="*/ 35 h 153"/>
                <a:gd name="T40" fmla="*/ 229 w 250"/>
                <a:gd name="T41" fmla="*/ 43 h 153"/>
                <a:gd name="T42" fmla="*/ 243 w 250"/>
                <a:gd name="T43" fmla="*/ 64 h 153"/>
                <a:gd name="T44" fmla="*/ 246 w 250"/>
                <a:gd name="T45" fmla="*/ 95 h 153"/>
                <a:gd name="T46" fmla="*/ 248 w 250"/>
                <a:gd name="T47" fmla="*/ 111 h 153"/>
                <a:gd name="T48" fmla="*/ 250 w 250"/>
                <a:gd name="T49" fmla="*/ 141 h 153"/>
                <a:gd name="T50" fmla="*/ 246 w 250"/>
                <a:gd name="T51" fmla="*/ 153 h 153"/>
                <a:gd name="T52" fmla="*/ 241 w 250"/>
                <a:gd name="T53" fmla="*/ 153 h 153"/>
                <a:gd name="T54" fmla="*/ 239 w 250"/>
                <a:gd name="T55" fmla="*/ 142 h 153"/>
                <a:gd name="T56" fmla="*/ 231 w 250"/>
                <a:gd name="T57" fmla="*/ 108 h 153"/>
                <a:gd name="T58" fmla="*/ 227 w 250"/>
                <a:gd name="T59" fmla="*/ 99 h 153"/>
                <a:gd name="T60" fmla="*/ 215 w 250"/>
                <a:gd name="T61" fmla="*/ 92 h 153"/>
                <a:gd name="T62" fmla="*/ 206 w 250"/>
                <a:gd name="T63" fmla="*/ 90 h 153"/>
                <a:gd name="T64" fmla="*/ 151 w 250"/>
                <a:gd name="T65" fmla="*/ 85 h 153"/>
                <a:gd name="T66" fmla="*/ 144 w 250"/>
                <a:gd name="T67" fmla="*/ 87 h 153"/>
                <a:gd name="T68" fmla="*/ 128 w 250"/>
                <a:gd name="T69" fmla="*/ 97 h 153"/>
                <a:gd name="T70" fmla="*/ 113 w 250"/>
                <a:gd name="T71" fmla="*/ 108 h 153"/>
                <a:gd name="T72" fmla="*/ 106 w 250"/>
                <a:gd name="T73" fmla="*/ 108 h 153"/>
                <a:gd name="T74" fmla="*/ 92 w 250"/>
                <a:gd name="T75" fmla="*/ 106 h 153"/>
                <a:gd name="T76" fmla="*/ 69 w 250"/>
                <a:gd name="T77" fmla="*/ 95 h 153"/>
                <a:gd name="T78" fmla="*/ 57 w 250"/>
                <a:gd name="T79" fmla="*/ 94 h 153"/>
                <a:gd name="T80" fmla="*/ 40 w 250"/>
                <a:gd name="T81" fmla="*/ 95 h 153"/>
                <a:gd name="T82" fmla="*/ 14 w 250"/>
                <a:gd name="T83" fmla="*/ 108 h 153"/>
                <a:gd name="T84" fmla="*/ 10 w 250"/>
                <a:gd name="T85" fmla="*/ 11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0" h="153">
                  <a:moveTo>
                    <a:pt x="10" y="111"/>
                  </a:moveTo>
                  <a:lnTo>
                    <a:pt x="10" y="111"/>
                  </a:lnTo>
                  <a:lnTo>
                    <a:pt x="3" y="97"/>
                  </a:lnTo>
                  <a:lnTo>
                    <a:pt x="0" y="85"/>
                  </a:lnTo>
                  <a:lnTo>
                    <a:pt x="2" y="71"/>
                  </a:lnTo>
                  <a:lnTo>
                    <a:pt x="3" y="59"/>
                  </a:lnTo>
                  <a:lnTo>
                    <a:pt x="9" y="49"/>
                  </a:lnTo>
                  <a:lnTo>
                    <a:pt x="14" y="40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33" y="19"/>
                  </a:lnTo>
                  <a:lnTo>
                    <a:pt x="43" y="12"/>
                  </a:lnTo>
                  <a:lnTo>
                    <a:pt x="66" y="5"/>
                  </a:lnTo>
                  <a:lnTo>
                    <a:pt x="66" y="5"/>
                  </a:lnTo>
                  <a:lnTo>
                    <a:pt x="76" y="2"/>
                  </a:lnTo>
                  <a:lnTo>
                    <a:pt x="87" y="0"/>
                  </a:lnTo>
                  <a:lnTo>
                    <a:pt x="99" y="0"/>
                  </a:lnTo>
                  <a:lnTo>
                    <a:pt x="109" y="3"/>
                  </a:lnTo>
                  <a:lnTo>
                    <a:pt x="109" y="3"/>
                  </a:lnTo>
                  <a:lnTo>
                    <a:pt x="118" y="9"/>
                  </a:lnTo>
                  <a:lnTo>
                    <a:pt x="121" y="12"/>
                  </a:lnTo>
                  <a:lnTo>
                    <a:pt x="127" y="14"/>
                  </a:lnTo>
                  <a:lnTo>
                    <a:pt x="127" y="14"/>
                  </a:lnTo>
                  <a:lnTo>
                    <a:pt x="134" y="12"/>
                  </a:lnTo>
                  <a:lnTo>
                    <a:pt x="141" y="10"/>
                  </a:lnTo>
                  <a:lnTo>
                    <a:pt x="147" y="9"/>
                  </a:lnTo>
                  <a:lnTo>
                    <a:pt x="154" y="9"/>
                  </a:lnTo>
                  <a:lnTo>
                    <a:pt x="154" y="9"/>
                  </a:lnTo>
                  <a:lnTo>
                    <a:pt x="158" y="10"/>
                  </a:lnTo>
                  <a:lnTo>
                    <a:pt x="163" y="14"/>
                  </a:lnTo>
                  <a:lnTo>
                    <a:pt x="170" y="21"/>
                  </a:lnTo>
                  <a:lnTo>
                    <a:pt x="170" y="21"/>
                  </a:lnTo>
                  <a:lnTo>
                    <a:pt x="175" y="24"/>
                  </a:lnTo>
                  <a:lnTo>
                    <a:pt x="179" y="24"/>
                  </a:lnTo>
                  <a:lnTo>
                    <a:pt x="187" y="23"/>
                  </a:lnTo>
                  <a:lnTo>
                    <a:pt x="187" y="23"/>
                  </a:lnTo>
                  <a:lnTo>
                    <a:pt x="194" y="21"/>
                  </a:lnTo>
                  <a:lnTo>
                    <a:pt x="200" y="23"/>
                  </a:lnTo>
                  <a:lnTo>
                    <a:pt x="210" y="26"/>
                  </a:lnTo>
                  <a:lnTo>
                    <a:pt x="219" y="35"/>
                  </a:lnTo>
                  <a:lnTo>
                    <a:pt x="229" y="43"/>
                  </a:lnTo>
                  <a:lnTo>
                    <a:pt x="229" y="43"/>
                  </a:lnTo>
                  <a:lnTo>
                    <a:pt x="238" y="54"/>
                  </a:lnTo>
                  <a:lnTo>
                    <a:pt x="243" y="64"/>
                  </a:lnTo>
                  <a:lnTo>
                    <a:pt x="245" y="78"/>
                  </a:lnTo>
                  <a:lnTo>
                    <a:pt x="246" y="95"/>
                  </a:lnTo>
                  <a:lnTo>
                    <a:pt x="246" y="95"/>
                  </a:lnTo>
                  <a:lnTo>
                    <a:pt x="248" y="111"/>
                  </a:lnTo>
                  <a:lnTo>
                    <a:pt x="250" y="130"/>
                  </a:lnTo>
                  <a:lnTo>
                    <a:pt x="250" y="141"/>
                  </a:lnTo>
                  <a:lnTo>
                    <a:pt x="250" y="148"/>
                  </a:lnTo>
                  <a:lnTo>
                    <a:pt x="246" y="153"/>
                  </a:lnTo>
                  <a:lnTo>
                    <a:pt x="245" y="153"/>
                  </a:lnTo>
                  <a:lnTo>
                    <a:pt x="241" y="153"/>
                  </a:lnTo>
                  <a:lnTo>
                    <a:pt x="241" y="153"/>
                  </a:lnTo>
                  <a:lnTo>
                    <a:pt x="239" y="142"/>
                  </a:lnTo>
                  <a:lnTo>
                    <a:pt x="236" y="130"/>
                  </a:lnTo>
                  <a:lnTo>
                    <a:pt x="231" y="108"/>
                  </a:lnTo>
                  <a:lnTo>
                    <a:pt x="231" y="108"/>
                  </a:lnTo>
                  <a:lnTo>
                    <a:pt x="227" y="99"/>
                  </a:lnTo>
                  <a:lnTo>
                    <a:pt x="222" y="94"/>
                  </a:lnTo>
                  <a:lnTo>
                    <a:pt x="215" y="92"/>
                  </a:lnTo>
                  <a:lnTo>
                    <a:pt x="206" y="90"/>
                  </a:lnTo>
                  <a:lnTo>
                    <a:pt x="206" y="90"/>
                  </a:lnTo>
                  <a:lnTo>
                    <a:pt x="179" y="87"/>
                  </a:lnTo>
                  <a:lnTo>
                    <a:pt x="151" y="85"/>
                  </a:lnTo>
                  <a:lnTo>
                    <a:pt x="151" y="85"/>
                  </a:lnTo>
                  <a:lnTo>
                    <a:pt x="144" y="87"/>
                  </a:lnTo>
                  <a:lnTo>
                    <a:pt x="139" y="89"/>
                  </a:lnTo>
                  <a:lnTo>
                    <a:pt x="128" y="97"/>
                  </a:lnTo>
                  <a:lnTo>
                    <a:pt x="118" y="104"/>
                  </a:lnTo>
                  <a:lnTo>
                    <a:pt x="113" y="108"/>
                  </a:lnTo>
                  <a:lnTo>
                    <a:pt x="106" y="108"/>
                  </a:lnTo>
                  <a:lnTo>
                    <a:pt x="106" y="108"/>
                  </a:lnTo>
                  <a:lnTo>
                    <a:pt x="99" y="108"/>
                  </a:lnTo>
                  <a:lnTo>
                    <a:pt x="92" y="106"/>
                  </a:lnTo>
                  <a:lnTo>
                    <a:pt x="80" y="101"/>
                  </a:lnTo>
                  <a:lnTo>
                    <a:pt x="69" y="95"/>
                  </a:lnTo>
                  <a:lnTo>
                    <a:pt x="57" y="94"/>
                  </a:lnTo>
                  <a:lnTo>
                    <a:pt x="57" y="94"/>
                  </a:lnTo>
                  <a:lnTo>
                    <a:pt x="49" y="94"/>
                  </a:lnTo>
                  <a:lnTo>
                    <a:pt x="40" y="95"/>
                  </a:lnTo>
                  <a:lnTo>
                    <a:pt x="24" y="101"/>
                  </a:lnTo>
                  <a:lnTo>
                    <a:pt x="14" y="108"/>
                  </a:lnTo>
                  <a:lnTo>
                    <a:pt x="10" y="111"/>
                  </a:lnTo>
                  <a:lnTo>
                    <a:pt x="10" y="111"/>
                  </a:lnTo>
                  <a:close/>
                </a:path>
              </a:pathLst>
            </a:custGeom>
            <a:solidFill>
              <a:srgbClr val="FEF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394353" y="3815723"/>
            <a:ext cx="250583" cy="593491"/>
            <a:chOff x="1258888" y="1593850"/>
            <a:chExt cx="90487" cy="214313"/>
          </a:xfrm>
        </p:grpSpPr>
        <p:sp>
          <p:nvSpPr>
            <p:cNvPr id="120" name="Freeform 34"/>
            <p:cNvSpPr>
              <a:spLocks/>
            </p:cNvSpPr>
            <p:nvPr/>
          </p:nvSpPr>
          <p:spPr bwMode="auto">
            <a:xfrm>
              <a:off x="1258888" y="1612900"/>
              <a:ext cx="90487" cy="168275"/>
            </a:xfrm>
            <a:custGeom>
              <a:avLst/>
              <a:gdLst>
                <a:gd name="T0" fmla="*/ 109 w 113"/>
                <a:gd name="T1" fmla="*/ 121 h 211"/>
                <a:gd name="T2" fmla="*/ 109 w 113"/>
                <a:gd name="T3" fmla="*/ 121 h 211"/>
                <a:gd name="T4" fmla="*/ 113 w 113"/>
                <a:gd name="T5" fmla="*/ 86 h 211"/>
                <a:gd name="T6" fmla="*/ 111 w 113"/>
                <a:gd name="T7" fmla="*/ 53 h 211"/>
                <a:gd name="T8" fmla="*/ 109 w 113"/>
                <a:gd name="T9" fmla="*/ 24 h 211"/>
                <a:gd name="T10" fmla="*/ 106 w 113"/>
                <a:gd name="T11" fmla="*/ 0 h 211"/>
                <a:gd name="T12" fmla="*/ 7 w 113"/>
                <a:gd name="T13" fmla="*/ 0 h 211"/>
                <a:gd name="T14" fmla="*/ 7 w 113"/>
                <a:gd name="T15" fmla="*/ 0 h 211"/>
                <a:gd name="T16" fmla="*/ 3 w 113"/>
                <a:gd name="T17" fmla="*/ 22 h 211"/>
                <a:gd name="T18" fmla="*/ 0 w 113"/>
                <a:gd name="T19" fmla="*/ 52 h 211"/>
                <a:gd name="T20" fmla="*/ 0 w 113"/>
                <a:gd name="T21" fmla="*/ 86 h 211"/>
                <a:gd name="T22" fmla="*/ 3 w 113"/>
                <a:gd name="T23" fmla="*/ 123 h 211"/>
                <a:gd name="T24" fmla="*/ 3 w 113"/>
                <a:gd name="T25" fmla="*/ 123 h 211"/>
                <a:gd name="T26" fmla="*/ 12 w 113"/>
                <a:gd name="T27" fmla="*/ 161 h 211"/>
                <a:gd name="T28" fmla="*/ 17 w 113"/>
                <a:gd name="T29" fmla="*/ 187 h 211"/>
                <a:gd name="T30" fmla="*/ 21 w 113"/>
                <a:gd name="T31" fmla="*/ 211 h 211"/>
                <a:gd name="T32" fmla="*/ 90 w 113"/>
                <a:gd name="T33" fmla="*/ 211 h 211"/>
                <a:gd name="T34" fmla="*/ 90 w 113"/>
                <a:gd name="T35" fmla="*/ 211 h 211"/>
                <a:gd name="T36" fmla="*/ 94 w 113"/>
                <a:gd name="T37" fmla="*/ 187 h 211"/>
                <a:gd name="T38" fmla="*/ 99 w 113"/>
                <a:gd name="T39" fmla="*/ 163 h 211"/>
                <a:gd name="T40" fmla="*/ 106 w 113"/>
                <a:gd name="T41" fmla="*/ 140 h 211"/>
                <a:gd name="T42" fmla="*/ 109 w 113"/>
                <a:gd name="T43" fmla="*/ 12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3" h="211">
                  <a:moveTo>
                    <a:pt x="109" y="121"/>
                  </a:moveTo>
                  <a:lnTo>
                    <a:pt x="109" y="121"/>
                  </a:lnTo>
                  <a:lnTo>
                    <a:pt x="113" y="86"/>
                  </a:lnTo>
                  <a:lnTo>
                    <a:pt x="111" y="53"/>
                  </a:lnTo>
                  <a:lnTo>
                    <a:pt x="109" y="24"/>
                  </a:lnTo>
                  <a:lnTo>
                    <a:pt x="10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22"/>
                  </a:lnTo>
                  <a:lnTo>
                    <a:pt x="0" y="52"/>
                  </a:lnTo>
                  <a:lnTo>
                    <a:pt x="0" y="86"/>
                  </a:lnTo>
                  <a:lnTo>
                    <a:pt x="3" y="123"/>
                  </a:lnTo>
                  <a:lnTo>
                    <a:pt x="3" y="123"/>
                  </a:lnTo>
                  <a:lnTo>
                    <a:pt x="12" y="161"/>
                  </a:lnTo>
                  <a:lnTo>
                    <a:pt x="17" y="187"/>
                  </a:lnTo>
                  <a:lnTo>
                    <a:pt x="21" y="211"/>
                  </a:lnTo>
                  <a:lnTo>
                    <a:pt x="90" y="211"/>
                  </a:lnTo>
                  <a:lnTo>
                    <a:pt x="90" y="211"/>
                  </a:lnTo>
                  <a:lnTo>
                    <a:pt x="94" y="187"/>
                  </a:lnTo>
                  <a:lnTo>
                    <a:pt x="99" y="163"/>
                  </a:lnTo>
                  <a:lnTo>
                    <a:pt x="106" y="140"/>
                  </a:lnTo>
                  <a:lnTo>
                    <a:pt x="109" y="12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5"/>
            <p:cNvSpPr>
              <a:spLocks/>
            </p:cNvSpPr>
            <p:nvPr/>
          </p:nvSpPr>
          <p:spPr bwMode="auto">
            <a:xfrm>
              <a:off x="1258888" y="1612900"/>
              <a:ext cx="90487" cy="168275"/>
            </a:xfrm>
            <a:custGeom>
              <a:avLst/>
              <a:gdLst>
                <a:gd name="T0" fmla="*/ 109 w 113"/>
                <a:gd name="T1" fmla="*/ 121 h 211"/>
                <a:gd name="T2" fmla="*/ 109 w 113"/>
                <a:gd name="T3" fmla="*/ 121 h 211"/>
                <a:gd name="T4" fmla="*/ 113 w 113"/>
                <a:gd name="T5" fmla="*/ 86 h 211"/>
                <a:gd name="T6" fmla="*/ 111 w 113"/>
                <a:gd name="T7" fmla="*/ 53 h 211"/>
                <a:gd name="T8" fmla="*/ 109 w 113"/>
                <a:gd name="T9" fmla="*/ 24 h 211"/>
                <a:gd name="T10" fmla="*/ 106 w 113"/>
                <a:gd name="T11" fmla="*/ 0 h 211"/>
                <a:gd name="T12" fmla="*/ 7 w 113"/>
                <a:gd name="T13" fmla="*/ 0 h 211"/>
                <a:gd name="T14" fmla="*/ 7 w 113"/>
                <a:gd name="T15" fmla="*/ 0 h 211"/>
                <a:gd name="T16" fmla="*/ 3 w 113"/>
                <a:gd name="T17" fmla="*/ 22 h 211"/>
                <a:gd name="T18" fmla="*/ 0 w 113"/>
                <a:gd name="T19" fmla="*/ 52 h 211"/>
                <a:gd name="T20" fmla="*/ 0 w 113"/>
                <a:gd name="T21" fmla="*/ 86 h 211"/>
                <a:gd name="T22" fmla="*/ 3 w 113"/>
                <a:gd name="T23" fmla="*/ 123 h 211"/>
                <a:gd name="T24" fmla="*/ 3 w 113"/>
                <a:gd name="T25" fmla="*/ 123 h 211"/>
                <a:gd name="T26" fmla="*/ 12 w 113"/>
                <a:gd name="T27" fmla="*/ 161 h 211"/>
                <a:gd name="T28" fmla="*/ 17 w 113"/>
                <a:gd name="T29" fmla="*/ 187 h 211"/>
                <a:gd name="T30" fmla="*/ 21 w 113"/>
                <a:gd name="T31" fmla="*/ 211 h 211"/>
                <a:gd name="T32" fmla="*/ 90 w 113"/>
                <a:gd name="T33" fmla="*/ 211 h 211"/>
                <a:gd name="T34" fmla="*/ 90 w 113"/>
                <a:gd name="T35" fmla="*/ 211 h 211"/>
                <a:gd name="T36" fmla="*/ 94 w 113"/>
                <a:gd name="T37" fmla="*/ 187 h 211"/>
                <a:gd name="T38" fmla="*/ 99 w 113"/>
                <a:gd name="T39" fmla="*/ 163 h 211"/>
                <a:gd name="T40" fmla="*/ 106 w 113"/>
                <a:gd name="T41" fmla="*/ 140 h 211"/>
                <a:gd name="T42" fmla="*/ 109 w 113"/>
                <a:gd name="T43" fmla="*/ 12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3" h="211">
                  <a:moveTo>
                    <a:pt x="109" y="121"/>
                  </a:moveTo>
                  <a:lnTo>
                    <a:pt x="109" y="121"/>
                  </a:lnTo>
                  <a:lnTo>
                    <a:pt x="113" y="86"/>
                  </a:lnTo>
                  <a:lnTo>
                    <a:pt x="111" y="53"/>
                  </a:lnTo>
                  <a:lnTo>
                    <a:pt x="109" y="24"/>
                  </a:lnTo>
                  <a:lnTo>
                    <a:pt x="10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22"/>
                  </a:lnTo>
                  <a:lnTo>
                    <a:pt x="0" y="52"/>
                  </a:lnTo>
                  <a:lnTo>
                    <a:pt x="0" y="86"/>
                  </a:lnTo>
                  <a:lnTo>
                    <a:pt x="3" y="123"/>
                  </a:lnTo>
                  <a:lnTo>
                    <a:pt x="3" y="123"/>
                  </a:lnTo>
                  <a:lnTo>
                    <a:pt x="12" y="161"/>
                  </a:lnTo>
                  <a:lnTo>
                    <a:pt x="17" y="187"/>
                  </a:lnTo>
                  <a:lnTo>
                    <a:pt x="21" y="211"/>
                  </a:lnTo>
                  <a:lnTo>
                    <a:pt x="90" y="211"/>
                  </a:lnTo>
                  <a:lnTo>
                    <a:pt x="90" y="211"/>
                  </a:lnTo>
                  <a:lnTo>
                    <a:pt x="94" y="187"/>
                  </a:lnTo>
                  <a:lnTo>
                    <a:pt x="99" y="163"/>
                  </a:lnTo>
                  <a:lnTo>
                    <a:pt x="106" y="140"/>
                  </a:lnTo>
                  <a:lnTo>
                    <a:pt x="109" y="1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6"/>
            <p:cNvSpPr>
              <a:spLocks/>
            </p:cNvSpPr>
            <p:nvPr/>
          </p:nvSpPr>
          <p:spPr bwMode="auto">
            <a:xfrm>
              <a:off x="1265238" y="1781175"/>
              <a:ext cx="79375" cy="26988"/>
            </a:xfrm>
            <a:custGeom>
              <a:avLst/>
              <a:gdLst>
                <a:gd name="T0" fmla="*/ 85 w 100"/>
                <a:gd name="T1" fmla="*/ 21 h 35"/>
                <a:gd name="T2" fmla="*/ 85 w 100"/>
                <a:gd name="T3" fmla="*/ 21 h 35"/>
                <a:gd name="T4" fmla="*/ 83 w 100"/>
                <a:gd name="T5" fmla="*/ 13 h 35"/>
                <a:gd name="T6" fmla="*/ 83 w 100"/>
                <a:gd name="T7" fmla="*/ 0 h 35"/>
                <a:gd name="T8" fmla="*/ 14 w 100"/>
                <a:gd name="T9" fmla="*/ 0 h 35"/>
                <a:gd name="T10" fmla="*/ 14 w 100"/>
                <a:gd name="T11" fmla="*/ 0 h 35"/>
                <a:gd name="T12" fmla="*/ 14 w 100"/>
                <a:gd name="T13" fmla="*/ 11 h 35"/>
                <a:gd name="T14" fmla="*/ 12 w 100"/>
                <a:gd name="T15" fmla="*/ 21 h 35"/>
                <a:gd name="T16" fmla="*/ 12 w 100"/>
                <a:gd name="T17" fmla="*/ 21 h 35"/>
                <a:gd name="T18" fmla="*/ 10 w 100"/>
                <a:gd name="T19" fmla="*/ 25 h 35"/>
                <a:gd name="T20" fmla="*/ 5 w 100"/>
                <a:gd name="T21" fmla="*/ 28 h 35"/>
                <a:gd name="T22" fmla="*/ 0 w 100"/>
                <a:gd name="T23" fmla="*/ 32 h 35"/>
                <a:gd name="T24" fmla="*/ 0 w 100"/>
                <a:gd name="T25" fmla="*/ 35 h 35"/>
                <a:gd name="T26" fmla="*/ 100 w 100"/>
                <a:gd name="T27" fmla="*/ 35 h 35"/>
                <a:gd name="T28" fmla="*/ 99 w 100"/>
                <a:gd name="T29" fmla="*/ 32 h 35"/>
                <a:gd name="T30" fmla="*/ 99 w 100"/>
                <a:gd name="T31" fmla="*/ 32 h 35"/>
                <a:gd name="T32" fmla="*/ 93 w 100"/>
                <a:gd name="T33" fmla="*/ 28 h 35"/>
                <a:gd name="T34" fmla="*/ 88 w 100"/>
                <a:gd name="T35" fmla="*/ 25 h 35"/>
                <a:gd name="T36" fmla="*/ 85 w 100"/>
                <a:gd name="T37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0" h="35">
                  <a:moveTo>
                    <a:pt x="85" y="21"/>
                  </a:moveTo>
                  <a:lnTo>
                    <a:pt x="85" y="21"/>
                  </a:lnTo>
                  <a:lnTo>
                    <a:pt x="83" y="13"/>
                  </a:lnTo>
                  <a:lnTo>
                    <a:pt x="83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1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0" y="25"/>
                  </a:lnTo>
                  <a:lnTo>
                    <a:pt x="5" y="28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100" y="35"/>
                  </a:lnTo>
                  <a:lnTo>
                    <a:pt x="99" y="32"/>
                  </a:lnTo>
                  <a:lnTo>
                    <a:pt x="99" y="32"/>
                  </a:lnTo>
                  <a:lnTo>
                    <a:pt x="93" y="28"/>
                  </a:lnTo>
                  <a:lnTo>
                    <a:pt x="88" y="25"/>
                  </a:lnTo>
                  <a:lnTo>
                    <a:pt x="85" y="21"/>
                  </a:lnTo>
                  <a:close/>
                </a:path>
              </a:pathLst>
            </a:custGeom>
            <a:solidFill>
              <a:srgbClr val="FEF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7"/>
            <p:cNvSpPr>
              <a:spLocks/>
            </p:cNvSpPr>
            <p:nvPr/>
          </p:nvSpPr>
          <p:spPr bwMode="auto">
            <a:xfrm>
              <a:off x="1265238" y="1781175"/>
              <a:ext cx="79375" cy="26988"/>
            </a:xfrm>
            <a:custGeom>
              <a:avLst/>
              <a:gdLst>
                <a:gd name="T0" fmla="*/ 85 w 100"/>
                <a:gd name="T1" fmla="*/ 21 h 35"/>
                <a:gd name="T2" fmla="*/ 85 w 100"/>
                <a:gd name="T3" fmla="*/ 21 h 35"/>
                <a:gd name="T4" fmla="*/ 83 w 100"/>
                <a:gd name="T5" fmla="*/ 13 h 35"/>
                <a:gd name="T6" fmla="*/ 83 w 100"/>
                <a:gd name="T7" fmla="*/ 0 h 35"/>
                <a:gd name="T8" fmla="*/ 14 w 100"/>
                <a:gd name="T9" fmla="*/ 0 h 35"/>
                <a:gd name="T10" fmla="*/ 14 w 100"/>
                <a:gd name="T11" fmla="*/ 0 h 35"/>
                <a:gd name="T12" fmla="*/ 14 w 100"/>
                <a:gd name="T13" fmla="*/ 11 h 35"/>
                <a:gd name="T14" fmla="*/ 12 w 100"/>
                <a:gd name="T15" fmla="*/ 21 h 35"/>
                <a:gd name="T16" fmla="*/ 12 w 100"/>
                <a:gd name="T17" fmla="*/ 21 h 35"/>
                <a:gd name="T18" fmla="*/ 10 w 100"/>
                <a:gd name="T19" fmla="*/ 25 h 35"/>
                <a:gd name="T20" fmla="*/ 5 w 100"/>
                <a:gd name="T21" fmla="*/ 28 h 35"/>
                <a:gd name="T22" fmla="*/ 0 w 100"/>
                <a:gd name="T23" fmla="*/ 32 h 35"/>
                <a:gd name="T24" fmla="*/ 0 w 100"/>
                <a:gd name="T25" fmla="*/ 35 h 35"/>
                <a:gd name="T26" fmla="*/ 100 w 100"/>
                <a:gd name="T27" fmla="*/ 35 h 35"/>
                <a:gd name="T28" fmla="*/ 99 w 100"/>
                <a:gd name="T29" fmla="*/ 32 h 35"/>
                <a:gd name="T30" fmla="*/ 99 w 100"/>
                <a:gd name="T31" fmla="*/ 32 h 35"/>
                <a:gd name="T32" fmla="*/ 93 w 100"/>
                <a:gd name="T33" fmla="*/ 28 h 35"/>
                <a:gd name="T34" fmla="*/ 88 w 100"/>
                <a:gd name="T35" fmla="*/ 25 h 35"/>
                <a:gd name="T36" fmla="*/ 85 w 100"/>
                <a:gd name="T37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0" h="35">
                  <a:moveTo>
                    <a:pt x="85" y="21"/>
                  </a:moveTo>
                  <a:lnTo>
                    <a:pt x="85" y="21"/>
                  </a:lnTo>
                  <a:lnTo>
                    <a:pt x="83" y="13"/>
                  </a:lnTo>
                  <a:lnTo>
                    <a:pt x="83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1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0" y="25"/>
                  </a:lnTo>
                  <a:lnTo>
                    <a:pt x="5" y="28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100" y="35"/>
                  </a:lnTo>
                  <a:lnTo>
                    <a:pt x="99" y="32"/>
                  </a:lnTo>
                  <a:lnTo>
                    <a:pt x="99" y="32"/>
                  </a:lnTo>
                  <a:lnTo>
                    <a:pt x="93" y="28"/>
                  </a:lnTo>
                  <a:lnTo>
                    <a:pt x="88" y="25"/>
                  </a:lnTo>
                  <a:lnTo>
                    <a:pt x="85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8"/>
            <p:cNvSpPr>
              <a:spLocks/>
            </p:cNvSpPr>
            <p:nvPr/>
          </p:nvSpPr>
          <p:spPr bwMode="auto">
            <a:xfrm>
              <a:off x="1258888" y="1612900"/>
              <a:ext cx="41275" cy="168275"/>
            </a:xfrm>
            <a:custGeom>
              <a:avLst/>
              <a:gdLst>
                <a:gd name="T0" fmla="*/ 38 w 52"/>
                <a:gd name="T1" fmla="*/ 0 h 211"/>
                <a:gd name="T2" fmla="*/ 7 w 52"/>
                <a:gd name="T3" fmla="*/ 0 h 211"/>
                <a:gd name="T4" fmla="*/ 7 w 52"/>
                <a:gd name="T5" fmla="*/ 0 h 211"/>
                <a:gd name="T6" fmla="*/ 3 w 52"/>
                <a:gd name="T7" fmla="*/ 22 h 211"/>
                <a:gd name="T8" fmla="*/ 0 w 52"/>
                <a:gd name="T9" fmla="*/ 52 h 211"/>
                <a:gd name="T10" fmla="*/ 0 w 52"/>
                <a:gd name="T11" fmla="*/ 86 h 211"/>
                <a:gd name="T12" fmla="*/ 3 w 52"/>
                <a:gd name="T13" fmla="*/ 123 h 211"/>
                <a:gd name="T14" fmla="*/ 3 w 52"/>
                <a:gd name="T15" fmla="*/ 123 h 211"/>
                <a:gd name="T16" fmla="*/ 7 w 52"/>
                <a:gd name="T17" fmla="*/ 138 h 211"/>
                <a:gd name="T18" fmla="*/ 12 w 52"/>
                <a:gd name="T19" fmla="*/ 161 h 211"/>
                <a:gd name="T20" fmla="*/ 17 w 52"/>
                <a:gd name="T21" fmla="*/ 187 h 211"/>
                <a:gd name="T22" fmla="*/ 21 w 52"/>
                <a:gd name="T23" fmla="*/ 211 h 211"/>
                <a:gd name="T24" fmla="*/ 52 w 52"/>
                <a:gd name="T25" fmla="*/ 211 h 211"/>
                <a:gd name="T26" fmla="*/ 52 w 52"/>
                <a:gd name="T27" fmla="*/ 211 h 211"/>
                <a:gd name="T28" fmla="*/ 48 w 52"/>
                <a:gd name="T29" fmla="*/ 187 h 211"/>
                <a:gd name="T30" fmla="*/ 43 w 52"/>
                <a:gd name="T31" fmla="*/ 161 h 211"/>
                <a:gd name="T32" fmla="*/ 38 w 52"/>
                <a:gd name="T33" fmla="*/ 138 h 211"/>
                <a:gd name="T34" fmla="*/ 35 w 52"/>
                <a:gd name="T35" fmla="*/ 123 h 211"/>
                <a:gd name="T36" fmla="*/ 35 w 52"/>
                <a:gd name="T37" fmla="*/ 123 h 211"/>
                <a:gd name="T38" fmla="*/ 31 w 52"/>
                <a:gd name="T39" fmla="*/ 86 h 211"/>
                <a:gd name="T40" fmla="*/ 31 w 52"/>
                <a:gd name="T41" fmla="*/ 52 h 211"/>
                <a:gd name="T42" fmla="*/ 35 w 52"/>
                <a:gd name="T43" fmla="*/ 22 h 211"/>
                <a:gd name="T44" fmla="*/ 38 w 52"/>
                <a:gd name="T4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211">
                  <a:moveTo>
                    <a:pt x="38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3" y="22"/>
                  </a:lnTo>
                  <a:lnTo>
                    <a:pt x="0" y="52"/>
                  </a:lnTo>
                  <a:lnTo>
                    <a:pt x="0" y="86"/>
                  </a:lnTo>
                  <a:lnTo>
                    <a:pt x="3" y="123"/>
                  </a:lnTo>
                  <a:lnTo>
                    <a:pt x="3" y="123"/>
                  </a:lnTo>
                  <a:lnTo>
                    <a:pt x="7" y="138"/>
                  </a:lnTo>
                  <a:lnTo>
                    <a:pt x="12" y="161"/>
                  </a:lnTo>
                  <a:lnTo>
                    <a:pt x="17" y="187"/>
                  </a:lnTo>
                  <a:lnTo>
                    <a:pt x="21" y="211"/>
                  </a:lnTo>
                  <a:lnTo>
                    <a:pt x="52" y="211"/>
                  </a:lnTo>
                  <a:lnTo>
                    <a:pt x="52" y="211"/>
                  </a:lnTo>
                  <a:lnTo>
                    <a:pt x="48" y="187"/>
                  </a:lnTo>
                  <a:lnTo>
                    <a:pt x="43" y="161"/>
                  </a:lnTo>
                  <a:lnTo>
                    <a:pt x="38" y="138"/>
                  </a:lnTo>
                  <a:lnTo>
                    <a:pt x="35" y="123"/>
                  </a:lnTo>
                  <a:lnTo>
                    <a:pt x="35" y="123"/>
                  </a:lnTo>
                  <a:lnTo>
                    <a:pt x="31" y="86"/>
                  </a:lnTo>
                  <a:lnTo>
                    <a:pt x="31" y="52"/>
                  </a:lnTo>
                  <a:lnTo>
                    <a:pt x="35" y="2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4D4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9"/>
            <p:cNvSpPr>
              <a:spLocks/>
            </p:cNvSpPr>
            <p:nvPr/>
          </p:nvSpPr>
          <p:spPr bwMode="auto">
            <a:xfrm>
              <a:off x="1258888" y="1612900"/>
              <a:ext cx="41275" cy="168275"/>
            </a:xfrm>
            <a:custGeom>
              <a:avLst/>
              <a:gdLst>
                <a:gd name="T0" fmla="*/ 38 w 52"/>
                <a:gd name="T1" fmla="*/ 0 h 211"/>
                <a:gd name="T2" fmla="*/ 7 w 52"/>
                <a:gd name="T3" fmla="*/ 0 h 211"/>
                <a:gd name="T4" fmla="*/ 7 w 52"/>
                <a:gd name="T5" fmla="*/ 0 h 211"/>
                <a:gd name="T6" fmla="*/ 3 w 52"/>
                <a:gd name="T7" fmla="*/ 22 h 211"/>
                <a:gd name="T8" fmla="*/ 0 w 52"/>
                <a:gd name="T9" fmla="*/ 52 h 211"/>
                <a:gd name="T10" fmla="*/ 0 w 52"/>
                <a:gd name="T11" fmla="*/ 86 h 211"/>
                <a:gd name="T12" fmla="*/ 3 w 52"/>
                <a:gd name="T13" fmla="*/ 123 h 211"/>
                <a:gd name="T14" fmla="*/ 3 w 52"/>
                <a:gd name="T15" fmla="*/ 123 h 211"/>
                <a:gd name="T16" fmla="*/ 7 w 52"/>
                <a:gd name="T17" fmla="*/ 138 h 211"/>
                <a:gd name="T18" fmla="*/ 12 w 52"/>
                <a:gd name="T19" fmla="*/ 161 h 211"/>
                <a:gd name="T20" fmla="*/ 17 w 52"/>
                <a:gd name="T21" fmla="*/ 187 h 211"/>
                <a:gd name="T22" fmla="*/ 21 w 52"/>
                <a:gd name="T23" fmla="*/ 211 h 211"/>
                <a:gd name="T24" fmla="*/ 52 w 52"/>
                <a:gd name="T25" fmla="*/ 211 h 211"/>
                <a:gd name="T26" fmla="*/ 52 w 52"/>
                <a:gd name="T27" fmla="*/ 211 h 211"/>
                <a:gd name="T28" fmla="*/ 48 w 52"/>
                <a:gd name="T29" fmla="*/ 187 h 211"/>
                <a:gd name="T30" fmla="*/ 43 w 52"/>
                <a:gd name="T31" fmla="*/ 161 h 211"/>
                <a:gd name="T32" fmla="*/ 38 w 52"/>
                <a:gd name="T33" fmla="*/ 138 h 211"/>
                <a:gd name="T34" fmla="*/ 35 w 52"/>
                <a:gd name="T35" fmla="*/ 123 h 211"/>
                <a:gd name="T36" fmla="*/ 35 w 52"/>
                <a:gd name="T37" fmla="*/ 123 h 211"/>
                <a:gd name="T38" fmla="*/ 31 w 52"/>
                <a:gd name="T39" fmla="*/ 86 h 211"/>
                <a:gd name="T40" fmla="*/ 31 w 52"/>
                <a:gd name="T41" fmla="*/ 52 h 211"/>
                <a:gd name="T42" fmla="*/ 35 w 52"/>
                <a:gd name="T43" fmla="*/ 22 h 211"/>
                <a:gd name="T44" fmla="*/ 38 w 52"/>
                <a:gd name="T4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211">
                  <a:moveTo>
                    <a:pt x="38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3" y="22"/>
                  </a:lnTo>
                  <a:lnTo>
                    <a:pt x="0" y="52"/>
                  </a:lnTo>
                  <a:lnTo>
                    <a:pt x="0" y="86"/>
                  </a:lnTo>
                  <a:lnTo>
                    <a:pt x="3" y="123"/>
                  </a:lnTo>
                  <a:lnTo>
                    <a:pt x="3" y="123"/>
                  </a:lnTo>
                  <a:lnTo>
                    <a:pt x="7" y="138"/>
                  </a:lnTo>
                  <a:lnTo>
                    <a:pt x="12" y="161"/>
                  </a:lnTo>
                  <a:lnTo>
                    <a:pt x="17" y="187"/>
                  </a:lnTo>
                  <a:lnTo>
                    <a:pt x="21" y="211"/>
                  </a:lnTo>
                  <a:lnTo>
                    <a:pt x="52" y="211"/>
                  </a:lnTo>
                  <a:lnTo>
                    <a:pt x="52" y="211"/>
                  </a:lnTo>
                  <a:lnTo>
                    <a:pt x="48" y="187"/>
                  </a:lnTo>
                  <a:lnTo>
                    <a:pt x="43" y="161"/>
                  </a:lnTo>
                  <a:lnTo>
                    <a:pt x="38" y="138"/>
                  </a:lnTo>
                  <a:lnTo>
                    <a:pt x="35" y="123"/>
                  </a:lnTo>
                  <a:lnTo>
                    <a:pt x="35" y="123"/>
                  </a:lnTo>
                  <a:lnTo>
                    <a:pt x="31" y="86"/>
                  </a:lnTo>
                  <a:lnTo>
                    <a:pt x="31" y="52"/>
                  </a:lnTo>
                  <a:lnTo>
                    <a:pt x="35" y="22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6" name="Freeform 40"/>
            <p:cNvSpPr>
              <a:spLocks/>
            </p:cNvSpPr>
            <p:nvPr/>
          </p:nvSpPr>
          <p:spPr bwMode="auto">
            <a:xfrm>
              <a:off x="1258888" y="1593850"/>
              <a:ext cx="88900" cy="36513"/>
            </a:xfrm>
            <a:custGeom>
              <a:avLst/>
              <a:gdLst>
                <a:gd name="T0" fmla="*/ 5 w 113"/>
                <a:gd name="T1" fmla="*/ 35 h 47"/>
                <a:gd name="T2" fmla="*/ 5 w 113"/>
                <a:gd name="T3" fmla="*/ 35 h 47"/>
                <a:gd name="T4" fmla="*/ 2 w 113"/>
                <a:gd name="T5" fmla="*/ 30 h 47"/>
                <a:gd name="T6" fmla="*/ 0 w 113"/>
                <a:gd name="T7" fmla="*/ 26 h 47"/>
                <a:gd name="T8" fmla="*/ 2 w 113"/>
                <a:gd name="T9" fmla="*/ 23 h 47"/>
                <a:gd name="T10" fmla="*/ 2 w 113"/>
                <a:gd name="T11" fmla="*/ 19 h 47"/>
                <a:gd name="T12" fmla="*/ 7 w 113"/>
                <a:gd name="T13" fmla="*/ 13 h 47"/>
                <a:gd name="T14" fmla="*/ 11 w 113"/>
                <a:gd name="T15" fmla="*/ 9 h 47"/>
                <a:gd name="T16" fmla="*/ 11 w 113"/>
                <a:gd name="T17" fmla="*/ 9 h 47"/>
                <a:gd name="T18" fmla="*/ 16 w 113"/>
                <a:gd name="T19" fmla="*/ 6 h 47"/>
                <a:gd name="T20" fmla="*/ 21 w 113"/>
                <a:gd name="T21" fmla="*/ 4 h 47"/>
                <a:gd name="T22" fmla="*/ 30 w 113"/>
                <a:gd name="T23" fmla="*/ 2 h 47"/>
                <a:gd name="T24" fmla="*/ 30 w 113"/>
                <a:gd name="T25" fmla="*/ 2 h 47"/>
                <a:gd name="T26" fmla="*/ 40 w 113"/>
                <a:gd name="T27" fmla="*/ 0 h 47"/>
                <a:gd name="T28" fmla="*/ 50 w 113"/>
                <a:gd name="T29" fmla="*/ 2 h 47"/>
                <a:gd name="T30" fmla="*/ 50 w 113"/>
                <a:gd name="T31" fmla="*/ 2 h 47"/>
                <a:gd name="T32" fmla="*/ 54 w 113"/>
                <a:gd name="T33" fmla="*/ 4 h 47"/>
                <a:gd name="T34" fmla="*/ 57 w 113"/>
                <a:gd name="T35" fmla="*/ 4 h 47"/>
                <a:gd name="T36" fmla="*/ 57 w 113"/>
                <a:gd name="T37" fmla="*/ 4 h 47"/>
                <a:gd name="T38" fmla="*/ 64 w 113"/>
                <a:gd name="T39" fmla="*/ 4 h 47"/>
                <a:gd name="T40" fmla="*/ 71 w 113"/>
                <a:gd name="T41" fmla="*/ 2 h 47"/>
                <a:gd name="T42" fmla="*/ 71 w 113"/>
                <a:gd name="T43" fmla="*/ 2 h 47"/>
                <a:gd name="T44" fmla="*/ 78 w 113"/>
                <a:gd name="T45" fmla="*/ 7 h 47"/>
                <a:gd name="T46" fmla="*/ 78 w 113"/>
                <a:gd name="T47" fmla="*/ 7 h 47"/>
                <a:gd name="T48" fmla="*/ 82 w 113"/>
                <a:gd name="T49" fmla="*/ 7 h 47"/>
                <a:gd name="T50" fmla="*/ 85 w 113"/>
                <a:gd name="T51" fmla="*/ 7 h 47"/>
                <a:gd name="T52" fmla="*/ 85 w 113"/>
                <a:gd name="T53" fmla="*/ 7 h 47"/>
                <a:gd name="T54" fmla="*/ 90 w 113"/>
                <a:gd name="T55" fmla="*/ 7 h 47"/>
                <a:gd name="T56" fmla="*/ 96 w 113"/>
                <a:gd name="T57" fmla="*/ 9 h 47"/>
                <a:gd name="T58" fmla="*/ 104 w 113"/>
                <a:gd name="T59" fmla="*/ 14 h 47"/>
                <a:gd name="T60" fmla="*/ 104 w 113"/>
                <a:gd name="T61" fmla="*/ 14 h 47"/>
                <a:gd name="T62" fmla="*/ 108 w 113"/>
                <a:gd name="T63" fmla="*/ 18 h 47"/>
                <a:gd name="T64" fmla="*/ 111 w 113"/>
                <a:gd name="T65" fmla="*/ 19 h 47"/>
                <a:gd name="T66" fmla="*/ 111 w 113"/>
                <a:gd name="T67" fmla="*/ 25 h 47"/>
                <a:gd name="T68" fmla="*/ 113 w 113"/>
                <a:gd name="T69" fmla="*/ 30 h 47"/>
                <a:gd name="T70" fmla="*/ 113 w 113"/>
                <a:gd name="T71" fmla="*/ 30 h 47"/>
                <a:gd name="T72" fmla="*/ 113 w 113"/>
                <a:gd name="T73" fmla="*/ 40 h 47"/>
                <a:gd name="T74" fmla="*/ 113 w 113"/>
                <a:gd name="T75" fmla="*/ 45 h 47"/>
                <a:gd name="T76" fmla="*/ 113 w 113"/>
                <a:gd name="T77" fmla="*/ 47 h 47"/>
                <a:gd name="T78" fmla="*/ 109 w 113"/>
                <a:gd name="T79" fmla="*/ 47 h 47"/>
                <a:gd name="T80" fmla="*/ 109 w 113"/>
                <a:gd name="T81" fmla="*/ 47 h 47"/>
                <a:gd name="T82" fmla="*/ 108 w 113"/>
                <a:gd name="T83" fmla="*/ 40 h 47"/>
                <a:gd name="T84" fmla="*/ 106 w 113"/>
                <a:gd name="T85" fmla="*/ 33 h 47"/>
                <a:gd name="T86" fmla="*/ 106 w 113"/>
                <a:gd name="T87" fmla="*/ 33 h 47"/>
                <a:gd name="T88" fmla="*/ 104 w 113"/>
                <a:gd name="T89" fmla="*/ 32 h 47"/>
                <a:gd name="T90" fmla="*/ 101 w 113"/>
                <a:gd name="T91" fmla="*/ 30 h 47"/>
                <a:gd name="T92" fmla="*/ 94 w 113"/>
                <a:gd name="T93" fmla="*/ 28 h 47"/>
                <a:gd name="T94" fmla="*/ 94 w 113"/>
                <a:gd name="T95" fmla="*/ 28 h 47"/>
                <a:gd name="T96" fmla="*/ 69 w 113"/>
                <a:gd name="T97" fmla="*/ 26 h 47"/>
                <a:gd name="T98" fmla="*/ 69 w 113"/>
                <a:gd name="T99" fmla="*/ 26 h 47"/>
                <a:gd name="T100" fmla="*/ 63 w 113"/>
                <a:gd name="T101" fmla="*/ 28 h 47"/>
                <a:gd name="T102" fmla="*/ 59 w 113"/>
                <a:gd name="T103" fmla="*/ 30 h 47"/>
                <a:gd name="T104" fmla="*/ 54 w 113"/>
                <a:gd name="T105" fmla="*/ 33 h 47"/>
                <a:gd name="T106" fmla="*/ 49 w 113"/>
                <a:gd name="T107" fmla="*/ 33 h 47"/>
                <a:gd name="T108" fmla="*/ 49 w 113"/>
                <a:gd name="T109" fmla="*/ 33 h 47"/>
                <a:gd name="T110" fmla="*/ 42 w 113"/>
                <a:gd name="T111" fmla="*/ 33 h 47"/>
                <a:gd name="T112" fmla="*/ 37 w 113"/>
                <a:gd name="T113" fmla="*/ 32 h 47"/>
                <a:gd name="T114" fmla="*/ 26 w 113"/>
                <a:gd name="T115" fmla="*/ 28 h 47"/>
                <a:gd name="T116" fmla="*/ 26 w 113"/>
                <a:gd name="T117" fmla="*/ 28 h 47"/>
                <a:gd name="T118" fmla="*/ 19 w 113"/>
                <a:gd name="T119" fmla="*/ 30 h 47"/>
                <a:gd name="T120" fmla="*/ 12 w 113"/>
                <a:gd name="T121" fmla="*/ 32 h 47"/>
                <a:gd name="T122" fmla="*/ 5 w 113"/>
                <a:gd name="T123" fmla="*/ 35 h 47"/>
                <a:gd name="T124" fmla="*/ 5 w 113"/>
                <a:gd name="T125" fmla="*/ 3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3" h="47">
                  <a:moveTo>
                    <a:pt x="5" y="35"/>
                  </a:moveTo>
                  <a:lnTo>
                    <a:pt x="5" y="35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2" y="23"/>
                  </a:lnTo>
                  <a:lnTo>
                    <a:pt x="2" y="19"/>
                  </a:lnTo>
                  <a:lnTo>
                    <a:pt x="7" y="13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6" y="6"/>
                  </a:lnTo>
                  <a:lnTo>
                    <a:pt x="21" y="4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40" y="0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54" y="4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64" y="4"/>
                  </a:lnTo>
                  <a:lnTo>
                    <a:pt x="71" y="2"/>
                  </a:lnTo>
                  <a:lnTo>
                    <a:pt x="71" y="2"/>
                  </a:lnTo>
                  <a:lnTo>
                    <a:pt x="78" y="7"/>
                  </a:lnTo>
                  <a:lnTo>
                    <a:pt x="78" y="7"/>
                  </a:lnTo>
                  <a:lnTo>
                    <a:pt x="82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90" y="7"/>
                  </a:lnTo>
                  <a:lnTo>
                    <a:pt x="96" y="9"/>
                  </a:lnTo>
                  <a:lnTo>
                    <a:pt x="104" y="14"/>
                  </a:lnTo>
                  <a:lnTo>
                    <a:pt x="104" y="14"/>
                  </a:lnTo>
                  <a:lnTo>
                    <a:pt x="108" y="18"/>
                  </a:lnTo>
                  <a:lnTo>
                    <a:pt x="111" y="19"/>
                  </a:lnTo>
                  <a:lnTo>
                    <a:pt x="111" y="25"/>
                  </a:lnTo>
                  <a:lnTo>
                    <a:pt x="113" y="30"/>
                  </a:lnTo>
                  <a:lnTo>
                    <a:pt x="113" y="30"/>
                  </a:lnTo>
                  <a:lnTo>
                    <a:pt x="113" y="40"/>
                  </a:lnTo>
                  <a:lnTo>
                    <a:pt x="113" y="45"/>
                  </a:lnTo>
                  <a:lnTo>
                    <a:pt x="113" y="47"/>
                  </a:lnTo>
                  <a:lnTo>
                    <a:pt x="109" y="47"/>
                  </a:lnTo>
                  <a:lnTo>
                    <a:pt x="109" y="47"/>
                  </a:lnTo>
                  <a:lnTo>
                    <a:pt x="108" y="40"/>
                  </a:lnTo>
                  <a:lnTo>
                    <a:pt x="106" y="33"/>
                  </a:lnTo>
                  <a:lnTo>
                    <a:pt x="106" y="33"/>
                  </a:lnTo>
                  <a:lnTo>
                    <a:pt x="104" y="32"/>
                  </a:lnTo>
                  <a:lnTo>
                    <a:pt x="101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69" y="26"/>
                  </a:lnTo>
                  <a:lnTo>
                    <a:pt x="69" y="26"/>
                  </a:lnTo>
                  <a:lnTo>
                    <a:pt x="63" y="28"/>
                  </a:lnTo>
                  <a:lnTo>
                    <a:pt x="59" y="30"/>
                  </a:lnTo>
                  <a:lnTo>
                    <a:pt x="54" y="33"/>
                  </a:lnTo>
                  <a:lnTo>
                    <a:pt x="49" y="33"/>
                  </a:lnTo>
                  <a:lnTo>
                    <a:pt x="49" y="33"/>
                  </a:lnTo>
                  <a:lnTo>
                    <a:pt x="42" y="33"/>
                  </a:lnTo>
                  <a:lnTo>
                    <a:pt x="37" y="32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19" y="30"/>
                  </a:lnTo>
                  <a:lnTo>
                    <a:pt x="12" y="32"/>
                  </a:lnTo>
                  <a:lnTo>
                    <a:pt x="5" y="35"/>
                  </a:lnTo>
                  <a:lnTo>
                    <a:pt x="5" y="35"/>
                  </a:lnTo>
                  <a:close/>
                </a:path>
              </a:pathLst>
            </a:custGeom>
            <a:solidFill>
              <a:srgbClr val="FEF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7" name="Freeform 48"/>
          <p:cNvSpPr>
            <a:spLocks/>
          </p:cNvSpPr>
          <p:nvPr/>
        </p:nvSpPr>
        <p:spPr bwMode="auto">
          <a:xfrm>
            <a:off x="5459940" y="3793348"/>
            <a:ext cx="187248" cy="628330"/>
          </a:xfrm>
          <a:custGeom>
            <a:avLst/>
            <a:gdLst>
              <a:gd name="T0" fmla="*/ 88 w 90"/>
              <a:gd name="T1" fmla="*/ 137 h 302"/>
              <a:gd name="T2" fmla="*/ 88 w 90"/>
              <a:gd name="T3" fmla="*/ 137 h 302"/>
              <a:gd name="T4" fmla="*/ 85 w 90"/>
              <a:gd name="T5" fmla="*/ 130 h 302"/>
              <a:gd name="T6" fmla="*/ 81 w 90"/>
              <a:gd name="T7" fmla="*/ 122 h 302"/>
              <a:gd name="T8" fmla="*/ 73 w 90"/>
              <a:gd name="T9" fmla="*/ 108 h 302"/>
              <a:gd name="T10" fmla="*/ 73 w 90"/>
              <a:gd name="T11" fmla="*/ 108 h 302"/>
              <a:gd name="T12" fmla="*/ 71 w 90"/>
              <a:gd name="T13" fmla="*/ 99 h 302"/>
              <a:gd name="T14" fmla="*/ 69 w 90"/>
              <a:gd name="T15" fmla="*/ 87 h 302"/>
              <a:gd name="T16" fmla="*/ 67 w 90"/>
              <a:gd name="T17" fmla="*/ 58 h 302"/>
              <a:gd name="T18" fmla="*/ 67 w 90"/>
              <a:gd name="T19" fmla="*/ 58 h 302"/>
              <a:gd name="T20" fmla="*/ 64 w 90"/>
              <a:gd name="T21" fmla="*/ 30 h 302"/>
              <a:gd name="T22" fmla="*/ 62 w 90"/>
              <a:gd name="T23" fmla="*/ 18 h 302"/>
              <a:gd name="T24" fmla="*/ 64 w 90"/>
              <a:gd name="T25" fmla="*/ 14 h 302"/>
              <a:gd name="T26" fmla="*/ 64 w 90"/>
              <a:gd name="T27" fmla="*/ 12 h 302"/>
              <a:gd name="T28" fmla="*/ 62 w 90"/>
              <a:gd name="T29" fmla="*/ 9 h 302"/>
              <a:gd name="T30" fmla="*/ 64 w 90"/>
              <a:gd name="T31" fmla="*/ 2 h 302"/>
              <a:gd name="T32" fmla="*/ 62 w 90"/>
              <a:gd name="T33" fmla="*/ 0 h 302"/>
              <a:gd name="T34" fmla="*/ 28 w 90"/>
              <a:gd name="T35" fmla="*/ 0 h 302"/>
              <a:gd name="T36" fmla="*/ 26 w 90"/>
              <a:gd name="T37" fmla="*/ 2 h 302"/>
              <a:gd name="T38" fmla="*/ 28 w 90"/>
              <a:gd name="T39" fmla="*/ 9 h 302"/>
              <a:gd name="T40" fmla="*/ 26 w 90"/>
              <a:gd name="T41" fmla="*/ 12 h 302"/>
              <a:gd name="T42" fmla="*/ 26 w 90"/>
              <a:gd name="T43" fmla="*/ 14 h 302"/>
              <a:gd name="T44" fmla="*/ 28 w 90"/>
              <a:gd name="T45" fmla="*/ 18 h 302"/>
              <a:gd name="T46" fmla="*/ 28 w 90"/>
              <a:gd name="T47" fmla="*/ 18 h 302"/>
              <a:gd name="T48" fmla="*/ 26 w 90"/>
              <a:gd name="T49" fmla="*/ 30 h 302"/>
              <a:gd name="T50" fmla="*/ 22 w 90"/>
              <a:gd name="T51" fmla="*/ 58 h 302"/>
              <a:gd name="T52" fmla="*/ 22 w 90"/>
              <a:gd name="T53" fmla="*/ 58 h 302"/>
              <a:gd name="T54" fmla="*/ 21 w 90"/>
              <a:gd name="T55" fmla="*/ 87 h 302"/>
              <a:gd name="T56" fmla="*/ 19 w 90"/>
              <a:gd name="T57" fmla="*/ 99 h 302"/>
              <a:gd name="T58" fmla="*/ 15 w 90"/>
              <a:gd name="T59" fmla="*/ 108 h 302"/>
              <a:gd name="T60" fmla="*/ 15 w 90"/>
              <a:gd name="T61" fmla="*/ 108 h 302"/>
              <a:gd name="T62" fmla="*/ 8 w 90"/>
              <a:gd name="T63" fmla="*/ 122 h 302"/>
              <a:gd name="T64" fmla="*/ 3 w 90"/>
              <a:gd name="T65" fmla="*/ 130 h 302"/>
              <a:gd name="T66" fmla="*/ 2 w 90"/>
              <a:gd name="T67" fmla="*/ 137 h 302"/>
              <a:gd name="T68" fmla="*/ 2 w 90"/>
              <a:gd name="T69" fmla="*/ 137 h 302"/>
              <a:gd name="T70" fmla="*/ 0 w 90"/>
              <a:gd name="T71" fmla="*/ 160 h 302"/>
              <a:gd name="T72" fmla="*/ 0 w 90"/>
              <a:gd name="T73" fmla="*/ 189 h 302"/>
              <a:gd name="T74" fmla="*/ 0 w 90"/>
              <a:gd name="T75" fmla="*/ 189 h 302"/>
              <a:gd name="T76" fmla="*/ 3 w 90"/>
              <a:gd name="T77" fmla="*/ 302 h 302"/>
              <a:gd name="T78" fmla="*/ 87 w 90"/>
              <a:gd name="T79" fmla="*/ 302 h 302"/>
              <a:gd name="T80" fmla="*/ 87 w 90"/>
              <a:gd name="T81" fmla="*/ 302 h 302"/>
              <a:gd name="T82" fmla="*/ 90 w 90"/>
              <a:gd name="T83" fmla="*/ 189 h 302"/>
              <a:gd name="T84" fmla="*/ 90 w 90"/>
              <a:gd name="T85" fmla="*/ 189 h 302"/>
              <a:gd name="T86" fmla="*/ 90 w 90"/>
              <a:gd name="T87" fmla="*/ 160 h 302"/>
              <a:gd name="T88" fmla="*/ 88 w 90"/>
              <a:gd name="T89" fmla="*/ 137 h 302"/>
              <a:gd name="T90" fmla="*/ 88 w 90"/>
              <a:gd name="T91" fmla="*/ 137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0" h="302">
                <a:moveTo>
                  <a:pt x="88" y="137"/>
                </a:moveTo>
                <a:lnTo>
                  <a:pt x="88" y="137"/>
                </a:lnTo>
                <a:lnTo>
                  <a:pt x="85" y="130"/>
                </a:lnTo>
                <a:lnTo>
                  <a:pt x="81" y="122"/>
                </a:lnTo>
                <a:lnTo>
                  <a:pt x="73" y="108"/>
                </a:lnTo>
                <a:lnTo>
                  <a:pt x="73" y="108"/>
                </a:lnTo>
                <a:lnTo>
                  <a:pt x="71" y="99"/>
                </a:lnTo>
                <a:lnTo>
                  <a:pt x="69" y="87"/>
                </a:lnTo>
                <a:lnTo>
                  <a:pt x="67" y="58"/>
                </a:lnTo>
                <a:lnTo>
                  <a:pt x="67" y="58"/>
                </a:lnTo>
                <a:lnTo>
                  <a:pt x="64" y="30"/>
                </a:lnTo>
                <a:lnTo>
                  <a:pt x="62" y="18"/>
                </a:lnTo>
                <a:lnTo>
                  <a:pt x="64" y="14"/>
                </a:lnTo>
                <a:lnTo>
                  <a:pt x="64" y="12"/>
                </a:lnTo>
                <a:lnTo>
                  <a:pt x="62" y="9"/>
                </a:lnTo>
                <a:lnTo>
                  <a:pt x="64" y="2"/>
                </a:lnTo>
                <a:lnTo>
                  <a:pt x="62" y="0"/>
                </a:lnTo>
                <a:lnTo>
                  <a:pt x="28" y="0"/>
                </a:lnTo>
                <a:lnTo>
                  <a:pt x="26" y="2"/>
                </a:lnTo>
                <a:lnTo>
                  <a:pt x="28" y="9"/>
                </a:lnTo>
                <a:lnTo>
                  <a:pt x="26" y="12"/>
                </a:lnTo>
                <a:lnTo>
                  <a:pt x="26" y="14"/>
                </a:lnTo>
                <a:lnTo>
                  <a:pt x="28" y="18"/>
                </a:lnTo>
                <a:lnTo>
                  <a:pt x="28" y="18"/>
                </a:lnTo>
                <a:lnTo>
                  <a:pt x="26" y="30"/>
                </a:lnTo>
                <a:lnTo>
                  <a:pt x="22" y="58"/>
                </a:lnTo>
                <a:lnTo>
                  <a:pt x="22" y="58"/>
                </a:lnTo>
                <a:lnTo>
                  <a:pt x="21" y="87"/>
                </a:lnTo>
                <a:lnTo>
                  <a:pt x="19" y="99"/>
                </a:lnTo>
                <a:lnTo>
                  <a:pt x="15" y="108"/>
                </a:lnTo>
                <a:lnTo>
                  <a:pt x="15" y="108"/>
                </a:lnTo>
                <a:lnTo>
                  <a:pt x="8" y="122"/>
                </a:lnTo>
                <a:lnTo>
                  <a:pt x="3" y="130"/>
                </a:lnTo>
                <a:lnTo>
                  <a:pt x="2" y="137"/>
                </a:lnTo>
                <a:lnTo>
                  <a:pt x="2" y="137"/>
                </a:lnTo>
                <a:lnTo>
                  <a:pt x="0" y="160"/>
                </a:lnTo>
                <a:lnTo>
                  <a:pt x="0" y="189"/>
                </a:lnTo>
                <a:lnTo>
                  <a:pt x="0" y="189"/>
                </a:lnTo>
                <a:lnTo>
                  <a:pt x="3" y="302"/>
                </a:lnTo>
                <a:lnTo>
                  <a:pt x="87" y="302"/>
                </a:lnTo>
                <a:lnTo>
                  <a:pt x="87" y="302"/>
                </a:lnTo>
                <a:lnTo>
                  <a:pt x="90" y="189"/>
                </a:lnTo>
                <a:lnTo>
                  <a:pt x="90" y="189"/>
                </a:lnTo>
                <a:lnTo>
                  <a:pt x="90" y="160"/>
                </a:lnTo>
                <a:lnTo>
                  <a:pt x="88" y="137"/>
                </a:lnTo>
                <a:lnTo>
                  <a:pt x="88" y="137"/>
                </a:lnTo>
                <a:close/>
              </a:path>
            </a:pathLst>
          </a:custGeom>
          <a:solidFill>
            <a:srgbClr val="F7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8" name="speed"/>
          <p:cNvSpPr txBox="1">
            <a:spLocks noChangeArrowheads="1"/>
          </p:cNvSpPr>
          <p:nvPr/>
        </p:nvSpPr>
        <p:spPr bwMode="auto">
          <a:xfrm>
            <a:off x="6457202" y="2510680"/>
            <a:ext cx="2306001" cy="18004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buClr>
                <a:prstClr val="white"/>
              </a:buClr>
              <a:defRPr/>
            </a:pPr>
            <a:r>
              <a:rPr lang="en-US" altLang="ko-KR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DenverGov.org</a:t>
            </a:r>
          </a:p>
        </p:txBody>
      </p:sp>
      <p:sp>
        <p:nvSpPr>
          <p:cNvPr id="129" name="speed"/>
          <p:cNvSpPr txBox="1">
            <a:spLocks noChangeArrowheads="1"/>
          </p:cNvSpPr>
          <p:nvPr/>
        </p:nvSpPr>
        <p:spPr bwMode="auto">
          <a:xfrm>
            <a:off x="318874" y="5150410"/>
            <a:ext cx="2306001" cy="18004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buClr>
                <a:prstClr val="white"/>
              </a:buClr>
              <a:defRPr/>
            </a:pPr>
            <a:r>
              <a:rPr lang="en-US" altLang="ko-KR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Open Brewery DB</a:t>
            </a:r>
          </a:p>
        </p:txBody>
      </p:sp>
      <p:sp>
        <p:nvSpPr>
          <p:cNvPr id="130" name="speed"/>
          <p:cNvSpPr txBox="1">
            <a:spLocks noChangeArrowheads="1"/>
          </p:cNvSpPr>
          <p:nvPr/>
        </p:nvSpPr>
        <p:spPr bwMode="auto">
          <a:xfrm>
            <a:off x="4390581" y="5150410"/>
            <a:ext cx="2306001" cy="18004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buClr>
                <a:prstClr val="white"/>
              </a:buClr>
              <a:defRPr/>
            </a:pPr>
            <a:r>
              <a:rPr lang="en-US" altLang="ko-KR" sz="13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BreweryDB</a:t>
            </a:r>
            <a:endParaRPr lang="en-US" altLang="ko-KR" sz="1300" b="1" dirty="0">
              <a:solidFill>
                <a:schemeClr val="tx1">
                  <a:lumMod val="95000"/>
                  <a:lumOff val="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657225" y="1424149"/>
            <a:ext cx="7829550" cy="169277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ctr">
              <a:defRPr/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following sources contributed to our research. </a:t>
            </a:r>
          </a:p>
        </p:txBody>
      </p:sp>
    </p:spTree>
    <p:extLst>
      <p:ext uri="{BB962C8B-B14F-4D97-AF65-F5344CB8AC3E}">
        <p14:creationId xmlns:p14="http://schemas.microsoft.com/office/powerpoint/2010/main" val="2113504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980F80B-4CF5-4C20-AAA6-3EC2CED0E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7824" y="188640"/>
            <a:ext cx="4104456" cy="577081"/>
          </a:xfrm>
        </p:spPr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9F777-C5C1-4023-95A7-6FC9EBCD448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33E10-843A-4B35-9967-3C73271C9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9"/>
          <a:stretch/>
        </p:blipFill>
        <p:spPr>
          <a:xfrm>
            <a:off x="-28617" y="925233"/>
            <a:ext cx="2079054" cy="5924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5C1E8E-21A8-47E2-B18E-E50A0B405E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1" b="906"/>
          <a:stretch/>
        </p:blipFill>
        <p:spPr>
          <a:xfrm>
            <a:off x="2050437" y="944339"/>
            <a:ext cx="2447925" cy="58863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10F488-DF78-4BA3-985C-6C966D5AC2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63"/>
          <a:stretch/>
        </p:blipFill>
        <p:spPr>
          <a:xfrm>
            <a:off x="4526747" y="966220"/>
            <a:ext cx="1914525" cy="5886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CC1E7E-76F4-4FAB-8FC8-E8E52EE40D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20" t="1544"/>
          <a:stretch/>
        </p:blipFill>
        <p:spPr>
          <a:xfrm>
            <a:off x="6419581" y="966220"/>
            <a:ext cx="2697583" cy="58987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207ACB9-2337-4F77-950F-F04CE83890C3}"/>
              </a:ext>
            </a:extLst>
          </p:cNvPr>
          <p:cNvSpPr/>
          <p:nvPr/>
        </p:nvSpPr>
        <p:spPr>
          <a:xfrm>
            <a:off x="-28617" y="886002"/>
            <a:ext cx="1199367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Most Popular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5A436E-DCDC-494F-83A5-E8C6E481C715}"/>
              </a:ext>
            </a:extLst>
          </p:cNvPr>
          <p:cNvSpPr/>
          <p:nvPr/>
        </p:nvSpPr>
        <p:spPr>
          <a:xfrm>
            <a:off x="2030923" y="911466"/>
            <a:ext cx="768159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Density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62C34A-3392-4CE5-9160-D29C15FA84C3}"/>
              </a:ext>
            </a:extLst>
          </p:cNvPr>
          <p:cNvSpPr/>
          <p:nvPr/>
        </p:nvSpPr>
        <p:spPr>
          <a:xfrm>
            <a:off x="4480819" y="918389"/>
            <a:ext cx="978152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Popularity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585FC5-7426-4A7E-80D5-1EC5EE3C09B9}"/>
              </a:ext>
            </a:extLst>
          </p:cNvPr>
          <p:cNvSpPr/>
          <p:nvPr/>
        </p:nvSpPr>
        <p:spPr>
          <a:xfrm>
            <a:off x="6441272" y="918588"/>
            <a:ext cx="1109599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Beer by IBU</a:t>
            </a:r>
          </a:p>
        </p:txBody>
      </p:sp>
    </p:spTree>
    <p:extLst>
      <p:ext uri="{BB962C8B-B14F-4D97-AF65-F5344CB8AC3E}">
        <p14:creationId xmlns:p14="http://schemas.microsoft.com/office/powerpoint/2010/main" val="20527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BF75CA-ACBF-479D-8A46-FEBDC7C571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Beer Statistics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0134-B3D6-472D-8A82-6E040720C5B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Which beers have the greatest density and IBU?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A1090-C5B2-4249-ABEF-E77310074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285013"/>
            <a:ext cx="4001323" cy="2806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5ADC84-A9BE-4732-9957-EE3BDDDCF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422174"/>
            <a:ext cx="3877816" cy="2631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3190F7-C68C-42FF-8980-10BCDCFCB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226625"/>
            <a:ext cx="3877816" cy="2631375"/>
          </a:xfrm>
          <a:prstGeom prst="rect">
            <a:avLst/>
          </a:prstGeom>
        </p:spPr>
      </p:pic>
      <p:pic>
        <p:nvPicPr>
          <p:cNvPr id="10" name="Picture 2" descr="C:\Users\pello 05\Desktop\20set 3개\2\2.png">
            <a:extLst>
              <a:ext uri="{FF2B5EF4-FFF2-40B4-BE49-F238E27FC236}">
                <a16:creationId xmlns:a16="http://schemas.microsoft.com/office/drawing/2014/main" id="{834D61CD-724A-4D0D-9190-A04B7656FC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2" t="17497" r="21691" b="17239"/>
          <a:stretch/>
        </p:blipFill>
        <p:spPr bwMode="auto">
          <a:xfrm>
            <a:off x="599818" y="4690435"/>
            <a:ext cx="3420484" cy="221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4AC5420-A36F-4D63-BE8D-F63E91D31D63}"/>
              </a:ext>
            </a:extLst>
          </p:cNvPr>
          <p:cNvSpPr/>
          <p:nvPr/>
        </p:nvSpPr>
        <p:spPr>
          <a:xfrm>
            <a:off x="251520" y="1161903"/>
            <a:ext cx="37687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>
                <a:solidFill>
                  <a:srgbClr val="47474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Density by ABV</a:t>
            </a:r>
            <a:endParaRPr lang="en-US" altLang="ko-KR" sz="1000" b="1" dirty="0">
              <a:solidFill>
                <a:srgbClr val="474747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C80E8C-2422-417C-ADE5-78AD8036C204}"/>
              </a:ext>
            </a:extLst>
          </p:cNvPr>
          <p:cNvSpPr/>
          <p:nvPr/>
        </p:nvSpPr>
        <p:spPr>
          <a:xfrm>
            <a:off x="5409580" y="1150923"/>
            <a:ext cx="292273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>
                <a:solidFill>
                  <a:srgbClr val="47474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IBU by ABV</a:t>
            </a:r>
            <a:endParaRPr lang="en-US" altLang="ko-KR" sz="1000" b="1" dirty="0">
              <a:solidFill>
                <a:srgbClr val="474747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8A45BF-CE4B-46C8-BD5A-1A9E1F5C3222}"/>
              </a:ext>
            </a:extLst>
          </p:cNvPr>
          <p:cNvSpPr/>
          <p:nvPr/>
        </p:nvSpPr>
        <p:spPr>
          <a:xfrm>
            <a:off x="6397099" y="4091911"/>
            <a:ext cx="9476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000" b="1" dirty="0">
                <a:solidFill>
                  <a:srgbClr val="47474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IBU by SRM</a:t>
            </a:r>
            <a:endParaRPr lang="en-US" altLang="ko-KR" sz="1000" b="1" dirty="0">
              <a:solidFill>
                <a:srgbClr val="474747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454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18A87AC-43D4-41E5-9A06-C6757FA445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69"/>
          <a:stretch/>
        </p:blipFill>
        <p:spPr>
          <a:xfrm>
            <a:off x="3755485" y="217934"/>
            <a:ext cx="1657350" cy="6612344"/>
          </a:xfrm>
          <a:prstGeom prst="rect">
            <a:avLst/>
          </a:prstGeom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74B28D0E-5216-44CF-9DF0-46BBDA592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9952" y="3036209"/>
            <a:ext cx="4104456" cy="577081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63A9E-2151-4C66-9AC6-A9E3EDF832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04E29E-3191-499D-B381-BCEE8B71C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65" y="214451"/>
            <a:ext cx="1685925" cy="6629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A196C1-D3E6-41ED-85E2-CB9914AB9F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10" t="1464" b="760"/>
          <a:stretch/>
        </p:blipFill>
        <p:spPr>
          <a:xfrm>
            <a:off x="1903743" y="231507"/>
            <a:ext cx="1685925" cy="6612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4CAF34-FF62-4A39-9074-F5A2C7E938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8" b="962"/>
          <a:stretch/>
        </p:blipFill>
        <p:spPr>
          <a:xfrm>
            <a:off x="5543232" y="217933"/>
            <a:ext cx="1704975" cy="66123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AC0A43-A69F-48A5-A163-6698482337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71" b="-1"/>
          <a:stretch/>
        </p:blipFill>
        <p:spPr>
          <a:xfrm>
            <a:off x="7406208" y="209404"/>
            <a:ext cx="1676400" cy="66294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C181027-6E07-4B2A-B27E-6E855261ACA3}"/>
              </a:ext>
            </a:extLst>
          </p:cNvPr>
          <p:cNvSpPr/>
          <p:nvPr/>
        </p:nvSpPr>
        <p:spPr>
          <a:xfrm>
            <a:off x="17745" y="31452"/>
            <a:ext cx="1770345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2">
                    <a:lumMod val="2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Data Mining</a:t>
            </a:r>
          </a:p>
        </p:txBody>
      </p:sp>
    </p:spTree>
    <p:extLst>
      <p:ext uri="{BB962C8B-B14F-4D97-AF65-F5344CB8AC3E}">
        <p14:creationId xmlns:p14="http://schemas.microsoft.com/office/powerpoint/2010/main" val="3641926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pello 05\Desktop\20set 3개\2\2.jpg">
            <a:extLst>
              <a:ext uri="{FF2B5EF4-FFF2-40B4-BE49-F238E27FC236}">
                <a16:creationId xmlns:a16="http://schemas.microsoft.com/office/drawing/2014/main" id="{A256EADF-0F9A-42DD-BEA3-BF4FDAD2B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092"/>
          <a:stretch/>
        </p:blipFill>
        <p:spPr bwMode="auto">
          <a:xfrm>
            <a:off x="96224" y="1426708"/>
            <a:ext cx="8940272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E846E8-E5ED-4255-86AA-11A5147E54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1600" y="195339"/>
            <a:ext cx="3672408" cy="400110"/>
          </a:xfrm>
        </p:spPr>
        <p:txBody>
          <a:bodyPr/>
          <a:lstStyle/>
          <a:p>
            <a:r>
              <a:rPr lang="en-US" dirty="0"/>
              <a:t>IBU and ABV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09536-3197-41C2-8924-D9EEC602FF3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71600" y="606756"/>
            <a:ext cx="3888432" cy="297021"/>
          </a:xfrm>
        </p:spPr>
        <p:txBody>
          <a:bodyPr/>
          <a:lstStyle/>
          <a:p>
            <a:r>
              <a:rPr lang="en-US" dirty="0"/>
              <a:t>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DD722C-03B1-4831-B8D0-5A6C0E6D5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3682727"/>
            <a:ext cx="4396730" cy="29834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D076D9-4E38-48F7-BF67-3C1D845311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425" y="3659539"/>
            <a:ext cx="4396730" cy="302987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AF33A71-AA27-4BCB-97B8-B35DE24BEAD5}"/>
              </a:ext>
            </a:extLst>
          </p:cNvPr>
          <p:cNvSpPr/>
          <p:nvPr/>
        </p:nvSpPr>
        <p:spPr>
          <a:xfrm>
            <a:off x="2699792" y="2060848"/>
            <a:ext cx="40193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2000" b="1" spc="-150" dirty="0">
                <a:solidFill>
                  <a:srgbClr val="14161A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Tracking IBU and ABV Over Time</a:t>
            </a:r>
          </a:p>
        </p:txBody>
      </p:sp>
    </p:spTree>
    <p:extLst>
      <p:ext uri="{BB962C8B-B14F-4D97-AF65-F5344CB8AC3E}">
        <p14:creationId xmlns:p14="http://schemas.microsoft.com/office/powerpoint/2010/main" val="2473548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altLang="ko-KR" dirty="0"/>
              <a:t>Conclusions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We like beer! </a:t>
            </a:r>
          </a:p>
        </p:txBody>
      </p:sp>
      <p:cxnSp>
        <p:nvCxnSpPr>
          <p:cNvPr id="53" name="직선 연결선 6"/>
          <p:cNvCxnSpPr/>
          <p:nvPr/>
        </p:nvCxnSpPr>
        <p:spPr>
          <a:xfrm flipV="1">
            <a:off x="4579572" y="2504341"/>
            <a:ext cx="0" cy="1006062"/>
          </a:xfrm>
          <a:prstGeom prst="line">
            <a:avLst/>
          </a:prstGeom>
          <a:ln>
            <a:solidFill>
              <a:srgbClr val="47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7"/>
          <p:cNvGrpSpPr/>
          <p:nvPr/>
        </p:nvGrpSpPr>
        <p:grpSpPr>
          <a:xfrm>
            <a:off x="2172575" y="2504341"/>
            <a:ext cx="2054184" cy="914246"/>
            <a:chOff x="2427245" y="3878849"/>
            <a:chExt cx="1479478" cy="2124385"/>
          </a:xfrm>
        </p:grpSpPr>
        <p:cxnSp>
          <p:nvCxnSpPr>
            <p:cNvPr id="55" name="직선 연결선 8"/>
            <p:cNvCxnSpPr/>
            <p:nvPr/>
          </p:nvCxnSpPr>
          <p:spPr>
            <a:xfrm>
              <a:off x="2427245" y="5424755"/>
              <a:ext cx="0" cy="578479"/>
            </a:xfrm>
            <a:prstGeom prst="line">
              <a:avLst/>
            </a:prstGeom>
            <a:ln>
              <a:solidFill>
                <a:srgbClr val="474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9"/>
            <p:cNvCxnSpPr/>
            <p:nvPr/>
          </p:nvCxnSpPr>
          <p:spPr>
            <a:xfrm>
              <a:off x="3906723" y="3878849"/>
              <a:ext cx="0" cy="1545906"/>
            </a:xfrm>
            <a:prstGeom prst="line">
              <a:avLst/>
            </a:prstGeom>
            <a:ln>
              <a:solidFill>
                <a:srgbClr val="474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10"/>
            <p:cNvCxnSpPr/>
            <p:nvPr/>
          </p:nvCxnSpPr>
          <p:spPr>
            <a:xfrm>
              <a:off x="2427245" y="5424755"/>
              <a:ext cx="1476935" cy="0"/>
            </a:xfrm>
            <a:prstGeom prst="line">
              <a:avLst/>
            </a:prstGeom>
            <a:ln>
              <a:solidFill>
                <a:srgbClr val="474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11"/>
          <p:cNvGrpSpPr/>
          <p:nvPr/>
        </p:nvGrpSpPr>
        <p:grpSpPr>
          <a:xfrm flipH="1">
            <a:off x="4914168" y="2504341"/>
            <a:ext cx="2054184" cy="914246"/>
            <a:chOff x="2427245" y="3878849"/>
            <a:chExt cx="1479478" cy="2124385"/>
          </a:xfrm>
        </p:grpSpPr>
        <p:cxnSp>
          <p:nvCxnSpPr>
            <p:cNvPr id="62" name="직선 연결선 12"/>
            <p:cNvCxnSpPr/>
            <p:nvPr/>
          </p:nvCxnSpPr>
          <p:spPr>
            <a:xfrm>
              <a:off x="2427245" y="5424755"/>
              <a:ext cx="0" cy="578479"/>
            </a:xfrm>
            <a:prstGeom prst="line">
              <a:avLst/>
            </a:prstGeom>
            <a:ln>
              <a:solidFill>
                <a:srgbClr val="474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13"/>
            <p:cNvCxnSpPr/>
            <p:nvPr/>
          </p:nvCxnSpPr>
          <p:spPr>
            <a:xfrm flipH="1">
              <a:off x="3906723" y="3878849"/>
              <a:ext cx="0" cy="1545906"/>
            </a:xfrm>
            <a:prstGeom prst="line">
              <a:avLst/>
            </a:prstGeom>
            <a:ln>
              <a:solidFill>
                <a:srgbClr val="474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14"/>
            <p:cNvCxnSpPr/>
            <p:nvPr/>
          </p:nvCxnSpPr>
          <p:spPr>
            <a:xfrm>
              <a:off x="2427245" y="5424755"/>
              <a:ext cx="1476935" cy="0"/>
            </a:xfrm>
            <a:prstGeom prst="line">
              <a:avLst/>
            </a:prstGeom>
            <a:ln>
              <a:solidFill>
                <a:srgbClr val="474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speed"/>
          <p:cNvSpPr txBox="1">
            <a:spLocks noChangeArrowheads="1"/>
          </p:cNvSpPr>
          <p:nvPr/>
        </p:nvSpPr>
        <p:spPr bwMode="auto">
          <a:xfrm>
            <a:off x="2186213" y="1941215"/>
            <a:ext cx="4771575" cy="2769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buClr>
                <a:prstClr val="white"/>
              </a:buClr>
              <a:defRPr/>
            </a:pPr>
            <a:r>
              <a:rPr lang="en-US" altLang="ko-KR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Better Beer Conclusions</a:t>
            </a:r>
          </a:p>
        </p:txBody>
      </p:sp>
      <p:cxnSp>
        <p:nvCxnSpPr>
          <p:cNvPr id="88" name="직선 연결선 17"/>
          <p:cNvCxnSpPr/>
          <p:nvPr/>
        </p:nvCxnSpPr>
        <p:spPr>
          <a:xfrm>
            <a:off x="2648002" y="2504341"/>
            <a:ext cx="3863140" cy="0"/>
          </a:xfrm>
          <a:prstGeom prst="line">
            <a:avLst/>
          </a:prstGeom>
          <a:ln>
            <a:solidFill>
              <a:srgbClr val="47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18"/>
          <p:cNvSpPr/>
          <p:nvPr/>
        </p:nvSpPr>
        <p:spPr>
          <a:xfrm>
            <a:off x="5941261" y="3384937"/>
            <a:ext cx="2000574" cy="293679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80000"/>
              </a:gs>
              <a:gs pos="100000">
                <a:srgbClr val="260000"/>
              </a:gs>
            </a:gsLst>
            <a:lin ang="16200000" scaled="1"/>
            <a:tileRect/>
          </a:gradFill>
          <a:ln w="28575">
            <a:gradFill>
              <a:gsLst>
                <a:gs pos="0">
                  <a:srgbClr val="C69B96"/>
                </a:gs>
                <a:gs pos="74000">
                  <a:srgbClr val="480000"/>
                </a:gs>
                <a:gs pos="100000">
                  <a:srgbClr val="4E2F2C"/>
                </a:gs>
              </a:gsLst>
              <a:lin ang="5400000" scaled="1"/>
            </a:gradFill>
          </a:ln>
          <a:effectLst>
            <a:outerShdw blurRad="165100" dist="152400" dir="5400000" sx="86000" sy="86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20"/>
          <p:cNvSpPr/>
          <p:nvPr/>
        </p:nvSpPr>
        <p:spPr>
          <a:xfrm>
            <a:off x="1202165" y="3384937"/>
            <a:ext cx="2000574" cy="293679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2362F">
                  <a:shade val="30000"/>
                  <a:satMod val="115000"/>
                </a:srgbClr>
              </a:gs>
              <a:gs pos="50000">
                <a:srgbClr val="42362F">
                  <a:shade val="67500"/>
                  <a:satMod val="115000"/>
                </a:srgbClr>
              </a:gs>
              <a:gs pos="100000">
                <a:srgbClr val="42362F">
                  <a:shade val="100000"/>
                  <a:satMod val="115000"/>
                </a:srgbClr>
              </a:gs>
            </a:gsLst>
            <a:lin ang="5400000" scaled="1"/>
            <a:tileRect/>
          </a:gradFill>
          <a:ln w="28575">
            <a:gradFill flip="none" rotWithShape="1">
              <a:gsLst>
                <a:gs pos="0">
                  <a:srgbClr val="2A221E"/>
                </a:gs>
                <a:gs pos="50000">
                  <a:srgbClr val="735D51"/>
                </a:gs>
                <a:gs pos="100000">
                  <a:srgbClr val="B4A196"/>
                </a:gs>
              </a:gsLst>
              <a:lin ang="16200000" scaled="1"/>
              <a:tileRect/>
            </a:gradFill>
          </a:ln>
          <a:effectLst>
            <a:outerShdw blurRad="165100" dist="88900" dir="5400000" sx="98000" sy="98000" algn="t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모서리가 둥근 직사각형 22"/>
          <p:cNvSpPr/>
          <p:nvPr/>
        </p:nvSpPr>
        <p:spPr>
          <a:xfrm>
            <a:off x="3579283" y="3373621"/>
            <a:ext cx="2000574" cy="293679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CDCC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F6DF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165100" dist="152400" dir="5400000" sx="98000" sy="98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Rectangle 3"/>
          <p:cNvSpPr txBox="1">
            <a:spLocks noChangeArrowheads="1"/>
          </p:cNvSpPr>
          <p:nvPr/>
        </p:nvSpPr>
        <p:spPr>
          <a:xfrm>
            <a:off x="1386405" y="3926621"/>
            <a:ext cx="1617706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Popularity</a:t>
            </a:r>
          </a:p>
        </p:txBody>
      </p:sp>
      <p:sp>
        <p:nvSpPr>
          <p:cNvPr id="93" name="Rectangle 3"/>
          <p:cNvSpPr txBox="1">
            <a:spLocks noChangeArrowheads="1"/>
          </p:cNvSpPr>
          <p:nvPr/>
        </p:nvSpPr>
        <p:spPr bwMode="auto">
          <a:xfrm>
            <a:off x="1398249" y="4141923"/>
            <a:ext cx="1608405" cy="1015663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ctr">
              <a:defRPr/>
            </a:pPr>
            <a:r>
              <a:rPr lang="en-US" altLang="ko-KR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Breweries and the people who love them are at an all time high. While new growth as slowed, it doesn’t appear the love of beer has stalled out.</a:t>
            </a:r>
          </a:p>
        </p:txBody>
      </p:sp>
      <p:sp>
        <p:nvSpPr>
          <p:cNvPr id="94" name="Rectangle 3"/>
          <p:cNvSpPr txBox="1">
            <a:spLocks noChangeArrowheads="1"/>
          </p:cNvSpPr>
          <p:nvPr/>
        </p:nvSpPr>
        <p:spPr>
          <a:xfrm>
            <a:off x="3997414" y="3923497"/>
            <a:ext cx="1164312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Crime</a:t>
            </a:r>
          </a:p>
        </p:txBody>
      </p:sp>
      <p:sp>
        <p:nvSpPr>
          <p:cNvPr id="95" name="Rectangle 3"/>
          <p:cNvSpPr txBox="1">
            <a:spLocks noChangeArrowheads="1"/>
          </p:cNvSpPr>
          <p:nvPr/>
        </p:nvSpPr>
        <p:spPr bwMode="auto">
          <a:xfrm>
            <a:off x="3775370" y="4141923"/>
            <a:ext cx="1608405" cy="1015663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ctr">
              <a:defRPr/>
            </a:pPr>
            <a:r>
              <a:rPr lang="en-US" altLang="ko-KR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There is a slight correlation between zip codes that house a high number of breweries and petty crimes. Population density might play a role.</a:t>
            </a:r>
          </a:p>
        </p:txBody>
      </p:sp>
      <p:sp>
        <p:nvSpPr>
          <p:cNvPr id="96" name="Rectangle 3"/>
          <p:cNvSpPr txBox="1">
            <a:spLocks noChangeArrowheads="1"/>
          </p:cNvSpPr>
          <p:nvPr/>
        </p:nvSpPr>
        <p:spPr>
          <a:xfrm>
            <a:off x="6359391" y="3911091"/>
            <a:ext cx="1164312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Physics</a:t>
            </a:r>
          </a:p>
        </p:txBody>
      </p:sp>
      <p:sp>
        <p:nvSpPr>
          <p:cNvPr id="97" name="Rectangle 3"/>
          <p:cNvSpPr txBox="1">
            <a:spLocks noChangeArrowheads="1"/>
          </p:cNvSpPr>
          <p:nvPr/>
        </p:nvSpPr>
        <p:spPr bwMode="auto">
          <a:xfrm>
            <a:off x="6137345" y="4141923"/>
            <a:ext cx="1608405" cy="1015663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ctr">
              <a:defRPr/>
            </a:pPr>
            <a:r>
              <a:rPr lang="en-US" altLang="ko-KR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Many factors are used in judging beer including ABV, IBU, SRM, time, temperature, and ingredients - like hops, water, and barley. 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4142683" y="5251060"/>
            <a:ext cx="869280" cy="869280"/>
            <a:chOff x="546742" y="1341776"/>
            <a:chExt cx="716928" cy="716928"/>
          </a:xfrm>
        </p:grpSpPr>
        <p:sp>
          <p:nvSpPr>
            <p:cNvPr id="99" name="타원 37"/>
            <p:cNvSpPr/>
            <p:nvPr/>
          </p:nvSpPr>
          <p:spPr>
            <a:xfrm>
              <a:off x="546742" y="1341776"/>
              <a:ext cx="716928" cy="7169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569548" y="1364582"/>
              <a:ext cx="671316" cy="67131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803699" y="1454236"/>
              <a:ext cx="203013" cy="458001"/>
              <a:chOff x="900113" y="1485900"/>
              <a:chExt cx="198437" cy="447676"/>
            </a:xfrm>
          </p:grpSpPr>
          <p:sp>
            <p:nvSpPr>
              <p:cNvPr id="102" name="Freeform 26"/>
              <p:cNvSpPr>
                <a:spLocks/>
              </p:cNvSpPr>
              <p:nvPr/>
            </p:nvSpPr>
            <p:spPr bwMode="auto">
              <a:xfrm>
                <a:off x="904875" y="1557338"/>
                <a:ext cx="187325" cy="228600"/>
              </a:xfrm>
              <a:custGeom>
                <a:avLst/>
                <a:gdLst>
                  <a:gd name="T0" fmla="*/ 227 w 238"/>
                  <a:gd name="T1" fmla="*/ 0 h 288"/>
                  <a:gd name="T2" fmla="*/ 9 w 238"/>
                  <a:gd name="T3" fmla="*/ 0 h 288"/>
                  <a:gd name="T4" fmla="*/ 9 w 238"/>
                  <a:gd name="T5" fmla="*/ 0 h 288"/>
                  <a:gd name="T6" fmla="*/ 5 w 238"/>
                  <a:gd name="T7" fmla="*/ 30 h 288"/>
                  <a:gd name="T8" fmla="*/ 0 w 238"/>
                  <a:gd name="T9" fmla="*/ 63 h 288"/>
                  <a:gd name="T10" fmla="*/ 0 w 238"/>
                  <a:gd name="T11" fmla="*/ 97 h 288"/>
                  <a:gd name="T12" fmla="*/ 0 w 238"/>
                  <a:gd name="T13" fmla="*/ 136 h 288"/>
                  <a:gd name="T14" fmla="*/ 4 w 238"/>
                  <a:gd name="T15" fmla="*/ 156 h 288"/>
                  <a:gd name="T16" fmla="*/ 5 w 238"/>
                  <a:gd name="T17" fmla="*/ 176 h 288"/>
                  <a:gd name="T18" fmla="*/ 11 w 238"/>
                  <a:gd name="T19" fmla="*/ 195 h 288"/>
                  <a:gd name="T20" fmla="*/ 16 w 238"/>
                  <a:gd name="T21" fmla="*/ 215 h 288"/>
                  <a:gd name="T22" fmla="*/ 23 w 238"/>
                  <a:gd name="T23" fmla="*/ 235 h 288"/>
                  <a:gd name="T24" fmla="*/ 31 w 238"/>
                  <a:gd name="T25" fmla="*/ 252 h 288"/>
                  <a:gd name="T26" fmla="*/ 42 w 238"/>
                  <a:gd name="T27" fmla="*/ 271 h 288"/>
                  <a:gd name="T28" fmla="*/ 54 w 238"/>
                  <a:gd name="T29" fmla="*/ 288 h 288"/>
                  <a:gd name="T30" fmla="*/ 182 w 238"/>
                  <a:gd name="T31" fmla="*/ 288 h 288"/>
                  <a:gd name="T32" fmla="*/ 182 w 238"/>
                  <a:gd name="T33" fmla="*/ 288 h 288"/>
                  <a:gd name="T34" fmla="*/ 195 w 238"/>
                  <a:gd name="T35" fmla="*/ 271 h 288"/>
                  <a:gd name="T36" fmla="*/ 205 w 238"/>
                  <a:gd name="T37" fmla="*/ 252 h 288"/>
                  <a:gd name="T38" fmla="*/ 214 w 238"/>
                  <a:gd name="T39" fmla="*/ 235 h 288"/>
                  <a:gd name="T40" fmla="*/ 221 w 238"/>
                  <a:gd name="T41" fmla="*/ 215 h 288"/>
                  <a:gd name="T42" fmla="*/ 226 w 238"/>
                  <a:gd name="T43" fmla="*/ 195 h 288"/>
                  <a:gd name="T44" fmla="*/ 231 w 238"/>
                  <a:gd name="T45" fmla="*/ 176 h 288"/>
                  <a:gd name="T46" fmla="*/ 234 w 238"/>
                  <a:gd name="T47" fmla="*/ 156 h 288"/>
                  <a:gd name="T48" fmla="*/ 236 w 238"/>
                  <a:gd name="T49" fmla="*/ 136 h 288"/>
                  <a:gd name="T50" fmla="*/ 238 w 238"/>
                  <a:gd name="T51" fmla="*/ 97 h 288"/>
                  <a:gd name="T52" fmla="*/ 236 w 238"/>
                  <a:gd name="T53" fmla="*/ 63 h 288"/>
                  <a:gd name="T54" fmla="*/ 233 w 238"/>
                  <a:gd name="T55" fmla="*/ 30 h 288"/>
                  <a:gd name="T56" fmla="*/ 227 w 238"/>
                  <a:gd name="T57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8" h="288">
                    <a:moveTo>
                      <a:pt x="227" y="0"/>
                    </a:moveTo>
                    <a:lnTo>
                      <a:pt x="9" y="0"/>
                    </a:lnTo>
                    <a:lnTo>
                      <a:pt x="9" y="0"/>
                    </a:lnTo>
                    <a:lnTo>
                      <a:pt x="5" y="30"/>
                    </a:lnTo>
                    <a:lnTo>
                      <a:pt x="0" y="63"/>
                    </a:lnTo>
                    <a:lnTo>
                      <a:pt x="0" y="97"/>
                    </a:lnTo>
                    <a:lnTo>
                      <a:pt x="0" y="136"/>
                    </a:lnTo>
                    <a:lnTo>
                      <a:pt x="4" y="156"/>
                    </a:lnTo>
                    <a:lnTo>
                      <a:pt x="5" y="176"/>
                    </a:lnTo>
                    <a:lnTo>
                      <a:pt x="11" y="195"/>
                    </a:lnTo>
                    <a:lnTo>
                      <a:pt x="16" y="215"/>
                    </a:lnTo>
                    <a:lnTo>
                      <a:pt x="23" y="235"/>
                    </a:lnTo>
                    <a:lnTo>
                      <a:pt x="31" y="252"/>
                    </a:lnTo>
                    <a:lnTo>
                      <a:pt x="42" y="271"/>
                    </a:lnTo>
                    <a:lnTo>
                      <a:pt x="54" y="288"/>
                    </a:lnTo>
                    <a:lnTo>
                      <a:pt x="182" y="288"/>
                    </a:lnTo>
                    <a:lnTo>
                      <a:pt x="182" y="288"/>
                    </a:lnTo>
                    <a:lnTo>
                      <a:pt x="195" y="271"/>
                    </a:lnTo>
                    <a:lnTo>
                      <a:pt x="205" y="252"/>
                    </a:lnTo>
                    <a:lnTo>
                      <a:pt x="214" y="235"/>
                    </a:lnTo>
                    <a:lnTo>
                      <a:pt x="221" y="215"/>
                    </a:lnTo>
                    <a:lnTo>
                      <a:pt x="226" y="195"/>
                    </a:lnTo>
                    <a:lnTo>
                      <a:pt x="231" y="176"/>
                    </a:lnTo>
                    <a:lnTo>
                      <a:pt x="234" y="156"/>
                    </a:lnTo>
                    <a:lnTo>
                      <a:pt x="236" y="136"/>
                    </a:lnTo>
                    <a:lnTo>
                      <a:pt x="238" y="97"/>
                    </a:lnTo>
                    <a:lnTo>
                      <a:pt x="236" y="63"/>
                    </a:lnTo>
                    <a:lnTo>
                      <a:pt x="233" y="30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rgbClr val="F794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Freeform 27"/>
              <p:cNvSpPr>
                <a:spLocks/>
              </p:cNvSpPr>
              <p:nvPr/>
            </p:nvSpPr>
            <p:spPr bwMode="auto">
              <a:xfrm>
                <a:off x="904875" y="1557338"/>
                <a:ext cx="187325" cy="228600"/>
              </a:xfrm>
              <a:custGeom>
                <a:avLst/>
                <a:gdLst>
                  <a:gd name="T0" fmla="*/ 227 w 238"/>
                  <a:gd name="T1" fmla="*/ 0 h 288"/>
                  <a:gd name="T2" fmla="*/ 9 w 238"/>
                  <a:gd name="T3" fmla="*/ 0 h 288"/>
                  <a:gd name="T4" fmla="*/ 9 w 238"/>
                  <a:gd name="T5" fmla="*/ 0 h 288"/>
                  <a:gd name="T6" fmla="*/ 5 w 238"/>
                  <a:gd name="T7" fmla="*/ 30 h 288"/>
                  <a:gd name="T8" fmla="*/ 0 w 238"/>
                  <a:gd name="T9" fmla="*/ 63 h 288"/>
                  <a:gd name="T10" fmla="*/ 0 w 238"/>
                  <a:gd name="T11" fmla="*/ 97 h 288"/>
                  <a:gd name="T12" fmla="*/ 0 w 238"/>
                  <a:gd name="T13" fmla="*/ 136 h 288"/>
                  <a:gd name="T14" fmla="*/ 4 w 238"/>
                  <a:gd name="T15" fmla="*/ 156 h 288"/>
                  <a:gd name="T16" fmla="*/ 5 w 238"/>
                  <a:gd name="T17" fmla="*/ 176 h 288"/>
                  <a:gd name="T18" fmla="*/ 11 w 238"/>
                  <a:gd name="T19" fmla="*/ 195 h 288"/>
                  <a:gd name="T20" fmla="*/ 16 w 238"/>
                  <a:gd name="T21" fmla="*/ 215 h 288"/>
                  <a:gd name="T22" fmla="*/ 23 w 238"/>
                  <a:gd name="T23" fmla="*/ 235 h 288"/>
                  <a:gd name="T24" fmla="*/ 31 w 238"/>
                  <a:gd name="T25" fmla="*/ 252 h 288"/>
                  <a:gd name="T26" fmla="*/ 42 w 238"/>
                  <a:gd name="T27" fmla="*/ 271 h 288"/>
                  <a:gd name="T28" fmla="*/ 54 w 238"/>
                  <a:gd name="T29" fmla="*/ 288 h 288"/>
                  <a:gd name="T30" fmla="*/ 182 w 238"/>
                  <a:gd name="T31" fmla="*/ 288 h 288"/>
                  <a:gd name="T32" fmla="*/ 182 w 238"/>
                  <a:gd name="T33" fmla="*/ 288 h 288"/>
                  <a:gd name="T34" fmla="*/ 195 w 238"/>
                  <a:gd name="T35" fmla="*/ 271 h 288"/>
                  <a:gd name="T36" fmla="*/ 205 w 238"/>
                  <a:gd name="T37" fmla="*/ 252 h 288"/>
                  <a:gd name="T38" fmla="*/ 214 w 238"/>
                  <a:gd name="T39" fmla="*/ 235 h 288"/>
                  <a:gd name="T40" fmla="*/ 221 w 238"/>
                  <a:gd name="T41" fmla="*/ 215 h 288"/>
                  <a:gd name="T42" fmla="*/ 226 w 238"/>
                  <a:gd name="T43" fmla="*/ 195 h 288"/>
                  <a:gd name="T44" fmla="*/ 231 w 238"/>
                  <a:gd name="T45" fmla="*/ 176 h 288"/>
                  <a:gd name="T46" fmla="*/ 234 w 238"/>
                  <a:gd name="T47" fmla="*/ 156 h 288"/>
                  <a:gd name="T48" fmla="*/ 236 w 238"/>
                  <a:gd name="T49" fmla="*/ 136 h 288"/>
                  <a:gd name="T50" fmla="*/ 238 w 238"/>
                  <a:gd name="T51" fmla="*/ 97 h 288"/>
                  <a:gd name="T52" fmla="*/ 236 w 238"/>
                  <a:gd name="T53" fmla="*/ 63 h 288"/>
                  <a:gd name="T54" fmla="*/ 233 w 238"/>
                  <a:gd name="T55" fmla="*/ 30 h 288"/>
                  <a:gd name="T56" fmla="*/ 227 w 238"/>
                  <a:gd name="T57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8" h="288">
                    <a:moveTo>
                      <a:pt x="227" y="0"/>
                    </a:moveTo>
                    <a:lnTo>
                      <a:pt x="9" y="0"/>
                    </a:lnTo>
                    <a:lnTo>
                      <a:pt x="9" y="0"/>
                    </a:lnTo>
                    <a:lnTo>
                      <a:pt x="5" y="30"/>
                    </a:lnTo>
                    <a:lnTo>
                      <a:pt x="0" y="63"/>
                    </a:lnTo>
                    <a:lnTo>
                      <a:pt x="0" y="97"/>
                    </a:lnTo>
                    <a:lnTo>
                      <a:pt x="0" y="136"/>
                    </a:lnTo>
                    <a:lnTo>
                      <a:pt x="4" y="156"/>
                    </a:lnTo>
                    <a:lnTo>
                      <a:pt x="5" y="176"/>
                    </a:lnTo>
                    <a:lnTo>
                      <a:pt x="11" y="195"/>
                    </a:lnTo>
                    <a:lnTo>
                      <a:pt x="16" y="215"/>
                    </a:lnTo>
                    <a:lnTo>
                      <a:pt x="23" y="235"/>
                    </a:lnTo>
                    <a:lnTo>
                      <a:pt x="31" y="252"/>
                    </a:lnTo>
                    <a:lnTo>
                      <a:pt x="42" y="271"/>
                    </a:lnTo>
                    <a:lnTo>
                      <a:pt x="54" y="288"/>
                    </a:lnTo>
                    <a:lnTo>
                      <a:pt x="182" y="288"/>
                    </a:lnTo>
                    <a:lnTo>
                      <a:pt x="182" y="288"/>
                    </a:lnTo>
                    <a:lnTo>
                      <a:pt x="195" y="271"/>
                    </a:lnTo>
                    <a:lnTo>
                      <a:pt x="205" y="252"/>
                    </a:lnTo>
                    <a:lnTo>
                      <a:pt x="214" y="235"/>
                    </a:lnTo>
                    <a:lnTo>
                      <a:pt x="221" y="215"/>
                    </a:lnTo>
                    <a:lnTo>
                      <a:pt x="226" y="195"/>
                    </a:lnTo>
                    <a:lnTo>
                      <a:pt x="231" y="176"/>
                    </a:lnTo>
                    <a:lnTo>
                      <a:pt x="234" y="156"/>
                    </a:lnTo>
                    <a:lnTo>
                      <a:pt x="236" y="136"/>
                    </a:lnTo>
                    <a:lnTo>
                      <a:pt x="238" y="97"/>
                    </a:lnTo>
                    <a:lnTo>
                      <a:pt x="236" y="63"/>
                    </a:lnTo>
                    <a:lnTo>
                      <a:pt x="233" y="30"/>
                    </a:lnTo>
                    <a:lnTo>
                      <a:pt x="22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Freeform 28"/>
              <p:cNvSpPr>
                <a:spLocks/>
              </p:cNvSpPr>
              <p:nvPr/>
            </p:nvSpPr>
            <p:spPr bwMode="auto">
              <a:xfrm>
                <a:off x="911225" y="1511300"/>
                <a:ext cx="173037" cy="46038"/>
              </a:xfrm>
              <a:custGeom>
                <a:avLst/>
                <a:gdLst>
                  <a:gd name="T0" fmla="*/ 203 w 218"/>
                  <a:gd name="T1" fmla="*/ 0 h 57"/>
                  <a:gd name="T2" fmla="*/ 111 w 218"/>
                  <a:gd name="T3" fmla="*/ 0 h 57"/>
                  <a:gd name="T4" fmla="*/ 109 w 218"/>
                  <a:gd name="T5" fmla="*/ 0 h 57"/>
                  <a:gd name="T6" fmla="*/ 15 w 218"/>
                  <a:gd name="T7" fmla="*/ 0 h 57"/>
                  <a:gd name="T8" fmla="*/ 15 w 218"/>
                  <a:gd name="T9" fmla="*/ 0 h 57"/>
                  <a:gd name="T10" fmla="*/ 10 w 218"/>
                  <a:gd name="T11" fmla="*/ 16 h 57"/>
                  <a:gd name="T12" fmla="*/ 0 w 218"/>
                  <a:gd name="T13" fmla="*/ 57 h 57"/>
                  <a:gd name="T14" fmla="*/ 218 w 218"/>
                  <a:gd name="T15" fmla="*/ 57 h 57"/>
                  <a:gd name="T16" fmla="*/ 218 w 218"/>
                  <a:gd name="T17" fmla="*/ 57 h 57"/>
                  <a:gd name="T18" fmla="*/ 208 w 218"/>
                  <a:gd name="T19" fmla="*/ 16 h 57"/>
                  <a:gd name="T20" fmla="*/ 203 w 218"/>
                  <a:gd name="T21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57">
                    <a:moveTo>
                      <a:pt x="203" y="0"/>
                    </a:moveTo>
                    <a:lnTo>
                      <a:pt x="111" y="0"/>
                    </a:lnTo>
                    <a:lnTo>
                      <a:pt x="109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0" y="16"/>
                    </a:lnTo>
                    <a:lnTo>
                      <a:pt x="0" y="57"/>
                    </a:lnTo>
                    <a:lnTo>
                      <a:pt x="218" y="57"/>
                    </a:lnTo>
                    <a:lnTo>
                      <a:pt x="218" y="57"/>
                    </a:lnTo>
                    <a:lnTo>
                      <a:pt x="208" y="16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FEF6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Freeform 29"/>
              <p:cNvSpPr>
                <a:spLocks/>
              </p:cNvSpPr>
              <p:nvPr/>
            </p:nvSpPr>
            <p:spPr bwMode="auto">
              <a:xfrm>
                <a:off x="911225" y="1511300"/>
                <a:ext cx="173037" cy="46038"/>
              </a:xfrm>
              <a:custGeom>
                <a:avLst/>
                <a:gdLst>
                  <a:gd name="T0" fmla="*/ 203 w 218"/>
                  <a:gd name="T1" fmla="*/ 0 h 57"/>
                  <a:gd name="T2" fmla="*/ 111 w 218"/>
                  <a:gd name="T3" fmla="*/ 0 h 57"/>
                  <a:gd name="T4" fmla="*/ 109 w 218"/>
                  <a:gd name="T5" fmla="*/ 0 h 57"/>
                  <a:gd name="T6" fmla="*/ 15 w 218"/>
                  <a:gd name="T7" fmla="*/ 0 h 57"/>
                  <a:gd name="T8" fmla="*/ 15 w 218"/>
                  <a:gd name="T9" fmla="*/ 0 h 57"/>
                  <a:gd name="T10" fmla="*/ 10 w 218"/>
                  <a:gd name="T11" fmla="*/ 16 h 57"/>
                  <a:gd name="T12" fmla="*/ 0 w 218"/>
                  <a:gd name="T13" fmla="*/ 57 h 57"/>
                  <a:gd name="T14" fmla="*/ 218 w 218"/>
                  <a:gd name="T15" fmla="*/ 57 h 57"/>
                  <a:gd name="T16" fmla="*/ 218 w 218"/>
                  <a:gd name="T17" fmla="*/ 57 h 57"/>
                  <a:gd name="T18" fmla="*/ 208 w 218"/>
                  <a:gd name="T19" fmla="*/ 16 h 57"/>
                  <a:gd name="T20" fmla="*/ 203 w 218"/>
                  <a:gd name="T21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57">
                    <a:moveTo>
                      <a:pt x="203" y="0"/>
                    </a:moveTo>
                    <a:lnTo>
                      <a:pt x="111" y="0"/>
                    </a:lnTo>
                    <a:lnTo>
                      <a:pt x="109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0" y="16"/>
                    </a:lnTo>
                    <a:lnTo>
                      <a:pt x="0" y="57"/>
                    </a:lnTo>
                    <a:lnTo>
                      <a:pt x="218" y="57"/>
                    </a:lnTo>
                    <a:lnTo>
                      <a:pt x="218" y="57"/>
                    </a:lnTo>
                    <a:lnTo>
                      <a:pt x="208" y="16"/>
                    </a:lnTo>
                    <a:lnTo>
                      <a:pt x="20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Freeform 30"/>
              <p:cNvSpPr>
                <a:spLocks/>
              </p:cNvSpPr>
              <p:nvPr/>
            </p:nvSpPr>
            <p:spPr bwMode="auto">
              <a:xfrm>
                <a:off x="914400" y="1785938"/>
                <a:ext cx="168275" cy="147638"/>
              </a:xfrm>
              <a:custGeom>
                <a:avLst/>
                <a:gdLst>
                  <a:gd name="T0" fmla="*/ 160 w 212"/>
                  <a:gd name="T1" fmla="*/ 14 h 186"/>
                  <a:gd name="T2" fmla="*/ 160 w 212"/>
                  <a:gd name="T3" fmla="*/ 14 h 186"/>
                  <a:gd name="T4" fmla="*/ 170 w 212"/>
                  <a:gd name="T5" fmla="*/ 0 h 186"/>
                  <a:gd name="T6" fmla="*/ 42 w 212"/>
                  <a:gd name="T7" fmla="*/ 0 h 186"/>
                  <a:gd name="T8" fmla="*/ 42 w 212"/>
                  <a:gd name="T9" fmla="*/ 0 h 186"/>
                  <a:gd name="T10" fmla="*/ 52 w 212"/>
                  <a:gd name="T11" fmla="*/ 14 h 186"/>
                  <a:gd name="T12" fmla="*/ 52 w 212"/>
                  <a:gd name="T13" fmla="*/ 14 h 186"/>
                  <a:gd name="T14" fmla="*/ 59 w 212"/>
                  <a:gd name="T15" fmla="*/ 21 h 186"/>
                  <a:gd name="T16" fmla="*/ 66 w 212"/>
                  <a:gd name="T17" fmla="*/ 30 h 186"/>
                  <a:gd name="T18" fmla="*/ 73 w 212"/>
                  <a:gd name="T19" fmla="*/ 42 h 186"/>
                  <a:gd name="T20" fmla="*/ 80 w 212"/>
                  <a:gd name="T21" fmla="*/ 58 h 186"/>
                  <a:gd name="T22" fmla="*/ 84 w 212"/>
                  <a:gd name="T23" fmla="*/ 75 h 186"/>
                  <a:gd name="T24" fmla="*/ 84 w 212"/>
                  <a:gd name="T25" fmla="*/ 87 h 186"/>
                  <a:gd name="T26" fmla="*/ 84 w 212"/>
                  <a:gd name="T27" fmla="*/ 97 h 186"/>
                  <a:gd name="T28" fmla="*/ 82 w 212"/>
                  <a:gd name="T29" fmla="*/ 110 h 186"/>
                  <a:gd name="T30" fmla="*/ 80 w 212"/>
                  <a:gd name="T31" fmla="*/ 124 h 186"/>
                  <a:gd name="T32" fmla="*/ 80 w 212"/>
                  <a:gd name="T33" fmla="*/ 124 h 186"/>
                  <a:gd name="T34" fmla="*/ 77 w 212"/>
                  <a:gd name="T35" fmla="*/ 132 h 186"/>
                  <a:gd name="T36" fmla="*/ 73 w 212"/>
                  <a:gd name="T37" fmla="*/ 139 h 186"/>
                  <a:gd name="T38" fmla="*/ 68 w 212"/>
                  <a:gd name="T39" fmla="*/ 146 h 186"/>
                  <a:gd name="T40" fmla="*/ 61 w 212"/>
                  <a:gd name="T41" fmla="*/ 151 h 186"/>
                  <a:gd name="T42" fmla="*/ 51 w 212"/>
                  <a:gd name="T43" fmla="*/ 158 h 186"/>
                  <a:gd name="T44" fmla="*/ 39 w 212"/>
                  <a:gd name="T45" fmla="*/ 163 h 186"/>
                  <a:gd name="T46" fmla="*/ 23 w 212"/>
                  <a:gd name="T47" fmla="*/ 169 h 186"/>
                  <a:gd name="T48" fmla="*/ 4 w 212"/>
                  <a:gd name="T49" fmla="*/ 174 h 186"/>
                  <a:gd name="T50" fmla="*/ 0 w 212"/>
                  <a:gd name="T51" fmla="*/ 186 h 186"/>
                  <a:gd name="T52" fmla="*/ 106 w 212"/>
                  <a:gd name="T53" fmla="*/ 186 h 186"/>
                  <a:gd name="T54" fmla="*/ 108 w 212"/>
                  <a:gd name="T55" fmla="*/ 186 h 186"/>
                  <a:gd name="T56" fmla="*/ 212 w 212"/>
                  <a:gd name="T57" fmla="*/ 186 h 186"/>
                  <a:gd name="T58" fmla="*/ 210 w 212"/>
                  <a:gd name="T59" fmla="*/ 174 h 186"/>
                  <a:gd name="T60" fmla="*/ 210 w 212"/>
                  <a:gd name="T61" fmla="*/ 174 h 186"/>
                  <a:gd name="T62" fmla="*/ 189 w 212"/>
                  <a:gd name="T63" fmla="*/ 169 h 186"/>
                  <a:gd name="T64" fmla="*/ 174 w 212"/>
                  <a:gd name="T65" fmla="*/ 163 h 186"/>
                  <a:gd name="T66" fmla="*/ 162 w 212"/>
                  <a:gd name="T67" fmla="*/ 158 h 186"/>
                  <a:gd name="T68" fmla="*/ 151 w 212"/>
                  <a:gd name="T69" fmla="*/ 151 h 186"/>
                  <a:gd name="T70" fmla="*/ 144 w 212"/>
                  <a:gd name="T71" fmla="*/ 146 h 186"/>
                  <a:gd name="T72" fmla="*/ 139 w 212"/>
                  <a:gd name="T73" fmla="*/ 139 h 186"/>
                  <a:gd name="T74" fmla="*/ 136 w 212"/>
                  <a:gd name="T75" fmla="*/ 132 h 186"/>
                  <a:gd name="T76" fmla="*/ 132 w 212"/>
                  <a:gd name="T77" fmla="*/ 124 h 186"/>
                  <a:gd name="T78" fmla="*/ 132 w 212"/>
                  <a:gd name="T79" fmla="*/ 124 h 186"/>
                  <a:gd name="T80" fmla="*/ 130 w 212"/>
                  <a:gd name="T81" fmla="*/ 110 h 186"/>
                  <a:gd name="T82" fmla="*/ 129 w 212"/>
                  <a:gd name="T83" fmla="*/ 97 h 186"/>
                  <a:gd name="T84" fmla="*/ 129 w 212"/>
                  <a:gd name="T85" fmla="*/ 87 h 186"/>
                  <a:gd name="T86" fmla="*/ 129 w 212"/>
                  <a:gd name="T87" fmla="*/ 75 h 186"/>
                  <a:gd name="T88" fmla="*/ 134 w 212"/>
                  <a:gd name="T89" fmla="*/ 58 h 186"/>
                  <a:gd name="T90" fmla="*/ 139 w 212"/>
                  <a:gd name="T91" fmla="*/ 42 h 186"/>
                  <a:gd name="T92" fmla="*/ 146 w 212"/>
                  <a:gd name="T93" fmla="*/ 30 h 186"/>
                  <a:gd name="T94" fmla="*/ 153 w 212"/>
                  <a:gd name="T95" fmla="*/ 21 h 186"/>
                  <a:gd name="T96" fmla="*/ 160 w 212"/>
                  <a:gd name="T97" fmla="*/ 14 h 186"/>
                  <a:gd name="T98" fmla="*/ 160 w 212"/>
                  <a:gd name="T99" fmla="*/ 14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12" h="186">
                    <a:moveTo>
                      <a:pt x="160" y="14"/>
                    </a:moveTo>
                    <a:lnTo>
                      <a:pt x="160" y="14"/>
                    </a:lnTo>
                    <a:lnTo>
                      <a:pt x="170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52" y="14"/>
                    </a:lnTo>
                    <a:lnTo>
                      <a:pt x="52" y="14"/>
                    </a:lnTo>
                    <a:lnTo>
                      <a:pt x="59" y="21"/>
                    </a:lnTo>
                    <a:lnTo>
                      <a:pt x="66" y="30"/>
                    </a:lnTo>
                    <a:lnTo>
                      <a:pt x="73" y="42"/>
                    </a:lnTo>
                    <a:lnTo>
                      <a:pt x="80" y="58"/>
                    </a:lnTo>
                    <a:lnTo>
                      <a:pt x="84" y="75"/>
                    </a:lnTo>
                    <a:lnTo>
                      <a:pt x="84" y="87"/>
                    </a:lnTo>
                    <a:lnTo>
                      <a:pt x="84" y="97"/>
                    </a:lnTo>
                    <a:lnTo>
                      <a:pt x="82" y="110"/>
                    </a:lnTo>
                    <a:lnTo>
                      <a:pt x="80" y="124"/>
                    </a:lnTo>
                    <a:lnTo>
                      <a:pt x="80" y="124"/>
                    </a:lnTo>
                    <a:lnTo>
                      <a:pt x="77" y="132"/>
                    </a:lnTo>
                    <a:lnTo>
                      <a:pt x="73" y="139"/>
                    </a:lnTo>
                    <a:lnTo>
                      <a:pt x="68" y="146"/>
                    </a:lnTo>
                    <a:lnTo>
                      <a:pt x="61" y="151"/>
                    </a:lnTo>
                    <a:lnTo>
                      <a:pt x="51" y="158"/>
                    </a:lnTo>
                    <a:lnTo>
                      <a:pt x="39" y="163"/>
                    </a:lnTo>
                    <a:lnTo>
                      <a:pt x="23" y="169"/>
                    </a:lnTo>
                    <a:lnTo>
                      <a:pt x="4" y="174"/>
                    </a:lnTo>
                    <a:lnTo>
                      <a:pt x="0" y="186"/>
                    </a:lnTo>
                    <a:lnTo>
                      <a:pt x="106" y="186"/>
                    </a:lnTo>
                    <a:lnTo>
                      <a:pt x="108" y="186"/>
                    </a:lnTo>
                    <a:lnTo>
                      <a:pt x="212" y="186"/>
                    </a:lnTo>
                    <a:lnTo>
                      <a:pt x="210" y="174"/>
                    </a:lnTo>
                    <a:lnTo>
                      <a:pt x="210" y="174"/>
                    </a:lnTo>
                    <a:lnTo>
                      <a:pt x="189" y="169"/>
                    </a:lnTo>
                    <a:lnTo>
                      <a:pt x="174" y="163"/>
                    </a:lnTo>
                    <a:lnTo>
                      <a:pt x="162" y="158"/>
                    </a:lnTo>
                    <a:lnTo>
                      <a:pt x="151" y="151"/>
                    </a:lnTo>
                    <a:lnTo>
                      <a:pt x="144" y="146"/>
                    </a:lnTo>
                    <a:lnTo>
                      <a:pt x="139" y="139"/>
                    </a:lnTo>
                    <a:lnTo>
                      <a:pt x="136" y="132"/>
                    </a:lnTo>
                    <a:lnTo>
                      <a:pt x="132" y="124"/>
                    </a:lnTo>
                    <a:lnTo>
                      <a:pt x="132" y="124"/>
                    </a:lnTo>
                    <a:lnTo>
                      <a:pt x="130" y="110"/>
                    </a:lnTo>
                    <a:lnTo>
                      <a:pt x="129" y="97"/>
                    </a:lnTo>
                    <a:lnTo>
                      <a:pt x="129" y="87"/>
                    </a:lnTo>
                    <a:lnTo>
                      <a:pt x="129" y="75"/>
                    </a:lnTo>
                    <a:lnTo>
                      <a:pt x="134" y="58"/>
                    </a:lnTo>
                    <a:lnTo>
                      <a:pt x="139" y="42"/>
                    </a:lnTo>
                    <a:lnTo>
                      <a:pt x="146" y="30"/>
                    </a:lnTo>
                    <a:lnTo>
                      <a:pt x="153" y="21"/>
                    </a:lnTo>
                    <a:lnTo>
                      <a:pt x="160" y="14"/>
                    </a:lnTo>
                    <a:lnTo>
                      <a:pt x="160" y="14"/>
                    </a:lnTo>
                    <a:close/>
                  </a:path>
                </a:pathLst>
              </a:custGeom>
              <a:solidFill>
                <a:srgbClr val="FEF6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Freeform 31"/>
              <p:cNvSpPr>
                <a:spLocks/>
              </p:cNvSpPr>
              <p:nvPr/>
            </p:nvSpPr>
            <p:spPr bwMode="auto">
              <a:xfrm>
                <a:off x="904875" y="1557338"/>
                <a:ext cx="93662" cy="228600"/>
              </a:xfrm>
              <a:custGeom>
                <a:avLst/>
                <a:gdLst>
                  <a:gd name="T0" fmla="*/ 75 w 120"/>
                  <a:gd name="T1" fmla="*/ 0 h 288"/>
                  <a:gd name="T2" fmla="*/ 9 w 120"/>
                  <a:gd name="T3" fmla="*/ 0 h 288"/>
                  <a:gd name="T4" fmla="*/ 9 w 120"/>
                  <a:gd name="T5" fmla="*/ 0 h 288"/>
                  <a:gd name="T6" fmla="*/ 5 w 120"/>
                  <a:gd name="T7" fmla="*/ 21 h 288"/>
                  <a:gd name="T8" fmla="*/ 2 w 120"/>
                  <a:gd name="T9" fmla="*/ 47 h 288"/>
                  <a:gd name="T10" fmla="*/ 0 w 120"/>
                  <a:gd name="T11" fmla="*/ 73 h 288"/>
                  <a:gd name="T12" fmla="*/ 0 w 120"/>
                  <a:gd name="T13" fmla="*/ 101 h 288"/>
                  <a:gd name="T14" fmla="*/ 0 w 120"/>
                  <a:gd name="T15" fmla="*/ 101 h 288"/>
                  <a:gd name="T16" fmla="*/ 0 w 120"/>
                  <a:gd name="T17" fmla="*/ 125 h 288"/>
                  <a:gd name="T18" fmla="*/ 2 w 120"/>
                  <a:gd name="T19" fmla="*/ 148 h 288"/>
                  <a:gd name="T20" fmla="*/ 5 w 120"/>
                  <a:gd name="T21" fmla="*/ 172 h 288"/>
                  <a:gd name="T22" fmla="*/ 11 w 120"/>
                  <a:gd name="T23" fmla="*/ 196 h 288"/>
                  <a:gd name="T24" fmla="*/ 18 w 120"/>
                  <a:gd name="T25" fmla="*/ 221 h 288"/>
                  <a:gd name="T26" fmla="*/ 28 w 120"/>
                  <a:gd name="T27" fmla="*/ 245 h 288"/>
                  <a:gd name="T28" fmla="*/ 40 w 120"/>
                  <a:gd name="T29" fmla="*/ 267 h 288"/>
                  <a:gd name="T30" fmla="*/ 54 w 120"/>
                  <a:gd name="T31" fmla="*/ 288 h 288"/>
                  <a:gd name="T32" fmla="*/ 120 w 120"/>
                  <a:gd name="T33" fmla="*/ 288 h 288"/>
                  <a:gd name="T34" fmla="*/ 120 w 120"/>
                  <a:gd name="T35" fmla="*/ 288 h 288"/>
                  <a:gd name="T36" fmla="*/ 108 w 120"/>
                  <a:gd name="T37" fmla="*/ 271 h 288"/>
                  <a:gd name="T38" fmla="*/ 97 w 120"/>
                  <a:gd name="T39" fmla="*/ 252 h 288"/>
                  <a:gd name="T40" fmla="*/ 89 w 120"/>
                  <a:gd name="T41" fmla="*/ 235 h 288"/>
                  <a:gd name="T42" fmla="*/ 82 w 120"/>
                  <a:gd name="T43" fmla="*/ 215 h 288"/>
                  <a:gd name="T44" fmla="*/ 77 w 120"/>
                  <a:gd name="T45" fmla="*/ 195 h 288"/>
                  <a:gd name="T46" fmla="*/ 71 w 120"/>
                  <a:gd name="T47" fmla="*/ 176 h 288"/>
                  <a:gd name="T48" fmla="*/ 68 w 120"/>
                  <a:gd name="T49" fmla="*/ 156 h 288"/>
                  <a:gd name="T50" fmla="*/ 66 w 120"/>
                  <a:gd name="T51" fmla="*/ 136 h 288"/>
                  <a:gd name="T52" fmla="*/ 64 w 120"/>
                  <a:gd name="T53" fmla="*/ 97 h 288"/>
                  <a:gd name="T54" fmla="*/ 66 w 120"/>
                  <a:gd name="T55" fmla="*/ 63 h 288"/>
                  <a:gd name="T56" fmla="*/ 71 w 120"/>
                  <a:gd name="T57" fmla="*/ 30 h 288"/>
                  <a:gd name="T58" fmla="*/ 75 w 120"/>
                  <a:gd name="T59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0" h="288">
                    <a:moveTo>
                      <a:pt x="75" y="0"/>
                    </a:moveTo>
                    <a:lnTo>
                      <a:pt x="9" y="0"/>
                    </a:lnTo>
                    <a:lnTo>
                      <a:pt x="9" y="0"/>
                    </a:lnTo>
                    <a:lnTo>
                      <a:pt x="5" y="21"/>
                    </a:lnTo>
                    <a:lnTo>
                      <a:pt x="2" y="47"/>
                    </a:lnTo>
                    <a:lnTo>
                      <a:pt x="0" y="73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0" y="125"/>
                    </a:lnTo>
                    <a:lnTo>
                      <a:pt x="2" y="148"/>
                    </a:lnTo>
                    <a:lnTo>
                      <a:pt x="5" y="172"/>
                    </a:lnTo>
                    <a:lnTo>
                      <a:pt x="11" y="196"/>
                    </a:lnTo>
                    <a:lnTo>
                      <a:pt x="18" y="221"/>
                    </a:lnTo>
                    <a:lnTo>
                      <a:pt x="28" y="245"/>
                    </a:lnTo>
                    <a:lnTo>
                      <a:pt x="40" y="267"/>
                    </a:lnTo>
                    <a:lnTo>
                      <a:pt x="54" y="288"/>
                    </a:lnTo>
                    <a:lnTo>
                      <a:pt x="120" y="288"/>
                    </a:lnTo>
                    <a:lnTo>
                      <a:pt x="120" y="288"/>
                    </a:lnTo>
                    <a:lnTo>
                      <a:pt x="108" y="271"/>
                    </a:lnTo>
                    <a:lnTo>
                      <a:pt x="97" y="252"/>
                    </a:lnTo>
                    <a:lnTo>
                      <a:pt x="89" y="235"/>
                    </a:lnTo>
                    <a:lnTo>
                      <a:pt x="82" y="215"/>
                    </a:lnTo>
                    <a:lnTo>
                      <a:pt x="77" y="195"/>
                    </a:lnTo>
                    <a:lnTo>
                      <a:pt x="71" y="176"/>
                    </a:lnTo>
                    <a:lnTo>
                      <a:pt x="68" y="156"/>
                    </a:lnTo>
                    <a:lnTo>
                      <a:pt x="66" y="136"/>
                    </a:lnTo>
                    <a:lnTo>
                      <a:pt x="64" y="97"/>
                    </a:lnTo>
                    <a:lnTo>
                      <a:pt x="66" y="63"/>
                    </a:lnTo>
                    <a:lnTo>
                      <a:pt x="71" y="3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CB9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Freeform 32"/>
              <p:cNvSpPr>
                <a:spLocks/>
              </p:cNvSpPr>
              <p:nvPr/>
            </p:nvSpPr>
            <p:spPr bwMode="auto">
              <a:xfrm>
                <a:off x="904875" y="1557338"/>
                <a:ext cx="93662" cy="228600"/>
              </a:xfrm>
              <a:custGeom>
                <a:avLst/>
                <a:gdLst>
                  <a:gd name="T0" fmla="*/ 75 w 120"/>
                  <a:gd name="T1" fmla="*/ 0 h 288"/>
                  <a:gd name="T2" fmla="*/ 9 w 120"/>
                  <a:gd name="T3" fmla="*/ 0 h 288"/>
                  <a:gd name="T4" fmla="*/ 9 w 120"/>
                  <a:gd name="T5" fmla="*/ 0 h 288"/>
                  <a:gd name="T6" fmla="*/ 5 w 120"/>
                  <a:gd name="T7" fmla="*/ 21 h 288"/>
                  <a:gd name="T8" fmla="*/ 2 w 120"/>
                  <a:gd name="T9" fmla="*/ 47 h 288"/>
                  <a:gd name="T10" fmla="*/ 0 w 120"/>
                  <a:gd name="T11" fmla="*/ 73 h 288"/>
                  <a:gd name="T12" fmla="*/ 0 w 120"/>
                  <a:gd name="T13" fmla="*/ 101 h 288"/>
                  <a:gd name="T14" fmla="*/ 0 w 120"/>
                  <a:gd name="T15" fmla="*/ 101 h 288"/>
                  <a:gd name="T16" fmla="*/ 0 w 120"/>
                  <a:gd name="T17" fmla="*/ 125 h 288"/>
                  <a:gd name="T18" fmla="*/ 2 w 120"/>
                  <a:gd name="T19" fmla="*/ 148 h 288"/>
                  <a:gd name="T20" fmla="*/ 5 w 120"/>
                  <a:gd name="T21" fmla="*/ 172 h 288"/>
                  <a:gd name="T22" fmla="*/ 11 w 120"/>
                  <a:gd name="T23" fmla="*/ 196 h 288"/>
                  <a:gd name="T24" fmla="*/ 18 w 120"/>
                  <a:gd name="T25" fmla="*/ 221 h 288"/>
                  <a:gd name="T26" fmla="*/ 28 w 120"/>
                  <a:gd name="T27" fmla="*/ 245 h 288"/>
                  <a:gd name="T28" fmla="*/ 40 w 120"/>
                  <a:gd name="T29" fmla="*/ 267 h 288"/>
                  <a:gd name="T30" fmla="*/ 54 w 120"/>
                  <a:gd name="T31" fmla="*/ 288 h 288"/>
                  <a:gd name="T32" fmla="*/ 120 w 120"/>
                  <a:gd name="T33" fmla="*/ 288 h 288"/>
                  <a:gd name="T34" fmla="*/ 120 w 120"/>
                  <a:gd name="T35" fmla="*/ 288 h 288"/>
                  <a:gd name="T36" fmla="*/ 108 w 120"/>
                  <a:gd name="T37" fmla="*/ 271 h 288"/>
                  <a:gd name="T38" fmla="*/ 97 w 120"/>
                  <a:gd name="T39" fmla="*/ 252 h 288"/>
                  <a:gd name="T40" fmla="*/ 89 w 120"/>
                  <a:gd name="T41" fmla="*/ 235 h 288"/>
                  <a:gd name="T42" fmla="*/ 82 w 120"/>
                  <a:gd name="T43" fmla="*/ 215 h 288"/>
                  <a:gd name="T44" fmla="*/ 77 w 120"/>
                  <a:gd name="T45" fmla="*/ 195 h 288"/>
                  <a:gd name="T46" fmla="*/ 71 w 120"/>
                  <a:gd name="T47" fmla="*/ 176 h 288"/>
                  <a:gd name="T48" fmla="*/ 68 w 120"/>
                  <a:gd name="T49" fmla="*/ 156 h 288"/>
                  <a:gd name="T50" fmla="*/ 66 w 120"/>
                  <a:gd name="T51" fmla="*/ 136 h 288"/>
                  <a:gd name="T52" fmla="*/ 64 w 120"/>
                  <a:gd name="T53" fmla="*/ 97 h 288"/>
                  <a:gd name="T54" fmla="*/ 66 w 120"/>
                  <a:gd name="T55" fmla="*/ 63 h 288"/>
                  <a:gd name="T56" fmla="*/ 71 w 120"/>
                  <a:gd name="T57" fmla="*/ 30 h 288"/>
                  <a:gd name="T58" fmla="*/ 75 w 120"/>
                  <a:gd name="T59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0" h="288">
                    <a:moveTo>
                      <a:pt x="75" y="0"/>
                    </a:moveTo>
                    <a:lnTo>
                      <a:pt x="9" y="0"/>
                    </a:lnTo>
                    <a:lnTo>
                      <a:pt x="9" y="0"/>
                    </a:lnTo>
                    <a:lnTo>
                      <a:pt x="5" y="21"/>
                    </a:lnTo>
                    <a:lnTo>
                      <a:pt x="2" y="47"/>
                    </a:lnTo>
                    <a:lnTo>
                      <a:pt x="0" y="73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0" y="125"/>
                    </a:lnTo>
                    <a:lnTo>
                      <a:pt x="2" y="148"/>
                    </a:lnTo>
                    <a:lnTo>
                      <a:pt x="5" y="172"/>
                    </a:lnTo>
                    <a:lnTo>
                      <a:pt x="11" y="196"/>
                    </a:lnTo>
                    <a:lnTo>
                      <a:pt x="18" y="221"/>
                    </a:lnTo>
                    <a:lnTo>
                      <a:pt x="28" y="245"/>
                    </a:lnTo>
                    <a:lnTo>
                      <a:pt x="40" y="267"/>
                    </a:lnTo>
                    <a:lnTo>
                      <a:pt x="54" y="288"/>
                    </a:lnTo>
                    <a:lnTo>
                      <a:pt x="120" y="288"/>
                    </a:lnTo>
                    <a:lnTo>
                      <a:pt x="120" y="288"/>
                    </a:lnTo>
                    <a:lnTo>
                      <a:pt x="108" y="271"/>
                    </a:lnTo>
                    <a:lnTo>
                      <a:pt x="97" y="252"/>
                    </a:lnTo>
                    <a:lnTo>
                      <a:pt x="89" y="235"/>
                    </a:lnTo>
                    <a:lnTo>
                      <a:pt x="82" y="215"/>
                    </a:lnTo>
                    <a:lnTo>
                      <a:pt x="77" y="195"/>
                    </a:lnTo>
                    <a:lnTo>
                      <a:pt x="71" y="176"/>
                    </a:lnTo>
                    <a:lnTo>
                      <a:pt x="68" y="156"/>
                    </a:lnTo>
                    <a:lnTo>
                      <a:pt x="66" y="136"/>
                    </a:lnTo>
                    <a:lnTo>
                      <a:pt x="64" y="97"/>
                    </a:lnTo>
                    <a:lnTo>
                      <a:pt x="66" y="63"/>
                    </a:lnTo>
                    <a:lnTo>
                      <a:pt x="71" y="30"/>
                    </a:lnTo>
                    <a:lnTo>
                      <a:pt x="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Freeform 33"/>
              <p:cNvSpPr>
                <a:spLocks/>
              </p:cNvSpPr>
              <p:nvPr/>
            </p:nvSpPr>
            <p:spPr bwMode="auto">
              <a:xfrm>
                <a:off x="900113" y="1485900"/>
                <a:ext cx="198437" cy="120650"/>
              </a:xfrm>
              <a:custGeom>
                <a:avLst/>
                <a:gdLst>
                  <a:gd name="T0" fmla="*/ 10 w 250"/>
                  <a:gd name="T1" fmla="*/ 111 h 153"/>
                  <a:gd name="T2" fmla="*/ 0 w 250"/>
                  <a:gd name="T3" fmla="*/ 85 h 153"/>
                  <a:gd name="T4" fmla="*/ 3 w 250"/>
                  <a:gd name="T5" fmla="*/ 59 h 153"/>
                  <a:gd name="T6" fmla="*/ 14 w 250"/>
                  <a:gd name="T7" fmla="*/ 40 h 153"/>
                  <a:gd name="T8" fmla="*/ 23 w 250"/>
                  <a:gd name="T9" fmla="*/ 26 h 153"/>
                  <a:gd name="T10" fmla="*/ 43 w 250"/>
                  <a:gd name="T11" fmla="*/ 12 h 153"/>
                  <a:gd name="T12" fmla="*/ 66 w 250"/>
                  <a:gd name="T13" fmla="*/ 5 h 153"/>
                  <a:gd name="T14" fmla="*/ 87 w 250"/>
                  <a:gd name="T15" fmla="*/ 0 h 153"/>
                  <a:gd name="T16" fmla="*/ 109 w 250"/>
                  <a:gd name="T17" fmla="*/ 3 h 153"/>
                  <a:gd name="T18" fmla="*/ 118 w 250"/>
                  <a:gd name="T19" fmla="*/ 9 h 153"/>
                  <a:gd name="T20" fmla="*/ 127 w 250"/>
                  <a:gd name="T21" fmla="*/ 14 h 153"/>
                  <a:gd name="T22" fmla="*/ 134 w 250"/>
                  <a:gd name="T23" fmla="*/ 12 h 153"/>
                  <a:gd name="T24" fmla="*/ 147 w 250"/>
                  <a:gd name="T25" fmla="*/ 9 h 153"/>
                  <a:gd name="T26" fmla="*/ 154 w 250"/>
                  <a:gd name="T27" fmla="*/ 9 h 153"/>
                  <a:gd name="T28" fmla="*/ 163 w 250"/>
                  <a:gd name="T29" fmla="*/ 14 h 153"/>
                  <a:gd name="T30" fmla="*/ 170 w 250"/>
                  <a:gd name="T31" fmla="*/ 21 h 153"/>
                  <a:gd name="T32" fmla="*/ 179 w 250"/>
                  <a:gd name="T33" fmla="*/ 24 h 153"/>
                  <a:gd name="T34" fmla="*/ 187 w 250"/>
                  <a:gd name="T35" fmla="*/ 23 h 153"/>
                  <a:gd name="T36" fmla="*/ 200 w 250"/>
                  <a:gd name="T37" fmla="*/ 23 h 153"/>
                  <a:gd name="T38" fmla="*/ 219 w 250"/>
                  <a:gd name="T39" fmla="*/ 35 h 153"/>
                  <a:gd name="T40" fmla="*/ 229 w 250"/>
                  <a:gd name="T41" fmla="*/ 43 h 153"/>
                  <a:gd name="T42" fmla="*/ 243 w 250"/>
                  <a:gd name="T43" fmla="*/ 64 h 153"/>
                  <a:gd name="T44" fmla="*/ 246 w 250"/>
                  <a:gd name="T45" fmla="*/ 95 h 153"/>
                  <a:gd name="T46" fmla="*/ 248 w 250"/>
                  <a:gd name="T47" fmla="*/ 111 h 153"/>
                  <a:gd name="T48" fmla="*/ 250 w 250"/>
                  <a:gd name="T49" fmla="*/ 141 h 153"/>
                  <a:gd name="T50" fmla="*/ 246 w 250"/>
                  <a:gd name="T51" fmla="*/ 153 h 153"/>
                  <a:gd name="T52" fmla="*/ 241 w 250"/>
                  <a:gd name="T53" fmla="*/ 153 h 153"/>
                  <a:gd name="T54" fmla="*/ 239 w 250"/>
                  <a:gd name="T55" fmla="*/ 142 h 153"/>
                  <a:gd name="T56" fmla="*/ 231 w 250"/>
                  <a:gd name="T57" fmla="*/ 108 h 153"/>
                  <a:gd name="T58" fmla="*/ 227 w 250"/>
                  <a:gd name="T59" fmla="*/ 99 h 153"/>
                  <a:gd name="T60" fmla="*/ 215 w 250"/>
                  <a:gd name="T61" fmla="*/ 92 h 153"/>
                  <a:gd name="T62" fmla="*/ 206 w 250"/>
                  <a:gd name="T63" fmla="*/ 90 h 153"/>
                  <a:gd name="T64" fmla="*/ 151 w 250"/>
                  <a:gd name="T65" fmla="*/ 85 h 153"/>
                  <a:gd name="T66" fmla="*/ 144 w 250"/>
                  <a:gd name="T67" fmla="*/ 87 h 153"/>
                  <a:gd name="T68" fmla="*/ 128 w 250"/>
                  <a:gd name="T69" fmla="*/ 97 h 153"/>
                  <a:gd name="T70" fmla="*/ 113 w 250"/>
                  <a:gd name="T71" fmla="*/ 108 h 153"/>
                  <a:gd name="T72" fmla="*/ 106 w 250"/>
                  <a:gd name="T73" fmla="*/ 108 h 153"/>
                  <a:gd name="T74" fmla="*/ 92 w 250"/>
                  <a:gd name="T75" fmla="*/ 106 h 153"/>
                  <a:gd name="T76" fmla="*/ 69 w 250"/>
                  <a:gd name="T77" fmla="*/ 95 h 153"/>
                  <a:gd name="T78" fmla="*/ 57 w 250"/>
                  <a:gd name="T79" fmla="*/ 94 h 153"/>
                  <a:gd name="T80" fmla="*/ 40 w 250"/>
                  <a:gd name="T81" fmla="*/ 95 h 153"/>
                  <a:gd name="T82" fmla="*/ 14 w 250"/>
                  <a:gd name="T83" fmla="*/ 108 h 153"/>
                  <a:gd name="T84" fmla="*/ 10 w 250"/>
                  <a:gd name="T85" fmla="*/ 111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50" h="153">
                    <a:moveTo>
                      <a:pt x="10" y="111"/>
                    </a:moveTo>
                    <a:lnTo>
                      <a:pt x="10" y="111"/>
                    </a:lnTo>
                    <a:lnTo>
                      <a:pt x="3" y="97"/>
                    </a:lnTo>
                    <a:lnTo>
                      <a:pt x="0" y="85"/>
                    </a:lnTo>
                    <a:lnTo>
                      <a:pt x="2" y="71"/>
                    </a:lnTo>
                    <a:lnTo>
                      <a:pt x="3" y="59"/>
                    </a:lnTo>
                    <a:lnTo>
                      <a:pt x="9" y="49"/>
                    </a:lnTo>
                    <a:lnTo>
                      <a:pt x="14" y="40"/>
                    </a:lnTo>
                    <a:lnTo>
                      <a:pt x="23" y="26"/>
                    </a:lnTo>
                    <a:lnTo>
                      <a:pt x="23" y="26"/>
                    </a:lnTo>
                    <a:lnTo>
                      <a:pt x="33" y="19"/>
                    </a:lnTo>
                    <a:lnTo>
                      <a:pt x="43" y="12"/>
                    </a:lnTo>
                    <a:lnTo>
                      <a:pt x="66" y="5"/>
                    </a:lnTo>
                    <a:lnTo>
                      <a:pt x="66" y="5"/>
                    </a:lnTo>
                    <a:lnTo>
                      <a:pt x="76" y="2"/>
                    </a:lnTo>
                    <a:lnTo>
                      <a:pt x="87" y="0"/>
                    </a:lnTo>
                    <a:lnTo>
                      <a:pt x="99" y="0"/>
                    </a:lnTo>
                    <a:lnTo>
                      <a:pt x="109" y="3"/>
                    </a:lnTo>
                    <a:lnTo>
                      <a:pt x="109" y="3"/>
                    </a:lnTo>
                    <a:lnTo>
                      <a:pt x="118" y="9"/>
                    </a:lnTo>
                    <a:lnTo>
                      <a:pt x="121" y="12"/>
                    </a:lnTo>
                    <a:lnTo>
                      <a:pt x="127" y="14"/>
                    </a:lnTo>
                    <a:lnTo>
                      <a:pt x="127" y="14"/>
                    </a:lnTo>
                    <a:lnTo>
                      <a:pt x="134" y="12"/>
                    </a:lnTo>
                    <a:lnTo>
                      <a:pt x="141" y="10"/>
                    </a:lnTo>
                    <a:lnTo>
                      <a:pt x="147" y="9"/>
                    </a:lnTo>
                    <a:lnTo>
                      <a:pt x="154" y="9"/>
                    </a:lnTo>
                    <a:lnTo>
                      <a:pt x="154" y="9"/>
                    </a:lnTo>
                    <a:lnTo>
                      <a:pt x="158" y="10"/>
                    </a:lnTo>
                    <a:lnTo>
                      <a:pt x="163" y="14"/>
                    </a:lnTo>
                    <a:lnTo>
                      <a:pt x="170" y="21"/>
                    </a:lnTo>
                    <a:lnTo>
                      <a:pt x="170" y="21"/>
                    </a:lnTo>
                    <a:lnTo>
                      <a:pt x="175" y="24"/>
                    </a:lnTo>
                    <a:lnTo>
                      <a:pt x="179" y="24"/>
                    </a:lnTo>
                    <a:lnTo>
                      <a:pt x="187" y="23"/>
                    </a:lnTo>
                    <a:lnTo>
                      <a:pt x="187" y="23"/>
                    </a:lnTo>
                    <a:lnTo>
                      <a:pt x="194" y="21"/>
                    </a:lnTo>
                    <a:lnTo>
                      <a:pt x="200" y="23"/>
                    </a:lnTo>
                    <a:lnTo>
                      <a:pt x="210" y="26"/>
                    </a:lnTo>
                    <a:lnTo>
                      <a:pt x="219" y="35"/>
                    </a:lnTo>
                    <a:lnTo>
                      <a:pt x="229" y="43"/>
                    </a:lnTo>
                    <a:lnTo>
                      <a:pt x="229" y="43"/>
                    </a:lnTo>
                    <a:lnTo>
                      <a:pt x="238" y="54"/>
                    </a:lnTo>
                    <a:lnTo>
                      <a:pt x="243" y="64"/>
                    </a:lnTo>
                    <a:lnTo>
                      <a:pt x="245" y="78"/>
                    </a:lnTo>
                    <a:lnTo>
                      <a:pt x="246" y="95"/>
                    </a:lnTo>
                    <a:lnTo>
                      <a:pt x="246" y="95"/>
                    </a:lnTo>
                    <a:lnTo>
                      <a:pt x="248" y="111"/>
                    </a:lnTo>
                    <a:lnTo>
                      <a:pt x="250" y="130"/>
                    </a:lnTo>
                    <a:lnTo>
                      <a:pt x="250" y="141"/>
                    </a:lnTo>
                    <a:lnTo>
                      <a:pt x="250" y="148"/>
                    </a:lnTo>
                    <a:lnTo>
                      <a:pt x="246" y="153"/>
                    </a:lnTo>
                    <a:lnTo>
                      <a:pt x="245" y="153"/>
                    </a:lnTo>
                    <a:lnTo>
                      <a:pt x="241" y="153"/>
                    </a:lnTo>
                    <a:lnTo>
                      <a:pt x="241" y="153"/>
                    </a:lnTo>
                    <a:lnTo>
                      <a:pt x="239" y="142"/>
                    </a:lnTo>
                    <a:lnTo>
                      <a:pt x="236" y="130"/>
                    </a:lnTo>
                    <a:lnTo>
                      <a:pt x="231" y="108"/>
                    </a:lnTo>
                    <a:lnTo>
                      <a:pt x="231" y="108"/>
                    </a:lnTo>
                    <a:lnTo>
                      <a:pt x="227" y="99"/>
                    </a:lnTo>
                    <a:lnTo>
                      <a:pt x="222" y="94"/>
                    </a:lnTo>
                    <a:lnTo>
                      <a:pt x="215" y="92"/>
                    </a:lnTo>
                    <a:lnTo>
                      <a:pt x="206" y="90"/>
                    </a:lnTo>
                    <a:lnTo>
                      <a:pt x="206" y="90"/>
                    </a:lnTo>
                    <a:lnTo>
                      <a:pt x="179" y="87"/>
                    </a:lnTo>
                    <a:lnTo>
                      <a:pt x="151" y="85"/>
                    </a:lnTo>
                    <a:lnTo>
                      <a:pt x="151" y="85"/>
                    </a:lnTo>
                    <a:lnTo>
                      <a:pt x="144" y="87"/>
                    </a:lnTo>
                    <a:lnTo>
                      <a:pt x="139" y="89"/>
                    </a:lnTo>
                    <a:lnTo>
                      <a:pt x="128" y="97"/>
                    </a:lnTo>
                    <a:lnTo>
                      <a:pt x="118" y="104"/>
                    </a:lnTo>
                    <a:lnTo>
                      <a:pt x="113" y="108"/>
                    </a:lnTo>
                    <a:lnTo>
                      <a:pt x="106" y="108"/>
                    </a:lnTo>
                    <a:lnTo>
                      <a:pt x="106" y="108"/>
                    </a:lnTo>
                    <a:lnTo>
                      <a:pt x="99" y="108"/>
                    </a:lnTo>
                    <a:lnTo>
                      <a:pt x="92" y="106"/>
                    </a:lnTo>
                    <a:lnTo>
                      <a:pt x="80" y="101"/>
                    </a:lnTo>
                    <a:lnTo>
                      <a:pt x="69" y="95"/>
                    </a:lnTo>
                    <a:lnTo>
                      <a:pt x="57" y="94"/>
                    </a:lnTo>
                    <a:lnTo>
                      <a:pt x="57" y="94"/>
                    </a:lnTo>
                    <a:lnTo>
                      <a:pt x="49" y="94"/>
                    </a:lnTo>
                    <a:lnTo>
                      <a:pt x="40" y="95"/>
                    </a:lnTo>
                    <a:lnTo>
                      <a:pt x="24" y="101"/>
                    </a:lnTo>
                    <a:lnTo>
                      <a:pt x="14" y="108"/>
                    </a:lnTo>
                    <a:lnTo>
                      <a:pt x="10" y="111"/>
                    </a:lnTo>
                    <a:lnTo>
                      <a:pt x="10" y="111"/>
                    </a:lnTo>
                    <a:close/>
                  </a:path>
                </a:pathLst>
              </a:custGeom>
              <a:solidFill>
                <a:srgbClr val="FEF6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10" name="Group 109"/>
          <p:cNvGrpSpPr/>
          <p:nvPr/>
        </p:nvGrpSpPr>
        <p:grpSpPr>
          <a:xfrm>
            <a:off x="1778722" y="5251060"/>
            <a:ext cx="869280" cy="869280"/>
            <a:chOff x="481028" y="2263644"/>
            <a:chExt cx="716928" cy="716928"/>
          </a:xfrm>
        </p:grpSpPr>
        <p:sp>
          <p:nvSpPr>
            <p:cNvPr id="111" name="타원 39"/>
            <p:cNvSpPr/>
            <p:nvPr/>
          </p:nvSpPr>
          <p:spPr>
            <a:xfrm>
              <a:off x="481028" y="2263644"/>
              <a:ext cx="716928" cy="716928"/>
            </a:xfrm>
            <a:prstGeom prst="ellipse">
              <a:avLst/>
            </a:prstGeom>
            <a:solidFill>
              <a:srgbClr val="4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03834" y="2286450"/>
              <a:ext cx="671316" cy="67131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733745" y="2362457"/>
              <a:ext cx="211493" cy="500908"/>
              <a:chOff x="1258888" y="1593850"/>
              <a:chExt cx="90487" cy="214313"/>
            </a:xfrm>
          </p:grpSpPr>
          <p:sp>
            <p:nvSpPr>
              <p:cNvPr id="114" name="Freeform 34"/>
              <p:cNvSpPr>
                <a:spLocks/>
              </p:cNvSpPr>
              <p:nvPr/>
            </p:nvSpPr>
            <p:spPr bwMode="auto">
              <a:xfrm>
                <a:off x="1258888" y="1612900"/>
                <a:ext cx="90487" cy="168275"/>
              </a:xfrm>
              <a:custGeom>
                <a:avLst/>
                <a:gdLst>
                  <a:gd name="T0" fmla="*/ 109 w 113"/>
                  <a:gd name="T1" fmla="*/ 121 h 211"/>
                  <a:gd name="T2" fmla="*/ 109 w 113"/>
                  <a:gd name="T3" fmla="*/ 121 h 211"/>
                  <a:gd name="T4" fmla="*/ 113 w 113"/>
                  <a:gd name="T5" fmla="*/ 86 h 211"/>
                  <a:gd name="T6" fmla="*/ 111 w 113"/>
                  <a:gd name="T7" fmla="*/ 53 h 211"/>
                  <a:gd name="T8" fmla="*/ 109 w 113"/>
                  <a:gd name="T9" fmla="*/ 24 h 211"/>
                  <a:gd name="T10" fmla="*/ 106 w 113"/>
                  <a:gd name="T11" fmla="*/ 0 h 211"/>
                  <a:gd name="T12" fmla="*/ 7 w 113"/>
                  <a:gd name="T13" fmla="*/ 0 h 211"/>
                  <a:gd name="T14" fmla="*/ 7 w 113"/>
                  <a:gd name="T15" fmla="*/ 0 h 211"/>
                  <a:gd name="T16" fmla="*/ 3 w 113"/>
                  <a:gd name="T17" fmla="*/ 22 h 211"/>
                  <a:gd name="T18" fmla="*/ 0 w 113"/>
                  <a:gd name="T19" fmla="*/ 52 h 211"/>
                  <a:gd name="T20" fmla="*/ 0 w 113"/>
                  <a:gd name="T21" fmla="*/ 86 h 211"/>
                  <a:gd name="T22" fmla="*/ 3 w 113"/>
                  <a:gd name="T23" fmla="*/ 123 h 211"/>
                  <a:gd name="T24" fmla="*/ 3 w 113"/>
                  <a:gd name="T25" fmla="*/ 123 h 211"/>
                  <a:gd name="T26" fmla="*/ 12 w 113"/>
                  <a:gd name="T27" fmla="*/ 161 h 211"/>
                  <a:gd name="T28" fmla="*/ 17 w 113"/>
                  <a:gd name="T29" fmla="*/ 187 h 211"/>
                  <a:gd name="T30" fmla="*/ 21 w 113"/>
                  <a:gd name="T31" fmla="*/ 211 h 211"/>
                  <a:gd name="T32" fmla="*/ 90 w 113"/>
                  <a:gd name="T33" fmla="*/ 211 h 211"/>
                  <a:gd name="T34" fmla="*/ 90 w 113"/>
                  <a:gd name="T35" fmla="*/ 211 h 211"/>
                  <a:gd name="T36" fmla="*/ 94 w 113"/>
                  <a:gd name="T37" fmla="*/ 187 h 211"/>
                  <a:gd name="T38" fmla="*/ 99 w 113"/>
                  <a:gd name="T39" fmla="*/ 163 h 211"/>
                  <a:gd name="T40" fmla="*/ 106 w 113"/>
                  <a:gd name="T41" fmla="*/ 140 h 211"/>
                  <a:gd name="T42" fmla="*/ 109 w 113"/>
                  <a:gd name="T43" fmla="*/ 12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3" h="211">
                    <a:moveTo>
                      <a:pt x="109" y="121"/>
                    </a:moveTo>
                    <a:lnTo>
                      <a:pt x="109" y="121"/>
                    </a:lnTo>
                    <a:lnTo>
                      <a:pt x="113" y="86"/>
                    </a:lnTo>
                    <a:lnTo>
                      <a:pt x="111" y="53"/>
                    </a:lnTo>
                    <a:lnTo>
                      <a:pt x="109" y="24"/>
                    </a:lnTo>
                    <a:lnTo>
                      <a:pt x="106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3" y="22"/>
                    </a:lnTo>
                    <a:lnTo>
                      <a:pt x="0" y="52"/>
                    </a:lnTo>
                    <a:lnTo>
                      <a:pt x="0" y="86"/>
                    </a:lnTo>
                    <a:lnTo>
                      <a:pt x="3" y="123"/>
                    </a:lnTo>
                    <a:lnTo>
                      <a:pt x="3" y="123"/>
                    </a:lnTo>
                    <a:lnTo>
                      <a:pt x="12" y="161"/>
                    </a:lnTo>
                    <a:lnTo>
                      <a:pt x="17" y="187"/>
                    </a:lnTo>
                    <a:lnTo>
                      <a:pt x="21" y="211"/>
                    </a:lnTo>
                    <a:lnTo>
                      <a:pt x="90" y="211"/>
                    </a:lnTo>
                    <a:lnTo>
                      <a:pt x="90" y="211"/>
                    </a:lnTo>
                    <a:lnTo>
                      <a:pt x="94" y="187"/>
                    </a:lnTo>
                    <a:lnTo>
                      <a:pt x="99" y="163"/>
                    </a:lnTo>
                    <a:lnTo>
                      <a:pt x="106" y="140"/>
                    </a:lnTo>
                    <a:lnTo>
                      <a:pt x="109" y="121"/>
                    </a:ln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" name="Freeform 35"/>
              <p:cNvSpPr>
                <a:spLocks/>
              </p:cNvSpPr>
              <p:nvPr/>
            </p:nvSpPr>
            <p:spPr bwMode="auto">
              <a:xfrm>
                <a:off x="1258888" y="1612900"/>
                <a:ext cx="90487" cy="168275"/>
              </a:xfrm>
              <a:custGeom>
                <a:avLst/>
                <a:gdLst>
                  <a:gd name="T0" fmla="*/ 109 w 113"/>
                  <a:gd name="T1" fmla="*/ 121 h 211"/>
                  <a:gd name="T2" fmla="*/ 109 w 113"/>
                  <a:gd name="T3" fmla="*/ 121 h 211"/>
                  <a:gd name="T4" fmla="*/ 113 w 113"/>
                  <a:gd name="T5" fmla="*/ 86 h 211"/>
                  <a:gd name="T6" fmla="*/ 111 w 113"/>
                  <a:gd name="T7" fmla="*/ 53 h 211"/>
                  <a:gd name="T8" fmla="*/ 109 w 113"/>
                  <a:gd name="T9" fmla="*/ 24 h 211"/>
                  <a:gd name="T10" fmla="*/ 106 w 113"/>
                  <a:gd name="T11" fmla="*/ 0 h 211"/>
                  <a:gd name="T12" fmla="*/ 7 w 113"/>
                  <a:gd name="T13" fmla="*/ 0 h 211"/>
                  <a:gd name="T14" fmla="*/ 7 w 113"/>
                  <a:gd name="T15" fmla="*/ 0 h 211"/>
                  <a:gd name="T16" fmla="*/ 3 w 113"/>
                  <a:gd name="T17" fmla="*/ 22 h 211"/>
                  <a:gd name="T18" fmla="*/ 0 w 113"/>
                  <a:gd name="T19" fmla="*/ 52 h 211"/>
                  <a:gd name="T20" fmla="*/ 0 w 113"/>
                  <a:gd name="T21" fmla="*/ 86 h 211"/>
                  <a:gd name="T22" fmla="*/ 3 w 113"/>
                  <a:gd name="T23" fmla="*/ 123 h 211"/>
                  <a:gd name="T24" fmla="*/ 3 w 113"/>
                  <a:gd name="T25" fmla="*/ 123 h 211"/>
                  <a:gd name="T26" fmla="*/ 12 w 113"/>
                  <a:gd name="T27" fmla="*/ 161 h 211"/>
                  <a:gd name="T28" fmla="*/ 17 w 113"/>
                  <a:gd name="T29" fmla="*/ 187 h 211"/>
                  <a:gd name="T30" fmla="*/ 21 w 113"/>
                  <a:gd name="T31" fmla="*/ 211 h 211"/>
                  <a:gd name="T32" fmla="*/ 90 w 113"/>
                  <a:gd name="T33" fmla="*/ 211 h 211"/>
                  <a:gd name="T34" fmla="*/ 90 w 113"/>
                  <a:gd name="T35" fmla="*/ 211 h 211"/>
                  <a:gd name="T36" fmla="*/ 94 w 113"/>
                  <a:gd name="T37" fmla="*/ 187 h 211"/>
                  <a:gd name="T38" fmla="*/ 99 w 113"/>
                  <a:gd name="T39" fmla="*/ 163 h 211"/>
                  <a:gd name="T40" fmla="*/ 106 w 113"/>
                  <a:gd name="T41" fmla="*/ 140 h 211"/>
                  <a:gd name="T42" fmla="*/ 109 w 113"/>
                  <a:gd name="T43" fmla="*/ 12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3" h="211">
                    <a:moveTo>
                      <a:pt x="109" y="121"/>
                    </a:moveTo>
                    <a:lnTo>
                      <a:pt x="109" y="121"/>
                    </a:lnTo>
                    <a:lnTo>
                      <a:pt x="113" y="86"/>
                    </a:lnTo>
                    <a:lnTo>
                      <a:pt x="111" y="53"/>
                    </a:lnTo>
                    <a:lnTo>
                      <a:pt x="109" y="24"/>
                    </a:lnTo>
                    <a:lnTo>
                      <a:pt x="106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3" y="22"/>
                    </a:lnTo>
                    <a:lnTo>
                      <a:pt x="0" y="52"/>
                    </a:lnTo>
                    <a:lnTo>
                      <a:pt x="0" y="86"/>
                    </a:lnTo>
                    <a:lnTo>
                      <a:pt x="3" y="123"/>
                    </a:lnTo>
                    <a:lnTo>
                      <a:pt x="3" y="123"/>
                    </a:lnTo>
                    <a:lnTo>
                      <a:pt x="12" y="161"/>
                    </a:lnTo>
                    <a:lnTo>
                      <a:pt x="17" y="187"/>
                    </a:lnTo>
                    <a:lnTo>
                      <a:pt x="21" y="211"/>
                    </a:lnTo>
                    <a:lnTo>
                      <a:pt x="90" y="211"/>
                    </a:lnTo>
                    <a:lnTo>
                      <a:pt x="90" y="211"/>
                    </a:lnTo>
                    <a:lnTo>
                      <a:pt x="94" y="187"/>
                    </a:lnTo>
                    <a:lnTo>
                      <a:pt x="99" y="163"/>
                    </a:lnTo>
                    <a:lnTo>
                      <a:pt x="106" y="140"/>
                    </a:lnTo>
                    <a:lnTo>
                      <a:pt x="109" y="12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" name="Freeform 36"/>
              <p:cNvSpPr>
                <a:spLocks/>
              </p:cNvSpPr>
              <p:nvPr/>
            </p:nvSpPr>
            <p:spPr bwMode="auto">
              <a:xfrm>
                <a:off x="1265238" y="1781175"/>
                <a:ext cx="79375" cy="26988"/>
              </a:xfrm>
              <a:custGeom>
                <a:avLst/>
                <a:gdLst>
                  <a:gd name="T0" fmla="*/ 85 w 100"/>
                  <a:gd name="T1" fmla="*/ 21 h 35"/>
                  <a:gd name="T2" fmla="*/ 85 w 100"/>
                  <a:gd name="T3" fmla="*/ 21 h 35"/>
                  <a:gd name="T4" fmla="*/ 83 w 100"/>
                  <a:gd name="T5" fmla="*/ 13 h 35"/>
                  <a:gd name="T6" fmla="*/ 83 w 100"/>
                  <a:gd name="T7" fmla="*/ 0 h 35"/>
                  <a:gd name="T8" fmla="*/ 14 w 100"/>
                  <a:gd name="T9" fmla="*/ 0 h 35"/>
                  <a:gd name="T10" fmla="*/ 14 w 100"/>
                  <a:gd name="T11" fmla="*/ 0 h 35"/>
                  <a:gd name="T12" fmla="*/ 14 w 100"/>
                  <a:gd name="T13" fmla="*/ 11 h 35"/>
                  <a:gd name="T14" fmla="*/ 12 w 100"/>
                  <a:gd name="T15" fmla="*/ 21 h 35"/>
                  <a:gd name="T16" fmla="*/ 12 w 100"/>
                  <a:gd name="T17" fmla="*/ 21 h 35"/>
                  <a:gd name="T18" fmla="*/ 10 w 100"/>
                  <a:gd name="T19" fmla="*/ 25 h 35"/>
                  <a:gd name="T20" fmla="*/ 5 w 100"/>
                  <a:gd name="T21" fmla="*/ 28 h 35"/>
                  <a:gd name="T22" fmla="*/ 0 w 100"/>
                  <a:gd name="T23" fmla="*/ 32 h 35"/>
                  <a:gd name="T24" fmla="*/ 0 w 100"/>
                  <a:gd name="T25" fmla="*/ 35 h 35"/>
                  <a:gd name="T26" fmla="*/ 100 w 100"/>
                  <a:gd name="T27" fmla="*/ 35 h 35"/>
                  <a:gd name="T28" fmla="*/ 99 w 100"/>
                  <a:gd name="T29" fmla="*/ 32 h 35"/>
                  <a:gd name="T30" fmla="*/ 99 w 100"/>
                  <a:gd name="T31" fmla="*/ 32 h 35"/>
                  <a:gd name="T32" fmla="*/ 93 w 100"/>
                  <a:gd name="T33" fmla="*/ 28 h 35"/>
                  <a:gd name="T34" fmla="*/ 88 w 100"/>
                  <a:gd name="T35" fmla="*/ 25 h 35"/>
                  <a:gd name="T36" fmla="*/ 85 w 100"/>
                  <a:gd name="T3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35">
                    <a:moveTo>
                      <a:pt x="85" y="21"/>
                    </a:moveTo>
                    <a:lnTo>
                      <a:pt x="85" y="21"/>
                    </a:lnTo>
                    <a:lnTo>
                      <a:pt x="83" y="13"/>
                    </a:lnTo>
                    <a:lnTo>
                      <a:pt x="83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4" y="11"/>
                    </a:lnTo>
                    <a:lnTo>
                      <a:pt x="12" y="21"/>
                    </a:lnTo>
                    <a:lnTo>
                      <a:pt x="12" y="21"/>
                    </a:lnTo>
                    <a:lnTo>
                      <a:pt x="10" y="25"/>
                    </a:lnTo>
                    <a:lnTo>
                      <a:pt x="5" y="28"/>
                    </a:lnTo>
                    <a:lnTo>
                      <a:pt x="0" y="32"/>
                    </a:lnTo>
                    <a:lnTo>
                      <a:pt x="0" y="35"/>
                    </a:lnTo>
                    <a:lnTo>
                      <a:pt x="100" y="35"/>
                    </a:lnTo>
                    <a:lnTo>
                      <a:pt x="99" y="32"/>
                    </a:lnTo>
                    <a:lnTo>
                      <a:pt x="99" y="32"/>
                    </a:lnTo>
                    <a:lnTo>
                      <a:pt x="93" y="28"/>
                    </a:lnTo>
                    <a:lnTo>
                      <a:pt x="88" y="25"/>
                    </a:lnTo>
                    <a:lnTo>
                      <a:pt x="85" y="21"/>
                    </a:lnTo>
                    <a:close/>
                  </a:path>
                </a:pathLst>
              </a:custGeom>
              <a:solidFill>
                <a:srgbClr val="FEF6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" name="Freeform 37"/>
              <p:cNvSpPr>
                <a:spLocks/>
              </p:cNvSpPr>
              <p:nvPr/>
            </p:nvSpPr>
            <p:spPr bwMode="auto">
              <a:xfrm>
                <a:off x="1265238" y="1781175"/>
                <a:ext cx="79375" cy="26988"/>
              </a:xfrm>
              <a:custGeom>
                <a:avLst/>
                <a:gdLst>
                  <a:gd name="T0" fmla="*/ 85 w 100"/>
                  <a:gd name="T1" fmla="*/ 21 h 35"/>
                  <a:gd name="T2" fmla="*/ 85 w 100"/>
                  <a:gd name="T3" fmla="*/ 21 h 35"/>
                  <a:gd name="T4" fmla="*/ 83 w 100"/>
                  <a:gd name="T5" fmla="*/ 13 h 35"/>
                  <a:gd name="T6" fmla="*/ 83 w 100"/>
                  <a:gd name="T7" fmla="*/ 0 h 35"/>
                  <a:gd name="T8" fmla="*/ 14 w 100"/>
                  <a:gd name="T9" fmla="*/ 0 h 35"/>
                  <a:gd name="T10" fmla="*/ 14 w 100"/>
                  <a:gd name="T11" fmla="*/ 0 h 35"/>
                  <a:gd name="T12" fmla="*/ 14 w 100"/>
                  <a:gd name="T13" fmla="*/ 11 h 35"/>
                  <a:gd name="T14" fmla="*/ 12 w 100"/>
                  <a:gd name="T15" fmla="*/ 21 h 35"/>
                  <a:gd name="T16" fmla="*/ 12 w 100"/>
                  <a:gd name="T17" fmla="*/ 21 h 35"/>
                  <a:gd name="T18" fmla="*/ 10 w 100"/>
                  <a:gd name="T19" fmla="*/ 25 h 35"/>
                  <a:gd name="T20" fmla="*/ 5 w 100"/>
                  <a:gd name="T21" fmla="*/ 28 h 35"/>
                  <a:gd name="T22" fmla="*/ 0 w 100"/>
                  <a:gd name="T23" fmla="*/ 32 h 35"/>
                  <a:gd name="T24" fmla="*/ 0 w 100"/>
                  <a:gd name="T25" fmla="*/ 35 h 35"/>
                  <a:gd name="T26" fmla="*/ 100 w 100"/>
                  <a:gd name="T27" fmla="*/ 35 h 35"/>
                  <a:gd name="T28" fmla="*/ 99 w 100"/>
                  <a:gd name="T29" fmla="*/ 32 h 35"/>
                  <a:gd name="T30" fmla="*/ 99 w 100"/>
                  <a:gd name="T31" fmla="*/ 32 h 35"/>
                  <a:gd name="T32" fmla="*/ 93 w 100"/>
                  <a:gd name="T33" fmla="*/ 28 h 35"/>
                  <a:gd name="T34" fmla="*/ 88 w 100"/>
                  <a:gd name="T35" fmla="*/ 25 h 35"/>
                  <a:gd name="T36" fmla="*/ 85 w 100"/>
                  <a:gd name="T3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35">
                    <a:moveTo>
                      <a:pt x="85" y="21"/>
                    </a:moveTo>
                    <a:lnTo>
                      <a:pt x="85" y="21"/>
                    </a:lnTo>
                    <a:lnTo>
                      <a:pt x="83" y="13"/>
                    </a:lnTo>
                    <a:lnTo>
                      <a:pt x="83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4" y="11"/>
                    </a:lnTo>
                    <a:lnTo>
                      <a:pt x="12" y="21"/>
                    </a:lnTo>
                    <a:lnTo>
                      <a:pt x="12" y="21"/>
                    </a:lnTo>
                    <a:lnTo>
                      <a:pt x="10" y="25"/>
                    </a:lnTo>
                    <a:lnTo>
                      <a:pt x="5" y="28"/>
                    </a:lnTo>
                    <a:lnTo>
                      <a:pt x="0" y="32"/>
                    </a:lnTo>
                    <a:lnTo>
                      <a:pt x="0" y="35"/>
                    </a:lnTo>
                    <a:lnTo>
                      <a:pt x="100" y="35"/>
                    </a:lnTo>
                    <a:lnTo>
                      <a:pt x="99" y="32"/>
                    </a:lnTo>
                    <a:lnTo>
                      <a:pt x="99" y="32"/>
                    </a:lnTo>
                    <a:lnTo>
                      <a:pt x="93" y="28"/>
                    </a:lnTo>
                    <a:lnTo>
                      <a:pt x="88" y="25"/>
                    </a:lnTo>
                    <a:lnTo>
                      <a:pt x="85" y="2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" name="Freeform 38"/>
              <p:cNvSpPr>
                <a:spLocks/>
              </p:cNvSpPr>
              <p:nvPr/>
            </p:nvSpPr>
            <p:spPr bwMode="auto">
              <a:xfrm>
                <a:off x="1258888" y="1612900"/>
                <a:ext cx="41275" cy="168275"/>
              </a:xfrm>
              <a:custGeom>
                <a:avLst/>
                <a:gdLst>
                  <a:gd name="T0" fmla="*/ 38 w 52"/>
                  <a:gd name="T1" fmla="*/ 0 h 211"/>
                  <a:gd name="T2" fmla="*/ 7 w 52"/>
                  <a:gd name="T3" fmla="*/ 0 h 211"/>
                  <a:gd name="T4" fmla="*/ 7 w 52"/>
                  <a:gd name="T5" fmla="*/ 0 h 211"/>
                  <a:gd name="T6" fmla="*/ 3 w 52"/>
                  <a:gd name="T7" fmla="*/ 22 h 211"/>
                  <a:gd name="T8" fmla="*/ 0 w 52"/>
                  <a:gd name="T9" fmla="*/ 52 h 211"/>
                  <a:gd name="T10" fmla="*/ 0 w 52"/>
                  <a:gd name="T11" fmla="*/ 86 h 211"/>
                  <a:gd name="T12" fmla="*/ 3 w 52"/>
                  <a:gd name="T13" fmla="*/ 123 h 211"/>
                  <a:gd name="T14" fmla="*/ 3 w 52"/>
                  <a:gd name="T15" fmla="*/ 123 h 211"/>
                  <a:gd name="T16" fmla="*/ 7 w 52"/>
                  <a:gd name="T17" fmla="*/ 138 h 211"/>
                  <a:gd name="T18" fmla="*/ 12 w 52"/>
                  <a:gd name="T19" fmla="*/ 161 h 211"/>
                  <a:gd name="T20" fmla="*/ 17 w 52"/>
                  <a:gd name="T21" fmla="*/ 187 h 211"/>
                  <a:gd name="T22" fmla="*/ 21 w 52"/>
                  <a:gd name="T23" fmla="*/ 211 h 211"/>
                  <a:gd name="T24" fmla="*/ 52 w 52"/>
                  <a:gd name="T25" fmla="*/ 211 h 211"/>
                  <a:gd name="T26" fmla="*/ 52 w 52"/>
                  <a:gd name="T27" fmla="*/ 211 h 211"/>
                  <a:gd name="T28" fmla="*/ 48 w 52"/>
                  <a:gd name="T29" fmla="*/ 187 h 211"/>
                  <a:gd name="T30" fmla="*/ 43 w 52"/>
                  <a:gd name="T31" fmla="*/ 161 h 211"/>
                  <a:gd name="T32" fmla="*/ 38 w 52"/>
                  <a:gd name="T33" fmla="*/ 138 h 211"/>
                  <a:gd name="T34" fmla="*/ 35 w 52"/>
                  <a:gd name="T35" fmla="*/ 123 h 211"/>
                  <a:gd name="T36" fmla="*/ 35 w 52"/>
                  <a:gd name="T37" fmla="*/ 123 h 211"/>
                  <a:gd name="T38" fmla="*/ 31 w 52"/>
                  <a:gd name="T39" fmla="*/ 86 h 211"/>
                  <a:gd name="T40" fmla="*/ 31 w 52"/>
                  <a:gd name="T41" fmla="*/ 52 h 211"/>
                  <a:gd name="T42" fmla="*/ 35 w 52"/>
                  <a:gd name="T43" fmla="*/ 22 h 211"/>
                  <a:gd name="T44" fmla="*/ 38 w 52"/>
                  <a:gd name="T4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" h="211">
                    <a:moveTo>
                      <a:pt x="38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3" y="22"/>
                    </a:lnTo>
                    <a:lnTo>
                      <a:pt x="0" y="52"/>
                    </a:lnTo>
                    <a:lnTo>
                      <a:pt x="0" y="86"/>
                    </a:lnTo>
                    <a:lnTo>
                      <a:pt x="3" y="123"/>
                    </a:lnTo>
                    <a:lnTo>
                      <a:pt x="3" y="123"/>
                    </a:lnTo>
                    <a:lnTo>
                      <a:pt x="7" y="138"/>
                    </a:lnTo>
                    <a:lnTo>
                      <a:pt x="12" y="161"/>
                    </a:lnTo>
                    <a:lnTo>
                      <a:pt x="17" y="187"/>
                    </a:lnTo>
                    <a:lnTo>
                      <a:pt x="21" y="211"/>
                    </a:lnTo>
                    <a:lnTo>
                      <a:pt x="52" y="211"/>
                    </a:lnTo>
                    <a:lnTo>
                      <a:pt x="52" y="211"/>
                    </a:lnTo>
                    <a:lnTo>
                      <a:pt x="48" y="187"/>
                    </a:lnTo>
                    <a:lnTo>
                      <a:pt x="43" y="161"/>
                    </a:lnTo>
                    <a:lnTo>
                      <a:pt x="38" y="138"/>
                    </a:lnTo>
                    <a:lnTo>
                      <a:pt x="35" y="123"/>
                    </a:lnTo>
                    <a:lnTo>
                      <a:pt x="35" y="123"/>
                    </a:lnTo>
                    <a:lnTo>
                      <a:pt x="31" y="86"/>
                    </a:lnTo>
                    <a:lnTo>
                      <a:pt x="31" y="52"/>
                    </a:lnTo>
                    <a:lnTo>
                      <a:pt x="35" y="22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4D4F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Freeform 39"/>
              <p:cNvSpPr>
                <a:spLocks/>
              </p:cNvSpPr>
              <p:nvPr/>
            </p:nvSpPr>
            <p:spPr bwMode="auto">
              <a:xfrm>
                <a:off x="1258888" y="1612900"/>
                <a:ext cx="41275" cy="168275"/>
              </a:xfrm>
              <a:custGeom>
                <a:avLst/>
                <a:gdLst>
                  <a:gd name="T0" fmla="*/ 38 w 52"/>
                  <a:gd name="T1" fmla="*/ 0 h 211"/>
                  <a:gd name="T2" fmla="*/ 7 w 52"/>
                  <a:gd name="T3" fmla="*/ 0 h 211"/>
                  <a:gd name="T4" fmla="*/ 7 w 52"/>
                  <a:gd name="T5" fmla="*/ 0 h 211"/>
                  <a:gd name="T6" fmla="*/ 3 w 52"/>
                  <a:gd name="T7" fmla="*/ 22 h 211"/>
                  <a:gd name="T8" fmla="*/ 0 w 52"/>
                  <a:gd name="T9" fmla="*/ 52 h 211"/>
                  <a:gd name="T10" fmla="*/ 0 w 52"/>
                  <a:gd name="T11" fmla="*/ 86 h 211"/>
                  <a:gd name="T12" fmla="*/ 3 w 52"/>
                  <a:gd name="T13" fmla="*/ 123 h 211"/>
                  <a:gd name="T14" fmla="*/ 3 w 52"/>
                  <a:gd name="T15" fmla="*/ 123 h 211"/>
                  <a:gd name="T16" fmla="*/ 7 w 52"/>
                  <a:gd name="T17" fmla="*/ 138 h 211"/>
                  <a:gd name="T18" fmla="*/ 12 w 52"/>
                  <a:gd name="T19" fmla="*/ 161 h 211"/>
                  <a:gd name="T20" fmla="*/ 17 w 52"/>
                  <a:gd name="T21" fmla="*/ 187 h 211"/>
                  <a:gd name="T22" fmla="*/ 21 w 52"/>
                  <a:gd name="T23" fmla="*/ 211 h 211"/>
                  <a:gd name="T24" fmla="*/ 52 w 52"/>
                  <a:gd name="T25" fmla="*/ 211 h 211"/>
                  <a:gd name="T26" fmla="*/ 52 w 52"/>
                  <a:gd name="T27" fmla="*/ 211 h 211"/>
                  <a:gd name="T28" fmla="*/ 48 w 52"/>
                  <a:gd name="T29" fmla="*/ 187 h 211"/>
                  <a:gd name="T30" fmla="*/ 43 w 52"/>
                  <a:gd name="T31" fmla="*/ 161 h 211"/>
                  <a:gd name="T32" fmla="*/ 38 w 52"/>
                  <a:gd name="T33" fmla="*/ 138 h 211"/>
                  <a:gd name="T34" fmla="*/ 35 w 52"/>
                  <a:gd name="T35" fmla="*/ 123 h 211"/>
                  <a:gd name="T36" fmla="*/ 35 w 52"/>
                  <a:gd name="T37" fmla="*/ 123 h 211"/>
                  <a:gd name="T38" fmla="*/ 31 w 52"/>
                  <a:gd name="T39" fmla="*/ 86 h 211"/>
                  <a:gd name="T40" fmla="*/ 31 w 52"/>
                  <a:gd name="T41" fmla="*/ 52 h 211"/>
                  <a:gd name="T42" fmla="*/ 35 w 52"/>
                  <a:gd name="T43" fmla="*/ 22 h 211"/>
                  <a:gd name="T44" fmla="*/ 38 w 52"/>
                  <a:gd name="T4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" h="211">
                    <a:moveTo>
                      <a:pt x="38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3" y="22"/>
                    </a:lnTo>
                    <a:lnTo>
                      <a:pt x="0" y="52"/>
                    </a:lnTo>
                    <a:lnTo>
                      <a:pt x="0" y="86"/>
                    </a:lnTo>
                    <a:lnTo>
                      <a:pt x="3" y="123"/>
                    </a:lnTo>
                    <a:lnTo>
                      <a:pt x="3" y="123"/>
                    </a:lnTo>
                    <a:lnTo>
                      <a:pt x="7" y="138"/>
                    </a:lnTo>
                    <a:lnTo>
                      <a:pt x="12" y="161"/>
                    </a:lnTo>
                    <a:lnTo>
                      <a:pt x="17" y="187"/>
                    </a:lnTo>
                    <a:lnTo>
                      <a:pt x="21" y="211"/>
                    </a:lnTo>
                    <a:lnTo>
                      <a:pt x="52" y="211"/>
                    </a:lnTo>
                    <a:lnTo>
                      <a:pt x="52" y="211"/>
                    </a:lnTo>
                    <a:lnTo>
                      <a:pt x="48" y="187"/>
                    </a:lnTo>
                    <a:lnTo>
                      <a:pt x="43" y="161"/>
                    </a:lnTo>
                    <a:lnTo>
                      <a:pt x="38" y="138"/>
                    </a:lnTo>
                    <a:lnTo>
                      <a:pt x="35" y="123"/>
                    </a:lnTo>
                    <a:lnTo>
                      <a:pt x="35" y="123"/>
                    </a:lnTo>
                    <a:lnTo>
                      <a:pt x="31" y="86"/>
                    </a:lnTo>
                    <a:lnTo>
                      <a:pt x="31" y="52"/>
                    </a:lnTo>
                    <a:lnTo>
                      <a:pt x="35" y="22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0" name="Freeform 40"/>
              <p:cNvSpPr>
                <a:spLocks/>
              </p:cNvSpPr>
              <p:nvPr/>
            </p:nvSpPr>
            <p:spPr bwMode="auto">
              <a:xfrm>
                <a:off x="1258888" y="1593850"/>
                <a:ext cx="88900" cy="36513"/>
              </a:xfrm>
              <a:custGeom>
                <a:avLst/>
                <a:gdLst>
                  <a:gd name="T0" fmla="*/ 5 w 113"/>
                  <a:gd name="T1" fmla="*/ 35 h 47"/>
                  <a:gd name="T2" fmla="*/ 5 w 113"/>
                  <a:gd name="T3" fmla="*/ 35 h 47"/>
                  <a:gd name="T4" fmla="*/ 2 w 113"/>
                  <a:gd name="T5" fmla="*/ 30 h 47"/>
                  <a:gd name="T6" fmla="*/ 0 w 113"/>
                  <a:gd name="T7" fmla="*/ 26 h 47"/>
                  <a:gd name="T8" fmla="*/ 2 w 113"/>
                  <a:gd name="T9" fmla="*/ 23 h 47"/>
                  <a:gd name="T10" fmla="*/ 2 w 113"/>
                  <a:gd name="T11" fmla="*/ 19 h 47"/>
                  <a:gd name="T12" fmla="*/ 7 w 113"/>
                  <a:gd name="T13" fmla="*/ 13 h 47"/>
                  <a:gd name="T14" fmla="*/ 11 w 113"/>
                  <a:gd name="T15" fmla="*/ 9 h 47"/>
                  <a:gd name="T16" fmla="*/ 11 w 113"/>
                  <a:gd name="T17" fmla="*/ 9 h 47"/>
                  <a:gd name="T18" fmla="*/ 16 w 113"/>
                  <a:gd name="T19" fmla="*/ 6 h 47"/>
                  <a:gd name="T20" fmla="*/ 21 w 113"/>
                  <a:gd name="T21" fmla="*/ 4 h 47"/>
                  <a:gd name="T22" fmla="*/ 30 w 113"/>
                  <a:gd name="T23" fmla="*/ 2 h 47"/>
                  <a:gd name="T24" fmla="*/ 30 w 113"/>
                  <a:gd name="T25" fmla="*/ 2 h 47"/>
                  <a:gd name="T26" fmla="*/ 40 w 113"/>
                  <a:gd name="T27" fmla="*/ 0 h 47"/>
                  <a:gd name="T28" fmla="*/ 50 w 113"/>
                  <a:gd name="T29" fmla="*/ 2 h 47"/>
                  <a:gd name="T30" fmla="*/ 50 w 113"/>
                  <a:gd name="T31" fmla="*/ 2 h 47"/>
                  <a:gd name="T32" fmla="*/ 54 w 113"/>
                  <a:gd name="T33" fmla="*/ 4 h 47"/>
                  <a:gd name="T34" fmla="*/ 57 w 113"/>
                  <a:gd name="T35" fmla="*/ 4 h 47"/>
                  <a:gd name="T36" fmla="*/ 57 w 113"/>
                  <a:gd name="T37" fmla="*/ 4 h 47"/>
                  <a:gd name="T38" fmla="*/ 64 w 113"/>
                  <a:gd name="T39" fmla="*/ 4 h 47"/>
                  <a:gd name="T40" fmla="*/ 71 w 113"/>
                  <a:gd name="T41" fmla="*/ 2 h 47"/>
                  <a:gd name="T42" fmla="*/ 71 w 113"/>
                  <a:gd name="T43" fmla="*/ 2 h 47"/>
                  <a:gd name="T44" fmla="*/ 78 w 113"/>
                  <a:gd name="T45" fmla="*/ 7 h 47"/>
                  <a:gd name="T46" fmla="*/ 78 w 113"/>
                  <a:gd name="T47" fmla="*/ 7 h 47"/>
                  <a:gd name="T48" fmla="*/ 82 w 113"/>
                  <a:gd name="T49" fmla="*/ 7 h 47"/>
                  <a:gd name="T50" fmla="*/ 85 w 113"/>
                  <a:gd name="T51" fmla="*/ 7 h 47"/>
                  <a:gd name="T52" fmla="*/ 85 w 113"/>
                  <a:gd name="T53" fmla="*/ 7 h 47"/>
                  <a:gd name="T54" fmla="*/ 90 w 113"/>
                  <a:gd name="T55" fmla="*/ 7 h 47"/>
                  <a:gd name="T56" fmla="*/ 96 w 113"/>
                  <a:gd name="T57" fmla="*/ 9 h 47"/>
                  <a:gd name="T58" fmla="*/ 104 w 113"/>
                  <a:gd name="T59" fmla="*/ 14 h 47"/>
                  <a:gd name="T60" fmla="*/ 104 w 113"/>
                  <a:gd name="T61" fmla="*/ 14 h 47"/>
                  <a:gd name="T62" fmla="*/ 108 w 113"/>
                  <a:gd name="T63" fmla="*/ 18 h 47"/>
                  <a:gd name="T64" fmla="*/ 111 w 113"/>
                  <a:gd name="T65" fmla="*/ 19 h 47"/>
                  <a:gd name="T66" fmla="*/ 111 w 113"/>
                  <a:gd name="T67" fmla="*/ 25 h 47"/>
                  <a:gd name="T68" fmla="*/ 113 w 113"/>
                  <a:gd name="T69" fmla="*/ 30 h 47"/>
                  <a:gd name="T70" fmla="*/ 113 w 113"/>
                  <a:gd name="T71" fmla="*/ 30 h 47"/>
                  <a:gd name="T72" fmla="*/ 113 w 113"/>
                  <a:gd name="T73" fmla="*/ 40 h 47"/>
                  <a:gd name="T74" fmla="*/ 113 w 113"/>
                  <a:gd name="T75" fmla="*/ 45 h 47"/>
                  <a:gd name="T76" fmla="*/ 113 w 113"/>
                  <a:gd name="T77" fmla="*/ 47 h 47"/>
                  <a:gd name="T78" fmla="*/ 109 w 113"/>
                  <a:gd name="T79" fmla="*/ 47 h 47"/>
                  <a:gd name="T80" fmla="*/ 109 w 113"/>
                  <a:gd name="T81" fmla="*/ 47 h 47"/>
                  <a:gd name="T82" fmla="*/ 108 w 113"/>
                  <a:gd name="T83" fmla="*/ 40 h 47"/>
                  <a:gd name="T84" fmla="*/ 106 w 113"/>
                  <a:gd name="T85" fmla="*/ 33 h 47"/>
                  <a:gd name="T86" fmla="*/ 106 w 113"/>
                  <a:gd name="T87" fmla="*/ 33 h 47"/>
                  <a:gd name="T88" fmla="*/ 104 w 113"/>
                  <a:gd name="T89" fmla="*/ 32 h 47"/>
                  <a:gd name="T90" fmla="*/ 101 w 113"/>
                  <a:gd name="T91" fmla="*/ 30 h 47"/>
                  <a:gd name="T92" fmla="*/ 94 w 113"/>
                  <a:gd name="T93" fmla="*/ 28 h 47"/>
                  <a:gd name="T94" fmla="*/ 94 w 113"/>
                  <a:gd name="T95" fmla="*/ 28 h 47"/>
                  <a:gd name="T96" fmla="*/ 69 w 113"/>
                  <a:gd name="T97" fmla="*/ 26 h 47"/>
                  <a:gd name="T98" fmla="*/ 69 w 113"/>
                  <a:gd name="T99" fmla="*/ 26 h 47"/>
                  <a:gd name="T100" fmla="*/ 63 w 113"/>
                  <a:gd name="T101" fmla="*/ 28 h 47"/>
                  <a:gd name="T102" fmla="*/ 59 w 113"/>
                  <a:gd name="T103" fmla="*/ 30 h 47"/>
                  <a:gd name="T104" fmla="*/ 54 w 113"/>
                  <a:gd name="T105" fmla="*/ 33 h 47"/>
                  <a:gd name="T106" fmla="*/ 49 w 113"/>
                  <a:gd name="T107" fmla="*/ 33 h 47"/>
                  <a:gd name="T108" fmla="*/ 49 w 113"/>
                  <a:gd name="T109" fmla="*/ 33 h 47"/>
                  <a:gd name="T110" fmla="*/ 42 w 113"/>
                  <a:gd name="T111" fmla="*/ 33 h 47"/>
                  <a:gd name="T112" fmla="*/ 37 w 113"/>
                  <a:gd name="T113" fmla="*/ 32 h 47"/>
                  <a:gd name="T114" fmla="*/ 26 w 113"/>
                  <a:gd name="T115" fmla="*/ 28 h 47"/>
                  <a:gd name="T116" fmla="*/ 26 w 113"/>
                  <a:gd name="T117" fmla="*/ 28 h 47"/>
                  <a:gd name="T118" fmla="*/ 19 w 113"/>
                  <a:gd name="T119" fmla="*/ 30 h 47"/>
                  <a:gd name="T120" fmla="*/ 12 w 113"/>
                  <a:gd name="T121" fmla="*/ 32 h 47"/>
                  <a:gd name="T122" fmla="*/ 5 w 113"/>
                  <a:gd name="T123" fmla="*/ 35 h 47"/>
                  <a:gd name="T124" fmla="*/ 5 w 113"/>
                  <a:gd name="T125" fmla="*/ 3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3" h="47">
                    <a:moveTo>
                      <a:pt x="5" y="35"/>
                    </a:moveTo>
                    <a:lnTo>
                      <a:pt x="5" y="35"/>
                    </a:lnTo>
                    <a:lnTo>
                      <a:pt x="2" y="30"/>
                    </a:lnTo>
                    <a:lnTo>
                      <a:pt x="0" y="26"/>
                    </a:lnTo>
                    <a:lnTo>
                      <a:pt x="2" y="23"/>
                    </a:lnTo>
                    <a:lnTo>
                      <a:pt x="2" y="19"/>
                    </a:lnTo>
                    <a:lnTo>
                      <a:pt x="7" y="13"/>
                    </a:lnTo>
                    <a:lnTo>
                      <a:pt x="11" y="9"/>
                    </a:lnTo>
                    <a:lnTo>
                      <a:pt x="11" y="9"/>
                    </a:lnTo>
                    <a:lnTo>
                      <a:pt x="16" y="6"/>
                    </a:lnTo>
                    <a:lnTo>
                      <a:pt x="21" y="4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40" y="0"/>
                    </a:lnTo>
                    <a:lnTo>
                      <a:pt x="50" y="2"/>
                    </a:lnTo>
                    <a:lnTo>
                      <a:pt x="50" y="2"/>
                    </a:lnTo>
                    <a:lnTo>
                      <a:pt x="54" y="4"/>
                    </a:lnTo>
                    <a:lnTo>
                      <a:pt x="57" y="4"/>
                    </a:lnTo>
                    <a:lnTo>
                      <a:pt x="57" y="4"/>
                    </a:lnTo>
                    <a:lnTo>
                      <a:pt x="64" y="4"/>
                    </a:lnTo>
                    <a:lnTo>
                      <a:pt x="71" y="2"/>
                    </a:lnTo>
                    <a:lnTo>
                      <a:pt x="71" y="2"/>
                    </a:lnTo>
                    <a:lnTo>
                      <a:pt x="78" y="7"/>
                    </a:lnTo>
                    <a:lnTo>
                      <a:pt x="78" y="7"/>
                    </a:lnTo>
                    <a:lnTo>
                      <a:pt x="82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90" y="7"/>
                    </a:lnTo>
                    <a:lnTo>
                      <a:pt x="96" y="9"/>
                    </a:lnTo>
                    <a:lnTo>
                      <a:pt x="104" y="14"/>
                    </a:lnTo>
                    <a:lnTo>
                      <a:pt x="104" y="14"/>
                    </a:lnTo>
                    <a:lnTo>
                      <a:pt x="108" y="18"/>
                    </a:lnTo>
                    <a:lnTo>
                      <a:pt x="111" y="19"/>
                    </a:lnTo>
                    <a:lnTo>
                      <a:pt x="111" y="25"/>
                    </a:lnTo>
                    <a:lnTo>
                      <a:pt x="113" y="30"/>
                    </a:lnTo>
                    <a:lnTo>
                      <a:pt x="113" y="30"/>
                    </a:lnTo>
                    <a:lnTo>
                      <a:pt x="113" y="40"/>
                    </a:lnTo>
                    <a:lnTo>
                      <a:pt x="113" y="45"/>
                    </a:lnTo>
                    <a:lnTo>
                      <a:pt x="113" y="47"/>
                    </a:lnTo>
                    <a:lnTo>
                      <a:pt x="109" y="47"/>
                    </a:lnTo>
                    <a:lnTo>
                      <a:pt x="109" y="47"/>
                    </a:lnTo>
                    <a:lnTo>
                      <a:pt x="108" y="40"/>
                    </a:lnTo>
                    <a:lnTo>
                      <a:pt x="106" y="33"/>
                    </a:lnTo>
                    <a:lnTo>
                      <a:pt x="106" y="33"/>
                    </a:lnTo>
                    <a:lnTo>
                      <a:pt x="104" y="32"/>
                    </a:lnTo>
                    <a:lnTo>
                      <a:pt x="101" y="30"/>
                    </a:lnTo>
                    <a:lnTo>
                      <a:pt x="94" y="28"/>
                    </a:lnTo>
                    <a:lnTo>
                      <a:pt x="94" y="28"/>
                    </a:lnTo>
                    <a:lnTo>
                      <a:pt x="69" y="26"/>
                    </a:lnTo>
                    <a:lnTo>
                      <a:pt x="69" y="26"/>
                    </a:lnTo>
                    <a:lnTo>
                      <a:pt x="63" y="28"/>
                    </a:lnTo>
                    <a:lnTo>
                      <a:pt x="59" y="30"/>
                    </a:lnTo>
                    <a:lnTo>
                      <a:pt x="54" y="33"/>
                    </a:lnTo>
                    <a:lnTo>
                      <a:pt x="49" y="33"/>
                    </a:lnTo>
                    <a:lnTo>
                      <a:pt x="49" y="33"/>
                    </a:lnTo>
                    <a:lnTo>
                      <a:pt x="42" y="33"/>
                    </a:lnTo>
                    <a:lnTo>
                      <a:pt x="37" y="32"/>
                    </a:lnTo>
                    <a:lnTo>
                      <a:pt x="26" y="28"/>
                    </a:lnTo>
                    <a:lnTo>
                      <a:pt x="26" y="28"/>
                    </a:lnTo>
                    <a:lnTo>
                      <a:pt x="19" y="30"/>
                    </a:lnTo>
                    <a:lnTo>
                      <a:pt x="12" y="32"/>
                    </a:lnTo>
                    <a:lnTo>
                      <a:pt x="5" y="35"/>
                    </a:lnTo>
                    <a:lnTo>
                      <a:pt x="5" y="35"/>
                    </a:lnTo>
                    <a:close/>
                  </a:path>
                </a:pathLst>
              </a:custGeom>
              <a:solidFill>
                <a:srgbClr val="FEF6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21" name="Group 120"/>
          <p:cNvGrpSpPr/>
          <p:nvPr/>
        </p:nvGrpSpPr>
        <p:grpSpPr>
          <a:xfrm>
            <a:off x="6487186" y="5251060"/>
            <a:ext cx="869280" cy="869280"/>
            <a:chOff x="1365287" y="1341776"/>
            <a:chExt cx="716928" cy="716928"/>
          </a:xfrm>
        </p:grpSpPr>
        <p:sp>
          <p:nvSpPr>
            <p:cNvPr id="122" name="타원 36"/>
            <p:cNvSpPr/>
            <p:nvPr/>
          </p:nvSpPr>
          <p:spPr>
            <a:xfrm>
              <a:off x="1365287" y="1341776"/>
              <a:ext cx="716928" cy="7169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1383437" y="1364582"/>
              <a:ext cx="671316" cy="67131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Freeform 48"/>
            <p:cNvSpPr>
              <a:spLocks/>
            </p:cNvSpPr>
            <p:nvPr/>
          </p:nvSpPr>
          <p:spPr bwMode="auto">
            <a:xfrm>
              <a:off x="1658053" y="1447410"/>
              <a:ext cx="133668" cy="448535"/>
            </a:xfrm>
            <a:custGeom>
              <a:avLst/>
              <a:gdLst>
                <a:gd name="T0" fmla="*/ 88 w 90"/>
                <a:gd name="T1" fmla="*/ 137 h 302"/>
                <a:gd name="T2" fmla="*/ 88 w 90"/>
                <a:gd name="T3" fmla="*/ 137 h 302"/>
                <a:gd name="T4" fmla="*/ 85 w 90"/>
                <a:gd name="T5" fmla="*/ 130 h 302"/>
                <a:gd name="T6" fmla="*/ 81 w 90"/>
                <a:gd name="T7" fmla="*/ 122 h 302"/>
                <a:gd name="T8" fmla="*/ 73 w 90"/>
                <a:gd name="T9" fmla="*/ 108 h 302"/>
                <a:gd name="T10" fmla="*/ 73 w 90"/>
                <a:gd name="T11" fmla="*/ 108 h 302"/>
                <a:gd name="T12" fmla="*/ 71 w 90"/>
                <a:gd name="T13" fmla="*/ 99 h 302"/>
                <a:gd name="T14" fmla="*/ 69 w 90"/>
                <a:gd name="T15" fmla="*/ 87 h 302"/>
                <a:gd name="T16" fmla="*/ 67 w 90"/>
                <a:gd name="T17" fmla="*/ 58 h 302"/>
                <a:gd name="T18" fmla="*/ 67 w 90"/>
                <a:gd name="T19" fmla="*/ 58 h 302"/>
                <a:gd name="T20" fmla="*/ 64 w 90"/>
                <a:gd name="T21" fmla="*/ 30 h 302"/>
                <a:gd name="T22" fmla="*/ 62 w 90"/>
                <a:gd name="T23" fmla="*/ 18 h 302"/>
                <a:gd name="T24" fmla="*/ 64 w 90"/>
                <a:gd name="T25" fmla="*/ 14 h 302"/>
                <a:gd name="T26" fmla="*/ 64 w 90"/>
                <a:gd name="T27" fmla="*/ 12 h 302"/>
                <a:gd name="T28" fmla="*/ 62 w 90"/>
                <a:gd name="T29" fmla="*/ 9 h 302"/>
                <a:gd name="T30" fmla="*/ 64 w 90"/>
                <a:gd name="T31" fmla="*/ 2 h 302"/>
                <a:gd name="T32" fmla="*/ 62 w 90"/>
                <a:gd name="T33" fmla="*/ 0 h 302"/>
                <a:gd name="T34" fmla="*/ 28 w 90"/>
                <a:gd name="T35" fmla="*/ 0 h 302"/>
                <a:gd name="T36" fmla="*/ 26 w 90"/>
                <a:gd name="T37" fmla="*/ 2 h 302"/>
                <a:gd name="T38" fmla="*/ 28 w 90"/>
                <a:gd name="T39" fmla="*/ 9 h 302"/>
                <a:gd name="T40" fmla="*/ 26 w 90"/>
                <a:gd name="T41" fmla="*/ 12 h 302"/>
                <a:gd name="T42" fmla="*/ 26 w 90"/>
                <a:gd name="T43" fmla="*/ 14 h 302"/>
                <a:gd name="T44" fmla="*/ 28 w 90"/>
                <a:gd name="T45" fmla="*/ 18 h 302"/>
                <a:gd name="T46" fmla="*/ 28 w 90"/>
                <a:gd name="T47" fmla="*/ 18 h 302"/>
                <a:gd name="T48" fmla="*/ 26 w 90"/>
                <a:gd name="T49" fmla="*/ 30 h 302"/>
                <a:gd name="T50" fmla="*/ 22 w 90"/>
                <a:gd name="T51" fmla="*/ 58 h 302"/>
                <a:gd name="T52" fmla="*/ 22 w 90"/>
                <a:gd name="T53" fmla="*/ 58 h 302"/>
                <a:gd name="T54" fmla="*/ 21 w 90"/>
                <a:gd name="T55" fmla="*/ 87 h 302"/>
                <a:gd name="T56" fmla="*/ 19 w 90"/>
                <a:gd name="T57" fmla="*/ 99 h 302"/>
                <a:gd name="T58" fmla="*/ 15 w 90"/>
                <a:gd name="T59" fmla="*/ 108 h 302"/>
                <a:gd name="T60" fmla="*/ 15 w 90"/>
                <a:gd name="T61" fmla="*/ 108 h 302"/>
                <a:gd name="T62" fmla="*/ 8 w 90"/>
                <a:gd name="T63" fmla="*/ 122 h 302"/>
                <a:gd name="T64" fmla="*/ 3 w 90"/>
                <a:gd name="T65" fmla="*/ 130 h 302"/>
                <a:gd name="T66" fmla="*/ 2 w 90"/>
                <a:gd name="T67" fmla="*/ 137 h 302"/>
                <a:gd name="T68" fmla="*/ 2 w 90"/>
                <a:gd name="T69" fmla="*/ 137 h 302"/>
                <a:gd name="T70" fmla="*/ 0 w 90"/>
                <a:gd name="T71" fmla="*/ 160 h 302"/>
                <a:gd name="T72" fmla="*/ 0 w 90"/>
                <a:gd name="T73" fmla="*/ 189 h 302"/>
                <a:gd name="T74" fmla="*/ 0 w 90"/>
                <a:gd name="T75" fmla="*/ 189 h 302"/>
                <a:gd name="T76" fmla="*/ 3 w 90"/>
                <a:gd name="T77" fmla="*/ 302 h 302"/>
                <a:gd name="T78" fmla="*/ 87 w 90"/>
                <a:gd name="T79" fmla="*/ 302 h 302"/>
                <a:gd name="T80" fmla="*/ 87 w 90"/>
                <a:gd name="T81" fmla="*/ 302 h 302"/>
                <a:gd name="T82" fmla="*/ 90 w 90"/>
                <a:gd name="T83" fmla="*/ 189 h 302"/>
                <a:gd name="T84" fmla="*/ 90 w 90"/>
                <a:gd name="T85" fmla="*/ 189 h 302"/>
                <a:gd name="T86" fmla="*/ 90 w 90"/>
                <a:gd name="T87" fmla="*/ 160 h 302"/>
                <a:gd name="T88" fmla="*/ 88 w 90"/>
                <a:gd name="T89" fmla="*/ 137 h 302"/>
                <a:gd name="T90" fmla="*/ 88 w 90"/>
                <a:gd name="T91" fmla="*/ 137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" h="302">
                  <a:moveTo>
                    <a:pt x="88" y="137"/>
                  </a:moveTo>
                  <a:lnTo>
                    <a:pt x="88" y="137"/>
                  </a:lnTo>
                  <a:lnTo>
                    <a:pt x="85" y="130"/>
                  </a:lnTo>
                  <a:lnTo>
                    <a:pt x="81" y="122"/>
                  </a:lnTo>
                  <a:lnTo>
                    <a:pt x="73" y="108"/>
                  </a:lnTo>
                  <a:lnTo>
                    <a:pt x="73" y="108"/>
                  </a:lnTo>
                  <a:lnTo>
                    <a:pt x="71" y="99"/>
                  </a:lnTo>
                  <a:lnTo>
                    <a:pt x="69" y="87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64" y="30"/>
                  </a:lnTo>
                  <a:lnTo>
                    <a:pt x="62" y="18"/>
                  </a:lnTo>
                  <a:lnTo>
                    <a:pt x="64" y="14"/>
                  </a:lnTo>
                  <a:lnTo>
                    <a:pt x="64" y="12"/>
                  </a:lnTo>
                  <a:lnTo>
                    <a:pt x="62" y="9"/>
                  </a:lnTo>
                  <a:lnTo>
                    <a:pt x="64" y="2"/>
                  </a:lnTo>
                  <a:lnTo>
                    <a:pt x="62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28" y="9"/>
                  </a:lnTo>
                  <a:lnTo>
                    <a:pt x="26" y="12"/>
                  </a:lnTo>
                  <a:lnTo>
                    <a:pt x="26" y="14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6" y="30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1" y="87"/>
                  </a:lnTo>
                  <a:lnTo>
                    <a:pt x="19" y="99"/>
                  </a:lnTo>
                  <a:lnTo>
                    <a:pt x="15" y="108"/>
                  </a:lnTo>
                  <a:lnTo>
                    <a:pt x="15" y="108"/>
                  </a:lnTo>
                  <a:lnTo>
                    <a:pt x="8" y="122"/>
                  </a:lnTo>
                  <a:lnTo>
                    <a:pt x="3" y="130"/>
                  </a:lnTo>
                  <a:lnTo>
                    <a:pt x="2" y="137"/>
                  </a:lnTo>
                  <a:lnTo>
                    <a:pt x="2" y="137"/>
                  </a:lnTo>
                  <a:lnTo>
                    <a:pt x="0" y="160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3" y="302"/>
                  </a:lnTo>
                  <a:lnTo>
                    <a:pt x="87" y="302"/>
                  </a:lnTo>
                  <a:lnTo>
                    <a:pt x="87" y="302"/>
                  </a:lnTo>
                  <a:lnTo>
                    <a:pt x="90" y="189"/>
                  </a:lnTo>
                  <a:lnTo>
                    <a:pt x="90" y="189"/>
                  </a:lnTo>
                  <a:lnTo>
                    <a:pt x="90" y="160"/>
                  </a:lnTo>
                  <a:lnTo>
                    <a:pt x="88" y="137"/>
                  </a:lnTo>
                  <a:lnTo>
                    <a:pt x="88" y="137"/>
                  </a:lnTo>
                  <a:close/>
                </a:path>
              </a:pathLst>
            </a:custGeom>
            <a:solidFill>
              <a:srgbClr val="FF9A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6" name="Rectangle 3"/>
          <p:cNvSpPr txBox="1">
            <a:spLocks noChangeArrowheads="1"/>
          </p:cNvSpPr>
          <p:nvPr/>
        </p:nvSpPr>
        <p:spPr bwMode="auto">
          <a:xfrm>
            <a:off x="657225" y="1424149"/>
            <a:ext cx="7829550" cy="169277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ctr">
              <a:defRPr/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After analyzing the data sets, we found the following conclusions:</a:t>
            </a:r>
          </a:p>
        </p:txBody>
      </p:sp>
    </p:spTree>
    <p:extLst>
      <p:ext uri="{BB962C8B-B14F-4D97-AF65-F5344CB8AC3E}">
        <p14:creationId xmlns:p14="http://schemas.microsoft.com/office/powerpoint/2010/main" val="3503568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altLang="ko-KR" dirty="0"/>
              <a:t>Additional Topics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What would we research further with two weeks?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54226" y="3459071"/>
            <a:ext cx="7435548" cy="683573"/>
            <a:chOff x="854226" y="3613175"/>
            <a:chExt cx="7435548" cy="68357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854226" y="3613175"/>
              <a:ext cx="7435548" cy="68357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DCCCC"/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FFF6DF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165100" dist="152400" dir="5400000" sx="98000" sy="98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2354156" y="4001115"/>
              <a:ext cx="4711681" cy="1384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>
                <a:defRPr/>
              </a:pPr>
              <a:r>
                <a:rPr lang="en-US" sz="9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Are there more breweries in areas that are strongly affiliated to one party or another? </a:t>
              </a:r>
            </a:p>
          </p:txBody>
        </p:sp>
        <p:sp>
          <p:nvSpPr>
            <p:cNvPr id="17" name="speed"/>
            <p:cNvSpPr txBox="1">
              <a:spLocks noChangeArrowheads="1"/>
            </p:cNvSpPr>
            <p:nvPr/>
          </p:nvSpPr>
          <p:spPr bwMode="auto">
            <a:xfrm>
              <a:off x="2354155" y="3769157"/>
              <a:ext cx="3518316" cy="1938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 extrusionH="57150">
                <a:bevelT w="1270" h="127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buClr>
                  <a:prstClr val="white"/>
                </a:buClr>
                <a:defRPr/>
              </a:pPr>
              <a:r>
                <a:rPr lang="en-US" altLang="ko-KR" sz="14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Brews by Political Affiliation </a:t>
              </a:r>
            </a:p>
          </p:txBody>
        </p:sp>
        <p:sp>
          <p:nvSpPr>
            <p:cNvPr id="18" name="speed"/>
            <p:cNvSpPr txBox="1">
              <a:spLocks noChangeArrowheads="1"/>
            </p:cNvSpPr>
            <p:nvPr/>
          </p:nvSpPr>
          <p:spPr bwMode="auto">
            <a:xfrm>
              <a:off x="1207048" y="3802640"/>
              <a:ext cx="942976" cy="3323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 extrusionH="57150">
                <a:bevelT w="1270" h="127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r">
                <a:lnSpc>
                  <a:spcPct val="90000"/>
                </a:lnSpc>
                <a:buClr>
                  <a:prstClr val="white"/>
                </a:buClr>
                <a:defRPr/>
              </a:pPr>
              <a:r>
                <a:rPr lang="en-US" altLang="ko-KR" sz="24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02</a:t>
              </a: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239943" y="3809605"/>
              <a:ext cx="0" cy="339959"/>
            </a:xfrm>
            <a:prstGeom prst="line">
              <a:avLst/>
            </a:prstGeom>
            <a:solidFill>
              <a:srgbClr val="474747"/>
            </a:solidFill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54226" y="4423044"/>
            <a:ext cx="7435548" cy="672075"/>
            <a:chOff x="854226" y="4500096"/>
            <a:chExt cx="7435548" cy="672075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854226" y="4500096"/>
              <a:ext cx="7435548" cy="67207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2362F">
                    <a:shade val="30000"/>
                    <a:satMod val="115000"/>
                  </a:srgbClr>
                </a:gs>
                <a:gs pos="50000">
                  <a:srgbClr val="42362F">
                    <a:shade val="67500"/>
                    <a:satMod val="115000"/>
                  </a:srgbClr>
                </a:gs>
                <a:gs pos="100000">
                  <a:srgbClr val="42362F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28575">
              <a:gradFill flip="none" rotWithShape="1">
                <a:gsLst>
                  <a:gs pos="0">
                    <a:srgbClr val="2A221E"/>
                  </a:gs>
                  <a:gs pos="50000">
                    <a:srgbClr val="735D51"/>
                  </a:gs>
                  <a:gs pos="100000">
                    <a:srgbClr val="B4A196"/>
                  </a:gs>
                </a:gsLst>
                <a:lin ang="16200000" scaled="1"/>
                <a:tileRect/>
              </a:gradFill>
            </a:ln>
            <a:effectLst>
              <a:outerShdw blurRad="165100" dist="88900" dir="5400000" sx="98000" sy="98000" algn="t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Rectangle 3"/>
            <p:cNvSpPr txBox="1">
              <a:spLocks noChangeArrowheads="1"/>
            </p:cNvSpPr>
            <p:nvPr/>
          </p:nvSpPr>
          <p:spPr bwMode="auto">
            <a:xfrm>
              <a:off x="2354156" y="4849288"/>
              <a:ext cx="4711681" cy="1384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>
                <a:defRPr/>
              </a:pPr>
              <a:r>
                <a:rPr lang="en-US" sz="90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What would we find if we spent more time looking at density within the City or State? </a:t>
              </a:r>
            </a:p>
          </p:txBody>
        </p:sp>
        <p:sp>
          <p:nvSpPr>
            <p:cNvPr id="22" name="speed"/>
            <p:cNvSpPr txBox="1">
              <a:spLocks noChangeArrowheads="1"/>
            </p:cNvSpPr>
            <p:nvPr/>
          </p:nvSpPr>
          <p:spPr bwMode="auto">
            <a:xfrm>
              <a:off x="2354155" y="4617330"/>
              <a:ext cx="3518316" cy="1938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 extrusionH="57150">
                <a:bevelT w="1270" h="127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buClr>
                  <a:prstClr val="white"/>
                </a:buCl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Population Density</a:t>
              </a:r>
            </a:p>
          </p:txBody>
        </p:sp>
        <p:sp>
          <p:nvSpPr>
            <p:cNvPr id="23" name="speed"/>
            <p:cNvSpPr txBox="1">
              <a:spLocks noChangeArrowheads="1"/>
            </p:cNvSpPr>
            <p:nvPr/>
          </p:nvSpPr>
          <p:spPr bwMode="auto">
            <a:xfrm>
              <a:off x="1207048" y="4645029"/>
              <a:ext cx="942976" cy="3323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 extrusionH="57150">
                <a:bevelT w="1270" h="127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r">
                <a:lnSpc>
                  <a:spcPct val="90000"/>
                </a:lnSpc>
                <a:buClr>
                  <a:prstClr val="white"/>
                </a:buClr>
                <a:defRPr/>
              </a:pPr>
              <a:r>
                <a:rPr lang="en-US" altLang="ko-KR" sz="2400" b="1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03</a:t>
              </a: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2239943" y="4657778"/>
              <a:ext cx="0" cy="339959"/>
            </a:xfrm>
            <a:prstGeom prst="line">
              <a:avLst/>
            </a:prstGeom>
            <a:solidFill>
              <a:srgbClr val="474747"/>
            </a:solidFill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54226" y="2491475"/>
            <a:ext cx="7435548" cy="687196"/>
            <a:chOff x="854226" y="2722631"/>
            <a:chExt cx="7435548" cy="687196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854226" y="2722631"/>
              <a:ext cx="7435548" cy="68719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DCCCC"/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FFF6DF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165100" dist="152400" dir="5400000" sx="98000" sy="98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3"/>
            <p:cNvSpPr txBox="1">
              <a:spLocks noChangeArrowheads="1"/>
            </p:cNvSpPr>
            <p:nvPr/>
          </p:nvSpPr>
          <p:spPr bwMode="auto">
            <a:xfrm>
              <a:off x="2354156" y="3093077"/>
              <a:ext cx="4711681" cy="1384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>
                <a:defRPr/>
              </a:pPr>
              <a:r>
                <a:rPr lang="en-US" sz="9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Are different styles of beer more popular seasonally? </a:t>
              </a:r>
            </a:p>
          </p:txBody>
        </p:sp>
        <p:sp>
          <p:nvSpPr>
            <p:cNvPr id="12" name="speed"/>
            <p:cNvSpPr txBox="1">
              <a:spLocks noChangeArrowheads="1"/>
            </p:cNvSpPr>
            <p:nvPr/>
          </p:nvSpPr>
          <p:spPr bwMode="auto">
            <a:xfrm>
              <a:off x="2354155" y="2861119"/>
              <a:ext cx="3518316" cy="1938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 extrusionH="57150">
                <a:bevelT w="1270" h="127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buClr>
                  <a:prstClr val="white"/>
                </a:buClr>
                <a:defRPr/>
              </a:pPr>
              <a:r>
                <a:rPr lang="en-US" altLang="ko-KR" sz="14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Seasons and Beers</a:t>
              </a:r>
            </a:p>
          </p:txBody>
        </p:sp>
        <p:sp>
          <p:nvSpPr>
            <p:cNvPr id="13" name="speed"/>
            <p:cNvSpPr txBox="1">
              <a:spLocks noChangeArrowheads="1"/>
            </p:cNvSpPr>
            <p:nvPr/>
          </p:nvSpPr>
          <p:spPr bwMode="auto">
            <a:xfrm>
              <a:off x="1207048" y="2888818"/>
              <a:ext cx="942976" cy="3323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 extrusionH="57150">
                <a:bevelT w="1270" h="127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r">
                <a:lnSpc>
                  <a:spcPct val="90000"/>
                </a:lnSpc>
                <a:buClr>
                  <a:prstClr val="white"/>
                </a:buClr>
                <a:defRPr/>
              </a:pPr>
              <a:r>
                <a:rPr lang="en-US" altLang="ko-KR" sz="24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01</a:t>
              </a: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2239943" y="2901567"/>
              <a:ext cx="0" cy="339959"/>
            </a:xfrm>
            <a:prstGeom prst="line">
              <a:avLst/>
            </a:prstGeom>
            <a:solidFill>
              <a:srgbClr val="474747"/>
            </a:solidFill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54226" y="5375519"/>
            <a:ext cx="7435548" cy="683573"/>
            <a:chOff x="854226" y="5375519"/>
            <a:chExt cx="7435548" cy="683573"/>
          </a:xfrm>
        </p:grpSpPr>
        <p:sp>
          <p:nvSpPr>
            <p:cNvPr id="50" name="모서리가 둥근 직사각형 6"/>
            <p:cNvSpPr/>
            <p:nvPr/>
          </p:nvSpPr>
          <p:spPr>
            <a:xfrm>
              <a:off x="854226" y="5375519"/>
              <a:ext cx="7435548" cy="68357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80000"/>
                </a:gs>
                <a:gs pos="100000">
                  <a:srgbClr val="260000"/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rgbClr val="C69B96"/>
                  </a:gs>
                  <a:gs pos="74000">
                    <a:srgbClr val="480000"/>
                  </a:gs>
                  <a:gs pos="100000">
                    <a:srgbClr val="4E2F2C"/>
                  </a:gs>
                </a:gsLst>
                <a:lin ang="5400000" scaled="1"/>
              </a:gradFill>
            </a:ln>
            <a:effectLst>
              <a:outerShdw blurRad="165100" dist="152400" dir="5400000" sx="86000" sy="86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Rectangle 3"/>
            <p:cNvSpPr txBox="1">
              <a:spLocks noChangeArrowheads="1"/>
            </p:cNvSpPr>
            <p:nvPr/>
          </p:nvSpPr>
          <p:spPr bwMode="auto">
            <a:xfrm>
              <a:off x="2354156" y="5763459"/>
              <a:ext cx="4711681" cy="1384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>
                <a:defRPr/>
              </a:pPr>
              <a:r>
                <a:rPr lang="en-US" sz="90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Are breweries found regularly in areas with higher or lower incomes, or lower areas of rent?</a:t>
              </a:r>
            </a:p>
          </p:txBody>
        </p:sp>
        <p:sp>
          <p:nvSpPr>
            <p:cNvPr id="53" name="speed"/>
            <p:cNvSpPr txBox="1">
              <a:spLocks noChangeArrowheads="1"/>
            </p:cNvSpPr>
            <p:nvPr/>
          </p:nvSpPr>
          <p:spPr bwMode="auto">
            <a:xfrm>
              <a:off x="2354155" y="5531501"/>
              <a:ext cx="3518316" cy="1938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 extrusionH="57150">
                <a:bevelT w="1270" h="127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buClr>
                  <a:prstClr val="white"/>
                </a:buCl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Median Income</a:t>
              </a:r>
            </a:p>
          </p:txBody>
        </p:sp>
        <p:sp>
          <p:nvSpPr>
            <p:cNvPr id="54" name="speed"/>
            <p:cNvSpPr txBox="1">
              <a:spLocks noChangeArrowheads="1"/>
            </p:cNvSpPr>
            <p:nvPr/>
          </p:nvSpPr>
          <p:spPr bwMode="auto">
            <a:xfrm>
              <a:off x="1207048" y="5569984"/>
              <a:ext cx="942976" cy="3323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 extrusionH="57150">
                <a:bevelT w="1270" h="127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r">
                <a:lnSpc>
                  <a:spcPct val="90000"/>
                </a:lnSpc>
                <a:buClr>
                  <a:prstClr val="white"/>
                </a:buClr>
                <a:defRPr/>
              </a:pPr>
              <a:r>
                <a:rPr lang="en-US" altLang="ko-KR" sz="2400" b="1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02</a:t>
              </a:r>
            </a:p>
          </p:txBody>
        </p:sp>
        <p:cxnSp>
          <p:nvCxnSpPr>
            <p:cNvPr id="55" name="직선 연결선 18"/>
            <p:cNvCxnSpPr/>
            <p:nvPr/>
          </p:nvCxnSpPr>
          <p:spPr>
            <a:xfrm>
              <a:off x="2239943" y="5571949"/>
              <a:ext cx="0" cy="339959"/>
            </a:xfrm>
            <a:prstGeom prst="line">
              <a:avLst/>
            </a:prstGeom>
            <a:solidFill>
              <a:srgbClr val="474747"/>
            </a:solidFill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619996" y="1501334"/>
            <a:ext cx="4528067" cy="246221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defRPr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few items that piqued our curiosity… </a:t>
            </a:r>
          </a:p>
        </p:txBody>
      </p:sp>
    </p:spTree>
    <p:extLst>
      <p:ext uri="{BB962C8B-B14F-4D97-AF65-F5344CB8AC3E}">
        <p14:creationId xmlns:p14="http://schemas.microsoft.com/office/powerpoint/2010/main" val="1155698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7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algn="ctr">
              <a:lnSpc>
                <a:spcPts val="3500"/>
              </a:lnSpc>
            </a:pPr>
            <a:r>
              <a:rPr lang="en-US" altLang="ko-KR" sz="5000" b="1" i="1" baseline="0" dirty="0">
                <a:latin typeface="times" pitchFamily="18" charset="0"/>
                <a:cs typeface="times" pitchFamily="18" charset="0"/>
              </a:rPr>
              <a:t>Cheers!</a:t>
            </a:r>
            <a:endParaRPr lang="en-US" altLang="ko-KR" sz="5000" b="1" i="1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14" name="직사각형 83"/>
          <p:cNvSpPr/>
          <p:nvPr/>
        </p:nvSpPr>
        <p:spPr>
          <a:xfrm>
            <a:off x="1274796" y="5949280"/>
            <a:ext cx="65944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October 10, 2018 by Michelle Yeager, Ryan Jenks, Peter Talen, Kindra Evensen, Mollie White</a:t>
            </a:r>
          </a:p>
          <a:p>
            <a:pPr algn="ctr">
              <a:defRPr/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20" descr="C:\Users\pello 05\Desktop\20set 3개\2\3.wmf">
            <a:extLst>
              <a:ext uri="{FF2B5EF4-FFF2-40B4-BE49-F238E27FC236}">
                <a16:creationId xmlns:a16="http://schemas.microsoft.com/office/drawing/2014/main" id="{17189287-5AB5-4E5E-845F-DD62A7163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577" y="1557095"/>
            <a:ext cx="2788896" cy="187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2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01.Breweries Per Capita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02.Brewery Popularity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03.Colorado and Denver Breweries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699455" y="4353118"/>
            <a:ext cx="4182221" cy="492443"/>
          </a:xfrm>
        </p:spPr>
        <p:txBody>
          <a:bodyPr/>
          <a:lstStyle/>
          <a:p>
            <a:r>
              <a:rPr lang="en-US" altLang="ko-KR" dirty="0"/>
              <a:t>04.Breweries and Crime</a:t>
            </a:r>
            <a:endParaRPr lang="ko-KR" altLang="en-US" dirty="0"/>
          </a:p>
          <a:p>
            <a:endParaRPr lang="ko-KR" altLang="en-US" i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697727" y="5025193"/>
            <a:ext cx="4183947" cy="246221"/>
          </a:xfrm>
        </p:spPr>
        <p:txBody>
          <a:bodyPr/>
          <a:lstStyle/>
          <a:p>
            <a:r>
              <a:rPr lang="en-US" altLang="ko-KR" dirty="0"/>
              <a:t>05.Beer types, IBUs, ABVs 5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Beer Summary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How many breweries are there in America? 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>
          <a:xfrm>
            <a:off x="1032561" y="3301156"/>
            <a:ext cx="4763575" cy="369332"/>
          </a:xfrm>
        </p:spPr>
        <p:txBody>
          <a:bodyPr/>
          <a:lstStyle/>
          <a:p>
            <a:r>
              <a:rPr lang="en-US" altLang="ko-KR" dirty="0"/>
              <a:t>How do states differ with popularity? What growth has the industry seen? 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Where does Colorado fall in comparison with other states? 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>
          <a:xfrm>
            <a:off x="1032560" y="4652044"/>
            <a:ext cx="4182221" cy="406265"/>
          </a:xfrm>
        </p:spPr>
        <p:txBody>
          <a:bodyPr/>
          <a:lstStyle/>
          <a:p>
            <a:r>
              <a:rPr lang="en-US" altLang="ko-KR" dirty="0"/>
              <a:t>Are misdemeanors more common near breweries?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2"/>
          </p:nvPr>
        </p:nvSpPr>
        <p:spPr>
          <a:xfrm>
            <a:off x="1032560" y="5332566"/>
            <a:ext cx="4182221" cy="369332"/>
          </a:xfrm>
        </p:spPr>
        <p:txBody>
          <a:bodyPr/>
          <a:lstStyle/>
          <a:p>
            <a:r>
              <a:rPr lang="en-US" altLang="ko-KR" dirty="0"/>
              <a:t>What are the physics of beer? What words are most commonly used in describing beer? </a:t>
            </a:r>
            <a:endParaRPr lang="ko-KR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-8626" y="0"/>
            <a:ext cx="9152626" cy="699542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42362F"/>
            </a:bgClr>
          </a:patt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627534"/>
            <a:ext cx="9144000" cy="0"/>
          </a:xfrm>
          <a:prstGeom prst="line">
            <a:avLst/>
          </a:prstGeom>
          <a:pattFill prst="wdUpDiag">
            <a:fgClr>
              <a:schemeClr val="tx1"/>
            </a:fgClr>
            <a:bgClr>
              <a:srgbClr val="42362F"/>
            </a:bgClr>
          </a:pattFill>
          <a:ln w="41275">
            <a:solidFill>
              <a:srgbClr val="CDCCCC"/>
            </a:solidFill>
          </a:ln>
        </p:spPr>
      </p:cxnSp>
      <p:pic>
        <p:nvPicPr>
          <p:cNvPr id="20" name="Picture 2" descr="C:\Users\pello 05\Desktop\20set 3개\2\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2" t="17497" r="21691" b="17239"/>
          <a:stretch/>
        </p:blipFill>
        <p:spPr bwMode="auto">
          <a:xfrm>
            <a:off x="5455903" y="4725144"/>
            <a:ext cx="3420484" cy="221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10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>
          <a:xfrm>
            <a:off x="4139952" y="3355975"/>
            <a:ext cx="4464496" cy="577081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6,266 Breweries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4174456" y="3028686"/>
            <a:ext cx="3168352" cy="276999"/>
          </a:xfrm>
        </p:spPr>
        <p:txBody>
          <a:bodyPr/>
          <a:lstStyle/>
          <a:p>
            <a:pPr marL="0"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Breweries per capita</a:t>
            </a:r>
            <a:endParaRPr lang="ko-KR" altLang="en-US" dirty="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4194130" y="4177680"/>
            <a:ext cx="433831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z="1100" dirty="0">
                <a:solidFill>
                  <a:srgbClr val="14161A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Vermont has the highest number of breweries per capita at 11.5</a:t>
            </a:r>
          </a:p>
          <a:p>
            <a:pPr eaLnBrk="1" hangingPunct="1"/>
            <a:r>
              <a:rPr kumimoji="0" lang="en-US" altLang="ko-KR" sz="1100" dirty="0">
                <a:solidFill>
                  <a:srgbClr val="14161A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Mississippi has the lowest number of breweries per capita at 0.6 </a:t>
            </a:r>
          </a:p>
          <a:p>
            <a:pPr eaLnBrk="1" hangingPunct="1"/>
            <a:r>
              <a:rPr kumimoji="0" lang="en-US" altLang="ko-KR" sz="1100" dirty="0">
                <a:solidFill>
                  <a:srgbClr val="14161A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Colorado ranks fifth with 8.4 breweries per capita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8626" y="0"/>
            <a:ext cx="9152626" cy="699542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42362F"/>
            </a:bgClr>
          </a:patt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627534"/>
            <a:ext cx="9144000" cy="0"/>
          </a:xfrm>
          <a:prstGeom prst="line">
            <a:avLst/>
          </a:prstGeom>
          <a:pattFill prst="wdUpDiag">
            <a:fgClr>
              <a:schemeClr val="tx1"/>
            </a:fgClr>
            <a:bgClr>
              <a:srgbClr val="42362F"/>
            </a:bgClr>
          </a:pattFill>
          <a:ln w="41275">
            <a:solidFill>
              <a:srgbClr val="CDCCCC"/>
            </a:solidFill>
          </a:ln>
        </p:spPr>
      </p:cxnSp>
      <p:grpSp>
        <p:nvGrpSpPr>
          <p:cNvPr id="22" name="Group 21"/>
          <p:cNvGrpSpPr/>
          <p:nvPr/>
        </p:nvGrpSpPr>
        <p:grpSpPr>
          <a:xfrm>
            <a:off x="1146894" y="2170956"/>
            <a:ext cx="2722456" cy="2690373"/>
            <a:chOff x="1280356" y="2543740"/>
            <a:chExt cx="2422044" cy="2393502"/>
          </a:xfrm>
        </p:grpSpPr>
        <p:pic>
          <p:nvPicPr>
            <p:cNvPr id="23" name="Picture 2" descr="C:\Users\pello 05\Desktop\20set 3개\2\3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84" t="16003" r="31894" b="16648"/>
            <a:stretch/>
          </p:blipFill>
          <p:spPr bwMode="auto">
            <a:xfrm>
              <a:off x="1382924" y="2543740"/>
              <a:ext cx="2319476" cy="2393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C:\Users\pello 05\Desktop\20set 3개\2\4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92" t="50000" r="14281" b="30474"/>
            <a:stretch/>
          </p:blipFill>
          <p:spPr bwMode="auto">
            <a:xfrm>
              <a:off x="1280356" y="2826998"/>
              <a:ext cx="2422044" cy="387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3"/>
            <p:cNvSpPr txBox="1">
              <a:spLocks noChangeArrowheads="1"/>
            </p:cNvSpPr>
            <p:nvPr/>
          </p:nvSpPr>
          <p:spPr bwMode="auto">
            <a:xfrm>
              <a:off x="1915314" y="2728032"/>
              <a:ext cx="1152128" cy="40280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rtlCol="0" anchor="t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lvl1pPr marR="0" indent="0" fontAlgn="auto">
                <a:lnSpc>
                  <a:spcPts val="35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 sz="4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imes" pitchFamily="18" charset="0"/>
                  <a:ea typeface="+mj-ea"/>
                  <a:cs typeface="times" pitchFamily="18" charset="0"/>
                </a:defRPr>
              </a:lvl1pPr>
              <a:lvl2pPr indent="0" algn="ctr">
                <a:spcBef>
                  <a:spcPct val="20000"/>
                </a:spcBef>
                <a:buFont typeface="Arial" panose="020B0604020202020204" pitchFamily="34" charset="0"/>
                <a:buNone/>
                <a:defRPr sz="2800">
                  <a:solidFill>
                    <a:schemeClr val="tx1">
                      <a:tint val="75000"/>
                    </a:schemeClr>
                  </a:solidFill>
                </a:defRPr>
              </a:lvl2pPr>
              <a:lvl3pPr indent="0" algn="ctr">
                <a:spcBef>
                  <a:spcPct val="20000"/>
                </a:spcBef>
                <a:buFont typeface="Arial" panose="020B0604020202020204" pitchFamily="34" charset="0"/>
                <a:buNone/>
                <a:defRPr sz="2400">
                  <a:solidFill>
                    <a:schemeClr val="tx1">
                      <a:tint val="75000"/>
                    </a:schemeClr>
                  </a:solidFill>
                </a:defRPr>
              </a:lvl3pPr>
              <a:lvl4pPr indent="0" algn="ctr">
                <a:spcBef>
                  <a:spcPct val="20000"/>
                </a:spcBef>
                <a:buFont typeface="Arial" panose="020B0604020202020204" pitchFamily="34" charset="0"/>
                <a:buNone/>
                <a:defRPr sz="2000">
                  <a:solidFill>
                    <a:schemeClr val="tx1">
                      <a:tint val="75000"/>
                    </a:schemeClr>
                  </a:solidFill>
                </a:defRPr>
              </a:lvl4pPr>
              <a:lvl5pPr indent="0" algn="ctr">
                <a:spcBef>
                  <a:spcPct val="20000"/>
                </a:spcBef>
                <a:buFont typeface="Arial" panose="020B0604020202020204" pitchFamily="34" charset="0"/>
                <a:buNone/>
                <a:defRPr sz="2000">
                  <a:solidFill>
                    <a:schemeClr val="tx1">
                      <a:tint val="75000"/>
                    </a:schemeClr>
                  </a:solidFill>
                </a:defRPr>
              </a:lvl5pPr>
              <a:lvl6pPr indent="0" algn="ctr">
                <a:spcBef>
                  <a:spcPct val="20000"/>
                </a:spcBef>
                <a:buFont typeface="Arial" panose="020B0604020202020204" pitchFamily="34" charset="0"/>
                <a:buNone/>
                <a:defRPr sz="2000">
                  <a:solidFill>
                    <a:schemeClr val="tx1">
                      <a:tint val="75000"/>
                    </a:schemeClr>
                  </a:solidFill>
                </a:defRPr>
              </a:lvl6pPr>
              <a:lvl7pPr indent="0" algn="ctr">
                <a:spcBef>
                  <a:spcPct val="20000"/>
                </a:spcBef>
                <a:buFont typeface="Arial" panose="020B0604020202020204" pitchFamily="34" charset="0"/>
                <a:buNone/>
                <a:defRPr sz="2000">
                  <a:solidFill>
                    <a:schemeClr val="tx1">
                      <a:tint val="75000"/>
                    </a:schemeClr>
                  </a:solidFill>
                </a:defRPr>
              </a:lvl7pPr>
              <a:lvl8pPr indent="0" algn="ctr">
                <a:spcBef>
                  <a:spcPct val="20000"/>
                </a:spcBef>
                <a:buFont typeface="Arial" panose="020B0604020202020204" pitchFamily="34" charset="0"/>
                <a:buNone/>
                <a:defRPr sz="2000">
                  <a:solidFill>
                    <a:schemeClr val="tx1">
                      <a:tint val="75000"/>
                    </a:schemeClr>
                  </a:solidFill>
                </a:defRPr>
              </a:lvl8pPr>
              <a:lvl9pPr indent="0" algn="ctr">
                <a:spcBef>
                  <a:spcPct val="20000"/>
                </a:spcBef>
                <a:buFont typeface="Arial" panose="020B0604020202020204" pitchFamily="34" charset="0"/>
                <a:buNone/>
                <a:defRPr sz="2000">
                  <a:solidFill>
                    <a:schemeClr val="tx1">
                      <a:tint val="75000"/>
                    </a:schemeClr>
                  </a:solidFill>
                </a:defRPr>
              </a:lvl9pPr>
            </a:lstStyle>
            <a:p>
              <a:pPr algn="ctr"/>
              <a:r>
                <a:rPr lang="en-US" altLang="ko-KR" sz="2200" dirty="0">
                  <a:solidFill>
                    <a:schemeClr val="bg1"/>
                  </a:solidFill>
                </a:rPr>
                <a:t>BEER</a:t>
              </a:r>
            </a:p>
          </p:txBody>
        </p:sp>
      </p:grpSp>
      <p:sp>
        <p:nvSpPr>
          <p:cNvPr id="11" name="Rectangle 3">
            <a:extLst>
              <a:ext uri="{FF2B5EF4-FFF2-40B4-BE49-F238E27FC236}">
                <a16:creationId xmlns:a16="http://schemas.microsoft.com/office/drawing/2014/main" id="{D60A6CDD-19A5-4C45-B98D-35B539697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528" y="6415306"/>
            <a:ext cx="385647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z="800" dirty="0">
                <a:solidFill>
                  <a:srgbClr val="14161A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 Brewery count is as of 2017 </a:t>
            </a:r>
          </a:p>
        </p:txBody>
      </p:sp>
    </p:spTree>
    <p:extLst>
      <p:ext uri="{BB962C8B-B14F-4D97-AF65-F5344CB8AC3E}">
        <p14:creationId xmlns:p14="http://schemas.microsoft.com/office/powerpoint/2010/main" val="419855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971600" y="107416"/>
            <a:ext cx="3672408" cy="400110"/>
          </a:xfrm>
        </p:spPr>
        <p:txBody>
          <a:bodyPr/>
          <a:lstStyle/>
          <a:p>
            <a:pPr lvl="0"/>
            <a:r>
              <a:rPr lang="en-US" altLang="ko-KR" dirty="0"/>
              <a:t>Brewery Types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 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495300" y="1424149"/>
            <a:ext cx="8153400" cy="169277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ctr">
              <a:defRPr/>
            </a:pP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Brewery DB’s classifies breweries as: bar, brewpub, contract, large, micro, planning, proprietor, regional.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6C14F-660B-4C58-A55D-AD34264D4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1895475"/>
            <a:ext cx="3857625" cy="3067050"/>
          </a:xfrm>
          <a:prstGeom prst="rect">
            <a:avLst/>
          </a:prstGeom>
        </p:spPr>
      </p:pic>
      <p:sp>
        <p:nvSpPr>
          <p:cNvPr id="7" name="Freeform 11">
            <a:extLst>
              <a:ext uri="{FF2B5EF4-FFF2-40B4-BE49-F238E27FC236}">
                <a16:creationId xmlns:a16="http://schemas.microsoft.com/office/drawing/2014/main" id="{6451CCCA-6329-4456-93FC-11DF983E40D6}"/>
              </a:ext>
            </a:extLst>
          </p:cNvPr>
          <p:cNvSpPr>
            <a:spLocks/>
          </p:cNvSpPr>
          <p:nvPr/>
        </p:nvSpPr>
        <p:spPr bwMode="auto">
          <a:xfrm>
            <a:off x="3059832" y="5696415"/>
            <a:ext cx="800559" cy="649729"/>
          </a:xfrm>
          <a:custGeom>
            <a:avLst/>
            <a:gdLst>
              <a:gd name="T0" fmla="*/ 821 w 829"/>
              <a:gd name="T1" fmla="*/ 94 h 671"/>
              <a:gd name="T2" fmla="*/ 814 w 829"/>
              <a:gd name="T3" fmla="*/ 102 h 671"/>
              <a:gd name="T4" fmla="*/ 801 w 829"/>
              <a:gd name="T5" fmla="*/ 131 h 671"/>
              <a:gd name="T6" fmla="*/ 766 w 829"/>
              <a:gd name="T7" fmla="*/ 130 h 671"/>
              <a:gd name="T8" fmla="*/ 755 w 829"/>
              <a:gd name="T9" fmla="*/ 126 h 671"/>
              <a:gd name="T10" fmla="*/ 725 w 829"/>
              <a:gd name="T11" fmla="*/ 116 h 671"/>
              <a:gd name="T12" fmla="*/ 713 w 829"/>
              <a:gd name="T13" fmla="*/ 127 h 671"/>
              <a:gd name="T14" fmla="*/ 696 w 829"/>
              <a:gd name="T15" fmla="*/ 159 h 671"/>
              <a:gd name="T16" fmla="*/ 660 w 829"/>
              <a:gd name="T17" fmla="*/ 168 h 671"/>
              <a:gd name="T18" fmla="*/ 635 w 829"/>
              <a:gd name="T19" fmla="*/ 176 h 671"/>
              <a:gd name="T20" fmla="*/ 615 w 829"/>
              <a:gd name="T21" fmla="*/ 181 h 671"/>
              <a:gd name="T22" fmla="*/ 598 w 829"/>
              <a:gd name="T23" fmla="*/ 174 h 671"/>
              <a:gd name="T24" fmla="*/ 579 w 829"/>
              <a:gd name="T25" fmla="*/ 169 h 671"/>
              <a:gd name="T26" fmla="*/ 569 w 829"/>
              <a:gd name="T27" fmla="*/ 199 h 671"/>
              <a:gd name="T28" fmla="*/ 552 w 829"/>
              <a:gd name="T29" fmla="*/ 240 h 671"/>
              <a:gd name="T30" fmla="*/ 542 w 829"/>
              <a:gd name="T31" fmla="*/ 291 h 671"/>
              <a:gd name="T32" fmla="*/ 536 w 829"/>
              <a:gd name="T33" fmla="*/ 345 h 671"/>
              <a:gd name="T34" fmla="*/ 537 w 829"/>
              <a:gd name="T35" fmla="*/ 385 h 671"/>
              <a:gd name="T36" fmla="*/ 555 w 829"/>
              <a:gd name="T37" fmla="*/ 384 h 671"/>
              <a:gd name="T38" fmla="*/ 562 w 829"/>
              <a:gd name="T39" fmla="*/ 393 h 671"/>
              <a:gd name="T40" fmla="*/ 568 w 829"/>
              <a:gd name="T41" fmla="*/ 402 h 671"/>
              <a:gd name="T42" fmla="*/ 550 w 829"/>
              <a:gd name="T43" fmla="*/ 408 h 671"/>
              <a:gd name="T44" fmla="*/ 568 w 829"/>
              <a:gd name="T45" fmla="*/ 414 h 671"/>
              <a:gd name="T46" fmla="*/ 537 w 829"/>
              <a:gd name="T47" fmla="*/ 425 h 671"/>
              <a:gd name="T48" fmla="*/ 491 w 829"/>
              <a:gd name="T49" fmla="*/ 419 h 671"/>
              <a:gd name="T50" fmla="*/ 472 w 829"/>
              <a:gd name="T51" fmla="*/ 371 h 671"/>
              <a:gd name="T52" fmla="*/ 463 w 829"/>
              <a:gd name="T53" fmla="*/ 317 h 671"/>
              <a:gd name="T54" fmla="*/ 422 w 829"/>
              <a:gd name="T55" fmla="*/ 337 h 671"/>
              <a:gd name="T56" fmla="*/ 382 w 829"/>
              <a:gd name="T57" fmla="*/ 418 h 671"/>
              <a:gd name="T58" fmla="*/ 293 w 829"/>
              <a:gd name="T59" fmla="*/ 556 h 671"/>
              <a:gd name="T60" fmla="*/ 327 w 829"/>
              <a:gd name="T61" fmla="*/ 611 h 671"/>
              <a:gd name="T62" fmla="*/ 341 w 829"/>
              <a:gd name="T63" fmla="*/ 657 h 671"/>
              <a:gd name="T64" fmla="*/ 265 w 829"/>
              <a:gd name="T65" fmla="*/ 663 h 671"/>
              <a:gd name="T66" fmla="*/ 178 w 829"/>
              <a:gd name="T67" fmla="*/ 592 h 671"/>
              <a:gd name="T68" fmla="*/ 200 w 829"/>
              <a:gd name="T69" fmla="*/ 564 h 671"/>
              <a:gd name="T70" fmla="*/ 210 w 829"/>
              <a:gd name="T71" fmla="*/ 515 h 671"/>
              <a:gd name="T72" fmla="*/ 151 w 829"/>
              <a:gd name="T73" fmla="*/ 467 h 671"/>
              <a:gd name="T74" fmla="*/ 98 w 829"/>
              <a:gd name="T75" fmla="*/ 433 h 671"/>
              <a:gd name="T76" fmla="*/ 68 w 829"/>
              <a:gd name="T77" fmla="*/ 440 h 671"/>
              <a:gd name="T78" fmla="*/ 15 w 829"/>
              <a:gd name="T79" fmla="*/ 458 h 671"/>
              <a:gd name="T80" fmla="*/ 14 w 829"/>
              <a:gd name="T81" fmla="*/ 432 h 671"/>
              <a:gd name="T82" fmla="*/ 89 w 829"/>
              <a:gd name="T83" fmla="*/ 353 h 671"/>
              <a:gd name="T84" fmla="*/ 112 w 829"/>
              <a:gd name="T85" fmla="*/ 348 h 671"/>
              <a:gd name="T86" fmla="*/ 128 w 829"/>
              <a:gd name="T87" fmla="*/ 370 h 671"/>
              <a:gd name="T88" fmla="*/ 165 w 829"/>
              <a:gd name="T89" fmla="*/ 385 h 671"/>
              <a:gd name="T90" fmla="*/ 209 w 829"/>
              <a:gd name="T91" fmla="*/ 409 h 671"/>
              <a:gd name="T92" fmla="*/ 212 w 829"/>
              <a:gd name="T93" fmla="*/ 363 h 671"/>
              <a:gd name="T94" fmla="*/ 209 w 829"/>
              <a:gd name="T95" fmla="*/ 301 h 671"/>
              <a:gd name="T96" fmla="*/ 158 w 829"/>
              <a:gd name="T97" fmla="*/ 211 h 671"/>
              <a:gd name="T98" fmla="*/ 171 w 829"/>
              <a:gd name="T99" fmla="*/ 148 h 671"/>
              <a:gd name="T100" fmla="*/ 210 w 829"/>
              <a:gd name="T101" fmla="*/ 116 h 671"/>
              <a:gd name="T102" fmla="*/ 252 w 829"/>
              <a:gd name="T103" fmla="*/ 89 h 671"/>
              <a:gd name="T104" fmla="*/ 312 w 829"/>
              <a:gd name="T105" fmla="*/ 63 h 671"/>
              <a:gd name="T106" fmla="*/ 395 w 829"/>
              <a:gd name="T107" fmla="*/ 25 h 671"/>
              <a:gd name="T108" fmla="*/ 519 w 829"/>
              <a:gd name="T109" fmla="*/ 0 h 671"/>
              <a:gd name="T110" fmla="*/ 577 w 829"/>
              <a:gd name="T111" fmla="*/ 6 h 671"/>
              <a:gd name="T112" fmla="*/ 650 w 829"/>
              <a:gd name="T113" fmla="*/ 25 h 671"/>
              <a:gd name="T114" fmla="*/ 702 w 829"/>
              <a:gd name="T115" fmla="*/ 41 h 671"/>
              <a:gd name="T116" fmla="*/ 720 w 829"/>
              <a:gd name="T117" fmla="*/ 41 h 671"/>
              <a:gd name="T118" fmla="*/ 748 w 829"/>
              <a:gd name="T119" fmla="*/ 49 h 671"/>
              <a:gd name="T120" fmla="*/ 784 w 829"/>
              <a:gd name="T121" fmla="*/ 61 h 671"/>
              <a:gd name="T122" fmla="*/ 810 w 829"/>
              <a:gd name="T123" fmla="*/ 81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29" h="671">
                <a:moveTo>
                  <a:pt x="825" y="82"/>
                </a:moveTo>
                <a:lnTo>
                  <a:pt x="825" y="82"/>
                </a:lnTo>
                <a:lnTo>
                  <a:pt x="828" y="87"/>
                </a:lnTo>
                <a:lnTo>
                  <a:pt x="829" y="89"/>
                </a:lnTo>
                <a:lnTo>
                  <a:pt x="829" y="91"/>
                </a:lnTo>
                <a:lnTo>
                  <a:pt x="829" y="91"/>
                </a:lnTo>
                <a:lnTo>
                  <a:pt x="827" y="94"/>
                </a:lnTo>
                <a:lnTo>
                  <a:pt x="825" y="95"/>
                </a:lnTo>
                <a:lnTo>
                  <a:pt x="825" y="95"/>
                </a:lnTo>
                <a:lnTo>
                  <a:pt x="822" y="95"/>
                </a:lnTo>
                <a:lnTo>
                  <a:pt x="821" y="94"/>
                </a:lnTo>
                <a:lnTo>
                  <a:pt x="821" y="94"/>
                </a:lnTo>
                <a:lnTo>
                  <a:pt x="819" y="92"/>
                </a:lnTo>
                <a:lnTo>
                  <a:pt x="819" y="92"/>
                </a:lnTo>
                <a:lnTo>
                  <a:pt x="818" y="92"/>
                </a:lnTo>
                <a:lnTo>
                  <a:pt x="817" y="92"/>
                </a:lnTo>
                <a:lnTo>
                  <a:pt x="817" y="92"/>
                </a:lnTo>
                <a:lnTo>
                  <a:pt x="817" y="95"/>
                </a:lnTo>
                <a:lnTo>
                  <a:pt x="817" y="95"/>
                </a:lnTo>
                <a:lnTo>
                  <a:pt x="816" y="98"/>
                </a:lnTo>
                <a:lnTo>
                  <a:pt x="816" y="98"/>
                </a:lnTo>
                <a:lnTo>
                  <a:pt x="816" y="101"/>
                </a:lnTo>
                <a:lnTo>
                  <a:pt x="814" y="102"/>
                </a:lnTo>
                <a:lnTo>
                  <a:pt x="814" y="102"/>
                </a:lnTo>
                <a:lnTo>
                  <a:pt x="812" y="102"/>
                </a:lnTo>
                <a:lnTo>
                  <a:pt x="811" y="103"/>
                </a:lnTo>
                <a:lnTo>
                  <a:pt x="811" y="103"/>
                </a:lnTo>
                <a:lnTo>
                  <a:pt x="812" y="107"/>
                </a:lnTo>
                <a:lnTo>
                  <a:pt x="812" y="114"/>
                </a:lnTo>
                <a:lnTo>
                  <a:pt x="812" y="114"/>
                </a:lnTo>
                <a:lnTo>
                  <a:pt x="811" y="120"/>
                </a:lnTo>
                <a:lnTo>
                  <a:pt x="809" y="125"/>
                </a:lnTo>
                <a:lnTo>
                  <a:pt x="809" y="125"/>
                </a:lnTo>
                <a:lnTo>
                  <a:pt x="807" y="128"/>
                </a:lnTo>
                <a:lnTo>
                  <a:pt x="805" y="130"/>
                </a:lnTo>
                <a:lnTo>
                  <a:pt x="801" y="131"/>
                </a:lnTo>
                <a:lnTo>
                  <a:pt x="801" y="131"/>
                </a:lnTo>
                <a:lnTo>
                  <a:pt x="795" y="133"/>
                </a:lnTo>
                <a:lnTo>
                  <a:pt x="791" y="133"/>
                </a:lnTo>
                <a:lnTo>
                  <a:pt x="788" y="131"/>
                </a:lnTo>
                <a:lnTo>
                  <a:pt x="788" y="131"/>
                </a:lnTo>
                <a:lnTo>
                  <a:pt x="773" y="126"/>
                </a:lnTo>
                <a:lnTo>
                  <a:pt x="773" y="126"/>
                </a:lnTo>
                <a:lnTo>
                  <a:pt x="769" y="125"/>
                </a:lnTo>
                <a:lnTo>
                  <a:pt x="768" y="125"/>
                </a:lnTo>
                <a:lnTo>
                  <a:pt x="768" y="126"/>
                </a:lnTo>
                <a:lnTo>
                  <a:pt x="768" y="126"/>
                </a:lnTo>
                <a:lnTo>
                  <a:pt x="766" y="130"/>
                </a:lnTo>
                <a:lnTo>
                  <a:pt x="765" y="133"/>
                </a:lnTo>
                <a:lnTo>
                  <a:pt x="763" y="134"/>
                </a:lnTo>
                <a:lnTo>
                  <a:pt x="763" y="134"/>
                </a:lnTo>
                <a:lnTo>
                  <a:pt x="760" y="135"/>
                </a:lnTo>
                <a:lnTo>
                  <a:pt x="757" y="135"/>
                </a:lnTo>
                <a:lnTo>
                  <a:pt x="757" y="135"/>
                </a:lnTo>
                <a:lnTo>
                  <a:pt x="754" y="134"/>
                </a:lnTo>
                <a:lnTo>
                  <a:pt x="754" y="133"/>
                </a:lnTo>
                <a:lnTo>
                  <a:pt x="754" y="131"/>
                </a:lnTo>
                <a:lnTo>
                  <a:pt x="754" y="131"/>
                </a:lnTo>
                <a:lnTo>
                  <a:pt x="755" y="126"/>
                </a:lnTo>
                <a:lnTo>
                  <a:pt x="755" y="126"/>
                </a:lnTo>
                <a:lnTo>
                  <a:pt x="756" y="125"/>
                </a:lnTo>
                <a:lnTo>
                  <a:pt x="755" y="125"/>
                </a:lnTo>
                <a:lnTo>
                  <a:pt x="755" y="125"/>
                </a:lnTo>
                <a:lnTo>
                  <a:pt x="748" y="127"/>
                </a:lnTo>
                <a:lnTo>
                  <a:pt x="744" y="127"/>
                </a:lnTo>
                <a:lnTo>
                  <a:pt x="741" y="125"/>
                </a:lnTo>
                <a:lnTo>
                  <a:pt x="741" y="125"/>
                </a:lnTo>
                <a:lnTo>
                  <a:pt x="731" y="117"/>
                </a:lnTo>
                <a:lnTo>
                  <a:pt x="731" y="117"/>
                </a:lnTo>
                <a:lnTo>
                  <a:pt x="729" y="116"/>
                </a:lnTo>
                <a:lnTo>
                  <a:pt x="726" y="115"/>
                </a:lnTo>
                <a:lnTo>
                  <a:pt x="725" y="116"/>
                </a:lnTo>
                <a:lnTo>
                  <a:pt x="725" y="116"/>
                </a:lnTo>
                <a:lnTo>
                  <a:pt x="723" y="117"/>
                </a:lnTo>
                <a:lnTo>
                  <a:pt x="722" y="118"/>
                </a:lnTo>
                <a:lnTo>
                  <a:pt x="721" y="121"/>
                </a:lnTo>
                <a:lnTo>
                  <a:pt x="721" y="121"/>
                </a:lnTo>
                <a:lnTo>
                  <a:pt x="719" y="124"/>
                </a:lnTo>
                <a:lnTo>
                  <a:pt x="718" y="125"/>
                </a:lnTo>
                <a:lnTo>
                  <a:pt x="716" y="126"/>
                </a:lnTo>
                <a:lnTo>
                  <a:pt x="716" y="126"/>
                </a:lnTo>
                <a:lnTo>
                  <a:pt x="712" y="127"/>
                </a:lnTo>
                <a:lnTo>
                  <a:pt x="712" y="127"/>
                </a:lnTo>
                <a:lnTo>
                  <a:pt x="713" y="127"/>
                </a:lnTo>
                <a:lnTo>
                  <a:pt x="713" y="129"/>
                </a:lnTo>
                <a:lnTo>
                  <a:pt x="713" y="131"/>
                </a:lnTo>
                <a:lnTo>
                  <a:pt x="713" y="131"/>
                </a:lnTo>
                <a:lnTo>
                  <a:pt x="713" y="137"/>
                </a:lnTo>
                <a:lnTo>
                  <a:pt x="713" y="139"/>
                </a:lnTo>
                <a:lnTo>
                  <a:pt x="712" y="141"/>
                </a:lnTo>
                <a:lnTo>
                  <a:pt x="712" y="141"/>
                </a:lnTo>
                <a:lnTo>
                  <a:pt x="708" y="148"/>
                </a:lnTo>
                <a:lnTo>
                  <a:pt x="705" y="152"/>
                </a:lnTo>
                <a:lnTo>
                  <a:pt x="702" y="155"/>
                </a:lnTo>
                <a:lnTo>
                  <a:pt x="702" y="155"/>
                </a:lnTo>
                <a:lnTo>
                  <a:pt x="696" y="159"/>
                </a:lnTo>
                <a:lnTo>
                  <a:pt x="692" y="160"/>
                </a:lnTo>
                <a:lnTo>
                  <a:pt x="688" y="161"/>
                </a:lnTo>
                <a:lnTo>
                  <a:pt x="688" y="161"/>
                </a:lnTo>
                <a:lnTo>
                  <a:pt x="680" y="163"/>
                </a:lnTo>
                <a:lnTo>
                  <a:pt x="672" y="163"/>
                </a:lnTo>
                <a:lnTo>
                  <a:pt x="672" y="163"/>
                </a:lnTo>
                <a:lnTo>
                  <a:pt x="668" y="165"/>
                </a:lnTo>
                <a:lnTo>
                  <a:pt x="665" y="165"/>
                </a:lnTo>
                <a:lnTo>
                  <a:pt x="661" y="167"/>
                </a:lnTo>
                <a:lnTo>
                  <a:pt x="661" y="167"/>
                </a:lnTo>
                <a:lnTo>
                  <a:pt x="660" y="168"/>
                </a:lnTo>
                <a:lnTo>
                  <a:pt x="660" y="168"/>
                </a:lnTo>
                <a:lnTo>
                  <a:pt x="658" y="166"/>
                </a:lnTo>
                <a:lnTo>
                  <a:pt x="658" y="166"/>
                </a:lnTo>
                <a:lnTo>
                  <a:pt x="657" y="166"/>
                </a:lnTo>
                <a:lnTo>
                  <a:pt x="655" y="165"/>
                </a:lnTo>
                <a:lnTo>
                  <a:pt x="652" y="166"/>
                </a:lnTo>
                <a:lnTo>
                  <a:pt x="650" y="167"/>
                </a:lnTo>
                <a:lnTo>
                  <a:pt x="650" y="167"/>
                </a:lnTo>
                <a:lnTo>
                  <a:pt x="648" y="169"/>
                </a:lnTo>
                <a:lnTo>
                  <a:pt x="645" y="170"/>
                </a:lnTo>
                <a:lnTo>
                  <a:pt x="640" y="172"/>
                </a:lnTo>
                <a:lnTo>
                  <a:pt x="640" y="172"/>
                </a:lnTo>
                <a:lnTo>
                  <a:pt x="635" y="176"/>
                </a:lnTo>
                <a:lnTo>
                  <a:pt x="635" y="176"/>
                </a:lnTo>
                <a:lnTo>
                  <a:pt x="632" y="177"/>
                </a:lnTo>
                <a:lnTo>
                  <a:pt x="628" y="178"/>
                </a:lnTo>
                <a:lnTo>
                  <a:pt x="628" y="178"/>
                </a:lnTo>
                <a:lnTo>
                  <a:pt x="625" y="179"/>
                </a:lnTo>
                <a:lnTo>
                  <a:pt x="623" y="180"/>
                </a:lnTo>
                <a:lnTo>
                  <a:pt x="623" y="180"/>
                </a:lnTo>
                <a:lnTo>
                  <a:pt x="619" y="182"/>
                </a:lnTo>
                <a:lnTo>
                  <a:pt x="618" y="183"/>
                </a:lnTo>
                <a:lnTo>
                  <a:pt x="617" y="183"/>
                </a:lnTo>
                <a:lnTo>
                  <a:pt x="617" y="183"/>
                </a:lnTo>
                <a:lnTo>
                  <a:pt x="615" y="181"/>
                </a:lnTo>
                <a:lnTo>
                  <a:pt x="613" y="180"/>
                </a:lnTo>
                <a:lnTo>
                  <a:pt x="613" y="180"/>
                </a:lnTo>
                <a:lnTo>
                  <a:pt x="611" y="176"/>
                </a:lnTo>
                <a:lnTo>
                  <a:pt x="611" y="176"/>
                </a:lnTo>
                <a:lnTo>
                  <a:pt x="609" y="176"/>
                </a:lnTo>
                <a:lnTo>
                  <a:pt x="607" y="174"/>
                </a:lnTo>
                <a:lnTo>
                  <a:pt x="607" y="174"/>
                </a:lnTo>
                <a:lnTo>
                  <a:pt x="602" y="176"/>
                </a:lnTo>
                <a:lnTo>
                  <a:pt x="602" y="176"/>
                </a:lnTo>
                <a:lnTo>
                  <a:pt x="600" y="176"/>
                </a:lnTo>
                <a:lnTo>
                  <a:pt x="598" y="174"/>
                </a:lnTo>
                <a:lnTo>
                  <a:pt x="598" y="174"/>
                </a:lnTo>
                <a:lnTo>
                  <a:pt x="597" y="174"/>
                </a:lnTo>
                <a:lnTo>
                  <a:pt x="597" y="174"/>
                </a:lnTo>
                <a:lnTo>
                  <a:pt x="597" y="174"/>
                </a:lnTo>
                <a:lnTo>
                  <a:pt x="595" y="176"/>
                </a:lnTo>
                <a:lnTo>
                  <a:pt x="594" y="176"/>
                </a:lnTo>
                <a:lnTo>
                  <a:pt x="593" y="174"/>
                </a:lnTo>
                <a:lnTo>
                  <a:pt x="593" y="174"/>
                </a:lnTo>
                <a:lnTo>
                  <a:pt x="588" y="173"/>
                </a:lnTo>
                <a:lnTo>
                  <a:pt x="585" y="171"/>
                </a:lnTo>
                <a:lnTo>
                  <a:pt x="585" y="171"/>
                </a:lnTo>
                <a:lnTo>
                  <a:pt x="582" y="170"/>
                </a:lnTo>
                <a:lnTo>
                  <a:pt x="579" y="169"/>
                </a:lnTo>
                <a:lnTo>
                  <a:pt x="579" y="169"/>
                </a:lnTo>
                <a:lnTo>
                  <a:pt x="575" y="170"/>
                </a:lnTo>
                <a:lnTo>
                  <a:pt x="574" y="170"/>
                </a:lnTo>
                <a:lnTo>
                  <a:pt x="573" y="170"/>
                </a:lnTo>
                <a:lnTo>
                  <a:pt x="573" y="170"/>
                </a:lnTo>
                <a:lnTo>
                  <a:pt x="570" y="168"/>
                </a:lnTo>
                <a:lnTo>
                  <a:pt x="569" y="169"/>
                </a:lnTo>
                <a:lnTo>
                  <a:pt x="569" y="171"/>
                </a:lnTo>
                <a:lnTo>
                  <a:pt x="569" y="171"/>
                </a:lnTo>
                <a:lnTo>
                  <a:pt x="570" y="190"/>
                </a:lnTo>
                <a:lnTo>
                  <a:pt x="570" y="190"/>
                </a:lnTo>
                <a:lnTo>
                  <a:pt x="569" y="199"/>
                </a:lnTo>
                <a:lnTo>
                  <a:pt x="568" y="203"/>
                </a:lnTo>
                <a:lnTo>
                  <a:pt x="566" y="205"/>
                </a:lnTo>
                <a:lnTo>
                  <a:pt x="566" y="205"/>
                </a:lnTo>
                <a:lnTo>
                  <a:pt x="563" y="209"/>
                </a:lnTo>
                <a:lnTo>
                  <a:pt x="562" y="211"/>
                </a:lnTo>
                <a:lnTo>
                  <a:pt x="562" y="213"/>
                </a:lnTo>
                <a:lnTo>
                  <a:pt x="562" y="213"/>
                </a:lnTo>
                <a:lnTo>
                  <a:pt x="563" y="220"/>
                </a:lnTo>
                <a:lnTo>
                  <a:pt x="562" y="225"/>
                </a:lnTo>
                <a:lnTo>
                  <a:pt x="559" y="231"/>
                </a:lnTo>
                <a:lnTo>
                  <a:pt x="559" y="231"/>
                </a:lnTo>
                <a:lnTo>
                  <a:pt x="552" y="240"/>
                </a:lnTo>
                <a:lnTo>
                  <a:pt x="547" y="245"/>
                </a:lnTo>
                <a:lnTo>
                  <a:pt x="547" y="245"/>
                </a:lnTo>
                <a:lnTo>
                  <a:pt x="543" y="246"/>
                </a:lnTo>
                <a:lnTo>
                  <a:pt x="542" y="248"/>
                </a:lnTo>
                <a:lnTo>
                  <a:pt x="542" y="253"/>
                </a:lnTo>
                <a:lnTo>
                  <a:pt x="542" y="253"/>
                </a:lnTo>
                <a:lnTo>
                  <a:pt x="545" y="272"/>
                </a:lnTo>
                <a:lnTo>
                  <a:pt x="545" y="281"/>
                </a:lnTo>
                <a:lnTo>
                  <a:pt x="545" y="285"/>
                </a:lnTo>
                <a:lnTo>
                  <a:pt x="545" y="288"/>
                </a:lnTo>
                <a:lnTo>
                  <a:pt x="545" y="288"/>
                </a:lnTo>
                <a:lnTo>
                  <a:pt x="542" y="291"/>
                </a:lnTo>
                <a:lnTo>
                  <a:pt x="539" y="295"/>
                </a:lnTo>
                <a:lnTo>
                  <a:pt x="537" y="298"/>
                </a:lnTo>
                <a:lnTo>
                  <a:pt x="536" y="300"/>
                </a:lnTo>
                <a:lnTo>
                  <a:pt x="537" y="302"/>
                </a:lnTo>
                <a:lnTo>
                  <a:pt x="537" y="302"/>
                </a:lnTo>
                <a:lnTo>
                  <a:pt x="538" y="315"/>
                </a:lnTo>
                <a:lnTo>
                  <a:pt x="539" y="322"/>
                </a:lnTo>
                <a:lnTo>
                  <a:pt x="538" y="328"/>
                </a:lnTo>
                <a:lnTo>
                  <a:pt x="538" y="328"/>
                </a:lnTo>
                <a:lnTo>
                  <a:pt x="537" y="338"/>
                </a:lnTo>
                <a:lnTo>
                  <a:pt x="536" y="345"/>
                </a:lnTo>
                <a:lnTo>
                  <a:pt x="536" y="345"/>
                </a:lnTo>
                <a:lnTo>
                  <a:pt x="536" y="350"/>
                </a:lnTo>
                <a:lnTo>
                  <a:pt x="534" y="352"/>
                </a:lnTo>
                <a:lnTo>
                  <a:pt x="536" y="355"/>
                </a:lnTo>
                <a:lnTo>
                  <a:pt x="536" y="355"/>
                </a:lnTo>
                <a:lnTo>
                  <a:pt x="539" y="363"/>
                </a:lnTo>
                <a:lnTo>
                  <a:pt x="541" y="368"/>
                </a:lnTo>
                <a:lnTo>
                  <a:pt x="541" y="372"/>
                </a:lnTo>
                <a:lnTo>
                  <a:pt x="541" y="372"/>
                </a:lnTo>
                <a:lnTo>
                  <a:pt x="538" y="380"/>
                </a:lnTo>
                <a:lnTo>
                  <a:pt x="538" y="380"/>
                </a:lnTo>
                <a:lnTo>
                  <a:pt x="537" y="383"/>
                </a:lnTo>
                <a:lnTo>
                  <a:pt x="537" y="385"/>
                </a:lnTo>
                <a:lnTo>
                  <a:pt x="537" y="385"/>
                </a:lnTo>
                <a:lnTo>
                  <a:pt x="539" y="386"/>
                </a:lnTo>
                <a:lnTo>
                  <a:pt x="540" y="387"/>
                </a:lnTo>
                <a:lnTo>
                  <a:pt x="541" y="386"/>
                </a:lnTo>
                <a:lnTo>
                  <a:pt x="541" y="386"/>
                </a:lnTo>
                <a:lnTo>
                  <a:pt x="544" y="385"/>
                </a:lnTo>
                <a:lnTo>
                  <a:pt x="547" y="385"/>
                </a:lnTo>
                <a:lnTo>
                  <a:pt x="549" y="385"/>
                </a:lnTo>
                <a:lnTo>
                  <a:pt x="549" y="385"/>
                </a:lnTo>
                <a:lnTo>
                  <a:pt x="551" y="385"/>
                </a:lnTo>
                <a:lnTo>
                  <a:pt x="553" y="385"/>
                </a:lnTo>
                <a:lnTo>
                  <a:pt x="555" y="384"/>
                </a:lnTo>
                <a:lnTo>
                  <a:pt x="557" y="385"/>
                </a:lnTo>
                <a:lnTo>
                  <a:pt x="557" y="385"/>
                </a:lnTo>
                <a:lnTo>
                  <a:pt x="561" y="386"/>
                </a:lnTo>
                <a:lnTo>
                  <a:pt x="562" y="387"/>
                </a:lnTo>
                <a:lnTo>
                  <a:pt x="563" y="389"/>
                </a:lnTo>
                <a:lnTo>
                  <a:pt x="563" y="389"/>
                </a:lnTo>
                <a:lnTo>
                  <a:pt x="563" y="391"/>
                </a:lnTo>
                <a:lnTo>
                  <a:pt x="562" y="392"/>
                </a:lnTo>
                <a:lnTo>
                  <a:pt x="562" y="392"/>
                </a:lnTo>
                <a:lnTo>
                  <a:pt x="562" y="393"/>
                </a:lnTo>
                <a:lnTo>
                  <a:pt x="562" y="393"/>
                </a:lnTo>
                <a:lnTo>
                  <a:pt x="562" y="393"/>
                </a:lnTo>
                <a:lnTo>
                  <a:pt x="566" y="394"/>
                </a:lnTo>
                <a:lnTo>
                  <a:pt x="566" y="394"/>
                </a:lnTo>
                <a:lnTo>
                  <a:pt x="569" y="394"/>
                </a:lnTo>
                <a:lnTo>
                  <a:pt x="571" y="394"/>
                </a:lnTo>
                <a:lnTo>
                  <a:pt x="571" y="394"/>
                </a:lnTo>
                <a:lnTo>
                  <a:pt x="572" y="395"/>
                </a:lnTo>
                <a:lnTo>
                  <a:pt x="573" y="396"/>
                </a:lnTo>
                <a:lnTo>
                  <a:pt x="572" y="397"/>
                </a:lnTo>
                <a:lnTo>
                  <a:pt x="572" y="397"/>
                </a:lnTo>
                <a:lnTo>
                  <a:pt x="571" y="400"/>
                </a:lnTo>
                <a:lnTo>
                  <a:pt x="568" y="402"/>
                </a:lnTo>
                <a:lnTo>
                  <a:pt x="568" y="402"/>
                </a:lnTo>
                <a:lnTo>
                  <a:pt x="563" y="402"/>
                </a:lnTo>
                <a:lnTo>
                  <a:pt x="563" y="402"/>
                </a:lnTo>
                <a:lnTo>
                  <a:pt x="561" y="402"/>
                </a:lnTo>
                <a:lnTo>
                  <a:pt x="559" y="403"/>
                </a:lnTo>
                <a:lnTo>
                  <a:pt x="559" y="403"/>
                </a:lnTo>
                <a:lnTo>
                  <a:pt x="558" y="404"/>
                </a:lnTo>
                <a:lnTo>
                  <a:pt x="554" y="404"/>
                </a:lnTo>
                <a:lnTo>
                  <a:pt x="554" y="404"/>
                </a:lnTo>
                <a:lnTo>
                  <a:pt x="551" y="406"/>
                </a:lnTo>
                <a:lnTo>
                  <a:pt x="550" y="407"/>
                </a:lnTo>
                <a:lnTo>
                  <a:pt x="550" y="408"/>
                </a:lnTo>
                <a:lnTo>
                  <a:pt x="550" y="408"/>
                </a:lnTo>
                <a:lnTo>
                  <a:pt x="551" y="409"/>
                </a:lnTo>
                <a:lnTo>
                  <a:pt x="553" y="408"/>
                </a:lnTo>
                <a:lnTo>
                  <a:pt x="553" y="408"/>
                </a:lnTo>
                <a:lnTo>
                  <a:pt x="558" y="407"/>
                </a:lnTo>
                <a:lnTo>
                  <a:pt x="560" y="407"/>
                </a:lnTo>
                <a:lnTo>
                  <a:pt x="562" y="408"/>
                </a:lnTo>
                <a:lnTo>
                  <a:pt x="562" y="408"/>
                </a:lnTo>
                <a:lnTo>
                  <a:pt x="565" y="409"/>
                </a:lnTo>
                <a:lnTo>
                  <a:pt x="568" y="412"/>
                </a:lnTo>
                <a:lnTo>
                  <a:pt x="568" y="412"/>
                </a:lnTo>
                <a:lnTo>
                  <a:pt x="569" y="413"/>
                </a:lnTo>
                <a:lnTo>
                  <a:pt x="568" y="414"/>
                </a:lnTo>
                <a:lnTo>
                  <a:pt x="565" y="415"/>
                </a:lnTo>
                <a:lnTo>
                  <a:pt x="565" y="415"/>
                </a:lnTo>
                <a:lnTo>
                  <a:pt x="555" y="418"/>
                </a:lnTo>
                <a:lnTo>
                  <a:pt x="555" y="418"/>
                </a:lnTo>
                <a:lnTo>
                  <a:pt x="550" y="419"/>
                </a:lnTo>
                <a:lnTo>
                  <a:pt x="550" y="419"/>
                </a:lnTo>
                <a:lnTo>
                  <a:pt x="547" y="419"/>
                </a:lnTo>
                <a:lnTo>
                  <a:pt x="544" y="421"/>
                </a:lnTo>
                <a:lnTo>
                  <a:pt x="544" y="421"/>
                </a:lnTo>
                <a:lnTo>
                  <a:pt x="542" y="423"/>
                </a:lnTo>
                <a:lnTo>
                  <a:pt x="537" y="425"/>
                </a:lnTo>
                <a:lnTo>
                  <a:pt x="537" y="425"/>
                </a:lnTo>
                <a:lnTo>
                  <a:pt x="527" y="429"/>
                </a:lnTo>
                <a:lnTo>
                  <a:pt x="521" y="430"/>
                </a:lnTo>
                <a:lnTo>
                  <a:pt x="516" y="430"/>
                </a:lnTo>
                <a:lnTo>
                  <a:pt x="516" y="430"/>
                </a:lnTo>
                <a:lnTo>
                  <a:pt x="507" y="428"/>
                </a:lnTo>
                <a:lnTo>
                  <a:pt x="499" y="426"/>
                </a:lnTo>
                <a:lnTo>
                  <a:pt x="499" y="426"/>
                </a:lnTo>
                <a:lnTo>
                  <a:pt x="495" y="424"/>
                </a:lnTo>
                <a:lnTo>
                  <a:pt x="494" y="424"/>
                </a:lnTo>
                <a:lnTo>
                  <a:pt x="493" y="423"/>
                </a:lnTo>
                <a:lnTo>
                  <a:pt x="493" y="423"/>
                </a:lnTo>
                <a:lnTo>
                  <a:pt x="491" y="419"/>
                </a:lnTo>
                <a:lnTo>
                  <a:pt x="488" y="417"/>
                </a:lnTo>
                <a:lnTo>
                  <a:pt x="488" y="417"/>
                </a:lnTo>
                <a:lnTo>
                  <a:pt x="483" y="413"/>
                </a:lnTo>
                <a:lnTo>
                  <a:pt x="480" y="409"/>
                </a:lnTo>
                <a:lnTo>
                  <a:pt x="479" y="405"/>
                </a:lnTo>
                <a:lnTo>
                  <a:pt x="479" y="405"/>
                </a:lnTo>
                <a:lnTo>
                  <a:pt x="477" y="389"/>
                </a:lnTo>
                <a:lnTo>
                  <a:pt x="477" y="389"/>
                </a:lnTo>
                <a:lnTo>
                  <a:pt x="476" y="382"/>
                </a:lnTo>
                <a:lnTo>
                  <a:pt x="474" y="375"/>
                </a:lnTo>
                <a:lnTo>
                  <a:pt x="474" y="375"/>
                </a:lnTo>
                <a:lnTo>
                  <a:pt x="472" y="371"/>
                </a:lnTo>
                <a:lnTo>
                  <a:pt x="473" y="365"/>
                </a:lnTo>
                <a:lnTo>
                  <a:pt x="473" y="365"/>
                </a:lnTo>
                <a:lnTo>
                  <a:pt x="476" y="357"/>
                </a:lnTo>
                <a:lnTo>
                  <a:pt x="477" y="348"/>
                </a:lnTo>
                <a:lnTo>
                  <a:pt x="477" y="348"/>
                </a:lnTo>
                <a:lnTo>
                  <a:pt x="476" y="343"/>
                </a:lnTo>
                <a:lnTo>
                  <a:pt x="473" y="334"/>
                </a:lnTo>
                <a:lnTo>
                  <a:pt x="473" y="334"/>
                </a:lnTo>
                <a:lnTo>
                  <a:pt x="466" y="325"/>
                </a:lnTo>
                <a:lnTo>
                  <a:pt x="464" y="320"/>
                </a:lnTo>
                <a:lnTo>
                  <a:pt x="463" y="317"/>
                </a:lnTo>
                <a:lnTo>
                  <a:pt x="463" y="317"/>
                </a:lnTo>
                <a:lnTo>
                  <a:pt x="462" y="311"/>
                </a:lnTo>
                <a:lnTo>
                  <a:pt x="462" y="310"/>
                </a:lnTo>
                <a:lnTo>
                  <a:pt x="459" y="311"/>
                </a:lnTo>
                <a:lnTo>
                  <a:pt x="459" y="311"/>
                </a:lnTo>
                <a:lnTo>
                  <a:pt x="452" y="318"/>
                </a:lnTo>
                <a:lnTo>
                  <a:pt x="446" y="322"/>
                </a:lnTo>
                <a:lnTo>
                  <a:pt x="438" y="326"/>
                </a:lnTo>
                <a:lnTo>
                  <a:pt x="438" y="326"/>
                </a:lnTo>
                <a:lnTo>
                  <a:pt x="433" y="329"/>
                </a:lnTo>
                <a:lnTo>
                  <a:pt x="430" y="332"/>
                </a:lnTo>
                <a:lnTo>
                  <a:pt x="425" y="334"/>
                </a:lnTo>
                <a:lnTo>
                  <a:pt x="422" y="337"/>
                </a:lnTo>
                <a:lnTo>
                  <a:pt x="422" y="337"/>
                </a:lnTo>
                <a:lnTo>
                  <a:pt x="413" y="338"/>
                </a:lnTo>
                <a:lnTo>
                  <a:pt x="411" y="339"/>
                </a:lnTo>
                <a:lnTo>
                  <a:pt x="410" y="341"/>
                </a:lnTo>
                <a:lnTo>
                  <a:pt x="410" y="341"/>
                </a:lnTo>
                <a:lnTo>
                  <a:pt x="408" y="359"/>
                </a:lnTo>
                <a:lnTo>
                  <a:pt x="404" y="370"/>
                </a:lnTo>
                <a:lnTo>
                  <a:pt x="401" y="377"/>
                </a:lnTo>
                <a:lnTo>
                  <a:pt x="401" y="377"/>
                </a:lnTo>
                <a:lnTo>
                  <a:pt x="393" y="395"/>
                </a:lnTo>
                <a:lnTo>
                  <a:pt x="389" y="406"/>
                </a:lnTo>
                <a:lnTo>
                  <a:pt x="382" y="418"/>
                </a:lnTo>
                <a:lnTo>
                  <a:pt x="382" y="418"/>
                </a:lnTo>
                <a:lnTo>
                  <a:pt x="368" y="445"/>
                </a:lnTo>
                <a:lnTo>
                  <a:pt x="346" y="483"/>
                </a:lnTo>
                <a:lnTo>
                  <a:pt x="346" y="483"/>
                </a:lnTo>
                <a:lnTo>
                  <a:pt x="328" y="514"/>
                </a:lnTo>
                <a:lnTo>
                  <a:pt x="317" y="531"/>
                </a:lnTo>
                <a:lnTo>
                  <a:pt x="317" y="531"/>
                </a:lnTo>
                <a:lnTo>
                  <a:pt x="312" y="540"/>
                </a:lnTo>
                <a:lnTo>
                  <a:pt x="307" y="546"/>
                </a:lnTo>
                <a:lnTo>
                  <a:pt x="302" y="552"/>
                </a:lnTo>
                <a:lnTo>
                  <a:pt x="293" y="556"/>
                </a:lnTo>
                <a:lnTo>
                  <a:pt x="293" y="556"/>
                </a:lnTo>
                <a:lnTo>
                  <a:pt x="278" y="563"/>
                </a:lnTo>
                <a:lnTo>
                  <a:pt x="276" y="564"/>
                </a:lnTo>
                <a:lnTo>
                  <a:pt x="276" y="565"/>
                </a:lnTo>
                <a:lnTo>
                  <a:pt x="276" y="566"/>
                </a:lnTo>
                <a:lnTo>
                  <a:pt x="278" y="568"/>
                </a:lnTo>
                <a:lnTo>
                  <a:pt x="278" y="568"/>
                </a:lnTo>
                <a:lnTo>
                  <a:pt x="293" y="583"/>
                </a:lnTo>
                <a:lnTo>
                  <a:pt x="308" y="595"/>
                </a:lnTo>
                <a:lnTo>
                  <a:pt x="308" y="595"/>
                </a:lnTo>
                <a:lnTo>
                  <a:pt x="317" y="603"/>
                </a:lnTo>
                <a:lnTo>
                  <a:pt x="327" y="611"/>
                </a:lnTo>
                <a:lnTo>
                  <a:pt x="327" y="611"/>
                </a:lnTo>
                <a:lnTo>
                  <a:pt x="338" y="621"/>
                </a:lnTo>
                <a:lnTo>
                  <a:pt x="338" y="621"/>
                </a:lnTo>
                <a:lnTo>
                  <a:pt x="344" y="627"/>
                </a:lnTo>
                <a:lnTo>
                  <a:pt x="347" y="630"/>
                </a:lnTo>
                <a:lnTo>
                  <a:pt x="347" y="630"/>
                </a:lnTo>
                <a:lnTo>
                  <a:pt x="349" y="633"/>
                </a:lnTo>
                <a:lnTo>
                  <a:pt x="349" y="635"/>
                </a:lnTo>
                <a:lnTo>
                  <a:pt x="348" y="641"/>
                </a:lnTo>
                <a:lnTo>
                  <a:pt x="348" y="641"/>
                </a:lnTo>
                <a:lnTo>
                  <a:pt x="347" y="646"/>
                </a:lnTo>
                <a:lnTo>
                  <a:pt x="345" y="651"/>
                </a:lnTo>
                <a:lnTo>
                  <a:pt x="341" y="657"/>
                </a:lnTo>
                <a:lnTo>
                  <a:pt x="339" y="659"/>
                </a:lnTo>
                <a:lnTo>
                  <a:pt x="336" y="661"/>
                </a:lnTo>
                <a:lnTo>
                  <a:pt x="336" y="661"/>
                </a:lnTo>
                <a:lnTo>
                  <a:pt x="325" y="667"/>
                </a:lnTo>
                <a:lnTo>
                  <a:pt x="319" y="669"/>
                </a:lnTo>
                <a:lnTo>
                  <a:pt x="314" y="670"/>
                </a:lnTo>
                <a:lnTo>
                  <a:pt x="314" y="670"/>
                </a:lnTo>
                <a:lnTo>
                  <a:pt x="301" y="671"/>
                </a:lnTo>
                <a:lnTo>
                  <a:pt x="292" y="671"/>
                </a:lnTo>
                <a:lnTo>
                  <a:pt x="283" y="669"/>
                </a:lnTo>
                <a:lnTo>
                  <a:pt x="283" y="669"/>
                </a:lnTo>
                <a:lnTo>
                  <a:pt x="265" y="663"/>
                </a:lnTo>
                <a:lnTo>
                  <a:pt x="255" y="659"/>
                </a:lnTo>
                <a:lnTo>
                  <a:pt x="243" y="652"/>
                </a:lnTo>
                <a:lnTo>
                  <a:pt x="243" y="652"/>
                </a:lnTo>
                <a:lnTo>
                  <a:pt x="222" y="638"/>
                </a:lnTo>
                <a:lnTo>
                  <a:pt x="214" y="631"/>
                </a:lnTo>
                <a:lnTo>
                  <a:pt x="206" y="624"/>
                </a:lnTo>
                <a:lnTo>
                  <a:pt x="206" y="624"/>
                </a:lnTo>
                <a:lnTo>
                  <a:pt x="189" y="607"/>
                </a:lnTo>
                <a:lnTo>
                  <a:pt x="184" y="601"/>
                </a:lnTo>
                <a:lnTo>
                  <a:pt x="180" y="596"/>
                </a:lnTo>
                <a:lnTo>
                  <a:pt x="180" y="596"/>
                </a:lnTo>
                <a:lnTo>
                  <a:pt x="178" y="592"/>
                </a:lnTo>
                <a:lnTo>
                  <a:pt x="177" y="587"/>
                </a:lnTo>
                <a:lnTo>
                  <a:pt x="178" y="584"/>
                </a:lnTo>
                <a:lnTo>
                  <a:pt x="180" y="581"/>
                </a:lnTo>
                <a:lnTo>
                  <a:pt x="180" y="581"/>
                </a:lnTo>
                <a:lnTo>
                  <a:pt x="185" y="575"/>
                </a:lnTo>
                <a:lnTo>
                  <a:pt x="189" y="573"/>
                </a:lnTo>
                <a:lnTo>
                  <a:pt x="189" y="573"/>
                </a:lnTo>
                <a:lnTo>
                  <a:pt x="195" y="569"/>
                </a:lnTo>
                <a:lnTo>
                  <a:pt x="198" y="568"/>
                </a:lnTo>
                <a:lnTo>
                  <a:pt x="199" y="567"/>
                </a:lnTo>
                <a:lnTo>
                  <a:pt x="199" y="567"/>
                </a:lnTo>
                <a:lnTo>
                  <a:pt x="200" y="564"/>
                </a:lnTo>
                <a:lnTo>
                  <a:pt x="201" y="561"/>
                </a:lnTo>
                <a:lnTo>
                  <a:pt x="201" y="558"/>
                </a:lnTo>
                <a:lnTo>
                  <a:pt x="201" y="558"/>
                </a:lnTo>
                <a:lnTo>
                  <a:pt x="198" y="547"/>
                </a:lnTo>
                <a:lnTo>
                  <a:pt x="198" y="541"/>
                </a:lnTo>
                <a:lnTo>
                  <a:pt x="198" y="537"/>
                </a:lnTo>
                <a:lnTo>
                  <a:pt x="199" y="535"/>
                </a:lnTo>
                <a:lnTo>
                  <a:pt x="199" y="535"/>
                </a:lnTo>
                <a:lnTo>
                  <a:pt x="205" y="524"/>
                </a:lnTo>
                <a:lnTo>
                  <a:pt x="207" y="519"/>
                </a:lnTo>
                <a:lnTo>
                  <a:pt x="210" y="515"/>
                </a:lnTo>
                <a:lnTo>
                  <a:pt x="210" y="515"/>
                </a:lnTo>
                <a:lnTo>
                  <a:pt x="218" y="509"/>
                </a:lnTo>
                <a:lnTo>
                  <a:pt x="220" y="507"/>
                </a:lnTo>
                <a:lnTo>
                  <a:pt x="219" y="505"/>
                </a:lnTo>
                <a:lnTo>
                  <a:pt x="218" y="504"/>
                </a:lnTo>
                <a:lnTo>
                  <a:pt x="218" y="504"/>
                </a:lnTo>
                <a:lnTo>
                  <a:pt x="203" y="497"/>
                </a:lnTo>
                <a:lnTo>
                  <a:pt x="186" y="488"/>
                </a:lnTo>
                <a:lnTo>
                  <a:pt x="186" y="488"/>
                </a:lnTo>
                <a:lnTo>
                  <a:pt x="178" y="485"/>
                </a:lnTo>
                <a:lnTo>
                  <a:pt x="166" y="479"/>
                </a:lnTo>
                <a:lnTo>
                  <a:pt x="155" y="471"/>
                </a:lnTo>
                <a:lnTo>
                  <a:pt x="151" y="467"/>
                </a:lnTo>
                <a:lnTo>
                  <a:pt x="146" y="464"/>
                </a:lnTo>
                <a:lnTo>
                  <a:pt x="146" y="464"/>
                </a:lnTo>
                <a:lnTo>
                  <a:pt x="141" y="457"/>
                </a:lnTo>
                <a:lnTo>
                  <a:pt x="136" y="453"/>
                </a:lnTo>
                <a:lnTo>
                  <a:pt x="127" y="447"/>
                </a:lnTo>
                <a:lnTo>
                  <a:pt x="127" y="447"/>
                </a:lnTo>
                <a:lnTo>
                  <a:pt x="120" y="444"/>
                </a:lnTo>
                <a:lnTo>
                  <a:pt x="111" y="439"/>
                </a:lnTo>
                <a:lnTo>
                  <a:pt x="111" y="439"/>
                </a:lnTo>
                <a:lnTo>
                  <a:pt x="101" y="436"/>
                </a:lnTo>
                <a:lnTo>
                  <a:pt x="99" y="435"/>
                </a:lnTo>
                <a:lnTo>
                  <a:pt x="98" y="433"/>
                </a:lnTo>
                <a:lnTo>
                  <a:pt x="98" y="433"/>
                </a:lnTo>
                <a:lnTo>
                  <a:pt x="94" y="428"/>
                </a:lnTo>
                <a:lnTo>
                  <a:pt x="92" y="427"/>
                </a:lnTo>
                <a:lnTo>
                  <a:pt x="91" y="427"/>
                </a:lnTo>
                <a:lnTo>
                  <a:pt x="91" y="427"/>
                </a:lnTo>
                <a:lnTo>
                  <a:pt x="89" y="429"/>
                </a:lnTo>
                <a:lnTo>
                  <a:pt x="88" y="430"/>
                </a:lnTo>
                <a:lnTo>
                  <a:pt x="87" y="433"/>
                </a:lnTo>
                <a:lnTo>
                  <a:pt x="85" y="434"/>
                </a:lnTo>
                <a:lnTo>
                  <a:pt x="85" y="434"/>
                </a:lnTo>
                <a:lnTo>
                  <a:pt x="79" y="436"/>
                </a:lnTo>
                <a:lnTo>
                  <a:pt x="68" y="440"/>
                </a:lnTo>
                <a:lnTo>
                  <a:pt x="68" y="440"/>
                </a:lnTo>
                <a:lnTo>
                  <a:pt x="60" y="444"/>
                </a:lnTo>
                <a:lnTo>
                  <a:pt x="53" y="448"/>
                </a:lnTo>
                <a:lnTo>
                  <a:pt x="53" y="448"/>
                </a:lnTo>
                <a:lnTo>
                  <a:pt x="47" y="451"/>
                </a:lnTo>
                <a:lnTo>
                  <a:pt x="43" y="454"/>
                </a:lnTo>
                <a:lnTo>
                  <a:pt x="38" y="454"/>
                </a:lnTo>
                <a:lnTo>
                  <a:pt x="38" y="454"/>
                </a:lnTo>
                <a:lnTo>
                  <a:pt x="27" y="457"/>
                </a:lnTo>
                <a:lnTo>
                  <a:pt x="20" y="458"/>
                </a:lnTo>
                <a:lnTo>
                  <a:pt x="15" y="458"/>
                </a:lnTo>
                <a:lnTo>
                  <a:pt x="15" y="458"/>
                </a:lnTo>
                <a:lnTo>
                  <a:pt x="9" y="458"/>
                </a:lnTo>
                <a:lnTo>
                  <a:pt x="5" y="458"/>
                </a:lnTo>
                <a:lnTo>
                  <a:pt x="2" y="456"/>
                </a:lnTo>
                <a:lnTo>
                  <a:pt x="0" y="455"/>
                </a:lnTo>
                <a:lnTo>
                  <a:pt x="0" y="453"/>
                </a:lnTo>
                <a:lnTo>
                  <a:pt x="0" y="453"/>
                </a:lnTo>
                <a:lnTo>
                  <a:pt x="0" y="448"/>
                </a:lnTo>
                <a:lnTo>
                  <a:pt x="3" y="444"/>
                </a:lnTo>
                <a:lnTo>
                  <a:pt x="5" y="439"/>
                </a:lnTo>
                <a:lnTo>
                  <a:pt x="9" y="436"/>
                </a:lnTo>
                <a:lnTo>
                  <a:pt x="9" y="436"/>
                </a:lnTo>
                <a:lnTo>
                  <a:pt x="14" y="432"/>
                </a:lnTo>
                <a:lnTo>
                  <a:pt x="17" y="427"/>
                </a:lnTo>
                <a:lnTo>
                  <a:pt x="20" y="423"/>
                </a:lnTo>
                <a:lnTo>
                  <a:pt x="25" y="419"/>
                </a:lnTo>
                <a:lnTo>
                  <a:pt x="25" y="419"/>
                </a:lnTo>
                <a:lnTo>
                  <a:pt x="48" y="402"/>
                </a:lnTo>
                <a:lnTo>
                  <a:pt x="48" y="402"/>
                </a:lnTo>
                <a:lnTo>
                  <a:pt x="56" y="394"/>
                </a:lnTo>
                <a:lnTo>
                  <a:pt x="64" y="384"/>
                </a:lnTo>
                <a:lnTo>
                  <a:pt x="64" y="384"/>
                </a:lnTo>
                <a:lnTo>
                  <a:pt x="78" y="366"/>
                </a:lnTo>
                <a:lnTo>
                  <a:pt x="78" y="366"/>
                </a:lnTo>
                <a:lnTo>
                  <a:pt x="89" y="353"/>
                </a:lnTo>
                <a:lnTo>
                  <a:pt x="89" y="353"/>
                </a:lnTo>
                <a:lnTo>
                  <a:pt x="92" y="348"/>
                </a:lnTo>
                <a:lnTo>
                  <a:pt x="94" y="345"/>
                </a:lnTo>
                <a:lnTo>
                  <a:pt x="95" y="345"/>
                </a:lnTo>
                <a:lnTo>
                  <a:pt x="95" y="345"/>
                </a:lnTo>
                <a:lnTo>
                  <a:pt x="100" y="345"/>
                </a:lnTo>
                <a:lnTo>
                  <a:pt x="103" y="345"/>
                </a:lnTo>
                <a:lnTo>
                  <a:pt x="103" y="345"/>
                </a:lnTo>
                <a:lnTo>
                  <a:pt x="107" y="344"/>
                </a:lnTo>
                <a:lnTo>
                  <a:pt x="111" y="345"/>
                </a:lnTo>
                <a:lnTo>
                  <a:pt x="112" y="348"/>
                </a:lnTo>
                <a:lnTo>
                  <a:pt x="112" y="348"/>
                </a:lnTo>
                <a:lnTo>
                  <a:pt x="112" y="352"/>
                </a:lnTo>
                <a:lnTo>
                  <a:pt x="112" y="354"/>
                </a:lnTo>
                <a:lnTo>
                  <a:pt x="112" y="354"/>
                </a:lnTo>
                <a:lnTo>
                  <a:pt x="111" y="355"/>
                </a:lnTo>
                <a:lnTo>
                  <a:pt x="112" y="357"/>
                </a:lnTo>
                <a:lnTo>
                  <a:pt x="112" y="357"/>
                </a:lnTo>
                <a:lnTo>
                  <a:pt x="116" y="361"/>
                </a:lnTo>
                <a:lnTo>
                  <a:pt x="121" y="365"/>
                </a:lnTo>
                <a:lnTo>
                  <a:pt x="121" y="365"/>
                </a:lnTo>
                <a:lnTo>
                  <a:pt x="123" y="369"/>
                </a:lnTo>
                <a:lnTo>
                  <a:pt x="128" y="370"/>
                </a:lnTo>
                <a:lnTo>
                  <a:pt x="128" y="370"/>
                </a:lnTo>
                <a:lnTo>
                  <a:pt x="132" y="371"/>
                </a:lnTo>
                <a:lnTo>
                  <a:pt x="134" y="372"/>
                </a:lnTo>
                <a:lnTo>
                  <a:pt x="138" y="374"/>
                </a:lnTo>
                <a:lnTo>
                  <a:pt x="138" y="374"/>
                </a:lnTo>
                <a:lnTo>
                  <a:pt x="142" y="377"/>
                </a:lnTo>
                <a:lnTo>
                  <a:pt x="144" y="379"/>
                </a:lnTo>
                <a:lnTo>
                  <a:pt x="147" y="380"/>
                </a:lnTo>
                <a:lnTo>
                  <a:pt x="147" y="380"/>
                </a:lnTo>
                <a:lnTo>
                  <a:pt x="152" y="380"/>
                </a:lnTo>
                <a:lnTo>
                  <a:pt x="156" y="381"/>
                </a:lnTo>
                <a:lnTo>
                  <a:pt x="160" y="383"/>
                </a:lnTo>
                <a:lnTo>
                  <a:pt x="165" y="385"/>
                </a:lnTo>
                <a:lnTo>
                  <a:pt x="165" y="385"/>
                </a:lnTo>
                <a:lnTo>
                  <a:pt x="168" y="389"/>
                </a:lnTo>
                <a:lnTo>
                  <a:pt x="169" y="391"/>
                </a:lnTo>
                <a:lnTo>
                  <a:pt x="171" y="394"/>
                </a:lnTo>
                <a:lnTo>
                  <a:pt x="173" y="395"/>
                </a:lnTo>
                <a:lnTo>
                  <a:pt x="173" y="395"/>
                </a:lnTo>
                <a:lnTo>
                  <a:pt x="179" y="398"/>
                </a:lnTo>
                <a:lnTo>
                  <a:pt x="189" y="402"/>
                </a:lnTo>
                <a:lnTo>
                  <a:pt x="189" y="402"/>
                </a:lnTo>
                <a:lnTo>
                  <a:pt x="207" y="408"/>
                </a:lnTo>
                <a:lnTo>
                  <a:pt x="207" y="408"/>
                </a:lnTo>
                <a:lnTo>
                  <a:pt x="209" y="409"/>
                </a:lnTo>
                <a:lnTo>
                  <a:pt x="210" y="408"/>
                </a:lnTo>
                <a:lnTo>
                  <a:pt x="210" y="405"/>
                </a:lnTo>
                <a:lnTo>
                  <a:pt x="210" y="405"/>
                </a:lnTo>
                <a:lnTo>
                  <a:pt x="209" y="397"/>
                </a:lnTo>
                <a:lnTo>
                  <a:pt x="209" y="394"/>
                </a:lnTo>
                <a:lnTo>
                  <a:pt x="209" y="391"/>
                </a:lnTo>
                <a:lnTo>
                  <a:pt x="209" y="391"/>
                </a:lnTo>
                <a:lnTo>
                  <a:pt x="212" y="383"/>
                </a:lnTo>
                <a:lnTo>
                  <a:pt x="212" y="379"/>
                </a:lnTo>
                <a:lnTo>
                  <a:pt x="212" y="375"/>
                </a:lnTo>
                <a:lnTo>
                  <a:pt x="212" y="375"/>
                </a:lnTo>
                <a:lnTo>
                  <a:pt x="212" y="363"/>
                </a:lnTo>
                <a:lnTo>
                  <a:pt x="212" y="355"/>
                </a:lnTo>
                <a:lnTo>
                  <a:pt x="214" y="348"/>
                </a:lnTo>
                <a:lnTo>
                  <a:pt x="214" y="348"/>
                </a:lnTo>
                <a:lnTo>
                  <a:pt x="214" y="340"/>
                </a:lnTo>
                <a:lnTo>
                  <a:pt x="216" y="333"/>
                </a:lnTo>
                <a:lnTo>
                  <a:pt x="216" y="320"/>
                </a:lnTo>
                <a:lnTo>
                  <a:pt x="216" y="320"/>
                </a:lnTo>
                <a:lnTo>
                  <a:pt x="217" y="313"/>
                </a:lnTo>
                <a:lnTo>
                  <a:pt x="217" y="310"/>
                </a:lnTo>
                <a:lnTo>
                  <a:pt x="214" y="307"/>
                </a:lnTo>
                <a:lnTo>
                  <a:pt x="214" y="307"/>
                </a:lnTo>
                <a:lnTo>
                  <a:pt x="209" y="301"/>
                </a:lnTo>
                <a:lnTo>
                  <a:pt x="198" y="291"/>
                </a:lnTo>
                <a:lnTo>
                  <a:pt x="186" y="279"/>
                </a:lnTo>
                <a:lnTo>
                  <a:pt x="180" y="274"/>
                </a:lnTo>
                <a:lnTo>
                  <a:pt x="177" y="267"/>
                </a:lnTo>
                <a:lnTo>
                  <a:pt x="177" y="267"/>
                </a:lnTo>
                <a:lnTo>
                  <a:pt x="170" y="257"/>
                </a:lnTo>
                <a:lnTo>
                  <a:pt x="165" y="246"/>
                </a:lnTo>
                <a:lnTo>
                  <a:pt x="160" y="235"/>
                </a:lnTo>
                <a:lnTo>
                  <a:pt x="159" y="230"/>
                </a:lnTo>
                <a:lnTo>
                  <a:pt x="158" y="223"/>
                </a:lnTo>
                <a:lnTo>
                  <a:pt x="158" y="223"/>
                </a:lnTo>
                <a:lnTo>
                  <a:pt x="158" y="211"/>
                </a:lnTo>
                <a:lnTo>
                  <a:pt x="158" y="199"/>
                </a:lnTo>
                <a:lnTo>
                  <a:pt x="159" y="187"/>
                </a:lnTo>
                <a:lnTo>
                  <a:pt x="164" y="174"/>
                </a:lnTo>
                <a:lnTo>
                  <a:pt x="164" y="174"/>
                </a:lnTo>
                <a:lnTo>
                  <a:pt x="170" y="159"/>
                </a:lnTo>
                <a:lnTo>
                  <a:pt x="173" y="155"/>
                </a:lnTo>
                <a:lnTo>
                  <a:pt x="173" y="155"/>
                </a:lnTo>
                <a:lnTo>
                  <a:pt x="174" y="152"/>
                </a:lnTo>
                <a:lnTo>
                  <a:pt x="174" y="150"/>
                </a:lnTo>
                <a:lnTo>
                  <a:pt x="174" y="150"/>
                </a:lnTo>
                <a:lnTo>
                  <a:pt x="171" y="149"/>
                </a:lnTo>
                <a:lnTo>
                  <a:pt x="171" y="148"/>
                </a:lnTo>
                <a:lnTo>
                  <a:pt x="171" y="147"/>
                </a:lnTo>
                <a:lnTo>
                  <a:pt x="171" y="147"/>
                </a:lnTo>
                <a:lnTo>
                  <a:pt x="177" y="144"/>
                </a:lnTo>
                <a:lnTo>
                  <a:pt x="184" y="138"/>
                </a:lnTo>
                <a:lnTo>
                  <a:pt x="184" y="138"/>
                </a:lnTo>
                <a:lnTo>
                  <a:pt x="189" y="131"/>
                </a:lnTo>
                <a:lnTo>
                  <a:pt x="197" y="126"/>
                </a:lnTo>
                <a:lnTo>
                  <a:pt x="197" y="126"/>
                </a:lnTo>
                <a:lnTo>
                  <a:pt x="205" y="120"/>
                </a:lnTo>
                <a:lnTo>
                  <a:pt x="207" y="118"/>
                </a:lnTo>
                <a:lnTo>
                  <a:pt x="210" y="116"/>
                </a:lnTo>
                <a:lnTo>
                  <a:pt x="210" y="116"/>
                </a:lnTo>
                <a:lnTo>
                  <a:pt x="213" y="114"/>
                </a:lnTo>
                <a:lnTo>
                  <a:pt x="219" y="109"/>
                </a:lnTo>
                <a:lnTo>
                  <a:pt x="227" y="104"/>
                </a:lnTo>
                <a:lnTo>
                  <a:pt x="227" y="104"/>
                </a:lnTo>
                <a:lnTo>
                  <a:pt x="231" y="102"/>
                </a:lnTo>
                <a:lnTo>
                  <a:pt x="234" y="99"/>
                </a:lnTo>
                <a:lnTo>
                  <a:pt x="234" y="99"/>
                </a:lnTo>
                <a:lnTo>
                  <a:pt x="239" y="94"/>
                </a:lnTo>
                <a:lnTo>
                  <a:pt x="242" y="92"/>
                </a:lnTo>
                <a:lnTo>
                  <a:pt x="245" y="92"/>
                </a:lnTo>
                <a:lnTo>
                  <a:pt x="245" y="92"/>
                </a:lnTo>
                <a:lnTo>
                  <a:pt x="252" y="89"/>
                </a:lnTo>
                <a:lnTo>
                  <a:pt x="259" y="87"/>
                </a:lnTo>
                <a:lnTo>
                  <a:pt x="259" y="87"/>
                </a:lnTo>
                <a:lnTo>
                  <a:pt x="266" y="83"/>
                </a:lnTo>
                <a:lnTo>
                  <a:pt x="276" y="77"/>
                </a:lnTo>
                <a:lnTo>
                  <a:pt x="276" y="77"/>
                </a:lnTo>
                <a:lnTo>
                  <a:pt x="288" y="72"/>
                </a:lnTo>
                <a:lnTo>
                  <a:pt x="299" y="67"/>
                </a:lnTo>
                <a:lnTo>
                  <a:pt x="299" y="67"/>
                </a:lnTo>
                <a:lnTo>
                  <a:pt x="307" y="65"/>
                </a:lnTo>
                <a:lnTo>
                  <a:pt x="309" y="64"/>
                </a:lnTo>
                <a:lnTo>
                  <a:pt x="312" y="63"/>
                </a:lnTo>
                <a:lnTo>
                  <a:pt x="312" y="63"/>
                </a:lnTo>
                <a:lnTo>
                  <a:pt x="323" y="57"/>
                </a:lnTo>
                <a:lnTo>
                  <a:pt x="330" y="54"/>
                </a:lnTo>
                <a:lnTo>
                  <a:pt x="337" y="52"/>
                </a:lnTo>
                <a:lnTo>
                  <a:pt x="337" y="52"/>
                </a:lnTo>
                <a:lnTo>
                  <a:pt x="342" y="51"/>
                </a:lnTo>
                <a:lnTo>
                  <a:pt x="349" y="48"/>
                </a:lnTo>
                <a:lnTo>
                  <a:pt x="360" y="42"/>
                </a:lnTo>
                <a:lnTo>
                  <a:pt x="360" y="42"/>
                </a:lnTo>
                <a:lnTo>
                  <a:pt x="366" y="38"/>
                </a:lnTo>
                <a:lnTo>
                  <a:pt x="373" y="34"/>
                </a:lnTo>
                <a:lnTo>
                  <a:pt x="383" y="30"/>
                </a:lnTo>
                <a:lnTo>
                  <a:pt x="395" y="25"/>
                </a:lnTo>
                <a:lnTo>
                  <a:pt x="395" y="25"/>
                </a:lnTo>
                <a:lnTo>
                  <a:pt x="416" y="19"/>
                </a:lnTo>
                <a:lnTo>
                  <a:pt x="425" y="17"/>
                </a:lnTo>
                <a:lnTo>
                  <a:pt x="435" y="16"/>
                </a:lnTo>
                <a:lnTo>
                  <a:pt x="435" y="16"/>
                </a:lnTo>
                <a:lnTo>
                  <a:pt x="459" y="11"/>
                </a:lnTo>
                <a:lnTo>
                  <a:pt x="472" y="9"/>
                </a:lnTo>
                <a:lnTo>
                  <a:pt x="483" y="6"/>
                </a:lnTo>
                <a:lnTo>
                  <a:pt x="483" y="6"/>
                </a:lnTo>
                <a:lnTo>
                  <a:pt x="493" y="3"/>
                </a:lnTo>
                <a:lnTo>
                  <a:pt x="506" y="1"/>
                </a:lnTo>
                <a:lnTo>
                  <a:pt x="519" y="0"/>
                </a:lnTo>
                <a:lnTo>
                  <a:pt x="527" y="0"/>
                </a:lnTo>
                <a:lnTo>
                  <a:pt x="527" y="0"/>
                </a:lnTo>
                <a:lnTo>
                  <a:pt x="538" y="0"/>
                </a:lnTo>
                <a:lnTo>
                  <a:pt x="548" y="1"/>
                </a:lnTo>
                <a:lnTo>
                  <a:pt x="548" y="1"/>
                </a:lnTo>
                <a:lnTo>
                  <a:pt x="558" y="5"/>
                </a:lnTo>
                <a:lnTo>
                  <a:pt x="563" y="5"/>
                </a:lnTo>
                <a:lnTo>
                  <a:pt x="566" y="5"/>
                </a:lnTo>
                <a:lnTo>
                  <a:pt x="566" y="5"/>
                </a:lnTo>
                <a:lnTo>
                  <a:pt x="570" y="5"/>
                </a:lnTo>
                <a:lnTo>
                  <a:pt x="573" y="5"/>
                </a:lnTo>
                <a:lnTo>
                  <a:pt x="577" y="6"/>
                </a:lnTo>
                <a:lnTo>
                  <a:pt x="581" y="7"/>
                </a:lnTo>
                <a:lnTo>
                  <a:pt x="581" y="7"/>
                </a:lnTo>
                <a:lnTo>
                  <a:pt x="583" y="8"/>
                </a:lnTo>
                <a:lnTo>
                  <a:pt x="586" y="8"/>
                </a:lnTo>
                <a:lnTo>
                  <a:pt x="590" y="9"/>
                </a:lnTo>
                <a:lnTo>
                  <a:pt x="595" y="10"/>
                </a:lnTo>
                <a:lnTo>
                  <a:pt x="595" y="10"/>
                </a:lnTo>
                <a:lnTo>
                  <a:pt x="611" y="16"/>
                </a:lnTo>
                <a:lnTo>
                  <a:pt x="620" y="19"/>
                </a:lnTo>
                <a:lnTo>
                  <a:pt x="632" y="21"/>
                </a:lnTo>
                <a:lnTo>
                  <a:pt x="632" y="21"/>
                </a:lnTo>
                <a:lnTo>
                  <a:pt x="650" y="25"/>
                </a:lnTo>
                <a:lnTo>
                  <a:pt x="656" y="27"/>
                </a:lnTo>
                <a:lnTo>
                  <a:pt x="659" y="29"/>
                </a:lnTo>
                <a:lnTo>
                  <a:pt x="659" y="29"/>
                </a:lnTo>
                <a:lnTo>
                  <a:pt x="665" y="33"/>
                </a:lnTo>
                <a:lnTo>
                  <a:pt x="667" y="35"/>
                </a:lnTo>
                <a:lnTo>
                  <a:pt x="669" y="37"/>
                </a:lnTo>
                <a:lnTo>
                  <a:pt x="669" y="37"/>
                </a:lnTo>
                <a:lnTo>
                  <a:pt x="681" y="37"/>
                </a:lnTo>
                <a:lnTo>
                  <a:pt x="689" y="37"/>
                </a:lnTo>
                <a:lnTo>
                  <a:pt x="694" y="38"/>
                </a:lnTo>
                <a:lnTo>
                  <a:pt x="694" y="38"/>
                </a:lnTo>
                <a:lnTo>
                  <a:pt x="702" y="41"/>
                </a:lnTo>
                <a:lnTo>
                  <a:pt x="707" y="44"/>
                </a:lnTo>
                <a:lnTo>
                  <a:pt x="707" y="44"/>
                </a:lnTo>
                <a:lnTo>
                  <a:pt x="709" y="45"/>
                </a:lnTo>
                <a:lnTo>
                  <a:pt x="709" y="48"/>
                </a:lnTo>
                <a:lnTo>
                  <a:pt x="710" y="49"/>
                </a:lnTo>
                <a:lnTo>
                  <a:pt x="711" y="48"/>
                </a:lnTo>
                <a:lnTo>
                  <a:pt x="711" y="48"/>
                </a:lnTo>
                <a:lnTo>
                  <a:pt x="712" y="45"/>
                </a:lnTo>
                <a:lnTo>
                  <a:pt x="714" y="43"/>
                </a:lnTo>
                <a:lnTo>
                  <a:pt x="716" y="41"/>
                </a:lnTo>
                <a:lnTo>
                  <a:pt x="720" y="41"/>
                </a:lnTo>
                <a:lnTo>
                  <a:pt x="720" y="41"/>
                </a:lnTo>
                <a:lnTo>
                  <a:pt x="725" y="42"/>
                </a:lnTo>
                <a:lnTo>
                  <a:pt x="726" y="42"/>
                </a:lnTo>
                <a:lnTo>
                  <a:pt x="728" y="42"/>
                </a:lnTo>
                <a:lnTo>
                  <a:pt x="728" y="42"/>
                </a:lnTo>
                <a:lnTo>
                  <a:pt x="734" y="41"/>
                </a:lnTo>
                <a:lnTo>
                  <a:pt x="737" y="41"/>
                </a:lnTo>
                <a:lnTo>
                  <a:pt x="741" y="42"/>
                </a:lnTo>
                <a:lnTo>
                  <a:pt x="741" y="42"/>
                </a:lnTo>
                <a:lnTo>
                  <a:pt x="745" y="46"/>
                </a:lnTo>
                <a:lnTo>
                  <a:pt x="746" y="49"/>
                </a:lnTo>
                <a:lnTo>
                  <a:pt x="748" y="49"/>
                </a:lnTo>
                <a:lnTo>
                  <a:pt x="748" y="49"/>
                </a:lnTo>
                <a:lnTo>
                  <a:pt x="755" y="49"/>
                </a:lnTo>
                <a:lnTo>
                  <a:pt x="758" y="50"/>
                </a:lnTo>
                <a:lnTo>
                  <a:pt x="761" y="52"/>
                </a:lnTo>
                <a:lnTo>
                  <a:pt x="761" y="52"/>
                </a:lnTo>
                <a:lnTo>
                  <a:pt x="765" y="56"/>
                </a:lnTo>
                <a:lnTo>
                  <a:pt x="768" y="59"/>
                </a:lnTo>
                <a:lnTo>
                  <a:pt x="772" y="59"/>
                </a:lnTo>
                <a:lnTo>
                  <a:pt x="772" y="59"/>
                </a:lnTo>
                <a:lnTo>
                  <a:pt x="778" y="59"/>
                </a:lnTo>
                <a:lnTo>
                  <a:pt x="780" y="59"/>
                </a:lnTo>
                <a:lnTo>
                  <a:pt x="784" y="61"/>
                </a:lnTo>
                <a:lnTo>
                  <a:pt x="784" y="61"/>
                </a:lnTo>
                <a:lnTo>
                  <a:pt x="786" y="65"/>
                </a:lnTo>
                <a:lnTo>
                  <a:pt x="787" y="67"/>
                </a:lnTo>
                <a:lnTo>
                  <a:pt x="789" y="69"/>
                </a:lnTo>
                <a:lnTo>
                  <a:pt x="789" y="69"/>
                </a:lnTo>
                <a:lnTo>
                  <a:pt x="794" y="72"/>
                </a:lnTo>
                <a:lnTo>
                  <a:pt x="798" y="76"/>
                </a:lnTo>
                <a:lnTo>
                  <a:pt x="798" y="76"/>
                </a:lnTo>
                <a:lnTo>
                  <a:pt x="801" y="80"/>
                </a:lnTo>
                <a:lnTo>
                  <a:pt x="805" y="80"/>
                </a:lnTo>
                <a:lnTo>
                  <a:pt x="805" y="80"/>
                </a:lnTo>
                <a:lnTo>
                  <a:pt x="810" y="81"/>
                </a:lnTo>
                <a:lnTo>
                  <a:pt x="810" y="81"/>
                </a:lnTo>
                <a:lnTo>
                  <a:pt x="812" y="81"/>
                </a:lnTo>
                <a:lnTo>
                  <a:pt x="815" y="80"/>
                </a:lnTo>
                <a:lnTo>
                  <a:pt x="815" y="80"/>
                </a:lnTo>
                <a:lnTo>
                  <a:pt x="817" y="80"/>
                </a:lnTo>
                <a:lnTo>
                  <a:pt x="819" y="80"/>
                </a:lnTo>
                <a:lnTo>
                  <a:pt x="821" y="81"/>
                </a:lnTo>
                <a:lnTo>
                  <a:pt x="825" y="82"/>
                </a:lnTo>
                <a:lnTo>
                  <a:pt x="825" y="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Freeform 12">
            <a:extLst>
              <a:ext uri="{FF2B5EF4-FFF2-40B4-BE49-F238E27FC236}">
                <a16:creationId xmlns:a16="http://schemas.microsoft.com/office/drawing/2014/main" id="{15C5BE91-E9DC-4E4B-9329-4072BF8F4959}"/>
              </a:ext>
            </a:extLst>
          </p:cNvPr>
          <p:cNvSpPr>
            <a:spLocks noEditPoints="1"/>
          </p:cNvSpPr>
          <p:nvPr/>
        </p:nvSpPr>
        <p:spPr bwMode="auto">
          <a:xfrm>
            <a:off x="5317608" y="5752604"/>
            <a:ext cx="732827" cy="590989"/>
          </a:xfrm>
          <a:custGeom>
            <a:avLst/>
            <a:gdLst>
              <a:gd name="T0" fmla="*/ 719 w 745"/>
              <a:gd name="T1" fmla="*/ 272 h 600"/>
              <a:gd name="T2" fmla="*/ 673 w 745"/>
              <a:gd name="T3" fmla="*/ 255 h 600"/>
              <a:gd name="T4" fmla="*/ 634 w 745"/>
              <a:gd name="T5" fmla="*/ 265 h 600"/>
              <a:gd name="T6" fmla="*/ 617 w 745"/>
              <a:gd name="T7" fmla="*/ 256 h 600"/>
              <a:gd name="T8" fmla="*/ 600 w 745"/>
              <a:gd name="T9" fmla="*/ 258 h 600"/>
              <a:gd name="T10" fmla="*/ 583 w 745"/>
              <a:gd name="T11" fmla="*/ 257 h 600"/>
              <a:gd name="T12" fmla="*/ 575 w 745"/>
              <a:gd name="T13" fmla="*/ 278 h 600"/>
              <a:gd name="T14" fmla="*/ 572 w 745"/>
              <a:gd name="T15" fmla="*/ 317 h 600"/>
              <a:gd name="T16" fmla="*/ 580 w 745"/>
              <a:gd name="T17" fmla="*/ 349 h 600"/>
              <a:gd name="T18" fmla="*/ 586 w 745"/>
              <a:gd name="T19" fmla="*/ 383 h 600"/>
              <a:gd name="T20" fmla="*/ 580 w 745"/>
              <a:gd name="T21" fmla="*/ 439 h 600"/>
              <a:gd name="T22" fmla="*/ 577 w 745"/>
              <a:gd name="T23" fmla="*/ 498 h 600"/>
              <a:gd name="T24" fmla="*/ 603 w 745"/>
              <a:gd name="T25" fmla="*/ 506 h 600"/>
              <a:gd name="T26" fmla="*/ 625 w 745"/>
              <a:gd name="T27" fmla="*/ 507 h 600"/>
              <a:gd name="T28" fmla="*/ 660 w 745"/>
              <a:gd name="T29" fmla="*/ 519 h 600"/>
              <a:gd name="T30" fmla="*/ 673 w 745"/>
              <a:gd name="T31" fmla="*/ 530 h 600"/>
              <a:gd name="T32" fmla="*/ 664 w 745"/>
              <a:gd name="T33" fmla="*/ 541 h 600"/>
              <a:gd name="T34" fmla="*/ 639 w 745"/>
              <a:gd name="T35" fmla="*/ 542 h 600"/>
              <a:gd name="T36" fmla="*/ 635 w 745"/>
              <a:gd name="T37" fmla="*/ 552 h 600"/>
              <a:gd name="T38" fmla="*/ 559 w 745"/>
              <a:gd name="T39" fmla="*/ 548 h 600"/>
              <a:gd name="T40" fmla="*/ 519 w 745"/>
              <a:gd name="T41" fmla="*/ 512 h 600"/>
              <a:gd name="T42" fmla="*/ 507 w 745"/>
              <a:gd name="T43" fmla="*/ 458 h 600"/>
              <a:gd name="T44" fmla="*/ 484 w 745"/>
              <a:gd name="T45" fmla="*/ 437 h 600"/>
              <a:gd name="T46" fmla="*/ 485 w 745"/>
              <a:gd name="T47" fmla="*/ 448 h 600"/>
              <a:gd name="T48" fmla="*/ 449 w 745"/>
              <a:gd name="T49" fmla="*/ 455 h 600"/>
              <a:gd name="T50" fmla="*/ 415 w 745"/>
              <a:gd name="T51" fmla="*/ 432 h 600"/>
              <a:gd name="T52" fmla="*/ 410 w 745"/>
              <a:gd name="T53" fmla="*/ 290 h 600"/>
              <a:gd name="T54" fmla="*/ 369 w 745"/>
              <a:gd name="T55" fmla="*/ 262 h 600"/>
              <a:gd name="T56" fmla="*/ 346 w 745"/>
              <a:gd name="T57" fmla="*/ 310 h 600"/>
              <a:gd name="T58" fmla="*/ 346 w 745"/>
              <a:gd name="T59" fmla="*/ 385 h 600"/>
              <a:gd name="T60" fmla="*/ 272 w 745"/>
              <a:gd name="T61" fmla="*/ 436 h 600"/>
              <a:gd name="T62" fmla="*/ 139 w 745"/>
              <a:gd name="T63" fmla="*/ 499 h 600"/>
              <a:gd name="T64" fmla="*/ 110 w 745"/>
              <a:gd name="T65" fmla="*/ 543 h 600"/>
              <a:gd name="T66" fmla="*/ 121 w 745"/>
              <a:gd name="T67" fmla="*/ 592 h 600"/>
              <a:gd name="T68" fmla="*/ 62 w 745"/>
              <a:gd name="T69" fmla="*/ 580 h 600"/>
              <a:gd name="T70" fmla="*/ 3 w 745"/>
              <a:gd name="T71" fmla="*/ 484 h 600"/>
              <a:gd name="T72" fmla="*/ 6 w 745"/>
              <a:gd name="T73" fmla="*/ 461 h 600"/>
              <a:gd name="T74" fmla="*/ 46 w 745"/>
              <a:gd name="T75" fmla="*/ 446 h 600"/>
              <a:gd name="T76" fmla="*/ 63 w 745"/>
              <a:gd name="T77" fmla="*/ 428 h 600"/>
              <a:gd name="T78" fmla="*/ 87 w 745"/>
              <a:gd name="T79" fmla="*/ 416 h 600"/>
              <a:gd name="T80" fmla="*/ 83 w 745"/>
              <a:gd name="T81" fmla="*/ 392 h 600"/>
              <a:gd name="T82" fmla="*/ 107 w 745"/>
              <a:gd name="T83" fmla="*/ 373 h 600"/>
              <a:gd name="T84" fmla="*/ 138 w 745"/>
              <a:gd name="T85" fmla="*/ 354 h 600"/>
              <a:gd name="T86" fmla="*/ 167 w 745"/>
              <a:gd name="T87" fmla="*/ 337 h 600"/>
              <a:gd name="T88" fmla="*/ 210 w 745"/>
              <a:gd name="T89" fmla="*/ 316 h 600"/>
              <a:gd name="T90" fmla="*/ 200 w 745"/>
              <a:gd name="T91" fmla="*/ 250 h 600"/>
              <a:gd name="T92" fmla="*/ 160 w 745"/>
              <a:gd name="T93" fmla="*/ 149 h 600"/>
              <a:gd name="T94" fmla="*/ 183 w 745"/>
              <a:gd name="T95" fmla="*/ 51 h 600"/>
              <a:gd name="T96" fmla="*/ 201 w 745"/>
              <a:gd name="T97" fmla="*/ 31 h 600"/>
              <a:gd name="T98" fmla="*/ 235 w 745"/>
              <a:gd name="T99" fmla="*/ 13 h 600"/>
              <a:gd name="T100" fmla="*/ 343 w 745"/>
              <a:gd name="T101" fmla="*/ 8 h 600"/>
              <a:gd name="T102" fmla="*/ 446 w 745"/>
              <a:gd name="T103" fmla="*/ 26 h 600"/>
              <a:gd name="T104" fmla="*/ 593 w 745"/>
              <a:gd name="T105" fmla="*/ 104 h 600"/>
              <a:gd name="T106" fmla="*/ 632 w 745"/>
              <a:gd name="T107" fmla="*/ 115 h 600"/>
              <a:gd name="T108" fmla="*/ 675 w 745"/>
              <a:gd name="T109" fmla="*/ 126 h 600"/>
              <a:gd name="T110" fmla="*/ 725 w 745"/>
              <a:gd name="T111" fmla="*/ 162 h 600"/>
              <a:gd name="T112" fmla="*/ 738 w 745"/>
              <a:gd name="T113" fmla="*/ 210 h 600"/>
              <a:gd name="T114" fmla="*/ 503 w 745"/>
              <a:gd name="T115" fmla="*/ 383 h 600"/>
              <a:gd name="T116" fmla="*/ 496 w 745"/>
              <a:gd name="T117" fmla="*/ 324 h 600"/>
              <a:gd name="T118" fmla="*/ 465 w 745"/>
              <a:gd name="T119" fmla="*/ 411 h 600"/>
              <a:gd name="T120" fmla="*/ 482 w 745"/>
              <a:gd name="T121" fmla="*/ 418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45" h="600">
                <a:moveTo>
                  <a:pt x="744" y="241"/>
                </a:moveTo>
                <a:lnTo>
                  <a:pt x="744" y="241"/>
                </a:lnTo>
                <a:lnTo>
                  <a:pt x="745" y="244"/>
                </a:lnTo>
                <a:lnTo>
                  <a:pt x="745" y="247"/>
                </a:lnTo>
                <a:lnTo>
                  <a:pt x="744" y="252"/>
                </a:lnTo>
                <a:lnTo>
                  <a:pt x="742" y="256"/>
                </a:lnTo>
                <a:lnTo>
                  <a:pt x="742" y="256"/>
                </a:lnTo>
                <a:lnTo>
                  <a:pt x="735" y="264"/>
                </a:lnTo>
                <a:lnTo>
                  <a:pt x="731" y="268"/>
                </a:lnTo>
                <a:lnTo>
                  <a:pt x="726" y="269"/>
                </a:lnTo>
                <a:lnTo>
                  <a:pt x="726" y="269"/>
                </a:lnTo>
                <a:lnTo>
                  <a:pt x="719" y="272"/>
                </a:lnTo>
                <a:lnTo>
                  <a:pt x="713" y="273"/>
                </a:lnTo>
                <a:lnTo>
                  <a:pt x="709" y="272"/>
                </a:lnTo>
                <a:lnTo>
                  <a:pt x="709" y="272"/>
                </a:lnTo>
                <a:lnTo>
                  <a:pt x="701" y="271"/>
                </a:lnTo>
                <a:lnTo>
                  <a:pt x="692" y="267"/>
                </a:lnTo>
                <a:lnTo>
                  <a:pt x="692" y="267"/>
                </a:lnTo>
                <a:lnTo>
                  <a:pt x="683" y="263"/>
                </a:lnTo>
                <a:lnTo>
                  <a:pt x="679" y="262"/>
                </a:lnTo>
                <a:lnTo>
                  <a:pt x="677" y="260"/>
                </a:lnTo>
                <a:lnTo>
                  <a:pt x="677" y="260"/>
                </a:lnTo>
                <a:lnTo>
                  <a:pt x="674" y="257"/>
                </a:lnTo>
                <a:lnTo>
                  <a:pt x="673" y="255"/>
                </a:lnTo>
                <a:lnTo>
                  <a:pt x="671" y="253"/>
                </a:lnTo>
                <a:lnTo>
                  <a:pt x="668" y="254"/>
                </a:lnTo>
                <a:lnTo>
                  <a:pt x="668" y="254"/>
                </a:lnTo>
                <a:lnTo>
                  <a:pt x="659" y="256"/>
                </a:lnTo>
                <a:lnTo>
                  <a:pt x="650" y="260"/>
                </a:lnTo>
                <a:lnTo>
                  <a:pt x="650" y="260"/>
                </a:lnTo>
                <a:lnTo>
                  <a:pt x="644" y="265"/>
                </a:lnTo>
                <a:lnTo>
                  <a:pt x="640" y="267"/>
                </a:lnTo>
                <a:lnTo>
                  <a:pt x="638" y="267"/>
                </a:lnTo>
                <a:lnTo>
                  <a:pt x="638" y="267"/>
                </a:lnTo>
                <a:lnTo>
                  <a:pt x="635" y="266"/>
                </a:lnTo>
                <a:lnTo>
                  <a:pt x="634" y="265"/>
                </a:lnTo>
                <a:lnTo>
                  <a:pt x="634" y="264"/>
                </a:lnTo>
                <a:lnTo>
                  <a:pt x="634" y="264"/>
                </a:lnTo>
                <a:lnTo>
                  <a:pt x="632" y="261"/>
                </a:lnTo>
                <a:lnTo>
                  <a:pt x="631" y="260"/>
                </a:lnTo>
                <a:lnTo>
                  <a:pt x="631" y="260"/>
                </a:lnTo>
                <a:lnTo>
                  <a:pt x="628" y="260"/>
                </a:lnTo>
                <a:lnTo>
                  <a:pt x="626" y="260"/>
                </a:lnTo>
                <a:lnTo>
                  <a:pt x="624" y="260"/>
                </a:lnTo>
                <a:lnTo>
                  <a:pt x="624" y="260"/>
                </a:lnTo>
                <a:lnTo>
                  <a:pt x="620" y="257"/>
                </a:lnTo>
                <a:lnTo>
                  <a:pt x="619" y="256"/>
                </a:lnTo>
                <a:lnTo>
                  <a:pt x="617" y="256"/>
                </a:lnTo>
                <a:lnTo>
                  <a:pt x="617" y="256"/>
                </a:lnTo>
                <a:lnTo>
                  <a:pt x="615" y="257"/>
                </a:lnTo>
                <a:lnTo>
                  <a:pt x="612" y="258"/>
                </a:lnTo>
                <a:lnTo>
                  <a:pt x="612" y="258"/>
                </a:lnTo>
                <a:lnTo>
                  <a:pt x="609" y="261"/>
                </a:lnTo>
                <a:lnTo>
                  <a:pt x="606" y="262"/>
                </a:lnTo>
                <a:lnTo>
                  <a:pt x="606" y="262"/>
                </a:lnTo>
                <a:lnTo>
                  <a:pt x="603" y="262"/>
                </a:lnTo>
                <a:lnTo>
                  <a:pt x="602" y="262"/>
                </a:lnTo>
                <a:lnTo>
                  <a:pt x="600" y="261"/>
                </a:lnTo>
                <a:lnTo>
                  <a:pt x="600" y="261"/>
                </a:lnTo>
                <a:lnTo>
                  <a:pt x="600" y="258"/>
                </a:lnTo>
                <a:lnTo>
                  <a:pt x="600" y="257"/>
                </a:lnTo>
                <a:lnTo>
                  <a:pt x="599" y="257"/>
                </a:lnTo>
                <a:lnTo>
                  <a:pt x="599" y="257"/>
                </a:lnTo>
                <a:lnTo>
                  <a:pt x="595" y="258"/>
                </a:lnTo>
                <a:lnTo>
                  <a:pt x="593" y="258"/>
                </a:lnTo>
                <a:lnTo>
                  <a:pt x="591" y="257"/>
                </a:lnTo>
                <a:lnTo>
                  <a:pt x="591" y="257"/>
                </a:lnTo>
                <a:lnTo>
                  <a:pt x="587" y="256"/>
                </a:lnTo>
                <a:lnTo>
                  <a:pt x="586" y="256"/>
                </a:lnTo>
                <a:lnTo>
                  <a:pt x="585" y="256"/>
                </a:lnTo>
                <a:lnTo>
                  <a:pt x="585" y="256"/>
                </a:lnTo>
                <a:lnTo>
                  <a:pt x="583" y="257"/>
                </a:lnTo>
                <a:lnTo>
                  <a:pt x="583" y="258"/>
                </a:lnTo>
                <a:lnTo>
                  <a:pt x="582" y="258"/>
                </a:lnTo>
                <a:lnTo>
                  <a:pt x="582" y="258"/>
                </a:lnTo>
                <a:lnTo>
                  <a:pt x="583" y="262"/>
                </a:lnTo>
                <a:lnTo>
                  <a:pt x="582" y="265"/>
                </a:lnTo>
                <a:lnTo>
                  <a:pt x="582" y="265"/>
                </a:lnTo>
                <a:lnTo>
                  <a:pt x="580" y="269"/>
                </a:lnTo>
                <a:lnTo>
                  <a:pt x="577" y="272"/>
                </a:lnTo>
                <a:lnTo>
                  <a:pt x="577" y="272"/>
                </a:lnTo>
                <a:lnTo>
                  <a:pt x="575" y="274"/>
                </a:lnTo>
                <a:lnTo>
                  <a:pt x="574" y="276"/>
                </a:lnTo>
                <a:lnTo>
                  <a:pt x="575" y="278"/>
                </a:lnTo>
                <a:lnTo>
                  <a:pt x="575" y="278"/>
                </a:lnTo>
                <a:lnTo>
                  <a:pt x="578" y="284"/>
                </a:lnTo>
                <a:lnTo>
                  <a:pt x="578" y="289"/>
                </a:lnTo>
                <a:lnTo>
                  <a:pt x="578" y="289"/>
                </a:lnTo>
                <a:lnTo>
                  <a:pt x="577" y="295"/>
                </a:lnTo>
                <a:lnTo>
                  <a:pt x="577" y="300"/>
                </a:lnTo>
                <a:lnTo>
                  <a:pt x="577" y="300"/>
                </a:lnTo>
                <a:lnTo>
                  <a:pt x="577" y="307"/>
                </a:lnTo>
                <a:lnTo>
                  <a:pt x="576" y="310"/>
                </a:lnTo>
                <a:lnTo>
                  <a:pt x="575" y="312"/>
                </a:lnTo>
                <a:lnTo>
                  <a:pt x="575" y="312"/>
                </a:lnTo>
                <a:lnTo>
                  <a:pt x="572" y="317"/>
                </a:lnTo>
                <a:lnTo>
                  <a:pt x="571" y="320"/>
                </a:lnTo>
                <a:lnTo>
                  <a:pt x="571" y="324"/>
                </a:lnTo>
                <a:lnTo>
                  <a:pt x="571" y="324"/>
                </a:lnTo>
                <a:lnTo>
                  <a:pt x="574" y="331"/>
                </a:lnTo>
                <a:lnTo>
                  <a:pt x="575" y="335"/>
                </a:lnTo>
                <a:lnTo>
                  <a:pt x="575" y="337"/>
                </a:lnTo>
                <a:lnTo>
                  <a:pt x="575" y="337"/>
                </a:lnTo>
                <a:lnTo>
                  <a:pt x="574" y="341"/>
                </a:lnTo>
                <a:lnTo>
                  <a:pt x="574" y="343"/>
                </a:lnTo>
                <a:lnTo>
                  <a:pt x="575" y="344"/>
                </a:lnTo>
                <a:lnTo>
                  <a:pt x="575" y="344"/>
                </a:lnTo>
                <a:lnTo>
                  <a:pt x="580" y="349"/>
                </a:lnTo>
                <a:lnTo>
                  <a:pt x="581" y="350"/>
                </a:lnTo>
                <a:lnTo>
                  <a:pt x="582" y="352"/>
                </a:lnTo>
                <a:lnTo>
                  <a:pt x="582" y="352"/>
                </a:lnTo>
                <a:lnTo>
                  <a:pt x="582" y="356"/>
                </a:lnTo>
                <a:lnTo>
                  <a:pt x="582" y="358"/>
                </a:lnTo>
                <a:lnTo>
                  <a:pt x="583" y="360"/>
                </a:lnTo>
                <a:lnTo>
                  <a:pt x="583" y="360"/>
                </a:lnTo>
                <a:lnTo>
                  <a:pt x="586" y="369"/>
                </a:lnTo>
                <a:lnTo>
                  <a:pt x="587" y="373"/>
                </a:lnTo>
                <a:lnTo>
                  <a:pt x="587" y="379"/>
                </a:lnTo>
                <a:lnTo>
                  <a:pt x="587" y="379"/>
                </a:lnTo>
                <a:lnTo>
                  <a:pt x="586" y="383"/>
                </a:lnTo>
                <a:lnTo>
                  <a:pt x="584" y="386"/>
                </a:lnTo>
                <a:lnTo>
                  <a:pt x="582" y="394"/>
                </a:lnTo>
                <a:lnTo>
                  <a:pt x="582" y="394"/>
                </a:lnTo>
                <a:lnTo>
                  <a:pt x="581" y="404"/>
                </a:lnTo>
                <a:lnTo>
                  <a:pt x="581" y="408"/>
                </a:lnTo>
                <a:lnTo>
                  <a:pt x="581" y="412"/>
                </a:lnTo>
                <a:lnTo>
                  <a:pt x="581" y="412"/>
                </a:lnTo>
                <a:lnTo>
                  <a:pt x="582" y="415"/>
                </a:lnTo>
                <a:lnTo>
                  <a:pt x="582" y="418"/>
                </a:lnTo>
                <a:lnTo>
                  <a:pt x="581" y="425"/>
                </a:lnTo>
                <a:lnTo>
                  <a:pt x="581" y="425"/>
                </a:lnTo>
                <a:lnTo>
                  <a:pt x="580" y="439"/>
                </a:lnTo>
                <a:lnTo>
                  <a:pt x="578" y="454"/>
                </a:lnTo>
                <a:lnTo>
                  <a:pt x="578" y="454"/>
                </a:lnTo>
                <a:lnTo>
                  <a:pt x="580" y="464"/>
                </a:lnTo>
                <a:lnTo>
                  <a:pt x="580" y="469"/>
                </a:lnTo>
                <a:lnTo>
                  <a:pt x="578" y="475"/>
                </a:lnTo>
                <a:lnTo>
                  <a:pt x="578" y="475"/>
                </a:lnTo>
                <a:lnTo>
                  <a:pt x="576" y="486"/>
                </a:lnTo>
                <a:lnTo>
                  <a:pt x="575" y="490"/>
                </a:lnTo>
                <a:lnTo>
                  <a:pt x="576" y="492"/>
                </a:lnTo>
                <a:lnTo>
                  <a:pt x="576" y="492"/>
                </a:lnTo>
                <a:lnTo>
                  <a:pt x="576" y="497"/>
                </a:lnTo>
                <a:lnTo>
                  <a:pt x="577" y="498"/>
                </a:lnTo>
                <a:lnTo>
                  <a:pt x="578" y="499"/>
                </a:lnTo>
                <a:lnTo>
                  <a:pt x="578" y="499"/>
                </a:lnTo>
                <a:lnTo>
                  <a:pt x="582" y="499"/>
                </a:lnTo>
                <a:lnTo>
                  <a:pt x="586" y="499"/>
                </a:lnTo>
                <a:lnTo>
                  <a:pt x="586" y="499"/>
                </a:lnTo>
                <a:lnTo>
                  <a:pt x="594" y="500"/>
                </a:lnTo>
                <a:lnTo>
                  <a:pt x="594" y="500"/>
                </a:lnTo>
                <a:lnTo>
                  <a:pt x="597" y="500"/>
                </a:lnTo>
                <a:lnTo>
                  <a:pt x="600" y="501"/>
                </a:lnTo>
                <a:lnTo>
                  <a:pt x="600" y="501"/>
                </a:lnTo>
                <a:lnTo>
                  <a:pt x="603" y="503"/>
                </a:lnTo>
                <a:lnTo>
                  <a:pt x="603" y="506"/>
                </a:lnTo>
                <a:lnTo>
                  <a:pt x="603" y="506"/>
                </a:lnTo>
                <a:lnTo>
                  <a:pt x="600" y="507"/>
                </a:lnTo>
                <a:lnTo>
                  <a:pt x="599" y="507"/>
                </a:lnTo>
                <a:lnTo>
                  <a:pt x="599" y="507"/>
                </a:lnTo>
                <a:lnTo>
                  <a:pt x="599" y="507"/>
                </a:lnTo>
                <a:lnTo>
                  <a:pt x="602" y="508"/>
                </a:lnTo>
                <a:lnTo>
                  <a:pt x="602" y="508"/>
                </a:lnTo>
                <a:lnTo>
                  <a:pt x="608" y="508"/>
                </a:lnTo>
                <a:lnTo>
                  <a:pt x="614" y="508"/>
                </a:lnTo>
                <a:lnTo>
                  <a:pt x="614" y="508"/>
                </a:lnTo>
                <a:lnTo>
                  <a:pt x="619" y="507"/>
                </a:lnTo>
                <a:lnTo>
                  <a:pt x="625" y="507"/>
                </a:lnTo>
                <a:lnTo>
                  <a:pt x="625" y="507"/>
                </a:lnTo>
                <a:lnTo>
                  <a:pt x="637" y="510"/>
                </a:lnTo>
                <a:lnTo>
                  <a:pt x="637" y="510"/>
                </a:lnTo>
                <a:lnTo>
                  <a:pt x="646" y="512"/>
                </a:lnTo>
                <a:lnTo>
                  <a:pt x="646" y="512"/>
                </a:lnTo>
                <a:lnTo>
                  <a:pt x="651" y="514"/>
                </a:lnTo>
                <a:lnTo>
                  <a:pt x="651" y="514"/>
                </a:lnTo>
                <a:lnTo>
                  <a:pt x="658" y="516"/>
                </a:lnTo>
                <a:lnTo>
                  <a:pt x="658" y="516"/>
                </a:lnTo>
                <a:lnTo>
                  <a:pt x="659" y="517"/>
                </a:lnTo>
                <a:lnTo>
                  <a:pt x="660" y="519"/>
                </a:lnTo>
                <a:lnTo>
                  <a:pt x="660" y="519"/>
                </a:lnTo>
                <a:lnTo>
                  <a:pt x="659" y="520"/>
                </a:lnTo>
                <a:lnTo>
                  <a:pt x="659" y="521"/>
                </a:lnTo>
                <a:lnTo>
                  <a:pt x="659" y="521"/>
                </a:lnTo>
                <a:lnTo>
                  <a:pt x="664" y="522"/>
                </a:lnTo>
                <a:lnTo>
                  <a:pt x="664" y="522"/>
                </a:lnTo>
                <a:lnTo>
                  <a:pt x="667" y="524"/>
                </a:lnTo>
                <a:lnTo>
                  <a:pt x="669" y="524"/>
                </a:lnTo>
                <a:lnTo>
                  <a:pt x="669" y="524"/>
                </a:lnTo>
                <a:lnTo>
                  <a:pt x="671" y="525"/>
                </a:lnTo>
                <a:lnTo>
                  <a:pt x="672" y="527"/>
                </a:lnTo>
                <a:lnTo>
                  <a:pt x="672" y="527"/>
                </a:lnTo>
                <a:lnTo>
                  <a:pt x="673" y="530"/>
                </a:lnTo>
                <a:lnTo>
                  <a:pt x="672" y="532"/>
                </a:lnTo>
                <a:lnTo>
                  <a:pt x="672" y="532"/>
                </a:lnTo>
                <a:lnTo>
                  <a:pt x="670" y="533"/>
                </a:lnTo>
                <a:lnTo>
                  <a:pt x="669" y="533"/>
                </a:lnTo>
                <a:lnTo>
                  <a:pt x="669" y="534"/>
                </a:lnTo>
                <a:lnTo>
                  <a:pt x="669" y="534"/>
                </a:lnTo>
                <a:lnTo>
                  <a:pt x="669" y="536"/>
                </a:lnTo>
                <a:lnTo>
                  <a:pt x="669" y="540"/>
                </a:lnTo>
                <a:lnTo>
                  <a:pt x="669" y="540"/>
                </a:lnTo>
                <a:lnTo>
                  <a:pt x="667" y="541"/>
                </a:lnTo>
                <a:lnTo>
                  <a:pt x="664" y="541"/>
                </a:lnTo>
                <a:lnTo>
                  <a:pt x="664" y="541"/>
                </a:lnTo>
                <a:lnTo>
                  <a:pt x="656" y="541"/>
                </a:lnTo>
                <a:lnTo>
                  <a:pt x="656" y="541"/>
                </a:lnTo>
                <a:lnTo>
                  <a:pt x="646" y="540"/>
                </a:lnTo>
                <a:lnTo>
                  <a:pt x="646" y="540"/>
                </a:lnTo>
                <a:lnTo>
                  <a:pt x="635" y="539"/>
                </a:lnTo>
                <a:lnTo>
                  <a:pt x="635" y="539"/>
                </a:lnTo>
                <a:lnTo>
                  <a:pt x="630" y="539"/>
                </a:lnTo>
                <a:lnTo>
                  <a:pt x="629" y="539"/>
                </a:lnTo>
                <a:lnTo>
                  <a:pt x="630" y="539"/>
                </a:lnTo>
                <a:lnTo>
                  <a:pt x="630" y="539"/>
                </a:lnTo>
                <a:lnTo>
                  <a:pt x="635" y="541"/>
                </a:lnTo>
                <a:lnTo>
                  <a:pt x="639" y="542"/>
                </a:lnTo>
                <a:lnTo>
                  <a:pt x="639" y="542"/>
                </a:lnTo>
                <a:lnTo>
                  <a:pt x="645" y="542"/>
                </a:lnTo>
                <a:lnTo>
                  <a:pt x="650" y="544"/>
                </a:lnTo>
                <a:lnTo>
                  <a:pt x="650" y="544"/>
                </a:lnTo>
                <a:lnTo>
                  <a:pt x="652" y="546"/>
                </a:lnTo>
                <a:lnTo>
                  <a:pt x="653" y="548"/>
                </a:lnTo>
                <a:lnTo>
                  <a:pt x="653" y="548"/>
                </a:lnTo>
                <a:lnTo>
                  <a:pt x="651" y="551"/>
                </a:lnTo>
                <a:lnTo>
                  <a:pt x="648" y="552"/>
                </a:lnTo>
                <a:lnTo>
                  <a:pt x="648" y="552"/>
                </a:lnTo>
                <a:lnTo>
                  <a:pt x="641" y="552"/>
                </a:lnTo>
                <a:lnTo>
                  <a:pt x="635" y="552"/>
                </a:lnTo>
                <a:lnTo>
                  <a:pt x="630" y="551"/>
                </a:lnTo>
                <a:lnTo>
                  <a:pt x="630" y="551"/>
                </a:lnTo>
                <a:lnTo>
                  <a:pt x="620" y="549"/>
                </a:lnTo>
                <a:lnTo>
                  <a:pt x="614" y="548"/>
                </a:lnTo>
                <a:lnTo>
                  <a:pt x="608" y="548"/>
                </a:lnTo>
                <a:lnTo>
                  <a:pt x="608" y="548"/>
                </a:lnTo>
                <a:lnTo>
                  <a:pt x="584" y="549"/>
                </a:lnTo>
                <a:lnTo>
                  <a:pt x="584" y="549"/>
                </a:lnTo>
                <a:lnTo>
                  <a:pt x="571" y="549"/>
                </a:lnTo>
                <a:lnTo>
                  <a:pt x="563" y="548"/>
                </a:lnTo>
                <a:lnTo>
                  <a:pt x="559" y="548"/>
                </a:lnTo>
                <a:lnTo>
                  <a:pt x="559" y="548"/>
                </a:lnTo>
                <a:lnTo>
                  <a:pt x="551" y="544"/>
                </a:lnTo>
                <a:lnTo>
                  <a:pt x="548" y="543"/>
                </a:lnTo>
                <a:lnTo>
                  <a:pt x="545" y="540"/>
                </a:lnTo>
                <a:lnTo>
                  <a:pt x="545" y="540"/>
                </a:lnTo>
                <a:lnTo>
                  <a:pt x="542" y="532"/>
                </a:lnTo>
                <a:lnTo>
                  <a:pt x="539" y="527"/>
                </a:lnTo>
                <a:lnTo>
                  <a:pt x="539" y="527"/>
                </a:lnTo>
                <a:lnTo>
                  <a:pt x="538" y="518"/>
                </a:lnTo>
                <a:lnTo>
                  <a:pt x="538" y="518"/>
                </a:lnTo>
                <a:lnTo>
                  <a:pt x="530" y="516"/>
                </a:lnTo>
                <a:lnTo>
                  <a:pt x="524" y="514"/>
                </a:lnTo>
                <a:lnTo>
                  <a:pt x="519" y="512"/>
                </a:lnTo>
                <a:lnTo>
                  <a:pt x="519" y="512"/>
                </a:lnTo>
                <a:lnTo>
                  <a:pt x="516" y="509"/>
                </a:lnTo>
                <a:lnTo>
                  <a:pt x="512" y="506"/>
                </a:lnTo>
                <a:lnTo>
                  <a:pt x="509" y="502"/>
                </a:lnTo>
                <a:lnTo>
                  <a:pt x="508" y="499"/>
                </a:lnTo>
                <a:lnTo>
                  <a:pt x="508" y="499"/>
                </a:lnTo>
                <a:lnTo>
                  <a:pt x="508" y="488"/>
                </a:lnTo>
                <a:lnTo>
                  <a:pt x="509" y="476"/>
                </a:lnTo>
                <a:lnTo>
                  <a:pt x="509" y="476"/>
                </a:lnTo>
                <a:lnTo>
                  <a:pt x="508" y="468"/>
                </a:lnTo>
                <a:lnTo>
                  <a:pt x="507" y="458"/>
                </a:lnTo>
                <a:lnTo>
                  <a:pt x="507" y="458"/>
                </a:lnTo>
                <a:lnTo>
                  <a:pt x="506" y="450"/>
                </a:lnTo>
                <a:lnTo>
                  <a:pt x="506" y="445"/>
                </a:lnTo>
                <a:lnTo>
                  <a:pt x="506" y="445"/>
                </a:lnTo>
                <a:lnTo>
                  <a:pt x="504" y="440"/>
                </a:lnTo>
                <a:lnTo>
                  <a:pt x="506" y="438"/>
                </a:lnTo>
                <a:lnTo>
                  <a:pt x="504" y="436"/>
                </a:lnTo>
                <a:lnTo>
                  <a:pt x="502" y="435"/>
                </a:lnTo>
                <a:lnTo>
                  <a:pt x="502" y="435"/>
                </a:lnTo>
                <a:lnTo>
                  <a:pt x="495" y="435"/>
                </a:lnTo>
                <a:lnTo>
                  <a:pt x="489" y="436"/>
                </a:lnTo>
                <a:lnTo>
                  <a:pt x="489" y="436"/>
                </a:lnTo>
                <a:lnTo>
                  <a:pt x="484" y="437"/>
                </a:lnTo>
                <a:lnTo>
                  <a:pt x="482" y="437"/>
                </a:lnTo>
                <a:lnTo>
                  <a:pt x="485" y="438"/>
                </a:lnTo>
                <a:lnTo>
                  <a:pt x="485" y="438"/>
                </a:lnTo>
                <a:lnTo>
                  <a:pt x="491" y="442"/>
                </a:lnTo>
                <a:lnTo>
                  <a:pt x="493" y="443"/>
                </a:lnTo>
                <a:lnTo>
                  <a:pt x="495" y="445"/>
                </a:lnTo>
                <a:lnTo>
                  <a:pt x="495" y="445"/>
                </a:lnTo>
                <a:lnTo>
                  <a:pt x="493" y="448"/>
                </a:lnTo>
                <a:lnTo>
                  <a:pt x="492" y="449"/>
                </a:lnTo>
                <a:lnTo>
                  <a:pt x="490" y="449"/>
                </a:lnTo>
                <a:lnTo>
                  <a:pt x="490" y="449"/>
                </a:lnTo>
                <a:lnTo>
                  <a:pt x="485" y="448"/>
                </a:lnTo>
                <a:lnTo>
                  <a:pt x="480" y="447"/>
                </a:lnTo>
                <a:lnTo>
                  <a:pt x="480" y="447"/>
                </a:lnTo>
                <a:lnTo>
                  <a:pt x="476" y="447"/>
                </a:lnTo>
                <a:lnTo>
                  <a:pt x="472" y="447"/>
                </a:lnTo>
                <a:lnTo>
                  <a:pt x="471" y="448"/>
                </a:lnTo>
                <a:lnTo>
                  <a:pt x="471" y="448"/>
                </a:lnTo>
                <a:lnTo>
                  <a:pt x="466" y="450"/>
                </a:lnTo>
                <a:lnTo>
                  <a:pt x="461" y="453"/>
                </a:lnTo>
                <a:lnTo>
                  <a:pt x="461" y="453"/>
                </a:lnTo>
                <a:lnTo>
                  <a:pt x="455" y="453"/>
                </a:lnTo>
                <a:lnTo>
                  <a:pt x="452" y="454"/>
                </a:lnTo>
                <a:lnTo>
                  <a:pt x="449" y="455"/>
                </a:lnTo>
                <a:lnTo>
                  <a:pt x="449" y="455"/>
                </a:lnTo>
                <a:lnTo>
                  <a:pt x="447" y="456"/>
                </a:lnTo>
                <a:lnTo>
                  <a:pt x="442" y="456"/>
                </a:lnTo>
                <a:lnTo>
                  <a:pt x="436" y="455"/>
                </a:lnTo>
                <a:lnTo>
                  <a:pt x="432" y="454"/>
                </a:lnTo>
                <a:lnTo>
                  <a:pt x="432" y="454"/>
                </a:lnTo>
                <a:lnTo>
                  <a:pt x="427" y="452"/>
                </a:lnTo>
                <a:lnTo>
                  <a:pt x="422" y="447"/>
                </a:lnTo>
                <a:lnTo>
                  <a:pt x="420" y="444"/>
                </a:lnTo>
                <a:lnTo>
                  <a:pt x="417" y="440"/>
                </a:lnTo>
                <a:lnTo>
                  <a:pt x="416" y="437"/>
                </a:lnTo>
                <a:lnTo>
                  <a:pt x="415" y="432"/>
                </a:lnTo>
                <a:lnTo>
                  <a:pt x="415" y="432"/>
                </a:lnTo>
                <a:lnTo>
                  <a:pt x="416" y="389"/>
                </a:lnTo>
                <a:lnTo>
                  <a:pt x="416" y="389"/>
                </a:lnTo>
                <a:lnTo>
                  <a:pt x="415" y="361"/>
                </a:lnTo>
                <a:lnTo>
                  <a:pt x="416" y="330"/>
                </a:lnTo>
                <a:lnTo>
                  <a:pt x="416" y="330"/>
                </a:lnTo>
                <a:lnTo>
                  <a:pt x="417" y="309"/>
                </a:lnTo>
                <a:lnTo>
                  <a:pt x="417" y="301"/>
                </a:lnTo>
                <a:lnTo>
                  <a:pt x="417" y="299"/>
                </a:lnTo>
                <a:lnTo>
                  <a:pt x="416" y="297"/>
                </a:lnTo>
                <a:lnTo>
                  <a:pt x="416" y="297"/>
                </a:lnTo>
                <a:lnTo>
                  <a:pt x="410" y="290"/>
                </a:lnTo>
                <a:lnTo>
                  <a:pt x="406" y="285"/>
                </a:lnTo>
                <a:lnTo>
                  <a:pt x="403" y="279"/>
                </a:lnTo>
                <a:lnTo>
                  <a:pt x="403" y="279"/>
                </a:lnTo>
                <a:lnTo>
                  <a:pt x="399" y="271"/>
                </a:lnTo>
                <a:lnTo>
                  <a:pt x="396" y="268"/>
                </a:lnTo>
                <a:lnTo>
                  <a:pt x="393" y="267"/>
                </a:lnTo>
                <a:lnTo>
                  <a:pt x="393" y="267"/>
                </a:lnTo>
                <a:lnTo>
                  <a:pt x="389" y="266"/>
                </a:lnTo>
                <a:lnTo>
                  <a:pt x="381" y="265"/>
                </a:lnTo>
                <a:lnTo>
                  <a:pt x="374" y="264"/>
                </a:lnTo>
                <a:lnTo>
                  <a:pt x="369" y="262"/>
                </a:lnTo>
                <a:lnTo>
                  <a:pt x="369" y="262"/>
                </a:lnTo>
                <a:lnTo>
                  <a:pt x="359" y="258"/>
                </a:lnTo>
                <a:lnTo>
                  <a:pt x="356" y="258"/>
                </a:lnTo>
                <a:lnTo>
                  <a:pt x="353" y="260"/>
                </a:lnTo>
                <a:lnTo>
                  <a:pt x="353" y="260"/>
                </a:lnTo>
                <a:lnTo>
                  <a:pt x="347" y="263"/>
                </a:lnTo>
                <a:lnTo>
                  <a:pt x="345" y="264"/>
                </a:lnTo>
                <a:lnTo>
                  <a:pt x="343" y="266"/>
                </a:lnTo>
                <a:lnTo>
                  <a:pt x="343" y="266"/>
                </a:lnTo>
                <a:lnTo>
                  <a:pt x="343" y="289"/>
                </a:lnTo>
                <a:lnTo>
                  <a:pt x="343" y="289"/>
                </a:lnTo>
                <a:lnTo>
                  <a:pt x="346" y="304"/>
                </a:lnTo>
                <a:lnTo>
                  <a:pt x="346" y="310"/>
                </a:lnTo>
                <a:lnTo>
                  <a:pt x="345" y="317"/>
                </a:lnTo>
                <a:lnTo>
                  <a:pt x="345" y="317"/>
                </a:lnTo>
                <a:lnTo>
                  <a:pt x="342" y="325"/>
                </a:lnTo>
                <a:lnTo>
                  <a:pt x="342" y="327"/>
                </a:lnTo>
                <a:lnTo>
                  <a:pt x="342" y="330"/>
                </a:lnTo>
                <a:lnTo>
                  <a:pt x="342" y="330"/>
                </a:lnTo>
                <a:lnTo>
                  <a:pt x="345" y="337"/>
                </a:lnTo>
                <a:lnTo>
                  <a:pt x="346" y="347"/>
                </a:lnTo>
                <a:lnTo>
                  <a:pt x="347" y="363"/>
                </a:lnTo>
                <a:lnTo>
                  <a:pt x="347" y="363"/>
                </a:lnTo>
                <a:lnTo>
                  <a:pt x="347" y="376"/>
                </a:lnTo>
                <a:lnTo>
                  <a:pt x="346" y="385"/>
                </a:lnTo>
                <a:lnTo>
                  <a:pt x="345" y="391"/>
                </a:lnTo>
                <a:lnTo>
                  <a:pt x="345" y="391"/>
                </a:lnTo>
                <a:lnTo>
                  <a:pt x="341" y="395"/>
                </a:lnTo>
                <a:lnTo>
                  <a:pt x="336" y="402"/>
                </a:lnTo>
                <a:lnTo>
                  <a:pt x="329" y="407"/>
                </a:lnTo>
                <a:lnTo>
                  <a:pt x="325" y="410"/>
                </a:lnTo>
                <a:lnTo>
                  <a:pt x="319" y="412"/>
                </a:lnTo>
                <a:lnTo>
                  <a:pt x="319" y="412"/>
                </a:lnTo>
                <a:lnTo>
                  <a:pt x="307" y="416"/>
                </a:lnTo>
                <a:lnTo>
                  <a:pt x="294" y="423"/>
                </a:lnTo>
                <a:lnTo>
                  <a:pt x="281" y="429"/>
                </a:lnTo>
                <a:lnTo>
                  <a:pt x="272" y="436"/>
                </a:lnTo>
                <a:lnTo>
                  <a:pt x="272" y="436"/>
                </a:lnTo>
                <a:lnTo>
                  <a:pt x="262" y="443"/>
                </a:lnTo>
                <a:lnTo>
                  <a:pt x="246" y="452"/>
                </a:lnTo>
                <a:lnTo>
                  <a:pt x="219" y="465"/>
                </a:lnTo>
                <a:lnTo>
                  <a:pt x="219" y="465"/>
                </a:lnTo>
                <a:lnTo>
                  <a:pt x="199" y="472"/>
                </a:lnTo>
                <a:lnTo>
                  <a:pt x="175" y="485"/>
                </a:lnTo>
                <a:lnTo>
                  <a:pt x="175" y="485"/>
                </a:lnTo>
                <a:lnTo>
                  <a:pt x="154" y="495"/>
                </a:lnTo>
                <a:lnTo>
                  <a:pt x="146" y="498"/>
                </a:lnTo>
                <a:lnTo>
                  <a:pt x="139" y="499"/>
                </a:lnTo>
                <a:lnTo>
                  <a:pt x="139" y="499"/>
                </a:lnTo>
                <a:lnTo>
                  <a:pt x="126" y="500"/>
                </a:lnTo>
                <a:lnTo>
                  <a:pt x="121" y="501"/>
                </a:lnTo>
                <a:lnTo>
                  <a:pt x="115" y="500"/>
                </a:lnTo>
                <a:lnTo>
                  <a:pt x="115" y="500"/>
                </a:lnTo>
                <a:lnTo>
                  <a:pt x="105" y="498"/>
                </a:lnTo>
                <a:lnTo>
                  <a:pt x="104" y="498"/>
                </a:lnTo>
                <a:lnTo>
                  <a:pt x="103" y="499"/>
                </a:lnTo>
                <a:lnTo>
                  <a:pt x="103" y="502"/>
                </a:lnTo>
                <a:lnTo>
                  <a:pt x="103" y="502"/>
                </a:lnTo>
                <a:lnTo>
                  <a:pt x="107" y="528"/>
                </a:lnTo>
                <a:lnTo>
                  <a:pt x="107" y="528"/>
                </a:lnTo>
                <a:lnTo>
                  <a:pt x="110" y="543"/>
                </a:lnTo>
                <a:lnTo>
                  <a:pt x="112" y="551"/>
                </a:lnTo>
                <a:lnTo>
                  <a:pt x="113" y="556"/>
                </a:lnTo>
                <a:lnTo>
                  <a:pt x="113" y="556"/>
                </a:lnTo>
                <a:lnTo>
                  <a:pt x="116" y="564"/>
                </a:lnTo>
                <a:lnTo>
                  <a:pt x="119" y="571"/>
                </a:lnTo>
                <a:lnTo>
                  <a:pt x="119" y="571"/>
                </a:lnTo>
                <a:lnTo>
                  <a:pt x="123" y="577"/>
                </a:lnTo>
                <a:lnTo>
                  <a:pt x="123" y="581"/>
                </a:lnTo>
                <a:lnTo>
                  <a:pt x="123" y="584"/>
                </a:lnTo>
                <a:lnTo>
                  <a:pt x="123" y="584"/>
                </a:lnTo>
                <a:lnTo>
                  <a:pt x="122" y="587"/>
                </a:lnTo>
                <a:lnTo>
                  <a:pt x="121" y="592"/>
                </a:lnTo>
                <a:lnTo>
                  <a:pt x="118" y="595"/>
                </a:lnTo>
                <a:lnTo>
                  <a:pt x="115" y="597"/>
                </a:lnTo>
                <a:lnTo>
                  <a:pt x="115" y="597"/>
                </a:lnTo>
                <a:lnTo>
                  <a:pt x="111" y="599"/>
                </a:lnTo>
                <a:lnTo>
                  <a:pt x="105" y="600"/>
                </a:lnTo>
                <a:lnTo>
                  <a:pt x="98" y="600"/>
                </a:lnTo>
                <a:lnTo>
                  <a:pt x="92" y="599"/>
                </a:lnTo>
                <a:lnTo>
                  <a:pt x="92" y="599"/>
                </a:lnTo>
                <a:lnTo>
                  <a:pt x="76" y="591"/>
                </a:lnTo>
                <a:lnTo>
                  <a:pt x="69" y="585"/>
                </a:lnTo>
                <a:lnTo>
                  <a:pt x="62" y="580"/>
                </a:lnTo>
                <a:lnTo>
                  <a:pt x="62" y="580"/>
                </a:lnTo>
                <a:lnTo>
                  <a:pt x="55" y="573"/>
                </a:lnTo>
                <a:lnTo>
                  <a:pt x="50" y="566"/>
                </a:lnTo>
                <a:lnTo>
                  <a:pt x="42" y="553"/>
                </a:lnTo>
                <a:lnTo>
                  <a:pt x="42" y="553"/>
                </a:lnTo>
                <a:lnTo>
                  <a:pt x="30" y="536"/>
                </a:lnTo>
                <a:lnTo>
                  <a:pt x="30" y="536"/>
                </a:lnTo>
                <a:lnTo>
                  <a:pt x="25" y="524"/>
                </a:lnTo>
                <a:lnTo>
                  <a:pt x="20" y="516"/>
                </a:lnTo>
                <a:lnTo>
                  <a:pt x="17" y="509"/>
                </a:lnTo>
                <a:lnTo>
                  <a:pt x="17" y="509"/>
                </a:lnTo>
                <a:lnTo>
                  <a:pt x="8" y="496"/>
                </a:lnTo>
                <a:lnTo>
                  <a:pt x="3" y="484"/>
                </a:lnTo>
                <a:lnTo>
                  <a:pt x="3" y="484"/>
                </a:lnTo>
                <a:lnTo>
                  <a:pt x="0" y="478"/>
                </a:lnTo>
                <a:lnTo>
                  <a:pt x="0" y="475"/>
                </a:lnTo>
                <a:lnTo>
                  <a:pt x="0" y="475"/>
                </a:lnTo>
                <a:lnTo>
                  <a:pt x="0" y="475"/>
                </a:lnTo>
                <a:lnTo>
                  <a:pt x="0" y="472"/>
                </a:lnTo>
                <a:lnTo>
                  <a:pt x="0" y="472"/>
                </a:lnTo>
                <a:lnTo>
                  <a:pt x="0" y="467"/>
                </a:lnTo>
                <a:lnTo>
                  <a:pt x="1" y="465"/>
                </a:lnTo>
                <a:lnTo>
                  <a:pt x="1" y="463"/>
                </a:lnTo>
                <a:lnTo>
                  <a:pt x="1" y="463"/>
                </a:lnTo>
                <a:lnTo>
                  <a:pt x="6" y="461"/>
                </a:lnTo>
                <a:lnTo>
                  <a:pt x="10" y="463"/>
                </a:lnTo>
                <a:lnTo>
                  <a:pt x="10" y="463"/>
                </a:lnTo>
                <a:lnTo>
                  <a:pt x="15" y="465"/>
                </a:lnTo>
                <a:lnTo>
                  <a:pt x="17" y="465"/>
                </a:lnTo>
                <a:lnTo>
                  <a:pt x="18" y="464"/>
                </a:lnTo>
                <a:lnTo>
                  <a:pt x="18" y="464"/>
                </a:lnTo>
                <a:lnTo>
                  <a:pt x="21" y="459"/>
                </a:lnTo>
                <a:lnTo>
                  <a:pt x="28" y="454"/>
                </a:lnTo>
                <a:lnTo>
                  <a:pt x="28" y="454"/>
                </a:lnTo>
                <a:lnTo>
                  <a:pt x="38" y="449"/>
                </a:lnTo>
                <a:lnTo>
                  <a:pt x="42" y="447"/>
                </a:lnTo>
                <a:lnTo>
                  <a:pt x="46" y="446"/>
                </a:lnTo>
                <a:lnTo>
                  <a:pt x="46" y="446"/>
                </a:lnTo>
                <a:lnTo>
                  <a:pt x="49" y="446"/>
                </a:lnTo>
                <a:lnTo>
                  <a:pt x="50" y="445"/>
                </a:lnTo>
                <a:lnTo>
                  <a:pt x="51" y="443"/>
                </a:lnTo>
                <a:lnTo>
                  <a:pt x="51" y="443"/>
                </a:lnTo>
                <a:lnTo>
                  <a:pt x="52" y="437"/>
                </a:lnTo>
                <a:lnTo>
                  <a:pt x="53" y="435"/>
                </a:lnTo>
                <a:lnTo>
                  <a:pt x="55" y="433"/>
                </a:lnTo>
                <a:lnTo>
                  <a:pt x="55" y="433"/>
                </a:lnTo>
                <a:lnTo>
                  <a:pt x="59" y="429"/>
                </a:lnTo>
                <a:lnTo>
                  <a:pt x="61" y="429"/>
                </a:lnTo>
                <a:lnTo>
                  <a:pt x="63" y="428"/>
                </a:lnTo>
                <a:lnTo>
                  <a:pt x="63" y="428"/>
                </a:lnTo>
                <a:lnTo>
                  <a:pt x="69" y="428"/>
                </a:lnTo>
                <a:lnTo>
                  <a:pt x="72" y="429"/>
                </a:lnTo>
                <a:lnTo>
                  <a:pt x="72" y="429"/>
                </a:lnTo>
                <a:lnTo>
                  <a:pt x="72" y="427"/>
                </a:lnTo>
                <a:lnTo>
                  <a:pt x="73" y="423"/>
                </a:lnTo>
                <a:lnTo>
                  <a:pt x="73" y="423"/>
                </a:lnTo>
                <a:lnTo>
                  <a:pt x="76" y="420"/>
                </a:lnTo>
                <a:lnTo>
                  <a:pt x="80" y="417"/>
                </a:lnTo>
                <a:lnTo>
                  <a:pt x="80" y="417"/>
                </a:lnTo>
                <a:lnTo>
                  <a:pt x="83" y="416"/>
                </a:lnTo>
                <a:lnTo>
                  <a:pt x="87" y="416"/>
                </a:lnTo>
                <a:lnTo>
                  <a:pt x="87" y="416"/>
                </a:lnTo>
                <a:lnTo>
                  <a:pt x="92" y="417"/>
                </a:lnTo>
                <a:lnTo>
                  <a:pt x="94" y="417"/>
                </a:lnTo>
                <a:lnTo>
                  <a:pt x="93" y="416"/>
                </a:lnTo>
                <a:lnTo>
                  <a:pt x="93" y="416"/>
                </a:lnTo>
                <a:lnTo>
                  <a:pt x="87" y="412"/>
                </a:lnTo>
                <a:lnTo>
                  <a:pt x="84" y="408"/>
                </a:lnTo>
                <a:lnTo>
                  <a:pt x="83" y="405"/>
                </a:lnTo>
                <a:lnTo>
                  <a:pt x="83" y="405"/>
                </a:lnTo>
                <a:lnTo>
                  <a:pt x="82" y="401"/>
                </a:lnTo>
                <a:lnTo>
                  <a:pt x="82" y="396"/>
                </a:lnTo>
                <a:lnTo>
                  <a:pt x="83" y="392"/>
                </a:lnTo>
                <a:lnTo>
                  <a:pt x="84" y="391"/>
                </a:lnTo>
                <a:lnTo>
                  <a:pt x="85" y="390"/>
                </a:lnTo>
                <a:lnTo>
                  <a:pt x="85" y="390"/>
                </a:lnTo>
                <a:lnTo>
                  <a:pt x="92" y="386"/>
                </a:lnTo>
                <a:lnTo>
                  <a:pt x="94" y="385"/>
                </a:lnTo>
                <a:lnTo>
                  <a:pt x="95" y="384"/>
                </a:lnTo>
                <a:lnTo>
                  <a:pt x="95" y="384"/>
                </a:lnTo>
                <a:lnTo>
                  <a:pt x="97" y="381"/>
                </a:lnTo>
                <a:lnTo>
                  <a:pt x="101" y="379"/>
                </a:lnTo>
                <a:lnTo>
                  <a:pt x="101" y="379"/>
                </a:lnTo>
                <a:lnTo>
                  <a:pt x="105" y="375"/>
                </a:lnTo>
                <a:lnTo>
                  <a:pt x="107" y="373"/>
                </a:lnTo>
                <a:lnTo>
                  <a:pt x="110" y="371"/>
                </a:lnTo>
                <a:lnTo>
                  <a:pt x="110" y="371"/>
                </a:lnTo>
                <a:lnTo>
                  <a:pt x="113" y="364"/>
                </a:lnTo>
                <a:lnTo>
                  <a:pt x="116" y="362"/>
                </a:lnTo>
                <a:lnTo>
                  <a:pt x="119" y="361"/>
                </a:lnTo>
                <a:lnTo>
                  <a:pt x="119" y="361"/>
                </a:lnTo>
                <a:lnTo>
                  <a:pt x="123" y="360"/>
                </a:lnTo>
                <a:lnTo>
                  <a:pt x="126" y="358"/>
                </a:lnTo>
                <a:lnTo>
                  <a:pt x="128" y="357"/>
                </a:lnTo>
                <a:lnTo>
                  <a:pt x="132" y="356"/>
                </a:lnTo>
                <a:lnTo>
                  <a:pt x="132" y="356"/>
                </a:lnTo>
                <a:lnTo>
                  <a:pt x="138" y="354"/>
                </a:lnTo>
                <a:lnTo>
                  <a:pt x="142" y="353"/>
                </a:lnTo>
                <a:lnTo>
                  <a:pt x="144" y="352"/>
                </a:lnTo>
                <a:lnTo>
                  <a:pt x="144" y="352"/>
                </a:lnTo>
                <a:lnTo>
                  <a:pt x="150" y="346"/>
                </a:lnTo>
                <a:lnTo>
                  <a:pt x="155" y="342"/>
                </a:lnTo>
                <a:lnTo>
                  <a:pt x="158" y="340"/>
                </a:lnTo>
                <a:lnTo>
                  <a:pt x="158" y="340"/>
                </a:lnTo>
                <a:lnTo>
                  <a:pt x="161" y="340"/>
                </a:lnTo>
                <a:lnTo>
                  <a:pt x="164" y="339"/>
                </a:lnTo>
                <a:lnTo>
                  <a:pt x="165" y="338"/>
                </a:lnTo>
                <a:lnTo>
                  <a:pt x="167" y="337"/>
                </a:lnTo>
                <a:lnTo>
                  <a:pt x="167" y="337"/>
                </a:lnTo>
                <a:lnTo>
                  <a:pt x="172" y="338"/>
                </a:lnTo>
                <a:lnTo>
                  <a:pt x="175" y="338"/>
                </a:lnTo>
                <a:lnTo>
                  <a:pt x="177" y="337"/>
                </a:lnTo>
                <a:lnTo>
                  <a:pt x="177" y="337"/>
                </a:lnTo>
                <a:lnTo>
                  <a:pt x="186" y="330"/>
                </a:lnTo>
                <a:lnTo>
                  <a:pt x="198" y="322"/>
                </a:lnTo>
                <a:lnTo>
                  <a:pt x="198" y="322"/>
                </a:lnTo>
                <a:lnTo>
                  <a:pt x="203" y="320"/>
                </a:lnTo>
                <a:lnTo>
                  <a:pt x="206" y="318"/>
                </a:lnTo>
                <a:lnTo>
                  <a:pt x="208" y="317"/>
                </a:lnTo>
                <a:lnTo>
                  <a:pt x="210" y="316"/>
                </a:lnTo>
                <a:lnTo>
                  <a:pt x="210" y="316"/>
                </a:lnTo>
                <a:lnTo>
                  <a:pt x="217" y="316"/>
                </a:lnTo>
                <a:lnTo>
                  <a:pt x="219" y="315"/>
                </a:lnTo>
                <a:lnTo>
                  <a:pt x="219" y="311"/>
                </a:lnTo>
                <a:lnTo>
                  <a:pt x="219" y="311"/>
                </a:lnTo>
                <a:lnTo>
                  <a:pt x="217" y="298"/>
                </a:lnTo>
                <a:lnTo>
                  <a:pt x="214" y="286"/>
                </a:lnTo>
                <a:lnTo>
                  <a:pt x="214" y="286"/>
                </a:lnTo>
                <a:lnTo>
                  <a:pt x="212" y="279"/>
                </a:lnTo>
                <a:lnTo>
                  <a:pt x="211" y="275"/>
                </a:lnTo>
                <a:lnTo>
                  <a:pt x="209" y="272"/>
                </a:lnTo>
                <a:lnTo>
                  <a:pt x="209" y="272"/>
                </a:lnTo>
                <a:lnTo>
                  <a:pt x="200" y="250"/>
                </a:lnTo>
                <a:lnTo>
                  <a:pt x="193" y="235"/>
                </a:lnTo>
                <a:lnTo>
                  <a:pt x="190" y="224"/>
                </a:lnTo>
                <a:lnTo>
                  <a:pt x="190" y="224"/>
                </a:lnTo>
                <a:lnTo>
                  <a:pt x="185" y="205"/>
                </a:lnTo>
                <a:lnTo>
                  <a:pt x="181" y="197"/>
                </a:lnTo>
                <a:lnTo>
                  <a:pt x="178" y="191"/>
                </a:lnTo>
                <a:lnTo>
                  <a:pt x="178" y="191"/>
                </a:lnTo>
                <a:lnTo>
                  <a:pt x="176" y="186"/>
                </a:lnTo>
                <a:lnTo>
                  <a:pt x="172" y="179"/>
                </a:lnTo>
                <a:lnTo>
                  <a:pt x="167" y="165"/>
                </a:lnTo>
                <a:lnTo>
                  <a:pt x="167" y="165"/>
                </a:lnTo>
                <a:lnTo>
                  <a:pt x="160" y="149"/>
                </a:lnTo>
                <a:lnTo>
                  <a:pt x="158" y="141"/>
                </a:lnTo>
                <a:lnTo>
                  <a:pt x="157" y="133"/>
                </a:lnTo>
                <a:lnTo>
                  <a:pt x="157" y="133"/>
                </a:lnTo>
                <a:lnTo>
                  <a:pt x="157" y="114"/>
                </a:lnTo>
                <a:lnTo>
                  <a:pt x="157" y="105"/>
                </a:lnTo>
                <a:lnTo>
                  <a:pt x="159" y="97"/>
                </a:lnTo>
                <a:lnTo>
                  <a:pt x="159" y="97"/>
                </a:lnTo>
                <a:lnTo>
                  <a:pt x="166" y="79"/>
                </a:lnTo>
                <a:lnTo>
                  <a:pt x="170" y="69"/>
                </a:lnTo>
                <a:lnTo>
                  <a:pt x="176" y="61"/>
                </a:lnTo>
                <a:lnTo>
                  <a:pt x="176" y="61"/>
                </a:lnTo>
                <a:lnTo>
                  <a:pt x="183" y="51"/>
                </a:lnTo>
                <a:lnTo>
                  <a:pt x="188" y="48"/>
                </a:lnTo>
                <a:lnTo>
                  <a:pt x="188" y="48"/>
                </a:lnTo>
                <a:lnTo>
                  <a:pt x="191" y="45"/>
                </a:lnTo>
                <a:lnTo>
                  <a:pt x="192" y="44"/>
                </a:lnTo>
                <a:lnTo>
                  <a:pt x="192" y="43"/>
                </a:lnTo>
                <a:lnTo>
                  <a:pt x="192" y="43"/>
                </a:lnTo>
                <a:lnTo>
                  <a:pt x="193" y="40"/>
                </a:lnTo>
                <a:lnTo>
                  <a:pt x="196" y="37"/>
                </a:lnTo>
                <a:lnTo>
                  <a:pt x="196" y="37"/>
                </a:lnTo>
                <a:lnTo>
                  <a:pt x="199" y="34"/>
                </a:lnTo>
                <a:lnTo>
                  <a:pt x="200" y="33"/>
                </a:lnTo>
                <a:lnTo>
                  <a:pt x="201" y="31"/>
                </a:lnTo>
                <a:lnTo>
                  <a:pt x="201" y="31"/>
                </a:lnTo>
                <a:lnTo>
                  <a:pt x="200" y="28"/>
                </a:lnTo>
                <a:lnTo>
                  <a:pt x="200" y="27"/>
                </a:lnTo>
                <a:lnTo>
                  <a:pt x="201" y="27"/>
                </a:lnTo>
                <a:lnTo>
                  <a:pt x="201" y="27"/>
                </a:lnTo>
                <a:lnTo>
                  <a:pt x="210" y="24"/>
                </a:lnTo>
                <a:lnTo>
                  <a:pt x="210" y="24"/>
                </a:lnTo>
                <a:lnTo>
                  <a:pt x="215" y="24"/>
                </a:lnTo>
                <a:lnTo>
                  <a:pt x="220" y="21"/>
                </a:lnTo>
                <a:lnTo>
                  <a:pt x="220" y="21"/>
                </a:lnTo>
                <a:lnTo>
                  <a:pt x="225" y="18"/>
                </a:lnTo>
                <a:lnTo>
                  <a:pt x="235" y="13"/>
                </a:lnTo>
                <a:lnTo>
                  <a:pt x="247" y="9"/>
                </a:lnTo>
                <a:lnTo>
                  <a:pt x="260" y="5"/>
                </a:lnTo>
                <a:lnTo>
                  <a:pt x="260" y="5"/>
                </a:lnTo>
                <a:lnTo>
                  <a:pt x="277" y="0"/>
                </a:lnTo>
                <a:lnTo>
                  <a:pt x="283" y="0"/>
                </a:lnTo>
                <a:lnTo>
                  <a:pt x="289" y="0"/>
                </a:lnTo>
                <a:lnTo>
                  <a:pt x="289" y="0"/>
                </a:lnTo>
                <a:lnTo>
                  <a:pt x="300" y="1"/>
                </a:lnTo>
                <a:lnTo>
                  <a:pt x="314" y="2"/>
                </a:lnTo>
                <a:lnTo>
                  <a:pt x="314" y="2"/>
                </a:lnTo>
                <a:lnTo>
                  <a:pt x="343" y="8"/>
                </a:lnTo>
                <a:lnTo>
                  <a:pt x="343" y="8"/>
                </a:lnTo>
                <a:lnTo>
                  <a:pt x="360" y="10"/>
                </a:lnTo>
                <a:lnTo>
                  <a:pt x="374" y="12"/>
                </a:lnTo>
                <a:lnTo>
                  <a:pt x="374" y="12"/>
                </a:lnTo>
                <a:lnTo>
                  <a:pt x="383" y="13"/>
                </a:lnTo>
                <a:lnTo>
                  <a:pt x="394" y="15"/>
                </a:lnTo>
                <a:lnTo>
                  <a:pt x="394" y="15"/>
                </a:lnTo>
                <a:lnTo>
                  <a:pt x="406" y="17"/>
                </a:lnTo>
                <a:lnTo>
                  <a:pt x="421" y="19"/>
                </a:lnTo>
                <a:lnTo>
                  <a:pt x="421" y="19"/>
                </a:lnTo>
                <a:lnTo>
                  <a:pt x="435" y="22"/>
                </a:lnTo>
                <a:lnTo>
                  <a:pt x="446" y="26"/>
                </a:lnTo>
                <a:lnTo>
                  <a:pt x="446" y="26"/>
                </a:lnTo>
                <a:lnTo>
                  <a:pt x="455" y="29"/>
                </a:lnTo>
                <a:lnTo>
                  <a:pt x="471" y="36"/>
                </a:lnTo>
                <a:lnTo>
                  <a:pt x="471" y="36"/>
                </a:lnTo>
                <a:lnTo>
                  <a:pt x="501" y="52"/>
                </a:lnTo>
                <a:lnTo>
                  <a:pt x="523" y="64"/>
                </a:lnTo>
                <a:lnTo>
                  <a:pt x="523" y="64"/>
                </a:lnTo>
                <a:lnTo>
                  <a:pt x="541" y="73"/>
                </a:lnTo>
                <a:lnTo>
                  <a:pt x="565" y="84"/>
                </a:lnTo>
                <a:lnTo>
                  <a:pt x="565" y="84"/>
                </a:lnTo>
                <a:lnTo>
                  <a:pt x="573" y="88"/>
                </a:lnTo>
                <a:lnTo>
                  <a:pt x="581" y="94"/>
                </a:lnTo>
                <a:lnTo>
                  <a:pt x="593" y="104"/>
                </a:lnTo>
                <a:lnTo>
                  <a:pt x="593" y="104"/>
                </a:lnTo>
                <a:lnTo>
                  <a:pt x="596" y="109"/>
                </a:lnTo>
                <a:lnTo>
                  <a:pt x="599" y="115"/>
                </a:lnTo>
                <a:lnTo>
                  <a:pt x="602" y="119"/>
                </a:lnTo>
                <a:lnTo>
                  <a:pt x="604" y="120"/>
                </a:lnTo>
                <a:lnTo>
                  <a:pt x="606" y="120"/>
                </a:lnTo>
                <a:lnTo>
                  <a:pt x="606" y="120"/>
                </a:lnTo>
                <a:lnTo>
                  <a:pt x="615" y="117"/>
                </a:lnTo>
                <a:lnTo>
                  <a:pt x="619" y="116"/>
                </a:lnTo>
                <a:lnTo>
                  <a:pt x="624" y="115"/>
                </a:lnTo>
                <a:lnTo>
                  <a:pt x="624" y="115"/>
                </a:lnTo>
                <a:lnTo>
                  <a:pt x="632" y="115"/>
                </a:lnTo>
                <a:lnTo>
                  <a:pt x="637" y="114"/>
                </a:lnTo>
                <a:lnTo>
                  <a:pt x="642" y="115"/>
                </a:lnTo>
                <a:lnTo>
                  <a:pt x="642" y="115"/>
                </a:lnTo>
                <a:lnTo>
                  <a:pt x="648" y="116"/>
                </a:lnTo>
                <a:lnTo>
                  <a:pt x="655" y="116"/>
                </a:lnTo>
                <a:lnTo>
                  <a:pt x="660" y="117"/>
                </a:lnTo>
                <a:lnTo>
                  <a:pt x="666" y="118"/>
                </a:lnTo>
                <a:lnTo>
                  <a:pt x="666" y="118"/>
                </a:lnTo>
                <a:lnTo>
                  <a:pt x="671" y="125"/>
                </a:lnTo>
                <a:lnTo>
                  <a:pt x="673" y="126"/>
                </a:lnTo>
                <a:lnTo>
                  <a:pt x="675" y="126"/>
                </a:lnTo>
                <a:lnTo>
                  <a:pt x="675" y="126"/>
                </a:lnTo>
                <a:lnTo>
                  <a:pt x="679" y="126"/>
                </a:lnTo>
                <a:lnTo>
                  <a:pt x="682" y="127"/>
                </a:lnTo>
                <a:lnTo>
                  <a:pt x="685" y="129"/>
                </a:lnTo>
                <a:lnTo>
                  <a:pt x="689" y="132"/>
                </a:lnTo>
                <a:lnTo>
                  <a:pt x="689" y="132"/>
                </a:lnTo>
                <a:lnTo>
                  <a:pt x="695" y="138"/>
                </a:lnTo>
                <a:lnTo>
                  <a:pt x="701" y="144"/>
                </a:lnTo>
                <a:lnTo>
                  <a:pt x="701" y="144"/>
                </a:lnTo>
                <a:lnTo>
                  <a:pt x="714" y="152"/>
                </a:lnTo>
                <a:lnTo>
                  <a:pt x="714" y="152"/>
                </a:lnTo>
                <a:lnTo>
                  <a:pt x="720" y="157"/>
                </a:lnTo>
                <a:lnTo>
                  <a:pt x="725" y="162"/>
                </a:lnTo>
                <a:lnTo>
                  <a:pt x="731" y="168"/>
                </a:lnTo>
                <a:lnTo>
                  <a:pt x="734" y="172"/>
                </a:lnTo>
                <a:lnTo>
                  <a:pt x="734" y="172"/>
                </a:lnTo>
                <a:lnTo>
                  <a:pt x="738" y="181"/>
                </a:lnTo>
                <a:lnTo>
                  <a:pt x="741" y="188"/>
                </a:lnTo>
                <a:lnTo>
                  <a:pt x="742" y="193"/>
                </a:lnTo>
                <a:lnTo>
                  <a:pt x="742" y="193"/>
                </a:lnTo>
                <a:lnTo>
                  <a:pt x="742" y="201"/>
                </a:lnTo>
                <a:lnTo>
                  <a:pt x="742" y="204"/>
                </a:lnTo>
                <a:lnTo>
                  <a:pt x="741" y="207"/>
                </a:lnTo>
                <a:lnTo>
                  <a:pt x="741" y="207"/>
                </a:lnTo>
                <a:lnTo>
                  <a:pt x="738" y="210"/>
                </a:lnTo>
                <a:lnTo>
                  <a:pt x="735" y="213"/>
                </a:lnTo>
                <a:lnTo>
                  <a:pt x="734" y="215"/>
                </a:lnTo>
                <a:lnTo>
                  <a:pt x="734" y="216"/>
                </a:lnTo>
                <a:lnTo>
                  <a:pt x="734" y="219"/>
                </a:lnTo>
                <a:lnTo>
                  <a:pt x="734" y="219"/>
                </a:lnTo>
                <a:lnTo>
                  <a:pt x="739" y="230"/>
                </a:lnTo>
                <a:lnTo>
                  <a:pt x="744" y="241"/>
                </a:lnTo>
                <a:lnTo>
                  <a:pt x="744" y="241"/>
                </a:lnTo>
                <a:close/>
                <a:moveTo>
                  <a:pt x="501" y="407"/>
                </a:moveTo>
                <a:lnTo>
                  <a:pt x="501" y="407"/>
                </a:lnTo>
                <a:lnTo>
                  <a:pt x="503" y="393"/>
                </a:lnTo>
                <a:lnTo>
                  <a:pt x="503" y="383"/>
                </a:lnTo>
                <a:lnTo>
                  <a:pt x="502" y="376"/>
                </a:lnTo>
                <a:lnTo>
                  <a:pt x="502" y="376"/>
                </a:lnTo>
                <a:lnTo>
                  <a:pt x="502" y="370"/>
                </a:lnTo>
                <a:lnTo>
                  <a:pt x="501" y="364"/>
                </a:lnTo>
                <a:lnTo>
                  <a:pt x="501" y="359"/>
                </a:lnTo>
                <a:lnTo>
                  <a:pt x="501" y="353"/>
                </a:lnTo>
                <a:lnTo>
                  <a:pt x="501" y="353"/>
                </a:lnTo>
                <a:lnTo>
                  <a:pt x="498" y="341"/>
                </a:lnTo>
                <a:lnTo>
                  <a:pt x="497" y="332"/>
                </a:lnTo>
                <a:lnTo>
                  <a:pt x="497" y="332"/>
                </a:lnTo>
                <a:lnTo>
                  <a:pt x="496" y="324"/>
                </a:lnTo>
                <a:lnTo>
                  <a:pt x="496" y="324"/>
                </a:lnTo>
                <a:lnTo>
                  <a:pt x="493" y="333"/>
                </a:lnTo>
                <a:lnTo>
                  <a:pt x="491" y="343"/>
                </a:lnTo>
                <a:lnTo>
                  <a:pt x="487" y="354"/>
                </a:lnTo>
                <a:lnTo>
                  <a:pt x="487" y="354"/>
                </a:lnTo>
                <a:lnTo>
                  <a:pt x="470" y="385"/>
                </a:lnTo>
                <a:lnTo>
                  <a:pt x="470" y="385"/>
                </a:lnTo>
                <a:lnTo>
                  <a:pt x="463" y="400"/>
                </a:lnTo>
                <a:lnTo>
                  <a:pt x="460" y="404"/>
                </a:lnTo>
                <a:lnTo>
                  <a:pt x="460" y="406"/>
                </a:lnTo>
                <a:lnTo>
                  <a:pt x="461" y="407"/>
                </a:lnTo>
                <a:lnTo>
                  <a:pt x="461" y="407"/>
                </a:lnTo>
                <a:lnTo>
                  <a:pt x="465" y="411"/>
                </a:lnTo>
                <a:lnTo>
                  <a:pt x="466" y="413"/>
                </a:lnTo>
                <a:lnTo>
                  <a:pt x="466" y="413"/>
                </a:lnTo>
                <a:lnTo>
                  <a:pt x="467" y="418"/>
                </a:lnTo>
                <a:lnTo>
                  <a:pt x="467" y="418"/>
                </a:lnTo>
                <a:lnTo>
                  <a:pt x="469" y="417"/>
                </a:lnTo>
                <a:lnTo>
                  <a:pt x="471" y="416"/>
                </a:lnTo>
                <a:lnTo>
                  <a:pt x="474" y="416"/>
                </a:lnTo>
                <a:lnTo>
                  <a:pt x="474" y="416"/>
                </a:lnTo>
                <a:lnTo>
                  <a:pt x="479" y="417"/>
                </a:lnTo>
                <a:lnTo>
                  <a:pt x="481" y="418"/>
                </a:lnTo>
                <a:lnTo>
                  <a:pt x="482" y="418"/>
                </a:lnTo>
                <a:lnTo>
                  <a:pt x="482" y="418"/>
                </a:lnTo>
                <a:lnTo>
                  <a:pt x="487" y="416"/>
                </a:lnTo>
                <a:lnTo>
                  <a:pt x="490" y="416"/>
                </a:lnTo>
                <a:lnTo>
                  <a:pt x="492" y="417"/>
                </a:lnTo>
                <a:lnTo>
                  <a:pt x="492" y="417"/>
                </a:lnTo>
                <a:lnTo>
                  <a:pt x="502" y="423"/>
                </a:lnTo>
                <a:lnTo>
                  <a:pt x="502" y="423"/>
                </a:lnTo>
                <a:lnTo>
                  <a:pt x="501" y="417"/>
                </a:lnTo>
                <a:lnTo>
                  <a:pt x="501" y="412"/>
                </a:lnTo>
                <a:lnTo>
                  <a:pt x="501" y="407"/>
                </a:lnTo>
                <a:lnTo>
                  <a:pt x="501" y="40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78A8F057-B8B5-487C-AA94-6331A5955271}"/>
              </a:ext>
            </a:extLst>
          </p:cNvPr>
          <p:cNvSpPr>
            <a:spLocks/>
          </p:cNvSpPr>
          <p:nvPr/>
        </p:nvSpPr>
        <p:spPr bwMode="auto">
          <a:xfrm>
            <a:off x="7380312" y="5999972"/>
            <a:ext cx="763601" cy="343621"/>
          </a:xfrm>
          <a:custGeom>
            <a:avLst/>
            <a:gdLst>
              <a:gd name="T0" fmla="*/ 1129 w 1139"/>
              <a:gd name="T1" fmla="*/ 331 h 514"/>
              <a:gd name="T2" fmla="*/ 1126 w 1139"/>
              <a:gd name="T3" fmla="*/ 358 h 514"/>
              <a:gd name="T4" fmla="*/ 1112 w 1139"/>
              <a:gd name="T5" fmla="*/ 366 h 514"/>
              <a:gd name="T6" fmla="*/ 1094 w 1139"/>
              <a:gd name="T7" fmla="*/ 373 h 514"/>
              <a:gd name="T8" fmla="*/ 1077 w 1139"/>
              <a:gd name="T9" fmla="*/ 366 h 514"/>
              <a:gd name="T10" fmla="*/ 1056 w 1139"/>
              <a:gd name="T11" fmla="*/ 374 h 514"/>
              <a:gd name="T12" fmla="*/ 1035 w 1139"/>
              <a:gd name="T13" fmla="*/ 388 h 514"/>
              <a:gd name="T14" fmla="*/ 1000 w 1139"/>
              <a:gd name="T15" fmla="*/ 381 h 514"/>
              <a:gd name="T16" fmla="*/ 975 w 1139"/>
              <a:gd name="T17" fmla="*/ 361 h 514"/>
              <a:gd name="T18" fmla="*/ 965 w 1139"/>
              <a:gd name="T19" fmla="*/ 343 h 514"/>
              <a:gd name="T20" fmla="*/ 952 w 1139"/>
              <a:gd name="T21" fmla="*/ 307 h 514"/>
              <a:gd name="T22" fmla="*/ 909 w 1139"/>
              <a:gd name="T23" fmla="*/ 285 h 514"/>
              <a:gd name="T24" fmla="*/ 898 w 1139"/>
              <a:gd name="T25" fmla="*/ 242 h 514"/>
              <a:gd name="T26" fmla="*/ 840 w 1139"/>
              <a:gd name="T27" fmla="*/ 272 h 514"/>
              <a:gd name="T28" fmla="*/ 840 w 1139"/>
              <a:gd name="T29" fmla="*/ 316 h 514"/>
              <a:gd name="T30" fmla="*/ 874 w 1139"/>
              <a:gd name="T31" fmla="*/ 347 h 514"/>
              <a:gd name="T32" fmla="*/ 908 w 1139"/>
              <a:gd name="T33" fmla="*/ 370 h 514"/>
              <a:gd name="T34" fmla="*/ 947 w 1139"/>
              <a:gd name="T35" fmla="*/ 396 h 514"/>
              <a:gd name="T36" fmla="*/ 1046 w 1139"/>
              <a:gd name="T37" fmla="*/ 429 h 514"/>
              <a:gd name="T38" fmla="*/ 1101 w 1139"/>
              <a:gd name="T39" fmla="*/ 478 h 514"/>
              <a:gd name="T40" fmla="*/ 1107 w 1139"/>
              <a:gd name="T41" fmla="*/ 498 h 514"/>
              <a:gd name="T42" fmla="*/ 1087 w 1139"/>
              <a:gd name="T43" fmla="*/ 501 h 514"/>
              <a:gd name="T44" fmla="*/ 1075 w 1139"/>
              <a:gd name="T45" fmla="*/ 511 h 514"/>
              <a:gd name="T46" fmla="*/ 1015 w 1139"/>
              <a:gd name="T47" fmla="*/ 478 h 514"/>
              <a:gd name="T48" fmla="*/ 1035 w 1139"/>
              <a:gd name="T49" fmla="*/ 496 h 514"/>
              <a:gd name="T50" fmla="*/ 1043 w 1139"/>
              <a:gd name="T51" fmla="*/ 514 h 514"/>
              <a:gd name="T52" fmla="*/ 979 w 1139"/>
              <a:gd name="T53" fmla="*/ 480 h 514"/>
              <a:gd name="T54" fmla="*/ 935 w 1139"/>
              <a:gd name="T55" fmla="*/ 450 h 514"/>
              <a:gd name="T56" fmla="*/ 905 w 1139"/>
              <a:gd name="T57" fmla="*/ 450 h 514"/>
              <a:gd name="T58" fmla="*/ 819 w 1139"/>
              <a:gd name="T59" fmla="*/ 424 h 514"/>
              <a:gd name="T60" fmla="*/ 727 w 1139"/>
              <a:gd name="T61" fmla="*/ 342 h 514"/>
              <a:gd name="T62" fmla="*/ 729 w 1139"/>
              <a:gd name="T63" fmla="*/ 281 h 514"/>
              <a:gd name="T64" fmla="*/ 677 w 1139"/>
              <a:gd name="T65" fmla="*/ 283 h 514"/>
              <a:gd name="T66" fmla="*/ 623 w 1139"/>
              <a:gd name="T67" fmla="*/ 297 h 514"/>
              <a:gd name="T68" fmla="*/ 513 w 1139"/>
              <a:gd name="T69" fmla="*/ 358 h 514"/>
              <a:gd name="T70" fmla="*/ 427 w 1139"/>
              <a:gd name="T71" fmla="*/ 361 h 514"/>
              <a:gd name="T72" fmla="*/ 313 w 1139"/>
              <a:gd name="T73" fmla="*/ 339 h 514"/>
              <a:gd name="T74" fmla="*/ 159 w 1139"/>
              <a:gd name="T75" fmla="*/ 313 h 514"/>
              <a:gd name="T76" fmla="*/ 64 w 1139"/>
              <a:gd name="T77" fmla="*/ 343 h 514"/>
              <a:gd name="T78" fmla="*/ 0 w 1139"/>
              <a:gd name="T79" fmla="*/ 321 h 514"/>
              <a:gd name="T80" fmla="*/ 39 w 1139"/>
              <a:gd name="T81" fmla="*/ 254 h 514"/>
              <a:gd name="T82" fmla="*/ 160 w 1139"/>
              <a:gd name="T83" fmla="*/ 223 h 514"/>
              <a:gd name="T84" fmla="*/ 209 w 1139"/>
              <a:gd name="T85" fmla="*/ 193 h 514"/>
              <a:gd name="T86" fmla="*/ 316 w 1139"/>
              <a:gd name="T87" fmla="*/ 184 h 514"/>
              <a:gd name="T88" fmla="*/ 363 w 1139"/>
              <a:gd name="T89" fmla="*/ 201 h 514"/>
              <a:gd name="T90" fmla="*/ 371 w 1139"/>
              <a:gd name="T91" fmla="*/ 203 h 514"/>
              <a:gd name="T92" fmla="*/ 431 w 1139"/>
              <a:gd name="T93" fmla="*/ 136 h 514"/>
              <a:gd name="T94" fmla="*/ 485 w 1139"/>
              <a:gd name="T95" fmla="*/ 61 h 514"/>
              <a:gd name="T96" fmla="*/ 570 w 1139"/>
              <a:gd name="T97" fmla="*/ 6 h 514"/>
              <a:gd name="T98" fmla="*/ 636 w 1139"/>
              <a:gd name="T99" fmla="*/ 1 h 514"/>
              <a:gd name="T100" fmla="*/ 673 w 1139"/>
              <a:gd name="T101" fmla="*/ 0 h 514"/>
              <a:gd name="T102" fmla="*/ 703 w 1139"/>
              <a:gd name="T103" fmla="*/ 7 h 514"/>
              <a:gd name="T104" fmla="*/ 723 w 1139"/>
              <a:gd name="T105" fmla="*/ 4 h 514"/>
              <a:gd name="T106" fmla="*/ 781 w 1139"/>
              <a:gd name="T107" fmla="*/ 3 h 514"/>
              <a:gd name="T108" fmla="*/ 850 w 1139"/>
              <a:gd name="T109" fmla="*/ 10 h 514"/>
              <a:gd name="T110" fmla="*/ 928 w 1139"/>
              <a:gd name="T111" fmla="*/ 1 h 514"/>
              <a:gd name="T112" fmla="*/ 1023 w 1139"/>
              <a:gd name="T113" fmla="*/ 27 h 514"/>
              <a:gd name="T114" fmla="*/ 1039 w 1139"/>
              <a:gd name="T115" fmla="*/ 80 h 514"/>
              <a:gd name="T116" fmla="*/ 1037 w 1139"/>
              <a:gd name="T117" fmla="*/ 128 h 514"/>
              <a:gd name="T118" fmla="*/ 1087 w 1139"/>
              <a:gd name="T119" fmla="*/ 180 h 514"/>
              <a:gd name="T120" fmla="*/ 1112 w 1139"/>
              <a:gd name="T121" fmla="*/ 243 h 514"/>
              <a:gd name="T122" fmla="*/ 1128 w 1139"/>
              <a:gd name="T123" fmla="*/ 267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39" h="514">
                <a:moveTo>
                  <a:pt x="1135" y="290"/>
                </a:moveTo>
                <a:lnTo>
                  <a:pt x="1135" y="290"/>
                </a:lnTo>
                <a:lnTo>
                  <a:pt x="1138" y="297"/>
                </a:lnTo>
                <a:lnTo>
                  <a:pt x="1139" y="302"/>
                </a:lnTo>
                <a:lnTo>
                  <a:pt x="1138" y="308"/>
                </a:lnTo>
                <a:lnTo>
                  <a:pt x="1138" y="308"/>
                </a:lnTo>
                <a:lnTo>
                  <a:pt x="1135" y="320"/>
                </a:lnTo>
                <a:lnTo>
                  <a:pt x="1134" y="323"/>
                </a:lnTo>
                <a:lnTo>
                  <a:pt x="1133" y="327"/>
                </a:lnTo>
                <a:lnTo>
                  <a:pt x="1133" y="327"/>
                </a:lnTo>
                <a:lnTo>
                  <a:pt x="1129" y="331"/>
                </a:lnTo>
                <a:lnTo>
                  <a:pt x="1128" y="333"/>
                </a:lnTo>
                <a:lnTo>
                  <a:pt x="1128" y="334"/>
                </a:lnTo>
                <a:lnTo>
                  <a:pt x="1128" y="334"/>
                </a:lnTo>
                <a:lnTo>
                  <a:pt x="1130" y="339"/>
                </a:lnTo>
                <a:lnTo>
                  <a:pt x="1130" y="342"/>
                </a:lnTo>
                <a:lnTo>
                  <a:pt x="1130" y="344"/>
                </a:lnTo>
                <a:lnTo>
                  <a:pt x="1130" y="344"/>
                </a:lnTo>
                <a:lnTo>
                  <a:pt x="1128" y="348"/>
                </a:lnTo>
                <a:lnTo>
                  <a:pt x="1126" y="351"/>
                </a:lnTo>
                <a:lnTo>
                  <a:pt x="1126" y="351"/>
                </a:lnTo>
                <a:lnTo>
                  <a:pt x="1126" y="358"/>
                </a:lnTo>
                <a:lnTo>
                  <a:pt x="1125" y="361"/>
                </a:lnTo>
                <a:lnTo>
                  <a:pt x="1124" y="363"/>
                </a:lnTo>
                <a:lnTo>
                  <a:pt x="1124" y="363"/>
                </a:lnTo>
                <a:lnTo>
                  <a:pt x="1121" y="364"/>
                </a:lnTo>
                <a:lnTo>
                  <a:pt x="1118" y="364"/>
                </a:lnTo>
                <a:lnTo>
                  <a:pt x="1118" y="364"/>
                </a:lnTo>
                <a:lnTo>
                  <a:pt x="1115" y="363"/>
                </a:lnTo>
                <a:lnTo>
                  <a:pt x="1115" y="363"/>
                </a:lnTo>
                <a:lnTo>
                  <a:pt x="1114" y="364"/>
                </a:lnTo>
                <a:lnTo>
                  <a:pt x="1114" y="364"/>
                </a:lnTo>
                <a:lnTo>
                  <a:pt x="1112" y="366"/>
                </a:lnTo>
                <a:lnTo>
                  <a:pt x="1111" y="368"/>
                </a:lnTo>
                <a:lnTo>
                  <a:pt x="1108" y="369"/>
                </a:lnTo>
                <a:lnTo>
                  <a:pt x="1108" y="369"/>
                </a:lnTo>
                <a:lnTo>
                  <a:pt x="1103" y="368"/>
                </a:lnTo>
                <a:lnTo>
                  <a:pt x="1101" y="368"/>
                </a:lnTo>
                <a:lnTo>
                  <a:pt x="1100" y="369"/>
                </a:lnTo>
                <a:lnTo>
                  <a:pt x="1100" y="369"/>
                </a:lnTo>
                <a:lnTo>
                  <a:pt x="1098" y="372"/>
                </a:lnTo>
                <a:lnTo>
                  <a:pt x="1097" y="373"/>
                </a:lnTo>
                <a:lnTo>
                  <a:pt x="1094" y="373"/>
                </a:lnTo>
                <a:lnTo>
                  <a:pt x="1094" y="373"/>
                </a:lnTo>
                <a:lnTo>
                  <a:pt x="1091" y="373"/>
                </a:lnTo>
                <a:lnTo>
                  <a:pt x="1089" y="374"/>
                </a:lnTo>
                <a:lnTo>
                  <a:pt x="1089" y="374"/>
                </a:lnTo>
                <a:lnTo>
                  <a:pt x="1086" y="375"/>
                </a:lnTo>
                <a:lnTo>
                  <a:pt x="1082" y="375"/>
                </a:lnTo>
                <a:lnTo>
                  <a:pt x="1082" y="375"/>
                </a:lnTo>
                <a:lnTo>
                  <a:pt x="1080" y="374"/>
                </a:lnTo>
                <a:lnTo>
                  <a:pt x="1080" y="372"/>
                </a:lnTo>
                <a:lnTo>
                  <a:pt x="1080" y="372"/>
                </a:lnTo>
                <a:lnTo>
                  <a:pt x="1078" y="368"/>
                </a:lnTo>
                <a:lnTo>
                  <a:pt x="1077" y="366"/>
                </a:lnTo>
                <a:lnTo>
                  <a:pt x="1076" y="368"/>
                </a:lnTo>
                <a:lnTo>
                  <a:pt x="1076" y="368"/>
                </a:lnTo>
                <a:lnTo>
                  <a:pt x="1071" y="375"/>
                </a:lnTo>
                <a:lnTo>
                  <a:pt x="1069" y="379"/>
                </a:lnTo>
                <a:lnTo>
                  <a:pt x="1066" y="380"/>
                </a:lnTo>
                <a:lnTo>
                  <a:pt x="1066" y="380"/>
                </a:lnTo>
                <a:lnTo>
                  <a:pt x="1061" y="380"/>
                </a:lnTo>
                <a:lnTo>
                  <a:pt x="1059" y="380"/>
                </a:lnTo>
                <a:lnTo>
                  <a:pt x="1058" y="379"/>
                </a:lnTo>
                <a:lnTo>
                  <a:pt x="1058" y="379"/>
                </a:lnTo>
                <a:lnTo>
                  <a:pt x="1056" y="374"/>
                </a:lnTo>
                <a:lnTo>
                  <a:pt x="1055" y="372"/>
                </a:lnTo>
                <a:lnTo>
                  <a:pt x="1055" y="372"/>
                </a:lnTo>
                <a:lnTo>
                  <a:pt x="1053" y="376"/>
                </a:lnTo>
                <a:lnTo>
                  <a:pt x="1049" y="379"/>
                </a:lnTo>
                <a:lnTo>
                  <a:pt x="1046" y="381"/>
                </a:lnTo>
                <a:lnTo>
                  <a:pt x="1046" y="381"/>
                </a:lnTo>
                <a:lnTo>
                  <a:pt x="1039" y="383"/>
                </a:lnTo>
                <a:lnTo>
                  <a:pt x="1037" y="384"/>
                </a:lnTo>
                <a:lnTo>
                  <a:pt x="1036" y="385"/>
                </a:lnTo>
                <a:lnTo>
                  <a:pt x="1036" y="385"/>
                </a:lnTo>
                <a:lnTo>
                  <a:pt x="1035" y="388"/>
                </a:lnTo>
                <a:lnTo>
                  <a:pt x="1032" y="391"/>
                </a:lnTo>
                <a:lnTo>
                  <a:pt x="1026" y="392"/>
                </a:lnTo>
                <a:lnTo>
                  <a:pt x="1019" y="392"/>
                </a:lnTo>
                <a:lnTo>
                  <a:pt x="1019" y="392"/>
                </a:lnTo>
                <a:lnTo>
                  <a:pt x="1006" y="391"/>
                </a:lnTo>
                <a:lnTo>
                  <a:pt x="1003" y="390"/>
                </a:lnTo>
                <a:lnTo>
                  <a:pt x="1002" y="388"/>
                </a:lnTo>
                <a:lnTo>
                  <a:pt x="1002" y="387"/>
                </a:lnTo>
                <a:lnTo>
                  <a:pt x="1002" y="387"/>
                </a:lnTo>
                <a:lnTo>
                  <a:pt x="1002" y="383"/>
                </a:lnTo>
                <a:lnTo>
                  <a:pt x="1000" y="381"/>
                </a:lnTo>
                <a:lnTo>
                  <a:pt x="996" y="380"/>
                </a:lnTo>
                <a:lnTo>
                  <a:pt x="996" y="380"/>
                </a:lnTo>
                <a:lnTo>
                  <a:pt x="985" y="375"/>
                </a:lnTo>
                <a:lnTo>
                  <a:pt x="982" y="374"/>
                </a:lnTo>
                <a:lnTo>
                  <a:pt x="980" y="373"/>
                </a:lnTo>
                <a:lnTo>
                  <a:pt x="980" y="372"/>
                </a:lnTo>
                <a:lnTo>
                  <a:pt x="980" y="372"/>
                </a:lnTo>
                <a:lnTo>
                  <a:pt x="980" y="366"/>
                </a:lnTo>
                <a:lnTo>
                  <a:pt x="978" y="364"/>
                </a:lnTo>
                <a:lnTo>
                  <a:pt x="975" y="361"/>
                </a:lnTo>
                <a:lnTo>
                  <a:pt x="975" y="361"/>
                </a:lnTo>
                <a:lnTo>
                  <a:pt x="971" y="359"/>
                </a:lnTo>
                <a:lnTo>
                  <a:pt x="971" y="358"/>
                </a:lnTo>
                <a:lnTo>
                  <a:pt x="972" y="355"/>
                </a:lnTo>
                <a:lnTo>
                  <a:pt x="972" y="355"/>
                </a:lnTo>
                <a:lnTo>
                  <a:pt x="974" y="353"/>
                </a:lnTo>
                <a:lnTo>
                  <a:pt x="975" y="352"/>
                </a:lnTo>
                <a:lnTo>
                  <a:pt x="974" y="351"/>
                </a:lnTo>
                <a:lnTo>
                  <a:pt x="972" y="349"/>
                </a:lnTo>
                <a:lnTo>
                  <a:pt x="972" y="349"/>
                </a:lnTo>
                <a:lnTo>
                  <a:pt x="968" y="347"/>
                </a:lnTo>
                <a:lnTo>
                  <a:pt x="965" y="343"/>
                </a:lnTo>
                <a:lnTo>
                  <a:pt x="964" y="340"/>
                </a:lnTo>
                <a:lnTo>
                  <a:pt x="964" y="337"/>
                </a:lnTo>
                <a:lnTo>
                  <a:pt x="964" y="337"/>
                </a:lnTo>
                <a:lnTo>
                  <a:pt x="963" y="333"/>
                </a:lnTo>
                <a:lnTo>
                  <a:pt x="962" y="331"/>
                </a:lnTo>
                <a:lnTo>
                  <a:pt x="958" y="326"/>
                </a:lnTo>
                <a:lnTo>
                  <a:pt x="958" y="326"/>
                </a:lnTo>
                <a:lnTo>
                  <a:pt x="955" y="320"/>
                </a:lnTo>
                <a:lnTo>
                  <a:pt x="954" y="315"/>
                </a:lnTo>
                <a:lnTo>
                  <a:pt x="953" y="309"/>
                </a:lnTo>
                <a:lnTo>
                  <a:pt x="952" y="307"/>
                </a:lnTo>
                <a:lnTo>
                  <a:pt x="950" y="306"/>
                </a:lnTo>
                <a:lnTo>
                  <a:pt x="950" y="306"/>
                </a:lnTo>
                <a:lnTo>
                  <a:pt x="936" y="296"/>
                </a:lnTo>
                <a:lnTo>
                  <a:pt x="928" y="291"/>
                </a:lnTo>
                <a:lnTo>
                  <a:pt x="925" y="290"/>
                </a:lnTo>
                <a:lnTo>
                  <a:pt x="922" y="290"/>
                </a:lnTo>
                <a:lnTo>
                  <a:pt x="922" y="290"/>
                </a:lnTo>
                <a:lnTo>
                  <a:pt x="918" y="290"/>
                </a:lnTo>
                <a:lnTo>
                  <a:pt x="912" y="288"/>
                </a:lnTo>
                <a:lnTo>
                  <a:pt x="910" y="287"/>
                </a:lnTo>
                <a:lnTo>
                  <a:pt x="909" y="285"/>
                </a:lnTo>
                <a:lnTo>
                  <a:pt x="908" y="281"/>
                </a:lnTo>
                <a:lnTo>
                  <a:pt x="907" y="278"/>
                </a:lnTo>
                <a:lnTo>
                  <a:pt x="907" y="278"/>
                </a:lnTo>
                <a:lnTo>
                  <a:pt x="907" y="265"/>
                </a:lnTo>
                <a:lnTo>
                  <a:pt x="907" y="259"/>
                </a:lnTo>
                <a:lnTo>
                  <a:pt x="907" y="259"/>
                </a:lnTo>
                <a:lnTo>
                  <a:pt x="906" y="258"/>
                </a:lnTo>
                <a:lnTo>
                  <a:pt x="903" y="252"/>
                </a:lnTo>
                <a:lnTo>
                  <a:pt x="903" y="252"/>
                </a:lnTo>
                <a:lnTo>
                  <a:pt x="900" y="247"/>
                </a:lnTo>
                <a:lnTo>
                  <a:pt x="898" y="242"/>
                </a:lnTo>
                <a:lnTo>
                  <a:pt x="897" y="240"/>
                </a:lnTo>
                <a:lnTo>
                  <a:pt x="896" y="240"/>
                </a:lnTo>
                <a:lnTo>
                  <a:pt x="895" y="240"/>
                </a:lnTo>
                <a:lnTo>
                  <a:pt x="893" y="242"/>
                </a:lnTo>
                <a:lnTo>
                  <a:pt x="893" y="242"/>
                </a:lnTo>
                <a:lnTo>
                  <a:pt x="888" y="246"/>
                </a:lnTo>
                <a:lnTo>
                  <a:pt x="884" y="249"/>
                </a:lnTo>
                <a:lnTo>
                  <a:pt x="869" y="257"/>
                </a:lnTo>
                <a:lnTo>
                  <a:pt x="846" y="268"/>
                </a:lnTo>
                <a:lnTo>
                  <a:pt x="846" y="268"/>
                </a:lnTo>
                <a:lnTo>
                  <a:pt x="840" y="272"/>
                </a:lnTo>
                <a:lnTo>
                  <a:pt x="834" y="275"/>
                </a:lnTo>
                <a:lnTo>
                  <a:pt x="833" y="278"/>
                </a:lnTo>
                <a:lnTo>
                  <a:pt x="831" y="280"/>
                </a:lnTo>
                <a:lnTo>
                  <a:pt x="830" y="285"/>
                </a:lnTo>
                <a:lnTo>
                  <a:pt x="830" y="288"/>
                </a:lnTo>
                <a:lnTo>
                  <a:pt x="830" y="288"/>
                </a:lnTo>
                <a:lnTo>
                  <a:pt x="832" y="302"/>
                </a:lnTo>
                <a:lnTo>
                  <a:pt x="833" y="306"/>
                </a:lnTo>
                <a:lnTo>
                  <a:pt x="835" y="310"/>
                </a:lnTo>
                <a:lnTo>
                  <a:pt x="835" y="310"/>
                </a:lnTo>
                <a:lnTo>
                  <a:pt x="840" y="316"/>
                </a:lnTo>
                <a:lnTo>
                  <a:pt x="842" y="319"/>
                </a:lnTo>
                <a:lnTo>
                  <a:pt x="843" y="322"/>
                </a:lnTo>
                <a:lnTo>
                  <a:pt x="843" y="322"/>
                </a:lnTo>
                <a:lnTo>
                  <a:pt x="844" y="326"/>
                </a:lnTo>
                <a:lnTo>
                  <a:pt x="846" y="327"/>
                </a:lnTo>
                <a:lnTo>
                  <a:pt x="852" y="330"/>
                </a:lnTo>
                <a:lnTo>
                  <a:pt x="852" y="330"/>
                </a:lnTo>
                <a:lnTo>
                  <a:pt x="864" y="339"/>
                </a:lnTo>
                <a:lnTo>
                  <a:pt x="871" y="343"/>
                </a:lnTo>
                <a:lnTo>
                  <a:pt x="874" y="347"/>
                </a:lnTo>
                <a:lnTo>
                  <a:pt x="874" y="347"/>
                </a:lnTo>
                <a:lnTo>
                  <a:pt x="876" y="349"/>
                </a:lnTo>
                <a:lnTo>
                  <a:pt x="880" y="350"/>
                </a:lnTo>
                <a:lnTo>
                  <a:pt x="887" y="352"/>
                </a:lnTo>
                <a:lnTo>
                  <a:pt x="893" y="354"/>
                </a:lnTo>
                <a:lnTo>
                  <a:pt x="893" y="354"/>
                </a:lnTo>
                <a:lnTo>
                  <a:pt x="900" y="360"/>
                </a:lnTo>
                <a:lnTo>
                  <a:pt x="903" y="362"/>
                </a:lnTo>
                <a:lnTo>
                  <a:pt x="905" y="365"/>
                </a:lnTo>
                <a:lnTo>
                  <a:pt x="905" y="365"/>
                </a:lnTo>
                <a:lnTo>
                  <a:pt x="907" y="368"/>
                </a:lnTo>
                <a:lnTo>
                  <a:pt x="908" y="370"/>
                </a:lnTo>
                <a:lnTo>
                  <a:pt x="912" y="372"/>
                </a:lnTo>
                <a:lnTo>
                  <a:pt x="918" y="374"/>
                </a:lnTo>
                <a:lnTo>
                  <a:pt x="918" y="374"/>
                </a:lnTo>
                <a:lnTo>
                  <a:pt x="932" y="376"/>
                </a:lnTo>
                <a:lnTo>
                  <a:pt x="936" y="377"/>
                </a:lnTo>
                <a:lnTo>
                  <a:pt x="937" y="379"/>
                </a:lnTo>
                <a:lnTo>
                  <a:pt x="938" y="380"/>
                </a:lnTo>
                <a:lnTo>
                  <a:pt x="938" y="380"/>
                </a:lnTo>
                <a:lnTo>
                  <a:pt x="940" y="393"/>
                </a:lnTo>
                <a:lnTo>
                  <a:pt x="940" y="393"/>
                </a:lnTo>
                <a:lnTo>
                  <a:pt x="947" y="396"/>
                </a:lnTo>
                <a:lnTo>
                  <a:pt x="953" y="398"/>
                </a:lnTo>
                <a:lnTo>
                  <a:pt x="959" y="401"/>
                </a:lnTo>
                <a:lnTo>
                  <a:pt x="959" y="401"/>
                </a:lnTo>
                <a:lnTo>
                  <a:pt x="973" y="403"/>
                </a:lnTo>
                <a:lnTo>
                  <a:pt x="993" y="408"/>
                </a:lnTo>
                <a:lnTo>
                  <a:pt x="993" y="408"/>
                </a:lnTo>
                <a:lnTo>
                  <a:pt x="1013" y="415"/>
                </a:lnTo>
                <a:lnTo>
                  <a:pt x="1030" y="423"/>
                </a:lnTo>
                <a:lnTo>
                  <a:pt x="1030" y="423"/>
                </a:lnTo>
                <a:lnTo>
                  <a:pt x="1042" y="427"/>
                </a:lnTo>
                <a:lnTo>
                  <a:pt x="1046" y="429"/>
                </a:lnTo>
                <a:lnTo>
                  <a:pt x="1049" y="433"/>
                </a:lnTo>
                <a:lnTo>
                  <a:pt x="1049" y="433"/>
                </a:lnTo>
                <a:lnTo>
                  <a:pt x="1055" y="437"/>
                </a:lnTo>
                <a:lnTo>
                  <a:pt x="1059" y="440"/>
                </a:lnTo>
                <a:lnTo>
                  <a:pt x="1059" y="440"/>
                </a:lnTo>
                <a:lnTo>
                  <a:pt x="1079" y="456"/>
                </a:lnTo>
                <a:lnTo>
                  <a:pt x="1079" y="456"/>
                </a:lnTo>
                <a:lnTo>
                  <a:pt x="1091" y="466"/>
                </a:lnTo>
                <a:lnTo>
                  <a:pt x="1099" y="475"/>
                </a:lnTo>
                <a:lnTo>
                  <a:pt x="1099" y="475"/>
                </a:lnTo>
                <a:lnTo>
                  <a:pt x="1101" y="478"/>
                </a:lnTo>
                <a:lnTo>
                  <a:pt x="1102" y="481"/>
                </a:lnTo>
                <a:lnTo>
                  <a:pt x="1102" y="484"/>
                </a:lnTo>
                <a:lnTo>
                  <a:pt x="1102" y="486"/>
                </a:lnTo>
                <a:lnTo>
                  <a:pt x="1102" y="486"/>
                </a:lnTo>
                <a:lnTo>
                  <a:pt x="1100" y="488"/>
                </a:lnTo>
                <a:lnTo>
                  <a:pt x="1099" y="488"/>
                </a:lnTo>
                <a:lnTo>
                  <a:pt x="1100" y="489"/>
                </a:lnTo>
                <a:lnTo>
                  <a:pt x="1100" y="489"/>
                </a:lnTo>
                <a:lnTo>
                  <a:pt x="1103" y="492"/>
                </a:lnTo>
                <a:lnTo>
                  <a:pt x="1106" y="496"/>
                </a:lnTo>
                <a:lnTo>
                  <a:pt x="1107" y="498"/>
                </a:lnTo>
                <a:lnTo>
                  <a:pt x="1107" y="498"/>
                </a:lnTo>
                <a:lnTo>
                  <a:pt x="1106" y="503"/>
                </a:lnTo>
                <a:lnTo>
                  <a:pt x="1104" y="505"/>
                </a:lnTo>
                <a:lnTo>
                  <a:pt x="1102" y="507"/>
                </a:lnTo>
                <a:lnTo>
                  <a:pt x="1102" y="507"/>
                </a:lnTo>
                <a:lnTo>
                  <a:pt x="1098" y="507"/>
                </a:lnTo>
                <a:lnTo>
                  <a:pt x="1094" y="507"/>
                </a:lnTo>
                <a:lnTo>
                  <a:pt x="1092" y="505"/>
                </a:lnTo>
                <a:lnTo>
                  <a:pt x="1092" y="505"/>
                </a:lnTo>
                <a:lnTo>
                  <a:pt x="1088" y="502"/>
                </a:lnTo>
                <a:lnTo>
                  <a:pt x="1087" y="501"/>
                </a:lnTo>
                <a:lnTo>
                  <a:pt x="1087" y="502"/>
                </a:lnTo>
                <a:lnTo>
                  <a:pt x="1087" y="502"/>
                </a:lnTo>
                <a:lnTo>
                  <a:pt x="1088" y="505"/>
                </a:lnTo>
                <a:lnTo>
                  <a:pt x="1088" y="509"/>
                </a:lnTo>
                <a:lnTo>
                  <a:pt x="1088" y="511"/>
                </a:lnTo>
                <a:lnTo>
                  <a:pt x="1087" y="512"/>
                </a:lnTo>
                <a:lnTo>
                  <a:pt x="1086" y="513"/>
                </a:lnTo>
                <a:lnTo>
                  <a:pt x="1086" y="513"/>
                </a:lnTo>
                <a:lnTo>
                  <a:pt x="1080" y="513"/>
                </a:lnTo>
                <a:lnTo>
                  <a:pt x="1078" y="512"/>
                </a:lnTo>
                <a:lnTo>
                  <a:pt x="1075" y="511"/>
                </a:lnTo>
                <a:lnTo>
                  <a:pt x="1075" y="511"/>
                </a:lnTo>
                <a:lnTo>
                  <a:pt x="1058" y="503"/>
                </a:lnTo>
                <a:lnTo>
                  <a:pt x="1058" y="503"/>
                </a:lnTo>
                <a:lnTo>
                  <a:pt x="1047" y="497"/>
                </a:lnTo>
                <a:lnTo>
                  <a:pt x="1034" y="489"/>
                </a:lnTo>
                <a:lnTo>
                  <a:pt x="1034" y="489"/>
                </a:lnTo>
                <a:lnTo>
                  <a:pt x="1026" y="483"/>
                </a:lnTo>
                <a:lnTo>
                  <a:pt x="1022" y="480"/>
                </a:lnTo>
                <a:lnTo>
                  <a:pt x="1022" y="480"/>
                </a:lnTo>
                <a:lnTo>
                  <a:pt x="1017" y="479"/>
                </a:lnTo>
                <a:lnTo>
                  <a:pt x="1015" y="478"/>
                </a:lnTo>
                <a:lnTo>
                  <a:pt x="1013" y="479"/>
                </a:lnTo>
                <a:lnTo>
                  <a:pt x="1013" y="479"/>
                </a:lnTo>
                <a:lnTo>
                  <a:pt x="1011" y="480"/>
                </a:lnTo>
                <a:lnTo>
                  <a:pt x="1011" y="481"/>
                </a:lnTo>
                <a:lnTo>
                  <a:pt x="1013" y="482"/>
                </a:lnTo>
                <a:lnTo>
                  <a:pt x="1013" y="482"/>
                </a:lnTo>
                <a:lnTo>
                  <a:pt x="1018" y="487"/>
                </a:lnTo>
                <a:lnTo>
                  <a:pt x="1024" y="491"/>
                </a:lnTo>
                <a:lnTo>
                  <a:pt x="1024" y="491"/>
                </a:lnTo>
                <a:lnTo>
                  <a:pt x="1030" y="494"/>
                </a:lnTo>
                <a:lnTo>
                  <a:pt x="1035" y="496"/>
                </a:lnTo>
                <a:lnTo>
                  <a:pt x="1035" y="496"/>
                </a:lnTo>
                <a:lnTo>
                  <a:pt x="1039" y="498"/>
                </a:lnTo>
                <a:lnTo>
                  <a:pt x="1042" y="499"/>
                </a:lnTo>
                <a:lnTo>
                  <a:pt x="1045" y="501"/>
                </a:lnTo>
                <a:lnTo>
                  <a:pt x="1045" y="501"/>
                </a:lnTo>
                <a:lnTo>
                  <a:pt x="1047" y="507"/>
                </a:lnTo>
                <a:lnTo>
                  <a:pt x="1048" y="510"/>
                </a:lnTo>
                <a:lnTo>
                  <a:pt x="1047" y="511"/>
                </a:lnTo>
                <a:lnTo>
                  <a:pt x="1047" y="511"/>
                </a:lnTo>
                <a:lnTo>
                  <a:pt x="1045" y="514"/>
                </a:lnTo>
                <a:lnTo>
                  <a:pt x="1043" y="514"/>
                </a:lnTo>
                <a:lnTo>
                  <a:pt x="1039" y="513"/>
                </a:lnTo>
                <a:lnTo>
                  <a:pt x="1039" y="513"/>
                </a:lnTo>
                <a:lnTo>
                  <a:pt x="1026" y="509"/>
                </a:lnTo>
                <a:lnTo>
                  <a:pt x="1019" y="507"/>
                </a:lnTo>
                <a:lnTo>
                  <a:pt x="1014" y="504"/>
                </a:lnTo>
                <a:lnTo>
                  <a:pt x="1014" y="504"/>
                </a:lnTo>
                <a:lnTo>
                  <a:pt x="1005" y="497"/>
                </a:lnTo>
                <a:lnTo>
                  <a:pt x="1000" y="492"/>
                </a:lnTo>
                <a:lnTo>
                  <a:pt x="994" y="489"/>
                </a:lnTo>
                <a:lnTo>
                  <a:pt x="994" y="489"/>
                </a:lnTo>
                <a:lnTo>
                  <a:pt x="979" y="480"/>
                </a:lnTo>
                <a:lnTo>
                  <a:pt x="970" y="476"/>
                </a:lnTo>
                <a:lnTo>
                  <a:pt x="964" y="472"/>
                </a:lnTo>
                <a:lnTo>
                  <a:pt x="964" y="472"/>
                </a:lnTo>
                <a:lnTo>
                  <a:pt x="953" y="464"/>
                </a:lnTo>
                <a:lnTo>
                  <a:pt x="948" y="459"/>
                </a:lnTo>
                <a:lnTo>
                  <a:pt x="944" y="456"/>
                </a:lnTo>
                <a:lnTo>
                  <a:pt x="944" y="456"/>
                </a:lnTo>
                <a:lnTo>
                  <a:pt x="942" y="454"/>
                </a:lnTo>
                <a:lnTo>
                  <a:pt x="940" y="452"/>
                </a:lnTo>
                <a:lnTo>
                  <a:pt x="935" y="450"/>
                </a:lnTo>
                <a:lnTo>
                  <a:pt x="935" y="450"/>
                </a:lnTo>
                <a:lnTo>
                  <a:pt x="929" y="448"/>
                </a:lnTo>
                <a:lnTo>
                  <a:pt x="923" y="446"/>
                </a:lnTo>
                <a:lnTo>
                  <a:pt x="923" y="446"/>
                </a:lnTo>
                <a:lnTo>
                  <a:pt x="915" y="444"/>
                </a:lnTo>
                <a:lnTo>
                  <a:pt x="915" y="444"/>
                </a:lnTo>
                <a:lnTo>
                  <a:pt x="911" y="443"/>
                </a:lnTo>
                <a:lnTo>
                  <a:pt x="910" y="443"/>
                </a:lnTo>
                <a:lnTo>
                  <a:pt x="909" y="443"/>
                </a:lnTo>
                <a:lnTo>
                  <a:pt x="909" y="443"/>
                </a:lnTo>
                <a:lnTo>
                  <a:pt x="907" y="448"/>
                </a:lnTo>
                <a:lnTo>
                  <a:pt x="905" y="450"/>
                </a:lnTo>
                <a:lnTo>
                  <a:pt x="903" y="452"/>
                </a:lnTo>
                <a:lnTo>
                  <a:pt x="903" y="452"/>
                </a:lnTo>
                <a:lnTo>
                  <a:pt x="899" y="454"/>
                </a:lnTo>
                <a:lnTo>
                  <a:pt x="895" y="454"/>
                </a:lnTo>
                <a:lnTo>
                  <a:pt x="887" y="451"/>
                </a:lnTo>
                <a:lnTo>
                  <a:pt x="887" y="451"/>
                </a:lnTo>
                <a:lnTo>
                  <a:pt x="874" y="447"/>
                </a:lnTo>
                <a:lnTo>
                  <a:pt x="853" y="439"/>
                </a:lnTo>
                <a:lnTo>
                  <a:pt x="853" y="439"/>
                </a:lnTo>
                <a:lnTo>
                  <a:pt x="833" y="430"/>
                </a:lnTo>
                <a:lnTo>
                  <a:pt x="819" y="424"/>
                </a:lnTo>
                <a:lnTo>
                  <a:pt x="819" y="424"/>
                </a:lnTo>
                <a:lnTo>
                  <a:pt x="793" y="411"/>
                </a:lnTo>
                <a:lnTo>
                  <a:pt x="764" y="396"/>
                </a:lnTo>
                <a:lnTo>
                  <a:pt x="764" y="396"/>
                </a:lnTo>
                <a:lnTo>
                  <a:pt x="750" y="390"/>
                </a:lnTo>
                <a:lnTo>
                  <a:pt x="746" y="386"/>
                </a:lnTo>
                <a:lnTo>
                  <a:pt x="743" y="381"/>
                </a:lnTo>
                <a:lnTo>
                  <a:pt x="743" y="381"/>
                </a:lnTo>
                <a:lnTo>
                  <a:pt x="737" y="371"/>
                </a:lnTo>
                <a:lnTo>
                  <a:pt x="732" y="358"/>
                </a:lnTo>
                <a:lnTo>
                  <a:pt x="727" y="342"/>
                </a:lnTo>
                <a:lnTo>
                  <a:pt x="726" y="334"/>
                </a:lnTo>
                <a:lnTo>
                  <a:pt x="725" y="327"/>
                </a:lnTo>
                <a:lnTo>
                  <a:pt x="725" y="327"/>
                </a:lnTo>
                <a:lnTo>
                  <a:pt x="725" y="315"/>
                </a:lnTo>
                <a:lnTo>
                  <a:pt x="724" y="308"/>
                </a:lnTo>
                <a:lnTo>
                  <a:pt x="723" y="304"/>
                </a:lnTo>
                <a:lnTo>
                  <a:pt x="723" y="298"/>
                </a:lnTo>
                <a:lnTo>
                  <a:pt x="723" y="298"/>
                </a:lnTo>
                <a:lnTo>
                  <a:pt x="724" y="295"/>
                </a:lnTo>
                <a:lnTo>
                  <a:pt x="725" y="290"/>
                </a:lnTo>
                <a:lnTo>
                  <a:pt x="729" y="281"/>
                </a:lnTo>
                <a:lnTo>
                  <a:pt x="730" y="277"/>
                </a:lnTo>
                <a:lnTo>
                  <a:pt x="730" y="275"/>
                </a:lnTo>
                <a:lnTo>
                  <a:pt x="728" y="274"/>
                </a:lnTo>
                <a:lnTo>
                  <a:pt x="724" y="275"/>
                </a:lnTo>
                <a:lnTo>
                  <a:pt x="724" y="275"/>
                </a:lnTo>
                <a:lnTo>
                  <a:pt x="702" y="284"/>
                </a:lnTo>
                <a:lnTo>
                  <a:pt x="691" y="286"/>
                </a:lnTo>
                <a:lnTo>
                  <a:pt x="687" y="286"/>
                </a:lnTo>
                <a:lnTo>
                  <a:pt x="683" y="285"/>
                </a:lnTo>
                <a:lnTo>
                  <a:pt x="683" y="285"/>
                </a:lnTo>
                <a:lnTo>
                  <a:pt x="677" y="283"/>
                </a:lnTo>
                <a:lnTo>
                  <a:pt x="674" y="283"/>
                </a:lnTo>
                <a:lnTo>
                  <a:pt x="670" y="281"/>
                </a:lnTo>
                <a:lnTo>
                  <a:pt x="665" y="281"/>
                </a:lnTo>
                <a:lnTo>
                  <a:pt x="665" y="281"/>
                </a:lnTo>
                <a:lnTo>
                  <a:pt x="660" y="280"/>
                </a:lnTo>
                <a:lnTo>
                  <a:pt x="651" y="281"/>
                </a:lnTo>
                <a:lnTo>
                  <a:pt x="642" y="284"/>
                </a:lnTo>
                <a:lnTo>
                  <a:pt x="638" y="286"/>
                </a:lnTo>
                <a:lnTo>
                  <a:pt x="634" y="289"/>
                </a:lnTo>
                <a:lnTo>
                  <a:pt x="634" y="289"/>
                </a:lnTo>
                <a:lnTo>
                  <a:pt x="623" y="297"/>
                </a:lnTo>
                <a:lnTo>
                  <a:pt x="611" y="304"/>
                </a:lnTo>
                <a:lnTo>
                  <a:pt x="611" y="304"/>
                </a:lnTo>
                <a:lnTo>
                  <a:pt x="602" y="307"/>
                </a:lnTo>
                <a:lnTo>
                  <a:pt x="595" y="311"/>
                </a:lnTo>
                <a:lnTo>
                  <a:pt x="580" y="321"/>
                </a:lnTo>
                <a:lnTo>
                  <a:pt x="580" y="321"/>
                </a:lnTo>
                <a:lnTo>
                  <a:pt x="569" y="330"/>
                </a:lnTo>
                <a:lnTo>
                  <a:pt x="552" y="340"/>
                </a:lnTo>
                <a:lnTo>
                  <a:pt x="533" y="350"/>
                </a:lnTo>
                <a:lnTo>
                  <a:pt x="523" y="354"/>
                </a:lnTo>
                <a:lnTo>
                  <a:pt x="513" y="358"/>
                </a:lnTo>
                <a:lnTo>
                  <a:pt x="513" y="358"/>
                </a:lnTo>
                <a:lnTo>
                  <a:pt x="498" y="363"/>
                </a:lnTo>
                <a:lnTo>
                  <a:pt x="487" y="368"/>
                </a:lnTo>
                <a:lnTo>
                  <a:pt x="480" y="370"/>
                </a:lnTo>
                <a:lnTo>
                  <a:pt x="474" y="371"/>
                </a:lnTo>
                <a:lnTo>
                  <a:pt x="468" y="370"/>
                </a:lnTo>
                <a:lnTo>
                  <a:pt x="459" y="370"/>
                </a:lnTo>
                <a:lnTo>
                  <a:pt x="459" y="370"/>
                </a:lnTo>
                <a:lnTo>
                  <a:pt x="445" y="366"/>
                </a:lnTo>
                <a:lnTo>
                  <a:pt x="436" y="364"/>
                </a:lnTo>
                <a:lnTo>
                  <a:pt x="427" y="361"/>
                </a:lnTo>
                <a:lnTo>
                  <a:pt x="415" y="355"/>
                </a:lnTo>
                <a:lnTo>
                  <a:pt x="415" y="355"/>
                </a:lnTo>
                <a:lnTo>
                  <a:pt x="402" y="348"/>
                </a:lnTo>
                <a:lnTo>
                  <a:pt x="392" y="341"/>
                </a:lnTo>
                <a:lnTo>
                  <a:pt x="383" y="337"/>
                </a:lnTo>
                <a:lnTo>
                  <a:pt x="377" y="336"/>
                </a:lnTo>
                <a:lnTo>
                  <a:pt x="372" y="334"/>
                </a:lnTo>
                <a:lnTo>
                  <a:pt x="372" y="334"/>
                </a:lnTo>
                <a:lnTo>
                  <a:pt x="346" y="336"/>
                </a:lnTo>
                <a:lnTo>
                  <a:pt x="313" y="339"/>
                </a:lnTo>
                <a:lnTo>
                  <a:pt x="313" y="339"/>
                </a:lnTo>
                <a:lnTo>
                  <a:pt x="278" y="344"/>
                </a:lnTo>
                <a:lnTo>
                  <a:pt x="262" y="344"/>
                </a:lnTo>
                <a:lnTo>
                  <a:pt x="248" y="343"/>
                </a:lnTo>
                <a:lnTo>
                  <a:pt x="248" y="343"/>
                </a:lnTo>
                <a:lnTo>
                  <a:pt x="228" y="339"/>
                </a:lnTo>
                <a:lnTo>
                  <a:pt x="205" y="332"/>
                </a:lnTo>
                <a:lnTo>
                  <a:pt x="205" y="332"/>
                </a:lnTo>
                <a:lnTo>
                  <a:pt x="170" y="319"/>
                </a:lnTo>
                <a:lnTo>
                  <a:pt x="170" y="319"/>
                </a:lnTo>
                <a:lnTo>
                  <a:pt x="164" y="317"/>
                </a:lnTo>
                <a:lnTo>
                  <a:pt x="159" y="313"/>
                </a:lnTo>
                <a:lnTo>
                  <a:pt x="157" y="313"/>
                </a:lnTo>
                <a:lnTo>
                  <a:pt x="153" y="312"/>
                </a:lnTo>
                <a:lnTo>
                  <a:pt x="150" y="313"/>
                </a:lnTo>
                <a:lnTo>
                  <a:pt x="147" y="315"/>
                </a:lnTo>
                <a:lnTo>
                  <a:pt x="147" y="315"/>
                </a:lnTo>
                <a:lnTo>
                  <a:pt x="127" y="323"/>
                </a:lnTo>
                <a:lnTo>
                  <a:pt x="114" y="328"/>
                </a:lnTo>
                <a:lnTo>
                  <a:pt x="98" y="332"/>
                </a:lnTo>
                <a:lnTo>
                  <a:pt x="98" y="332"/>
                </a:lnTo>
                <a:lnTo>
                  <a:pt x="81" y="338"/>
                </a:lnTo>
                <a:lnTo>
                  <a:pt x="64" y="343"/>
                </a:lnTo>
                <a:lnTo>
                  <a:pt x="50" y="348"/>
                </a:lnTo>
                <a:lnTo>
                  <a:pt x="44" y="349"/>
                </a:lnTo>
                <a:lnTo>
                  <a:pt x="39" y="349"/>
                </a:lnTo>
                <a:lnTo>
                  <a:pt x="39" y="349"/>
                </a:lnTo>
                <a:lnTo>
                  <a:pt x="28" y="347"/>
                </a:lnTo>
                <a:lnTo>
                  <a:pt x="21" y="344"/>
                </a:lnTo>
                <a:lnTo>
                  <a:pt x="14" y="342"/>
                </a:lnTo>
                <a:lnTo>
                  <a:pt x="9" y="338"/>
                </a:lnTo>
                <a:lnTo>
                  <a:pt x="4" y="332"/>
                </a:lnTo>
                <a:lnTo>
                  <a:pt x="1" y="326"/>
                </a:lnTo>
                <a:lnTo>
                  <a:pt x="0" y="321"/>
                </a:lnTo>
                <a:lnTo>
                  <a:pt x="0" y="317"/>
                </a:lnTo>
                <a:lnTo>
                  <a:pt x="0" y="317"/>
                </a:lnTo>
                <a:lnTo>
                  <a:pt x="1" y="301"/>
                </a:lnTo>
                <a:lnTo>
                  <a:pt x="3" y="288"/>
                </a:lnTo>
                <a:lnTo>
                  <a:pt x="4" y="283"/>
                </a:lnTo>
                <a:lnTo>
                  <a:pt x="8" y="278"/>
                </a:lnTo>
                <a:lnTo>
                  <a:pt x="11" y="274"/>
                </a:lnTo>
                <a:lnTo>
                  <a:pt x="16" y="269"/>
                </a:lnTo>
                <a:lnTo>
                  <a:pt x="16" y="269"/>
                </a:lnTo>
                <a:lnTo>
                  <a:pt x="31" y="258"/>
                </a:lnTo>
                <a:lnTo>
                  <a:pt x="39" y="254"/>
                </a:lnTo>
                <a:lnTo>
                  <a:pt x="49" y="248"/>
                </a:lnTo>
                <a:lnTo>
                  <a:pt x="49" y="248"/>
                </a:lnTo>
                <a:lnTo>
                  <a:pt x="61" y="244"/>
                </a:lnTo>
                <a:lnTo>
                  <a:pt x="73" y="241"/>
                </a:lnTo>
                <a:lnTo>
                  <a:pt x="97" y="235"/>
                </a:lnTo>
                <a:lnTo>
                  <a:pt x="97" y="235"/>
                </a:lnTo>
                <a:lnTo>
                  <a:pt x="131" y="227"/>
                </a:lnTo>
                <a:lnTo>
                  <a:pt x="131" y="227"/>
                </a:lnTo>
                <a:lnTo>
                  <a:pt x="152" y="223"/>
                </a:lnTo>
                <a:lnTo>
                  <a:pt x="152" y="223"/>
                </a:lnTo>
                <a:lnTo>
                  <a:pt x="160" y="223"/>
                </a:lnTo>
                <a:lnTo>
                  <a:pt x="160" y="223"/>
                </a:lnTo>
                <a:lnTo>
                  <a:pt x="161" y="219"/>
                </a:lnTo>
                <a:lnTo>
                  <a:pt x="163" y="215"/>
                </a:lnTo>
                <a:lnTo>
                  <a:pt x="166" y="212"/>
                </a:lnTo>
                <a:lnTo>
                  <a:pt x="166" y="212"/>
                </a:lnTo>
                <a:lnTo>
                  <a:pt x="169" y="209"/>
                </a:lnTo>
                <a:lnTo>
                  <a:pt x="174" y="204"/>
                </a:lnTo>
                <a:lnTo>
                  <a:pt x="181" y="200"/>
                </a:lnTo>
                <a:lnTo>
                  <a:pt x="189" y="198"/>
                </a:lnTo>
                <a:lnTo>
                  <a:pt x="189" y="198"/>
                </a:lnTo>
                <a:lnTo>
                  <a:pt x="209" y="193"/>
                </a:lnTo>
                <a:lnTo>
                  <a:pt x="209" y="193"/>
                </a:lnTo>
                <a:lnTo>
                  <a:pt x="231" y="192"/>
                </a:lnTo>
                <a:lnTo>
                  <a:pt x="231" y="192"/>
                </a:lnTo>
                <a:lnTo>
                  <a:pt x="239" y="192"/>
                </a:lnTo>
                <a:lnTo>
                  <a:pt x="257" y="191"/>
                </a:lnTo>
                <a:lnTo>
                  <a:pt x="257" y="191"/>
                </a:lnTo>
                <a:lnTo>
                  <a:pt x="279" y="190"/>
                </a:lnTo>
                <a:lnTo>
                  <a:pt x="290" y="189"/>
                </a:lnTo>
                <a:lnTo>
                  <a:pt x="299" y="188"/>
                </a:lnTo>
                <a:lnTo>
                  <a:pt x="299" y="188"/>
                </a:lnTo>
                <a:lnTo>
                  <a:pt x="316" y="184"/>
                </a:lnTo>
                <a:lnTo>
                  <a:pt x="332" y="182"/>
                </a:lnTo>
                <a:lnTo>
                  <a:pt x="332" y="182"/>
                </a:lnTo>
                <a:lnTo>
                  <a:pt x="345" y="183"/>
                </a:lnTo>
                <a:lnTo>
                  <a:pt x="350" y="184"/>
                </a:lnTo>
                <a:lnTo>
                  <a:pt x="354" y="187"/>
                </a:lnTo>
                <a:lnTo>
                  <a:pt x="354" y="187"/>
                </a:lnTo>
                <a:lnTo>
                  <a:pt x="360" y="192"/>
                </a:lnTo>
                <a:lnTo>
                  <a:pt x="361" y="194"/>
                </a:lnTo>
                <a:lnTo>
                  <a:pt x="362" y="196"/>
                </a:lnTo>
                <a:lnTo>
                  <a:pt x="362" y="196"/>
                </a:lnTo>
                <a:lnTo>
                  <a:pt x="363" y="201"/>
                </a:lnTo>
                <a:lnTo>
                  <a:pt x="363" y="204"/>
                </a:lnTo>
                <a:lnTo>
                  <a:pt x="363" y="204"/>
                </a:lnTo>
                <a:lnTo>
                  <a:pt x="362" y="208"/>
                </a:lnTo>
                <a:lnTo>
                  <a:pt x="363" y="210"/>
                </a:lnTo>
                <a:lnTo>
                  <a:pt x="363" y="210"/>
                </a:lnTo>
                <a:lnTo>
                  <a:pt x="365" y="211"/>
                </a:lnTo>
                <a:lnTo>
                  <a:pt x="366" y="210"/>
                </a:lnTo>
                <a:lnTo>
                  <a:pt x="367" y="209"/>
                </a:lnTo>
                <a:lnTo>
                  <a:pt x="367" y="209"/>
                </a:lnTo>
                <a:lnTo>
                  <a:pt x="369" y="205"/>
                </a:lnTo>
                <a:lnTo>
                  <a:pt x="371" y="203"/>
                </a:lnTo>
                <a:lnTo>
                  <a:pt x="373" y="202"/>
                </a:lnTo>
                <a:lnTo>
                  <a:pt x="376" y="201"/>
                </a:lnTo>
                <a:lnTo>
                  <a:pt x="376" y="201"/>
                </a:lnTo>
                <a:lnTo>
                  <a:pt x="381" y="200"/>
                </a:lnTo>
                <a:lnTo>
                  <a:pt x="386" y="198"/>
                </a:lnTo>
                <a:lnTo>
                  <a:pt x="392" y="194"/>
                </a:lnTo>
                <a:lnTo>
                  <a:pt x="396" y="188"/>
                </a:lnTo>
                <a:lnTo>
                  <a:pt x="396" y="188"/>
                </a:lnTo>
                <a:lnTo>
                  <a:pt x="402" y="179"/>
                </a:lnTo>
                <a:lnTo>
                  <a:pt x="410" y="164"/>
                </a:lnTo>
                <a:lnTo>
                  <a:pt x="431" y="136"/>
                </a:lnTo>
                <a:lnTo>
                  <a:pt x="431" y="136"/>
                </a:lnTo>
                <a:lnTo>
                  <a:pt x="440" y="120"/>
                </a:lnTo>
                <a:lnTo>
                  <a:pt x="451" y="103"/>
                </a:lnTo>
                <a:lnTo>
                  <a:pt x="461" y="86"/>
                </a:lnTo>
                <a:lnTo>
                  <a:pt x="466" y="81"/>
                </a:lnTo>
                <a:lnTo>
                  <a:pt x="470" y="75"/>
                </a:lnTo>
                <a:lnTo>
                  <a:pt x="470" y="75"/>
                </a:lnTo>
                <a:lnTo>
                  <a:pt x="481" y="66"/>
                </a:lnTo>
                <a:lnTo>
                  <a:pt x="484" y="63"/>
                </a:lnTo>
                <a:lnTo>
                  <a:pt x="485" y="61"/>
                </a:lnTo>
                <a:lnTo>
                  <a:pt x="485" y="61"/>
                </a:lnTo>
                <a:lnTo>
                  <a:pt x="487" y="56"/>
                </a:lnTo>
                <a:lnTo>
                  <a:pt x="491" y="49"/>
                </a:lnTo>
                <a:lnTo>
                  <a:pt x="495" y="41"/>
                </a:lnTo>
                <a:lnTo>
                  <a:pt x="502" y="34"/>
                </a:lnTo>
                <a:lnTo>
                  <a:pt x="502" y="34"/>
                </a:lnTo>
                <a:lnTo>
                  <a:pt x="510" y="30"/>
                </a:lnTo>
                <a:lnTo>
                  <a:pt x="520" y="24"/>
                </a:lnTo>
                <a:lnTo>
                  <a:pt x="541" y="16"/>
                </a:lnTo>
                <a:lnTo>
                  <a:pt x="541" y="16"/>
                </a:lnTo>
                <a:lnTo>
                  <a:pt x="561" y="9"/>
                </a:lnTo>
                <a:lnTo>
                  <a:pt x="570" y="6"/>
                </a:lnTo>
                <a:lnTo>
                  <a:pt x="579" y="6"/>
                </a:lnTo>
                <a:lnTo>
                  <a:pt x="579" y="6"/>
                </a:lnTo>
                <a:lnTo>
                  <a:pt x="594" y="4"/>
                </a:lnTo>
                <a:lnTo>
                  <a:pt x="606" y="3"/>
                </a:lnTo>
                <a:lnTo>
                  <a:pt x="606" y="3"/>
                </a:lnTo>
                <a:lnTo>
                  <a:pt x="615" y="3"/>
                </a:lnTo>
                <a:lnTo>
                  <a:pt x="621" y="3"/>
                </a:lnTo>
                <a:lnTo>
                  <a:pt x="621" y="3"/>
                </a:lnTo>
                <a:lnTo>
                  <a:pt x="627" y="1"/>
                </a:lnTo>
                <a:lnTo>
                  <a:pt x="631" y="1"/>
                </a:lnTo>
                <a:lnTo>
                  <a:pt x="636" y="1"/>
                </a:lnTo>
                <a:lnTo>
                  <a:pt x="636" y="1"/>
                </a:lnTo>
                <a:lnTo>
                  <a:pt x="648" y="2"/>
                </a:lnTo>
                <a:lnTo>
                  <a:pt x="655" y="2"/>
                </a:lnTo>
                <a:lnTo>
                  <a:pt x="655" y="2"/>
                </a:lnTo>
                <a:lnTo>
                  <a:pt x="658" y="2"/>
                </a:lnTo>
                <a:lnTo>
                  <a:pt x="659" y="2"/>
                </a:lnTo>
                <a:lnTo>
                  <a:pt x="661" y="1"/>
                </a:lnTo>
                <a:lnTo>
                  <a:pt x="664" y="0"/>
                </a:lnTo>
                <a:lnTo>
                  <a:pt x="664" y="0"/>
                </a:lnTo>
                <a:lnTo>
                  <a:pt x="670" y="0"/>
                </a:lnTo>
                <a:lnTo>
                  <a:pt x="673" y="0"/>
                </a:lnTo>
                <a:lnTo>
                  <a:pt x="676" y="1"/>
                </a:lnTo>
                <a:lnTo>
                  <a:pt x="681" y="3"/>
                </a:lnTo>
                <a:lnTo>
                  <a:pt x="681" y="3"/>
                </a:lnTo>
                <a:lnTo>
                  <a:pt x="687" y="9"/>
                </a:lnTo>
                <a:lnTo>
                  <a:pt x="691" y="9"/>
                </a:lnTo>
                <a:lnTo>
                  <a:pt x="693" y="8"/>
                </a:lnTo>
                <a:lnTo>
                  <a:pt x="693" y="8"/>
                </a:lnTo>
                <a:lnTo>
                  <a:pt x="696" y="6"/>
                </a:lnTo>
                <a:lnTo>
                  <a:pt x="698" y="4"/>
                </a:lnTo>
                <a:lnTo>
                  <a:pt x="701" y="4"/>
                </a:lnTo>
                <a:lnTo>
                  <a:pt x="703" y="7"/>
                </a:lnTo>
                <a:lnTo>
                  <a:pt x="703" y="7"/>
                </a:lnTo>
                <a:lnTo>
                  <a:pt x="705" y="13"/>
                </a:lnTo>
                <a:lnTo>
                  <a:pt x="706" y="14"/>
                </a:lnTo>
                <a:lnTo>
                  <a:pt x="707" y="13"/>
                </a:lnTo>
                <a:lnTo>
                  <a:pt x="707" y="13"/>
                </a:lnTo>
                <a:lnTo>
                  <a:pt x="709" y="9"/>
                </a:lnTo>
                <a:lnTo>
                  <a:pt x="714" y="6"/>
                </a:lnTo>
                <a:lnTo>
                  <a:pt x="717" y="4"/>
                </a:lnTo>
                <a:lnTo>
                  <a:pt x="720" y="3"/>
                </a:lnTo>
                <a:lnTo>
                  <a:pt x="723" y="4"/>
                </a:lnTo>
                <a:lnTo>
                  <a:pt x="723" y="4"/>
                </a:lnTo>
                <a:lnTo>
                  <a:pt x="727" y="7"/>
                </a:lnTo>
                <a:lnTo>
                  <a:pt x="730" y="10"/>
                </a:lnTo>
                <a:lnTo>
                  <a:pt x="734" y="12"/>
                </a:lnTo>
                <a:lnTo>
                  <a:pt x="735" y="12"/>
                </a:lnTo>
                <a:lnTo>
                  <a:pt x="736" y="12"/>
                </a:lnTo>
                <a:lnTo>
                  <a:pt x="736" y="12"/>
                </a:lnTo>
                <a:lnTo>
                  <a:pt x="740" y="10"/>
                </a:lnTo>
                <a:lnTo>
                  <a:pt x="746" y="9"/>
                </a:lnTo>
                <a:lnTo>
                  <a:pt x="761" y="7"/>
                </a:lnTo>
                <a:lnTo>
                  <a:pt x="761" y="7"/>
                </a:lnTo>
                <a:lnTo>
                  <a:pt x="781" y="3"/>
                </a:lnTo>
                <a:lnTo>
                  <a:pt x="790" y="2"/>
                </a:lnTo>
                <a:lnTo>
                  <a:pt x="794" y="2"/>
                </a:lnTo>
                <a:lnTo>
                  <a:pt x="798" y="3"/>
                </a:lnTo>
                <a:lnTo>
                  <a:pt x="798" y="3"/>
                </a:lnTo>
                <a:lnTo>
                  <a:pt x="803" y="4"/>
                </a:lnTo>
                <a:lnTo>
                  <a:pt x="810" y="6"/>
                </a:lnTo>
                <a:lnTo>
                  <a:pt x="824" y="8"/>
                </a:lnTo>
                <a:lnTo>
                  <a:pt x="824" y="8"/>
                </a:lnTo>
                <a:lnTo>
                  <a:pt x="839" y="10"/>
                </a:lnTo>
                <a:lnTo>
                  <a:pt x="846" y="11"/>
                </a:lnTo>
                <a:lnTo>
                  <a:pt x="850" y="10"/>
                </a:lnTo>
                <a:lnTo>
                  <a:pt x="853" y="9"/>
                </a:lnTo>
                <a:lnTo>
                  <a:pt x="853" y="9"/>
                </a:lnTo>
                <a:lnTo>
                  <a:pt x="859" y="6"/>
                </a:lnTo>
                <a:lnTo>
                  <a:pt x="866" y="2"/>
                </a:lnTo>
                <a:lnTo>
                  <a:pt x="875" y="1"/>
                </a:lnTo>
                <a:lnTo>
                  <a:pt x="885" y="0"/>
                </a:lnTo>
                <a:lnTo>
                  <a:pt x="885" y="0"/>
                </a:lnTo>
                <a:lnTo>
                  <a:pt x="896" y="1"/>
                </a:lnTo>
                <a:lnTo>
                  <a:pt x="906" y="0"/>
                </a:lnTo>
                <a:lnTo>
                  <a:pt x="917" y="0"/>
                </a:lnTo>
                <a:lnTo>
                  <a:pt x="928" y="1"/>
                </a:lnTo>
                <a:lnTo>
                  <a:pt x="928" y="1"/>
                </a:lnTo>
                <a:lnTo>
                  <a:pt x="940" y="4"/>
                </a:lnTo>
                <a:lnTo>
                  <a:pt x="950" y="8"/>
                </a:lnTo>
                <a:lnTo>
                  <a:pt x="960" y="11"/>
                </a:lnTo>
                <a:lnTo>
                  <a:pt x="970" y="13"/>
                </a:lnTo>
                <a:lnTo>
                  <a:pt x="970" y="13"/>
                </a:lnTo>
                <a:lnTo>
                  <a:pt x="992" y="16"/>
                </a:lnTo>
                <a:lnTo>
                  <a:pt x="1003" y="18"/>
                </a:lnTo>
                <a:lnTo>
                  <a:pt x="1014" y="21"/>
                </a:lnTo>
                <a:lnTo>
                  <a:pt x="1014" y="21"/>
                </a:lnTo>
                <a:lnTo>
                  <a:pt x="1023" y="27"/>
                </a:lnTo>
                <a:lnTo>
                  <a:pt x="1028" y="30"/>
                </a:lnTo>
                <a:lnTo>
                  <a:pt x="1037" y="38"/>
                </a:lnTo>
                <a:lnTo>
                  <a:pt x="1037" y="38"/>
                </a:lnTo>
                <a:lnTo>
                  <a:pt x="1042" y="41"/>
                </a:lnTo>
                <a:lnTo>
                  <a:pt x="1046" y="43"/>
                </a:lnTo>
                <a:lnTo>
                  <a:pt x="1048" y="45"/>
                </a:lnTo>
                <a:lnTo>
                  <a:pt x="1048" y="49"/>
                </a:lnTo>
                <a:lnTo>
                  <a:pt x="1048" y="52"/>
                </a:lnTo>
                <a:lnTo>
                  <a:pt x="1046" y="57"/>
                </a:lnTo>
                <a:lnTo>
                  <a:pt x="1046" y="57"/>
                </a:lnTo>
                <a:lnTo>
                  <a:pt x="1039" y="80"/>
                </a:lnTo>
                <a:lnTo>
                  <a:pt x="1036" y="87"/>
                </a:lnTo>
                <a:lnTo>
                  <a:pt x="1034" y="95"/>
                </a:lnTo>
                <a:lnTo>
                  <a:pt x="1034" y="95"/>
                </a:lnTo>
                <a:lnTo>
                  <a:pt x="1032" y="100"/>
                </a:lnTo>
                <a:lnTo>
                  <a:pt x="1030" y="104"/>
                </a:lnTo>
                <a:lnTo>
                  <a:pt x="1030" y="109"/>
                </a:lnTo>
                <a:lnTo>
                  <a:pt x="1030" y="109"/>
                </a:lnTo>
                <a:lnTo>
                  <a:pt x="1034" y="119"/>
                </a:lnTo>
                <a:lnTo>
                  <a:pt x="1035" y="126"/>
                </a:lnTo>
                <a:lnTo>
                  <a:pt x="1035" y="126"/>
                </a:lnTo>
                <a:lnTo>
                  <a:pt x="1037" y="128"/>
                </a:lnTo>
                <a:lnTo>
                  <a:pt x="1042" y="131"/>
                </a:lnTo>
                <a:lnTo>
                  <a:pt x="1042" y="131"/>
                </a:lnTo>
                <a:lnTo>
                  <a:pt x="1053" y="138"/>
                </a:lnTo>
                <a:lnTo>
                  <a:pt x="1059" y="144"/>
                </a:lnTo>
                <a:lnTo>
                  <a:pt x="1064" y="149"/>
                </a:lnTo>
                <a:lnTo>
                  <a:pt x="1064" y="149"/>
                </a:lnTo>
                <a:lnTo>
                  <a:pt x="1070" y="161"/>
                </a:lnTo>
                <a:lnTo>
                  <a:pt x="1074" y="167"/>
                </a:lnTo>
                <a:lnTo>
                  <a:pt x="1078" y="171"/>
                </a:lnTo>
                <a:lnTo>
                  <a:pt x="1078" y="171"/>
                </a:lnTo>
                <a:lnTo>
                  <a:pt x="1087" y="180"/>
                </a:lnTo>
                <a:lnTo>
                  <a:pt x="1090" y="185"/>
                </a:lnTo>
                <a:lnTo>
                  <a:pt x="1092" y="191"/>
                </a:lnTo>
                <a:lnTo>
                  <a:pt x="1092" y="191"/>
                </a:lnTo>
                <a:lnTo>
                  <a:pt x="1096" y="200"/>
                </a:lnTo>
                <a:lnTo>
                  <a:pt x="1099" y="209"/>
                </a:lnTo>
                <a:lnTo>
                  <a:pt x="1099" y="209"/>
                </a:lnTo>
                <a:lnTo>
                  <a:pt x="1102" y="217"/>
                </a:lnTo>
                <a:lnTo>
                  <a:pt x="1107" y="226"/>
                </a:lnTo>
                <a:lnTo>
                  <a:pt x="1107" y="226"/>
                </a:lnTo>
                <a:lnTo>
                  <a:pt x="1111" y="237"/>
                </a:lnTo>
                <a:lnTo>
                  <a:pt x="1112" y="243"/>
                </a:lnTo>
                <a:lnTo>
                  <a:pt x="1112" y="243"/>
                </a:lnTo>
                <a:lnTo>
                  <a:pt x="1113" y="245"/>
                </a:lnTo>
                <a:lnTo>
                  <a:pt x="1114" y="246"/>
                </a:lnTo>
                <a:lnTo>
                  <a:pt x="1114" y="246"/>
                </a:lnTo>
                <a:lnTo>
                  <a:pt x="1119" y="252"/>
                </a:lnTo>
                <a:lnTo>
                  <a:pt x="1121" y="256"/>
                </a:lnTo>
                <a:lnTo>
                  <a:pt x="1122" y="259"/>
                </a:lnTo>
                <a:lnTo>
                  <a:pt x="1122" y="259"/>
                </a:lnTo>
                <a:lnTo>
                  <a:pt x="1122" y="260"/>
                </a:lnTo>
                <a:lnTo>
                  <a:pt x="1123" y="262"/>
                </a:lnTo>
                <a:lnTo>
                  <a:pt x="1128" y="267"/>
                </a:lnTo>
                <a:lnTo>
                  <a:pt x="1128" y="267"/>
                </a:lnTo>
                <a:lnTo>
                  <a:pt x="1130" y="270"/>
                </a:lnTo>
                <a:lnTo>
                  <a:pt x="1131" y="273"/>
                </a:lnTo>
                <a:lnTo>
                  <a:pt x="1131" y="278"/>
                </a:lnTo>
                <a:lnTo>
                  <a:pt x="1131" y="278"/>
                </a:lnTo>
                <a:lnTo>
                  <a:pt x="1135" y="290"/>
                </a:lnTo>
                <a:lnTo>
                  <a:pt x="1135" y="29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FBEF523-3036-4326-84D3-592F6029B400}"/>
              </a:ext>
            </a:extLst>
          </p:cNvPr>
          <p:cNvSpPr>
            <a:spLocks/>
          </p:cNvSpPr>
          <p:nvPr/>
        </p:nvSpPr>
        <p:spPr bwMode="auto">
          <a:xfrm flipH="1">
            <a:off x="1259632" y="5392828"/>
            <a:ext cx="359602" cy="950765"/>
          </a:xfrm>
          <a:custGeom>
            <a:avLst/>
            <a:gdLst>
              <a:gd name="T0" fmla="*/ 386 w 397"/>
              <a:gd name="T1" fmla="*/ 302 h 1047"/>
              <a:gd name="T2" fmla="*/ 383 w 397"/>
              <a:gd name="T3" fmla="*/ 397 h 1047"/>
              <a:gd name="T4" fmla="*/ 359 w 397"/>
              <a:gd name="T5" fmla="*/ 537 h 1047"/>
              <a:gd name="T6" fmla="*/ 313 w 397"/>
              <a:gd name="T7" fmla="*/ 618 h 1047"/>
              <a:gd name="T8" fmla="*/ 307 w 397"/>
              <a:gd name="T9" fmla="*/ 627 h 1047"/>
              <a:gd name="T10" fmla="*/ 294 w 397"/>
              <a:gd name="T11" fmla="*/ 622 h 1047"/>
              <a:gd name="T12" fmla="*/ 290 w 397"/>
              <a:gd name="T13" fmla="*/ 636 h 1047"/>
              <a:gd name="T14" fmla="*/ 282 w 397"/>
              <a:gd name="T15" fmla="*/ 631 h 1047"/>
              <a:gd name="T16" fmla="*/ 277 w 397"/>
              <a:gd name="T17" fmla="*/ 641 h 1047"/>
              <a:gd name="T18" fmla="*/ 266 w 397"/>
              <a:gd name="T19" fmla="*/ 643 h 1047"/>
              <a:gd name="T20" fmla="*/ 250 w 397"/>
              <a:gd name="T21" fmla="*/ 618 h 1047"/>
              <a:gd name="T22" fmla="*/ 245 w 397"/>
              <a:gd name="T23" fmla="*/ 639 h 1047"/>
              <a:gd name="T24" fmla="*/ 233 w 397"/>
              <a:gd name="T25" fmla="*/ 733 h 1047"/>
              <a:gd name="T26" fmla="*/ 316 w 397"/>
              <a:gd name="T27" fmla="*/ 896 h 1047"/>
              <a:gd name="T28" fmla="*/ 330 w 397"/>
              <a:gd name="T29" fmla="*/ 926 h 1047"/>
              <a:gd name="T30" fmla="*/ 348 w 397"/>
              <a:gd name="T31" fmla="*/ 977 h 1047"/>
              <a:gd name="T32" fmla="*/ 341 w 397"/>
              <a:gd name="T33" fmla="*/ 1013 h 1047"/>
              <a:gd name="T34" fmla="*/ 201 w 397"/>
              <a:gd name="T35" fmla="*/ 1042 h 1047"/>
              <a:gd name="T36" fmla="*/ 180 w 397"/>
              <a:gd name="T37" fmla="*/ 1009 h 1047"/>
              <a:gd name="T38" fmla="*/ 254 w 397"/>
              <a:gd name="T39" fmla="*/ 948 h 1047"/>
              <a:gd name="T40" fmla="*/ 204 w 397"/>
              <a:gd name="T41" fmla="*/ 866 h 1047"/>
              <a:gd name="T42" fmla="*/ 100 w 397"/>
              <a:gd name="T43" fmla="*/ 879 h 1047"/>
              <a:gd name="T44" fmla="*/ 84 w 397"/>
              <a:gd name="T45" fmla="*/ 849 h 1047"/>
              <a:gd name="T46" fmla="*/ 131 w 397"/>
              <a:gd name="T47" fmla="*/ 823 h 1047"/>
              <a:gd name="T48" fmla="*/ 98 w 397"/>
              <a:gd name="T49" fmla="*/ 714 h 1047"/>
              <a:gd name="T50" fmla="*/ 113 w 397"/>
              <a:gd name="T51" fmla="*/ 556 h 1047"/>
              <a:gd name="T52" fmla="*/ 124 w 397"/>
              <a:gd name="T53" fmla="*/ 494 h 1047"/>
              <a:gd name="T54" fmla="*/ 140 w 397"/>
              <a:gd name="T55" fmla="*/ 383 h 1047"/>
              <a:gd name="T56" fmla="*/ 60 w 397"/>
              <a:gd name="T57" fmla="*/ 386 h 1047"/>
              <a:gd name="T58" fmla="*/ 38 w 397"/>
              <a:gd name="T59" fmla="*/ 395 h 1047"/>
              <a:gd name="T60" fmla="*/ 43 w 397"/>
              <a:gd name="T61" fmla="*/ 374 h 1047"/>
              <a:gd name="T62" fmla="*/ 20 w 397"/>
              <a:gd name="T63" fmla="*/ 398 h 1047"/>
              <a:gd name="T64" fmla="*/ 28 w 397"/>
              <a:gd name="T65" fmla="*/ 375 h 1047"/>
              <a:gd name="T66" fmla="*/ 11 w 397"/>
              <a:gd name="T67" fmla="*/ 395 h 1047"/>
              <a:gd name="T68" fmla="*/ 18 w 397"/>
              <a:gd name="T69" fmla="*/ 371 h 1047"/>
              <a:gd name="T70" fmla="*/ 1 w 397"/>
              <a:gd name="T71" fmla="*/ 376 h 1047"/>
              <a:gd name="T72" fmla="*/ 29 w 397"/>
              <a:gd name="T73" fmla="*/ 351 h 1047"/>
              <a:gd name="T74" fmla="*/ 44 w 397"/>
              <a:gd name="T75" fmla="*/ 341 h 1047"/>
              <a:gd name="T76" fmla="*/ 67 w 397"/>
              <a:gd name="T77" fmla="*/ 334 h 1047"/>
              <a:gd name="T78" fmla="*/ 98 w 397"/>
              <a:gd name="T79" fmla="*/ 323 h 1047"/>
              <a:gd name="T80" fmla="*/ 128 w 397"/>
              <a:gd name="T81" fmla="*/ 309 h 1047"/>
              <a:gd name="T82" fmla="*/ 159 w 397"/>
              <a:gd name="T83" fmla="*/ 292 h 1047"/>
              <a:gd name="T84" fmla="*/ 216 w 397"/>
              <a:gd name="T85" fmla="*/ 250 h 1047"/>
              <a:gd name="T86" fmla="*/ 228 w 397"/>
              <a:gd name="T87" fmla="*/ 211 h 1047"/>
              <a:gd name="T88" fmla="*/ 223 w 397"/>
              <a:gd name="T89" fmla="*/ 194 h 1047"/>
              <a:gd name="T90" fmla="*/ 207 w 397"/>
              <a:gd name="T91" fmla="*/ 186 h 1047"/>
              <a:gd name="T92" fmla="*/ 196 w 397"/>
              <a:gd name="T93" fmla="*/ 174 h 1047"/>
              <a:gd name="T94" fmla="*/ 182 w 397"/>
              <a:gd name="T95" fmla="*/ 171 h 1047"/>
              <a:gd name="T96" fmla="*/ 175 w 397"/>
              <a:gd name="T97" fmla="*/ 146 h 1047"/>
              <a:gd name="T98" fmla="*/ 164 w 397"/>
              <a:gd name="T99" fmla="*/ 126 h 1047"/>
              <a:gd name="T100" fmla="*/ 157 w 397"/>
              <a:gd name="T101" fmla="*/ 100 h 1047"/>
              <a:gd name="T102" fmla="*/ 147 w 397"/>
              <a:gd name="T103" fmla="*/ 86 h 1047"/>
              <a:gd name="T104" fmla="*/ 142 w 397"/>
              <a:gd name="T105" fmla="*/ 62 h 1047"/>
              <a:gd name="T106" fmla="*/ 169 w 397"/>
              <a:gd name="T107" fmla="*/ 32 h 1047"/>
              <a:gd name="T108" fmla="*/ 193 w 397"/>
              <a:gd name="T109" fmla="*/ 1 h 1047"/>
              <a:gd name="T110" fmla="*/ 234 w 397"/>
              <a:gd name="T111" fmla="*/ 22 h 1047"/>
              <a:gd name="T112" fmla="*/ 266 w 397"/>
              <a:gd name="T113" fmla="*/ 40 h 1047"/>
              <a:gd name="T114" fmla="*/ 303 w 397"/>
              <a:gd name="T115" fmla="*/ 86 h 1047"/>
              <a:gd name="T116" fmla="*/ 302 w 397"/>
              <a:gd name="T117" fmla="*/ 126 h 1047"/>
              <a:gd name="T118" fmla="*/ 329 w 397"/>
              <a:gd name="T119" fmla="*/ 121 h 1047"/>
              <a:gd name="T120" fmla="*/ 344 w 397"/>
              <a:gd name="T121" fmla="*/ 157 h 1047"/>
              <a:gd name="T122" fmla="*/ 375 w 397"/>
              <a:gd name="T123" fmla="*/ 201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97" h="1047">
                <a:moveTo>
                  <a:pt x="391" y="224"/>
                </a:moveTo>
                <a:lnTo>
                  <a:pt x="391" y="224"/>
                </a:lnTo>
                <a:lnTo>
                  <a:pt x="393" y="232"/>
                </a:lnTo>
                <a:lnTo>
                  <a:pt x="396" y="242"/>
                </a:lnTo>
                <a:lnTo>
                  <a:pt x="397" y="254"/>
                </a:lnTo>
                <a:lnTo>
                  <a:pt x="396" y="260"/>
                </a:lnTo>
                <a:lnTo>
                  <a:pt x="395" y="267"/>
                </a:lnTo>
                <a:lnTo>
                  <a:pt x="395" y="267"/>
                </a:lnTo>
                <a:lnTo>
                  <a:pt x="388" y="289"/>
                </a:lnTo>
                <a:lnTo>
                  <a:pt x="386" y="297"/>
                </a:lnTo>
                <a:lnTo>
                  <a:pt x="386" y="302"/>
                </a:lnTo>
                <a:lnTo>
                  <a:pt x="386" y="302"/>
                </a:lnTo>
                <a:lnTo>
                  <a:pt x="387" y="317"/>
                </a:lnTo>
                <a:lnTo>
                  <a:pt x="387" y="326"/>
                </a:lnTo>
                <a:lnTo>
                  <a:pt x="385" y="333"/>
                </a:lnTo>
                <a:lnTo>
                  <a:pt x="385" y="333"/>
                </a:lnTo>
                <a:lnTo>
                  <a:pt x="382" y="342"/>
                </a:lnTo>
                <a:lnTo>
                  <a:pt x="381" y="346"/>
                </a:lnTo>
                <a:lnTo>
                  <a:pt x="382" y="351"/>
                </a:lnTo>
                <a:lnTo>
                  <a:pt x="382" y="351"/>
                </a:lnTo>
                <a:lnTo>
                  <a:pt x="383" y="371"/>
                </a:lnTo>
                <a:lnTo>
                  <a:pt x="383" y="384"/>
                </a:lnTo>
                <a:lnTo>
                  <a:pt x="383" y="397"/>
                </a:lnTo>
                <a:lnTo>
                  <a:pt x="383" y="397"/>
                </a:lnTo>
                <a:lnTo>
                  <a:pt x="381" y="425"/>
                </a:lnTo>
                <a:lnTo>
                  <a:pt x="378" y="439"/>
                </a:lnTo>
                <a:lnTo>
                  <a:pt x="376" y="446"/>
                </a:lnTo>
                <a:lnTo>
                  <a:pt x="375" y="451"/>
                </a:lnTo>
                <a:lnTo>
                  <a:pt x="375" y="451"/>
                </a:lnTo>
                <a:lnTo>
                  <a:pt x="366" y="471"/>
                </a:lnTo>
                <a:lnTo>
                  <a:pt x="363" y="480"/>
                </a:lnTo>
                <a:lnTo>
                  <a:pt x="362" y="487"/>
                </a:lnTo>
                <a:lnTo>
                  <a:pt x="362" y="487"/>
                </a:lnTo>
                <a:lnTo>
                  <a:pt x="361" y="506"/>
                </a:lnTo>
                <a:lnTo>
                  <a:pt x="359" y="537"/>
                </a:lnTo>
                <a:lnTo>
                  <a:pt x="359" y="537"/>
                </a:lnTo>
                <a:lnTo>
                  <a:pt x="357" y="569"/>
                </a:lnTo>
                <a:lnTo>
                  <a:pt x="356" y="575"/>
                </a:lnTo>
                <a:lnTo>
                  <a:pt x="355" y="580"/>
                </a:lnTo>
                <a:lnTo>
                  <a:pt x="353" y="585"/>
                </a:lnTo>
                <a:lnTo>
                  <a:pt x="350" y="587"/>
                </a:lnTo>
                <a:lnTo>
                  <a:pt x="350" y="587"/>
                </a:lnTo>
                <a:lnTo>
                  <a:pt x="344" y="591"/>
                </a:lnTo>
                <a:lnTo>
                  <a:pt x="339" y="594"/>
                </a:lnTo>
                <a:lnTo>
                  <a:pt x="335" y="595"/>
                </a:lnTo>
                <a:lnTo>
                  <a:pt x="333" y="602"/>
                </a:lnTo>
                <a:lnTo>
                  <a:pt x="314" y="606"/>
                </a:lnTo>
                <a:lnTo>
                  <a:pt x="313" y="618"/>
                </a:lnTo>
                <a:lnTo>
                  <a:pt x="313" y="618"/>
                </a:lnTo>
                <a:lnTo>
                  <a:pt x="313" y="619"/>
                </a:lnTo>
                <a:lnTo>
                  <a:pt x="312" y="620"/>
                </a:lnTo>
                <a:lnTo>
                  <a:pt x="312" y="620"/>
                </a:lnTo>
                <a:lnTo>
                  <a:pt x="310" y="621"/>
                </a:lnTo>
                <a:lnTo>
                  <a:pt x="310" y="622"/>
                </a:lnTo>
                <a:lnTo>
                  <a:pt x="310" y="622"/>
                </a:lnTo>
                <a:lnTo>
                  <a:pt x="311" y="623"/>
                </a:lnTo>
                <a:lnTo>
                  <a:pt x="311" y="623"/>
                </a:lnTo>
                <a:lnTo>
                  <a:pt x="310" y="625"/>
                </a:lnTo>
                <a:lnTo>
                  <a:pt x="310" y="625"/>
                </a:lnTo>
                <a:lnTo>
                  <a:pt x="307" y="627"/>
                </a:lnTo>
                <a:lnTo>
                  <a:pt x="303" y="628"/>
                </a:lnTo>
                <a:lnTo>
                  <a:pt x="303" y="628"/>
                </a:lnTo>
                <a:lnTo>
                  <a:pt x="302" y="629"/>
                </a:lnTo>
                <a:lnTo>
                  <a:pt x="301" y="628"/>
                </a:lnTo>
                <a:lnTo>
                  <a:pt x="301" y="628"/>
                </a:lnTo>
                <a:lnTo>
                  <a:pt x="300" y="626"/>
                </a:lnTo>
                <a:lnTo>
                  <a:pt x="300" y="625"/>
                </a:lnTo>
                <a:lnTo>
                  <a:pt x="300" y="625"/>
                </a:lnTo>
                <a:lnTo>
                  <a:pt x="300" y="623"/>
                </a:lnTo>
                <a:lnTo>
                  <a:pt x="299" y="622"/>
                </a:lnTo>
                <a:lnTo>
                  <a:pt x="299" y="622"/>
                </a:lnTo>
                <a:lnTo>
                  <a:pt x="294" y="622"/>
                </a:lnTo>
                <a:lnTo>
                  <a:pt x="294" y="622"/>
                </a:lnTo>
                <a:lnTo>
                  <a:pt x="294" y="622"/>
                </a:lnTo>
                <a:lnTo>
                  <a:pt x="294" y="623"/>
                </a:lnTo>
                <a:lnTo>
                  <a:pt x="294" y="623"/>
                </a:lnTo>
                <a:lnTo>
                  <a:pt x="296" y="628"/>
                </a:lnTo>
                <a:lnTo>
                  <a:pt x="296" y="628"/>
                </a:lnTo>
                <a:lnTo>
                  <a:pt x="297" y="631"/>
                </a:lnTo>
                <a:lnTo>
                  <a:pt x="296" y="632"/>
                </a:lnTo>
                <a:lnTo>
                  <a:pt x="295" y="634"/>
                </a:lnTo>
                <a:lnTo>
                  <a:pt x="295" y="634"/>
                </a:lnTo>
                <a:lnTo>
                  <a:pt x="291" y="636"/>
                </a:lnTo>
                <a:lnTo>
                  <a:pt x="290" y="636"/>
                </a:lnTo>
                <a:lnTo>
                  <a:pt x="289" y="634"/>
                </a:lnTo>
                <a:lnTo>
                  <a:pt x="289" y="634"/>
                </a:lnTo>
                <a:lnTo>
                  <a:pt x="287" y="633"/>
                </a:lnTo>
                <a:lnTo>
                  <a:pt x="285" y="632"/>
                </a:lnTo>
                <a:lnTo>
                  <a:pt x="285" y="632"/>
                </a:lnTo>
                <a:lnTo>
                  <a:pt x="281" y="627"/>
                </a:lnTo>
                <a:lnTo>
                  <a:pt x="281" y="627"/>
                </a:lnTo>
                <a:lnTo>
                  <a:pt x="280" y="626"/>
                </a:lnTo>
                <a:lnTo>
                  <a:pt x="279" y="626"/>
                </a:lnTo>
                <a:lnTo>
                  <a:pt x="279" y="627"/>
                </a:lnTo>
                <a:lnTo>
                  <a:pt x="279" y="627"/>
                </a:lnTo>
                <a:lnTo>
                  <a:pt x="282" y="631"/>
                </a:lnTo>
                <a:lnTo>
                  <a:pt x="285" y="634"/>
                </a:lnTo>
                <a:lnTo>
                  <a:pt x="285" y="634"/>
                </a:lnTo>
                <a:lnTo>
                  <a:pt x="286" y="637"/>
                </a:lnTo>
                <a:lnTo>
                  <a:pt x="287" y="638"/>
                </a:lnTo>
                <a:lnTo>
                  <a:pt x="287" y="640"/>
                </a:lnTo>
                <a:lnTo>
                  <a:pt x="287" y="640"/>
                </a:lnTo>
                <a:lnTo>
                  <a:pt x="285" y="642"/>
                </a:lnTo>
                <a:lnTo>
                  <a:pt x="284" y="642"/>
                </a:lnTo>
                <a:lnTo>
                  <a:pt x="282" y="642"/>
                </a:lnTo>
                <a:lnTo>
                  <a:pt x="282" y="642"/>
                </a:lnTo>
                <a:lnTo>
                  <a:pt x="277" y="641"/>
                </a:lnTo>
                <a:lnTo>
                  <a:pt x="277" y="641"/>
                </a:lnTo>
                <a:lnTo>
                  <a:pt x="274" y="640"/>
                </a:lnTo>
                <a:lnTo>
                  <a:pt x="271" y="639"/>
                </a:lnTo>
                <a:lnTo>
                  <a:pt x="271" y="639"/>
                </a:lnTo>
                <a:lnTo>
                  <a:pt x="269" y="637"/>
                </a:lnTo>
                <a:lnTo>
                  <a:pt x="269" y="637"/>
                </a:lnTo>
                <a:lnTo>
                  <a:pt x="268" y="633"/>
                </a:lnTo>
                <a:lnTo>
                  <a:pt x="267" y="633"/>
                </a:lnTo>
                <a:lnTo>
                  <a:pt x="267" y="636"/>
                </a:lnTo>
                <a:lnTo>
                  <a:pt x="267" y="636"/>
                </a:lnTo>
                <a:lnTo>
                  <a:pt x="268" y="640"/>
                </a:lnTo>
                <a:lnTo>
                  <a:pt x="267" y="642"/>
                </a:lnTo>
                <a:lnTo>
                  <a:pt x="266" y="643"/>
                </a:lnTo>
                <a:lnTo>
                  <a:pt x="266" y="643"/>
                </a:lnTo>
                <a:lnTo>
                  <a:pt x="263" y="643"/>
                </a:lnTo>
                <a:lnTo>
                  <a:pt x="262" y="643"/>
                </a:lnTo>
                <a:lnTo>
                  <a:pt x="260" y="642"/>
                </a:lnTo>
                <a:lnTo>
                  <a:pt x="260" y="642"/>
                </a:lnTo>
                <a:lnTo>
                  <a:pt x="256" y="636"/>
                </a:lnTo>
                <a:lnTo>
                  <a:pt x="255" y="632"/>
                </a:lnTo>
                <a:lnTo>
                  <a:pt x="254" y="630"/>
                </a:lnTo>
                <a:lnTo>
                  <a:pt x="254" y="630"/>
                </a:lnTo>
                <a:lnTo>
                  <a:pt x="252" y="625"/>
                </a:lnTo>
                <a:lnTo>
                  <a:pt x="250" y="621"/>
                </a:lnTo>
                <a:lnTo>
                  <a:pt x="250" y="618"/>
                </a:lnTo>
                <a:lnTo>
                  <a:pt x="250" y="618"/>
                </a:lnTo>
                <a:lnTo>
                  <a:pt x="249" y="611"/>
                </a:lnTo>
                <a:lnTo>
                  <a:pt x="249" y="608"/>
                </a:lnTo>
                <a:lnTo>
                  <a:pt x="249" y="608"/>
                </a:lnTo>
                <a:lnTo>
                  <a:pt x="249" y="606"/>
                </a:lnTo>
                <a:lnTo>
                  <a:pt x="248" y="605"/>
                </a:lnTo>
                <a:lnTo>
                  <a:pt x="248" y="605"/>
                </a:lnTo>
                <a:lnTo>
                  <a:pt x="247" y="606"/>
                </a:lnTo>
                <a:lnTo>
                  <a:pt x="247" y="608"/>
                </a:lnTo>
                <a:lnTo>
                  <a:pt x="246" y="619"/>
                </a:lnTo>
                <a:lnTo>
                  <a:pt x="246" y="619"/>
                </a:lnTo>
                <a:lnTo>
                  <a:pt x="245" y="639"/>
                </a:lnTo>
                <a:lnTo>
                  <a:pt x="243" y="651"/>
                </a:lnTo>
                <a:lnTo>
                  <a:pt x="241" y="661"/>
                </a:lnTo>
                <a:lnTo>
                  <a:pt x="241" y="661"/>
                </a:lnTo>
                <a:lnTo>
                  <a:pt x="236" y="671"/>
                </a:lnTo>
                <a:lnTo>
                  <a:pt x="234" y="682"/>
                </a:lnTo>
                <a:lnTo>
                  <a:pt x="230" y="702"/>
                </a:lnTo>
                <a:lnTo>
                  <a:pt x="230" y="702"/>
                </a:lnTo>
                <a:lnTo>
                  <a:pt x="228" y="710"/>
                </a:lnTo>
                <a:lnTo>
                  <a:pt x="227" y="717"/>
                </a:lnTo>
                <a:lnTo>
                  <a:pt x="230" y="724"/>
                </a:lnTo>
                <a:lnTo>
                  <a:pt x="233" y="733"/>
                </a:lnTo>
                <a:lnTo>
                  <a:pt x="233" y="733"/>
                </a:lnTo>
                <a:lnTo>
                  <a:pt x="249" y="762"/>
                </a:lnTo>
                <a:lnTo>
                  <a:pt x="260" y="782"/>
                </a:lnTo>
                <a:lnTo>
                  <a:pt x="269" y="801"/>
                </a:lnTo>
                <a:lnTo>
                  <a:pt x="269" y="801"/>
                </a:lnTo>
                <a:lnTo>
                  <a:pt x="289" y="844"/>
                </a:lnTo>
                <a:lnTo>
                  <a:pt x="298" y="865"/>
                </a:lnTo>
                <a:lnTo>
                  <a:pt x="302" y="878"/>
                </a:lnTo>
                <a:lnTo>
                  <a:pt x="302" y="878"/>
                </a:lnTo>
                <a:lnTo>
                  <a:pt x="305" y="885"/>
                </a:lnTo>
                <a:lnTo>
                  <a:pt x="308" y="890"/>
                </a:lnTo>
                <a:lnTo>
                  <a:pt x="311" y="894"/>
                </a:lnTo>
                <a:lnTo>
                  <a:pt x="316" y="896"/>
                </a:lnTo>
                <a:lnTo>
                  <a:pt x="316" y="896"/>
                </a:lnTo>
                <a:lnTo>
                  <a:pt x="320" y="899"/>
                </a:lnTo>
                <a:lnTo>
                  <a:pt x="326" y="904"/>
                </a:lnTo>
                <a:lnTo>
                  <a:pt x="330" y="909"/>
                </a:lnTo>
                <a:lnTo>
                  <a:pt x="331" y="913"/>
                </a:lnTo>
                <a:lnTo>
                  <a:pt x="331" y="914"/>
                </a:lnTo>
                <a:lnTo>
                  <a:pt x="331" y="914"/>
                </a:lnTo>
                <a:lnTo>
                  <a:pt x="331" y="918"/>
                </a:lnTo>
                <a:lnTo>
                  <a:pt x="329" y="921"/>
                </a:lnTo>
                <a:lnTo>
                  <a:pt x="329" y="924"/>
                </a:lnTo>
                <a:lnTo>
                  <a:pt x="330" y="926"/>
                </a:lnTo>
                <a:lnTo>
                  <a:pt x="330" y="926"/>
                </a:lnTo>
                <a:lnTo>
                  <a:pt x="335" y="931"/>
                </a:lnTo>
                <a:lnTo>
                  <a:pt x="337" y="935"/>
                </a:lnTo>
                <a:lnTo>
                  <a:pt x="338" y="936"/>
                </a:lnTo>
                <a:lnTo>
                  <a:pt x="338" y="938"/>
                </a:lnTo>
                <a:lnTo>
                  <a:pt x="338" y="938"/>
                </a:lnTo>
                <a:lnTo>
                  <a:pt x="334" y="947"/>
                </a:lnTo>
                <a:lnTo>
                  <a:pt x="334" y="951"/>
                </a:lnTo>
                <a:lnTo>
                  <a:pt x="337" y="956"/>
                </a:lnTo>
                <a:lnTo>
                  <a:pt x="337" y="956"/>
                </a:lnTo>
                <a:lnTo>
                  <a:pt x="343" y="966"/>
                </a:lnTo>
                <a:lnTo>
                  <a:pt x="348" y="977"/>
                </a:lnTo>
                <a:lnTo>
                  <a:pt x="348" y="977"/>
                </a:lnTo>
                <a:lnTo>
                  <a:pt x="350" y="981"/>
                </a:lnTo>
                <a:lnTo>
                  <a:pt x="352" y="984"/>
                </a:lnTo>
                <a:lnTo>
                  <a:pt x="354" y="988"/>
                </a:lnTo>
                <a:lnTo>
                  <a:pt x="354" y="991"/>
                </a:lnTo>
                <a:lnTo>
                  <a:pt x="354" y="991"/>
                </a:lnTo>
                <a:lnTo>
                  <a:pt x="353" y="999"/>
                </a:lnTo>
                <a:lnTo>
                  <a:pt x="352" y="1003"/>
                </a:lnTo>
                <a:lnTo>
                  <a:pt x="350" y="1006"/>
                </a:lnTo>
                <a:lnTo>
                  <a:pt x="350" y="1006"/>
                </a:lnTo>
                <a:lnTo>
                  <a:pt x="343" y="1011"/>
                </a:lnTo>
                <a:lnTo>
                  <a:pt x="341" y="1013"/>
                </a:lnTo>
                <a:lnTo>
                  <a:pt x="341" y="1013"/>
                </a:lnTo>
                <a:lnTo>
                  <a:pt x="320" y="1021"/>
                </a:lnTo>
                <a:lnTo>
                  <a:pt x="290" y="1033"/>
                </a:lnTo>
                <a:lnTo>
                  <a:pt x="290" y="1033"/>
                </a:lnTo>
                <a:lnTo>
                  <a:pt x="264" y="1041"/>
                </a:lnTo>
                <a:lnTo>
                  <a:pt x="249" y="1045"/>
                </a:lnTo>
                <a:lnTo>
                  <a:pt x="239" y="1046"/>
                </a:lnTo>
                <a:lnTo>
                  <a:pt x="239" y="1046"/>
                </a:lnTo>
                <a:lnTo>
                  <a:pt x="232" y="1047"/>
                </a:lnTo>
                <a:lnTo>
                  <a:pt x="222" y="1046"/>
                </a:lnTo>
                <a:lnTo>
                  <a:pt x="211" y="1044"/>
                </a:lnTo>
                <a:lnTo>
                  <a:pt x="201" y="1042"/>
                </a:lnTo>
                <a:lnTo>
                  <a:pt x="201" y="1042"/>
                </a:lnTo>
                <a:lnTo>
                  <a:pt x="193" y="1037"/>
                </a:lnTo>
                <a:lnTo>
                  <a:pt x="186" y="1032"/>
                </a:lnTo>
                <a:lnTo>
                  <a:pt x="181" y="1027"/>
                </a:lnTo>
                <a:lnTo>
                  <a:pt x="178" y="1024"/>
                </a:lnTo>
                <a:lnTo>
                  <a:pt x="178" y="1024"/>
                </a:lnTo>
                <a:lnTo>
                  <a:pt x="175" y="1021"/>
                </a:lnTo>
                <a:lnTo>
                  <a:pt x="174" y="1017"/>
                </a:lnTo>
                <a:lnTo>
                  <a:pt x="175" y="1015"/>
                </a:lnTo>
                <a:lnTo>
                  <a:pt x="175" y="1013"/>
                </a:lnTo>
                <a:lnTo>
                  <a:pt x="178" y="1011"/>
                </a:lnTo>
                <a:lnTo>
                  <a:pt x="180" y="1009"/>
                </a:lnTo>
                <a:lnTo>
                  <a:pt x="180" y="1009"/>
                </a:lnTo>
                <a:lnTo>
                  <a:pt x="194" y="998"/>
                </a:lnTo>
                <a:lnTo>
                  <a:pt x="204" y="991"/>
                </a:lnTo>
                <a:lnTo>
                  <a:pt x="216" y="984"/>
                </a:lnTo>
                <a:lnTo>
                  <a:pt x="216" y="984"/>
                </a:lnTo>
                <a:lnTo>
                  <a:pt x="235" y="974"/>
                </a:lnTo>
                <a:lnTo>
                  <a:pt x="246" y="968"/>
                </a:lnTo>
                <a:lnTo>
                  <a:pt x="246" y="968"/>
                </a:lnTo>
                <a:lnTo>
                  <a:pt x="255" y="963"/>
                </a:lnTo>
                <a:lnTo>
                  <a:pt x="257" y="961"/>
                </a:lnTo>
                <a:lnTo>
                  <a:pt x="257" y="958"/>
                </a:lnTo>
                <a:lnTo>
                  <a:pt x="257" y="958"/>
                </a:lnTo>
                <a:lnTo>
                  <a:pt x="254" y="948"/>
                </a:lnTo>
                <a:lnTo>
                  <a:pt x="250" y="941"/>
                </a:lnTo>
                <a:lnTo>
                  <a:pt x="246" y="935"/>
                </a:lnTo>
                <a:lnTo>
                  <a:pt x="246" y="935"/>
                </a:lnTo>
                <a:lnTo>
                  <a:pt x="241" y="926"/>
                </a:lnTo>
                <a:lnTo>
                  <a:pt x="234" y="914"/>
                </a:lnTo>
                <a:lnTo>
                  <a:pt x="227" y="903"/>
                </a:lnTo>
                <a:lnTo>
                  <a:pt x="221" y="893"/>
                </a:lnTo>
                <a:lnTo>
                  <a:pt x="221" y="893"/>
                </a:lnTo>
                <a:lnTo>
                  <a:pt x="213" y="882"/>
                </a:lnTo>
                <a:lnTo>
                  <a:pt x="209" y="874"/>
                </a:lnTo>
                <a:lnTo>
                  <a:pt x="209" y="874"/>
                </a:lnTo>
                <a:lnTo>
                  <a:pt x="204" y="866"/>
                </a:lnTo>
                <a:lnTo>
                  <a:pt x="202" y="865"/>
                </a:lnTo>
                <a:lnTo>
                  <a:pt x="202" y="867"/>
                </a:lnTo>
                <a:lnTo>
                  <a:pt x="202" y="867"/>
                </a:lnTo>
                <a:lnTo>
                  <a:pt x="202" y="872"/>
                </a:lnTo>
                <a:lnTo>
                  <a:pt x="201" y="876"/>
                </a:lnTo>
                <a:lnTo>
                  <a:pt x="198" y="879"/>
                </a:lnTo>
                <a:lnTo>
                  <a:pt x="195" y="879"/>
                </a:lnTo>
                <a:lnTo>
                  <a:pt x="195" y="879"/>
                </a:lnTo>
                <a:lnTo>
                  <a:pt x="152" y="879"/>
                </a:lnTo>
                <a:lnTo>
                  <a:pt x="152" y="879"/>
                </a:lnTo>
                <a:lnTo>
                  <a:pt x="120" y="879"/>
                </a:lnTo>
                <a:lnTo>
                  <a:pt x="100" y="879"/>
                </a:lnTo>
                <a:lnTo>
                  <a:pt x="85" y="877"/>
                </a:lnTo>
                <a:lnTo>
                  <a:pt x="85" y="877"/>
                </a:lnTo>
                <a:lnTo>
                  <a:pt x="75" y="875"/>
                </a:lnTo>
                <a:lnTo>
                  <a:pt x="68" y="871"/>
                </a:lnTo>
                <a:lnTo>
                  <a:pt x="65" y="867"/>
                </a:lnTo>
                <a:lnTo>
                  <a:pt x="65" y="863"/>
                </a:lnTo>
                <a:lnTo>
                  <a:pt x="65" y="863"/>
                </a:lnTo>
                <a:lnTo>
                  <a:pt x="66" y="858"/>
                </a:lnTo>
                <a:lnTo>
                  <a:pt x="70" y="855"/>
                </a:lnTo>
                <a:lnTo>
                  <a:pt x="75" y="852"/>
                </a:lnTo>
                <a:lnTo>
                  <a:pt x="84" y="849"/>
                </a:lnTo>
                <a:lnTo>
                  <a:pt x="84" y="849"/>
                </a:lnTo>
                <a:lnTo>
                  <a:pt x="94" y="844"/>
                </a:lnTo>
                <a:lnTo>
                  <a:pt x="100" y="842"/>
                </a:lnTo>
                <a:lnTo>
                  <a:pt x="107" y="840"/>
                </a:lnTo>
                <a:lnTo>
                  <a:pt x="115" y="838"/>
                </a:lnTo>
                <a:lnTo>
                  <a:pt x="115" y="838"/>
                </a:lnTo>
                <a:lnTo>
                  <a:pt x="128" y="830"/>
                </a:lnTo>
                <a:lnTo>
                  <a:pt x="131" y="828"/>
                </a:lnTo>
                <a:lnTo>
                  <a:pt x="131" y="826"/>
                </a:lnTo>
                <a:lnTo>
                  <a:pt x="131" y="825"/>
                </a:lnTo>
                <a:lnTo>
                  <a:pt x="131" y="825"/>
                </a:lnTo>
                <a:lnTo>
                  <a:pt x="131" y="824"/>
                </a:lnTo>
                <a:lnTo>
                  <a:pt x="131" y="823"/>
                </a:lnTo>
                <a:lnTo>
                  <a:pt x="131" y="822"/>
                </a:lnTo>
                <a:lnTo>
                  <a:pt x="131" y="821"/>
                </a:lnTo>
                <a:lnTo>
                  <a:pt x="131" y="821"/>
                </a:lnTo>
                <a:lnTo>
                  <a:pt x="127" y="815"/>
                </a:lnTo>
                <a:lnTo>
                  <a:pt x="124" y="811"/>
                </a:lnTo>
                <a:lnTo>
                  <a:pt x="123" y="806"/>
                </a:lnTo>
                <a:lnTo>
                  <a:pt x="123" y="806"/>
                </a:lnTo>
                <a:lnTo>
                  <a:pt x="115" y="772"/>
                </a:lnTo>
                <a:lnTo>
                  <a:pt x="115" y="772"/>
                </a:lnTo>
                <a:lnTo>
                  <a:pt x="107" y="739"/>
                </a:lnTo>
                <a:lnTo>
                  <a:pt x="103" y="726"/>
                </a:lnTo>
                <a:lnTo>
                  <a:pt x="98" y="714"/>
                </a:lnTo>
                <a:lnTo>
                  <a:pt x="98" y="714"/>
                </a:lnTo>
                <a:lnTo>
                  <a:pt x="92" y="702"/>
                </a:lnTo>
                <a:lnTo>
                  <a:pt x="88" y="693"/>
                </a:lnTo>
                <a:lnTo>
                  <a:pt x="86" y="684"/>
                </a:lnTo>
                <a:lnTo>
                  <a:pt x="84" y="674"/>
                </a:lnTo>
                <a:lnTo>
                  <a:pt x="83" y="663"/>
                </a:lnTo>
                <a:lnTo>
                  <a:pt x="84" y="652"/>
                </a:lnTo>
                <a:lnTo>
                  <a:pt x="87" y="640"/>
                </a:lnTo>
                <a:lnTo>
                  <a:pt x="87" y="640"/>
                </a:lnTo>
                <a:lnTo>
                  <a:pt x="100" y="594"/>
                </a:lnTo>
                <a:lnTo>
                  <a:pt x="113" y="556"/>
                </a:lnTo>
                <a:lnTo>
                  <a:pt x="113" y="556"/>
                </a:lnTo>
                <a:lnTo>
                  <a:pt x="121" y="533"/>
                </a:lnTo>
                <a:lnTo>
                  <a:pt x="124" y="526"/>
                </a:lnTo>
                <a:lnTo>
                  <a:pt x="124" y="525"/>
                </a:lnTo>
                <a:lnTo>
                  <a:pt x="124" y="525"/>
                </a:lnTo>
                <a:lnTo>
                  <a:pt x="121" y="523"/>
                </a:lnTo>
                <a:lnTo>
                  <a:pt x="121" y="521"/>
                </a:lnTo>
                <a:lnTo>
                  <a:pt x="121" y="518"/>
                </a:lnTo>
                <a:lnTo>
                  <a:pt x="121" y="518"/>
                </a:lnTo>
                <a:lnTo>
                  <a:pt x="124" y="508"/>
                </a:lnTo>
                <a:lnTo>
                  <a:pt x="125" y="501"/>
                </a:lnTo>
                <a:lnTo>
                  <a:pt x="125" y="498"/>
                </a:lnTo>
                <a:lnTo>
                  <a:pt x="124" y="494"/>
                </a:lnTo>
                <a:lnTo>
                  <a:pt x="124" y="494"/>
                </a:lnTo>
                <a:lnTo>
                  <a:pt x="121" y="491"/>
                </a:lnTo>
                <a:lnTo>
                  <a:pt x="121" y="486"/>
                </a:lnTo>
                <a:lnTo>
                  <a:pt x="121" y="472"/>
                </a:lnTo>
                <a:lnTo>
                  <a:pt x="123" y="458"/>
                </a:lnTo>
                <a:lnTo>
                  <a:pt x="125" y="442"/>
                </a:lnTo>
                <a:lnTo>
                  <a:pt x="125" y="442"/>
                </a:lnTo>
                <a:lnTo>
                  <a:pt x="129" y="415"/>
                </a:lnTo>
                <a:lnTo>
                  <a:pt x="131" y="404"/>
                </a:lnTo>
                <a:lnTo>
                  <a:pt x="135" y="394"/>
                </a:lnTo>
                <a:lnTo>
                  <a:pt x="135" y="394"/>
                </a:lnTo>
                <a:lnTo>
                  <a:pt x="140" y="383"/>
                </a:lnTo>
                <a:lnTo>
                  <a:pt x="141" y="380"/>
                </a:lnTo>
                <a:lnTo>
                  <a:pt x="140" y="380"/>
                </a:lnTo>
                <a:lnTo>
                  <a:pt x="139" y="380"/>
                </a:lnTo>
                <a:lnTo>
                  <a:pt x="139" y="380"/>
                </a:lnTo>
                <a:lnTo>
                  <a:pt x="123" y="382"/>
                </a:lnTo>
                <a:lnTo>
                  <a:pt x="111" y="383"/>
                </a:lnTo>
                <a:lnTo>
                  <a:pt x="100" y="384"/>
                </a:lnTo>
                <a:lnTo>
                  <a:pt x="100" y="384"/>
                </a:lnTo>
                <a:lnTo>
                  <a:pt x="78" y="384"/>
                </a:lnTo>
                <a:lnTo>
                  <a:pt x="63" y="385"/>
                </a:lnTo>
                <a:lnTo>
                  <a:pt x="63" y="385"/>
                </a:lnTo>
                <a:lnTo>
                  <a:pt x="60" y="386"/>
                </a:lnTo>
                <a:lnTo>
                  <a:pt x="56" y="385"/>
                </a:lnTo>
                <a:lnTo>
                  <a:pt x="53" y="384"/>
                </a:lnTo>
                <a:lnTo>
                  <a:pt x="53" y="384"/>
                </a:lnTo>
                <a:lnTo>
                  <a:pt x="52" y="382"/>
                </a:lnTo>
                <a:lnTo>
                  <a:pt x="52" y="382"/>
                </a:lnTo>
                <a:lnTo>
                  <a:pt x="52" y="380"/>
                </a:lnTo>
                <a:lnTo>
                  <a:pt x="52" y="378"/>
                </a:lnTo>
                <a:lnTo>
                  <a:pt x="51" y="380"/>
                </a:lnTo>
                <a:lnTo>
                  <a:pt x="51" y="380"/>
                </a:lnTo>
                <a:lnTo>
                  <a:pt x="43" y="388"/>
                </a:lnTo>
                <a:lnTo>
                  <a:pt x="43" y="388"/>
                </a:lnTo>
                <a:lnTo>
                  <a:pt x="38" y="395"/>
                </a:lnTo>
                <a:lnTo>
                  <a:pt x="38" y="395"/>
                </a:lnTo>
                <a:lnTo>
                  <a:pt x="36" y="396"/>
                </a:lnTo>
                <a:lnTo>
                  <a:pt x="34" y="397"/>
                </a:lnTo>
                <a:lnTo>
                  <a:pt x="34" y="397"/>
                </a:lnTo>
                <a:lnTo>
                  <a:pt x="32" y="396"/>
                </a:lnTo>
                <a:lnTo>
                  <a:pt x="32" y="394"/>
                </a:lnTo>
                <a:lnTo>
                  <a:pt x="32" y="394"/>
                </a:lnTo>
                <a:lnTo>
                  <a:pt x="36" y="384"/>
                </a:lnTo>
                <a:lnTo>
                  <a:pt x="36" y="384"/>
                </a:lnTo>
                <a:lnTo>
                  <a:pt x="40" y="377"/>
                </a:lnTo>
                <a:lnTo>
                  <a:pt x="40" y="377"/>
                </a:lnTo>
                <a:lnTo>
                  <a:pt x="43" y="374"/>
                </a:lnTo>
                <a:lnTo>
                  <a:pt x="43" y="373"/>
                </a:lnTo>
                <a:lnTo>
                  <a:pt x="42" y="374"/>
                </a:lnTo>
                <a:lnTo>
                  <a:pt x="42" y="374"/>
                </a:lnTo>
                <a:lnTo>
                  <a:pt x="38" y="377"/>
                </a:lnTo>
                <a:lnTo>
                  <a:pt x="34" y="382"/>
                </a:lnTo>
                <a:lnTo>
                  <a:pt x="34" y="382"/>
                </a:lnTo>
                <a:lnTo>
                  <a:pt x="29" y="390"/>
                </a:lnTo>
                <a:lnTo>
                  <a:pt x="29" y="390"/>
                </a:lnTo>
                <a:lnTo>
                  <a:pt x="25" y="395"/>
                </a:lnTo>
                <a:lnTo>
                  <a:pt x="22" y="398"/>
                </a:lnTo>
                <a:lnTo>
                  <a:pt x="22" y="398"/>
                </a:lnTo>
                <a:lnTo>
                  <a:pt x="20" y="398"/>
                </a:lnTo>
                <a:lnTo>
                  <a:pt x="18" y="398"/>
                </a:lnTo>
                <a:lnTo>
                  <a:pt x="18" y="398"/>
                </a:lnTo>
                <a:lnTo>
                  <a:pt x="17" y="396"/>
                </a:lnTo>
                <a:lnTo>
                  <a:pt x="18" y="393"/>
                </a:lnTo>
                <a:lnTo>
                  <a:pt x="18" y="393"/>
                </a:lnTo>
                <a:lnTo>
                  <a:pt x="20" y="388"/>
                </a:lnTo>
                <a:lnTo>
                  <a:pt x="23" y="383"/>
                </a:lnTo>
                <a:lnTo>
                  <a:pt x="23" y="383"/>
                </a:lnTo>
                <a:lnTo>
                  <a:pt x="27" y="378"/>
                </a:lnTo>
                <a:lnTo>
                  <a:pt x="27" y="378"/>
                </a:lnTo>
                <a:lnTo>
                  <a:pt x="28" y="376"/>
                </a:lnTo>
                <a:lnTo>
                  <a:pt x="28" y="375"/>
                </a:lnTo>
                <a:lnTo>
                  <a:pt x="25" y="376"/>
                </a:lnTo>
                <a:lnTo>
                  <a:pt x="25" y="376"/>
                </a:lnTo>
                <a:lnTo>
                  <a:pt x="22" y="381"/>
                </a:lnTo>
                <a:lnTo>
                  <a:pt x="20" y="385"/>
                </a:lnTo>
                <a:lnTo>
                  <a:pt x="20" y="385"/>
                </a:lnTo>
                <a:lnTo>
                  <a:pt x="18" y="388"/>
                </a:lnTo>
                <a:lnTo>
                  <a:pt x="18" y="388"/>
                </a:lnTo>
                <a:lnTo>
                  <a:pt x="15" y="394"/>
                </a:lnTo>
                <a:lnTo>
                  <a:pt x="15" y="394"/>
                </a:lnTo>
                <a:lnTo>
                  <a:pt x="13" y="395"/>
                </a:lnTo>
                <a:lnTo>
                  <a:pt x="11" y="395"/>
                </a:lnTo>
                <a:lnTo>
                  <a:pt x="11" y="395"/>
                </a:lnTo>
                <a:lnTo>
                  <a:pt x="9" y="394"/>
                </a:lnTo>
                <a:lnTo>
                  <a:pt x="9" y="393"/>
                </a:lnTo>
                <a:lnTo>
                  <a:pt x="9" y="391"/>
                </a:lnTo>
                <a:lnTo>
                  <a:pt x="9" y="391"/>
                </a:lnTo>
                <a:lnTo>
                  <a:pt x="10" y="386"/>
                </a:lnTo>
                <a:lnTo>
                  <a:pt x="12" y="382"/>
                </a:lnTo>
                <a:lnTo>
                  <a:pt x="12" y="382"/>
                </a:lnTo>
                <a:lnTo>
                  <a:pt x="15" y="375"/>
                </a:lnTo>
                <a:lnTo>
                  <a:pt x="15" y="375"/>
                </a:lnTo>
                <a:lnTo>
                  <a:pt x="18" y="371"/>
                </a:lnTo>
                <a:lnTo>
                  <a:pt x="18" y="370"/>
                </a:lnTo>
                <a:lnTo>
                  <a:pt x="18" y="371"/>
                </a:lnTo>
                <a:lnTo>
                  <a:pt x="18" y="371"/>
                </a:lnTo>
                <a:lnTo>
                  <a:pt x="12" y="376"/>
                </a:lnTo>
                <a:lnTo>
                  <a:pt x="12" y="376"/>
                </a:lnTo>
                <a:lnTo>
                  <a:pt x="10" y="378"/>
                </a:lnTo>
                <a:lnTo>
                  <a:pt x="7" y="381"/>
                </a:lnTo>
                <a:lnTo>
                  <a:pt x="7" y="381"/>
                </a:lnTo>
                <a:lnTo>
                  <a:pt x="3" y="382"/>
                </a:lnTo>
                <a:lnTo>
                  <a:pt x="2" y="381"/>
                </a:lnTo>
                <a:lnTo>
                  <a:pt x="2" y="381"/>
                </a:lnTo>
                <a:lnTo>
                  <a:pt x="0" y="380"/>
                </a:lnTo>
                <a:lnTo>
                  <a:pt x="0" y="378"/>
                </a:lnTo>
                <a:lnTo>
                  <a:pt x="1" y="376"/>
                </a:lnTo>
                <a:lnTo>
                  <a:pt x="1" y="376"/>
                </a:lnTo>
                <a:lnTo>
                  <a:pt x="8" y="367"/>
                </a:lnTo>
                <a:lnTo>
                  <a:pt x="8" y="367"/>
                </a:lnTo>
                <a:lnTo>
                  <a:pt x="10" y="363"/>
                </a:lnTo>
                <a:lnTo>
                  <a:pt x="11" y="361"/>
                </a:lnTo>
                <a:lnTo>
                  <a:pt x="13" y="359"/>
                </a:lnTo>
                <a:lnTo>
                  <a:pt x="13" y="359"/>
                </a:lnTo>
                <a:lnTo>
                  <a:pt x="19" y="355"/>
                </a:lnTo>
                <a:lnTo>
                  <a:pt x="23" y="354"/>
                </a:lnTo>
                <a:lnTo>
                  <a:pt x="23" y="354"/>
                </a:lnTo>
                <a:lnTo>
                  <a:pt x="25" y="353"/>
                </a:lnTo>
                <a:lnTo>
                  <a:pt x="29" y="351"/>
                </a:lnTo>
                <a:lnTo>
                  <a:pt x="29" y="351"/>
                </a:lnTo>
                <a:lnTo>
                  <a:pt x="34" y="348"/>
                </a:lnTo>
                <a:lnTo>
                  <a:pt x="34" y="348"/>
                </a:lnTo>
                <a:lnTo>
                  <a:pt x="38" y="346"/>
                </a:lnTo>
                <a:lnTo>
                  <a:pt x="38" y="346"/>
                </a:lnTo>
                <a:lnTo>
                  <a:pt x="38" y="344"/>
                </a:lnTo>
                <a:lnTo>
                  <a:pt x="38" y="344"/>
                </a:lnTo>
                <a:lnTo>
                  <a:pt x="36" y="344"/>
                </a:lnTo>
                <a:lnTo>
                  <a:pt x="38" y="343"/>
                </a:lnTo>
                <a:lnTo>
                  <a:pt x="38" y="343"/>
                </a:lnTo>
                <a:lnTo>
                  <a:pt x="44" y="341"/>
                </a:lnTo>
                <a:lnTo>
                  <a:pt x="44" y="341"/>
                </a:lnTo>
                <a:lnTo>
                  <a:pt x="47" y="340"/>
                </a:lnTo>
                <a:lnTo>
                  <a:pt x="51" y="339"/>
                </a:lnTo>
                <a:lnTo>
                  <a:pt x="51" y="339"/>
                </a:lnTo>
                <a:lnTo>
                  <a:pt x="54" y="339"/>
                </a:lnTo>
                <a:lnTo>
                  <a:pt x="55" y="339"/>
                </a:lnTo>
                <a:lnTo>
                  <a:pt x="56" y="338"/>
                </a:lnTo>
                <a:lnTo>
                  <a:pt x="56" y="338"/>
                </a:lnTo>
                <a:lnTo>
                  <a:pt x="59" y="333"/>
                </a:lnTo>
                <a:lnTo>
                  <a:pt x="60" y="332"/>
                </a:lnTo>
                <a:lnTo>
                  <a:pt x="63" y="332"/>
                </a:lnTo>
                <a:lnTo>
                  <a:pt x="63" y="332"/>
                </a:lnTo>
                <a:lnTo>
                  <a:pt x="67" y="334"/>
                </a:lnTo>
                <a:lnTo>
                  <a:pt x="70" y="334"/>
                </a:lnTo>
                <a:lnTo>
                  <a:pt x="71" y="333"/>
                </a:lnTo>
                <a:lnTo>
                  <a:pt x="71" y="333"/>
                </a:lnTo>
                <a:lnTo>
                  <a:pt x="74" y="331"/>
                </a:lnTo>
                <a:lnTo>
                  <a:pt x="78" y="329"/>
                </a:lnTo>
                <a:lnTo>
                  <a:pt x="78" y="329"/>
                </a:lnTo>
                <a:lnTo>
                  <a:pt x="83" y="327"/>
                </a:lnTo>
                <a:lnTo>
                  <a:pt x="89" y="326"/>
                </a:lnTo>
                <a:lnTo>
                  <a:pt x="89" y="326"/>
                </a:lnTo>
                <a:lnTo>
                  <a:pt x="95" y="324"/>
                </a:lnTo>
                <a:lnTo>
                  <a:pt x="97" y="324"/>
                </a:lnTo>
                <a:lnTo>
                  <a:pt x="98" y="323"/>
                </a:lnTo>
                <a:lnTo>
                  <a:pt x="98" y="323"/>
                </a:lnTo>
                <a:lnTo>
                  <a:pt x="100" y="320"/>
                </a:lnTo>
                <a:lnTo>
                  <a:pt x="104" y="318"/>
                </a:lnTo>
                <a:lnTo>
                  <a:pt x="108" y="316"/>
                </a:lnTo>
                <a:lnTo>
                  <a:pt x="108" y="316"/>
                </a:lnTo>
                <a:lnTo>
                  <a:pt x="115" y="312"/>
                </a:lnTo>
                <a:lnTo>
                  <a:pt x="120" y="311"/>
                </a:lnTo>
                <a:lnTo>
                  <a:pt x="120" y="311"/>
                </a:lnTo>
                <a:lnTo>
                  <a:pt x="126" y="311"/>
                </a:lnTo>
                <a:lnTo>
                  <a:pt x="127" y="310"/>
                </a:lnTo>
                <a:lnTo>
                  <a:pt x="128" y="309"/>
                </a:lnTo>
                <a:lnTo>
                  <a:pt x="128" y="309"/>
                </a:lnTo>
                <a:lnTo>
                  <a:pt x="130" y="306"/>
                </a:lnTo>
                <a:lnTo>
                  <a:pt x="131" y="303"/>
                </a:lnTo>
                <a:lnTo>
                  <a:pt x="135" y="302"/>
                </a:lnTo>
                <a:lnTo>
                  <a:pt x="135" y="302"/>
                </a:lnTo>
                <a:lnTo>
                  <a:pt x="141" y="301"/>
                </a:lnTo>
                <a:lnTo>
                  <a:pt x="147" y="300"/>
                </a:lnTo>
                <a:lnTo>
                  <a:pt x="147" y="300"/>
                </a:lnTo>
                <a:lnTo>
                  <a:pt x="151" y="300"/>
                </a:lnTo>
                <a:lnTo>
                  <a:pt x="153" y="299"/>
                </a:lnTo>
                <a:lnTo>
                  <a:pt x="154" y="298"/>
                </a:lnTo>
                <a:lnTo>
                  <a:pt x="154" y="298"/>
                </a:lnTo>
                <a:lnTo>
                  <a:pt x="159" y="292"/>
                </a:lnTo>
                <a:lnTo>
                  <a:pt x="167" y="286"/>
                </a:lnTo>
                <a:lnTo>
                  <a:pt x="167" y="286"/>
                </a:lnTo>
                <a:lnTo>
                  <a:pt x="172" y="281"/>
                </a:lnTo>
                <a:lnTo>
                  <a:pt x="180" y="277"/>
                </a:lnTo>
                <a:lnTo>
                  <a:pt x="180" y="277"/>
                </a:lnTo>
                <a:lnTo>
                  <a:pt x="188" y="273"/>
                </a:lnTo>
                <a:lnTo>
                  <a:pt x="194" y="267"/>
                </a:lnTo>
                <a:lnTo>
                  <a:pt x="194" y="267"/>
                </a:lnTo>
                <a:lnTo>
                  <a:pt x="202" y="262"/>
                </a:lnTo>
                <a:lnTo>
                  <a:pt x="209" y="257"/>
                </a:lnTo>
                <a:lnTo>
                  <a:pt x="209" y="257"/>
                </a:lnTo>
                <a:lnTo>
                  <a:pt x="216" y="250"/>
                </a:lnTo>
                <a:lnTo>
                  <a:pt x="223" y="244"/>
                </a:lnTo>
                <a:lnTo>
                  <a:pt x="223" y="244"/>
                </a:lnTo>
                <a:lnTo>
                  <a:pt x="226" y="238"/>
                </a:lnTo>
                <a:lnTo>
                  <a:pt x="228" y="232"/>
                </a:lnTo>
                <a:lnTo>
                  <a:pt x="228" y="232"/>
                </a:lnTo>
                <a:lnTo>
                  <a:pt x="230" y="224"/>
                </a:lnTo>
                <a:lnTo>
                  <a:pt x="228" y="220"/>
                </a:lnTo>
                <a:lnTo>
                  <a:pt x="228" y="220"/>
                </a:lnTo>
                <a:lnTo>
                  <a:pt x="228" y="217"/>
                </a:lnTo>
                <a:lnTo>
                  <a:pt x="227" y="215"/>
                </a:lnTo>
                <a:lnTo>
                  <a:pt x="227" y="214"/>
                </a:lnTo>
                <a:lnTo>
                  <a:pt x="228" y="211"/>
                </a:lnTo>
                <a:lnTo>
                  <a:pt x="228" y="211"/>
                </a:lnTo>
                <a:lnTo>
                  <a:pt x="234" y="202"/>
                </a:lnTo>
                <a:lnTo>
                  <a:pt x="234" y="202"/>
                </a:lnTo>
                <a:lnTo>
                  <a:pt x="236" y="199"/>
                </a:lnTo>
                <a:lnTo>
                  <a:pt x="236" y="198"/>
                </a:lnTo>
                <a:lnTo>
                  <a:pt x="236" y="196"/>
                </a:lnTo>
                <a:lnTo>
                  <a:pt x="236" y="196"/>
                </a:lnTo>
                <a:lnTo>
                  <a:pt x="232" y="196"/>
                </a:lnTo>
                <a:lnTo>
                  <a:pt x="227" y="196"/>
                </a:lnTo>
                <a:lnTo>
                  <a:pt x="227" y="196"/>
                </a:lnTo>
                <a:lnTo>
                  <a:pt x="224" y="195"/>
                </a:lnTo>
                <a:lnTo>
                  <a:pt x="223" y="194"/>
                </a:lnTo>
                <a:lnTo>
                  <a:pt x="222" y="193"/>
                </a:lnTo>
                <a:lnTo>
                  <a:pt x="222" y="193"/>
                </a:lnTo>
                <a:lnTo>
                  <a:pt x="221" y="191"/>
                </a:lnTo>
                <a:lnTo>
                  <a:pt x="220" y="190"/>
                </a:lnTo>
                <a:lnTo>
                  <a:pt x="220" y="190"/>
                </a:lnTo>
                <a:lnTo>
                  <a:pt x="218" y="189"/>
                </a:lnTo>
                <a:lnTo>
                  <a:pt x="216" y="188"/>
                </a:lnTo>
                <a:lnTo>
                  <a:pt x="216" y="188"/>
                </a:lnTo>
                <a:lnTo>
                  <a:pt x="214" y="185"/>
                </a:lnTo>
                <a:lnTo>
                  <a:pt x="211" y="185"/>
                </a:lnTo>
                <a:lnTo>
                  <a:pt x="211" y="185"/>
                </a:lnTo>
                <a:lnTo>
                  <a:pt x="207" y="186"/>
                </a:lnTo>
                <a:lnTo>
                  <a:pt x="206" y="186"/>
                </a:lnTo>
                <a:lnTo>
                  <a:pt x="206" y="186"/>
                </a:lnTo>
                <a:lnTo>
                  <a:pt x="205" y="182"/>
                </a:lnTo>
                <a:lnTo>
                  <a:pt x="205" y="182"/>
                </a:lnTo>
                <a:lnTo>
                  <a:pt x="205" y="181"/>
                </a:lnTo>
                <a:lnTo>
                  <a:pt x="204" y="180"/>
                </a:lnTo>
                <a:lnTo>
                  <a:pt x="204" y="180"/>
                </a:lnTo>
                <a:lnTo>
                  <a:pt x="202" y="181"/>
                </a:lnTo>
                <a:lnTo>
                  <a:pt x="201" y="181"/>
                </a:lnTo>
                <a:lnTo>
                  <a:pt x="201" y="181"/>
                </a:lnTo>
                <a:lnTo>
                  <a:pt x="199" y="178"/>
                </a:lnTo>
                <a:lnTo>
                  <a:pt x="196" y="174"/>
                </a:lnTo>
                <a:lnTo>
                  <a:pt x="196" y="174"/>
                </a:lnTo>
                <a:lnTo>
                  <a:pt x="193" y="170"/>
                </a:lnTo>
                <a:lnTo>
                  <a:pt x="193" y="170"/>
                </a:lnTo>
                <a:lnTo>
                  <a:pt x="191" y="169"/>
                </a:lnTo>
                <a:lnTo>
                  <a:pt x="190" y="169"/>
                </a:lnTo>
                <a:lnTo>
                  <a:pt x="190" y="169"/>
                </a:lnTo>
                <a:lnTo>
                  <a:pt x="188" y="170"/>
                </a:lnTo>
                <a:lnTo>
                  <a:pt x="186" y="171"/>
                </a:lnTo>
                <a:lnTo>
                  <a:pt x="186" y="171"/>
                </a:lnTo>
                <a:lnTo>
                  <a:pt x="184" y="171"/>
                </a:lnTo>
                <a:lnTo>
                  <a:pt x="182" y="171"/>
                </a:lnTo>
                <a:lnTo>
                  <a:pt x="182" y="171"/>
                </a:lnTo>
                <a:lnTo>
                  <a:pt x="180" y="169"/>
                </a:lnTo>
                <a:lnTo>
                  <a:pt x="179" y="168"/>
                </a:lnTo>
                <a:lnTo>
                  <a:pt x="179" y="168"/>
                </a:lnTo>
                <a:lnTo>
                  <a:pt x="179" y="164"/>
                </a:lnTo>
                <a:lnTo>
                  <a:pt x="179" y="161"/>
                </a:lnTo>
                <a:lnTo>
                  <a:pt x="179" y="161"/>
                </a:lnTo>
                <a:lnTo>
                  <a:pt x="180" y="152"/>
                </a:lnTo>
                <a:lnTo>
                  <a:pt x="180" y="152"/>
                </a:lnTo>
                <a:lnTo>
                  <a:pt x="180" y="150"/>
                </a:lnTo>
                <a:lnTo>
                  <a:pt x="180" y="150"/>
                </a:lnTo>
                <a:lnTo>
                  <a:pt x="179" y="148"/>
                </a:lnTo>
                <a:lnTo>
                  <a:pt x="175" y="146"/>
                </a:lnTo>
                <a:lnTo>
                  <a:pt x="175" y="146"/>
                </a:lnTo>
                <a:lnTo>
                  <a:pt x="173" y="141"/>
                </a:lnTo>
                <a:lnTo>
                  <a:pt x="173" y="141"/>
                </a:lnTo>
                <a:lnTo>
                  <a:pt x="172" y="142"/>
                </a:lnTo>
                <a:lnTo>
                  <a:pt x="169" y="141"/>
                </a:lnTo>
                <a:lnTo>
                  <a:pt x="169" y="141"/>
                </a:lnTo>
                <a:lnTo>
                  <a:pt x="167" y="141"/>
                </a:lnTo>
                <a:lnTo>
                  <a:pt x="166" y="139"/>
                </a:lnTo>
                <a:lnTo>
                  <a:pt x="166" y="139"/>
                </a:lnTo>
                <a:lnTo>
                  <a:pt x="164" y="134"/>
                </a:lnTo>
                <a:lnTo>
                  <a:pt x="164" y="130"/>
                </a:lnTo>
                <a:lnTo>
                  <a:pt x="164" y="126"/>
                </a:lnTo>
                <a:lnTo>
                  <a:pt x="164" y="126"/>
                </a:lnTo>
                <a:lnTo>
                  <a:pt x="166" y="117"/>
                </a:lnTo>
                <a:lnTo>
                  <a:pt x="166" y="109"/>
                </a:lnTo>
                <a:lnTo>
                  <a:pt x="166" y="109"/>
                </a:lnTo>
                <a:lnTo>
                  <a:pt x="163" y="105"/>
                </a:lnTo>
                <a:lnTo>
                  <a:pt x="163" y="103"/>
                </a:lnTo>
                <a:lnTo>
                  <a:pt x="163" y="103"/>
                </a:lnTo>
                <a:lnTo>
                  <a:pt x="164" y="100"/>
                </a:lnTo>
                <a:lnTo>
                  <a:pt x="163" y="100"/>
                </a:lnTo>
                <a:lnTo>
                  <a:pt x="163" y="100"/>
                </a:lnTo>
                <a:lnTo>
                  <a:pt x="159" y="100"/>
                </a:lnTo>
                <a:lnTo>
                  <a:pt x="157" y="100"/>
                </a:lnTo>
                <a:lnTo>
                  <a:pt x="156" y="99"/>
                </a:lnTo>
                <a:lnTo>
                  <a:pt x="156" y="99"/>
                </a:lnTo>
                <a:lnTo>
                  <a:pt x="154" y="96"/>
                </a:lnTo>
                <a:lnTo>
                  <a:pt x="152" y="95"/>
                </a:lnTo>
                <a:lnTo>
                  <a:pt x="152" y="95"/>
                </a:lnTo>
                <a:lnTo>
                  <a:pt x="150" y="94"/>
                </a:lnTo>
                <a:lnTo>
                  <a:pt x="148" y="93"/>
                </a:lnTo>
                <a:lnTo>
                  <a:pt x="148" y="92"/>
                </a:lnTo>
                <a:lnTo>
                  <a:pt x="148" y="92"/>
                </a:lnTo>
                <a:lnTo>
                  <a:pt x="147" y="89"/>
                </a:lnTo>
                <a:lnTo>
                  <a:pt x="147" y="86"/>
                </a:lnTo>
                <a:lnTo>
                  <a:pt x="147" y="86"/>
                </a:lnTo>
                <a:lnTo>
                  <a:pt x="148" y="83"/>
                </a:lnTo>
                <a:lnTo>
                  <a:pt x="148" y="81"/>
                </a:lnTo>
                <a:lnTo>
                  <a:pt x="148" y="81"/>
                </a:lnTo>
                <a:lnTo>
                  <a:pt x="145" y="75"/>
                </a:lnTo>
                <a:lnTo>
                  <a:pt x="145" y="75"/>
                </a:lnTo>
                <a:lnTo>
                  <a:pt x="143" y="72"/>
                </a:lnTo>
                <a:lnTo>
                  <a:pt x="143" y="70"/>
                </a:lnTo>
                <a:lnTo>
                  <a:pt x="143" y="70"/>
                </a:lnTo>
                <a:lnTo>
                  <a:pt x="145" y="67"/>
                </a:lnTo>
                <a:lnTo>
                  <a:pt x="145" y="65"/>
                </a:lnTo>
                <a:lnTo>
                  <a:pt x="145" y="65"/>
                </a:lnTo>
                <a:lnTo>
                  <a:pt x="142" y="62"/>
                </a:lnTo>
                <a:lnTo>
                  <a:pt x="142" y="60"/>
                </a:lnTo>
                <a:lnTo>
                  <a:pt x="143" y="57"/>
                </a:lnTo>
                <a:lnTo>
                  <a:pt x="143" y="57"/>
                </a:lnTo>
                <a:lnTo>
                  <a:pt x="152" y="46"/>
                </a:lnTo>
                <a:lnTo>
                  <a:pt x="152" y="46"/>
                </a:lnTo>
                <a:lnTo>
                  <a:pt x="153" y="43"/>
                </a:lnTo>
                <a:lnTo>
                  <a:pt x="154" y="41"/>
                </a:lnTo>
                <a:lnTo>
                  <a:pt x="157" y="39"/>
                </a:lnTo>
                <a:lnTo>
                  <a:pt x="160" y="38"/>
                </a:lnTo>
                <a:lnTo>
                  <a:pt x="160" y="38"/>
                </a:lnTo>
                <a:lnTo>
                  <a:pt x="166" y="34"/>
                </a:lnTo>
                <a:lnTo>
                  <a:pt x="169" y="32"/>
                </a:lnTo>
                <a:lnTo>
                  <a:pt x="169" y="32"/>
                </a:lnTo>
                <a:lnTo>
                  <a:pt x="173" y="32"/>
                </a:lnTo>
                <a:lnTo>
                  <a:pt x="174" y="32"/>
                </a:lnTo>
                <a:lnTo>
                  <a:pt x="175" y="31"/>
                </a:lnTo>
                <a:lnTo>
                  <a:pt x="175" y="31"/>
                </a:lnTo>
                <a:lnTo>
                  <a:pt x="175" y="23"/>
                </a:lnTo>
                <a:lnTo>
                  <a:pt x="178" y="18"/>
                </a:lnTo>
                <a:lnTo>
                  <a:pt x="181" y="12"/>
                </a:lnTo>
                <a:lnTo>
                  <a:pt x="181" y="12"/>
                </a:lnTo>
                <a:lnTo>
                  <a:pt x="186" y="4"/>
                </a:lnTo>
                <a:lnTo>
                  <a:pt x="190" y="2"/>
                </a:lnTo>
                <a:lnTo>
                  <a:pt x="193" y="1"/>
                </a:lnTo>
                <a:lnTo>
                  <a:pt x="193" y="1"/>
                </a:lnTo>
                <a:lnTo>
                  <a:pt x="199" y="0"/>
                </a:lnTo>
                <a:lnTo>
                  <a:pt x="205" y="0"/>
                </a:lnTo>
                <a:lnTo>
                  <a:pt x="205" y="0"/>
                </a:lnTo>
                <a:lnTo>
                  <a:pt x="207" y="0"/>
                </a:lnTo>
                <a:lnTo>
                  <a:pt x="211" y="1"/>
                </a:lnTo>
                <a:lnTo>
                  <a:pt x="216" y="6"/>
                </a:lnTo>
                <a:lnTo>
                  <a:pt x="216" y="6"/>
                </a:lnTo>
                <a:lnTo>
                  <a:pt x="227" y="17"/>
                </a:lnTo>
                <a:lnTo>
                  <a:pt x="227" y="17"/>
                </a:lnTo>
                <a:lnTo>
                  <a:pt x="232" y="21"/>
                </a:lnTo>
                <a:lnTo>
                  <a:pt x="234" y="22"/>
                </a:lnTo>
                <a:lnTo>
                  <a:pt x="236" y="22"/>
                </a:lnTo>
                <a:lnTo>
                  <a:pt x="236" y="22"/>
                </a:lnTo>
                <a:lnTo>
                  <a:pt x="239" y="22"/>
                </a:lnTo>
                <a:lnTo>
                  <a:pt x="243" y="23"/>
                </a:lnTo>
                <a:lnTo>
                  <a:pt x="247" y="24"/>
                </a:lnTo>
                <a:lnTo>
                  <a:pt x="249" y="26"/>
                </a:lnTo>
                <a:lnTo>
                  <a:pt x="249" y="26"/>
                </a:lnTo>
                <a:lnTo>
                  <a:pt x="253" y="30"/>
                </a:lnTo>
                <a:lnTo>
                  <a:pt x="255" y="32"/>
                </a:lnTo>
                <a:lnTo>
                  <a:pt x="255" y="32"/>
                </a:lnTo>
                <a:lnTo>
                  <a:pt x="259" y="34"/>
                </a:lnTo>
                <a:lnTo>
                  <a:pt x="266" y="40"/>
                </a:lnTo>
                <a:lnTo>
                  <a:pt x="266" y="40"/>
                </a:lnTo>
                <a:lnTo>
                  <a:pt x="269" y="42"/>
                </a:lnTo>
                <a:lnTo>
                  <a:pt x="274" y="44"/>
                </a:lnTo>
                <a:lnTo>
                  <a:pt x="279" y="46"/>
                </a:lnTo>
                <a:lnTo>
                  <a:pt x="284" y="50"/>
                </a:lnTo>
                <a:lnTo>
                  <a:pt x="284" y="50"/>
                </a:lnTo>
                <a:lnTo>
                  <a:pt x="289" y="54"/>
                </a:lnTo>
                <a:lnTo>
                  <a:pt x="294" y="61"/>
                </a:lnTo>
                <a:lnTo>
                  <a:pt x="298" y="68"/>
                </a:lnTo>
                <a:lnTo>
                  <a:pt x="301" y="75"/>
                </a:lnTo>
                <a:lnTo>
                  <a:pt x="301" y="75"/>
                </a:lnTo>
                <a:lnTo>
                  <a:pt x="303" y="86"/>
                </a:lnTo>
                <a:lnTo>
                  <a:pt x="305" y="94"/>
                </a:lnTo>
                <a:lnTo>
                  <a:pt x="305" y="94"/>
                </a:lnTo>
                <a:lnTo>
                  <a:pt x="303" y="99"/>
                </a:lnTo>
                <a:lnTo>
                  <a:pt x="302" y="104"/>
                </a:lnTo>
                <a:lnTo>
                  <a:pt x="302" y="104"/>
                </a:lnTo>
                <a:lnTo>
                  <a:pt x="300" y="106"/>
                </a:lnTo>
                <a:lnTo>
                  <a:pt x="300" y="108"/>
                </a:lnTo>
                <a:lnTo>
                  <a:pt x="300" y="108"/>
                </a:lnTo>
                <a:lnTo>
                  <a:pt x="301" y="111"/>
                </a:lnTo>
                <a:lnTo>
                  <a:pt x="301" y="118"/>
                </a:lnTo>
                <a:lnTo>
                  <a:pt x="301" y="118"/>
                </a:lnTo>
                <a:lnTo>
                  <a:pt x="302" y="126"/>
                </a:lnTo>
                <a:lnTo>
                  <a:pt x="303" y="130"/>
                </a:lnTo>
                <a:lnTo>
                  <a:pt x="303" y="130"/>
                </a:lnTo>
                <a:lnTo>
                  <a:pt x="305" y="131"/>
                </a:lnTo>
                <a:lnTo>
                  <a:pt x="307" y="130"/>
                </a:lnTo>
                <a:lnTo>
                  <a:pt x="307" y="130"/>
                </a:lnTo>
                <a:lnTo>
                  <a:pt x="312" y="129"/>
                </a:lnTo>
                <a:lnTo>
                  <a:pt x="316" y="128"/>
                </a:lnTo>
                <a:lnTo>
                  <a:pt x="319" y="127"/>
                </a:lnTo>
                <a:lnTo>
                  <a:pt x="319" y="127"/>
                </a:lnTo>
                <a:lnTo>
                  <a:pt x="324" y="122"/>
                </a:lnTo>
                <a:lnTo>
                  <a:pt x="327" y="121"/>
                </a:lnTo>
                <a:lnTo>
                  <a:pt x="329" y="121"/>
                </a:lnTo>
                <a:lnTo>
                  <a:pt x="329" y="121"/>
                </a:lnTo>
                <a:lnTo>
                  <a:pt x="331" y="122"/>
                </a:lnTo>
                <a:lnTo>
                  <a:pt x="334" y="126"/>
                </a:lnTo>
                <a:lnTo>
                  <a:pt x="334" y="126"/>
                </a:lnTo>
                <a:lnTo>
                  <a:pt x="340" y="131"/>
                </a:lnTo>
                <a:lnTo>
                  <a:pt x="342" y="135"/>
                </a:lnTo>
                <a:lnTo>
                  <a:pt x="343" y="139"/>
                </a:lnTo>
                <a:lnTo>
                  <a:pt x="343" y="139"/>
                </a:lnTo>
                <a:lnTo>
                  <a:pt x="344" y="146"/>
                </a:lnTo>
                <a:lnTo>
                  <a:pt x="345" y="151"/>
                </a:lnTo>
                <a:lnTo>
                  <a:pt x="345" y="151"/>
                </a:lnTo>
                <a:lnTo>
                  <a:pt x="344" y="157"/>
                </a:lnTo>
                <a:lnTo>
                  <a:pt x="343" y="161"/>
                </a:lnTo>
                <a:lnTo>
                  <a:pt x="343" y="161"/>
                </a:lnTo>
                <a:lnTo>
                  <a:pt x="342" y="163"/>
                </a:lnTo>
                <a:lnTo>
                  <a:pt x="342" y="164"/>
                </a:lnTo>
                <a:lnTo>
                  <a:pt x="344" y="166"/>
                </a:lnTo>
                <a:lnTo>
                  <a:pt x="344" y="166"/>
                </a:lnTo>
                <a:lnTo>
                  <a:pt x="349" y="171"/>
                </a:lnTo>
                <a:lnTo>
                  <a:pt x="355" y="179"/>
                </a:lnTo>
                <a:lnTo>
                  <a:pt x="355" y="179"/>
                </a:lnTo>
                <a:lnTo>
                  <a:pt x="365" y="189"/>
                </a:lnTo>
                <a:lnTo>
                  <a:pt x="375" y="201"/>
                </a:lnTo>
                <a:lnTo>
                  <a:pt x="375" y="201"/>
                </a:lnTo>
                <a:lnTo>
                  <a:pt x="384" y="212"/>
                </a:lnTo>
                <a:lnTo>
                  <a:pt x="387" y="217"/>
                </a:lnTo>
                <a:lnTo>
                  <a:pt x="391" y="224"/>
                </a:lnTo>
                <a:lnTo>
                  <a:pt x="391" y="22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6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971600" y="195339"/>
            <a:ext cx="4752528" cy="400110"/>
          </a:xfrm>
        </p:spPr>
        <p:txBody>
          <a:bodyPr/>
          <a:lstStyle/>
          <a:p>
            <a:pPr lvl="0"/>
            <a:r>
              <a:rPr lang="en-US" altLang="ko-KR" dirty="0"/>
              <a:t>Newly Established Breweries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Which years saw more growth in breweries? 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1204778" y="3047719"/>
            <a:ext cx="1668775" cy="200055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ctr">
              <a:spcBef>
                <a:spcPts val="0"/>
              </a:spcBef>
              <a:defRPr/>
            </a:pPr>
            <a:r>
              <a:rPr lang="en-US" sz="13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3F50B8-0FA3-45C6-A9C5-56CD92D470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3" t="2332" r="7373" b="4335"/>
          <a:stretch/>
        </p:blipFill>
        <p:spPr>
          <a:xfrm>
            <a:off x="2608576" y="1412776"/>
            <a:ext cx="3946582" cy="2880320"/>
          </a:xfrm>
          <a:prstGeom prst="rect">
            <a:avLst/>
          </a:prstGeom>
        </p:spPr>
      </p:pic>
      <p:sp>
        <p:nvSpPr>
          <p:cNvPr id="12" name="타원 6">
            <a:extLst>
              <a:ext uri="{FF2B5EF4-FFF2-40B4-BE49-F238E27FC236}">
                <a16:creationId xmlns:a16="http://schemas.microsoft.com/office/drawing/2014/main" id="{9D27DA28-6C22-4926-A3F9-AA9CCE864DEA}"/>
              </a:ext>
            </a:extLst>
          </p:cNvPr>
          <p:cNvSpPr/>
          <p:nvPr/>
        </p:nvSpPr>
        <p:spPr>
          <a:xfrm>
            <a:off x="6545291" y="4293096"/>
            <a:ext cx="2514478" cy="2480212"/>
          </a:xfrm>
          <a:prstGeom prst="ellipse">
            <a:avLst/>
          </a:prstGeom>
          <a:gradFill flip="none" rotWithShape="1">
            <a:gsLst>
              <a:gs pos="0">
                <a:srgbClr val="42362F">
                  <a:shade val="30000"/>
                  <a:satMod val="115000"/>
                </a:srgbClr>
              </a:gs>
              <a:gs pos="50000">
                <a:srgbClr val="42362F">
                  <a:shade val="67500"/>
                  <a:satMod val="115000"/>
                </a:srgbClr>
              </a:gs>
              <a:gs pos="100000">
                <a:srgbClr val="42362F">
                  <a:shade val="100000"/>
                  <a:satMod val="115000"/>
                </a:srgbClr>
              </a:gs>
            </a:gsLst>
            <a:lin ang="5400000" scaled="1"/>
            <a:tileRect/>
          </a:gradFill>
          <a:ln w="28575">
            <a:gradFill flip="none" rotWithShape="1">
              <a:gsLst>
                <a:gs pos="0">
                  <a:srgbClr val="2A221E"/>
                </a:gs>
                <a:gs pos="50000">
                  <a:srgbClr val="735D51"/>
                </a:gs>
                <a:gs pos="100000">
                  <a:srgbClr val="B4A196"/>
                </a:gs>
              </a:gsLst>
              <a:lin ang="16200000" scaled="1"/>
              <a:tileRect/>
            </a:gradFill>
          </a:ln>
          <a:effectLst>
            <a:outerShdw blurRad="165100" dist="88900" dir="5400000" sx="98000" sy="98000" algn="t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2E4714-970A-474B-ADFB-E8740221748D}"/>
              </a:ext>
            </a:extLst>
          </p:cNvPr>
          <p:cNvSpPr/>
          <p:nvPr/>
        </p:nvSpPr>
        <p:spPr>
          <a:xfrm>
            <a:off x="7164288" y="4651398"/>
            <a:ext cx="23669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510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2013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510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2014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465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2015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403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2016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312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2017</a:t>
            </a:r>
          </a:p>
        </p:txBody>
      </p:sp>
      <p:pic>
        <p:nvPicPr>
          <p:cNvPr id="14" name="Picture 2" descr="C:\Users\pello 05\Desktop\20set 3개\2\8.png">
            <a:extLst>
              <a:ext uri="{FF2B5EF4-FFF2-40B4-BE49-F238E27FC236}">
                <a16:creationId xmlns:a16="http://schemas.microsoft.com/office/drawing/2014/main" id="{58492CDC-3CFD-40AF-A8D1-0DC005E28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62" t="-6060" r="38145" b="37460"/>
          <a:stretch/>
        </p:blipFill>
        <p:spPr bwMode="auto">
          <a:xfrm>
            <a:off x="-15793" y="3492840"/>
            <a:ext cx="2168003" cy="3295512"/>
          </a:xfrm>
          <a:prstGeom prst="rect">
            <a:avLst/>
          </a:prstGeom>
          <a:noFill/>
          <a:effectLst>
            <a:outerShdw blurRad="203200" dist="25400" dir="13500000" sy="23000" kx="1200000" algn="br" rotWithShape="0">
              <a:prstClr val="black">
                <a:alpha val="1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564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58540F-A857-4A5C-999A-06821347B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US Breweries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A2D7D-D10D-4B5C-A3D2-160C6DD8F6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Plot map of breweries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C3248-1D46-43AF-A4EF-6A2E4675D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340768"/>
            <a:ext cx="82105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8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A4CDEE-6E1A-4B50-8DEE-2505AA0C5E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Alaska and Hawaii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61B3B-B4A0-4611-8202-58017157E0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192C0-F44F-4545-90F5-0631E1CE7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68760"/>
            <a:ext cx="5238750" cy="411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01DCED-C332-451C-84D8-720DAF568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227" y="1253536"/>
            <a:ext cx="2247900" cy="2038350"/>
          </a:xfrm>
          <a:prstGeom prst="rect">
            <a:avLst/>
          </a:prstGeom>
        </p:spPr>
      </p:pic>
      <p:sp>
        <p:nvSpPr>
          <p:cNvPr id="10" name="타원 6">
            <a:extLst>
              <a:ext uri="{FF2B5EF4-FFF2-40B4-BE49-F238E27FC236}">
                <a16:creationId xmlns:a16="http://schemas.microsoft.com/office/drawing/2014/main" id="{459FBEBC-DAF4-4007-98AF-9C88484DFBC6}"/>
              </a:ext>
            </a:extLst>
          </p:cNvPr>
          <p:cNvSpPr/>
          <p:nvPr/>
        </p:nvSpPr>
        <p:spPr>
          <a:xfrm>
            <a:off x="6128054" y="4143454"/>
            <a:ext cx="2514478" cy="2480212"/>
          </a:xfrm>
          <a:prstGeom prst="ellipse">
            <a:avLst/>
          </a:prstGeom>
          <a:gradFill flip="none" rotWithShape="1">
            <a:gsLst>
              <a:gs pos="0">
                <a:srgbClr val="42362F">
                  <a:shade val="30000"/>
                  <a:satMod val="115000"/>
                </a:srgbClr>
              </a:gs>
              <a:gs pos="50000">
                <a:srgbClr val="42362F">
                  <a:shade val="67500"/>
                  <a:satMod val="115000"/>
                </a:srgbClr>
              </a:gs>
              <a:gs pos="100000">
                <a:srgbClr val="42362F">
                  <a:shade val="100000"/>
                  <a:satMod val="115000"/>
                </a:srgbClr>
              </a:gs>
            </a:gsLst>
            <a:lin ang="5400000" scaled="1"/>
            <a:tileRect/>
          </a:gradFill>
          <a:ln w="28575">
            <a:gradFill flip="none" rotWithShape="1">
              <a:gsLst>
                <a:gs pos="0">
                  <a:srgbClr val="2A221E"/>
                </a:gs>
                <a:gs pos="50000">
                  <a:srgbClr val="735D51"/>
                </a:gs>
                <a:gs pos="100000">
                  <a:srgbClr val="B4A196"/>
                </a:gs>
              </a:gsLst>
              <a:lin ang="16200000" scaled="1"/>
              <a:tileRect/>
            </a:gradFill>
          </a:ln>
          <a:effectLst>
            <a:outerShdw blurRad="165100" dist="88900" dir="5400000" sx="98000" sy="98000" algn="t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269627-D09C-4D32-885E-C1BC658A6053}"/>
              </a:ext>
            </a:extLst>
          </p:cNvPr>
          <p:cNvGrpSpPr/>
          <p:nvPr/>
        </p:nvGrpSpPr>
        <p:grpSpPr>
          <a:xfrm>
            <a:off x="6960398" y="4424991"/>
            <a:ext cx="849789" cy="1917138"/>
            <a:chOff x="900113" y="1485900"/>
            <a:chExt cx="198437" cy="447676"/>
          </a:xfrm>
        </p:grpSpPr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B2142DF7-F9B2-4DA4-9876-A36A078AB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875" y="1557338"/>
              <a:ext cx="187325" cy="228600"/>
            </a:xfrm>
            <a:custGeom>
              <a:avLst/>
              <a:gdLst>
                <a:gd name="T0" fmla="*/ 227 w 238"/>
                <a:gd name="T1" fmla="*/ 0 h 288"/>
                <a:gd name="T2" fmla="*/ 9 w 238"/>
                <a:gd name="T3" fmla="*/ 0 h 288"/>
                <a:gd name="T4" fmla="*/ 9 w 238"/>
                <a:gd name="T5" fmla="*/ 0 h 288"/>
                <a:gd name="T6" fmla="*/ 5 w 238"/>
                <a:gd name="T7" fmla="*/ 30 h 288"/>
                <a:gd name="T8" fmla="*/ 0 w 238"/>
                <a:gd name="T9" fmla="*/ 63 h 288"/>
                <a:gd name="T10" fmla="*/ 0 w 238"/>
                <a:gd name="T11" fmla="*/ 97 h 288"/>
                <a:gd name="T12" fmla="*/ 0 w 238"/>
                <a:gd name="T13" fmla="*/ 136 h 288"/>
                <a:gd name="T14" fmla="*/ 4 w 238"/>
                <a:gd name="T15" fmla="*/ 156 h 288"/>
                <a:gd name="T16" fmla="*/ 5 w 238"/>
                <a:gd name="T17" fmla="*/ 176 h 288"/>
                <a:gd name="T18" fmla="*/ 11 w 238"/>
                <a:gd name="T19" fmla="*/ 195 h 288"/>
                <a:gd name="T20" fmla="*/ 16 w 238"/>
                <a:gd name="T21" fmla="*/ 215 h 288"/>
                <a:gd name="T22" fmla="*/ 23 w 238"/>
                <a:gd name="T23" fmla="*/ 235 h 288"/>
                <a:gd name="T24" fmla="*/ 31 w 238"/>
                <a:gd name="T25" fmla="*/ 252 h 288"/>
                <a:gd name="T26" fmla="*/ 42 w 238"/>
                <a:gd name="T27" fmla="*/ 271 h 288"/>
                <a:gd name="T28" fmla="*/ 54 w 238"/>
                <a:gd name="T29" fmla="*/ 288 h 288"/>
                <a:gd name="T30" fmla="*/ 182 w 238"/>
                <a:gd name="T31" fmla="*/ 288 h 288"/>
                <a:gd name="T32" fmla="*/ 182 w 238"/>
                <a:gd name="T33" fmla="*/ 288 h 288"/>
                <a:gd name="T34" fmla="*/ 195 w 238"/>
                <a:gd name="T35" fmla="*/ 271 h 288"/>
                <a:gd name="T36" fmla="*/ 205 w 238"/>
                <a:gd name="T37" fmla="*/ 252 h 288"/>
                <a:gd name="T38" fmla="*/ 214 w 238"/>
                <a:gd name="T39" fmla="*/ 235 h 288"/>
                <a:gd name="T40" fmla="*/ 221 w 238"/>
                <a:gd name="T41" fmla="*/ 215 h 288"/>
                <a:gd name="T42" fmla="*/ 226 w 238"/>
                <a:gd name="T43" fmla="*/ 195 h 288"/>
                <a:gd name="T44" fmla="*/ 231 w 238"/>
                <a:gd name="T45" fmla="*/ 176 h 288"/>
                <a:gd name="T46" fmla="*/ 234 w 238"/>
                <a:gd name="T47" fmla="*/ 156 h 288"/>
                <a:gd name="T48" fmla="*/ 236 w 238"/>
                <a:gd name="T49" fmla="*/ 136 h 288"/>
                <a:gd name="T50" fmla="*/ 238 w 238"/>
                <a:gd name="T51" fmla="*/ 97 h 288"/>
                <a:gd name="T52" fmla="*/ 236 w 238"/>
                <a:gd name="T53" fmla="*/ 63 h 288"/>
                <a:gd name="T54" fmla="*/ 233 w 238"/>
                <a:gd name="T55" fmla="*/ 30 h 288"/>
                <a:gd name="T56" fmla="*/ 227 w 238"/>
                <a:gd name="T5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8" h="288">
                  <a:moveTo>
                    <a:pt x="227" y="0"/>
                  </a:moveTo>
                  <a:lnTo>
                    <a:pt x="9" y="0"/>
                  </a:lnTo>
                  <a:lnTo>
                    <a:pt x="9" y="0"/>
                  </a:lnTo>
                  <a:lnTo>
                    <a:pt x="5" y="30"/>
                  </a:lnTo>
                  <a:lnTo>
                    <a:pt x="0" y="63"/>
                  </a:lnTo>
                  <a:lnTo>
                    <a:pt x="0" y="97"/>
                  </a:lnTo>
                  <a:lnTo>
                    <a:pt x="0" y="136"/>
                  </a:lnTo>
                  <a:lnTo>
                    <a:pt x="4" y="156"/>
                  </a:lnTo>
                  <a:lnTo>
                    <a:pt x="5" y="176"/>
                  </a:lnTo>
                  <a:lnTo>
                    <a:pt x="11" y="195"/>
                  </a:lnTo>
                  <a:lnTo>
                    <a:pt x="16" y="215"/>
                  </a:lnTo>
                  <a:lnTo>
                    <a:pt x="23" y="235"/>
                  </a:lnTo>
                  <a:lnTo>
                    <a:pt x="31" y="252"/>
                  </a:lnTo>
                  <a:lnTo>
                    <a:pt x="42" y="271"/>
                  </a:lnTo>
                  <a:lnTo>
                    <a:pt x="54" y="288"/>
                  </a:lnTo>
                  <a:lnTo>
                    <a:pt x="182" y="288"/>
                  </a:lnTo>
                  <a:lnTo>
                    <a:pt x="182" y="288"/>
                  </a:lnTo>
                  <a:lnTo>
                    <a:pt x="195" y="271"/>
                  </a:lnTo>
                  <a:lnTo>
                    <a:pt x="205" y="252"/>
                  </a:lnTo>
                  <a:lnTo>
                    <a:pt x="214" y="235"/>
                  </a:lnTo>
                  <a:lnTo>
                    <a:pt x="221" y="215"/>
                  </a:lnTo>
                  <a:lnTo>
                    <a:pt x="226" y="195"/>
                  </a:lnTo>
                  <a:lnTo>
                    <a:pt x="231" y="176"/>
                  </a:lnTo>
                  <a:lnTo>
                    <a:pt x="234" y="156"/>
                  </a:lnTo>
                  <a:lnTo>
                    <a:pt x="236" y="136"/>
                  </a:lnTo>
                  <a:lnTo>
                    <a:pt x="238" y="97"/>
                  </a:lnTo>
                  <a:lnTo>
                    <a:pt x="236" y="63"/>
                  </a:lnTo>
                  <a:lnTo>
                    <a:pt x="233" y="30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79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11E40F7C-6F2B-4C22-BB20-42F5BBDEF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875" y="1557338"/>
              <a:ext cx="187325" cy="228600"/>
            </a:xfrm>
            <a:custGeom>
              <a:avLst/>
              <a:gdLst>
                <a:gd name="T0" fmla="*/ 227 w 238"/>
                <a:gd name="T1" fmla="*/ 0 h 288"/>
                <a:gd name="T2" fmla="*/ 9 w 238"/>
                <a:gd name="T3" fmla="*/ 0 h 288"/>
                <a:gd name="T4" fmla="*/ 9 w 238"/>
                <a:gd name="T5" fmla="*/ 0 h 288"/>
                <a:gd name="T6" fmla="*/ 5 w 238"/>
                <a:gd name="T7" fmla="*/ 30 h 288"/>
                <a:gd name="T8" fmla="*/ 0 w 238"/>
                <a:gd name="T9" fmla="*/ 63 h 288"/>
                <a:gd name="T10" fmla="*/ 0 w 238"/>
                <a:gd name="T11" fmla="*/ 97 h 288"/>
                <a:gd name="T12" fmla="*/ 0 w 238"/>
                <a:gd name="T13" fmla="*/ 136 h 288"/>
                <a:gd name="T14" fmla="*/ 4 w 238"/>
                <a:gd name="T15" fmla="*/ 156 h 288"/>
                <a:gd name="T16" fmla="*/ 5 w 238"/>
                <a:gd name="T17" fmla="*/ 176 h 288"/>
                <a:gd name="T18" fmla="*/ 11 w 238"/>
                <a:gd name="T19" fmla="*/ 195 h 288"/>
                <a:gd name="T20" fmla="*/ 16 w 238"/>
                <a:gd name="T21" fmla="*/ 215 h 288"/>
                <a:gd name="T22" fmla="*/ 23 w 238"/>
                <a:gd name="T23" fmla="*/ 235 h 288"/>
                <a:gd name="T24" fmla="*/ 31 w 238"/>
                <a:gd name="T25" fmla="*/ 252 h 288"/>
                <a:gd name="T26" fmla="*/ 42 w 238"/>
                <a:gd name="T27" fmla="*/ 271 h 288"/>
                <a:gd name="T28" fmla="*/ 54 w 238"/>
                <a:gd name="T29" fmla="*/ 288 h 288"/>
                <a:gd name="T30" fmla="*/ 182 w 238"/>
                <a:gd name="T31" fmla="*/ 288 h 288"/>
                <a:gd name="T32" fmla="*/ 182 w 238"/>
                <a:gd name="T33" fmla="*/ 288 h 288"/>
                <a:gd name="T34" fmla="*/ 195 w 238"/>
                <a:gd name="T35" fmla="*/ 271 h 288"/>
                <a:gd name="T36" fmla="*/ 205 w 238"/>
                <a:gd name="T37" fmla="*/ 252 h 288"/>
                <a:gd name="T38" fmla="*/ 214 w 238"/>
                <a:gd name="T39" fmla="*/ 235 h 288"/>
                <a:gd name="T40" fmla="*/ 221 w 238"/>
                <a:gd name="T41" fmla="*/ 215 h 288"/>
                <a:gd name="T42" fmla="*/ 226 w 238"/>
                <a:gd name="T43" fmla="*/ 195 h 288"/>
                <a:gd name="T44" fmla="*/ 231 w 238"/>
                <a:gd name="T45" fmla="*/ 176 h 288"/>
                <a:gd name="T46" fmla="*/ 234 w 238"/>
                <a:gd name="T47" fmla="*/ 156 h 288"/>
                <a:gd name="T48" fmla="*/ 236 w 238"/>
                <a:gd name="T49" fmla="*/ 136 h 288"/>
                <a:gd name="T50" fmla="*/ 238 w 238"/>
                <a:gd name="T51" fmla="*/ 97 h 288"/>
                <a:gd name="T52" fmla="*/ 236 w 238"/>
                <a:gd name="T53" fmla="*/ 63 h 288"/>
                <a:gd name="T54" fmla="*/ 233 w 238"/>
                <a:gd name="T55" fmla="*/ 30 h 288"/>
                <a:gd name="T56" fmla="*/ 227 w 238"/>
                <a:gd name="T5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8" h="288">
                  <a:moveTo>
                    <a:pt x="227" y="0"/>
                  </a:moveTo>
                  <a:lnTo>
                    <a:pt x="9" y="0"/>
                  </a:lnTo>
                  <a:lnTo>
                    <a:pt x="9" y="0"/>
                  </a:lnTo>
                  <a:lnTo>
                    <a:pt x="5" y="30"/>
                  </a:lnTo>
                  <a:lnTo>
                    <a:pt x="0" y="63"/>
                  </a:lnTo>
                  <a:lnTo>
                    <a:pt x="0" y="97"/>
                  </a:lnTo>
                  <a:lnTo>
                    <a:pt x="0" y="136"/>
                  </a:lnTo>
                  <a:lnTo>
                    <a:pt x="4" y="156"/>
                  </a:lnTo>
                  <a:lnTo>
                    <a:pt x="5" y="176"/>
                  </a:lnTo>
                  <a:lnTo>
                    <a:pt x="11" y="195"/>
                  </a:lnTo>
                  <a:lnTo>
                    <a:pt x="16" y="215"/>
                  </a:lnTo>
                  <a:lnTo>
                    <a:pt x="23" y="235"/>
                  </a:lnTo>
                  <a:lnTo>
                    <a:pt x="31" y="252"/>
                  </a:lnTo>
                  <a:lnTo>
                    <a:pt x="42" y="271"/>
                  </a:lnTo>
                  <a:lnTo>
                    <a:pt x="54" y="288"/>
                  </a:lnTo>
                  <a:lnTo>
                    <a:pt x="182" y="288"/>
                  </a:lnTo>
                  <a:lnTo>
                    <a:pt x="182" y="288"/>
                  </a:lnTo>
                  <a:lnTo>
                    <a:pt x="195" y="271"/>
                  </a:lnTo>
                  <a:lnTo>
                    <a:pt x="205" y="252"/>
                  </a:lnTo>
                  <a:lnTo>
                    <a:pt x="214" y="235"/>
                  </a:lnTo>
                  <a:lnTo>
                    <a:pt x="221" y="215"/>
                  </a:lnTo>
                  <a:lnTo>
                    <a:pt x="226" y="195"/>
                  </a:lnTo>
                  <a:lnTo>
                    <a:pt x="231" y="176"/>
                  </a:lnTo>
                  <a:lnTo>
                    <a:pt x="234" y="156"/>
                  </a:lnTo>
                  <a:lnTo>
                    <a:pt x="236" y="136"/>
                  </a:lnTo>
                  <a:lnTo>
                    <a:pt x="238" y="97"/>
                  </a:lnTo>
                  <a:lnTo>
                    <a:pt x="236" y="63"/>
                  </a:lnTo>
                  <a:lnTo>
                    <a:pt x="233" y="30"/>
                  </a:lnTo>
                  <a:lnTo>
                    <a:pt x="2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8">
              <a:extLst>
                <a:ext uri="{FF2B5EF4-FFF2-40B4-BE49-F238E27FC236}">
                  <a16:creationId xmlns:a16="http://schemas.microsoft.com/office/drawing/2014/main" id="{4140F996-87FB-4426-B807-56AF4EBBA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225" y="1511300"/>
              <a:ext cx="173037" cy="46038"/>
            </a:xfrm>
            <a:custGeom>
              <a:avLst/>
              <a:gdLst>
                <a:gd name="T0" fmla="*/ 203 w 218"/>
                <a:gd name="T1" fmla="*/ 0 h 57"/>
                <a:gd name="T2" fmla="*/ 111 w 218"/>
                <a:gd name="T3" fmla="*/ 0 h 57"/>
                <a:gd name="T4" fmla="*/ 109 w 218"/>
                <a:gd name="T5" fmla="*/ 0 h 57"/>
                <a:gd name="T6" fmla="*/ 15 w 218"/>
                <a:gd name="T7" fmla="*/ 0 h 57"/>
                <a:gd name="T8" fmla="*/ 15 w 218"/>
                <a:gd name="T9" fmla="*/ 0 h 57"/>
                <a:gd name="T10" fmla="*/ 10 w 218"/>
                <a:gd name="T11" fmla="*/ 16 h 57"/>
                <a:gd name="T12" fmla="*/ 0 w 218"/>
                <a:gd name="T13" fmla="*/ 57 h 57"/>
                <a:gd name="T14" fmla="*/ 218 w 218"/>
                <a:gd name="T15" fmla="*/ 57 h 57"/>
                <a:gd name="T16" fmla="*/ 218 w 218"/>
                <a:gd name="T17" fmla="*/ 57 h 57"/>
                <a:gd name="T18" fmla="*/ 208 w 218"/>
                <a:gd name="T19" fmla="*/ 16 h 57"/>
                <a:gd name="T20" fmla="*/ 203 w 218"/>
                <a:gd name="T2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57">
                  <a:moveTo>
                    <a:pt x="203" y="0"/>
                  </a:moveTo>
                  <a:lnTo>
                    <a:pt x="111" y="0"/>
                  </a:lnTo>
                  <a:lnTo>
                    <a:pt x="109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0" y="16"/>
                  </a:lnTo>
                  <a:lnTo>
                    <a:pt x="0" y="57"/>
                  </a:lnTo>
                  <a:lnTo>
                    <a:pt x="218" y="57"/>
                  </a:lnTo>
                  <a:lnTo>
                    <a:pt x="218" y="57"/>
                  </a:lnTo>
                  <a:lnTo>
                    <a:pt x="208" y="16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EF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9">
              <a:extLst>
                <a:ext uri="{FF2B5EF4-FFF2-40B4-BE49-F238E27FC236}">
                  <a16:creationId xmlns:a16="http://schemas.microsoft.com/office/drawing/2014/main" id="{2795F43C-B758-4ABE-B9B9-C003F6A95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225" y="1511300"/>
              <a:ext cx="173037" cy="46038"/>
            </a:xfrm>
            <a:custGeom>
              <a:avLst/>
              <a:gdLst>
                <a:gd name="T0" fmla="*/ 203 w 218"/>
                <a:gd name="T1" fmla="*/ 0 h 57"/>
                <a:gd name="T2" fmla="*/ 111 w 218"/>
                <a:gd name="T3" fmla="*/ 0 h 57"/>
                <a:gd name="T4" fmla="*/ 109 w 218"/>
                <a:gd name="T5" fmla="*/ 0 h 57"/>
                <a:gd name="T6" fmla="*/ 15 w 218"/>
                <a:gd name="T7" fmla="*/ 0 h 57"/>
                <a:gd name="T8" fmla="*/ 15 w 218"/>
                <a:gd name="T9" fmla="*/ 0 h 57"/>
                <a:gd name="T10" fmla="*/ 10 w 218"/>
                <a:gd name="T11" fmla="*/ 16 h 57"/>
                <a:gd name="T12" fmla="*/ 0 w 218"/>
                <a:gd name="T13" fmla="*/ 57 h 57"/>
                <a:gd name="T14" fmla="*/ 218 w 218"/>
                <a:gd name="T15" fmla="*/ 57 h 57"/>
                <a:gd name="T16" fmla="*/ 218 w 218"/>
                <a:gd name="T17" fmla="*/ 57 h 57"/>
                <a:gd name="T18" fmla="*/ 208 w 218"/>
                <a:gd name="T19" fmla="*/ 16 h 57"/>
                <a:gd name="T20" fmla="*/ 203 w 218"/>
                <a:gd name="T2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57">
                  <a:moveTo>
                    <a:pt x="203" y="0"/>
                  </a:moveTo>
                  <a:lnTo>
                    <a:pt x="111" y="0"/>
                  </a:lnTo>
                  <a:lnTo>
                    <a:pt x="109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0" y="16"/>
                  </a:lnTo>
                  <a:lnTo>
                    <a:pt x="0" y="57"/>
                  </a:lnTo>
                  <a:lnTo>
                    <a:pt x="218" y="57"/>
                  </a:lnTo>
                  <a:lnTo>
                    <a:pt x="218" y="57"/>
                  </a:lnTo>
                  <a:lnTo>
                    <a:pt x="208" y="16"/>
                  </a:lnTo>
                  <a:lnTo>
                    <a:pt x="2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30">
              <a:extLst>
                <a:ext uri="{FF2B5EF4-FFF2-40B4-BE49-F238E27FC236}">
                  <a16:creationId xmlns:a16="http://schemas.microsoft.com/office/drawing/2014/main" id="{5A029C19-42F1-4E94-AB79-7E48D2C36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1785938"/>
              <a:ext cx="168275" cy="147638"/>
            </a:xfrm>
            <a:custGeom>
              <a:avLst/>
              <a:gdLst>
                <a:gd name="T0" fmla="*/ 160 w 212"/>
                <a:gd name="T1" fmla="*/ 14 h 186"/>
                <a:gd name="T2" fmla="*/ 160 w 212"/>
                <a:gd name="T3" fmla="*/ 14 h 186"/>
                <a:gd name="T4" fmla="*/ 170 w 212"/>
                <a:gd name="T5" fmla="*/ 0 h 186"/>
                <a:gd name="T6" fmla="*/ 42 w 212"/>
                <a:gd name="T7" fmla="*/ 0 h 186"/>
                <a:gd name="T8" fmla="*/ 42 w 212"/>
                <a:gd name="T9" fmla="*/ 0 h 186"/>
                <a:gd name="T10" fmla="*/ 52 w 212"/>
                <a:gd name="T11" fmla="*/ 14 h 186"/>
                <a:gd name="T12" fmla="*/ 52 w 212"/>
                <a:gd name="T13" fmla="*/ 14 h 186"/>
                <a:gd name="T14" fmla="*/ 59 w 212"/>
                <a:gd name="T15" fmla="*/ 21 h 186"/>
                <a:gd name="T16" fmla="*/ 66 w 212"/>
                <a:gd name="T17" fmla="*/ 30 h 186"/>
                <a:gd name="T18" fmla="*/ 73 w 212"/>
                <a:gd name="T19" fmla="*/ 42 h 186"/>
                <a:gd name="T20" fmla="*/ 80 w 212"/>
                <a:gd name="T21" fmla="*/ 58 h 186"/>
                <a:gd name="T22" fmla="*/ 84 w 212"/>
                <a:gd name="T23" fmla="*/ 75 h 186"/>
                <a:gd name="T24" fmla="*/ 84 w 212"/>
                <a:gd name="T25" fmla="*/ 87 h 186"/>
                <a:gd name="T26" fmla="*/ 84 w 212"/>
                <a:gd name="T27" fmla="*/ 97 h 186"/>
                <a:gd name="T28" fmla="*/ 82 w 212"/>
                <a:gd name="T29" fmla="*/ 110 h 186"/>
                <a:gd name="T30" fmla="*/ 80 w 212"/>
                <a:gd name="T31" fmla="*/ 124 h 186"/>
                <a:gd name="T32" fmla="*/ 80 w 212"/>
                <a:gd name="T33" fmla="*/ 124 h 186"/>
                <a:gd name="T34" fmla="*/ 77 w 212"/>
                <a:gd name="T35" fmla="*/ 132 h 186"/>
                <a:gd name="T36" fmla="*/ 73 w 212"/>
                <a:gd name="T37" fmla="*/ 139 h 186"/>
                <a:gd name="T38" fmla="*/ 68 w 212"/>
                <a:gd name="T39" fmla="*/ 146 h 186"/>
                <a:gd name="T40" fmla="*/ 61 w 212"/>
                <a:gd name="T41" fmla="*/ 151 h 186"/>
                <a:gd name="T42" fmla="*/ 51 w 212"/>
                <a:gd name="T43" fmla="*/ 158 h 186"/>
                <a:gd name="T44" fmla="*/ 39 w 212"/>
                <a:gd name="T45" fmla="*/ 163 h 186"/>
                <a:gd name="T46" fmla="*/ 23 w 212"/>
                <a:gd name="T47" fmla="*/ 169 h 186"/>
                <a:gd name="T48" fmla="*/ 4 w 212"/>
                <a:gd name="T49" fmla="*/ 174 h 186"/>
                <a:gd name="T50" fmla="*/ 0 w 212"/>
                <a:gd name="T51" fmla="*/ 186 h 186"/>
                <a:gd name="T52" fmla="*/ 106 w 212"/>
                <a:gd name="T53" fmla="*/ 186 h 186"/>
                <a:gd name="T54" fmla="*/ 108 w 212"/>
                <a:gd name="T55" fmla="*/ 186 h 186"/>
                <a:gd name="T56" fmla="*/ 212 w 212"/>
                <a:gd name="T57" fmla="*/ 186 h 186"/>
                <a:gd name="T58" fmla="*/ 210 w 212"/>
                <a:gd name="T59" fmla="*/ 174 h 186"/>
                <a:gd name="T60" fmla="*/ 210 w 212"/>
                <a:gd name="T61" fmla="*/ 174 h 186"/>
                <a:gd name="T62" fmla="*/ 189 w 212"/>
                <a:gd name="T63" fmla="*/ 169 h 186"/>
                <a:gd name="T64" fmla="*/ 174 w 212"/>
                <a:gd name="T65" fmla="*/ 163 h 186"/>
                <a:gd name="T66" fmla="*/ 162 w 212"/>
                <a:gd name="T67" fmla="*/ 158 h 186"/>
                <a:gd name="T68" fmla="*/ 151 w 212"/>
                <a:gd name="T69" fmla="*/ 151 h 186"/>
                <a:gd name="T70" fmla="*/ 144 w 212"/>
                <a:gd name="T71" fmla="*/ 146 h 186"/>
                <a:gd name="T72" fmla="*/ 139 w 212"/>
                <a:gd name="T73" fmla="*/ 139 h 186"/>
                <a:gd name="T74" fmla="*/ 136 w 212"/>
                <a:gd name="T75" fmla="*/ 132 h 186"/>
                <a:gd name="T76" fmla="*/ 132 w 212"/>
                <a:gd name="T77" fmla="*/ 124 h 186"/>
                <a:gd name="T78" fmla="*/ 132 w 212"/>
                <a:gd name="T79" fmla="*/ 124 h 186"/>
                <a:gd name="T80" fmla="*/ 130 w 212"/>
                <a:gd name="T81" fmla="*/ 110 h 186"/>
                <a:gd name="T82" fmla="*/ 129 w 212"/>
                <a:gd name="T83" fmla="*/ 97 h 186"/>
                <a:gd name="T84" fmla="*/ 129 w 212"/>
                <a:gd name="T85" fmla="*/ 87 h 186"/>
                <a:gd name="T86" fmla="*/ 129 w 212"/>
                <a:gd name="T87" fmla="*/ 75 h 186"/>
                <a:gd name="T88" fmla="*/ 134 w 212"/>
                <a:gd name="T89" fmla="*/ 58 h 186"/>
                <a:gd name="T90" fmla="*/ 139 w 212"/>
                <a:gd name="T91" fmla="*/ 42 h 186"/>
                <a:gd name="T92" fmla="*/ 146 w 212"/>
                <a:gd name="T93" fmla="*/ 30 h 186"/>
                <a:gd name="T94" fmla="*/ 153 w 212"/>
                <a:gd name="T95" fmla="*/ 21 h 186"/>
                <a:gd name="T96" fmla="*/ 160 w 212"/>
                <a:gd name="T97" fmla="*/ 14 h 186"/>
                <a:gd name="T98" fmla="*/ 160 w 212"/>
                <a:gd name="T99" fmla="*/ 1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2" h="186">
                  <a:moveTo>
                    <a:pt x="160" y="14"/>
                  </a:moveTo>
                  <a:lnTo>
                    <a:pt x="160" y="14"/>
                  </a:lnTo>
                  <a:lnTo>
                    <a:pt x="170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2" y="14"/>
                  </a:lnTo>
                  <a:lnTo>
                    <a:pt x="52" y="14"/>
                  </a:lnTo>
                  <a:lnTo>
                    <a:pt x="59" y="21"/>
                  </a:lnTo>
                  <a:lnTo>
                    <a:pt x="66" y="30"/>
                  </a:lnTo>
                  <a:lnTo>
                    <a:pt x="73" y="42"/>
                  </a:lnTo>
                  <a:lnTo>
                    <a:pt x="80" y="58"/>
                  </a:lnTo>
                  <a:lnTo>
                    <a:pt x="84" y="75"/>
                  </a:lnTo>
                  <a:lnTo>
                    <a:pt x="84" y="87"/>
                  </a:lnTo>
                  <a:lnTo>
                    <a:pt x="84" y="97"/>
                  </a:lnTo>
                  <a:lnTo>
                    <a:pt x="82" y="110"/>
                  </a:lnTo>
                  <a:lnTo>
                    <a:pt x="80" y="124"/>
                  </a:lnTo>
                  <a:lnTo>
                    <a:pt x="80" y="124"/>
                  </a:lnTo>
                  <a:lnTo>
                    <a:pt x="77" y="132"/>
                  </a:lnTo>
                  <a:lnTo>
                    <a:pt x="73" y="139"/>
                  </a:lnTo>
                  <a:lnTo>
                    <a:pt x="68" y="146"/>
                  </a:lnTo>
                  <a:lnTo>
                    <a:pt x="61" y="151"/>
                  </a:lnTo>
                  <a:lnTo>
                    <a:pt x="51" y="158"/>
                  </a:lnTo>
                  <a:lnTo>
                    <a:pt x="39" y="163"/>
                  </a:lnTo>
                  <a:lnTo>
                    <a:pt x="23" y="169"/>
                  </a:lnTo>
                  <a:lnTo>
                    <a:pt x="4" y="174"/>
                  </a:lnTo>
                  <a:lnTo>
                    <a:pt x="0" y="186"/>
                  </a:lnTo>
                  <a:lnTo>
                    <a:pt x="106" y="186"/>
                  </a:lnTo>
                  <a:lnTo>
                    <a:pt x="108" y="186"/>
                  </a:lnTo>
                  <a:lnTo>
                    <a:pt x="212" y="186"/>
                  </a:lnTo>
                  <a:lnTo>
                    <a:pt x="210" y="174"/>
                  </a:lnTo>
                  <a:lnTo>
                    <a:pt x="210" y="174"/>
                  </a:lnTo>
                  <a:lnTo>
                    <a:pt x="189" y="169"/>
                  </a:lnTo>
                  <a:lnTo>
                    <a:pt x="174" y="163"/>
                  </a:lnTo>
                  <a:lnTo>
                    <a:pt x="162" y="158"/>
                  </a:lnTo>
                  <a:lnTo>
                    <a:pt x="151" y="151"/>
                  </a:lnTo>
                  <a:lnTo>
                    <a:pt x="144" y="146"/>
                  </a:lnTo>
                  <a:lnTo>
                    <a:pt x="139" y="139"/>
                  </a:lnTo>
                  <a:lnTo>
                    <a:pt x="136" y="132"/>
                  </a:lnTo>
                  <a:lnTo>
                    <a:pt x="132" y="124"/>
                  </a:lnTo>
                  <a:lnTo>
                    <a:pt x="132" y="124"/>
                  </a:lnTo>
                  <a:lnTo>
                    <a:pt x="130" y="110"/>
                  </a:lnTo>
                  <a:lnTo>
                    <a:pt x="129" y="97"/>
                  </a:lnTo>
                  <a:lnTo>
                    <a:pt x="129" y="87"/>
                  </a:lnTo>
                  <a:lnTo>
                    <a:pt x="129" y="75"/>
                  </a:lnTo>
                  <a:lnTo>
                    <a:pt x="134" y="58"/>
                  </a:lnTo>
                  <a:lnTo>
                    <a:pt x="139" y="42"/>
                  </a:lnTo>
                  <a:lnTo>
                    <a:pt x="146" y="30"/>
                  </a:lnTo>
                  <a:lnTo>
                    <a:pt x="153" y="21"/>
                  </a:lnTo>
                  <a:lnTo>
                    <a:pt x="160" y="14"/>
                  </a:lnTo>
                  <a:lnTo>
                    <a:pt x="160" y="14"/>
                  </a:lnTo>
                  <a:close/>
                </a:path>
              </a:pathLst>
            </a:custGeom>
            <a:solidFill>
              <a:srgbClr val="FEF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31">
              <a:extLst>
                <a:ext uri="{FF2B5EF4-FFF2-40B4-BE49-F238E27FC236}">
                  <a16:creationId xmlns:a16="http://schemas.microsoft.com/office/drawing/2014/main" id="{E6AB9090-15AD-48E9-BF84-E8B883E2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875" y="1557338"/>
              <a:ext cx="93662" cy="228600"/>
            </a:xfrm>
            <a:custGeom>
              <a:avLst/>
              <a:gdLst>
                <a:gd name="T0" fmla="*/ 75 w 120"/>
                <a:gd name="T1" fmla="*/ 0 h 288"/>
                <a:gd name="T2" fmla="*/ 9 w 120"/>
                <a:gd name="T3" fmla="*/ 0 h 288"/>
                <a:gd name="T4" fmla="*/ 9 w 120"/>
                <a:gd name="T5" fmla="*/ 0 h 288"/>
                <a:gd name="T6" fmla="*/ 5 w 120"/>
                <a:gd name="T7" fmla="*/ 21 h 288"/>
                <a:gd name="T8" fmla="*/ 2 w 120"/>
                <a:gd name="T9" fmla="*/ 47 h 288"/>
                <a:gd name="T10" fmla="*/ 0 w 120"/>
                <a:gd name="T11" fmla="*/ 73 h 288"/>
                <a:gd name="T12" fmla="*/ 0 w 120"/>
                <a:gd name="T13" fmla="*/ 101 h 288"/>
                <a:gd name="T14" fmla="*/ 0 w 120"/>
                <a:gd name="T15" fmla="*/ 101 h 288"/>
                <a:gd name="T16" fmla="*/ 0 w 120"/>
                <a:gd name="T17" fmla="*/ 125 h 288"/>
                <a:gd name="T18" fmla="*/ 2 w 120"/>
                <a:gd name="T19" fmla="*/ 148 h 288"/>
                <a:gd name="T20" fmla="*/ 5 w 120"/>
                <a:gd name="T21" fmla="*/ 172 h 288"/>
                <a:gd name="T22" fmla="*/ 11 w 120"/>
                <a:gd name="T23" fmla="*/ 196 h 288"/>
                <a:gd name="T24" fmla="*/ 18 w 120"/>
                <a:gd name="T25" fmla="*/ 221 h 288"/>
                <a:gd name="T26" fmla="*/ 28 w 120"/>
                <a:gd name="T27" fmla="*/ 245 h 288"/>
                <a:gd name="T28" fmla="*/ 40 w 120"/>
                <a:gd name="T29" fmla="*/ 267 h 288"/>
                <a:gd name="T30" fmla="*/ 54 w 120"/>
                <a:gd name="T31" fmla="*/ 288 h 288"/>
                <a:gd name="T32" fmla="*/ 120 w 120"/>
                <a:gd name="T33" fmla="*/ 288 h 288"/>
                <a:gd name="T34" fmla="*/ 120 w 120"/>
                <a:gd name="T35" fmla="*/ 288 h 288"/>
                <a:gd name="T36" fmla="*/ 108 w 120"/>
                <a:gd name="T37" fmla="*/ 271 h 288"/>
                <a:gd name="T38" fmla="*/ 97 w 120"/>
                <a:gd name="T39" fmla="*/ 252 h 288"/>
                <a:gd name="T40" fmla="*/ 89 w 120"/>
                <a:gd name="T41" fmla="*/ 235 h 288"/>
                <a:gd name="T42" fmla="*/ 82 w 120"/>
                <a:gd name="T43" fmla="*/ 215 h 288"/>
                <a:gd name="T44" fmla="*/ 77 w 120"/>
                <a:gd name="T45" fmla="*/ 195 h 288"/>
                <a:gd name="T46" fmla="*/ 71 w 120"/>
                <a:gd name="T47" fmla="*/ 176 h 288"/>
                <a:gd name="T48" fmla="*/ 68 w 120"/>
                <a:gd name="T49" fmla="*/ 156 h 288"/>
                <a:gd name="T50" fmla="*/ 66 w 120"/>
                <a:gd name="T51" fmla="*/ 136 h 288"/>
                <a:gd name="T52" fmla="*/ 64 w 120"/>
                <a:gd name="T53" fmla="*/ 97 h 288"/>
                <a:gd name="T54" fmla="*/ 66 w 120"/>
                <a:gd name="T55" fmla="*/ 63 h 288"/>
                <a:gd name="T56" fmla="*/ 71 w 120"/>
                <a:gd name="T57" fmla="*/ 30 h 288"/>
                <a:gd name="T58" fmla="*/ 75 w 120"/>
                <a:gd name="T5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0" h="288">
                  <a:moveTo>
                    <a:pt x="75" y="0"/>
                  </a:moveTo>
                  <a:lnTo>
                    <a:pt x="9" y="0"/>
                  </a:lnTo>
                  <a:lnTo>
                    <a:pt x="9" y="0"/>
                  </a:lnTo>
                  <a:lnTo>
                    <a:pt x="5" y="21"/>
                  </a:lnTo>
                  <a:lnTo>
                    <a:pt x="2" y="47"/>
                  </a:lnTo>
                  <a:lnTo>
                    <a:pt x="0" y="73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25"/>
                  </a:lnTo>
                  <a:lnTo>
                    <a:pt x="2" y="148"/>
                  </a:lnTo>
                  <a:lnTo>
                    <a:pt x="5" y="172"/>
                  </a:lnTo>
                  <a:lnTo>
                    <a:pt x="11" y="196"/>
                  </a:lnTo>
                  <a:lnTo>
                    <a:pt x="18" y="221"/>
                  </a:lnTo>
                  <a:lnTo>
                    <a:pt x="28" y="245"/>
                  </a:lnTo>
                  <a:lnTo>
                    <a:pt x="40" y="267"/>
                  </a:lnTo>
                  <a:lnTo>
                    <a:pt x="54" y="288"/>
                  </a:lnTo>
                  <a:lnTo>
                    <a:pt x="120" y="288"/>
                  </a:lnTo>
                  <a:lnTo>
                    <a:pt x="120" y="288"/>
                  </a:lnTo>
                  <a:lnTo>
                    <a:pt x="108" y="271"/>
                  </a:lnTo>
                  <a:lnTo>
                    <a:pt x="97" y="252"/>
                  </a:lnTo>
                  <a:lnTo>
                    <a:pt x="89" y="235"/>
                  </a:lnTo>
                  <a:lnTo>
                    <a:pt x="82" y="215"/>
                  </a:lnTo>
                  <a:lnTo>
                    <a:pt x="77" y="195"/>
                  </a:lnTo>
                  <a:lnTo>
                    <a:pt x="71" y="176"/>
                  </a:lnTo>
                  <a:lnTo>
                    <a:pt x="68" y="156"/>
                  </a:lnTo>
                  <a:lnTo>
                    <a:pt x="66" y="136"/>
                  </a:lnTo>
                  <a:lnTo>
                    <a:pt x="64" y="97"/>
                  </a:lnTo>
                  <a:lnTo>
                    <a:pt x="66" y="63"/>
                  </a:lnTo>
                  <a:lnTo>
                    <a:pt x="71" y="3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CB9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D5E31DDB-527B-4017-B220-BD99F1F78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875" y="1557338"/>
              <a:ext cx="93662" cy="228600"/>
            </a:xfrm>
            <a:custGeom>
              <a:avLst/>
              <a:gdLst>
                <a:gd name="T0" fmla="*/ 75 w 120"/>
                <a:gd name="T1" fmla="*/ 0 h 288"/>
                <a:gd name="T2" fmla="*/ 9 w 120"/>
                <a:gd name="T3" fmla="*/ 0 h 288"/>
                <a:gd name="T4" fmla="*/ 9 w 120"/>
                <a:gd name="T5" fmla="*/ 0 h 288"/>
                <a:gd name="T6" fmla="*/ 5 w 120"/>
                <a:gd name="T7" fmla="*/ 21 h 288"/>
                <a:gd name="T8" fmla="*/ 2 w 120"/>
                <a:gd name="T9" fmla="*/ 47 h 288"/>
                <a:gd name="T10" fmla="*/ 0 w 120"/>
                <a:gd name="T11" fmla="*/ 73 h 288"/>
                <a:gd name="T12" fmla="*/ 0 w 120"/>
                <a:gd name="T13" fmla="*/ 101 h 288"/>
                <a:gd name="T14" fmla="*/ 0 w 120"/>
                <a:gd name="T15" fmla="*/ 101 h 288"/>
                <a:gd name="T16" fmla="*/ 0 w 120"/>
                <a:gd name="T17" fmla="*/ 125 h 288"/>
                <a:gd name="T18" fmla="*/ 2 w 120"/>
                <a:gd name="T19" fmla="*/ 148 h 288"/>
                <a:gd name="T20" fmla="*/ 5 w 120"/>
                <a:gd name="T21" fmla="*/ 172 h 288"/>
                <a:gd name="T22" fmla="*/ 11 w 120"/>
                <a:gd name="T23" fmla="*/ 196 h 288"/>
                <a:gd name="T24" fmla="*/ 18 w 120"/>
                <a:gd name="T25" fmla="*/ 221 h 288"/>
                <a:gd name="T26" fmla="*/ 28 w 120"/>
                <a:gd name="T27" fmla="*/ 245 h 288"/>
                <a:gd name="T28" fmla="*/ 40 w 120"/>
                <a:gd name="T29" fmla="*/ 267 h 288"/>
                <a:gd name="T30" fmla="*/ 54 w 120"/>
                <a:gd name="T31" fmla="*/ 288 h 288"/>
                <a:gd name="T32" fmla="*/ 120 w 120"/>
                <a:gd name="T33" fmla="*/ 288 h 288"/>
                <a:gd name="T34" fmla="*/ 120 w 120"/>
                <a:gd name="T35" fmla="*/ 288 h 288"/>
                <a:gd name="T36" fmla="*/ 108 w 120"/>
                <a:gd name="T37" fmla="*/ 271 h 288"/>
                <a:gd name="T38" fmla="*/ 97 w 120"/>
                <a:gd name="T39" fmla="*/ 252 h 288"/>
                <a:gd name="T40" fmla="*/ 89 w 120"/>
                <a:gd name="T41" fmla="*/ 235 h 288"/>
                <a:gd name="T42" fmla="*/ 82 w 120"/>
                <a:gd name="T43" fmla="*/ 215 h 288"/>
                <a:gd name="T44" fmla="*/ 77 w 120"/>
                <a:gd name="T45" fmla="*/ 195 h 288"/>
                <a:gd name="T46" fmla="*/ 71 w 120"/>
                <a:gd name="T47" fmla="*/ 176 h 288"/>
                <a:gd name="T48" fmla="*/ 68 w 120"/>
                <a:gd name="T49" fmla="*/ 156 h 288"/>
                <a:gd name="T50" fmla="*/ 66 w 120"/>
                <a:gd name="T51" fmla="*/ 136 h 288"/>
                <a:gd name="T52" fmla="*/ 64 w 120"/>
                <a:gd name="T53" fmla="*/ 97 h 288"/>
                <a:gd name="T54" fmla="*/ 66 w 120"/>
                <a:gd name="T55" fmla="*/ 63 h 288"/>
                <a:gd name="T56" fmla="*/ 71 w 120"/>
                <a:gd name="T57" fmla="*/ 30 h 288"/>
                <a:gd name="T58" fmla="*/ 75 w 120"/>
                <a:gd name="T5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0" h="288">
                  <a:moveTo>
                    <a:pt x="75" y="0"/>
                  </a:moveTo>
                  <a:lnTo>
                    <a:pt x="9" y="0"/>
                  </a:lnTo>
                  <a:lnTo>
                    <a:pt x="9" y="0"/>
                  </a:lnTo>
                  <a:lnTo>
                    <a:pt x="5" y="21"/>
                  </a:lnTo>
                  <a:lnTo>
                    <a:pt x="2" y="47"/>
                  </a:lnTo>
                  <a:lnTo>
                    <a:pt x="0" y="73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25"/>
                  </a:lnTo>
                  <a:lnTo>
                    <a:pt x="2" y="148"/>
                  </a:lnTo>
                  <a:lnTo>
                    <a:pt x="5" y="172"/>
                  </a:lnTo>
                  <a:lnTo>
                    <a:pt x="11" y="196"/>
                  </a:lnTo>
                  <a:lnTo>
                    <a:pt x="18" y="221"/>
                  </a:lnTo>
                  <a:lnTo>
                    <a:pt x="28" y="245"/>
                  </a:lnTo>
                  <a:lnTo>
                    <a:pt x="40" y="267"/>
                  </a:lnTo>
                  <a:lnTo>
                    <a:pt x="54" y="288"/>
                  </a:lnTo>
                  <a:lnTo>
                    <a:pt x="120" y="288"/>
                  </a:lnTo>
                  <a:lnTo>
                    <a:pt x="120" y="288"/>
                  </a:lnTo>
                  <a:lnTo>
                    <a:pt x="108" y="271"/>
                  </a:lnTo>
                  <a:lnTo>
                    <a:pt x="97" y="252"/>
                  </a:lnTo>
                  <a:lnTo>
                    <a:pt x="89" y="235"/>
                  </a:lnTo>
                  <a:lnTo>
                    <a:pt x="82" y="215"/>
                  </a:lnTo>
                  <a:lnTo>
                    <a:pt x="77" y="195"/>
                  </a:lnTo>
                  <a:lnTo>
                    <a:pt x="71" y="176"/>
                  </a:lnTo>
                  <a:lnTo>
                    <a:pt x="68" y="156"/>
                  </a:lnTo>
                  <a:lnTo>
                    <a:pt x="66" y="136"/>
                  </a:lnTo>
                  <a:lnTo>
                    <a:pt x="64" y="97"/>
                  </a:lnTo>
                  <a:lnTo>
                    <a:pt x="66" y="63"/>
                  </a:lnTo>
                  <a:lnTo>
                    <a:pt x="71" y="30"/>
                  </a:lnTo>
                  <a:lnTo>
                    <a:pt x="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353ED2A8-7361-4BAA-B9DE-1C1A2A4E7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113" y="1485900"/>
              <a:ext cx="198437" cy="120650"/>
            </a:xfrm>
            <a:custGeom>
              <a:avLst/>
              <a:gdLst>
                <a:gd name="T0" fmla="*/ 10 w 250"/>
                <a:gd name="T1" fmla="*/ 111 h 153"/>
                <a:gd name="T2" fmla="*/ 0 w 250"/>
                <a:gd name="T3" fmla="*/ 85 h 153"/>
                <a:gd name="T4" fmla="*/ 3 w 250"/>
                <a:gd name="T5" fmla="*/ 59 h 153"/>
                <a:gd name="T6" fmla="*/ 14 w 250"/>
                <a:gd name="T7" fmla="*/ 40 h 153"/>
                <a:gd name="T8" fmla="*/ 23 w 250"/>
                <a:gd name="T9" fmla="*/ 26 h 153"/>
                <a:gd name="T10" fmla="*/ 43 w 250"/>
                <a:gd name="T11" fmla="*/ 12 h 153"/>
                <a:gd name="T12" fmla="*/ 66 w 250"/>
                <a:gd name="T13" fmla="*/ 5 h 153"/>
                <a:gd name="T14" fmla="*/ 87 w 250"/>
                <a:gd name="T15" fmla="*/ 0 h 153"/>
                <a:gd name="T16" fmla="*/ 109 w 250"/>
                <a:gd name="T17" fmla="*/ 3 h 153"/>
                <a:gd name="T18" fmla="*/ 118 w 250"/>
                <a:gd name="T19" fmla="*/ 9 h 153"/>
                <a:gd name="T20" fmla="*/ 127 w 250"/>
                <a:gd name="T21" fmla="*/ 14 h 153"/>
                <a:gd name="T22" fmla="*/ 134 w 250"/>
                <a:gd name="T23" fmla="*/ 12 h 153"/>
                <a:gd name="T24" fmla="*/ 147 w 250"/>
                <a:gd name="T25" fmla="*/ 9 h 153"/>
                <a:gd name="T26" fmla="*/ 154 w 250"/>
                <a:gd name="T27" fmla="*/ 9 h 153"/>
                <a:gd name="T28" fmla="*/ 163 w 250"/>
                <a:gd name="T29" fmla="*/ 14 h 153"/>
                <a:gd name="T30" fmla="*/ 170 w 250"/>
                <a:gd name="T31" fmla="*/ 21 h 153"/>
                <a:gd name="T32" fmla="*/ 179 w 250"/>
                <a:gd name="T33" fmla="*/ 24 h 153"/>
                <a:gd name="T34" fmla="*/ 187 w 250"/>
                <a:gd name="T35" fmla="*/ 23 h 153"/>
                <a:gd name="T36" fmla="*/ 200 w 250"/>
                <a:gd name="T37" fmla="*/ 23 h 153"/>
                <a:gd name="T38" fmla="*/ 219 w 250"/>
                <a:gd name="T39" fmla="*/ 35 h 153"/>
                <a:gd name="T40" fmla="*/ 229 w 250"/>
                <a:gd name="T41" fmla="*/ 43 h 153"/>
                <a:gd name="T42" fmla="*/ 243 w 250"/>
                <a:gd name="T43" fmla="*/ 64 h 153"/>
                <a:gd name="T44" fmla="*/ 246 w 250"/>
                <a:gd name="T45" fmla="*/ 95 h 153"/>
                <a:gd name="T46" fmla="*/ 248 w 250"/>
                <a:gd name="T47" fmla="*/ 111 h 153"/>
                <a:gd name="T48" fmla="*/ 250 w 250"/>
                <a:gd name="T49" fmla="*/ 141 h 153"/>
                <a:gd name="T50" fmla="*/ 246 w 250"/>
                <a:gd name="T51" fmla="*/ 153 h 153"/>
                <a:gd name="T52" fmla="*/ 241 w 250"/>
                <a:gd name="T53" fmla="*/ 153 h 153"/>
                <a:gd name="T54" fmla="*/ 239 w 250"/>
                <a:gd name="T55" fmla="*/ 142 h 153"/>
                <a:gd name="T56" fmla="*/ 231 w 250"/>
                <a:gd name="T57" fmla="*/ 108 h 153"/>
                <a:gd name="T58" fmla="*/ 227 w 250"/>
                <a:gd name="T59" fmla="*/ 99 h 153"/>
                <a:gd name="T60" fmla="*/ 215 w 250"/>
                <a:gd name="T61" fmla="*/ 92 h 153"/>
                <a:gd name="T62" fmla="*/ 206 w 250"/>
                <a:gd name="T63" fmla="*/ 90 h 153"/>
                <a:gd name="T64" fmla="*/ 151 w 250"/>
                <a:gd name="T65" fmla="*/ 85 h 153"/>
                <a:gd name="T66" fmla="*/ 144 w 250"/>
                <a:gd name="T67" fmla="*/ 87 h 153"/>
                <a:gd name="T68" fmla="*/ 128 w 250"/>
                <a:gd name="T69" fmla="*/ 97 h 153"/>
                <a:gd name="T70" fmla="*/ 113 w 250"/>
                <a:gd name="T71" fmla="*/ 108 h 153"/>
                <a:gd name="T72" fmla="*/ 106 w 250"/>
                <a:gd name="T73" fmla="*/ 108 h 153"/>
                <a:gd name="T74" fmla="*/ 92 w 250"/>
                <a:gd name="T75" fmla="*/ 106 h 153"/>
                <a:gd name="T76" fmla="*/ 69 w 250"/>
                <a:gd name="T77" fmla="*/ 95 h 153"/>
                <a:gd name="T78" fmla="*/ 57 w 250"/>
                <a:gd name="T79" fmla="*/ 94 h 153"/>
                <a:gd name="T80" fmla="*/ 40 w 250"/>
                <a:gd name="T81" fmla="*/ 95 h 153"/>
                <a:gd name="T82" fmla="*/ 14 w 250"/>
                <a:gd name="T83" fmla="*/ 108 h 153"/>
                <a:gd name="T84" fmla="*/ 10 w 250"/>
                <a:gd name="T85" fmla="*/ 11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0" h="153">
                  <a:moveTo>
                    <a:pt x="10" y="111"/>
                  </a:moveTo>
                  <a:lnTo>
                    <a:pt x="10" y="111"/>
                  </a:lnTo>
                  <a:lnTo>
                    <a:pt x="3" y="97"/>
                  </a:lnTo>
                  <a:lnTo>
                    <a:pt x="0" y="85"/>
                  </a:lnTo>
                  <a:lnTo>
                    <a:pt x="2" y="71"/>
                  </a:lnTo>
                  <a:lnTo>
                    <a:pt x="3" y="59"/>
                  </a:lnTo>
                  <a:lnTo>
                    <a:pt x="9" y="49"/>
                  </a:lnTo>
                  <a:lnTo>
                    <a:pt x="14" y="40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33" y="19"/>
                  </a:lnTo>
                  <a:lnTo>
                    <a:pt x="43" y="12"/>
                  </a:lnTo>
                  <a:lnTo>
                    <a:pt x="66" y="5"/>
                  </a:lnTo>
                  <a:lnTo>
                    <a:pt x="66" y="5"/>
                  </a:lnTo>
                  <a:lnTo>
                    <a:pt x="76" y="2"/>
                  </a:lnTo>
                  <a:lnTo>
                    <a:pt x="87" y="0"/>
                  </a:lnTo>
                  <a:lnTo>
                    <a:pt x="99" y="0"/>
                  </a:lnTo>
                  <a:lnTo>
                    <a:pt x="109" y="3"/>
                  </a:lnTo>
                  <a:lnTo>
                    <a:pt x="109" y="3"/>
                  </a:lnTo>
                  <a:lnTo>
                    <a:pt x="118" y="9"/>
                  </a:lnTo>
                  <a:lnTo>
                    <a:pt x="121" y="12"/>
                  </a:lnTo>
                  <a:lnTo>
                    <a:pt x="127" y="14"/>
                  </a:lnTo>
                  <a:lnTo>
                    <a:pt x="127" y="14"/>
                  </a:lnTo>
                  <a:lnTo>
                    <a:pt x="134" y="12"/>
                  </a:lnTo>
                  <a:lnTo>
                    <a:pt x="141" y="10"/>
                  </a:lnTo>
                  <a:lnTo>
                    <a:pt x="147" y="9"/>
                  </a:lnTo>
                  <a:lnTo>
                    <a:pt x="154" y="9"/>
                  </a:lnTo>
                  <a:lnTo>
                    <a:pt x="154" y="9"/>
                  </a:lnTo>
                  <a:lnTo>
                    <a:pt x="158" y="10"/>
                  </a:lnTo>
                  <a:lnTo>
                    <a:pt x="163" y="14"/>
                  </a:lnTo>
                  <a:lnTo>
                    <a:pt x="170" y="21"/>
                  </a:lnTo>
                  <a:lnTo>
                    <a:pt x="170" y="21"/>
                  </a:lnTo>
                  <a:lnTo>
                    <a:pt x="175" y="24"/>
                  </a:lnTo>
                  <a:lnTo>
                    <a:pt x="179" y="24"/>
                  </a:lnTo>
                  <a:lnTo>
                    <a:pt x="187" y="23"/>
                  </a:lnTo>
                  <a:lnTo>
                    <a:pt x="187" y="23"/>
                  </a:lnTo>
                  <a:lnTo>
                    <a:pt x="194" y="21"/>
                  </a:lnTo>
                  <a:lnTo>
                    <a:pt x="200" y="23"/>
                  </a:lnTo>
                  <a:lnTo>
                    <a:pt x="210" y="26"/>
                  </a:lnTo>
                  <a:lnTo>
                    <a:pt x="219" y="35"/>
                  </a:lnTo>
                  <a:lnTo>
                    <a:pt x="229" y="43"/>
                  </a:lnTo>
                  <a:lnTo>
                    <a:pt x="229" y="43"/>
                  </a:lnTo>
                  <a:lnTo>
                    <a:pt x="238" y="54"/>
                  </a:lnTo>
                  <a:lnTo>
                    <a:pt x="243" y="64"/>
                  </a:lnTo>
                  <a:lnTo>
                    <a:pt x="245" y="78"/>
                  </a:lnTo>
                  <a:lnTo>
                    <a:pt x="246" y="95"/>
                  </a:lnTo>
                  <a:lnTo>
                    <a:pt x="246" y="95"/>
                  </a:lnTo>
                  <a:lnTo>
                    <a:pt x="248" y="111"/>
                  </a:lnTo>
                  <a:lnTo>
                    <a:pt x="250" y="130"/>
                  </a:lnTo>
                  <a:lnTo>
                    <a:pt x="250" y="141"/>
                  </a:lnTo>
                  <a:lnTo>
                    <a:pt x="250" y="148"/>
                  </a:lnTo>
                  <a:lnTo>
                    <a:pt x="246" y="153"/>
                  </a:lnTo>
                  <a:lnTo>
                    <a:pt x="245" y="153"/>
                  </a:lnTo>
                  <a:lnTo>
                    <a:pt x="241" y="153"/>
                  </a:lnTo>
                  <a:lnTo>
                    <a:pt x="241" y="153"/>
                  </a:lnTo>
                  <a:lnTo>
                    <a:pt x="239" y="142"/>
                  </a:lnTo>
                  <a:lnTo>
                    <a:pt x="236" y="130"/>
                  </a:lnTo>
                  <a:lnTo>
                    <a:pt x="231" y="108"/>
                  </a:lnTo>
                  <a:lnTo>
                    <a:pt x="231" y="108"/>
                  </a:lnTo>
                  <a:lnTo>
                    <a:pt x="227" y="99"/>
                  </a:lnTo>
                  <a:lnTo>
                    <a:pt x="222" y="94"/>
                  </a:lnTo>
                  <a:lnTo>
                    <a:pt x="215" y="92"/>
                  </a:lnTo>
                  <a:lnTo>
                    <a:pt x="206" y="90"/>
                  </a:lnTo>
                  <a:lnTo>
                    <a:pt x="206" y="90"/>
                  </a:lnTo>
                  <a:lnTo>
                    <a:pt x="179" y="87"/>
                  </a:lnTo>
                  <a:lnTo>
                    <a:pt x="151" y="85"/>
                  </a:lnTo>
                  <a:lnTo>
                    <a:pt x="151" y="85"/>
                  </a:lnTo>
                  <a:lnTo>
                    <a:pt x="144" y="87"/>
                  </a:lnTo>
                  <a:lnTo>
                    <a:pt x="139" y="89"/>
                  </a:lnTo>
                  <a:lnTo>
                    <a:pt x="128" y="97"/>
                  </a:lnTo>
                  <a:lnTo>
                    <a:pt x="118" y="104"/>
                  </a:lnTo>
                  <a:lnTo>
                    <a:pt x="113" y="108"/>
                  </a:lnTo>
                  <a:lnTo>
                    <a:pt x="106" y="108"/>
                  </a:lnTo>
                  <a:lnTo>
                    <a:pt x="106" y="108"/>
                  </a:lnTo>
                  <a:lnTo>
                    <a:pt x="99" y="108"/>
                  </a:lnTo>
                  <a:lnTo>
                    <a:pt x="92" y="106"/>
                  </a:lnTo>
                  <a:lnTo>
                    <a:pt x="80" y="101"/>
                  </a:lnTo>
                  <a:lnTo>
                    <a:pt x="69" y="95"/>
                  </a:lnTo>
                  <a:lnTo>
                    <a:pt x="57" y="94"/>
                  </a:lnTo>
                  <a:lnTo>
                    <a:pt x="57" y="94"/>
                  </a:lnTo>
                  <a:lnTo>
                    <a:pt x="49" y="94"/>
                  </a:lnTo>
                  <a:lnTo>
                    <a:pt x="40" y="95"/>
                  </a:lnTo>
                  <a:lnTo>
                    <a:pt x="24" y="101"/>
                  </a:lnTo>
                  <a:lnTo>
                    <a:pt x="14" y="108"/>
                  </a:lnTo>
                  <a:lnTo>
                    <a:pt x="10" y="111"/>
                  </a:lnTo>
                  <a:lnTo>
                    <a:pt x="10" y="111"/>
                  </a:lnTo>
                  <a:close/>
                </a:path>
              </a:pathLst>
            </a:custGeom>
            <a:solidFill>
              <a:srgbClr val="FEF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365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971600" y="275469"/>
            <a:ext cx="3672408" cy="400110"/>
          </a:xfrm>
        </p:spPr>
        <p:txBody>
          <a:bodyPr/>
          <a:lstStyle/>
          <a:p>
            <a:pPr lvl="0"/>
            <a:r>
              <a:rPr lang="en-US" altLang="ko-KR" dirty="0"/>
              <a:t>Breweries per State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971600" y="606756"/>
            <a:ext cx="3672408" cy="297021"/>
          </a:xfrm>
        </p:spPr>
        <p:txBody>
          <a:bodyPr/>
          <a:lstStyle/>
          <a:p>
            <a:pPr marL="0"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Count of breweries</a:t>
            </a:r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5470533" y="2717632"/>
            <a:ext cx="2914584" cy="200055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defRPr/>
            </a:pPr>
            <a:r>
              <a:rPr 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Immense Visual Appeal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5469823" y="2965178"/>
            <a:ext cx="2915294" cy="461665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 create power point templates based on new visual trends that’s fresh, relevant and always on the cutting edge. </a:t>
            </a:r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5470533" y="3746760"/>
            <a:ext cx="2914584" cy="200055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defRPr/>
            </a:pPr>
            <a:r>
              <a:rPr 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Eye-Catching Visual</a:t>
            </a:r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 bwMode="auto">
          <a:xfrm>
            <a:off x="5469823" y="3994306"/>
            <a:ext cx="2915294" cy="461665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 create power point templates based on new visual trends that’s fresh, relevant and always on the cutting edge. 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495300" y="1424149"/>
            <a:ext cx="8153400" cy="169277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ctr">
              <a:defRPr/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 from Openbrewerydb.org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8E01D2-3E8F-4F20-AA4B-493C40F93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4962"/>
            <a:ext cx="9144000" cy="25475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4BDB994-FC1A-468E-A241-F27A130166D9}"/>
              </a:ext>
            </a:extLst>
          </p:cNvPr>
          <p:cNvSpPr/>
          <p:nvPr/>
        </p:nvSpPr>
        <p:spPr>
          <a:xfrm>
            <a:off x="485006" y="6255188"/>
            <a:ext cx="15744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14161A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 Brewery count is as of 2018 </a:t>
            </a:r>
          </a:p>
        </p:txBody>
      </p:sp>
    </p:spTree>
    <p:extLst>
      <p:ext uri="{BB962C8B-B14F-4D97-AF65-F5344CB8AC3E}">
        <p14:creationId xmlns:p14="http://schemas.microsoft.com/office/powerpoint/2010/main" val="14277921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pello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14161A"/>
      </a:accent5>
      <a:accent6>
        <a:srgbClr val="70AD47"/>
      </a:accent6>
      <a:hlink>
        <a:srgbClr val="0563C1"/>
      </a:hlink>
      <a:folHlink>
        <a:srgbClr val="954F72"/>
      </a:folHlink>
    </a:clrScheme>
    <a:fontScheme name="pello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13698</TotalTime>
  <Words>876</Words>
  <Application>Microsoft Office PowerPoint</Application>
  <PresentationFormat>On-screen Show (4:3)</PresentationFormat>
  <Paragraphs>210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맑은 고딕</vt:lpstr>
      <vt:lpstr>Arial</vt:lpstr>
      <vt:lpstr>Calibri</vt:lpstr>
      <vt:lpstr>Tahoma</vt:lpstr>
      <vt:lpstr>times</vt:lpstr>
      <vt:lpstr>blank</vt:lpstr>
      <vt:lpstr>PowerPoint Presentation</vt:lpstr>
      <vt:lpstr>PowerPoint Presentation</vt:lpstr>
      <vt:lpstr>01.Breweries Per Capita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www.pello.co.kr</dc:creator>
  <cp:lastModifiedBy>Kindra Evensen</cp:lastModifiedBy>
  <cp:revision>1008</cp:revision>
  <dcterms:created xsi:type="dcterms:W3CDTF">2014-02-13T11:25:58Z</dcterms:created>
  <dcterms:modified xsi:type="dcterms:W3CDTF">2018-10-11T00:19:44Z</dcterms:modified>
</cp:coreProperties>
</file>