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/>
    <p:restoredTop sz="97049"/>
  </p:normalViewPr>
  <p:slideViewPr>
    <p:cSldViewPr snapToGrid="0" snapToObjects="1">
      <p:cViewPr>
        <p:scale>
          <a:sx n="125" d="100"/>
          <a:sy n="125" d="100"/>
        </p:scale>
        <p:origin x="126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1:20:35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24575,'-3'3'0,"1"-1"0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7CB2-2E6E-554F-917D-B9970ED90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10C7F-8043-7F4C-9E6A-B33DF16B6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E625-FE23-5949-8CDB-1118937C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BD9-C0EC-674E-8FD2-D24AFE313823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7FA6-FBA9-BE4A-A21C-5D246605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8B4BE-A757-844D-8B42-4B45D977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7852-62D9-7247-B955-293CCF67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6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8CFD-5D59-E145-890A-4DE1E304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3D1F5-73F2-194B-866C-32920F9FF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728BF-1685-8743-BD66-312D17A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BD9-C0EC-674E-8FD2-D24AFE313823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F6D55-63E7-9047-9F52-B3577A2E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A5A9D-F07F-3B4C-9C1C-EA1C0CAF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7852-62D9-7247-B955-293CCF67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7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38EC8-A32F-0349-A8E7-0CEA7088E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C2245-3B17-8340-82C4-9D8AD6C70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DE81C-9888-7C4E-B877-9D0F60EF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BD9-C0EC-674E-8FD2-D24AFE313823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B1471-D196-C648-B3E4-5CB5186E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8B81-FAF7-7941-B43B-DA9F5588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7852-62D9-7247-B955-293CCF67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AC96-4753-0B49-A6B2-737712E5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8585-0830-D84C-B3E4-1363C933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2255-0096-B842-ABBE-7AFB7BB7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BD9-C0EC-674E-8FD2-D24AFE313823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07C1-8FB8-AB4D-B99F-3507F308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B0FB-D2D6-5F4A-818C-9215D665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7852-62D9-7247-B955-293CCF67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7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0D94-027E-B844-80D6-D01DD7E5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48CC0-807F-1D4A-B45A-70E8C919D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145E-1363-EE48-977D-1B8082C8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BD9-C0EC-674E-8FD2-D24AFE313823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3D3FA-89E8-444F-8AC1-5D1A5793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C61F5-B93D-1A48-A703-E6608295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7852-62D9-7247-B955-293CCF67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0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528C-9A2E-494A-8E1B-F6E34166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1E1E-6EF8-EE43-ABF9-8D712C0FB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6ECE-4BF7-A642-A0BD-8FE1BC982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CB19A-0290-0B40-8A6A-202AB549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BD9-C0EC-674E-8FD2-D24AFE313823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BFAB0-5123-D34E-B62B-4A4307C1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D5A29-CC4A-8F44-9271-DDD3F946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7852-62D9-7247-B955-293CCF67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398B-2458-224C-A786-C9DE4E03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6A12A-4520-0C40-B5E4-3DD640774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2326F-2F5B-C648-862A-743086EC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CFE3D-B82A-7C4E-84DC-D52CE2AD4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36541-F3C1-2E4E-B9F4-6E5B33C86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7B449-3AB3-E645-89D7-00C4C42D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BD9-C0EC-674E-8FD2-D24AFE313823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E9908-6C3D-4B46-A623-CBFF308B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F7136-A05F-4145-8FF2-0B3A5399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7852-62D9-7247-B955-293CCF67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7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D451-A829-7F4E-A9DC-40A947DF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16C66-0BE4-AF4E-9925-DA536FB7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BD9-C0EC-674E-8FD2-D24AFE313823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AB5C4-06ED-614C-A044-7855D3A3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D10D5-03DA-794B-B6BD-3DD1E66B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7852-62D9-7247-B955-293CCF67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D0CD4-7085-3A44-9078-998180CE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BD9-C0EC-674E-8FD2-D24AFE313823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53AF0-9049-7643-9888-52423F55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11EEB-14ED-AC46-943E-4650BB9C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7852-62D9-7247-B955-293CCF67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694C-0ABD-A746-A10B-8665BDFF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AE74-46BC-2644-B02F-86E61044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1F900-5298-4E44-AB92-15E7F82B6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597EF-9A11-D24F-A1F3-3A816929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BD9-C0EC-674E-8FD2-D24AFE313823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552E8-985B-1C44-BD42-C6A1BBF7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FDD1-97BA-C547-AB35-D999DA5B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7852-62D9-7247-B955-293CCF67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5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5739-51E3-424E-875E-4FAD7249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F2332-CE2D-AE44-A8D2-E079A61BD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73D0A-D74B-D747-96C6-46B39CBA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67AAD-E102-7040-9924-3BA640D9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BD9-C0EC-674E-8FD2-D24AFE313823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33F9A-50CA-D240-BB96-62F771F0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6AD31-B25A-F243-A4AE-E7720C9A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7852-62D9-7247-B955-293CCF67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07C09-0510-254D-8EB5-3F292F09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24324-8393-8C46-9DFA-BE91A7955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DE92-E439-CC45-B5FB-FF999821D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EBD9-C0EC-674E-8FD2-D24AFE313823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1A38-F894-F446-9965-99814E0BB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6A06F-0120-C549-AB28-82D7E285C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7852-62D9-7247-B955-293CCF67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9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1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751E2B9D-98E2-284B-8FEE-C191A2A26F40}"/>
              </a:ext>
            </a:extLst>
          </p:cNvPr>
          <p:cNvGrpSpPr/>
          <p:nvPr/>
        </p:nvGrpSpPr>
        <p:grpSpPr>
          <a:xfrm>
            <a:off x="2416028" y="961330"/>
            <a:ext cx="8251972" cy="5084205"/>
            <a:chOff x="2416028" y="961330"/>
            <a:chExt cx="8251972" cy="50842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DD4C8C-544E-424C-962F-80EB27E59F77}"/>
                </a:ext>
              </a:extLst>
            </p:cNvPr>
            <p:cNvSpPr/>
            <p:nvPr/>
          </p:nvSpPr>
          <p:spPr>
            <a:xfrm>
              <a:off x="2416028" y="4350959"/>
              <a:ext cx="8251972" cy="16945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195091-8163-A04B-B80B-A214086283FE}"/>
                </a:ext>
              </a:extLst>
            </p:cNvPr>
            <p:cNvSpPr/>
            <p:nvPr/>
          </p:nvSpPr>
          <p:spPr>
            <a:xfrm>
              <a:off x="2416028" y="2656383"/>
              <a:ext cx="8251972" cy="1694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B280F1-0780-514C-9656-FF7E9C211DA2}"/>
                </a:ext>
              </a:extLst>
            </p:cNvPr>
            <p:cNvSpPr/>
            <p:nvPr/>
          </p:nvSpPr>
          <p:spPr>
            <a:xfrm>
              <a:off x="2416028" y="961330"/>
              <a:ext cx="8251972" cy="1694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F03C6C6-A599-4C4A-BEAB-8A6F7E2AD8D5}"/>
                </a:ext>
              </a:extLst>
            </p:cNvPr>
            <p:cNvSpPr/>
            <p:nvPr/>
          </p:nvSpPr>
          <p:spPr>
            <a:xfrm>
              <a:off x="2739272" y="1112501"/>
              <a:ext cx="2116710" cy="134491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FF1691F-350E-4F45-BE60-23E1DECC7FA2}"/>
                </a:ext>
              </a:extLst>
            </p:cNvPr>
            <p:cNvSpPr/>
            <p:nvPr/>
          </p:nvSpPr>
          <p:spPr>
            <a:xfrm>
              <a:off x="8163766" y="1155055"/>
              <a:ext cx="2116710" cy="127768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DB39672-20B1-A946-9E6A-41041D40A0E3}"/>
                </a:ext>
              </a:extLst>
            </p:cNvPr>
            <p:cNvSpPr/>
            <p:nvPr/>
          </p:nvSpPr>
          <p:spPr>
            <a:xfrm>
              <a:off x="5462648" y="1155057"/>
              <a:ext cx="2116711" cy="127768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Angular (web framework) - Wikipedia">
              <a:extLst>
                <a:ext uri="{FF2B5EF4-FFF2-40B4-BE49-F238E27FC236}">
                  <a16:creationId xmlns:a16="http://schemas.microsoft.com/office/drawing/2014/main" id="{B0609187-8335-644A-BD11-C0F4D0E113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59" t="10314" r="11798" b="4448"/>
            <a:stretch/>
          </p:blipFill>
          <p:spPr bwMode="auto">
            <a:xfrm>
              <a:off x="3258014" y="1112500"/>
              <a:ext cx="993165" cy="956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act (JavaScript library) - Wikipedia">
              <a:extLst>
                <a:ext uri="{FF2B5EF4-FFF2-40B4-BE49-F238E27FC236}">
                  <a16:creationId xmlns:a16="http://schemas.microsoft.com/office/drawing/2014/main" id="{952C4018-C0B2-5145-8A52-AC6E0ABB61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30" t="11854" r="20249" b="9455"/>
            <a:stretch/>
          </p:blipFill>
          <p:spPr bwMode="auto">
            <a:xfrm>
              <a:off x="5920346" y="1155055"/>
              <a:ext cx="1161027" cy="916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utorial: Using Thymeleaf">
              <a:extLst>
                <a:ext uri="{FF2B5EF4-FFF2-40B4-BE49-F238E27FC236}">
                  <a16:creationId xmlns:a16="http://schemas.microsoft.com/office/drawing/2014/main" id="{241864E3-DA0C-AC4B-968B-97DB4981D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2988" y="1316412"/>
              <a:ext cx="928216" cy="752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67787DF-8558-5041-821B-150E5FBB84D6}"/>
                </a:ext>
              </a:extLst>
            </p:cNvPr>
            <p:cNvSpPr/>
            <p:nvPr/>
          </p:nvSpPr>
          <p:spPr>
            <a:xfrm>
              <a:off x="2739272" y="2835550"/>
              <a:ext cx="2116710" cy="125448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3AB9F56-0268-5745-B51A-4EE71DB139ED}"/>
                </a:ext>
              </a:extLst>
            </p:cNvPr>
            <p:cNvSpPr/>
            <p:nvPr/>
          </p:nvSpPr>
          <p:spPr>
            <a:xfrm>
              <a:off x="8188960" y="2793222"/>
              <a:ext cx="2091515" cy="1296813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7FD9A92-1511-384A-86BA-62E5076BD906}"/>
                </a:ext>
              </a:extLst>
            </p:cNvPr>
            <p:cNvSpPr/>
            <p:nvPr/>
          </p:nvSpPr>
          <p:spPr>
            <a:xfrm>
              <a:off x="5462649" y="2835551"/>
              <a:ext cx="2116711" cy="125448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Node.js - Wikipedia">
              <a:extLst>
                <a:ext uri="{FF2B5EF4-FFF2-40B4-BE49-F238E27FC236}">
                  <a16:creationId xmlns:a16="http://schemas.microsoft.com/office/drawing/2014/main" id="{8580A055-E2A5-224A-82A2-B4F2263E0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5334" y="2880949"/>
              <a:ext cx="1988565" cy="1011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B55C7FC-BA9A-854F-B316-9DCAF7FCF70A}"/>
                </a:ext>
              </a:extLst>
            </p:cNvPr>
            <p:cNvSpPr/>
            <p:nvPr/>
          </p:nvSpPr>
          <p:spPr>
            <a:xfrm>
              <a:off x="2739272" y="4611883"/>
              <a:ext cx="2116709" cy="1224459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252BD06-EBDC-8E4B-BEDC-DD4561ADB8E5}"/>
                </a:ext>
              </a:extLst>
            </p:cNvPr>
            <p:cNvSpPr/>
            <p:nvPr/>
          </p:nvSpPr>
          <p:spPr>
            <a:xfrm>
              <a:off x="8192532" y="4569555"/>
              <a:ext cx="2087943" cy="1266787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E32CF77-D430-A746-A3ED-4046B2A70C81}"/>
                </a:ext>
              </a:extLst>
            </p:cNvPr>
            <p:cNvSpPr/>
            <p:nvPr/>
          </p:nvSpPr>
          <p:spPr>
            <a:xfrm>
              <a:off x="5540351" y="4611882"/>
              <a:ext cx="2026372" cy="1224459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MySQL logo and symbol, meaning, history, PNG">
              <a:extLst>
                <a:ext uri="{FF2B5EF4-FFF2-40B4-BE49-F238E27FC236}">
                  <a16:creationId xmlns:a16="http://schemas.microsoft.com/office/drawing/2014/main" id="{7F0A58B0-6BC2-1A40-870D-67D73E1558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0"/>
            <a:stretch/>
          </p:blipFill>
          <p:spPr bwMode="auto">
            <a:xfrm>
              <a:off x="2795110" y="4744720"/>
              <a:ext cx="1930579" cy="990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ow to Find &amp;amp; Kill Long-Running &amp;amp; Blocked Queries in Postgres">
              <a:extLst>
                <a:ext uri="{FF2B5EF4-FFF2-40B4-BE49-F238E27FC236}">
                  <a16:creationId xmlns:a16="http://schemas.microsoft.com/office/drawing/2014/main" id="{BCCD54EE-FB1E-CC45-8E0C-55688F2F2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25" y="4744719"/>
              <a:ext cx="1944519" cy="990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2 Database Engine">
              <a:extLst>
                <a:ext uri="{FF2B5EF4-FFF2-40B4-BE49-F238E27FC236}">
                  <a16:creationId xmlns:a16="http://schemas.microsoft.com/office/drawing/2014/main" id="{971BCFEB-4DF2-FC4F-8633-D177ED2B9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0325" y="4815840"/>
              <a:ext cx="1819736" cy="80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jsp2강] JSP 스크립트 태그">
              <a:extLst>
                <a:ext uri="{FF2B5EF4-FFF2-40B4-BE49-F238E27FC236}">
                  <a16:creationId xmlns:a16="http://schemas.microsoft.com/office/drawing/2014/main" id="{A603E036-21FB-6849-B41F-8CC6EEF987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5"/>
            <a:stretch/>
          </p:blipFill>
          <p:spPr bwMode="auto">
            <a:xfrm>
              <a:off x="8284457" y="2880950"/>
              <a:ext cx="1898597" cy="929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Spring Boot Online Sale, UP TO 64% OFF">
              <a:extLst>
                <a:ext uri="{FF2B5EF4-FFF2-40B4-BE49-F238E27FC236}">
                  <a16:creationId xmlns:a16="http://schemas.microsoft.com/office/drawing/2014/main" id="{BA538CEB-115D-1C41-A3F6-70087B1CE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436" y="2947793"/>
              <a:ext cx="1903377" cy="1005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C779BC-B388-E440-8D49-BF9CA26916CE}"/>
                </a:ext>
              </a:extLst>
            </p:cNvPr>
            <p:cNvSpPr txBox="1"/>
            <p:nvPr/>
          </p:nvSpPr>
          <p:spPr>
            <a:xfrm>
              <a:off x="3100236" y="1958239"/>
              <a:ext cx="15844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Angular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7D73E5-7168-D644-A155-BD5D9A1775DA}"/>
                </a:ext>
              </a:extLst>
            </p:cNvPr>
            <p:cNvSpPr txBox="1"/>
            <p:nvPr/>
          </p:nvSpPr>
          <p:spPr>
            <a:xfrm>
              <a:off x="5997354" y="1965946"/>
              <a:ext cx="14221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React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5E8F55-6B6F-AD44-9822-20695B6DBF3F}"/>
                </a:ext>
              </a:extLst>
            </p:cNvPr>
            <p:cNvSpPr txBox="1"/>
            <p:nvPr/>
          </p:nvSpPr>
          <p:spPr>
            <a:xfrm>
              <a:off x="8481408" y="1973838"/>
              <a:ext cx="1917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Thymeleaf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AAEDA37-E183-664B-B70C-E4B2F2668E1B}"/>
              </a:ext>
            </a:extLst>
          </p:cNvPr>
          <p:cNvSpPr txBox="1"/>
          <p:nvPr/>
        </p:nvSpPr>
        <p:spPr>
          <a:xfrm>
            <a:off x="1375502" y="1364140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44F66D-8B23-6D4D-B03B-4445D253C10B}"/>
              </a:ext>
            </a:extLst>
          </p:cNvPr>
          <p:cNvSpPr txBox="1"/>
          <p:nvPr/>
        </p:nvSpPr>
        <p:spPr>
          <a:xfrm>
            <a:off x="1375502" y="3259589"/>
            <a:ext cx="667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F870A-FC99-CF48-B118-3F11A8280437}"/>
              </a:ext>
            </a:extLst>
          </p:cNvPr>
          <p:cNvSpPr txBox="1"/>
          <p:nvPr/>
        </p:nvSpPr>
        <p:spPr>
          <a:xfrm>
            <a:off x="1404356" y="5023488"/>
            <a:ext cx="73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B5061-4BAB-B446-BFBB-7E83F7F88DF3}"/>
              </a:ext>
            </a:extLst>
          </p:cNvPr>
          <p:cNvSpPr txBox="1"/>
          <p:nvPr/>
        </p:nvSpPr>
        <p:spPr>
          <a:xfrm>
            <a:off x="3721085" y="118015"/>
            <a:ext cx="3905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/>
              <a:t>Fullstack</a:t>
            </a:r>
            <a:r>
              <a:rPr lang="en-US" sz="4400" b="1" dirty="0"/>
              <a:t> Matrix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360FA99-E4C8-D34A-BC0C-A790F066D59D}"/>
                  </a:ext>
                </a:extLst>
              </p14:cNvPr>
              <p14:cNvContentPartPr/>
              <p14:nvPr/>
            </p14:nvContentPartPr>
            <p14:xfrm>
              <a:off x="-59290" y="731097"/>
              <a:ext cx="2520" cy="2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360FA99-E4C8-D34A-BC0C-A790F066D5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67930" y="722457"/>
                <a:ext cx="201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23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Munonye Kindson</dc:creator>
  <cp:lastModifiedBy>Munonye Kindson</cp:lastModifiedBy>
  <cp:revision>2</cp:revision>
  <dcterms:created xsi:type="dcterms:W3CDTF">2021-12-24T09:06:32Z</dcterms:created>
  <dcterms:modified xsi:type="dcterms:W3CDTF">2021-12-24T21:00:26Z</dcterms:modified>
</cp:coreProperties>
</file>