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7BD1C1-3ED5-43EF-9D0A-591E93691A0D}">
  <a:tblStyle styleId="{787BD1C1-3ED5-43EF-9D0A-591E93691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c92c59f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c92c59f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c92c59f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c92c59f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d1774b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d1774b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1774bd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1774bd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2035c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2035c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d2035c9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d2035c9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1774bd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1774bd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2035c9b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2035c9b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Seminar 1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Praktisk info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Digitalt seminar frem til dere får beskjed om noe annet.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Obligatoriske arbeidskrav = 10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8 av 10 må være godkjent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Blanding mellom teori og praktiske oppgaver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Spørsmål om faget : kontakte meg eller Ankica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Mitt UIB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Hvordan finne zoom lenker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Hvordan sende melding til foreleser og seminarleder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Hvordan levere oppgaver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Hvordan konvertere til binær Metode 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Finn binær formen av 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75- 64= 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11-8 =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3-2 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29438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{787BD1C1-3ED5-43EF-9D0A-591E93691A0D}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no">
                <a:solidFill>
                  <a:srgbClr val="FF0000"/>
                </a:solidFill>
              </a:rPr>
              <a:t>1</a:t>
            </a:r>
            <a:r>
              <a:rPr lang="no"/>
              <a:t>00</a:t>
            </a:r>
            <a:r>
              <a:rPr lang="no">
                <a:solidFill>
                  <a:srgbClr val="FF0000"/>
                </a:solidFill>
              </a:rPr>
              <a:t>1</a:t>
            </a:r>
            <a:r>
              <a:rPr lang="no"/>
              <a:t>0</a:t>
            </a:r>
            <a:r>
              <a:rPr lang="no">
                <a:solidFill>
                  <a:srgbClr val="FF0000"/>
                </a:solidFill>
              </a:rPr>
              <a:t>11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952538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{787BD1C1-3ED5-43EF-9D0A-591E93691A0D}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>
                          <a:solidFill>
                            <a:srgbClr val="FF0000"/>
                          </a:solidFill>
                        </a:rPr>
                        <a:t>64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>
                          <a:solidFill>
                            <a:srgbClr val="FF0000"/>
                          </a:solidFill>
                        </a:rPr>
                        <a:t>8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>
                          <a:solidFill>
                            <a:srgbClr val="FF0000"/>
                          </a:solidFill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>
                          <a:solidFill>
                            <a:srgbClr val="FF0000"/>
                          </a:solidFill>
                        </a:rPr>
                        <a:t>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Metode 2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375"/>
              <a:t>Tallet skal alltid deles på 2. Om tallet er helt er det en 0 og det er et </a:t>
            </a:r>
            <a:r>
              <a:rPr lang="no" sz="4375"/>
              <a:t>desimaltall</a:t>
            </a:r>
            <a:r>
              <a:rPr lang="no" sz="4375"/>
              <a:t>(eks 19,5) er det en 1. Når du har regnet ut alt  leser du den av fra bunnen</a:t>
            </a:r>
            <a:endParaRPr sz="437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550" y="1686650"/>
            <a:ext cx="37743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400"/>
              <a:t>1</a:t>
            </a:r>
            <a:r>
              <a:rPr lang="no" sz="4400"/>
              <a:t>46/ 2 = 73		</a:t>
            </a:r>
            <a:r>
              <a:rPr lang="no" sz="4400">
                <a:solidFill>
                  <a:schemeClr val="dk2"/>
                </a:solidFill>
                <a:highlight>
                  <a:srgbClr val="00FF00"/>
                </a:highlight>
              </a:rPr>
              <a:t>0</a:t>
            </a:r>
            <a:endParaRPr sz="4400">
              <a:solidFill>
                <a:schemeClr val="dk2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73/2 = 36,5		1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36/2=18		0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18/2 = 9		0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9/2 = 4,5		1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4/2 = 2			0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2/2  = 1			0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1/2  = 0,5 		</a:t>
            </a:r>
            <a:r>
              <a:rPr lang="no" sz="4400">
                <a:solidFill>
                  <a:schemeClr val="dk2"/>
                </a:solidFill>
                <a:highlight>
                  <a:srgbClr val="FF0000"/>
                </a:highlight>
              </a:rPr>
              <a:t>1</a:t>
            </a:r>
            <a:endParaRPr sz="4400">
              <a:solidFill>
                <a:schemeClr val="dk2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400"/>
              <a:t>svar = </a:t>
            </a:r>
            <a:r>
              <a:rPr lang="no" sz="4400">
                <a:highlight>
                  <a:srgbClr val="FF0000"/>
                </a:highlight>
              </a:rPr>
              <a:t>1</a:t>
            </a:r>
            <a:r>
              <a:rPr lang="no" sz="4400"/>
              <a:t>001001</a:t>
            </a:r>
            <a:r>
              <a:rPr lang="no" sz="4400">
                <a:solidFill>
                  <a:schemeClr val="dk2"/>
                </a:solidFill>
                <a:highlight>
                  <a:srgbClr val="00FF00"/>
                </a:highlight>
              </a:rPr>
              <a:t>0</a:t>
            </a:r>
            <a:endParaRPr sz="4400">
              <a:solidFill>
                <a:schemeClr val="dk2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Fra binær til Desimal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For å regne binær til desimal kan vi  gange med to. Hver gang du gjør dette  + 0 eller en avhengig av det binære tallet. svaret bruker du </a:t>
            </a:r>
            <a:r>
              <a:rPr lang="no"/>
              <a:t>videre</a:t>
            </a:r>
            <a:r>
              <a:rPr lang="no"/>
              <a:t> i </a:t>
            </a:r>
            <a:r>
              <a:rPr lang="no"/>
              <a:t>utregningen</a:t>
            </a:r>
            <a:r>
              <a:rPr lang="no"/>
              <a:t> til du har “brukt opp” alle </a:t>
            </a:r>
            <a:r>
              <a:rPr lang="no"/>
              <a:t>binære tallene</a:t>
            </a:r>
            <a:r>
              <a:rPr lang="no"/>
              <a:t>. Totalen blir da </a:t>
            </a:r>
            <a:r>
              <a:rPr lang="no"/>
              <a:t>desimaltallet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643600" y="1213725"/>
            <a:ext cx="3774300" cy="3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10011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0x 2+ 1 =1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1x2 +0 = 2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2x2  + 0 = 4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4X2 +1 = 9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865">
                <a:solidFill>
                  <a:schemeClr val="dk2"/>
                </a:solidFill>
                <a:highlight>
                  <a:schemeClr val="lt1"/>
                </a:highlight>
              </a:rPr>
              <a:t>9X2 +1= 19</a:t>
            </a:r>
            <a:endParaRPr sz="4865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 sz="4700" u="sng">
                <a:solidFill>
                  <a:schemeClr val="dk2"/>
                </a:solidFill>
                <a:highlight>
                  <a:schemeClr val="lt1"/>
                </a:highlight>
              </a:rPr>
              <a:t>10011 = 19</a:t>
            </a:r>
            <a:endParaRPr sz="4700" u="sng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810825" y="1252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Jobb med Oppgave 1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o"/>
              <a:t>Ligger i mitt uib LabOppgaver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Fasit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o"/>
              <a:t>1a) Hallo Leif 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1b)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no"/>
              <a:t>1c)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11375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{787BD1C1-3ED5-43EF-9D0A-591E93691A0D}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23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0101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1179150" y="36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{787BD1C1-3ED5-43EF-9D0A-591E93691A0D}</a:tableStyleId>
              </a:tblPr>
              <a:tblGrid>
                <a:gridCol w="603250"/>
                <a:gridCol w="603250"/>
                <a:gridCol w="603250"/>
                <a:gridCol w="382850"/>
                <a:gridCol w="609025"/>
                <a:gridCol w="591225"/>
                <a:gridCol w="681875"/>
                <a:gridCol w="558875"/>
                <a:gridCol w="7956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1111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10110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o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