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e538884d3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e538884d3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e538884d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e538884d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e664efe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e664efe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e664efe5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e664efe5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e538884d3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e538884d3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e538884d3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e538884d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validator.w3.org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w3schools.com/htm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Seminar 2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HTML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Hva er HTML?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o"/>
              <a:t>Html står for HyperText Markup Language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o"/>
              <a:t>HTML er hovedspråket nettsider er bygd av.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o"/>
              <a:t>HTML er den grunnleggende strukturen til nettsteder, hvor vi kan lage sider (html dokumenter)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o"/>
              <a:t>HTML formidler innholdet ditt, ikke utseendet (det gjør CSS)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o"/>
              <a:t>For å skrive html må man ha en editor som atom, visual </a:t>
            </a:r>
            <a:r>
              <a:rPr lang="no"/>
              <a:t>studio code, sublime text</a:t>
            </a:r>
            <a:r>
              <a:rPr lang="no"/>
              <a:t> eller </a:t>
            </a:r>
            <a:r>
              <a:rPr lang="no"/>
              <a:t>lignende</a:t>
            </a:r>
            <a:r>
              <a:rPr lang="no"/>
              <a:t>. samme som i info132.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Hva må til for et gyldig HTML dokument?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02500" y="2078863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&lt;! DOCTYPE html&gt; - Denne taggen angir språket du vil skrive på siden. I dette tilfellet er språket HTML 5.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/>
              <a:t>&lt;html&gt; - Denne taggen signaliserer at vi herfra skal skrive i HTML -kode.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/>
              <a:t>&lt;head&gt; - Det er her alle metadataene for siden går - som character encoding, fanetittel, linker til css dokumenter etc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no"/>
              <a:t>&lt;body&gt; - Det er her innholdet på siden går. Alt som skal være synlig på siden skal skrives her!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6875" y="1852100"/>
            <a:ext cx="4743450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Tips &amp; Trickz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o"/>
              <a:t>Alltid lukk HTML tags. Viktig for at HTML skal fungere riktig.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no"/>
              <a:t>De aller fleste tags må lukkes: &lt;div&gt;, &lt;span&gt;, &lt;p&gt;, &lt;h1&gt;,&lt;table&gt;, &lt;tr&gt;,&lt;td&gt; etc..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no"/>
              <a:t>Eks.:</a:t>
            </a:r>
            <a:r>
              <a:rPr lang="no">
                <a:solidFill>
                  <a:schemeClr val="dk1"/>
                </a:solidFill>
              </a:rPr>
              <a:t> &lt;p&gt;</a:t>
            </a:r>
            <a:r>
              <a:rPr lang="no"/>
              <a:t>Dette er en paragraph</a:t>
            </a:r>
            <a:r>
              <a:rPr lang="no">
                <a:solidFill>
                  <a:schemeClr val="dk1"/>
                </a:solidFill>
              </a:rPr>
              <a:t>&lt;/p&gt;</a:t>
            </a:r>
            <a:r>
              <a:rPr lang="no"/>
              <a:t>, </a:t>
            </a:r>
            <a:r>
              <a:rPr lang="no">
                <a:solidFill>
                  <a:schemeClr val="dk1"/>
                </a:solidFill>
              </a:rPr>
              <a:t>&lt;h1&gt;</a:t>
            </a:r>
            <a:r>
              <a:rPr lang="no"/>
              <a:t>Dette er en hovedoverskift.</a:t>
            </a:r>
            <a:r>
              <a:rPr lang="no">
                <a:solidFill>
                  <a:schemeClr val="dk1"/>
                </a:solidFill>
              </a:rPr>
              <a:t>&lt;/h1&gt;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o"/>
              <a:t>noen unntak, som: </a:t>
            </a:r>
            <a:r>
              <a:rPr lang="no"/>
              <a:t>&lt;img&gt; og &lt;br&gt; har ingen lukke tag</a:t>
            </a:r>
            <a:r>
              <a:rPr lang="no"/>
              <a:t>	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no">
                <a:solidFill>
                  <a:schemeClr val="dk1"/>
                </a:solidFill>
              </a:rPr>
              <a:t>&lt;img</a:t>
            </a:r>
            <a:r>
              <a:rPr lang="no"/>
              <a:t> src="cat.png" alt="brown kitten with a tiny red scarf"</a:t>
            </a:r>
            <a:r>
              <a:rPr lang="no">
                <a:solidFill>
                  <a:schemeClr val="dk1"/>
                </a:solidFill>
              </a:rPr>
              <a:t>&gt;</a:t>
            </a:r>
            <a:r>
              <a:rPr lang="no"/>
              <a:t> , </a:t>
            </a:r>
            <a:r>
              <a:rPr lang="no">
                <a:solidFill>
                  <a:schemeClr val="dk1"/>
                </a:solidFill>
              </a:rPr>
              <a:t>&lt;br&gt;</a:t>
            </a:r>
            <a:r>
              <a:rPr lang="no"/>
              <a:t> (line breaks)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o"/>
              <a:t>Når du bruker flere tags, lukk alltid i rekkefølgen de ble åpnet.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o">
                <a:solidFill>
                  <a:schemeClr val="accent5"/>
                </a:solidFill>
              </a:rPr>
              <a:t>&lt;ul&gt;</a:t>
            </a:r>
            <a:r>
              <a:rPr lang="no">
                <a:solidFill>
                  <a:schemeClr val="dk1"/>
                </a:solidFill>
              </a:rPr>
              <a:t>&lt;li&gt;</a:t>
            </a:r>
            <a:r>
              <a:rPr lang="no">
                <a:solidFill>
                  <a:schemeClr val="accent3"/>
                </a:solidFill>
              </a:rPr>
              <a:t>&lt;a </a:t>
            </a:r>
            <a:r>
              <a:rPr lang="no"/>
              <a:t>href="#"</a:t>
            </a:r>
            <a:r>
              <a:rPr lang="no">
                <a:solidFill>
                  <a:schemeClr val="accent3"/>
                </a:solidFill>
              </a:rPr>
              <a:t>&gt;</a:t>
            </a:r>
            <a:r>
              <a:rPr lang="no"/>
              <a:t>hjem</a:t>
            </a:r>
            <a:r>
              <a:rPr lang="no">
                <a:solidFill>
                  <a:schemeClr val="accent3"/>
                </a:solidFill>
              </a:rPr>
              <a:t>&lt;/a&gt;</a:t>
            </a:r>
            <a:r>
              <a:rPr lang="no">
                <a:solidFill>
                  <a:schemeClr val="dk1"/>
                </a:solidFill>
              </a:rPr>
              <a:t>&lt;/li&gt;</a:t>
            </a:r>
            <a:r>
              <a:rPr lang="no">
                <a:solidFill>
                  <a:schemeClr val="dk1"/>
                </a:solidFill>
              </a:rPr>
              <a:t>&lt;li&gt;</a:t>
            </a:r>
            <a:r>
              <a:rPr lang="no">
                <a:solidFill>
                  <a:schemeClr val="accent3"/>
                </a:solidFill>
              </a:rPr>
              <a:t>&lt;a </a:t>
            </a:r>
            <a:r>
              <a:rPr lang="no"/>
              <a:t>href="#"</a:t>
            </a:r>
            <a:r>
              <a:rPr lang="no">
                <a:solidFill>
                  <a:schemeClr val="accent3"/>
                </a:solidFill>
              </a:rPr>
              <a:t>&gt;</a:t>
            </a:r>
            <a:r>
              <a:rPr lang="no"/>
              <a:t>om oss</a:t>
            </a:r>
            <a:r>
              <a:rPr lang="no">
                <a:solidFill>
                  <a:schemeClr val="accent3"/>
                </a:solidFill>
              </a:rPr>
              <a:t>&lt;/a&gt;</a:t>
            </a:r>
            <a:r>
              <a:rPr lang="no">
                <a:solidFill>
                  <a:schemeClr val="dk1"/>
                </a:solidFill>
              </a:rPr>
              <a:t>&lt;/li&gt;</a:t>
            </a:r>
            <a:r>
              <a:rPr lang="no">
                <a:solidFill>
                  <a:schemeClr val="accent5"/>
                </a:solidFill>
              </a:rPr>
              <a:t>&lt;/ul&gt;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o"/>
              <a:t>Bruk en HTML validator for å se om koden din er korrekt :D  (</a:t>
            </a:r>
            <a:r>
              <a:rPr lang="no" u="sng">
                <a:solidFill>
                  <a:schemeClr val="hlink"/>
                </a:solidFill>
                <a:hlinkClick r:id="rId3"/>
              </a:rPr>
              <a:t>http://validator.w3.org/</a:t>
            </a:r>
            <a:r>
              <a:rPr lang="no"/>
              <a:t>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o"/>
              <a:t>Kommentarer i koden : </a:t>
            </a:r>
            <a:r>
              <a:rPr lang="no"/>
              <a:t>&lt;!-- Her kan du skrive info som nettleseren ikke ser --&gt;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o"/>
              <a:t>Kan være nyttig for å forklare kode og holde styr på hva en har gjort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Tips &amp; Trickz - bilde/fil stier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o"/>
              <a:t>&lt;img src=</a:t>
            </a:r>
            <a:r>
              <a:rPr lang="no" sz="1100"/>
              <a:t>""</a:t>
            </a:r>
            <a:r>
              <a:rPr lang="no"/>
              <a:t>&gt; og &lt;a href=</a:t>
            </a:r>
            <a:r>
              <a:rPr lang="no" sz="1100"/>
              <a:t>""</a:t>
            </a:r>
            <a:r>
              <a:rPr lang="no"/>
              <a:t>&gt; tagger krever en link til et bilde/html dokument.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o"/>
              <a:t>relative URLs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o"/>
              <a:t>relative URLs: peker til en ressurs i forhold til gjeldende side/fil.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o"/>
              <a:t>anbefaler å lage en egen mappe man putter alt i, og ikke lagre filer løst et tilfeldig sted på pcen ;)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o"/>
              <a:t>hvis bildet er i samme mappe som html dokumentet: &lt;img src="myphoto.jpg"&gt;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o"/>
              <a:t>hvis bildet er i en mappe på samme nivå som html dokumentet: &lt;img src="images/myphoto.jpg"&gt;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o"/>
              <a:t>hvis bildet er i en mappe på et høyere nivå en html dokumentet: &lt;img src="../images/myphoto.jpg"&gt;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o"/>
              <a:t>UNNGÅ absolute URLs!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o"/>
              <a:t>absolute URL er en URL som begynner med file://, C:\....., og er en full URL til en fil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o"/>
              <a:t>de vil ikke fungere når man deler prosjektmappen, leverer på mittuib, eller laster siden opp på en server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Demo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Første obligatoriske oppgave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no" sz="1700"/>
              <a:t>Ligger ute på </a:t>
            </a:r>
            <a:r>
              <a:rPr lang="no" sz="1700"/>
              <a:t>Mitt UIB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no" sz="1700"/>
              <a:t>Skal leverest </a:t>
            </a:r>
            <a:r>
              <a:rPr b="1" lang="no" sz="1700"/>
              <a:t>før</a:t>
            </a:r>
            <a:r>
              <a:rPr lang="no" sz="1700"/>
              <a:t> tirsdag 14.september kl 23:59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no" sz="1700"/>
              <a:t>Leveres  som zip fil på mitt uib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no" sz="1700"/>
              <a:t>Nyttige kilder:  </a:t>
            </a:r>
            <a:r>
              <a:rPr lang="no" sz="1700" u="sng">
                <a:solidFill>
                  <a:schemeClr val="hlink"/>
                </a:solidFill>
                <a:hlinkClick r:id="rId3"/>
              </a:rPr>
              <a:t>https://www.w3schools.com/html/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