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ine Bergse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070215-FD7A-41DA-96B4-4127BDC00F5F}">
  <a:tblStyle styleId="{2B070215-FD7A-41DA-96B4-4127BDC00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ProximaNova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ProximaNov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12T15:46:35.784">
    <p:pos x="321" y="1296"/>
    <p:text>demo ligger på teams :)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cd24b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cd24b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cd24b2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cd24b2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cd24b2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cd24b2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cd24b29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cd24b29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cd24b2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cd24b2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7fddd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7fddd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37fddd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37fddd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cd24b2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cd24b2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a74e8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a74e8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igsaw.w3.org/css-validator/" TargetMode="External"/><Relationship Id="rId4" Type="http://schemas.openxmlformats.org/officeDocument/2006/relationships/hyperlink" Target="https://www.w3schools.com/css/" TargetMode="External"/><Relationship Id="rId5" Type="http://schemas.openxmlformats.org/officeDocument/2006/relationships/hyperlink" Target="https://developer.mozilla.org/en-US/docs/Learn/C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 er CSS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CSS (Cascading Style Sheets) er koden som styler webinnhold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Som HTML, er det ikke er programmeringsspråk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CSS er et style sheet språk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CSS brukes til å selektivt gi stil/utseende til valgte HTML elementer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fungerer CSS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Når vi skriver mye css, bruker vi et eget ark, fremfor inline i HTML dokumentet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Vi må koble HTML koden opp mot CSS koden våres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alle HTML dokumenter, må vi skrive følgende inne i &lt;head&gt; taggen: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&lt;link rel="stylesheet" type="text/css" href="styles/style.css"&gt;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href=””, skriver vi filstien til css arket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Strukturen består av ruleset, hvor vi spesifiserer utseende for HTML elementer som vi har skrevet kode for i HTML dokumentene våres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/* Dette er en kommentar */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Nettleseren ignorerer kommentarer i koden, og de kan være nyttige for å beskrive kode eller logikk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Dette er HTML element navnet på starten av regelsettet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Declaration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Dette er en enkelt regel som color:blue;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Angir hvilken av elementet sin properties/egenskaper man vil style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Properties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Måter å style et HTML element på. Man velger hvilken egenskap du vil påvirke i regelen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Property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Til høyre for egenskapen (etter kolon), er verdien vi ønsker for å definere utseende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646788" y="3441100"/>
            <a:ext cx="39999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Hvert regelsett åpnes og lukkes med curly </a:t>
            </a:r>
            <a:r>
              <a:rPr lang="en" sz="1200"/>
              <a:t>brackets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Et kolon brukes for å skille egenskapen og verdien vi setter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Semikolon brukes for å skille deklarasjonene fra hverandre</a:t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37" y="831994"/>
            <a:ext cx="4492424" cy="253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236950" y="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{2B070215-FD7A-41DA-96B4-4127BDC00F5F}</a:tableStyleId>
              </a:tblPr>
              <a:tblGrid>
                <a:gridCol w="2683075"/>
                <a:gridCol w="2683075"/>
                <a:gridCol w="3352150"/>
              </a:tblGrid>
              <a:tr h="445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Selectors</a:t>
                      </a:r>
                      <a:endParaRPr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Hva velger den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Eksempel </a:t>
                      </a:r>
                      <a:r>
                        <a:rPr lang="en"/>
                        <a:t>(css/html kode)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Element selector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Alle HTML elementer av den angitte typen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P{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Velger alle &lt;p&gt; tagger i HTML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 selector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HTML elementet med den angitte ID verdien. På en gitt HTML side skal hver ID verdi være unik (eks. id=”my-id” kan kun tildeles 1 gang)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#my-id{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Velger &lt;p id= “my-id”&gt;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 selector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HTML </a:t>
                      </a:r>
                      <a:r>
                        <a:rPr lang="en" sz="1200"/>
                        <a:t>element</a:t>
                      </a:r>
                      <a:r>
                        <a:rPr lang="en" sz="1200"/>
                        <a:t>(er) på siden med den angitte klassen. Klassen kan brukes flere ganger i et HTML dokument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</a:t>
                      </a:r>
                      <a:r>
                        <a:rPr lang="en" sz="1200"/>
                        <a:t>my-class{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Velger &lt;p class= “my-class”&gt;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Attribute selector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HTML element(er) på siden med det angittet attributtet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Img[src]{ 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Velger &lt;img src=”myimage.png”&gt;, men ikke &lt;img&gt;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Pseudo-class selector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Det spesifiserte elementet, men kun i en </a:t>
                      </a:r>
                      <a:r>
                        <a:rPr lang="en" sz="1200"/>
                        <a:t>spesifikk</a:t>
                      </a:r>
                      <a:r>
                        <a:rPr lang="en" sz="1200"/>
                        <a:t> tilstand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A:hover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Velger &lt;a&gt;, men kun når musen svever over lenken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Farger og fonter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5" y="224738"/>
            <a:ext cx="4400577" cy="39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52" y="575225"/>
            <a:ext cx="4126923" cy="32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Sentrering av innhold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" y="225575"/>
            <a:ext cx="3887953" cy="393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478" y="555675"/>
            <a:ext cx="4495672" cy="327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Nyttig info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Du kan bruke en online validator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https://jigsaw.w3.org/css-validator/</a:t>
            </a:r>
            <a:r>
              <a:rPr lang="en"/>
              <a:t>), for å sjekke om koden er gyldig. </a:t>
            </a:r>
            <a:r>
              <a:rPr lang="en"/>
              <a:t>Verdifullt</a:t>
            </a:r>
            <a:r>
              <a:rPr lang="en"/>
              <a:t> debugging verktøy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Nyttige guides: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https://www.w3schools.com/css/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https://developer.mozilla.org/en-US/docs/Learn/CSS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i dag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Jobb med den obligatoriske innleveringen om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Ligger på mittuib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