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dda5dbf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dda5dbf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0b39a69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0b39a69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0a626104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0a626104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http://wildboy.uib.no/~duc008/javascript_side/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0a626104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0a626104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0ec448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0ec448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0ec4480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0ec4480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0ec4480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0ec4480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0ec44803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0ec44803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0ec44803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0ec44803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0ec44803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0ec44803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0ec44803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0ec44803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Seminar 4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Javascript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Datatyper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String: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Tekstinnhold som skrives innenfor hermetegn.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Eksempel: </a:t>
            </a:r>
            <a:br>
              <a:rPr lang="no"/>
            </a:br>
            <a:r>
              <a:rPr lang="no"/>
              <a:t>x = “God kveld!”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Her er x en </a:t>
            </a:r>
            <a:r>
              <a:rPr b="1" lang="no"/>
              <a:t>string</a:t>
            </a:r>
            <a:r>
              <a:rPr lang="no"/>
              <a:t> fordi verdien er </a:t>
            </a:r>
            <a:r>
              <a:rPr lang="no"/>
              <a:t>tekstinnhold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Integer: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Er </a:t>
            </a:r>
            <a:r>
              <a:rPr lang="no"/>
              <a:t>vanligvis</a:t>
            </a:r>
            <a:r>
              <a:rPr lang="no"/>
              <a:t> heltall i programmering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I JavaScript er alltid tall 64-bit Floating Point. Man definerer ikke de </a:t>
            </a:r>
            <a:r>
              <a:rPr lang="no"/>
              <a:t>forskjellige</a:t>
            </a:r>
            <a:r>
              <a:rPr lang="no"/>
              <a:t> typene tall.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Eksempel: </a:t>
            </a:r>
            <a:br>
              <a:rPr lang="no"/>
            </a:br>
            <a:r>
              <a:rPr lang="no"/>
              <a:t>x = 4321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Arrays: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Er en variable som kan holde flere verdier samtidig. Defineres ofte som en liste med elementer.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Eksempel:</a:t>
            </a:r>
            <a:br>
              <a:rPr lang="no"/>
            </a:br>
            <a:r>
              <a:rPr lang="no"/>
              <a:t>venner = [“Emilie”, “Jonas”, “Sebastian”, “Sofie”]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Her har man laget en array som heter </a:t>
            </a:r>
            <a:r>
              <a:rPr b="1" lang="no"/>
              <a:t>venner</a:t>
            </a:r>
            <a:r>
              <a:rPr lang="no"/>
              <a:t>, hvor hvert navn er et eget element som </a:t>
            </a:r>
            <a:r>
              <a:rPr lang="no"/>
              <a:t>separeres</a:t>
            </a:r>
            <a:r>
              <a:rPr lang="no"/>
              <a:t> med komma.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syntax som kan være nyttig å snakke om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input/output - DOM aka document.getElemtenById(id) etc, setHTML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variabler, assignments (= 5, +=5 etc)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operatorer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if statements, løkker, </a:t>
            </a:r>
            <a:r>
              <a:rPr lang="no"/>
              <a:t>iterating</a:t>
            </a:r>
            <a:r>
              <a:rPr lang="no"/>
              <a:t> av arrays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funksjoner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events/</a:t>
            </a:r>
            <a:r>
              <a:rPr lang="no"/>
              <a:t>event listeners, buttons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o"/>
              <a:t>data typer, strings/integers, arrays etc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Hva er Javascript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JavaScript er et tekstbasert kodespråk som brukes for å gjøre en nettside mer interaktiv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JavaScript kan brukes til å oppdatere og endre HTML og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Man skriver JavaScript koden inn i HTML-dokumentet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HTML DOM getElementById()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Denne metoden </a:t>
            </a:r>
            <a:r>
              <a:rPr lang="no"/>
              <a:t>returnere</a:t>
            </a:r>
            <a:r>
              <a:rPr lang="no"/>
              <a:t> elementet som har ID’en med den spesifiserte verdien.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Denne metoden brukes til å manipulere eller og få informasjons fra et element i dokumnetet ditt.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En ID i et dokument skal alltid være unik. Dersom det forekommer flere </a:t>
            </a:r>
            <a:r>
              <a:rPr lang="no"/>
              <a:t>enn ett</a:t>
            </a:r>
            <a:r>
              <a:rPr lang="no"/>
              <a:t> element med samme ID, vil getElementById() metoden returnere det første </a:t>
            </a:r>
            <a:r>
              <a:rPr lang="no"/>
              <a:t>elementet</a:t>
            </a:r>
            <a:r>
              <a:rPr lang="no"/>
              <a:t> i kildekoden.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Syntax: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o"/>
              <a:t>document.getElementById(</a:t>
            </a:r>
            <a:r>
              <a:rPr i="1" lang="no"/>
              <a:t>elementID</a:t>
            </a:r>
            <a:r>
              <a:rPr lang="no"/>
              <a:t>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JavaScript variabler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JavaScript variabler er beholdere for lagring av data (verdier).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Man kan erklære variabler ved å </a:t>
            </a:r>
            <a:r>
              <a:rPr lang="no"/>
              <a:t>bruke</a:t>
            </a:r>
            <a:r>
              <a:rPr lang="no"/>
              <a:t> </a:t>
            </a:r>
            <a:r>
              <a:rPr b="1" lang="no"/>
              <a:t>var</a:t>
            </a:r>
            <a:r>
              <a:rPr lang="no"/>
              <a:t>. Under ser du </a:t>
            </a:r>
            <a:r>
              <a:rPr lang="no"/>
              <a:t>eksempel</a:t>
            </a:r>
            <a:r>
              <a:rPr lang="no"/>
              <a:t> på at man setter variabelen x til verdien 5: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var x =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27225"/>
            <a:ext cx="41529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682900" y="2846800"/>
            <a:ext cx="327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latin typeface="Proxima Nova"/>
                <a:ea typeface="Proxima Nova"/>
                <a:cs typeface="Proxima Nova"/>
                <a:sym typeface="Proxima Nova"/>
              </a:rPr>
              <a:t>Her ser man at du har to variabler som er satt til en pris for et produkt, og nederst har men variabel for </a:t>
            </a:r>
            <a:r>
              <a:rPr lang="no">
                <a:latin typeface="Proxima Nova"/>
                <a:ea typeface="Proxima Nova"/>
                <a:cs typeface="Proxima Nova"/>
                <a:sym typeface="Proxima Nova"/>
              </a:rPr>
              <a:t>totalprisen</a:t>
            </a:r>
            <a:r>
              <a:rPr lang="no">
                <a:latin typeface="Proxima Nova"/>
                <a:ea typeface="Proxima Nova"/>
                <a:cs typeface="Proxima Nova"/>
                <a:sym typeface="Proxima Nova"/>
              </a:rPr>
              <a:t> av produktene.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JavaScript operatorer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I JavaScript bruker man forskjellige operatorer for å oppdatere eller endre verdier til variabler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OBS! operatorer er “case sensitive”, det er </a:t>
            </a:r>
            <a:r>
              <a:rPr lang="no"/>
              <a:t>forskjell</a:t>
            </a:r>
            <a:r>
              <a:rPr lang="no"/>
              <a:t> på a og 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JavaScript </a:t>
            </a:r>
            <a:r>
              <a:rPr lang="no"/>
              <a:t>aritmetiske</a:t>
            </a:r>
            <a:r>
              <a:rPr lang="no"/>
              <a:t> operatorer: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Kan minne om </a:t>
            </a:r>
            <a:r>
              <a:rPr lang="no"/>
              <a:t>algebra</a:t>
            </a:r>
            <a:r>
              <a:rPr lang="no"/>
              <a:t> da det brukes med tallverdier.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Eksempel sier at z = 10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JavaScript Assignment operatorer: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Tildeler verdier til JavaScript variabler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Eksempel her sier at x = 15, for 10 + 5 = 15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JavaScript sammenlikning </a:t>
            </a:r>
            <a:r>
              <a:rPr lang="no"/>
              <a:t>operatorer: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Sammenlikner hver side av operatoren.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x == y betyr at verdiene x og y er like. Eks: 10 == 10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x != y betyr at verdiene x og y ikke er like. Eks: 10 != 14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0248" y="1530423"/>
            <a:ext cx="1715700" cy="9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51100"/>
            <a:ext cx="139084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If statements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If statements: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Er en betinget uttalelse for hva koden din skal gjøre.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Man bruker </a:t>
            </a:r>
            <a:r>
              <a:rPr b="1" lang="no"/>
              <a:t>if</a:t>
            </a:r>
            <a:r>
              <a:rPr lang="no"/>
              <a:t> for å spesifisere at en blokk av kode skal utført dersom en spesifisert tilstand er sann (true).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Eksempel: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o"/>
              <a:t>		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25" y="3117675"/>
            <a:ext cx="3279025" cy="16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3945900" y="2906250"/>
            <a:ext cx="28557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no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Denne if statement er sant, fordi verdien til x er høyere enn verdien til y. Hadde det vært usant (false) ville ikke koden bli utført. 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Løkker og iterabler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Løkker: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En løkke kan utføre en blokk av kode flere ganger.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Det er vanlig å bruke løkker når man jobber med arrays, hvor man ønsker å kjøre den samme koden igjen og igjen, og at det hver gang er en ny verdi.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Iterabler: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Iterabler er iterable objekter (linkende arrays).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Iterating betyr å løkke (looping) over en sekvens av elementer.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Det er vanlig å bruke en for..of løkke til å iterere over elementer i både en string eller en array.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Funksjoner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en funksjon er blokk av kode skrevet for å utføre en </a:t>
            </a:r>
            <a:r>
              <a:rPr lang="no"/>
              <a:t>spesifikk</a:t>
            </a:r>
            <a:r>
              <a:rPr lang="no"/>
              <a:t> oppgave.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en funksjon utføres når man kaller på </a:t>
            </a:r>
            <a:r>
              <a:rPr lang="no"/>
              <a:t>funksjonen i koden.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Syntax: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En JavaScript funksjon defineres med </a:t>
            </a:r>
            <a:r>
              <a:rPr b="1" lang="no"/>
              <a:t>function</a:t>
            </a:r>
            <a:r>
              <a:rPr lang="no"/>
              <a:t>, deretter et </a:t>
            </a:r>
            <a:r>
              <a:rPr b="1" lang="no"/>
              <a:t>navn</a:t>
            </a:r>
            <a:r>
              <a:rPr lang="no"/>
              <a:t>, og til slutt </a:t>
            </a:r>
            <a:r>
              <a:rPr lang="no"/>
              <a:t>parenteser</a:t>
            </a:r>
            <a:r>
              <a:rPr lang="no"/>
              <a:t> </a:t>
            </a:r>
            <a:r>
              <a:rPr b="1" lang="no"/>
              <a:t>()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Du kan ha parameter i </a:t>
            </a:r>
            <a:r>
              <a:rPr lang="no"/>
              <a:t>parentesen</a:t>
            </a:r>
            <a:r>
              <a:rPr lang="no"/>
              <a:t>, disses </a:t>
            </a:r>
            <a:r>
              <a:rPr lang="no"/>
              <a:t>separeres</a:t>
            </a:r>
            <a:r>
              <a:rPr lang="no"/>
              <a:t> med komma: (paramtert1, parameter2)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o"/>
              <a:t>koden som skal utføres skrives innenfor curlybrackets </a:t>
            </a:r>
            <a:r>
              <a:rPr b="1" lang="no"/>
              <a:t>{}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Eksempel: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function minFunksjon() {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o"/>
              <a:t>“her skal du skrive koden for funksjonen”}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HTML DOM Event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JavaScript kan bli utført når en hendelse (event) oppstår, for </a:t>
            </a:r>
            <a:r>
              <a:rPr lang="no"/>
              <a:t>eksempel</a:t>
            </a:r>
            <a:r>
              <a:rPr lang="no"/>
              <a:t> at man trykker på et HTML element.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Hvis man har en knapp i et HTML-dokument kan man ved hjelp av JavaScript få siden til å endre seg når man trykker på knappen.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o"/>
              <a:t>Endre </a:t>
            </a:r>
            <a:r>
              <a:rPr lang="no"/>
              <a:t>tekst</a:t>
            </a:r>
            <a:r>
              <a:rPr lang="no"/>
              <a:t> på siden, endre bakgrunnsfarge, endre knappen m.m.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Eksempel: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425" y="2925050"/>
            <a:ext cx="6066800" cy="20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