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49d85fe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49d85fe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9d85fe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49d85fe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9d85fee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9d85fee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49d85fee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49d85fee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49d85fee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49d85fe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49d85fee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49d85fee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xml/default.asp" TargetMode="External"/><Relationship Id="rId4" Type="http://schemas.openxmlformats.org/officeDocument/2006/relationships/hyperlink" Target="https://www.w3schools.com/xml/xml_validator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XML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XML?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eller eXtensible Markup Language er markup language likt 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I motsetning  til HTML som skal vise noe, bruker vi XML til å forklare innhold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brukes til å transportere data og til å gi den mening.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bruker ingen predefinerte tags(eks på neste side)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o"/>
              <a:t>XML gjør ingenting uten et program for å tolke innholdet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XML eksempel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00450" cy="27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113" y="811675"/>
            <a:ext cx="307657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Finn feilen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88" y="1010325"/>
            <a:ext cx="30384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Bruksområder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XML brukes som en metode for å </a:t>
            </a:r>
            <a:r>
              <a:rPr lang="no"/>
              <a:t>transportere</a:t>
            </a:r>
            <a:r>
              <a:rPr lang="no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eksempel: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En bruker fyller ut et skjema som blir sendt som XML, Denne filen kan da sorteres etter hva det inneholder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Ukas Oblig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Quiz og Nyttige lenker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u="sng">
                <a:solidFill>
                  <a:schemeClr val="hlink"/>
                </a:solidFill>
                <a:hlinkClick r:id="rId3"/>
              </a:rPr>
              <a:t>w3 XML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u="sng">
                <a:solidFill>
                  <a:schemeClr val="hlink"/>
                </a:solidFill>
                <a:hlinkClick r:id="rId4"/>
              </a:rPr>
              <a:t>https://www.w3schools.com/xml/xml_validator.asp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