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Kine Bergse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05T09:55:27.359">
    <p:pos x="96" y="737"/>
    <p:text>json_array.html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05T10:17:57.453">
    <p:pos x="753" y="443"/>
    <p:text>simple_json.html
id verdiene her kunne ha stått som numeriske verdier istedenfor string siden de er heltall. ops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d9b93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d9b93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 loop, her bruker vi en ‘for in’ loop, kan vi printe ut alle verdiene i en gitt array. Med index kan vi referere til en spesifik verdi i arrayen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222143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222143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222143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222143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222143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222143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222143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222143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222143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222143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222143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222143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222143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222143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222143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222143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222143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222143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222143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222143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2221436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2221436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tutorialspoint.com/json/index.htm" TargetMode="External"/><Relationship Id="rId5" Type="http://schemas.openxmlformats.org/officeDocument/2006/relationships/hyperlink" Target="https://www.w3schools.com/js/js_htmldom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hvordan få access til verdier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4" cy="34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kan bruke javascript til å få tilgang til og endre HTML elementer vi har laget med DOM (Document Object Model).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document.getElementById(‘id’)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 kan referere til et HTML element gjennom id atributtet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document.getElementById(‘id’).innerHTML = insert new content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 kan endre innmaten til et HTML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13" y="3293200"/>
            <a:ext cx="7116574" cy="15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JS/JSON Eksempel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197700" y="4738775"/>
            <a:ext cx="87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Printer til elementet med id’en ‘showdata’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Thumper the bunny eats carrots and is owned by Petter Andersen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788" y="703638"/>
            <a:ext cx="6750423" cy="40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Nyttige ressurser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https://www.w3schools.com/js/js_json_intro.asp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https://www.tutorialspoint.com/json/index.htm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https://www.w3schools.com/js/js_htmldom.asp</a:t>
            </a:r>
            <a:r>
              <a:rPr lang="en"/>
              <a:t> (JS DOM)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 er JSON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JSON står for JavaScript Object Notation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Er et format for lagring og transport av data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Brukes på samme måte som XML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Veldig enkelt å ta i bruk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JSON må konverteres til javascript objekt når du vil ha tilgang til dataene.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syntax stammer fra JavaScript object notation syntax. JSON er en string hvor man kan konstruktere et data hierarki.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er i name/value par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er separert med komma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{} Krøllparenteser holder objekter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[] Hakeparenteser holder arrays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Double quotes “ ” er obligatorisk rundt navnet i name-value par og stringer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( ‘  ’ fungerer ikke)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50" y="661263"/>
            <a:ext cx="36828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0"/>
            <a:ext cx="4045200" cy="8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&gt; XML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57850"/>
            <a:ext cx="4471401" cy="11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600" y="2235600"/>
            <a:ext cx="4632600" cy="18409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93075" y="976925"/>
            <a:ext cx="3868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Likheter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JSON &amp; XML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Begge er selvbeskrivende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Begge er hierarkiske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Kan bli brukt av mange programmeringsspråk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Ulikheter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JSON &amp; XML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JSON bruker ikke lukke tags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JSON er kortere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JSON er enklere og raskere å skrive/lese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JSON bruker arrays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XML må parse med en XML parser, men JSON kan parse med en standard javascript funksjon. JSON er derfor enklere å parse.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*Parsing: prosess hvor datamaskinen analyserer programmeringsspråket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{"name":"John"}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{"age":30}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(JSON object)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"employee":{"name":"John", "age":30, "city":"New York"}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"employees":["John", "Anna", "Peter"]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(true/false)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{"sale":true}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Stringify()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har en innebygd funksjon for å konvertere et JS objekt til en JSON string: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JSON.stringify()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har et JavaScript objekt: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 myObj = {“product":"chair", "price":350};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kan konvertere dette til en JSON string med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 myJSON = JSON.stringify(myObj);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Parse()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eksisterer kun som en string 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har en innebygd funksjon for å konvertere JSON stringer til JS objekter/arrays: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JSON.parse()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Hvis vi har JSON stringen i javaScript koden våres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 myJSON = </a:t>
            </a:r>
            <a:r>
              <a:rPr lang="en"/>
              <a:t>‘{“product":"chair", "price":350}’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 vi konverteren den til JS objekt med koden: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 myObj = JSON.parse(myJSON);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på at teksten er JSON format med ‘ ’ eller så får du syntax error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kan da bruke JS objektet vi har lagret i variablen myObj på siden våres.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Objekter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objekter kan bli lagd med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 lager vi et objekt med attributten product hvor vi har lagret en string verdi, og price hvor vi lagrer en numerisk verdi.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 myJSON= ‘{“product":"chair", "price":350}’;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kan få tilgang til objektet sine attributter med ‘.’ operatoren: f. Eks myJSON.product etter vi har parset det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i JSON er nesten likt som arrays i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Dette er en JSON string: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'["Orange", "Brown", "White"]'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 i JSON stringen har vi en JSON array </a:t>
            </a:r>
            <a:r>
              <a:rPr lang="en"/>
              <a:t>literal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["Orange", "Brown", "White"]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 kan konvertere til en JS array ved å parse JSON stringen: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myJSON = '["Orange", "Brown", "White"]';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myArray = JSON.Parse(myJSON);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å få tilgang til dataen i array, kan vi bruke index eller en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