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e8f5ed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e8f5ed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e8f5ed0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7e8f5ed0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235fb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235fb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e8f5ed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e8f5ed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e8f5ed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e8f5ed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e8f5ed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e8f5ed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e8f5e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e8f5e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e8f5ed0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e8f5ed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e8f5e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e8f5e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e8f5ed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e8f5ed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e8f5ed0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e8f5ed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e8f5ed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e8f5ed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SELECT metoden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o">
                <a:solidFill>
                  <a:schemeClr val="dk1"/>
                </a:solidFill>
              </a:rPr>
              <a:t>SELECT -setningen er å hente data fra en database. Returnerte data lagres i en resultattabell (resultatsett).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o">
                <a:solidFill>
                  <a:schemeClr val="dk1"/>
                </a:solidFill>
              </a:rPr>
              <a:t>Hvis vi skulle hentet all data fra student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</a:rPr>
              <a:t>tabellen, kunne vi ha skrevet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1"/>
                </a:solidFill>
              </a:rPr>
              <a:t>SELECT *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1"/>
                </a:solidFill>
              </a:rPr>
              <a:t>FROM Student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o">
                <a:solidFill>
                  <a:schemeClr val="dk1"/>
                </a:solidFill>
              </a:rPr>
              <a:t>* betyr alt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o">
                <a:solidFill>
                  <a:schemeClr val="dk1"/>
                </a:solidFill>
              </a:rPr>
              <a:t>Hvis vi ville hentet kun navn, ville spørringen blitt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1"/>
                </a:solidFill>
              </a:rPr>
              <a:t>SELECT Name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o">
                <a:solidFill>
                  <a:schemeClr val="dk1"/>
                </a:solidFill>
              </a:rPr>
              <a:t>From Student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25" y="1730800"/>
            <a:ext cx="3643124" cy="1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SELECT metoden med WHERE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WHERE er </a:t>
            </a:r>
            <a:r>
              <a:rPr lang="n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klausul brukes til å filtrere poster.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brukes til å trekke ut bare de postene som oppfyller en spesifisert betingelse.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n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Eksempler med WHERE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01" y="2681050"/>
            <a:ext cx="3009875" cy="224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400" y="2681050"/>
            <a:ext cx="3624851" cy="21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 query fra w3 databasen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25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Databasen med tilhørende tables eksisterer allerede, og den er populated med data fra før. Alt vi trenger å gjøre er å skrive en spørring for å hente ut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Her er et eksempel hvor vi henter ut alle produkter hvor category id verdien er 8.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34" y="1104700"/>
            <a:ext cx="6006476" cy="37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Nyttige lenker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https://www.w3schools.com/sql/default.asp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SQL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SQL står for </a:t>
            </a:r>
            <a:r>
              <a:rPr lang="no">
                <a:solidFill>
                  <a:schemeClr val="dk1"/>
                </a:solidFill>
                <a:highlight>
                  <a:srgbClr val="FFFFFF"/>
                </a:highlight>
              </a:rPr>
              <a:t>Structured Query Language (SQL)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  <a:highlight>
                  <a:srgbClr val="FFFFFF"/>
                </a:highlight>
              </a:rPr>
              <a:t>SQL det er standardspråket for databasehåndteringssystemer.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  <a:highlight>
                  <a:srgbClr val="FFFFFF"/>
                </a:highlight>
              </a:rPr>
              <a:t>SQL lar deg få tilgang til og manipulere databaser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  <a:highlight>
                  <a:srgbClr val="FFFFFF"/>
                </a:highlight>
              </a:rPr>
              <a:t>SQL - setninger brukes til å utføre oppgaver som å oppdatere data på en database, eller hente data fra en database.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o" sz="2500"/>
              <a:t>Hva kan SQL gjøre?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utføre spørringer mot en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hente data fra en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sette inn poster i en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oppdatere poster i en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slette poster fra en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lage nye databaser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kan opprette nye tabeller i en database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Syntax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SQL bruker begrepene tabell, rad og kolonne for relasjonsmodell betingelsene Relasjon, Tupel og Attributt.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Row = tupler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Column = attributter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676" y="2247000"/>
            <a:ext cx="5354875" cy="25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Kommandoer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hente data fra en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oppdatere data i en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slette data i en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sette inn ny data inn i en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DATABASE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lage en ny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ALTER DATABASE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endre en database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lage en ny tabell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endre tabell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slette en tabell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INDEX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lage en ny index (search key)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no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DROP INDEX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slette en index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lage student tabell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CREATE TABLE er brukt for å skape en ny tabell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skriver deretter tabellnavn.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 parantesen () skriver man atributt datatypene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 dette tilfellet har vi Name, Student_Number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Major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00" y="974263"/>
            <a:ext cx="5581799" cy="36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Datatyper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Datatyper i SQL forteller noe om hvilke datatype attributten er og kravene dataen må har. Ulike datatype 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NUMERIC datatyper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INT : som sier at attributten hva ha tall (tall størrelse ikke nevnt)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FLOAT: som sier at attributten har data av typen desimaltall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STRING datatyper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CHAR : FIxed length datatype, forteller at attributten har en bestemt lenge av tegn. CHAR(n) hvor n er antall tegn (0 til 255).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VARCHAR: </a:t>
            </a:r>
            <a:r>
              <a:rPr lang="no"/>
              <a:t>Varierende lengde representert med VARCHAR (n) hvor n er maks antall tegn (0 til 65535).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no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Constraints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-"/>
            </a:pPr>
            <a:r>
              <a:rPr lang="no" sz="12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Sikrer at en kolonne ikke kan ha en NULL-verdi (må ha en verdi)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Sikrer at alle verdier i en kolonne er forskjellige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En kombinasjon av en NOT NULL og UNIQUE. Unikt identifiserer hver rad i en tabell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Forhindrer handlinger som ødelegger koblinger mellom tabeller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no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Sikrer at verdiene i en kolonne tilfredsstiller en bestemt betingelse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INSERT data inn i Student tabellen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0" y="1017726"/>
            <a:ext cx="7341199" cy="37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