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b040e73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b040e73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040e738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b040e738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040e738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040e738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040e738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040e738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b040e738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b040e738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b040e73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b040e73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b040e738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b040e738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Ruby Object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Miguel Armando Alejandre Montemayor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0" y="3753116"/>
            <a:ext cx="1880423" cy="6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Ruby as a M</a:t>
            </a:r>
            <a:r>
              <a:rPr lang="es"/>
              <a:t>ulti-paradigm</a:t>
            </a:r>
            <a:r>
              <a:rPr lang="es"/>
              <a:t> Language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OOP → </a:t>
            </a:r>
            <a:r>
              <a:rPr lang="es"/>
              <a:t>Everything is</a:t>
            </a:r>
            <a:r>
              <a:rPr lang="es"/>
              <a:t> an </a:t>
            </a:r>
            <a:r>
              <a:rPr lang="es"/>
              <a:t>object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No primitives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Ruby runs between an object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The top of inheritance is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FP → Blocks and Main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Blocks are not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Main as the top of the context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Singleton Class in Ruby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Classes are objects too and  it </a:t>
            </a:r>
            <a:r>
              <a:rPr lang="es"/>
              <a:t>basically</a:t>
            </a:r>
            <a:r>
              <a:rPr lang="es"/>
              <a:t> mean that they are instances of class Class.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Classes names are just constants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Accessing to singleton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Rules valid for instances of classes also applies for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Modules in Ruby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Classes in ruby are modules with the </a:t>
            </a:r>
            <a:r>
              <a:rPr lang="es"/>
              <a:t>exception of that classes can be instantiated and inherited.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Classes vs modules </a:t>
            </a:r>
            <a:r>
              <a:rPr lang="es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Mixin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Rules valid for classes also applies for modules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Scopes in Ruby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can we define scopes?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Virtual environment where methods and variables live.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Virtual environment that tell us where we are in the program (who is who).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Method (self) that help us to access to the inheritance tree (Ancestors)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Affirmation: If you are not in the scope, in other words, out of the scope, you can not access to those methods and variables.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Who is 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Current scope → keys that changes scope → class, module and def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NOTE: Instance methods and variables without explicit receiver are looked up in the current scope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Defining Ruby Object Model</a:t>
            </a:r>
            <a:endParaRPr sz="4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Ruby Object Model is basically how objects are build and </a:t>
            </a:r>
            <a:r>
              <a:rPr lang="es"/>
              <a:t>tr</a:t>
            </a:r>
            <a:r>
              <a:rPr lang="es"/>
              <a:t>yten</a:t>
            </a:r>
            <a:r>
              <a:rPr lang="es"/>
              <a:t> in ruby.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Another very important concepts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Duct-Type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IRB → runable code (with great power comes great responsibility)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</a:t>
            </a:r>
            <a:r>
              <a:rPr lang="es"/>
              <a:t>onkey Patch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Inheritance </a:t>
            </a:r>
            <a:r>
              <a:rPr lang="es"/>
              <a:t>HIerarchy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next?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Closures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Binding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Metaprogramming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Introspection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Toolkit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Classes/methods/ variables in runtime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