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75" r:id="rId3"/>
  </p:sldMasterIdLst>
  <p:notesMasterIdLst>
    <p:notesMasterId r:id="rId35"/>
  </p:notesMasterIdLst>
  <p:handoutMasterIdLst>
    <p:handoutMasterId r:id="rId36"/>
  </p:handoutMasterIdLst>
  <p:sldIdLst>
    <p:sldId id="347" r:id="rId4"/>
    <p:sldId id="346" r:id="rId5"/>
    <p:sldId id="345" r:id="rId6"/>
    <p:sldId id="344" r:id="rId7"/>
    <p:sldId id="343" r:id="rId8"/>
    <p:sldId id="348" r:id="rId9"/>
    <p:sldId id="349" r:id="rId10"/>
    <p:sldId id="290" r:id="rId11"/>
    <p:sldId id="359" r:id="rId12"/>
    <p:sldId id="291" r:id="rId13"/>
    <p:sldId id="350" r:id="rId14"/>
    <p:sldId id="329" r:id="rId15"/>
    <p:sldId id="318" r:id="rId16"/>
    <p:sldId id="299" r:id="rId17"/>
    <p:sldId id="330" r:id="rId18"/>
    <p:sldId id="314" r:id="rId19"/>
    <p:sldId id="326" r:id="rId20"/>
    <p:sldId id="331" r:id="rId21"/>
    <p:sldId id="327" r:id="rId22"/>
    <p:sldId id="335" r:id="rId23"/>
    <p:sldId id="336" r:id="rId24"/>
    <p:sldId id="334" r:id="rId25"/>
    <p:sldId id="324" r:id="rId26"/>
    <p:sldId id="353" r:id="rId27"/>
    <p:sldId id="295" r:id="rId28"/>
    <p:sldId id="342" r:id="rId29"/>
    <p:sldId id="356" r:id="rId30"/>
    <p:sldId id="328" r:id="rId31"/>
    <p:sldId id="358" r:id="rId32"/>
    <p:sldId id="302" r:id="rId33"/>
    <p:sldId id="357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6C6E0-6567-DA74-8BB5-D52B33CE72F2}" v="138" dt="2020-02-10T19:53:46.211"/>
    <p1510:client id="{488ADB1E-F167-8E79-7CC7-7B8A55D9FEF1}" v="282" dt="2020-02-04T01:29:52.525"/>
    <p1510:client id="{A13DA862-23A4-8FC0-79B1-DF47A9AEAC83}" v="75" dt="2020-02-10T20:06:37.248"/>
    <p1510:client id="{B784749A-A8ED-E481-AC52-5AD823E3ED04}" v="49" dt="2020-02-11T18:47:42.740"/>
    <p1510:client id="{DF9F89D8-C3A8-37F1-9F80-E90DD121D36C}" v="52" dt="2020-02-10T20:08:53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ACSAFKINERET NEZIB YONAMINE SALAZAR" userId="S::u17204388@utp.edu.pe::33e9cab8-1bea-4234-85d8-09c4b6e2c437" providerId="AD" clId="Web-{488ADB1E-F167-8E79-7CC7-7B8A55D9FEF1}"/>
    <pc:docChg chg="addSld delSld modSld sldOrd addMainMaster modMainMaster">
      <pc:chgData name="ALUMNO - ACSAFKINERET NEZIB YONAMINE SALAZAR" userId="S::u17204388@utp.edu.pe::33e9cab8-1bea-4234-85d8-09c4b6e2c437" providerId="AD" clId="Web-{488ADB1E-F167-8E79-7CC7-7B8A55D9FEF1}" dt="2020-02-04T01:29:52.525" v="276"/>
      <pc:docMkLst>
        <pc:docMk/>
      </pc:docMkLst>
      <pc:sldChg chg="del">
        <pc:chgData name="ALUMNO - ACSAFKINERET NEZIB YONAMINE SALAZAR" userId="S::u17204388@utp.edu.pe::33e9cab8-1bea-4234-85d8-09c4b6e2c437" providerId="AD" clId="Web-{488ADB1E-F167-8E79-7CC7-7B8A55D9FEF1}" dt="2020-02-04T01:21:07.372" v="57"/>
        <pc:sldMkLst>
          <pc:docMk/>
          <pc:sldMk cId="0" sldId="261"/>
        </pc:sldMkLst>
      </pc:sldChg>
      <pc:sldChg chg="del">
        <pc:chgData name="ALUMNO - ACSAFKINERET NEZIB YONAMINE SALAZAR" userId="S::u17204388@utp.edu.pe::33e9cab8-1bea-4234-85d8-09c4b6e2c437" providerId="AD" clId="Web-{488ADB1E-F167-8E79-7CC7-7B8A55D9FEF1}" dt="2020-02-04T01:19:50.264" v="43"/>
        <pc:sldMkLst>
          <pc:docMk/>
          <pc:sldMk cId="0" sldId="267"/>
        </pc:sldMkLst>
      </pc:sldChg>
      <pc:sldChg chg="del ord">
        <pc:chgData name="ALUMNO - ACSAFKINERET NEZIB YONAMINE SALAZAR" userId="S::u17204388@utp.edu.pe::33e9cab8-1bea-4234-85d8-09c4b6e2c437" providerId="AD" clId="Web-{488ADB1E-F167-8E79-7CC7-7B8A55D9FEF1}" dt="2020-02-04T01:21:02.576" v="56"/>
        <pc:sldMkLst>
          <pc:docMk/>
          <pc:sldMk cId="0" sldId="269"/>
        </pc:sldMkLst>
      </pc:sldChg>
      <pc:sldChg chg="modSp del ord">
        <pc:chgData name="ALUMNO - ACSAFKINERET NEZIB YONAMINE SALAZAR" userId="S::u17204388@utp.edu.pe::33e9cab8-1bea-4234-85d8-09c4b6e2c437" providerId="AD" clId="Web-{488ADB1E-F167-8E79-7CC7-7B8A55D9FEF1}" dt="2020-02-04T01:25:07.245" v="275"/>
        <pc:sldMkLst>
          <pc:docMk/>
          <pc:sldMk cId="0" sldId="271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22:03.716" v="107" actId="20577"/>
          <ac:spMkLst>
            <pc:docMk/>
            <pc:sldMk cId="0" sldId="271"/>
            <ac:spMk id="31754" creationId="{00000000-0000-0000-0000-000000000000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3:07.809" v="232" actId="20577"/>
          <ac:spMkLst>
            <pc:docMk/>
            <pc:sldMk cId="0" sldId="271"/>
            <ac:spMk id="31755" creationId="{00000000-0000-0000-0000-000000000000}"/>
          </ac:spMkLst>
        </pc:spChg>
      </pc:sldChg>
      <pc:sldChg chg="del">
        <pc:chgData name="ALUMNO - ACSAFKINERET NEZIB YONAMINE SALAZAR" userId="S::u17204388@utp.edu.pe::33e9cab8-1bea-4234-85d8-09c4b6e2c437" providerId="AD" clId="Web-{488ADB1E-F167-8E79-7CC7-7B8A55D9FEF1}" dt="2020-02-04T01:29:52.525" v="276"/>
        <pc:sldMkLst>
          <pc:docMk/>
          <pc:sldMk cId="0" sldId="305"/>
        </pc:sldMkLst>
      </pc:sldChg>
      <pc:sldChg chg="add ord">
        <pc:chgData name="ALUMNO - ACSAFKINERET NEZIB YONAMINE SALAZAR" userId="S::u17204388@utp.edu.pe::33e9cab8-1bea-4234-85d8-09c4b6e2c437" providerId="AD" clId="Web-{488ADB1E-F167-8E79-7CC7-7B8A55D9FEF1}" dt="2020-02-04T01:04:51.709" v="5"/>
        <pc:sldMkLst>
          <pc:docMk/>
          <pc:sldMk cId="905512754" sldId="343"/>
        </pc:sldMkLst>
      </pc:sldChg>
      <pc:sldChg chg="modSp add ord">
        <pc:chgData name="ALUMNO - ACSAFKINERET NEZIB YONAMINE SALAZAR" userId="S::u17204388@utp.edu.pe::33e9cab8-1bea-4234-85d8-09c4b6e2c437" providerId="AD" clId="Web-{488ADB1E-F167-8E79-7CC7-7B8A55D9FEF1}" dt="2020-02-04T01:25:02.042" v="274" actId="14100"/>
        <pc:sldMkLst>
          <pc:docMk/>
          <pc:sldMk cId="3665361355" sldId="344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24:15.605" v="254" actId="14100"/>
          <ac:spMkLst>
            <pc:docMk/>
            <pc:sldMk cId="3665361355" sldId="344"/>
            <ac:spMk id="51" creationId="{8AA18108-5B8B-4147-84A7-D30A16BEC4EA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5:02.042" v="274" actId="14100"/>
          <ac:spMkLst>
            <pc:docMk/>
            <pc:sldMk cId="3665361355" sldId="344"/>
            <ac:spMk id="52" creationId="{A8534162-B6E2-4579-9DAD-AD8DE07459BC}"/>
          </ac:spMkLst>
        </pc:spChg>
        <pc:grpChg chg="mod">
          <ac:chgData name="ALUMNO - ACSAFKINERET NEZIB YONAMINE SALAZAR" userId="S::u17204388@utp.edu.pe::33e9cab8-1bea-4234-85d8-09c4b6e2c437" providerId="AD" clId="Web-{488ADB1E-F167-8E79-7CC7-7B8A55D9FEF1}" dt="2020-02-04T01:24:11.996" v="253" actId="14100"/>
          <ac:grpSpMkLst>
            <pc:docMk/>
            <pc:sldMk cId="3665361355" sldId="344"/>
            <ac:grpSpMk id="7" creationId="{EAE24875-AE1A-4ECD-905D-C069DF3F5B05}"/>
          </ac:grpSpMkLst>
        </pc:grpChg>
        <pc:grpChg chg="mod">
          <ac:chgData name="ALUMNO - ACSAFKINERET NEZIB YONAMINE SALAZAR" userId="S::u17204388@utp.edu.pe::33e9cab8-1bea-4234-85d8-09c4b6e2c437" providerId="AD" clId="Web-{488ADB1E-F167-8E79-7CC7-7B8A55D9FEF1}" dt="2020-02-04T01:24:41.511" v="266" actId="14100"/>
          <ac:grpSpMkLst>
            <pc:docMk/>
            <pc:sldMk cId="3665361355" sldId="344"/>
            <ac:grpSpMk id="10" creationId="{741490FD-8AE4-4FFC-B0C8-E35468B478F9}"/>
          </ac:grpSpMkLst>
        </pc:grpChg>
      </pc:sldChg>
      <pc:sldChg chg="add ord">
        <pc:chgData name="ALUMNO - ACSAFKINERET NEZIB YONAMINE SALAZAR" userId="S::u17204388@utp.edu.pe::33e9cab8-1bea-4234-85d8-09c4b6e2c437" providerId="AD" clId="Web-{488ADB1E-F167-8E79-7CC7-7B8A55D9FEF1}" dt="2020-02-04T01:04:51.709" v="7"/>
        <pc:sldMkLst>
          <pc:docMk/>
          <pc:sldMk cId="3417528494" sldId="345"/>
        </pc:sldMkLst>
      </pc:sldChg>
      <pc:sldChg chg="modSp add ord">
        <pc:chgData name="ALUMNO - ACSAFKINERET NEZIB YONAMINE SALAZAR" userId="S::u17204388@utp.edu.pe::33e9cab8-1bea-4234-85d8-09c4b6e2c437" providerId="AD" clId="Web-{488ADB1E-F167-8E79-7CC7-7B8A55D9FEF1}" dt="2020-02-04T01:20:53.029" v="55"/>
        <pc:sldMkLst>
          <pc:docMk/>
          <pc:sldMk cId="1683244730" sldId="346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20:38.857" v="48" actId="14100"/>
          <ac:spMkLst>
            <pc:docMk/>
            <pc:sldMk cId="1683244730" sldId="346"/>
            <ac:spMk id="25" creationId="{94A75A79-A67A-4A23-8588-7FC5EB9A5183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4.904" v="49"/>
          <ac:spMkLst>
            <pc:docMk/>
            <pc:sldMk cId="1683244730" sldId="346"/>
            <ac:spMk id="27" creationId="{71BB375D-5EE6-4428-9817-2C7DB6B94332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4.966" v="50"/>
          <ac:spMkLst>
            <pc:docMk/>
            <pc:sldMk cId="1683244730" sldId="346"/>
            <ac:spMk id="28" creationId="{B3A511B7-C7F3-4107-9962-1E10D2E087DD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8.748" v="52" actId="20577"/>
          <ac:spMkLst>
            <pc:docMk/>
            <pc:sldMk cId="1683244730" sldId="346"/>
            <ac:spMk id="29" creationId="{D4D7D4B6-62C2-45AB-89A5-3A41DA021FD2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45.044" v="51"/>
          <ac:spMkLst>
            <pc:docMk/>
            <pc:sldMk cId="1683244730" sldId="346"/>
            <ac:spMk id="42" creationId="{D131817A-5B27-4718-8BAC-45C9CEDA45D9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52.888" v="53"/>
          <ac:spMkLst>
            <pc:docMk/>
            <pc:sldMk cId="1683244730" sldId="346"/>
            <ac:spMk id="47" creationId="{D408FCB4-C6FD-4C43-BAED-CBC4E149FB84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52.951" v="54"/>
          <ac:spMkLst>
            <pc:docMk/>
            <pc:sldMk cId="1683244730" sldId="346"/>
            <ac:spMk id="48" creationId="{8DC9E70C-64F9-4108-AF56-58C439F7354C}"/>
          </ac:spMkLst>
        </pc:spChg>
        <pc:spChg chg="mod">
          <ac:chgData name="ALUMNO - ACSAFKINERET NEZIB YONAMINE SALAZAR" userId="S::u17204388@utp.edu.pe::33e9cab8-1bea-4234-85d8-09c4b6e2c437" providerId="AD" clId="Web-{488ADB1E-F167-8E79-7CC7-7B8A55D9FEF1}" dt="2020-02-04T01:20:53.029" v="55"/>
          <ac:spMkLst>
            <pc:docMk/>
            <pc:sldMk cId="1683244730" sldId="346"/>
            <ac:spMk id="49" creationId="{05540E29-FF8F-40EC-AA00-126CDFD161A8}"/>
          </ac:spMkLst>
        </pc:spChg>
        <pc:grpChg chg="mod">
          <ac:chgData name="ALUMNO - ACSAFKINERET NEZIB YONAMINE SALAZAR" userId="S::u17204388@utp.edu.pe::33e9cab8-1bea-4234-85d8-09c4b6e2c437" providerId="AD" clId="Web-{488ADB1E-F167-8E79-7CC7-7B8A55D9FEF1}" dt="2020-02-04T01:20:15.310" v="45" actId="14100"/>
          <ac:grpSpMkLst>
            <pc:docMk/>
            <pc:sldMk cId="1683244730" sldId="346"/>
            <ac:grpSpMk id="51" creationId="{13C9FDDD-76ED-486C-B4FB-79FA01F56F55}"/>
          </ac:grpSpMkLst>
        </pc:grpChg>
      </pc:sldChg>
      <pc:sldChg chg="modSp add ord">
        <pc:chgData name="ALUMNO - ACSAFKINERET NEZIB YONAMINE SALAZAR" userId="S::u17204388@utp.edu.pe::33e9cab8-1bea-4234-85d8-09c4b6e2c437" providerId="AD" clId="Web-{488ADB1E-F167-8E79-7CC7-7B8A55D9FEF1}" dt="2020-02-04T01:19:33.202" v="41" actId="20577"/>
        <pc:sldMkLst>
          <pc:docMk/>
          <pc:sldMk cId="485955306" sldId="347"/>
        </pc:sldMkLst>
        <pc:spChg chg="mod">
          <ac:chgData name="ALUMNO - ACSAFKINERET NEZIB YONAMINE SALAZAR" userId="S::u17204388@utp.edu.pe::33e9cab8-1bea-4234-85d8-09c4b6e2c437" providerId="AD" clId="Web-{488ADB1E-F167-8E79-7CC7-7B8A55D9FEF1}" dt="2020-02-04T01:19:33.202" v="41" actId="20577"/>
          <ac:spMkLst>
            <pc:docMk/>
            <pc:sldMk cId="485955306" sldId="347"/>
            <ac:spMk id="2" creationId="{C4300AEF-1595-4419-801B-6E36A33BB8CF}"/>
          </ac:spMkLst>
        </pc:spChg>
      </pc:sldChg>
      <pc:sldMasterChg chg="add addSldLayout">
        <pc:chgData name="ALUMNO - ACSAFKINERET NEZIB YONAMINE SALAZAR" userId="S::u17204388@utp.edu.pe::33e9cab8-1bea-4234-85d8-09c4b6e2c437" providerId="AD" clId="Web-{488ADB1E-F167-8E79-7CC7-7B8A55D9FEF1}" dt="2020-02-04T01:04:28.225" v="0"/>
        <pc:sldMasterMkLst>
          <pc:docMk/>
          <pc:sldMasterMk cId="2603789703" sldId="2147483648"/>
        </pc:sldMasterMkLst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48564637" sldId="2147483649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2789287297" sldId="2147483650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1230041735" sldId="2147483651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97404131" sldId="2147483652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469058296" sldId="2147483653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625551197" sldId="2147483654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058200294" sldId="2147483655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230950964" sldId="2147483656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1586601153" sldId="2147483657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3931409232" sldId="2147483658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1746804267" sldId="2147483659"/>
          </pc:sldLayoutMkLst>
        </pc:sldLayoutChg>
        <pc:sldLayoutChg chg="ad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2603789703" sldId="2147483648"/>
            <pc:sldLayoutMk cId="2709091960" sldId="2147483660"/>
          </pc:sldLayoutMkLst>
        </pc:sldLayoutChg>
      </pc:sldMasterChg>
      <pc:sldMasterChg chg="replId modSldLayout">
        <pc:chgData name="ALUMNO - ACSAFKINERET NEZIB YONAMINE SALAZAR" userId="S::u17204388@utp.edu.pe::33e9cab8-1bea-4234-85d8-09c4b6e2c437" providerId="AD" clId="Web-{488ADB1E-F167-8E79-7CC7-7B8A55D9FEF1}" dt="2020-02-04T01:04:28.225" v="0"/>
        <pc:sldMasterMkLst>
          <pc:docMk/>
          <pc:sldMasterMk cId="0" sldId="2147483661"/>
        </pc:sldMasterMkLst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2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3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4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5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6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7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8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69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0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1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2"/>
          </pc:sldLayoutMkLst>
        </pc:sldLayoutChg>
        <pc:sldLayoutChg chg="replId">
          <pc:chgData name="ALUMNO - ACSAFKINERET NEZIB YONAMINE SALAZAR" userId="S::u17204388@utp.edu.pe::33e9cab8-1bea-4234-85d8-09c4b6e2c437" providerId="AD" clId="Web-{488ADB1E-F167-8E79-7CC7-7B8A55D9FEF1}" dt="2020-02-04T01:04:28.225" v="0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ACSAFKINERET NEZIB YONAMINE SALAZAR" userId="33e9cab8-1bea-4234-85d8-09c4b6e2c437" providerId="ADAL" clId="{A29F7863-E4A4-479A-9E07-88E7697889AE}"/>
    <pc:docChg chg="undo custSel addSld delSld modSld sldOrd">
      <pc:chgData name="ACSAFKINERET NEZIB YONAMINE SALAZAR" userId="33e9cab8-1bea-4234-85d8-09c4b6e2c437" providerId="ADAL" clId="{A29F7863-E4A4-479A-9E07-88E7697889AE}" dt="2020-02-04T03:10:28.080" v="913" actId="20577"/>
      <pc:docMkLst>
        <pc:docMk/>
      </pc:docMkLst>
      <pc:sldChg chg="del">
        <pc:chgData name="ACSAFKINERET NEZIB YONAMINE SALAZAR" userId="33e9cab8-1bea-4234-85d8-09c4b6e2c437" providerId="ADAL" clId="{A29F7863-E4A4-479A-9E07-88E7697889AE}" dt="2020-02-04T02:39:01.766" v="409" actId="47"/>
        <pc:sldMkLst>
          <pc:docMk/>
          <pc:sldMk cId="0" sldId="272"/>
        </pc:sldMkLst>
      </pc:sldChg>
      <pc:sldChg chg="modSp del ord">
        <pc:chgData name="ACSAFKINERET NEZIB YONAMINE SALAZAR" userId="33e9cab8-1bea-4234-85d8-09c4b6e2c437" providerId="ADAL" clId="{A29F7863-E4A4-479A-9E07-88E7697889AE}" dt="2020-02-04T02:35:54.494" v="386" actId="47"/>
        <pc:sldMkLst>
          <pc:docMk/>
          <pc:sldMk cId="0" sldId="273"/>
        </pc:sldMkLst>
        <pc:spChg chg="mod">
          <ac:chgData name="ACSAFKINERET NEZIB YONAMINE SALAZAR" userId="33e9cab8-1bea-4234-85d8-09c4b6e2c437" providerId="ADAL" clId="{A29F7863-E4A4-479A-9E07-88E7697889AE}" dt="2020-02-04T02:32:53.273" v="368" actId="20577"/>
          <ac:spMkLst>
            <pc:docMk/>
            <pc:sldMk cId="0" sldId="273"/>
            <ac:spMk id="34837" creationId="{00000000-0000-0000-0000-000000000000}"/>
          </ac:spMkLst>
        </pc:spChg>
      </pc:sldChg>
      <pc:sldChg chg="del ord">
        <pc:chgData name="ACSAFKINERET NEZIB YONAMINE SALAZAR" userId="33e9cab8-1bea-4234-85d8-09c4b6e2c437" providerId="ADAL" clId="{A29F7863-E4A4-479A-9E07-88E7697889AE}" dt="2020-02-04T02:42:22.066" v="456" actId="47"/>
        <pc:sldMkLst>
          <pc:docMk/>
          <pc:sldMk cId="0" sldId="274"/>
        </pc:sldMkLst>
      </pc:sldChg>
      <pc:sldChg chg="delSp add del ord">
        <pc:chgData name="ACSAFKINERET NEZIB YONAMINE SALAZAR" userId="33e9cab8-1bea-4234-85d8-09c4b6e2c437" providerId="ADAL" clId="{A29F7863-E4A4-479A-9E07-88E7697889AE}" dt="2020-02-04T02:55:00.789" v="623" actId="47"/>
        <pc:sldMkLst>
          <pc:docMk/>
          <pc:sldMk cId="843768125" sldId="278"/>
        </pc:sldMkLst>
        <pc:picChg chg="del">
          <ac:chgData name="ACSAFKINERET NEZIB YONAMINE SALAZAR" userId="33e9cab8-1bea-4234-85d8-09c4b6e2c437" providerId="ADAL" clId="{A29F7863-E4A4-479A-9E07-88E7697889AE}" dt="2020-02-04T02:54:08.833" v="608"/>
          <ac:picMkLst>
            <pc:docMk/>
            <pc:sldMk cId="843768125" sldId="278"/>
            <ac:picMk id="3" creationId="{AA7F4C52-2A5B-4598-B9C4-33854034C56F}"/>
          </ac:picMkLst>
        </pc:picChg>
      </pc:sldChg>
      <pc:sldChg chg="del">
        <pc:chgData name="ACSAFKINERET NEZIB YONAMINE SALAZAR" userId="33e9cab8-1bea-4234-85d8-09c4b6e2c437" providerId="ADAL" clId="{A29F7863-E4A4-479A-9E07-88E7697889AE}" dt="2020-02-04T02:52:03.645" v="588" actId="47"/>
        <pc:sldMkLst>
          <pc:docMk/>
          <pc:sldMk cId="0" sldId="279"/>
        </pc:sldMkLst>
      </pc:sldChg>
      <pc:sldChg chg="add del ord">
        <pc:chgData name="ACSAFKINERET NEZIB YONAMINE SALAZAR" userId="33e9cab8-1bea-4234-85d8-09c4b6e2c437" providerId="ADAL" clId="{A29F7863-E4A4-479A-9E07-88E7697889AE}" dt="2020-02-04T02:50:50.459" v="582" actId="47"/>
        <pc:sldMkLst>
          <pc:docMk/>
          <pc:sldMk cId="0" sldId="282"/>
        </pc:sldMkLst>
      </pc:sldChg>
      <pc:sldChg chg="del">
        <pc:chgData name="ACSAFKINERET NEZIB YONAMINE SALAZAR" userId="33e9cab8-1bea-4234-85d8-09c4b6e2c437" providerId="ADAL" clId="{A29F7863-E4A4-479A-9E07-88E7697889AE}" dt="2020-02-04T02:53:34.455" v="602" actId="47"/>
        <pc:sldMkLst>
          <pc:docMk/>
          <pc:sldMk cId="0" sldId="283"/>
        </pc:sldMkLst>
      </pc:sldChg>
      <pc:sldChg chg="del">
        <pc:chgData name="ACSAFKINERET NEZIB YONAMINE SALAZAR" userId="33e9cab8-1bea-4234-85d8-09c4b6e2c437" providerId="ADAL" clId="{A29F7863-E4A4-479A-9E07-88E7697889AE}" dt="2020-02-04T02:52:04.062" v="589" actId="47"/>
        <pc:sldMkLst>
          <pc:docMk/>
          <pc:sldMk cId="0" sldId="285"/>
        </pc:sldMkLst>
      </pc:sldChg>
      <pc:sldChg chg="del">
        <pc:chgData name="ACSAFKINERET NEZIB YONAMINE SALAZAR" userId="33e9cab8-1bea-4234-85d8-09c4b6e2c437" providerId="ADAL" clId="{A29F7863-E4A4-479A-9E07-88E7697889AE}" dt="2020-02-04T02:53:22.326" v="601" actId="47"/>
        <pc:sldMkLst>
          <pc:docMk/>
          <pc:sldMk cId="0" sldId="287"/>
        </pc:sldMkLst>
      </pc:sldChg>
      <pc:sldChg chg="del">
        <pc:chgData name="ACSAFKINERET NEZIB YONAMINE SALAZAR" userId="33e9cab8-1bea-4234-85d8-09c4b6e2c437" providerId="ADAL" clId="{A29F7863-E4A4-479A-9E07-88E7697889AE}" dt="2020-02-04T02:52:24.268" v="590" actId="47"/>
        <pc:sldMkLst>
          <pc:docMk/>
          <pc:sldMk cId="0" sldId="288"/>
        </pc:sldMkLst>
      </pc:sldChg>
      <pc:sldChg chg="modSp add del">
        <pc:chgData name="ACSAFKINERET NEZIB YONAMINE SALAZAR" userId="33e9cab8-1bea-4234-85d8-09c4b6e2c437" providerId="ADAL" clId="{A29F7863-E4A4-479A-9E07-88E7697889AE}" dt="2020-02-04T02:37:50.943" v="399" actId="404"/>
        <pc:sldMkLst>
          <pc:docMk/>
          <pc:sldMk cId="2441457139" sldId="290"/>
        </pc:sldMkLst>
        <pc:grpChg chg="mod">
          <ac:chgData name="ACSAFKINERET NEZIB YONAMINE SALAZAR" userId="33e9cab8-1bea-4234-85d8-09c4b6e2c437" providerId="ADAL" clId="{A29F7863-E4A4-479A-9E07-88E7697889AE}" dt="2020-02-04T02:30:41.502" v="353" actId="1076"/>
          <ac:grpSpMkLst>
            <pc:docMk/>
            <pc:sldMk cId="2441457139" sldId="290"/>
            <ac:grpSpMk id="2" creationId="{B3B3DDD2-6576-489C-B4AB-5EB8DB4A11AA}"/>
          </ac:grpSpMkLst>
        </pc:grpChg>
        <pc:graphicFrameChg chg="mod">
          <ac:chgData name="ACSAFKINERET NEZIB YONAMINE SALAZAR" userId="33e9cab8-1bea-4234-85d8-09c4b6e2c437" providerId="ADAL" clId="{A29F7863-E4A4-479A-9E07-88E7697889AE}" dt="2020-02-04T02:37:50.943" v="399" actId="404"/>
          <ac:graphicFrameMkLst>
            <pc:docMk/>
            <pc:sldMk cId="2441457139" sldId="290"/>
            <ac:graphicFrameMk id="4" creationId="{DEB2A36D-A4C1-4E99-84FF-D5F96DD9B2B2}"/>
          </ac:graphicFrameMkLst>
        </pc:graphicFrameChg>
        <pc:picChg chg="mod">
          <ac:chgData name="ACSAFKINERET NEZIB YONAMINE SALAZAR" userId="33e9cab8-1bea-4234-85d8-09c4b6e2c437" providerId="ADAL" clId="{A29F7863-E4A4-479A-9E07-88E7697889AE}" dt="2020-02-04T02:33:26.566" v="375" actId="1076"/>
          <ac:picMkLst>
            <pc:docMk/>
            <pc:sldMk cId="2441457139" sldId="290"/>
            <ac:picMk id="9" creationId="{7976BA70-1C76-4ED0-A6B3-B987BF4FB2A9}"/>
          </ac:picMkLst>
        </pc:picChg>
      </pc:sldChg>
      <pc:sldChg chg="add del setBg">
        <pc:chgData name="ACSAFKINERET NEZIB YONAMINE SALAZAR" userId="33e9cab8-1bea-4234-85d8-09c4b6e2c437" providerId="ADAL" clId="{A29F7863-E4A4-479A-9E07-88E7697889AE}" dt="2020-02-04T02:23:22.564" v="175" actId="47"/>
        <pc:sldMkLst>
          <pc:docMk/>
          <pc:sldMk cId="2911456297" sldId="291"/>
        </pc:sldMkLst>
      </pc:sldChg>
      <pc:sldChg chg="del ord">
        <pc:chgData name="ACSAFKINERET NEZIB YONAMINE SALAZAR" userId="33e9cab8-1bea-4234-85d8-09c4b6e2c437" providerId="ADAL" clId="{A29F7863-E4A4-479A-9E07-88E7697889AE}" dt="2020-02-04T02:50:56.730" v="583" actId="47"/>
        <pc:sldMkLst>
          <pc:docMk/>
          <pc:sldMk cId="0" sldId="292"/>
        </pc:sldMkLst>
      </pc:sldChg>
      <pc:sldChg chg="add del">
        <pc:chgData name="ACSAFKINERET NEZIB YONAMINE SALAZAR" userId="33e9cab8-1bea-4234-85d8-09c4b6e2c437" providerId="ADAL" clId="{A29F7863-E4A4-479A-9E07-88E7697889AE}" dt="2020-02-04T02:51:06.882" v="584" actId="47"/>
        <pc:sldMkLst>
          <pc:docMk/>
          <pc:sldMk cId="0" sldId="293"/>
        </pc:sldMkLst>
      </pc:sldChg>
      <pc:sldChg chg="modSp ord">
        <pc:chgData name="ACSAFKINERET NEZIB YONAMINE SALAZAR" userId="33e9cab8-1bea-4234-85d8-09c4b6e2c437" providerId="ADAL" clId="{A29F7863-E4A4-479A-9E07-88E7697889AE}" dt="2020-02-04T02:52:43.876" v="597" actId="6549"/>
        <pc:sldMkLst>
          <pc:docMk/>
          <pc:sldMk cId="0" sldId="295"/>
        </pc:sldMkLst>
        <pc:graphicFrameChg chg="modGraphic">
          <ac:chgData name="ACSAFKINERET NEZIB YONAMINE SALAZAR" userId="33e9cab8-1bea-4234-85d8-09c4b6e2c437" providerId="ADAL" clId="{A29F7863-E4A4-479A-9E07-88E7697889AE}" dt="2020-02-04T02:52:43.876" v="597" actId="6549"/>
          <ac:graphicFrameMkLst>
            <pc:docMk/>
            <pc:sldMk cId="0" sldId="295"/>
            <ac:graphicFrameMk id="73015" creationId="{00000000-0000-0000-0000-000000000000}"/>
          </ac:graphicFrameMkLst>
        </pc:graphicFrameChg>
      </pc:sldChg>
      <pc:sldChg chg="del">
        <pc:chgData name="ACSAFKINERET NEZIB YONAMINE SALAZAR" userId="33e9cab8-1bea-4234-85d8-09c4b6e2c437" providerId="ADAL" clId="{A29F7863-E4A4-479A-9E07-88E7697889AE}" dt="2020-02-04T02:39:02.910" v="410" actId="47"/>
        <pc:sldMkLst>
          <pc:docMk/>
          <pc:sldMk cId="0" sldId="296"/>
        </pc:sldMkLst>
      </pc:sldChg>
      <pc:sldChg chg="modSp del">
        <pc:chgData name="ACSAFKINERET NEZIB YONAMINE SALAZAR" userId="33e9cab8-1bea-4234-85d8-09c4b6e2c437" providerId="ADAL" clId="{A29F7863-E4A4-479A-9E07-88E7697889AE}" dt="2020-02-04T02:39:57.177" v="422" actId="47"/>
        <pc:sldMkLst>
          <pc:docMk/>
          <pc:sldMk cId="0" sldId="297"/>
        </pc:sldMkLst>
        <pc:spChg chg="mod">
          <ac:chgData name="ACSAFKINERET NEZIB YONAMINE SALAZAR" userId="33e9cab8-1bea-4234-85d8-09c4b6e2c437" providerId="ADAL" clId="{A29F7863-E4A4-479A-9E07-88E7697889AE}" dt="2020-02-04T02:39:09.028" v="411" actId="1076"/>
          <ac:spMkLst>
            <pc:docMk/>
            <pc:sldMk cId="0" sldId="297"/>
            <ac:spMk id="76818" creationId="{00000000-0000-0000-0000-000000000000}"/>
          </ac:spMkLst>
        </pc:spChg>
      </pc:sldChg>
      <pc:sldChg chg="modSp del ord">
        <pc:chgData name="ACSAFKINERET NEZIB YONAMINE SALAZAR" userId="33e9cab8-1bea-4234-85d8-09c4b6e2c437" providerId="ADAL" clId="{A29F7863-E4A4-479A-9E07-88E7697889AE}" dt="2020-02-04T02:48:46.612" v="571" actId="47"/>
        <pc:sldMkLst>
          <pc:docMk/>
          <pc:sldMk cId="0" sldId="298"/>
        </pc:sldMkLst>
        <pc:graphicFrameChg chg="mod modGraphic">
          <ac:chgData name="ACSAFKINERET NEZIB YONAMINE SALAZAR" userId="33e9cab8-1bea-4234-85d8-09c4b6e2c437" providerId="ADAL" clId="{A29F7863-E4A4-479A-9E07-88E7697889AE}" dt="2020-02-04T02:47:45.879" v="559" actId="14734"/>
          <ac:graphicFrameMkLst>
            <pc:docMk/>
            <pc:sldMk cId="0" sldId="298"/>
            <ac:graphicFrameMk id="78736" creationId="{00000000-0000-0000-0000-000000000000}"/>
          </ac:graphicFrameMkLst>
        </pc:graphicFrameChg>
      </pc:sldChg>
      <pc:sldChg chg="addSp delSp modSp add del ord">
        <pc:chgData name="ACSAFKINERET NEZIB YONAMINE SALAZAR" userId="33e9cab8-1bea-4234-85d8-09c4b6e2c437" providerId="ADAL" clId="{A29F7863-E4A4-479A-9E07-88E7697889AE}" dt="2020-02-04T03:10:28.080" v="913" actId="20577"/>
        <pc:sldMkLst>
          <pc:docMk/>
          <pc:sldMk cId="0" sldId="299"/>
        </pc:sldMkLst>
        <pc:spChg chg="del">
          <ac:chgData name="ACSAFKINERET NEZIB YONAMINE SALAZAR" userId="33e9cab8-1bea-4234-85d8-09c4b6e2c437" providerId="ADAL" clId="{A29F7863-E4A4-479A-9E07-88E7697889AE}" dt="2020-02-04T02:48:33.052" v="565" actId="478"/>
          <ac:spMkLst>
            <pc:docMk/>
            <pc:sldMk cId="0" sldId="299"/>
            <ac:spMk id="7" creationId="{EB602CB3-FB2C-4D28-A459-9CF79F34429E}"/>
          </ac:spMkLst>
        </pc:spChg>
        <pc:spChg chg="del">
          <ac:chgData name="ACSAFKINERET NEZIB YONAMINE SALAZAR" userId="33e9cab8-1bea-4234-85d8-09c4b6e2c437" providerId="ADAL" clId="{A29F7863-E4A4-479A-9E07-88E7697889AE}" dt="2020-02-04T02:48:43.818" v="570" actId="478"/>
          <ac:spMkLst>
            <pc:docMk/>
            <pc:sldMk cId="0" sldId="299"/>
            <ac:spMk id="9" creationId="{9EE63945-B736-43F9-888A-4DBDAF23AE79}"/>
          </ac:spMkLst>
        </pc:spChg>
        <pc:grpChg chg="del">
          <ac:chgData name="ACSAFKINERET NEZIB YONAMINE SALAZAR" userId="33e9cab8-1bea-4234-85d8-09c4b6e2c437" providerId="ADAL" clId="{A29F7863-E4A4-479A-9E07-88E7697889AE}" dt="2020-02-04T02:48:34.937" v="566" actId="478"/>
          <ac:grpSpMkLst>
            <pc:docMk/>
            <pc:sldMk cId="0" sldId="299"/>
            <ac:grpSpMk id="5" creationId="{B35FCEB3-F12D-4A1B-AC25-463348A1B512}"/>
          </ac:grpSpMkLst>
        </pc:grpChg>
        <pc:grpChg chg="add mod">
          <ac:chgData name="ACSAFKINERET NEZIB YONAMINE SALAZAR" userId="33e9cab8-1bea-4234-85d8-09c4b6e2c437" providerId="ADAL" clId="{A29F7863-E4A4-479A-9E07-88E7697889AE}" dt="2020-02-04T02:48:38.034" v="568" actId="1076"/>
          <ac:grpSpMkLst>
            <pc:docMk/>
            <pc:sldMk cId="0" sldId="299"/>
            <ac:grpSpMk id="11" creationId="{9B640E6F-8D8D-4588-AB5F-AABB1BE0534F}"/>
          </ac:grpSpMkLst>
        </pc:grpChg>
        <pc:graphicFrameChg chg="mod modGraphic">
          <ac:chgData name="ACSAFKINERET NEZIB YONAMINE SALAZAR" userId="33e9cab8-1bea-4234-85d8-09c4b6e2c437" providerId="ADAL" clId="{A29F7863-E4A4-479A-9E07-88E7697889AE}" dt="2020-02-04T03:10:28.080" v="913" actId="20577"/>
          <ac:graphicFrameMkLst>
            <pc:docMk/>
            <pc:sldMk cId="0" sldId="299"/>
            <ac:graphicFrameMk id="3" creationId="{246D255B-C063-42FF-8D1E-03E87093224D}"/>
          </ac:graphicFrameMkLst>
        </pc:graphicFrameChg>
        <pc:picChg chg="mod">
          <ac:chgData name="ACSAFKINERET NEZIB YONAMINE SALAZAR" userId="33e9cab8-1bea-4234-85d8-09c4b6e2c437" providerId="ADAL" clId="{A29F7863-E4A4-479A-9E07-88E7697889AE}" dt="2020-02-04T02:48:25.483" v="564" actId="1076"/>
          <ac:picMkLst>
            <pc:docMk/>
            <pc:sldMk cId="0" sldId="299"/>
            <ac:picMk id="10" creationId="{FBCA9A13-EA6B-420C-ABD1-D2CA3C7720C0}"/>
          </ac:picMkLst>
        </pc:picChg>
      </pc:sldChg>
      <pc:sldChg chg="add del">
        <pc:chgData name="ACSAFKINERET NEZIB YONAMINE SALAZAR" userId="33e9cab8-1bea-4234-85d8-09c4b6e2c437" providerId="ADAL" clId="{A29F7863-E4A4-479A-9E07-88E7697889AE}" dt="2020-02-04T02:51:08.764" v="585" actId="47"/>
        <pc:sldMkLst>
          <pc:docMk/>
          <pc:sldMk cId="0" sldId="300"/>
        </pc:sldMkLst>
      </pc:sldChg>
      <pc:sldChg chg="ord">
        <pc:chgData name="ACSAFKINERET NEZIB YONAMINE SALAZAR" userId="33e9cab8-1bea-4234-85d8-09c4b6e2c437" providerId="ADAL" clId="{A29F7863-E4A4-479A-9E07-88E7697889AE}" dt="2020-02-04T02:54:50.400" v="614"/>
        <pc:sldMkLst>
          <pc:docMk/>
          <pc:sldMk cId="0" sldId="302"/>
        </pc:sldMkLst>
      </pc:sldChg>
      <pc:sldChg chg="del">
        <pc:chgData name="ACSAFKINERET NEZIB YONAMINE SALAZAR" userId="33e9cab8-1bea-4234-85d8-09c4b6e2c437" providerId="ADAL" clId="{A29F7863-E4A4-479A-9E07-88E7697889AE}" dt="2020-02-04T02:54:47.579" v="612" actId="47"/>
        <pc:sldMkLst>
          <pc:docMk/>
          <pc:sldMk cId="0" sldId="304"/>
        </pc:sldMkLst>
      </pc:sldChg>
      <pc:sldChg chg="modSp del">
        <pc:chgData name="ACSAFKINERET NEZIB YONAMINE SALAZAR" userId="33e9cab8-1bea-4234-85d8-09c4b6e2c437" providerId="ADAL" clId="{A29F7863-E4A4-479A-9E07-88E7697889AE}" dt="2020-02-04T02:30:50.784" v="354" actId="47"/>
        <pc:sldMkLst>
          <pc:docMk/>
          <pc:sldMk cId="0" sldId="306"/>
        </pc:sldMkLst>
        <pc:graphicFrameChg chg="modGraphic">
          <ac:chgData name="ACSAFKINERET NEZIB YONAMINE SALAZAR" userId="33e9cab8-1bea-4234-85d8-09c4b6e2c437" providerId="ADAL" clId="{A29F7863-E4A4-479A-9E07-88E7697889AE}" dt="2020-02-04T02:28:27.411" v="345" actId="20577"/>
          <ac:graphicFrameMkLst>
            <pc:docMk/>
            <pc:sldMk cId="0" sldId="306"/>
            <ac:graphicFrameMk id="96580" creationId="{00000000-0000-0000-0000-000000000000}"/>
          </ac:graphicFrameMkLst>
        </pc:graphicFrameChg>
      </pc:sldChg>
      <pc:sldChg chg="modSp del ord">
        <pc:chgData name="ACSAFKINERET NEZIB YONAMINE SALAZAR" userId="33e9cab8-1bea-4234-85d8-09c4b6e2c437" providerId="ADAL" clId="{A29F7863-E4A4-479A-9E07-88E7697889AE}" dt="2020-02-04T02:44:43.609" v="510" actId="47"/>
        <pc:sldMkLst>
          <pc:docMk/>
          <pc:sldMk cId="0" sldId="307"/>
        </pc:sldMkLst>
        <pc:spChg chg="mod">
          <ac:chgData name="ACSAFKINERET NEZIB YONAMINE SALAZAR" userId="33e9cab8-1bea-4234-85d8-09c4b6e2c437" providerId="ADAL" clId="{A29F7863-E4A4-479A-9E07-88E7697889AE}" dt="2020-02-04T02:42:38.499" v="460" actId="1076"/>
          <ac:spMkLst>
            <pc:docMk/>
            <pc:sldMk cId="0" sldId="307"/>
            <ac:spMk id="114690" creationId="{00000000-0000-0000-0000-000000000000}"/>
          </ac:spMkLst>
        </pc:spChg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08"/>
        </pc:sldMkLst>
      </pc:sldChg>
      <pc:sldChg chg="modSp del">
        <pc:chgData name="ACSAFKINERET NEZIB YONAMINE SALAZAR" userId="33e9cab8-1bea-4234-85d8-09c4b6e2c437" providerId="ADAL" clId="{A29F7863-E4A4-479A-9E07-88E7697889AE}" dt="2020-02-04T02:30:51.719" v="355" actId="47"/>
        <pc:sldMkLst>
          <pc:docMk/>
          <pc:sldMk cId="0" sldId="309"/>
        </pc:sldMkLst>
        <pc:graphicFrameChg chg="mod modGraphic">
          <ac:chgData name="ACSAFKINERET NEZIB YONAMINE SALAZAR" userId="33e9cab8-1bea-4234-85d8-09c4b6e2c437" providerId="ADAL" clId="{A29F7863-E4A4-479A-9E07-88E7697889AE}" dt="2020-02-04T02:20:37.749" v="171" actId="20577"/>
          <ac:graphicFrameMkLst>
            <pc:docMk/>
            <pc:sldMk cId="0" sldId="309"/>
            <ac:graphicFrameMk id="117934" creationId="{00000000-0000-0000-0000-000000000000}"/>
          </ac:graphicFrameMkLst>
        </pc:graphicFrameChg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10"/>
        </pc:sldMkLst>
      </pc:sldChg>
      <pc:sldChg chg="modSp 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11"/>
        </pc:sldMkLst>
        <pc:graphicFrameChg chg="mod">
          <ac:chgData name="ACSAFKINERET NEZIB YONAMINE SALAZAR" userId="33e9cab8-1bea-4234-85d8-09c4b6e2c437" providerId="ADAL" clId="{A29F7863-E4A4-479A-9E07-88E7697889AE}" dt="2020-02-04T02:43:18.990" v="466"/>
          <ac:graphicFrameMkLst>
            <pc:docMk/>
            <pc:sldMk cId="0" sldId="311"/>
            <ac:graphicFrameMk id="106710" creationId="{3F7918B0-86A4-46AF-8144-245FCC908843}"/>
          </ac:graphicFrameMkLst>
        </pc:graphicFrameChg>
      </pc:sldChg>
      <pc:sldChg chg="ord">
        <pc:chgData name="ACSAFKINERET NEZIB YONAMINE SALAZAR" userId="33e9cab8-1bea-4234-85d8-09c4b6e2c437" providerId="ADAL" clId="{A29F7863-E4A4-479A-9E07-88E7697889AE}" dt="2020-02-04T02:50:03.235" v="574"/>
        <pc:sldMkLst>
          <pc:docMk/>
          <pc:sldMk cId="0" sldId="314"/>
        </pc:sldMkLst>
      </pc:sldChg>
      <pc:sldChg chg="add del">
        <pc:chgData name="ACSAFKINERET NEZIB YONAMINE SALAZAR" userId="33e9cab8-1bea-4234-85d8-09c4b6e2c437" providerId="ADAL" clId="{A29F7863-E4A4-479A-9E07-88E7697889AE}" dt="2020-02-04T02:59:35.817" v="714" actId="47"/>
        <pc:sldMkLst>
          <pc:docMk/>
          <pc:sldMk cId="0" sldId="315"/>
        </pc:sldMkLst>
      </pc:sldChg>
      <pc:sldChg chg="add del">
        <pc:chgData name="ACSAFKINERET NEZIB YONAMINE SALAZAR" userId="33e9cab8-1bea-4234-85d8-09c4b6e2c437" providerId="ADAL" clId="{A29F7863-E4A4-479A-9E07-88E7697889AE}" dt="2020-02-04T02:47:28.241" v="557" actId="47"/>
        <pc:sldMkLst>
          <pc:docMk/>
          <pc:sldMk cId="0" sldId="316"/>
        </pc:sldMkLst>
      </pc:sldChg>
      <pc:sldChg chg="addSp delSp modSp add del ord modAnim">
        <pc:chgData name="ACSAFKINERET NEZIB YONAMINE SALAZAR" userId="33e9cab8-1bea-4234-85d8-09c4b6e2c437" providerId="ADAL" clId="{A29F7863-E4A4-479A-9E07-88E7697889AE}" dt="2020-02-04T02:44:36.039" v="509"/>
        <pc:sldMkLst>
          <pc:docMk/>
          <pc:sldMk cId="0" sldId="318"/>
        </pc:sldMkLst>
        <pc:spChg chg="mod">
          <ac:chgData name="ACSAFKINERET NEZIB YONAMINE SALAZAR" userId="33e9cab8-1bea-4234-85d8-09c4b6e2c437" providerId="ADAL" clId="{A29F7863-E4A4-479A-9E07-88E7697889AE}" dt="2020-02-04T02:42:47.625" v="462" actId="20577"/>
          <ac:spMkLst>
            <pc:docMk/>
            <pc:sldMk cId="0" sldId="318"/>
            <ac:spMk id="55" creationId="{756A7986-C97D-4C0E-A2EF-7E4AFC982569}"/>
          </ac:spMkLst>
        </pc:spChg>
        <pc:spChg chg="mod">
          <ac:chgData name="ACSAFKINERET NEZIB YONAMINE SALAZAR" userId="33e9cab8-1bea-4234-85d8-09c4b6e2c437" providerId="ADAL" clId="{A29F7863-E4A4-479A-9E07-88E7697889AE}" dt="2020-02-04T02:43:24.369" v="467" actId="313"/>
          <ac:spMkLst>
            <pc:docMk/>
            <pc:sldMk cId="0" sldId="318"/>
            <ac:spMk id="60" creationId="{6331CCE3-684B-49D5-B7B6-D95425DB23D1}"/>
          </ac:spMkLst>
        </pc:spChg>
        <pc:spChg chg="mod">
          <ac:chgData name="ACSAFKINERET NEZIB YONAMINE SALAZAR" userId="33e9cab8-1bea-4234-85d8-09c4b6e2c437" providerId="ADAL" clId="{A29F7863-E4A4-479A-9E07-88E7697889AE}" dt="2020-02-04T02:43:48.889" v="469"/>
          <ac:spMkLst>
            <pc:docMk/>
            <pc:sldMk cId="0" sldId="318"/>
            <ac:spMk id="67" creationId="{A6500898-1D12-499E-9338-38167B397CE5}"/>
          </ac:spMkLst>
        </pc:spChg>
        <pc:spChg chg="add">
          <ac:chgData name="ACSAFKINERET NEZIB YONAMINE SALAZAR" userId="33e9cab8-1bea-4234-85d8-09c4b6e2c437" providerId="ADAL" clId="{A29F7863-E4A4-479A-9E07-88E7697889AE}" dt="2020-02-04T02:43:09.271" v="465"/>
          <ac:spMkLst>
            <pc:docMk/>
            <pc:sldMk cId="0" sldId="318"/>
            <ac:spMk id="69" creationId="{7652005B-B0FD-4533-8B5E-EA418579F9AF}"/>
          </ac:spMkLst>
        </pc:spChg>
        <pc:spChg chg="mod">
          <ac:chgData name="ACSAFKINERET NEZIB YONAMINE SALAZAR" userId="33e9cab8-1bea-4234-85d8-09c4b6e2c437" providerId="ADAL" clId="{A29F7863-E4A4-479A-9E07-88E7697889AE}" dt="2020-02-04T02:43:59.647" v="477" actId="20577"/>
          <ac:spMkLst>
            <pc:docMk/>
            <pc:sldMk cId="0" sldId="318"/>
            <ac:spMk id="75" creationId="{620C6233-2712-47E8-B2E5-A32CA7F38A1D}"/>
          </ac:spMkLst>
        </pc:spChg>
        <pc:spChg chg="mod">
          <ac:chgData name="ACSAFKINERET NEZIB YONAMINE SALAZAR" userId="33e9cab8-1bea-4234-85d8-09c4b6e2c437" providerId="ADAL" clId="{A29F7863-E4A4-479A-9E07-88E7697889AE}" dt="2020-02-04T02:44:14.210" v="486" actId="20577"/>
          <ac:spMkLst>
            <pc:docMk/>
            <pc:sldMk cId="0" sldId="318"/>
            <ac:spMk id="76" creationId="{8260BBF7-6902-48B5-BCED-F687393B9C45}"/>
          </ac:spMkLst>
        </pc:spChg>
        <pc:spChg chg="mod">
          <ac:chgData name="ACSAFKINERET NEZIB YONAMINE SALAZAR" userId="33e9cab8-1bea-4234-85d8-09c4b6e2c437" providerId="ADAL" clId="{A29F7863-E4A4-479A-9E07-88E7697889AE}" dt="2020-02-04T02:44:26.472" v="508" actId="20577"/>
          <ac:spMkLst>
            <pc:docMk/>
            <pc:sldMk cId="0" sldId="318"/>
            <ac:spMk id="85" creationId="{C8A0AF14-B25F-44B7-B445-E851CC4E0133}"/>
          </ac:spMkLst>
        </pc:spChg>
        <pc:spChg chg="mod">
          <ac:chgData name="ACSAFKINERET NEZIB YONAMINE SALAZAR" userId="33e9cab8-1bea-4234-85d8-09c4b6e2c437" providerId="ADAL" clId="{A29F7863-E4A4-479A-9E07-88E7697889AE}" dt="2020-02-04T02:44:36.039" v="509"/>
          <ac:spMkLst>
            <pc:docMk/>
            <pc:sldMk cId="0" sldId="318"/>
            <ac:spMk id="89" creationId="{4A89CE24-D849-4A1B-909B-1EBF66A0C792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27" creationId="{1B72CCC8-BADC-41A1-8303-5F62CA1CE1E2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28" creationId="{57C11196-94EC-49A2-85F9-6BD3DDA20183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30" creationId="{0D299702-0861-4DEB-A863-7468D43C04F6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35" creationId="{16A37BA3-2C89-4B4C-BFBC-BC5B523997C6}"/>
          </ac:spMkLst>
        </pc:spChg>
        <pc:spChg chg="del">
          <ac:chgData name="ACSAFKINERET NEZIB YONAMINE SALAZAR" userId="33e9cab8-1bea-4234-85d8-09c4b6e2c437" providerId="ADAL" clId="{A29F7863-E4A4-479A-9E07-88E7697889AE}" dt="2020-02-04T02:42:54.881" v="463" actId="478"/>
          <ac:spMkLst>
            <pc:docMk/>
            <pc:sldMk cId="0" sldId="318"/>
            <ac:spMk id="30736" creationId="{7578C147-1AC6-4634-B55B-8C2DFFAF8A2F}"/>
          </ac:spMkLst>
        </pc:spChg>
        <pc:spChg chg="del">
          <ac:chgData name="ACSAFKINERET NEZIB YONAMINE SALAZAR" userId="33e9cab8-1bea-4234-85d8-09c4b6e2c437" providerId="ADAL" clId="{A29F7863-E4A4-479A-9E07-88E7697889AE}" dt="2020-02-04T02:42:56.211" v="464" actId="478"/>
          <ac:spMkLst>
            <pc:docMk/>
            <pc:sldMk cId="0" sldId="318"/>
            <ac:spMk id="30745" creationId="{FC4FFCC4-F435-454C-BE25-E0679024438D}"/>
          </ac:spMkLst>
        </pc:spChg>
        <pc:grpChg chg="mod">
          <ac:chgData name="ACSAFKINERET NEZIB YONAMINE SALAZAR" userId="33e9cab8-1bea-4234-85d8-09c4b6e2c437" providerId="ADAL" clId="{A29F7863-E4A4-479A-9E07-88E7697889AE}" dt="2020-02-04T02:42:33.053" v="459" actId="1076"/>
          <ac:grpSpMkLst>
            <pc:docMk/>
            <pc:sldMk cId="0" sldId="318"/>
            <ac:grpSpMk id="53" creationId="{96A234D7-E84E-4295-B787-013E4C0DAD7A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58" creationId="{1898614C-57C9-41A6-8AAB-5D410C0ABE0A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62" creationId="{96D94912-D582-4D2A-A410-C63C371C6881}"/>
          </ac:grpSpMkLst>
        </pc:grpChg>
        <pc:grpChg chg="add mod">
          <ac:chgData name="ACSAFKINERET NEZIB YONAMINE SALAZAR" userId="33e9cab8-1bea-4234-85d8-09c4b6e2c437" providerId="ADAL" clId="{A29F7863-E4A4-479A-9E07-88E7697889AE}" dt="2020-02-04T02:43:48.889" v="469"/>
          <ac:grpSpMkLst>
            <pc:docMk/>
            <pc:sldMk cId="0" sldId="318"/>
            <ac:grpSpMk id="65" creationId="{3AF5FB32-009A-4162-B7A0-55B7E2CE9222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70" creationId="{0155D03A-9622-4E18-B446-08DC8B28BA0C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73" creationId="{01A61407-BCDB-44ED-A71B-826DEABA5F48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78" creationId="{80878A77-137A-4814-BC90-CD7ADB7A7211}"/>
          </ac:grpSpMkLst>
        </pc:grpChg>
        <pc:grpChg chg="add">
          <ac:chgData name="ACSAFKINERET NEZIB YONAMINE SALAZAR" userId="33e9cab8-1bea-4234-85d8-09c4b6e2c437" providerId="ADAL" clId="{A29F7863-E4A4-479A-9E07-88E7697889AE}" dt="2020-02-04T02:43:09.271" v="465"/>
          <ac:grpSpMkLst>
            <pc:docMk/>
            <pc:sldMk cId="0" sldId="318"/>
            <ac:grpSpMk id="84" creationId="{F555FBD0-ED8A-4115-9330-757374C5B601}"/>
          </ac:grpSpMkLst>
        </pc:grpChg>
        <pc:grpChg chg="add mod">
          <ac:chgData name="ACSAFKINERET NEZIB YONAMINE SALAZAR" userId="33e9cab8-1bea-4234-85d8-09c4b6e2c437" providerId="ADAL" clId="{A29F7863-E4A4-479A-9E07-88E7697889AE}" dt="2020-02-04T02:44:36.039" v="509"/>
          <ac:grpSpMkLst>
            <pc:docMk/>
            <pc:sldMk cId="0" sldId="318"/>
            <ac:grpSpMk id="87" creationId="{9124FE69-A5B6-41C4-B7AF-10B1F457E9E7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23" creationId="{04D1025E-6603-45B8-969E-6DE6D88DE917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24" creationId="{EF8F0E84-616B-4930-B460-DE07EC39F44F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1" creationId="{107BF8D6-C5F4-4F91-8F8C-10F8015E2480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4" creationId="{938BB2BF-270A-4AC5-A243-CD6380CF8C22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7" creationId="{F857C0E6-6E33-4DF6-989B-F64771B2A79B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39" creationId="{EE7DE435-3301-4D4B-B6C1-73F0F29B6F55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40" creationId="{27B51663-E430-476E-9531-937B7BAA6779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6.211" v="464" actId="478"/>
          <ac:grpSpMkLst>
            <pc:docMk/>
            <pc:sldMk cId="0" sldId="318"/>
            <ac:grpSpMk id="30742" creationId="{AC525C29-1E31-4606-9D60-3CB4D399D2F2}"/>
          </ac:grpSpMkLst>
        </pc:grpChg>
        <pc:grpChg chg="del">
          <ac:chgData name="ACSAFKINERET NEZIB YONAMINE SALAZAR" userId="33e9cab8-1bea-4234-85d8-09c4b6e2c437" providerId="ADAL" clId="{A29F7863-E4A4-479A-9E07-88E7697889AE}" dt="2020-02-04T02:42:54.881" v="463" actId="478"/>
          <ac:grpSpMkLst>
            <pc:docMk/>
            <pc:sldMk cId="0" sldId="318"/>
            <ac:grpSpMk id="30747" creationId="{9D2FFE60-0FA8-44D2-B064-DC79616C3261}"/>
          </ac:grpSpMkLst>
        </pc:grpChg>
        <pc:picChg chg="del">
          <ac:chgData name="ACSAFKINERET NEZIB YONAMINE SALAZAR" userId="33e9cab8-1bea-4234-85d8-09c4b6e2c437" providerId="ADAL" clId="{A29F7863-E4A4-479A-9E07-88E7697889AE}" dt="2020-02-04T02:42:56.211" v="464" actId="478"/>
          <ac:picMkLst>
            <pc:docMk/>
            <pc:sldMk cId="0" sldId="318"/>
            <ac:picMk id="30744" creationId="{1BA603AD-4D12-40BC-96CB-04FBD55F0ACC}"/>
          </ac:picMkLst>
        </pc:picChg>
        <pc:cxnChg chg="add mod">
          <ac:chgData name="ACSAFKINERET NEZIB YONAMINE SALAZAR" userId="33e9cab8-1bea-4234-85d8-09c4b6e2c437" providerId="ADAL" clId="{A29F7863-E4A4-479A-9E07-88E7697889AE}" dt="2020-02-04T02:43:24.369" v="467" actId="313"/>
          <ac:cxnSpMkLst>
            <pc:docMk/>
            <pc:sldMk cId="0" sldId="318"/>
            <ac:cxnSpMk id="57" creationId="{9F10CC97-5ED7-4A07-AC50-1F2D2939F138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61" creationId="{7C026C53-6A0B-4DDC-ABD0-C9B624845770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68" creationId="{CF4E6C31-4B53-4642-8CA3-2931BC1F9414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77" creationId="{3A4108C2-2599-4E74-8B2F-7291B8F235B0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83" creationId="{528054C6-6EC1-43AC-B0A8-3C3AEC885208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90" creationId="{9E195447-09DB-412E-B689-2206C149DAEA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91" creationId="{49F62431-93A3-420F-A4C5-8B780FD74801}"/>
          </ac:cxnSpMkLst>
        </pc:cxnChg>
        <pc:cxnChg chg="add">
          <ac:chgData name="ACSAFKINERET NEZIB YONAMINE SALAZAR" userId="33e9cab8-1bea-4234-85d8-09c4b6e2c437" providerId="ADAL" clId="{A29F7863-E4A4-479A-9E07-88E7697889AE}" dt="2020-02-04T02:43:09.271" v="465"/>
          <ac:cxnSpMkLst>
            <pc:docMk/>
            <pc:sldMk cId="0" sldId="318"/>
            <ac:cxnSpMk id="92" creationId="{04BD706D-F446-46D7-BAC0-90F05625D5E7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25" creationId="{62C3F6D5-400B-4955-AD58-A6BB046574D1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26" creationId="{665FE085-09F1-4DCE-B3D7-BF4EB9CE2662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29" creationId="{32BD5F05-A425-45A3-9FE3-9E5D8EF13093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32" creationId="{6D2D032E-AAD0-4431-ACBC-3A6B842DB65D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33" creationId="{C7FD97D5-36C9-4D90-BF79-3F7B223694B7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38" creationId="{882D6054-B827-4EC4-80E5-30A2D2F96355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41" creationId="{DF010904-2621-4BD9-BED7-98DBA759BF19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4.881" v="463" actId="478"/>
          <ac:cxnSpMkLst>
            <pc:docMk/>
            <pc:sldMk cId="0" sldId="318"/>
            <ac:cxnSpMk id="30743" creationId="{995BF339-169D-4103-91D9-B9A40218DD1F}"/>
          </ac:cxnSpMkLst>
        </pc:cxnChg>
        <pc:cxnChg chg="del">
          <ac:chgData name="ACSAFKINERET NEZIB YONAMINE SALAZAR" userId="33e9cab8-1bea-4234-85d8-09c4b6e2c437" providerId="ADAL" clId="{A29F7863-E4A4-479A-9E07-88E7697889AE}" dt="2020-02-04T02:42:56.211" v="464" actId="478"/>
          <ac:cxnSpMkLst>
            <pc:docMk/>
            <pc:sldMk cId="0" sldId="318"/>
            <ac:cxnSpMk id="30746" creationId="{CD25190E-D4CC-47DD-8A75-BB1C04299870}"/>
          </ac:cxnSpMkLst>
        </pc:cxnChg>
      </pc:sldChg>
      <pc:sldChg chg="add del">
        <pc:chgData name="ACSAFKINERET NEZIB YONAMINE SALAZAR" userId="33e9cab8-1bea-4234-85d8-09c4b6e2c437" providerId="ADAL" clId="{A29F7863-E4A4-479A-9E07-88E7697889AE}" dt="2020-02-04T02:50:05.962" v="575" actId="47"/>
        <pc:sldMkLst>
          <pc:docMk/>
          <pc:sldMk cId="0" sldId="319"/>
        </pc:sldMkLst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21"/>
        </pc:sldMkLst>
      </pc:sldChg>
      <pc:sldChg chg="add del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0" sldId="322"/>
        </pc:sldMkLst>
      </pc:sldChg>
      <pc:sldChg chg="modSp add del">
        <pc:chgData name="ACSAFKINERET NEZIB YONAMINE SALAZAR" userId="33e9cab8-1bea-4234-85d8-09c4b6e2c437" providerId="ADAL" clId="{A29F7863-E4A4-479A-9E07-88E7697889AE}" dt="2020-02-04T02:51:55.368" v="587"/>
        <pc:sldMkLst>
          <pc:docMk/>
          <pc:sldMk cId="0" sldId="324"/>
        </pc:sldMkLst>
        <pc:spChg chg="mod">
          <ac:chgData name="ACSAFKINERET NEZIB YONAMINE SALAZAR" userId="33e9cab8-1bea-4234-85d8-09c4b6e2c437" providerId="ADAL" clId="{A29F7863-E4A4-479A-9E07-88E7697889AE}" dt="2020-02-04T02:51:55.368" v="587"/>
          <ac:spMkLst>
            <pc:docMk/>
            <pc:sldMk cId="0" sldId="324"/>
            <ac:spMk id="50180" creationId="{9646A507-6377-475A-87FD-51788AADEFB6}"/>
          </ac:spMkLst>
        </pc:spChg>
      </pc:sldChg>
      <pc:sldChg chg="modSp ord">
        <pc:chgData name="ACSAFKINERET NEZIB YONAMINE SALAZAR" userId="33e9cab8-1bea-4234-85d8-09c4b6e2c437" providerId="ADAL" clId="{A29F7863-E4A4-479A-9E07-88E7697889AE}" dt="2020-02-04T02:50:03.235" v="574"/>
        <pc:sldMkLst>
          <pc:docMk/>
          <pc:sldMk cId="0" sldId="326"/>
        </pc:sldMkLst>
        <pc:graphicFrameChg chg="mod">
          <ac:chgData name="ACSAFKINERET NEZIB YONAMINE SALAZAR" userId="33e9cab8-1bea-4234-85d8-09c4b6e2c437" providerId="ADAL" clId="{A29F7863-E4A4-479A-9E07-88E7697889AE}" dt="2020-02-04T02:32:32.531" v="358"/>
          <ac:graphicFrameMkLst>
            <pc:docMk/>
            <pc:sldMk cId="0" sldId="326"/>
            <ac:graphicFrameMk id="157906" creationId="{00000000-0000-0000-0000-000000000000}"/>
          </ac:graphicFrameMkLst>
        </pc:graphicFrameChg>
      </pc:sldChg>
      <pc:sldChg chg="modSp ord">
        <pc:chgData name="ACSAFKINERET NEZIB YONAMINE SALAZAR" userId="33e9cab8-1bea-4234-85d8-09c4b6e2c437" providerId="ADAL" clId="{A29F7863-E4A4-479A-9E07-88E7697889AE}" dt="2020-02-04T02:50:28.919" v="577"/>
        <pc:sldMkLst>
          <pc:docMk/>
          <pc:sldMk cId="0" sldId="327"/>
        </pc:sldMkLst>
        <pc:spChg chg="mod">
          <ac:chgData name="ACSAFKINERET NEZIB YONAMINE SALAZAR" userId="33e9cab8-1bea-4234-85d8-09c4b6e2c437" providerId="ADAL" clId="{A29F7863-E4A4-479A-9E07-88E7697889AE}" dt="2020-02-04T02:32:32.531" v="358"/>
          <ac:spMkLst>
            <pc:docMk/>
            <pc:sldMk cId="0" sldId="327"/>
            <ac:spMk id="159749" creationId="{00000000-0000-0000-0000-000000000000}"/>
          </ac:spMkLst>
        </pc:spChg>
      </pc:sldChg>
      <pc:sldChg chg="modSp add del">
        <pc:chgData name="ACSAFKINERET NEZIB YONAMINE SALAZAR" userId="33e9cab8-1bea-4234-85d8-09c4b6e2c437" providerId="ADAL" clId="{A29F7863-E4A4-479A-9E07-88E7697889AE}" dt="2020-02-04T02:57:07.869" v="711" actId="20577"/>
        <pc:sldMkLst>
          <pc:docMk/>
          <pc:sldMk cId="0" sldId="328"/>
        </pc:sldMkLst>
        <pc:graphicFrameChg chg="mod modGraphic">
          <ac:chgData name="ACSAFKINERET NEZIB YONAMINE SALAZAR" userId="33e9cab8-1bea-4234-85d8-09c4b6e2c437" providerId="ADAL" clId="{A29F7863-E4A4-479A-9E07-88E7697889AE}" dt="2020-02-04T02:57:07.869" v="711" actId="20577"/>
          <ac:graphicFrameMkLst>
            <pc:docMk/>
            <pc:sldMk cId="0" sldId="328"/>
            <ac:graphicFrameMk id="50333" creationId="{B17679B9-7284-4C26-93C3-1AD0A7853CCC}"/>
          </ac:graphicFrameMkLst>
        </pc:graphicFrameChg>
      </pc:sldChg>
      <pc:sldChg chg="modSp add del setBg">
        <pc:chgData name="ACSAFKINERET NEZIB YONAMINE SALAZAR" userId="33e9cab8-1bea-4234-85d8-09c4b6e2c437" providerId="ADAL" clId="{A29F7863-E4A4-479A-9E07-88E7697889AE}" dt="2020-02-04T02:42:08.378" v="455" actId="20577"/>
        <pc:sldMkLst>
          <pc:docMk/>
          <pc:sldMk cId="2351530270" sldId="329"/>
        </pc:sldMkLst>
        <pc:spChg chg="mod">
          <ac:chgData name="ACSAFKINERET NEZIB YONAMINE SALAZAR" userId="33e9cab8-1bea-4234-85d8-09c4b6e2c437" providerId="ADAL" clId="{A29F7863-E4A4-479A-9E07-88E7697889AE}" dt="2020-02-04T02:42:08.378" v="455" actId="20577"/>
          <ac:spMkLst>
            <pc:docMk/>
            <pc:sldMk cId="2351530270" sldId="329"/>
            <ac:spMk id="2" creationId="{A5FF660A-7956-4301-9EC3-88889EA2DBF1}"/>
          </ac:spMkLst>
        </pc:spChg>
      </pc:sldChg>
      <pc:sldChg chg="modSp add del setBg">
        <pc:chgData name="ACSAFKINERET NEZIB YONAMINE SALAZAR" userId="33e9cab8-1bea-4234-85d8-09c4b6e2c437" providerId="ADAL" clId="{A29F7863-E4A4-479A-9E07-88E7697889AE}" dt="2020-02-04T02:50:43.852" v="580"/>
        <pc:sldMkLst>
          <pc:docMk/>
          <pc:sldMk cId="434480439" sldId="330"/>
        </pc:sldMkLst>
        <pc:spChg chg="mod">
          <ac:chgData name="ACSAFKINERET NEZIB YONAMINE SALAZAR" userId="33e9cab8-1bea-4234-85d8-09c4b6e2c437" providerId="ADAL" clId="{A29F7863-E4A4-479A-9E07-88E7697889AE}" dt="2020-02-04T02:50:43.852" v="580"/>
          <ac:spMkLst>
            <pc:docMk/>
            <pc:sldMk cId="434480439" sldId="330"/>
            <ac:spMk id="2" creationId="{A5FF660A-7956-4301-9EC3-88889EA2DBF1}"/>
          </ac:spMkLst>
        </pc:spChg>
      </pc:sldChg>
      <pc:sldChg chg="modSp add del setBg">
        <pc:chgData name="ACSAFKINERET NEZIB YONAMINE SALAZAR" userId="33e9cab8-1bea-4234-85d8-09c4b6e2c437" providerId="ADAL" clId="{A29F7863-E4A4-479A-9E07-88E7697889AE}" dt="2020-02-04T02:50:47.192" v="581"/>
        <pc:sldMkLst>
          <pc:docMk/>
          <pc:sldMk cId="1489037289" sldId="331"/>
        </pc:sldMkLst>
        <pc:spChg chg="mod">
          <ac:chgData name="ACSAFKINERET NEZIB YONAMINE SALAZAR" userId="33e9cab8-1bea-4234-85d8-09c4b6e2c437" providerId="ADAL" clId="{A29F7863-E4A4-479A-9E07-88E7697889AE}" dt="2020-02-04T02:50:47.192" v="581"/>
          <ac:spMkLst>
            <pc:docMk/>
            <pc:sldMk cId="1489037289" sldId="331"/>
            <ac:spMk id="2" creationId="{A5FF660A-7956-4301-9EC3-88889EA2DBF1}"/>
          </ac:spMkLst>
        </pc:spChg>
      </pc:sldChg>
      <pc:sldChg chg="add del setBg">
        <pc:chgData name="ACSAFKINERET NEZIB YONAMINE SALAZAR" userId="33e9cab8-1bea-4234-85d8-09c4b6e2c437" providerId="ADAL" clId="{A29F7863-E4A4-479A-9E07-88E7697889AE}" dt="2020-02-04T02:51:22.009" v="586" actId="47"/>
        <pc:sldMkLst>
          <pc:docMk/>
          <pc:sldMk cId="2863551671" sldId="332"/>
        </pc:sldMkLst>
      </pc:sldChg>
      <pc:sldChg chg="add del setBg">
        <pc:chgData name="ACSAFKINERET NEZIB YONAMINE SALAZAR" userId="33e9cab8-1bea-4234-85d8-09c4b6e2c437" providerId="ADAL" clId="{A29F7863-E4A4-479A-9E07-88E7697889AE}" dt="2020-02-04T02:59:34.565" v="712" actId="47"/>
        <pc:sldMkLst>
          <pc:docMk/>
          <pc:sldMk cId="3109059442" sldId="333"/>
        </pc:sldMkLst>
      </pc:sldChg>
      <pc:sldChg chg="add del setBg">
        <pc:chgData name="ACSAFKINERET NEZIB YONAMINE SALAZAR" userId="33e9cab8-1bea-4234-85d8-09c4b6e2c437" providerId="ADAL" clId="{A29F7863-E4A4-479A-9E07-88E7697889AE}" dt="2020-02-04T02:40:50.281" v="424"/>
        <pc:sldMkLst>
          <pc:docMk/>
          <pc:sldMk cId="4198661367" sldId="334"/>
        </pc:sldMkLst>
      </pc:sldChg>
      <pc:sldChg chg="modSp ord">
        <pc:chgData name="ACSAFKINERET NEZIB YONAMINE SALAZAR" userId="33e9cab8-1bea-4234-85d8-09c4b6e2c437" providerId="ADAL" clId="{A29F7863-E4A4-479A-9E07-88E7697889AE}" dt="2020-02-04T02:50:28.919" v="577"/>
        <pc:sldMkLst>
          <pc:docMk/>
          <pc:sldMk cId="0" sldId="335"/>
        </pc:sldMkLst>
        <pc:graphicFrameChg chg="mod">
          <ac:chgData name="ACSAFKINERET NEZIB YONAMINE SALAZAR" userId="33e9cab8-1bea-4234-85d8-09c4b6e2c437" providerId="ADAL" clId="{A29F7863-E4A4-479A-9E07-88E7697889AE}" dt="2020-02-04T02:32:32.531" v="358"/>
          <ac:graphicFrameMkLst>
            <pc:docMk/>
            <pc:sldMk cId="0" sldId="335"/>
            <ac:graphicFrameMk id="180344" creationId="{00000000-0000-0000-0000-000000000000}"/>
          </ac:graphicFrameMkLst>
        </pc:graphicFrameChg>
      </pc:sldChg>
      <pc:sldChg chg="ord">
        <pc:chgData name="ACSAFKINERET NEZIB YONAMINE SALAZAR" userId="33e9cab8-1bea-4234-85d8-09c4b6e2c437" providerId="ADAL" clId="{A29F7863-E4A4-479A-9E07-88E7697889AE}" dt="2020-02-04T02:50:28.919" v="577"/>
        <pc:sldMkLst>
          <pc:docMk/>
          <pc:sldMk cId="0" sldId="336"/>
        </pc:sldMkLst>
      </pc:sldChg>
      <pc:sldChg chg="add del">
        <pc:chgData name="ACSAFKINERET NEZIB YONAMINE SALAZAR" userId="33e9cab8-1bea-4234-85d8-09c4b6e2c437" providerId="ADAL" clId="{A29F7863-E4A4-479A-9E07-88E7697889AE}" dt="2020-02-04T02:37:56.096" v="401" actId="47"/>
        <pc:sldMkLst>
          <pc:docMk/>
          <pc:sldMk cId="2114889161" sldId="337"/>
        </pc:sldMkLst>
      </pc:sldChg>
      <pc:sldChg chg="modSp del ord">
        <pc:chgData name="ACSAFKINERET NEZIB YONAMINE SALAZAR" userId="33e9cab8-1bea-4234-85d8-09c4b6e2c437" providerId="ADAL" clId="{A29F7863-E4A4-479A-9E07-88E7697889AE}" dt="2020-02-04T02:37:54.795" v="400" actId="47"/>
        <pc:sldMkLst>
          <pc:docMk/>
          <pc:sldMk cId="0" sldId="339"/>
        </pc:sldMkLst>
        <pc:spChg chg="mod">
          <ac:chgData name="ACSAFKINERET NEZIB YONAMINE SALAZAR" userId="33e9cab8-1bea-4234-85d8-09c4b6e2c437" providerId="ADAL" clId="{A29F7863-E4A4-479A-9E07-88E7697889AE}" dt="2020-02-04T02:36:57.623" v="389" actId="1076"/>
          <ac:spMkLst>
            <pc:docMk/>
            <pc:sldMk cId="0" sldId="339"/>
            <ac:spMk id="190473" creationId="{00000000-0000-0000-0000-000000000000}"/>
          </ac:spMkLst>
        </pc:spChg>
      </pc:sldChg>
      <pc:sldChg chg="modSp ord">
        <pc:chgData name="ACSAFKINERET NEZIB YONAMINE SALAZAR" userId="33e9cab8-1bea-4234-85d8-09c4b6e2c437" providerId="ADAL" clId="{A29F7863-E4A4-479A-9E07-88E7697889AE}" dt="2020-02-04T02:53:16.440" v="600" actId="20577"/>
        <pc:sldMkLst>
          <pc:docMk/>
          <pc:sldMk cId="0" sldId="342"/>
        </pc:sldMkLst>
        <pc:graphicFrameChg chg="modGraphic">
          <ac:chgData name="ACSAFKINERET NEZIB YONAMINE SALAZAR" userId="33e9cab8-1bea-4234-85d8-09c4b6e2c437" providerId="ADAL" clId="{A29F7863-E4A4-479A-9E07-88E7697889AE}" dt="2020-02-04T02:53:16.440" v="600" actId="20577"/>
          <ac:graphicFrameMkLst>
            <pc:docMk/>
            <pc:sldMk cId="0" sldId="342"/>
            <ac:graphicFrameMk id="196675" creationId="{00000000-0000-0000-0000-000000000000}"/>
          </ac:graphicFrameMkLst>
        </pc:graphicFrameChg>
      </pc:sldChg>
      <pc:sldChg chg="add del setBg">
        <pc:chgData name="ACSAFKINERET NEZIB YONAMINE SALAZAR" userId="33e9cab8-1bea-4234-85d8-09c4b6e2c437" providerId="ADAL" clId="{A29F7863-E4A4-479A-9E07-88E7697889AE}" dt="2020-02-04T02:23:22.564" v="175" actId="47"/>
        <pc:sldMkLst>
          <pc:docMk/>
          <pc:sldMk cId="810246367" sldId="348"/>
        </pc:sldMkLst>
      </pc:sldChg>
      <pc:sldChg chg="modSp">
        <pc:chgData name="ACSAFKINERET NEZIB YONAMINE SALAZAR" userId="33e9cab8-1bea-4234-85d8-09c4b6e2c437" providerId="ADAL" clId="{A29F7863-E4A4-479A-9E07-88E7697889AE}" dt="2020-02-04T02:30:31.393" v="352" actId="1076"/>
        <pc:sldMkLst>
          <pc:docMk/>
          <pc:sldMk cId="2963804041" sldId="348"/>
        </pc:sldMkLst>
        <pc:grpChg chg="mod">
          <ac:chgData name="ACSAFKINERET NEZIB YONAMINE SALAZAR" userId="33e9cab8-1bea-4234-85d8-09c4b6e2c437" providerId="ADAL" clId="{A29F7863-E4A4-479A-9E07-88E7697889AE}" dt="2020-02-04T02:30:28.355" v="351" actId="1076"/>
          <ac:grpSpMkLst>
            <pc:docMk/>
            <pc:sldMk cId="2963804041" sldId="348"/>
            <ac:grpSpMk id="2" creationId="{64A885AE-96DF-409B-A622-7443A10362E5}"/>
          </ac:grpSpMkLst>
        </pc:grpChg>
        <pc:graphicFrameChg chg="mod modGraphic">
          <ac:chgData name="ACSAFKINERET NEZIB YONAMINE SALAZAR" userId="33e9cab8-1bea-4234-85d8-09c4b6e2c437" providerId="ADAL" clId="{A29F7863-E4A4-479A-9E07-88E7697889AE}" dt="2020-02-04T02:30:31.393" v="352" actId="1076"/>
          <ac:graphicFrameMkLst>
            <pc:docMk/>
            <pc:sldMk cId="2963804041" sldId="348"/>
            <ac:graphicFrameMk id="4" creationId="{DFAD7998-4797-40B2-9690-77EEEF79F729}"/>
          </ac:graphicFrameMkLst>
        </pc:graphicFrameChg>
        <pc:picChg chg="mod">
          <ac:chgData name="ACSAFKINERET NEZIB YONAMINE SALAZAR" userId="33e9cab8-1bea-4234-85d8-09c4b6e2c437" providerId="ADAL" clId="{A29F7863-E4A4-479A-9E07-88E7697889AE}" dt="2020-02-04T02:30:25.608" v="350" actId="1076"/>
          <ac:picMkLst>
            <pc:docMk/>
            <pc:sldMk cId="2963804041" sldId="348"/>
            <ac:picMk id="9" creationId="{DFEBB895-27C7-4740-82AF-47DC97262279}"/>
          </ac:picMkLst>
        </pc:picChg>
      </pc:sldChg>
      <pc:sldChg chg="add del">
        <pc:chgData name="ACSAFKINERET NEZIB YONAMINE SALAZAR" userId="33e9cab8-1bea-4234-85d8-09c4b6e2c437" providerId="ADAL" clId="{A29F7863-E4A4-479A-9E07-88E7697889AE}" dt="2020-02-04T02:23:22.564" v="175" actId="47"/>
        <pc:sldMkLst>
          <pc:docMk/>
          <pc:sldMk cId="810246367" sldId="349"/>
        </pc:sldMkLst>
      </pc:sldChg>
      <pc:sldChg chg="modSp">
        <pc:chgData name="ACSAFKINERET NEZIB YONAMINE SALAZAR" userId="33e9cab8-1bea-4234-85d8-09c4b6e2c437" providerId="ADAL" clId="{A29F7863-E4A4-479A-9E07-88E7697889AE}" dt="2020-02-04T02:39:54.985" v="421" actId="313"/>
        <pc:sldMkLst>
          <pc:docMk/>
          <pc:sldMk cId="0" sldId="350"/>
        </pc:sldMkLst>
        <pc:spChg chg="mod">
          <ac:chgData name="ACSAFKINERET NEZIB YONAMINE SALAZAR" userId="33e9cab8-1bea-4234-85d8-09c4b6e2c437" providerId="ADAL" clId="{A29F7863-E4A4-479A-9E07-88E7697889AE}" dt="2020-02-04T02:39:23.251" v="414" actId="20577"/>
          <ac:spMkLst>
            <pc:docMk/>
            <pc:sldMk cId="0" sldId="350"/>
            <ac:spMk id="22531" creationId="{BB1E82E0-8107-42C4-8BA7-75FC08DFCD55}"/>
          </ac:spMkLst>
        </pc:spChg>
        <pc:spChg chg="mod">
          <ac:chgData name="ACSAFKINERET NEZIB YONAMINE SALAZAR" userId="33e9cab8-1bea-4234-85d8-09c4b6e2c437" providerId="ADAL" clId="{A29F7863-E4A4-479A-9E07-88E7697889AE}" dt="2020-02-04T02:39:36.223" v="415"/>
          <ac:spMkLst>
            <pc:docMk/>
            <pc:sldMk cId="0" sldId="350"/>
            <ac:spMk id="22532" creationId="{654B18D4-4839-4A5A-82C3-1E77ABDF6A44}"/>
          </ac:spMkLst>
        </pc:spChg>
        <pc:spChg chg="mod">
          <ac:chgData name="ACSAFKINERET NEZIB YONAMINE SALAZAR" userId="33e9cab8-1bea-4234-85d8-09c4b6e2c437" providerId="ADAL" clId="{A29F7863-E4A4-479A-9E07-88E7697889AE}" dt="2020-02-04T02:39:54.985" v="421" actId="313"/>
          <ac:spMkLst>
            <pc:docMk/>
            <pc:sldMk cId="0" sldId="350"/>
            <ac:spMk id="22533" creationId="{C136BBA7-C7B4-454D-97AE-5626617AC92B}"/>
          </ac:spMkLst>
        </pc:spChg>
        <pc:grpChg chg="mod">
          <ac:chgData name="ACSAFKINERET NEZIB YONAMINE SALAZAR" userId="33e9cab8-1bea-4234-85d8-09c4b6e2c437" providerId="ADAL" clId="{A29F7863-E4A4-479A-9E07-88E7697889AE}" dt="2020-02-04T02:38:14.946" v="406" actId="1076"/>
          <ac:grpSpMkLst>
            <pc:docMk/>
            <pc:sldMk cId="0" sldId="350"/>
            <ac:grpSpMk id="6" creationId="{DFA4AB88-180D-4115-9D87-D0641FDF3612}"/>
          </ac:grpSpMkLst>
        </pc:grpChg>
        <pc:picChg chg="mod">
          <ac:chgData name="ACSAFKINERET NEZIB YONAMINE SALAZAR" userId="33e9cab8-1bea-4234-85d8-09c4b6e2c437" providerId="ADAL" clId="{A29F7863-E4A4-479A-9E07-88E7697889AE}" dt="2020-02-04T02:38:11.039" v="405" actId="1076"/>
          <ac:picMkLst>
            <pc:docMk/>
            <pc:sldMk cId="0" sldId="350"/>
            <ac:picMk id="11" creationId="{3B763873-C5B7-4B6E-8006-93572F3F8B17}"/>
          </ac:picMkLst>
        </pc:picChg>
      </pc:sldChg>
      <pc:sldChg chg="add del">
        <pc:chgData name="ACSAFKINERET NEZIB YONAMINE SALAZAR" userId="33e9cab8-1bea-4234-85d8-09c4b6e2c437" providerId="ADAL" clId="{A29F7863-E4A4-479A-9E07-88E7697889AE}" dt="2020-02-04T02:47:21.782" v="554" actId="47"/>
        <pc:sldMkLst>
          <pc:docMk/>
          <pc:sldMk cId="0" sldId="351"/>
        </pc:sldMkLst>
      </pc:sldChg>
      <pc:sldChg chg="add del">
        <pc:chgData name="ACSAFKINERET NEZIB YONAMINE SALAZAR" userId="33e9cab8-1bea-4234-85d8-09c4b6e2c437" providerId="ADAL" clId="{A29F7863-E4A4-479A-9E07-88E7697889AE}" dt="2020-02-04T02:59:35.311" v="713" actId="47"/>
        <pc:sldMkLst>
          <pc:docMk/>
          <pc:sldMk cId="0" sldId="352"/>
        </pc:sldMkLst>
      </pc:sldChg>
      <pc:sldChg chg="add del setBg">
        <pc:chgData name="ACSAFKINERET NEZIB YONAMINE SALAZAR" userId="33e9cab8-1bea-4234-85d8-09c4b6e2c437" providerId="ADAL" clId="{A29F7863-E4A4-479A-9E07-88E7697889AE}" dt="2020-02-04T02:40:50.281" v="424"/>
        <pc:sldMkLst>
          <pc:docMk/>
          <pc:sldMk cId="4039919298" sldId="353"/>
        </pc:sldMkLst>
      </pc:sldChg>
      <pc:sldChg chg="add del">
        <pc:chgData name="ACSAFKINERET NEZIB YONAMINE SALAZAR" userId="33e9cab8-1bea-4234-85d8-09c4b6e2c437" providerId="ADAL" clId="{A29F7863-E4A4-479A-9E07-88E7697889AE}" dt="2020-02-04T02:52:36.013" v="593" actId="47"/>
        <pc:sldMkLst>
          <pc:docMk/>
          <pc:sldMk cId="0" sldId="354"/>
        </pc:sldMkLst>
      </pc:sldChg>
      <pc:sldChg chg="add del">
        <pc:chgData name="ACSAFKINERET NEZIB YONAMINE SALAZAR" userId="33e9cab8-1bea-4234-85d8-09c4b6e2c437" providerId="ADAL" clId="{A29F7863-E4A4-479A-9E07-88E7697889AE}" dt="2020-02-04T02:52:36.761" v="594" actId="47"/>
        <pc:sldMkLst>
          <pc:docMk/>
          <pc:sldMk cId="0" sldId="355"/>
        </pc:sldMkLst>
      </pc:sldChg>
      <pc:sldChg chg="add del setBg">
        <pc:chgData name="ACSAFKINERET NEZIB YONAMINE SALAZAR" userId="33e9cab8-1bea-4234-85d8-09c4b6e2c437" providerId="ADAL" clId="{A29F7863-E4A4-479A-9E07-88E7697889AE}" dt="2020-02-04T02:40:50.281" v="424"/>
        <pc:sldMkLst>
          <pc:docMk/>
          <pc:sldMk cId="1289425519" sldId="356"/>
        </pc:sldMkLst>
      </pc:sldChg>
      <pc:sldChg chg="delSp add del setBg">
        <pc:chgData name="ACSAFKINERET NEZIB YONAMINE SALAZAR" userId="33e9cab8-1bea-4234-85d8-09c4b6e2c437" providerId="ADAL" clId="{A29F7863-E4A4-479A-9E07-88E7697889AE}" dt="2020-02-04T02:53:59.813" v="607"/>
        <pc:sldMkLst>
          <pc:docMk/>
          <pc:sldMk cId="1923038163" sldId="357"/>
        </pc:sldMkLst>
        <pc:picChg chg="del">
          <ac:chgData name="ACSAFKINERET NEZIB YONAMINE SALAZAR" userId="33e9cab8-1bea-4234-85d8-09c4b6e2c437" providerId="ADAL" clId="{A29F7863-E4A4-479A-9E07-88E7697889AE}" dt="2020-02-04T02:53:50.538" v="605"/>
          <ac:picMkLst>
            <pc:docMk/>
            <pc:sldMk cId="1923038163" sldId="357"/>
            <ac:picMk id="2" creationId="{58F7B91E-F297-4771-9C26-76BEF948F91E}"/>
          </ac:picMkLst>
        </pc:picChg>
        <pc:picChg chg="del">
          <ac:chgData name="ACSAFKINERET NEZIB YONAMINE SALAZAR" userId="33e9cab8-1bea-4234-85d8-09c4b6e2c437" providerId="ADAL" clId="{A29F7863-E4A4-479A-9E07-88E7697889AE}" dt="2020-02-04T02:53:54.470" v="606"/>
          <ac:picMkLst>
            <pc:docMk/>
            <pc:sldMk cId="1923038163" sldId="357"/>
            <ac:picMk id="3" creationId="{E3AB7F3B-B677-45DD-8BC5-1C4544B8054F}"/>
          </ac:picMkLst>
        </pc:picChg>
        <pc:picChg chg="del">
          <ac:chgData name="ACSAFKINERET NEZIB YONAMINE SALAZAR" userId="33e9cab8-1bea-4234-85d8-09c4b6e2c437" providerId="ADAL" clId="{A29F7863-E4A4-479A-9E07-88E7697889AE}" dt="2020-02-04T02:53:59.813" v="607"/>
          <ac:picMkLst>
            <pc:docMk/>
            <pc:sldMk cId="1923038163" sldId="357"/>
            <ac:picMk id="4" creationId="{71F786C6-6592-4EB9-9B31-2FCC70CE40E7}"/>
          </ac:picMkLst>
        </pc:picChg>
      </pc:sldChg>
      <pc:sldChg chg="modSp">
        <pc:chgData name="ACSAFKINERET NEZIB YONAMINE SALAZAR" userId="33e9cab8-1bea-4234-85d8-09c4b6e2c437" providerId="ADAL" clId="{A29F7863-E4A4-479A-9E07-88E7697889AE}" dt="2020-02-04T02:54:56.039" v="622" actId="20577"/>
        <pc:sldMkLst>
          <pc:docMk/>
          <pc:sldMk cId="1237113265" sldId="358"/>
        </pc:sldMkLst>
        <pc:spChg chg="mod">
          <ac:chgData name="ACSAFKINERET NEZIB YONAMINE SALAZAR" userId="33e9cab8-1bea-4234-85d8-09c4b6e2c437" providerId="ADAL" clId="{A29F7863-E4A4-479A-9E07-88E7697889AE}" dt="2020-02-04T02:54:56.039" v="622" actId="20577"/>
          <ac:spMkLst>
            <pc:docMk/>
            <pc:sldMk cId="1237113265" sldId="358"/>
            <ac:spMk id="15" creationId="{FA061601-468D-486D-B8EE-42BD1BE3ADCC}"/>
          </ac:spMkLst>
        </pc:spChg>
        <pc:grpChg chg="mod">
          <ac:chgData name="ACSAFKINERET NEZIB YONAMINE SALAZAR" userId="33e9cab8-1bea-4234-85d8-09c4b6e2c437" providerId="ADAL" clId="{A29F7863-E4A4-479A-9E07-88E7697889AE}" dt="2020-02-04T02:54:42.401" v="611" actId="1076"/>
          <ac:grpSpMkLst>
            <pc:docMk/>
            <pc:sldMk cId="1237113265" sldId="358"/>
            <ac:grpSpMk id="11" creationId="{62A21665-C64F-4BDA-B2DE-442D70605718}"/>
          </ac:grpSpMkLst>
        </pc:grpChg>
      </pc:sldChg>
      <pc:sldChg chg="add del setBg">
        <pc:chgData name="ACSAFKINERET NEZIB YONAMINE SALAZAR" userId="33e9cab8-1bea-4234-85d8-09c4b6e2c437" providerId="ADAL" clId="{A29F7863-E4A4-479A-9E07-88E7697889AE}" dt="2020-02-04T02:53:42.659" v="604"/>
        <pc:sldMkLst>
          <pc:docMk/>
          <pc:sldMk cId="2816461045" sldId="358"/>
        </pc:sldMkLst>
      </pc:sldChg>
      <pc:sldMasterChg chg="delSldLayout">
        <pc:chgData name="ACSAFKINERET NEZIB YONAMINE SALAZAR" userId="33e9cab8-1bea-4234-85d8-09c4b6e2c437" providerId="ADAL" clId="{A29F7863-E4A4-479A-9E07-88E7697889AE}" dt="2020-02-04T02:23:22.564" v="175" actId="47"/>
        <pc:sldMasterMkLst>
          <pc:docMk/>
          <pc:sldMasterMk cId="2603789703" sldId="2147483648"/>
        </pc:sldMasterMkLst>
        <pc:sldLayoutChg chg="del">
          <pc:chgData name="ACSAFKINERET NEZIB YONAMINE SALAZAR" userId="33e9cab8-1bea-4234-85d8-09c4b6e2c437" providerId="ADAL" clId="{A29F7863-E4A4-479A-9E07-88E7697889AE}" dt="2020-02-04T02:23:22.564" v="175" actId="47"/>
          <pc:sldLayoutMkLst>
            <pc:docMk/>
            <pc:sldMasterMk cId="2603789703" sldId="2147483648"/>
            <pc:sldLayoutMk cId="2709091960" sldId="2147483660"/>
          </pc:sldLayoutMkLst>
        </pc:sldLayoutChg>
      </pc:sldMasterChg>
    </pc:docChg>
  </pc:docChgLst>
  <pc:docChgLst>
    <pc:chgData name="ALUMNO - ACSAFKINERET NEZIB YONAMINE SALAZAR" userId="S::u17204388@utp.edu.pe::33e9cab8-1bea-4234-85d8-09c4b6e2c437" providerId="AD" clId="Web-{A13DA862-23A4-8FC0-79B1-DF47A9AEAC83}"/>
    <pc:docChg chg="modSld">
      <pc:chgData name="ALUMNO - ACSAFKINERET NEZIB YONAMINE SALAZAR" userId="S::u17204388@utp.edu.pe::33e9cab8-1bea-4234-85d8-09c4b6e2c437" providerId="AD" clId="Web-{A13DA862-23A4-8FC0-79B1-DF47A9AEAC83}" dt="2020-02-10T20:06:37.248" v="73" actId="20577"/>
      <pc:docMkLst>
        <pc:docMk/>
      </pc:docMkLst>
      <pc:sldChg chg="modSp">
        <pc:chgData name="ALUMNO - ACSAFKINERET NEZIB YONAMINE SALAZAR" userId="S::u17204388@utp.edu.pe::33e9cab8-1bea-4234-85d8-09c4b6e2c437" providerId="AD" clId="Web-{A13DA862-23A4-8FC0-79B1-DF47A9AEAC83}" dt="2020-02-10T20:06:37.248" v="73" actId="20577"/>
        <pc:sldMkLst>
          <pc:docMk/>
          <pc:sldMk cId="0" sldId="318"/>
        </pc:sldMkLst>
        <pc:spChg chg="mod">
          <ac:chgData name="ALUMNO - ACSAFKINERET NEZIB YONAMINE SALAZAR" userId="S::u17204388@utp.edu.pe::33e9cab8-1bea-4234-85d8-09c4b6e2c437" providerId="AD" clId="Web-{A13DA862-23A4-8FC0-79B1-DF47A9AEAC83}" dt="2020-02-10T20:06:37.248" v="73" actId="20577"/>
          <ac:spMkLst>
            <pc:docMk/>
            <pc:sldMk cId="0" sldId="318"/>
            <ac:spMk id="74" creationId="{96FAEB64-1586-4EE0-A1EF-F6C7CE651DD5}"/>
          </ac:spMkLst>
        </pc:spChg>
        <pc:spChg chg="mod">
          <ac:chgData name="ALUMNO - ACSAFKINERET NEZIB YONAMINE SALAZAR" userId="S::u17204388@utp.edu.pe::33e9cab8-1bea-4234-85d8-09c4b6e2c437" providerId="AD" clId="Web-{A13DA862-23A4-8FC0-79B1-DF47A9AEAC83}" dt="2020-02-10T20:06:12.950" v="71" actId="20577"/>
          <ac:spMkLst>
            <pc:docMk/>
            <pc:sldMk cId="0" sldId="318"/>
            <ac:spMk id="82" creationId="{4B2C6D11-8DD4-4CF2-B0CF-873B3F0BB2A3}"/>
          </ac:spMkLst>
        </pc:spChg>
      </pc:sldChg>
    </pc:docChg>
  </pc:docChgLst>
  <pc:docChgLst>
    <pc:chgData name="ALUMNO - ELLIOT LEO GARAMENDI SARMIENTO" userId="S::u17300008@utp.edu.pe::1f5ddb26-a6cb-4b91-8df6-0de20ccad8a3" providerId="AD" clId="Web-{B784749A-A8ED-E481-AC52-5AD823E3ED04}"/>
    <pc:docChg chg="modSld">
      <pc:chgData name="ALUMNO - ELLIOT LEO GARAMENDI SARMIENTO" userId="S::u17300008@utp.edu.pe::1f5ddb26-a6cb-4b91-8df6-0de20ccad8a3" providerId="AD" clId="Web-{B784749A-A8ED-E481-AC52-5AD823E3ED04}" dt="2020-02-11T18:45:27.750" v="6" actId="20577"/>
      <pc:docMkLst>
        <pc:docMk/>
      </pc:docMkLst>
      <pc:sldChg chg="modSp">
        <pc:chgData name="ALUMNO - ELLIOT LEO GARAMENDI SARMIENTO" userId="S::u17300008@utp.edu.pe::1f5ddb26-a6cb-4b91-8df6-0de20ccad8a3" providerId="AD" clId="Web-{B784749A-A8ED-E481-AC52-5AD823E3ED04}" dt="2020-02-11T18:45:27.172" v="5"/>
        <pc:sldMkLst>
          <pc:docMk/>
          <pc:sldMk cId="0" sldId="299"/>
        </pc:sldMkLst>
        <pc:graphicFrameChg chg="mod modGraphic">
          <ac:chgData name="ALUMNO - ELLIOT LEO GARAMENDI SARMIENTO" userId="S::u17300008@utp.edu.pe::1f5ddb26-a6cb-4b91-8df6-0de20ccad8a3" providerId="AD" clId="Web-{B784749A-A8ED-E481-AC52-5AD823E3ED04}" dt="2020-02-11T18:45:27.172" v="5"/>
          <ac:graphicFrameMkLst>
            <pc:docMk/>
            <pc:sldMk cId="0" sldId="299"/>
            <ac:graphicFrameMk id="3" creationId="{246D255B-C063-42FF-8D1E-03E87093224D}"/>
          </ac:graphicFrameMkLst>
        </pc:graphicFrameChg>
      </pc:sldChg>
      <pc:sldChg chg="modSp">
        <pc:chgData name="ALUMNO - ELLIOT LEO GARAMENDI SARMIENTO" userId="S::u17300008@utp.edu.pe::1f5ddb26-a6cb-4b91-8df6-0de20ccad8a3" providerId="AD" clId="Web-{B784749A-A8ED-E481-AC52-5AD823E3ED04}" dt="2020-02-11T18:45:27.750" v="6" actId="20577"/>
        <pc:sldMkLst>
          <pc:docMk/>
          <pc:sldMk cId="0" sldId="318"/>
        </pc:sldMkLst>
        <pc:spChg chg="mod">
          <ac:chgData name="ALUMNO - ELLIOT LEO GARAMENDI SARMIENTO" userId="S::u17300008@utp.edu.pe::1f5ddb26-a6cb-4b91-8df6-0de20ccad8a3" providerId="AD" clId="Web-{B784749A-A8ED-E481-AC52-5AD823E3ED04}" dt="2020-02-11T18:45:27.750" v="6" actId="20577"/>
          <ac:spMkLst>
            <pc:docMk/>
            <pc:sldMk cId="0" sldId="318"/>
            <ac:spMk id="76" creationId="{8260BBF7-6902-48B5-BCED-F687393B9C45}"/>
          </ac:spMkLst>
        </pc:spChg>
      </pc:sldChg>
    </pc:docChg>
  </pc:docChgLst>
  <pc:docChgLst>
    <pc:chgData name="ALUMNO - ACSAFKINERET NEZIB YONAMINE SALAZAR" userId="S::u17204388@utp.edu.pe::33e9cab8-1bea-4234-85d8-09c4b6e2c437" providerId="AD" clId="Web-{00F6C6E0-6567-DA74-8BB5-D52B33CE72F2}"/>
    <pc:docChg chg="modSld">
      <pc:chgData name="ALUMNO - ACSAFKINERET NEZIB YONAMINE SALAZAR" userId="S::u17204388@utp.edu.pe::33e9cab8-1bea-4234-85d8-09c4b6e2c437" providerId="AD" clId="Web-{00F6C6E0-6567-DA74-8BB5-D52B33CE72F2}" dt="2020-02-10T19:53:46.211" v="122" actId="14100"/>
      <pc:docMkLst>
        <pc:docMk/>
      </pc:docMkLst>
      <pc:sldChg chg="modSp">
        <pc:chgData name="ALUMNO - ACSAFKINERET NEZIB YONAMINE SALAZAR" userId="S::u17204388@utp.edu.pe::33e9cab8-1bea-4234-85d8-09c4b6e2c437" providerId="AD" clId="Web-{00F6C6E0-6567-DA74-8BB5-D52B33CE72F2}" dt="2020-02-10T19:50:58.744" v="72"/>
        <pc:sldMkLst>
          <pc:docMk/>
          <pc:sldMk cId="0" sldId="299"/>
        </pc:sldMkLst>
        <pc:graphicFrameChg chg="mod modGraphic">
          <ac:chgData name="ALUMNO - ACSAFKINERET NEZIB YONAMINE SALAZAR" userId="S::u17204388@utp.edu.pe::33e9cab8-1bea-4234-85d8-09c4b6e2c437" providerId="AD" clId="Web-{00F6C6E0-6567-DA74-8BB5-D52B33CE72F2}" dt="2020-02-10T19:50:58.744" v="72"/>
          <ac:graphicFrameMkLst>
            <pc:docMk/>
            <pc:sldMk cId="0" sldId="299"/>
            <ac:graphicFrameMk id="3" creationId="{246D255B-C063-42FF-8D1E-03E87093224D}"/>
          </ac:graphicFrameMkLst>
        </pc:graphicFrameChg>
      </pc:sldChg>
      <pc:sldChg chg="delSp modSp delAnim">
        <pc:chgData name="ALUMNO - ACSAFKINERET NEZIB YONAMINE SALAZAR" userId="S::u17204388@utp.edu.pe::33e9cab8-1bea-4234-85d8-09c4b6e2c437" providerId="AD" clId="Web-{00F6C6E0-6567-DA74-8BB5-D52B33CE72F2}" dt="2020-02-10T19:53:46.211" v="122" actId="14100"/>
        <pc:sldMkLst>
          <pc:docMk/>
          <pc:sldMk cId="0" sldId="318"/>
        </pc:sldMkLst>
        <pc:spChg chg="mod topLvl">
          <ac:chgData name="ALUMNO - ACSAFKINERET NEZIB YONAMINE SALAZAR" userId="S::u17204388@utp.edu.pe::33e9cab8-1bea-4234-85d8-09c4b6e2c437" providerId="AD" clId="Web-{00F6C6E0-6567-DA74-8BB5-D52B33CE72F2}" dt="2020-02-10T19:53:28.399" v="118" actId="20577"/>
          <ac:spMkLst>
            <pc:docMk/>
            <pc:sldMk cId="0" sldId="318"/>
            <ac:spMk id="63" creationId="{7621DB52-1692-402D-BEE9-AB34899C75F6}"/>
          </ac:spMkLst>
        </pc:spChg>
        <pc:spChg chg="mod">
          <ac:chgData name="ALUMNO - ACSAFKINERET NEZIB YONAMINE SALAZAR" userId="S::u17204388@utp.edu.pe::33e9cab8-1bea-4234-85d8-09c4b6e2c437" providerId="AD" clId="Web-{00F6C6E0-6567-DA74-8BB5-D52B33CE72F2}" dt="2020-02-10T19:42:28.670" v="5" actId="20577"/>
          <ac:spMkLst>
            <pc:docMk/>
            <pc:sldMk cId="0" sldId="318"/>
            <ac:spMk id="75" creationId="{620C6233-2712-47E8-B2E5-A32CA7F38A1D}"/>
          </ac:spMkLst>
        </pc:spChg>
        <pc:spChg chg="mod">
          <ac:chgData name="ALUMNO - ACSAFKINERET NEZIB YONAMINE SALAZAR" userId="S::u17204388@utp.edu.pe::33e9cab8-1bea-4234-85d8-09c4b6e2c437" providerId="AD" clId="Web-{00F6C6E0-6567-DA74-8BB5-D52B33CE72F2}" dt="2020-02-10T19:49:28.854" v="52" actId="20577"/>
          <ac:spMkLst>
            <pc:docMk/>
            <pc:sldMk cId="0" sldId="318"/>
            <ac:spMk id="76" creationId="{8260BBF7-6902-48B5-BCED-F687393B9C45}"/>
          </ac:spMkLst>
        </pc:spChg>
        <pc:spChg chg="mod">
          <ac:chgData name="ALUMNO - ACSAFKINERET NEZIB YONAMINE SALAZAR" userId="S::u17204388@utp.edu.pe::33e9cab8-1bea-4234-85d8-09c4b6e2c437" providerId="AD" clId="Web-{00F6C6E0-6567-DA74-8BB5-D52B33CE72F2}" dt="2020-02-10T19:42:11.826" v="3" actId="20577"/>
          <ac:spMkLst>
            <pc:docMk/>
            <pc:sldMk cId="0" sldId="318"/>
            <ac:spMk id="80" creationId="{80E5C9C5-2509-4C12-81AA-1ADB29ED16EC}"/>
          </ac:spMkLst>
        </pc:spChg>
        <pc:spChg chg="mod">
          <ac:chgData name="ALUMNO - ACSAFKINERET NEZIB YONAMINE SALAZAR" userId="S::u17204388@utp.edu.pe::33e9cab8-1bea-4234-85d8-09c4b6e2c437" providerId="AD" clId="Web-{00F6C6E0-6567-DA74-8BB5-D52B33CE72F2}" dt="2020-02-10T19:52:27.493" v="104" actId="20577"/>
          <ac:spMkLst>
            <pc:docMk/>
            <pc:sldMk cId="0" sldId="318"/>
            <ac:spMk id="85" creationId="{C8A0AF14-B25F-44B7-B445-E851CC4E0133}"/>
          </ac:spMkLst>
        </pc:spChg>
        <pc:grpChg chg="del">
          <ac:chgData name="ALUMNO - ACSAFKINERET NEZIB YONAMINE SALAZAR" userId="S::u17204388@utp.edu.pe::33e9cab8-1bea-4234-85d8-09c4b6e2c437" providerId="AD" clId="Web-{00F6C6E0-6567-DA74-8BB5-D52B33CE72F2}" dt="2020-02-10T19:51:44.853" v="101"/>
          <ac:grpSpMkLst>
            <pc:docMk/>
            <pc:sldMk cId="0" sldId="318"/>
            <ac:grpSpMk id="62" creationId="{96D94912-D582-4D2A-A410-C63C371C6881}"/>
          </ac:grpSpMkLst>
        </pc:grpChg>
        <pc:picChg chg="topLvl">
          <ac:chgData name="ALUMNO - ACSAFKINERET NEZIB YONAMINE SALAZAR" userId="S::u17204388@utp.edu.pe::33e9cab8-1bea-4234-85d8-09c4b6e2c437" providerId="AD" clId="Web-{00F6C6E0-6567-DA74-8BB5-D52B33CE72F2}" dt="2020-02-10T19:51:44.853" v="101"/>
          <ac:picMkLst>
            <pc:docMk/>
            <pc:sldMk cId="0" sldId="318"/>
            <ac:picMk id="64" creationId="{19C040C3-01BA-4B04-8CD3-B8DE15CBD548}"/>
          </ac:picMkLst>
        </pc:picChg>
        <pc:cxnChg chg="mod">
          <ac:chgData name="ALUMNO - ACSAFKINERET NEZIB YONAMINE SALAZAR" userId="S::u17204388@utp.edu.pe::33e9cab8-1bea-4234-85d8-09c4b6e2c437" providerId="AD" clId="Web-{00F6C6E0-6567-DA74-8BB5-D52B33CE72F2}" dt="2020-02-10T19:53:46.211" v="122" actId="14100"/>
          <ac:cxnSpMkLst>
            <pc:docMk/>
            <pc:sldMk cId="0" sldId="318"/>
            <ac:cxnSpMk id="92" creationId="{04BD706D-F446-46D7-BAC0-90F05625D5E7}"/>
          </ac:cxnSpMkLst>
        </pc:cxnChg>
      </pc:sldChg>
    </pc:docChg>
  </pc:docChgLst>
  <pc:docChgLst>
    <pc:chgData name="ALUMNO - ELLIOT LEO GARAMENDI SARMIENTO" userId="S::u17300008@utp.edu.pe::1f5ddb26-a6cb-4b91-8df6-0de20ccad8a3" providerId="AD" clId="Web-{DF9F89D8-C3A8-37F1-9F80-E90DD121D36C}"/>
    <pc:docChg chg="modSld">
      <pc:chgData name="ALUMNO - ELLIOT LEO GARAMENDI SARMIENTO" userId="S::u17300008@utp.edu.pe::1f5ddb26-a6cb-4b91-8df6-0de20ccad8a3" providerId="AD" clId="Web-{DF9F89D8-C3A8-37F1-9F80-E90DD121D36C}" dt="2020-02-10T20:08:46.123" v="31"/>
      <pc:docMkLst>
        <pc:docMk/>
      </pc:docMkLst>
      <pc:sldChg chg="modSp">
        <pc:chgData name="ALUMNO - ELLIOT LEO GARAMENDI SARMIENTO" userId="S::u17300008@utp.edu.pe::1f5ddb26-a6cb-4b91-8df6-0de20ccad8a3" providerId="AD" clId="Web-{DF9F89D8-C3A8-37F1-9F80-E90DD121D36C}" dt="2020-02-10T20:07:38.278" v="21"/>
        <pc:sldMkLst>
          <pc:docMk/>
          <pc:sldMk cId="0" sldId="299"/>
        </pc:sldMkLst>
        <pc:graphicFrameChg chg="mod modGraphic">
          <ac:chgData name="ALUMNO - ELLIOT LEO GARAMENDI SARMIENTO" userId="S::u17300008@utp.edu.pe::1f5ddb26-a6cb-4b91-8df6-0de20ccad8a3" providerId="AD" clId="Web-{DF9F89D8-C3A8-37F1-9F80-E90DD121D36C}" dt="2020-02-10T20:07:38.278" v="21"/>
          <ac:graphicFrameMkLst>
            <pc:docMk/>
            <pc:sldMk cId="0" sldId="299"/>
            <ac:graphicFrameMk id="3" creationId="{246D255B-C063-42FF-8D1E-03E87093224D}"/>
          </ac:graphicFrameMkLst>
        </pc:graphicFrameChg>
      </pc:sldChg>
      <pc:sldChg chg="modSp">
        <pc:chgData name="ALUMNO - ELLIOT LEO GARAMENDI SARMIENTO" userId="S::u17300008@utp.edu.pe::1f5ddb26-a6cb-4b91-8df6-0de20ccad8a3" providerId="AD" clId="Web-{DF9F89D8-C3A8-37F1-9F80-E90DD121D36C}" dt="2020-02-10T20:07:25.622" v="5" actId="20577"/>
        <pc:sldMkLst>
          <pc:docMk/>
          <pc:sldMk cId="0" sldId="318"/>
        </pc:sldMkLst>
        <pc:spChg chg="mod">
          <ac:chgData name="ALUMNO - ELLIOT LEO GARAMENDI SARMIENTO" userId="S::u17300008@utp.edu.pe::1f5ddb26-a6cb-4b91-8df6-0de20ccad8a3" providerId="AD" clId="Web-{DF9F89D8-C3A8-37F1-9F80-E90DD121D36C}" dt="2020-02-10T20:07:25.622" v="5" actId="20577"/>
          <ac:spMkLst>
            <pc:docMk/>
            <pc:sldMk cId="0" sldId="318"/>
            <ac:spMk id="76" creationId="{8260BBF7-6902-48B5-BCED-F687393B9C45}"/>
          </ac:spMkLst>
        </pc:spChg>
      </pc:sldChg>
      <pc:sldChg chg="modSp">
        <pc:chgData name="ALUMNO - ELLIOT LEO GARAMENDI SARMIENTO" userId="S::u17300008@utp.edu.pe::1f5ddb26-a6cb-4b91-8df6-0de20ccad8a3" providerId="AD" clId="Web-{DF9F89D8-C3A8-37F1-9F80-E90DD121D36C}" dt="2020-02-10T20:08:16.419" v="23" actId="20577"/>
        <pc:sldMkLst>
          <pc:docMk/>
          <pc:sldMk cId="0" sldId="324"/>
        </pc:sldMkLst>
        <pc:spChg chg="mod">
          <ac:chgData name="ALUMNO - ELLIOT LEO GARAMENDI SARMIENTO" userId="S::u17300008@utp.edu.pe::1f5ddb26-a6cb-4b91-8df6-0de20ccad8a3" providerId="AD" clId="Web-{DF9F89D8-C3A8-37F1-9F80-E90DD121D36C}" dt="2020-02-10T20:08:16.419" v="23" actId="20577"/>
          <ac:spMkLst>
            <pc:docMk/>
            <pc:sldMk cId="0" sldId="324"/>
            <ac:spMk id="50180" creationId="{9646A507-6377-475A-87FD-51788AADEFB6}"/>
          </ac:spMkLst>
        </pc:spChg>
      </pc:sldChg>
      <pc:sldChg chg="modSp">
        <pc:chgData name="ALUMNO - ELLIOT LEO GARAMENDI SARMIENTO" userId="S::u17300008@utp.edu.pe::1f5ddb26-a6cb-4b91-8df6-0de20ccad8a3" providerId="AD" clId="Web-{DF9F89D8-C3A8-37F1-9F80-E90DD121D36C}" dt="2020-02-10T20:08:46.123" v="31"/>
        <pc:sldMkLst>
          <pc:docMk/>
          <pc:sldMk cId="0" sldId="328"/>
        </pc:sldMkLst>
        <pc:graphicFrameChg chg="mod modGraphic">
          <ac:chgData name="ALUMNO - ELLIOT LEO GARAMENDI SARMIENTO" userId="S::u17300008@utp.edu.pe::1f5ddb26-a6cb-4b91-8df6-0de20ccad8a3" providerId="AD" clId="Web-{DF9F89D8-C3A8-37F1-9F80-E90DD121D36C}" dt="2020-02-10T20:08:46.123" v="31"/>
          <ac:graphicFrameMkLst>
            <pc:docMk/>
            <pc:sldMk cId="0" sldId="328"/>
            <ac:graphicFrameMk id="50333" creationId="{B17679B9-7284-4C26-93C3-1AD0A7853CCC}"/>
          </ac:graphicFrameMkLst>
        </pc:graphicFrameChg>
      </pc:sldChg>
      <pc:sldChg chg="modSp">
        <pc:chgData name="ALUMNO - ELLIOT LEO GARAMENDI SARMIENTO" userId="S::u17300008@utp.edu.pe::1f5ddb26-a6cb-4b91-8df6-0de20ccad8a3" providerId="AD" clId="Web-{DF9F89D8-C3A8-37F1-9F80-E90DD121D36C}" dt="2020-02-10T20:03:51.606" v="3" actId="20577"/>
        <pc:sldMkLst>
          <pc:docMk/>
          <pc:sldMk cId="1081239544" sldId="359"/>
        </pc:sldMkLst>
        <pc:graphicFrameChg chg="modGraphic">
          <ac:chgData name="ALUMNO - ELLIOT LEO GARAMENDI SARMIENTO" userId="S::u17300008@utp.edu.pe::1f5ddb26-a6cb-4b91-8df6-0de20ccad8a3" providerId="AD" clId="Web-{DF9F89D8-C3A8-37F1-9F80-E90DD121D36C}" dt="2020-02-10T20:03:51.606" v="3" actId="20577"/>
          <ac:graphicFrameMkLst>
            <pc:docMk/>
            <pc:sldMk cId="1081239544" sldId="359"/>
            <ac:graphicFrameMk id="10" creationId="{DEB2A36D-A4C1-4E99-84FF-D5F96DD9B2B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289F4CCC-DF1D-4047-A695-B9C2846F6B55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sz="1050" b="1"/>
            <a:t>Gestor de la configuración</a:t>
          </a:r>
          <a:endParaRPr lang="es-PE" sz="1050">
            <a:solidFill>
              <a:schemeClr val="tx1"/>
            </a:solidFill>
          </a:endParaRPr>
        </a:p>
      </dgm:t>
    </dgm:pt>
    <dgm:pt modelId="{F0C0CEB0-5878-4BFA-B012-1700EA6C539D}" type="parTrans" cxnId="{122D9D5F-F006-4FFD-B217-B2B685469656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DC66E8DF-890F-4CFD-8110-446E8B1C2E85}" type="sibTrans" cxnId="{122D9D5F-F006-4FFD-B217-B2B685469656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1D69FAA2-5D07-4996-8A8C-36CD08098B92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Será responsable de definir, diseñar y administrar el proceso de Gestión de la Configuración. </a:t>
          </a:r>
        </a:p>
      </dgm:t>
    </dgm:pt>
    <dgm:pt modelId="{BE29ED14-F12E-441C-B062-ECB65AA66B99}" type="parTrans" cxnId="{8497A840-6630-43AA-85EC-E6BB119AB28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9F8EE243-F05B-48A5-9985-8FE4399BBEF4}" type="sibTrans" cxnId="{8497A840-6630-43AA-85EC-E6BB119AB28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75FF6477-A9AF-490B-AC22-C8B9C0D28051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050" b="1"/>
            <a:t>Analista Funcional/Programador</a:t>
          </a:r>
          <a:endParaRPr lang="es-PE" sz="1050" b="1"/>
        </a:p>
      </dgm:t>
    </dgm:pt>
    <dgm:pt modelId="{A7ECB30B-F051-45FC-A82F-433A9A9DF046}" type="parTrans" cxnId="{96D7E4BB-CCE1-4EFC-8D6A-54C2F3DABD33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07EB1CB3-C92D-4593-8ACF-028483D69119}" type="sibTrans" cxnId="{96D7E4BB-CCE1-4EFC-8D6A-54C2F3DABD33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ACA2D3D7-07A5-4F3F-A9B3-4291200C68A4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Será el responsable de garantizar la sostenibilidad del proceso de gestión de la configuración.</a:t>
          </a:r>
          <a:endParaRPr lang="es-PE" sz="1050">
            <a:solidFill>
              <a:schemeClr val="tx1"/>
            </a:solidFill>
          </a:endParaRPr>
        </a:p>
      </dgm:t>
    </dgm:pt>
    <dgm:pt modelId="{BD252ECE-2DD8-41BD-8571-60DEE594EE6F}" type="parTrans" cxnId="{071017FC-5320-4ECA-BEA1-1CC4002D2713}">
      <dgm:prSet/>
      <dgm:spPr/>
      <dgm:t>
        <a:bodyPr/>
        <a:lstStyle/>
        <a:p>
          <a:endParaRPr lang="es-PE" sz="1200"/>
        </a:p>
      </dgm:t>
    </dgm:pt>
    <dgm:pt modelId="{F0663FE6-2F7E-4697-97FC-A91EBF3E2646}" type="sibTrans" cxnId="{071017FC-5320-4ECA-BEA1-1CC4002D2713}">
      <dgm:prSet/>
      <dgm:spPr/>
      <dgm:t>
        <a:bodyPr/>
        <a:lstStyle/>
        <a:p>
          <a:endParaRPr lang="es-PE" sz="1200"/>
        </a:p>
      </dgm:t>
    </dgm:pt>
    <dgm:pt modelId="{84BE9DFD-ECF3-4DA0-86B2-4A323749148C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Define y ejecuta el Plan del Proyecto para la Tercerización.</a:t>
          </a:r>
        </a:p>
      </dgm:t>
    </dgm:pt>
    <dgm:pt modelId="{5BC8153A-A7B2-4FBA-A243-995A0C833CA7}" type="sibTrans" cxnId="{9898A01B-4A4D-4834-AF88-2963A765B928}">
      <dgm:prSet/>
      <dgm:spPr/>
      <dgm:t>
        <a:bodyPr/>
        <a:lstStyle/>
        <a:p>
          <a:endParaRPr lang="es-PE"/>
        </a:p>
      </dgm:t>
    </dgm:pt>
    <dgm:pt modelId="{7AB44AD2-5CA9-4988-9499-F0E7604B9E2D}" type="parTrans" cxnId="{9898A01B-4A4D-4834-AF88-2963A765B928}">
      <dgm:prSet/>
      <dgm:spPr/>
      <dgm:t>
        <a:bodyPr/>
        <a:lstStyle/>
        <a:p>
          <a:endParaRPr lang="es-PE"/>
        </a:p>
      </dgm:t>
    </dgm:pt>
    <dgm:pt modelId="{22AE7DC3-41B1-4ECE-B68F-488D056B732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Realiza el seguimiento y auditoría de las tareas detalladas en el Plan del Proyecto.</a:t>
          </a:r>
        </a:p>
      </dgm:t>
    </dgm:pt>
    <dgm:pt modelId="{D2BE10AB-AB09-4AF6-A836-DC3DF1CEF17B}" type="sibTrans" cxnId="{16991E80-02A1-44C6-A7ED-E94931ED037E}">
      <dgm:prSet/>
      <dgm:spPr/>
      <dgm:t>
        <a:bodyPr/>
        <a:lstStyle/>
        <a:p>
          <a:endParaRPr lang="es-PE"/>
        </a:p>
      </dgm:t>
    </dgm:pt>
    <dgm:pt modelId="{5C7E358A-56D8-4169-B8D7-D94921EC2845}" type="parTrans" cxnId="{16991E80-02A1-44C6-A7ED-E94931ED037E}">
      <dgm:prSet/>
      <dgm:spPr/>
      <dgm:t>
        <a:bodyPr/>
        <a:lstStyle/>
        <a:p>
          <a:endParaRPr lang="es-PE"/>
        </a:p>
      </dgm:t>
    </dgm:pt>
    <dgm:pt modelId="{17C1DF79-B2A3-4982-A056-56BDDDEAD813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Mantiene y preserva los </a:t>
          </a:r>
          <a:r>
            <a:rPr lang="es-PE" sz="1050" err="1">
              <a:solidFill>
                <a:schemeClr val="tx1"/>
              </a:solidFill>
              <a:latin typeface="Arial" panose="020B0604020202020204" pitchFamily="34" charset="0"/>
            </a:rPr>
            <a:t>Baselines</a:t>
          </a: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.</a:t>
          </a:r>
        </a:p>
      </dgm:t>
    </dgm:pt>
    <dgm:pt modelId="{B07FF377-87E9-498F-BDA6-430E35740B4F}" type="sibTrans" cxnId="{CC1A7EE5-A68E-47F7-897B-15B82EDEA093}">
      <dgm:prSet/>
      <dgm:spPr/>
      <dgm:t>
        <a:bodyPr/>
        <a:lstStyle/>
        <a:p>
          <a:endParaRPr lang="es-PE"/>
        </a:p>
      </dgm:t>
    </dgm:pt>
    <dgm:pt modelId="{69B2EE4F-C935-4841-9C04-53B126605BB6}" type="parTrans" cxnId="{CC1A7EE5-A68E-47F7-897B-15B82EDEA093}">
      <dgm:prSet/>
      <dgm:spPr/>
      <dgm:t>
        <a:bodyPr/>
        <a:lstStyle/>
        <a:p>
          <a:endParaRPr lang="es-PE"/>
        </a:p>
      </dgm:t>
    </dgm:pt>
    <dgm:pt modelId="{7FF35A4A-87F8-446D-8A75-131F9E19B49A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Asegura y garantiza la disponibilidad de la información almacenada en los repositorios.</a:t>
          </a:r>
        </a:p>
      </dgm:t>
    </dgm:pt>
    <dgm:pt modelId="{3B0229FE-63DD-43CC-9CE0-0B9647E176D8}" type="sibTrans" cxnId="{6307B6FE-BE1C-4FBF-A826-6E6C72F16D5F}">
      <dgm:prSet/>
      <dgm:spPr/>
      <dgm:t>
        <a:bodyPr/>
        <a:lstStyle/>
        <a:p>
          <a:endParaRPr lang="es-PE"/>
        </a:p>
      </dgm:t>
    </dgm:pt>
    <dgm:pt modelId="{783FA3DD-E0E6-4C8C-98D3-9EFBFD9B008C}" type="parTrans" cxnId="{6307B6FE-BE1C-4FBF-A826-6E6C72F16D5F}">
      <dgm:prSet/>
      <dgm:spPr/>
      <dgm:t>
        <a:bodyPr/>
        <a:lstStyle/>
        <a:p>
          <a:endParaRPr lang="es-PE"/>
        </a:p>
      </dgm:t>
    </dgm:pt>
    <dgm:pt modelId="{39666B65-3D4C-45B0-99AE-7657BDA3BB9E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PE" sz="1050">
              <a:solidFill>
                <a:schemeClr val="tx1"/>
              </a:solidFill>
              <a:latin typeface="Arial" panose="020B0604020202020204" pitchFamily="34" charset="0"/>
            </a:rPr>
            <a:t>Realiza la sincronización de documentos con el Repositorio Central de la Empresa.</a:t>
          </a:r>
        </a:p>
      </dgm:t>
    </dgm:pt>
    <dgm:pt modelId="{547D8FF3-2359-4398-81D6-491380903798}" type="sibTrans" cxnId="{B6A1A2F4-FD20-4D17-AC55-753701623A3A}">
      <dgm:prSet/>
      <dgm:spPr/>
      <dgm:t>
        <a:bodyPr/>
        <a:lstStyle/>
        <a:p>
          <a:endParaRPr lang="es-PE"/>
        </a:p>
      </dgm:t>
    </dgm:pt>
    <dgm:pt modelId="{B5F68541-3240-4924-9325-A0861DD9D5C8}" type="parTrans" cxnId="{B6A1A2F4-FD20-4D17-AC55-753701623A3A}">
      <dgm:prSet/>
      <dgm:spPr/>
      <dgm:t>
        <a:bodyPr/>
        <a:lstStyle/>
        <a:p>
          <a:endParaRPr lang="es-PE"/>
        </a:p>
      </dgm:t>
    </dgm:pt>
    <dgm:pt modelId="{3C283CA4-1327-4563-9C1E-496BB5B422C6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Lleva a cabo las actividades de versionamiento de documentos de gestión a su cargo, de acuerdo a los procedimientos establecidos. </a:t>
          </a:r>
          <a:endParaRPr lang="es-PE" altLang="es-PE" sz="105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59C301EF-379D-422A-9762-5ABC8BAC06A1}" type="parTrans" cxnId="{CC6BE341-DB8C-4786-9FC8-1EBFF33FAE1A}">
      <dgm:prSet/>
      <dgm:spPr/>
      <dgm:t>
        <a:bodyPr/>
        <a:lstStyle/>
        <a:p>
          <a:endParaRPr lang="es-PE"/>
        </a:p>
      </dgm:t>
    </dgm:pt>
    <dgm:pt modelId="{331EEF38-70E5-4995-90A4-D3513025E596}" type="sibTrans" cxnId="{CC6BE341-DB8C-4786-9FC8-1EBFF33FAE1A}">
      <dgm:prSet/>
      <dgm:spPr/>
      <dgm:t>
        <a:bodyPr/>
        <a:lstStyle/>
        <a:p>
          <a:endParaRPr lang="es-PE"/>
        </a:p>
      </dgm:t>
    </dgm:pt>
    <dgm:pt modelId="{50629798-CD2A-4B23-AFA2-9C16B5AAF760}">
      <dgm:prSet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Revisar los informes y viabilizar los requerimientos de gestión de configuración.</a:t>
          </a:r>
          <a:endParaRPr lang="es-PE" altLang="es-PE" sz="105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1B0D7367-4D17-4745-8CCB-C7864D658A5C}" type="parTrans" cxnId="{D507D274-0D29-4BE5-B418-062EF3CAEE15}">
      <dgm:prSet/>
      <dgm:spPr/>
      <dgm:t>
        <a:bodyPr/>
        <a:lstStyle/>
        <a:p>
          <a:endParaRPr lang="es-PE"/>
        </a:p>
      </dgm:t>
    </dgm:pt>
    <dgm:pt modelId="{F7CFD300-20D8-4CB5-A5EC-6980D3267B83}" type="sibTrans" cxnId="{D507D274-0D29-4BE5-B418-062EF3CAEE15}">
      <dgm:prSet/>
      <dgm:spPr/>
      <dgm:t>
        <a:bodyPr/>
        <a:lstStyle/>
        <a:p>
          <a:endParaRPr lang="es-PE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3E154543-CBE8-47F2-944C-527BA46C5F13}" type="pres">
      <dgm:prSet presAssocID="{289F4CCC-DF1D-4047-A695-B9C2846F6B55}" presName="composite" presStyleCnt="0"/>
      <dgm:spPr/>
    </dgm:pt>
    <dgm:pt modelId="{DA002875-5257-4102-B8AC-E61286DB52F3}" type="pres">
      <dgm:prSet presAssocID="{289F4CCC-DF1D-4047-A695-B9C2846F6B5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AA71A4D-8356-494D-BC44-47BD4E013B8F}" type="pres">
      <dgm:prSet presAssocID="{289F4CCC-DF1D-4047-A695-B9C2846F6B55}" presName="descendantText" presStyleLbl="alignAcc1" presStyleIdx="0" presStyleCnt="2">
        <dgm:presLayoutVars>
          <dgm:bulletEnabled val="1"/>
        </dgm:presLayoutVars>
      </dgm:prSet>
      <dgm:spPr/>
    </dgm:pt>
    <dgm:pt modelId="{806F107D-5725-4D5F-9E2E-928B31DD4336}" type="pres">
      <dgm:prSet presAssocID="{DC66E8DF-890F-4CFD-8110-446E8B1C2E85}" presName="sp" presStyleCnt="0"/>
      <dgm:spPr/>
    </dgm:pt>
    <dgm:pt modelId="{7EB47982-F2E2-47CC-929A-72E349801979}" type="pres">
      <dgm:prSet presAssocID="{75FF6477-A9AF-490B-AC22-C8B9C0D28051}" presName="composite" presStyleCnt="0"/>
      <dgm:spPr/>
    </dgm:pt>
    <dgm:pt modelId="{118C2EEF-B90E-4EBD-A1A0-11DBB1950974}" type="pres">
      <dgm:prSet presAssocID="{75FF6477-A9AF-490B-AC22-C8B9C0D2805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531A5B5-0BF1-48F5-89C3-23CE6D89BAA5}" type="pres">
      <dgm:prSet presAssocID="{75FF6477-A9AF-490B-AC22-C8B9C0D2805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F4EB6619-12B6-4BBE-8EDD-685959C30166}" type="presOf" srcId="{17C1DF79-B2A3-4982-A056-56BDDDEAD813}" destId="{BAA71A4D-8356-494D-BC44-47BD4E013B8F}" srcOrd="0" destOrd="3" presId="urn:microsoft.com/office/officeart/2005/8/layout/chevron2"/>
    <dgm:cxn modelId="{9898A01B-4A4D-4834-AF88-2963A765B928}" srcId="{289F4CCC-DF1D-4047-A695-B9C2846F6B55}" destId="{84BE9DFD-ECF3-4DA0-86B2-4A323749148C}" srcOrd="1" destOrd="0" parTransId="{7AB44AD2-5CA9-4988-9499-F0E7604B9E2D}" sibTransId="{5BC8153A-A7B2-4FBA-A243-995A0C833CA7}"/>
    <dgm:cxn modelId="{8497A840-6630-43AA-85EC-E6BB119AB282}" srcId="{289F4CCC-DF1D-4047-A695-B9C2846F6B55}" destId="{1D69FAA2-5D07-4996-8A8C-36CD08098B92}" srcOrd="0" destOrd="0" parTransId="{BE29ED14-F12E-441C-B062-ECB65AA66B99}" sibTransId="{9F8EE243-F05B-48A5-9985-8FE4399BBEF4}"/>
    <dgm:cxn modelId="{122D9D5F-F006-4FFD-B217-B2B685469656}" srcId="{DF8F84BE-4803-4E6B-AE3C-05D5C3189CE8}" destId="{289F4CCC-DF1D-4047-A695-B9C2846F6B55}" srcOrd="0" destOrd="0" parTransId="{F0C0CEB0-5878-4BFA-B012-1700EA6C539D}" sibTransId="{DC66E8DF-890F-4CFD-8110-446E8B1C2E85}"/>
    <dgm:cxn modelId="{CC6BE341-DB8C-4786-9FC8-1EBFF33FAE1A}" srcId="{75FF6477-A9AF-490B-AC22-C8B9C0D28051}" destId="{3C283CA4-1327-4563-9C1E-496BB5B422C6}" srcOrd="1" destOrd="0" parTransId="{59C301EF-379D-422A-9762-5ABC8BAC06A1}" sibTransId="{331EEF38-70E5-4995-90A4-D3513025E596}"/>
    <dgm:cxn modelId="{FBCC446C-060D-4F01-A836-A4EFE2E8232E}" type="presOf" srcId="{7FF35A4A-87F8-446D-8A75-131F9E19B49A}" destId="{BAA71A4D-8356-494D-BC44-47BD4E013B8F}" srcOrd="0" destOrd="4" presId="urn:microsoft.com/office/officeart/2005/8/layout/chevron2"/>
    <dgm:cxn modelId="{DED3D66D-52EA-477F-B85C-59C024732863}" type="presOf" srcId="{50629798-CD2A-4B23-AFA2-9C16B5AAF760}" destId="{C531A5B5-0BF1-48F5-89C3-23CE6D89BAA5}" srcOrd="0" destOrd="2" presId="urn:microsoft.com/office/officeart/2005/8/layout/chevron2"/>
    <dgm:cxn modelId="{C8AC4752-65D6-4E05-8685-BA41F3A8D9DD}" type="presOf" srcId="{22AE7DC3-41B1-4ECE-B68F-488D056B7326}" destId="{BAA71A4D-8356-494D-BC44-47BD4E013B8F}" srcOrd="0" destOrd="2" presId="urn:microsoft.com/office/officeart/2005/8/layout/chevron2"/>
    <dgm:cxn modelId="{D507D274-0D29-4BE5-B418-062EF3CAEE15}" srcId="{75FF6477-A9AF-490B-AC22-C8B9C0D28051}" destId="{50629798-CD2A-4B23-AFA2-9C16B5AAF760}" srcOrd="2" destOrd="0" parTransId="{1B0D7367-4D17-4745-8CCB-C7864D658A5C}" sibTransId="{F7CFD300-20D8-4CB5-A5EC-6980D3267B83}"/>
    <dgm:cxn modelId="{89E5D955-9E7C-4D42-B5F5-6A0E5E9C7787}" type="presOf" srcId="{289F4CCC-DF1D-4047-A695-B9C2846F6B55}" destId="{DA002875-5257-4102-B8AC-E61286DB52F3}" srcOrd="0" destOrd="0" presId="urn:microsoft.com/office/officeart/2005/8/layout/chevron2"/>
    <dgm:cxn modelId="{16991E80-02A1-44C6-A7ED-E94931ED037E}" srcId="{289F4CCC-DF1D-4047-A695-B9C2846F6B55}" destId="{22AE7DC3-41B1-4ECE-B68F-488D056B7326}" srcOrd="2" destOrd="0" parTransId="{5C7E358A-56D8-4169-B8D7-D94921EC2845}" sibTransId="{D2BE10AB-AB09-4AF6-A836-DC3DF1CEF17B}"/>
    <dgm:cxn modelId="{EB88318B-B59D-4397-8428-D9363BA7ED80}" type="presOf" srcId="{1D69FAA2-5D07-4996-8A8C-36CD08098B92}" destId="{BAA71A4D-8356-494D-BC44-47BD4E013B8F}" srcOrd="0" destOrd="0" presId="urn:microsoft.com/office/officeart/2005/8/layout/chevron2"/>
    <dgm:cxn modelId="{343166AC-8D9A-4678-B328-CB20FCB83C7B}" type="presOf" srcId="{3C283CA4-1327-4563-9C1E-496BB5B422C6}" destId="{C531A5B5-0BF1-48F5-89C3-23CE6D89BAA5}" srcOrd="0" destOrd="1" presId="urn:microsoft.com/office/officeart/2005/8/layout/chevron2"/>
    <dgm:cxn modelId="{96D7E4BB-CCE1-4EFC-8D6A-54C2F3DABD33}" srcId="{DF8F84BE-4803-4E6B-AE3C-05D5C3189CE8}" destId="{75FF6477-A9AF-490B-AC22-C8B9C0D28051}" srcOrd="1" destOrd="0" parTransId="{A7ECB30B-F051-45FC-A82F-433A9A9DF046}" sibTransId="{07EB1CB3-C92D-4593-8ACF-028483D69119}"/>
    <dgm:cxn modelId="{AEF8F9D7-FC88-46FA-9D2E-B4C6F405CBC6}" type="presOf" srcId="{ACA2D3D7-07A5-4F3F-A9B3-4291200C68A4}" destId="{C531A5B5-0BF1-48F5-89C3-23CE6D89BAA5}" srcOrd="0" destOrd="0" presId="urn:microsoft.com/office/officeart/2005/8/layout/chevron2"/>
    <dgm:cxn modelId="{5CE0BCDD-5919-41D0-9D8D-3410E7D923ED}" type="presOf" srcId="{75FF6477-A9AF-490B-AC22-C8B9C0D28051}" destId="{118C2EEF-B90E-4EBD-A1A0-11DBB1950974}" srcOrd="0" destOrd="0" presId="urn:microsoft.com/office/officeart/2005/8/layout/chevron2"/>
    <dgm:cxn modelId="{CC1A7EE5-A68E-47F7-897B-15B82EDEA093}" srcId="{289F4CCC-DF1D-4047-A695-B9C2846F6B55}" destId="{17C1DF79-B2A3-4982-A056-56BDDDEAD813}" srcOrd="3" destOrd="0" parTransId="{69B2EE4F-C935-4841-9C04-53B126605BB6}" sibTransId="{B07FF377-87E9-498F-BDA6-430E35740B4F}"/>
    <dgm:cxn modelId="{825143E7-9AC6-4C3E-AD93-05B5378E5BD2}" type="presOf" srcId="{84BE9DFD-ECF3-4DA0-86B2-4A323749148C}" destId="{BAA71A4D-8356-494D-BC44-47BD4E013B8F}" srcOrd="0" destOrd="1" presId="urn:microsoft.com/office/officeart/2005/8/layout/chevron2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B6A1A2F4-FD20-4D17-AC55-753701623A3A}" srcId="{289F4CCC-DF1D-4047-A695-B9C2846F6B55}" destId="{39666B65-3D4C-45B0-99AE-7657BDA3BB9E}" srcOrd="5" destOrd="0" parTransId="{B5F68541-3240-4924-9325-A0861DD9D5C8}" sibTransId="{547D8FF3-2359-4398-81D6-491380903798}"/>
    <dgm:cxn modelId="{E3AC28F9-6757-430F-872D-9719F31B2822}" type="presOf" srcId="{39666B65-3D4C-45B0-99AE-7657BDA3BB9E}" destId="{BAA71A4D-8356-494D-BC44-47BD4E013B8F}" srcOrd="0" destOrd="5" presId="urn:microsoft.com/office/officeart/2005/8/layout/chevron2"/>
    <dgm:cxn modelId="{071017FC-5320-4ECA-BEA1-1CC4002D2713}" srcId="{75FF6477-A9AF-490B-AC22-C8B9C0D28051}" destId="{ACA2D3D7-07A5-4F3F-A9B3-4291200C68A4}" srcOrd="0" destOrd="0" parTransId="{BD252ECE-2DD8-41BD-8571-60DEE594EE6F}" sibTransId="{F0663FE6-2F7E-4697-97FC-A91EBF3E2646}"/>
    <dgm:cxn modelId="{6307B6FE-BE1C-4FBF-A826-6E6C72F16D5F}" srcId="{289F4CCC-DF1D-4047-A695-B9C2846F6B55}" destId="{7FF35A4A-87F8-446D-8A75-131F9E19B49A}" srcOrd="4" destOrd="0" parTransId="{783FA3DD-E0E6-4C8C-98D3-9EFBFD9B008C}" sibTransId="{3B0229FE-63DD-43CC-9CE0-0B9647E176D8}"/>
    <dgm:cxn modelId="{4BBD3CCA-408B-4020-A0F3-6B4A522149F3}" type="presParOf" srcId="{74CDF880-8376-4BB8-8047-A4835939DA98}" destId="{3E154543-CBE8-47F2-944C-527BA46C5F13}" srcOrd="0" destOrd="0" presId="urn:microsoft.com/office/officeart/2005/8/layout/chevron2"/>
    <dgm:cxn modelId="{C05211D3-6893-4CCE-816C-4B2F96CAF433}" type="presParOf" srcId="{3E154543-CBE8-47F2-944C-527BA46C5F13}" destId="{DA002875-5257-4102-B8AC-E61286DB52F3}" srcOrd="0" destOrd="0" presId="urn:microsoft.com/office/officeart/2005/8/layout/chevron2"/>
    <dgm:cxn modelId="{F1A48284-9CE3-4149-B0BE-ACB9BCAFE74B}" type="presParOf" srcId="{3E154543-CBE8-47F2-944C-527BA46C5F13}" destId="{BAA71A4D-8356-494D-BC44-47BD4E013B8F}" srcOrd="1" destOrd="0" presId="urn:microsoft.com/office/officeart/2005/8/layout/chevron2"/>
    <dgm:cxn modelId="{82BEDC37-0F9D-43E7-9DE5-41597AE8756E}" type="presParOf" srcId="{74CDF880-8376-4BB8-8047-A4835939DA98}" destId="{806F107D-5725-4D5F-9E2E-928B31DD4336}" srcOrd="1" destOrd="0" presId="urn:microsoft.com/office/officeart/2005/8/layout/chevron2"/>
    <dgm:cxn modelId="{A2245D29-7769-4FCD-AFD5-F812C112689C}" type="presParOf" srcId="{74CDF880-8376-4BB8-8047-A4835939DA98}" destId="{7EB47982-F2E2-47CC-929A-72E349801979}" srcOrd="2" destOrd="0" presId="urn:microsoft.com/office/officeart/2005/8/layout/chevron2"/>
    <dgm:cxn modelId="{113208F3-24ED-4DD6-979E-D133CD486570}" type="presParOf" srcId="{7EB47982-F2E2-47CC-929A-72E349801979}" destId="{118C2EEF-B90E-4EBD-A1A0-11DBB1950974}" srcOrd="0" destOrd="0" presId="urn:microsoft.com/office/officeart/2005/8/layout/chevron2"/>
    <dgm:cxn modelId="{0EC96184-CC48-47D2-97AE-474E447DA663}" type="presParOf" srcId="{7EB47982-F2E2-47CC-929A-72E349801979}" destId="{C531A5B5-0BF1-48F5-89C3-23CE6D89BAA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8F84BE-4803-4E6B-AE3C-05D5C3189CE8}" type="doc">
      <dgm:prSet loTypeId="urn:microsoft.com/office/officeart/2005/8/layout/chevron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PE"/>
        </a:p>
      </dgm:t>
    </dgm:pt>
    <dgm:pt modelId="{9E739D3D-629D-4903-ACDB-E31C2E68B423}">
      <dgm:prSet phldrT="[Texto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s-PE" altLang="es-PE" sz="1050" b="1"/>
            <a:t>Analista de calidad</a:t>
          </a:r>
          <a:endParaRPr lang="es-PE" sz="1050" b="1"/>
        </a:p>
      </dgm:t>
    </dgm:pt>
    <dgm:pt modelId="{22450D6D-2C59-4216-8195-03F59996CA7A}" type="parTrans" cxnId="{9CB2413D-DE3E-4FC3-A2A9-32410B7A127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5455106A-55D2-4C93-964D-564F2E63F06E}" type="sibTrans" cxnId="{9CB2413D-DE3E-4FC3-A2A9-32410B7A127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BCDD09A5-B6AE-4770-8E01-0E04923756DE}">
      <dgm:prSet phldrT="[Texto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 y revisión de los documentos, de acuerdo a los procedimientos establecidos.</a:t>
          </a:r>
          <a:endParaRPr lang="es-PE" sz="105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921F8209-6E16-495C-A6F3-B8438238CB98}" type="parTrans" cxnId="{78ACB3AB-08E2-4569-B952-9D555DBD371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1E9B8124-09C8-4A88-BFEB-D3B327A1DA35}" type="sibTrans" cxnId="{78ACB3AB-08E2-4569-B952-9D555DBD3712}">
      <dgm:prSet/>
      <dgm:spPr/>
      <dgm:t>
        <a:bodyPr/>
        <a:lstStyle/>
        <a:p>
          <a:endParaRPr lang="es-PE" sz="1200">
            <a:solidFill>
              <a:schemeClr val="tx1"/>
            </a:solidFill>
          </a:endParaRPr>
        </a:p>
      </dgm:t>
    </dgm:pt>
    <dgm:pt modelId="{638133C5-C92B-43A0-9879-30AF4DCEC4B2}">
      <dgm:prSet custT="1"/>
      <dgm:spPr/>
      <dgm:t>
        <a:bodyPr/>
        <a:lstStyle/>
        <a:p>
          <a:r>
            <a:rPr lang="es-PE" sz="1050" b="1"/>
            <a:t>Jefe de Proyecto (JP)</a:t>
          </a:r>
          <a:endParaRPr lang="es-PE" altLang="es-PE" sz="1050" b="1"/>
        </a:p>
      </dgm:t>
    </dgm:pt>
    <dgm:pt modelId="{9A05D08E-0ABF-4D0D-92B0-ADE5AFC772BB}" type="parTrans" cxnId="{5CCF29D7-0455-4F0D-BEEC-E280DDEFFED9}">
      <dgm:prSet/>
      <dgm:spPr/>
      <dgm:t>
        <a:bodyPr/>
        <a:lstStyle/>
        <a:p>
          <a:endParaRPr lang="es-PE"/>
        </a:p>
      </dgm:t>
    </dgm:pt>
    <dgm:pt modelId="{AE7D7DB5-7CCE-432D-A83C-E7772A762C88}" type="sibTrans" cxnId="{5CCF29D7-0455-4F0D-BEEC-E280DDEFFED9}">
      <dgm:prSet/>
      <dgm:spPr/>
      <dgm:t>
        <a:bodyPr/>
        <a:lstStyle/>
        <a:p>
          <a:endParaRPr lang="es-PE"/>
        </a:p>
      </dgm:t>
    </dgm:pt>
    <dgm:pt modelId="{46D37624-CCEB-4C5D-BB37-A83D5B5499AF}">
      <dgm:prSet custT="1"/>
      <dgm:spPr/>
      <dgm:t>
        <a:bodyPr/>
        <a:lstStyle/>
        <a:p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 de documentos técnicos (análisis, diseño) y de control interno (cronogramas y actas de reunión), de acuerdo a los procedimientos y estándares establecidos.</a:t>
          </a:r>
          <a:endParaRPr lang="es-PE" altLang="es-PE" sz="105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C702ADBF-27D9-415D-B64C-91FC55E36712}" type="parTrans" cxnId="{A9BAC336-D331-41AE-BEEF-32F6219EE342}">
      <dgm:prSet/>
      <dgm:spPr/>
      <dgm:t>
        <a:bodyPr/>
        <a:lstStyle/>
        <a:p>
          <a:endParaRPr lang="es-PE"/>
        </a:p>
      </dgm:t>
    </dgm:pt>
    <dgm:pt modelId="{DBD4AF0C-E387-405B-A4B8-378A157D19FF}" type="sibTrans" cxnId="{A9BAC336-D331-41AE-BEEF-32F6219EE342}">
      <dgm:prSet/>
      <dgm:spPr/>
      <dgm:t>
        <a:bodyPr/>
        <a:lstStyle/>
        <a:p>
          <a:endParaRPr lang="es-PE"/>
        </a:p>
      </dgm:t>
    </dgm:pt>
    <dgm:pt modelId="{FFA3549F-4C9B-49BF-B6EB-833D9B51A73A}">
      <dgm:prSet custT="1"/>
      <dgm:spPr/>
      <dgm:t>
        <a:bodyPr/>
        <a:lstStyle/>
        <a:p>
          <a:r>
            <a:rPr lang="es-ES" altLang="es-PE" sz="1050">
              <a:solidFill>
                <a:schemeClr val="tx1"/>
              </a:solidFill>
              <a:latin typeface="Arial" panose="020B0604020202020204" pitchFamily="34" charset="0"/>
            </a:rPr>
            <a:t>Revisa que se mantenga la forma y estándares de nomenclatura y versionamiento de los entregables.</a:t>
          </a:r>
          <a:endParaRPr lang="es-PE" altLang="es-PE" sz="105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C6E07BBC-0CD6-4A12-92B0-577F86D70B7F}" type="parTrans" cxnId="{D6AECD69-2CE9-4753-B906-AAFE74D25352}">
      <dgm:prSet/>
      <dgm:spPr/>
      <dgm:t>
        <a:bodyPr/>
        <a:lstStyle/>
        <a:p>
          <a:endParaRPr lang="es-PE"/>
        </a:p>
      </dgm:t>
    </dgm:pt>
    <dgm:pt modelId="{B2ED58E8-337C-494A-B690-84A5BEAFD37B}" type="sibTrans" cxnId="{D6AECD69-2CE9-4753-B906-AAFE74D25352}">
      <dgm:prSet/>
      <dgm:spPr/>
      <dgm:t>
        <a:bodyPr/>
        <a:lstStyle/>
        <a:p>
          <a:endParaRPr lang="es-PE"/>
        </a:p>
      </dgm:t>
    </dgm:pt>
    <dgm:pt modelId="{BFB36810-9C5C-41B6-B932-1579FF8581E0}">
      <dgm:prSet custT="1"/>
      <dgm:spPr/>
      <dgm:t>
        <a:bodyPr/>
        <a:lstStyle/>
        <a:p>
          <a:endParaRPr lang="es-PE" altLang="es-PE" sz="1050">
            <a:solidFill>
              <a:schemeClr val="tx1"/>
            </a:solidFill>
            <a:latin typeface="Arial" panose="020B0604020202020204" pitchFamily="34" charset="0"/>
          </a:endParaRPr>
        </a:p>
      </dgm:t>
    </dgm:pt>
    <dgm:pt modelId="{07F87A82-3470-414B-9D32-3F9E5149EE4F}" type="parTrans" cxnId="{BCB7DEE5-B16F-4979-BC00-1CF31DC8E49C}">
      <dgm:prSet/>
      <dgm:spPr/>
      <dgm:t>
        <a:bodyPr/>
        <a:lstStyle/>
        <a:p>
          <a:endParaRPr lang="es-PE"/>
        </a:p>
      </dgm:t>
    </dgm:pt>
    <dgm:pt modelId="{9F71FC07-BCF3-4587-BA1B-D1C2CADCAD46}" type="sibTrans" cxnId="{BCB7DEE5-B16F-4979-BC00-1CF31DC8E49C}">
      <dgm:prSet/>
      <dgm:spPr/>
      <dgm:t>
        <a:bodyPr/>
        <a:lstStyle/>
        <a:p>
          <a:endParaRPr lang="es-PE"/>
        </a:p>
      </dgm:t>
    </dgm:pt>
    <dgm:pt modelId="{74CDF880-8376-4BB8-8047-A4835939DA98}" type="pres">
      <dgm:prSet presAssocID="{DF8F84BE-4803-4E6B-AE3C-05D5C3189CE8}" presName="linearFlow" presStyleCnt="0">
        <dgm:presLayoutVars>
          <dgm:dir/>
          <dgm:animLvl val="lvl"/>
          <dgm:resizeHandles val="exact"/>
        </dgm:presLayoutVars>
      </dgm:prSet>
      <dgm:spPr/>
    </dgm:pt>
    <dgm:pt modelId="{048D4BA8-C69C-4B7A-8266-484A460A71C9}" type="pres">
      <dgm:prSet presAssocID="{9E739D3D-629D-4903-ACDB-E31C2E68B423}" presName="composite" presStyleCnt="0"/>
      <dgm:spPr/>
    </dgm:pt>
    <dgm:pt modelId="{E172C394-257D-432C-854D-8D2B66C70EB2}" type="pres">
      <dgm:prSet presAssocID="{9E739D3D-629D-4903-ACDB-E31C2E68B42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558A9E5-362E-479D-B0B9-5418178D9FE3}" type="pres">
      <dgm:prSet presAssocID="{9E739D3D-629D-4903-ACDB-E31C2E68B423}" presName="descendantText" presStyleLbl="alignAcc1" presStyleIdx="0" presStyleCnt="2">
        <dgm:presLayoutVars>
          <dgm:bulletEnabled val="1"/>
        </dgm:presLayoutVars>
      </dgm:prSet>
      <dgm:spPr/>
    </dgm:pt>
    <dgm:pt modelId="{1C8DD5FF-C80B-4AD8-81B3-BA6952D5B602}" type="pres">
      <dgm:prSet presAssocID="{5455106A-55D2-4C93-964D-564F2E63F06E}" presName="sp" presStyleCnt="0"/>
      <dgm:spPr/>
    </dgm:pt>
    <dgm:pt modelId="{5732ED8F-3518-41CA-879F-BABD6673583B}" type="pres">
      <dgm:prSet presAssocID="{638133C5-C92B-43A0-9879-30AF4DCEC4B2}" presName="composite" presStyleCnt="0"/>
      <dgm:spPr/>
    </dgm:pt>
    <dgm:pt modelId="{DBDE3768-B166-4BF3-901F-D7050B562AAA}" type="pres">
      <dgm:prSet presAssocID="{638133C5-C92B-43A0-9879-30AF4DCEC4B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27740E3-82E4-4614-BDBF-55C322C11653}" type="pres">
      <dgm:prSet presAssocID="{638133C5-C92B-43A0-9879-30AF4DCEC4B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A4B2B427-687F-4319-85FE-F6E403372CFE}" type="presOf" srcId="{BFB36810-9C5C-41B6-B932-1579FF8581E0}" destId="{527740E3-82E4-4614-BDBF-55C322C11653}" srcOrd="0" destOrd="2" presId="urn:microsoft.com/office/officeart/2005/8/layout/chevron2"/>
    <dgm:cxn modelId="{A9BAC336-D331-41AE-BEEF-32F6219EE342}" srcId="{638133C5-C92B-43A0-9879-30AF4DCEC4B2}" destId="{46D37624-CCEB-4C5D-BB37-A83D5B5499AF}" srcOrd="0" destOrd="0" parTransId="{C702ADBF-27D9-415D-B64C-91FC55E36712}" sibTransId="{DBD4AF0C-E387-405B-A4B8-378A157D19FF}"/>
    <dgm:cxn modelId="{9CB2413D-DE3E-4FC3-A2A9-32410B7A1272}" srcId="{DF8F84BE-4803-4E6B-AE3C-05D5C3189CE8}" destId="{9E739D3D-629D-4903-ACDB-E31C2E68B423}" srcOrd="0" destOrd="0" parTransId="{22450D6D-2C59-4216-8195-03F59996CA7A}" sibTransId="{5455106A-55D2-4C93-964D-564F2E63F06E}"/>
    <dgm:cxn modelId="{82DB365D-4E3D-4526-B19A-AEADB0B10C4B}" type="presOf" srcId="{FFA3549F-4C9B-49BF-B6EB-833D9B51A73A}" destId="{527740E3-82E4-4614-BDBF-55C322C11653}" srcOrd="0" destOrd="1" presId="urn:microsoft.com/office/officeart/2005/8/layout/chevron2"/>
    <dgm:cxn modelId="{D6AECD69-2CE9-4753-B906-AAFE74D25352}" srcId="{638133C5-C92B-43A0-9879-30AF4DCEC4B2}" destId="{FFA3549F-4C9B-49BF-B6EB-833D9B51A73A}" srcOrd="1" destOrd="0" parTransId="{C6E07BBC-0CD6-4A12-92B0-577F86D70B7F}" sibTransId="{B2ED58E8-337C-494A-B690-84A5BEAFD37B}"/>
    <dgm:cxn modelId="{FD3AB979-57A6-4F65-85E8-002CD1DCB97D}" type="presOf" srcId="{9E739D3D-629D-4903-ACDB-E31C2E68B423}" destId="{E172C394-257D-432C-854D-8D2B66C70EB2}" srcOrd="0" destOrd="0" presId="urn:microsoft.com/office/officeart/2005/8/layout/chevron2"/>
    <dgm:cxn modelId="{932DDA88-1865-4AAD-8B0C-3DEBE14BF8D4}" type="presOf" srcId="{638133C5-C92B-43A0-9879-30AF4DCEC4B2}" destId="{DBDE3768-B166-4BF3-901F-D7050B562AAA}" srcOrd="0" destOrd="0" presId="urn:microsoft.com/office/officeart/2005/8/layout/chevron2"/>
    <dgm:cxn modelId="{64B65B8F-8F71-406E-B77D-69D97718AED3}" type="presOf" srcId="{BCDD09A5-B6AE-4770-8E01-0E04923756DE}" destId="{9558A9E5-362E-479D-B0B9-5418178D9FE3}" srcOrd="0" destOrd="0" presId="urn:microsoft.com/office/officeart/2005/8/layout/chevron2"/>
    <dgm:cxn modelId="{78ACB3AB-08E2-4569-B952-9D555DBD3712}" srcId="{9E739D3D-629D-4903-ACDB-E31C2E68B423}" destId="{BCDD09A5-B6AE-4770-8E01-0E04923756DE}" srcOrd="0" destOrd="0" parTransId="{921F8209-6E16-495C-A6F3-B8438238CB98}" sibTransId="{1E9B8124-09C8-4A88-BFEB-D3B327A1DA35}"/>
    <dgm:cxn modelId="{13230FBF-7402-4D16-B387-73EC7FB0DF56}" type="presOf" srcId="{46D37624-CCEB-4C5D-BB37-A83D5B5499AF}" destId="{527740E3-82E4-4614-BDBF-55C322C11653}" srcOrd="0" destOrd="0" presId="urn:microsoft.com/office/officeart/2005/8/layout/chevron2"/>
    <dgm:cxn modelId="{5CCF29D7-0455-4F0D-BEEC-E280DDEFFED9}" srcId="{DF8F84BE-4803-4E6B-AE3C-05D5C3189CE8}" destId="{638133C5-C92B-43A0-9879-30AF4DCEC4B2}" srcOrd="1" destOrd="0" parTransId="{9A05D08E-0ABF-4D0D-92B0-ADE5AFC772BB}" sibTransId="{AE7D7DB5-7CCE-432D-A83C-E7772A762C88}"/>
    <dgm:cxn modelId="{BCB7DEE5-B16F-4979-BC00-1CF31DC8E49C}" srcId="{638133C5-C92B-43A0-9879-30AF4DCEC4B2}" destId="{BFB36810-9C5C-41B6-B932-1579FF8581E0}" srcOrd="2" destOrd="0" parTransId="{07F87A82-3470-414B-9D32-3F9E5149EE4F}" sibTransId="{9F71FC07-BCF3-4587-BA1B-D1C2CADCAD46}"/>
    <dgm:cxn modelId="{C2D39BF3-C9D1-4B51-8755-E9464E3F7AB9}" type="presOf" srcId="{DF8F84BE-4803-4E6B-AE3C-05D5C3189CE8}" destId="{74CDF880-8376-4BB8-8047-A4835939DA98}" srcOrd="0" destOrd="0" presId="urn:microsoft.com/office/officeart/2005/8/layout/chevron2"/>
    <dgm:cxn modelId="{754677CF-689D-44DC-8FB4-8455DFA0EDD1}" type="presParOf" srcId="{74CDF880-8376-4BB8-8047-A4835939DA98}" destId="{048D4BA8-C69C-4B7A-8266-484A460A71C9}" srcOrd="0" destOrd="0" presId="urn:microsoft.com/office/officeart/2005/8/layout/chevron2"/>
    <dgm:cxn modelId="{53D01368-F7BB-4223-8990-0002413101D0}" type="presParOf" srcId="{048D4BA8-C69C-4B7A-8266-484A460A71C9}" destId="{E172C394-257D-432C-854D-8D2B66C70EB2}" srcOrd="0" destOrd="0" presId="urn:microsoft.com/office/officeart/2005/8/layout/chevron2"/>
    <dgm:cxn modelId="{6B6CBC8C-0E48-43B1-9104-719E4C6728B1}" type="presParOf" srcId="{048D4BA8-C69C-4B7A-8266-484A460A71C9}" destId="{9558A9E5-362E-479D-B0B9-5418178D9FE3}" srcOrd="1" destOrd="0" presId="urn:microsoft.com/office/officeart/2005/8/layout/chevron2"/>
    <dgm:cxn modelId="{2754D06E-D19B-466E-8CF0-4880F5D79051}" type="presParOf" srcId="{74CDF880-8376-4BB8-8047-A4835939DA98}" destId="{1C8DD5FF-C80B-4AD8-81B3-BA6952D5B602}" srcOrd="1" destOrd="0" presId="urn:microsoft.com/office/officeart/2005/8/layout/chevron2"/>
    <dgm:cxn modelId="{21068503-0681-4CD7-8803-5F7B82E8387F}" type="presParOf" srcId="{74CDF880-8376-4BB8-8047-A4835939DA98}" destId="{5732ED8F-3518-41CA-879F-BABD6673583B}" srcOrd="2" destOrd="0" presId="urn:microsoft.com/office/officeart/2005/8/layout/chevron2"/>
    <dgm:cxn modelId="{58A9A4C2-2E6A-4D90-8DBA-6027286CB788}" type="presParOf" srcId="{5732ED8F-3518-41CA-879F-BABD6673583B}" destId="{DBDE3768-B166-4BF3-901F-D7050B562AAA}" srcOrd="0" destOrd="0" presId="urn:microsoft.com/office/officeart/2005/8/layout/chevron2"/>
    <dgm:cxn modelId="{814AF4D9-36BE-498C-8B60-8F5438AB7F76}" type="presParOf" srcId="{5732ED8F-3518-41CA-879F-BABD6673583B}" destId="{527740E3-82E4-4614-BDBF-55C322C11653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2875-5257-4102-B8AC-E61286DB52F3}">
      <dsp:nvSpPr>
        <dsp:cNvPr id="0" name=""/>
        <dsp:cNvSpPr/>
      </dsp:nvSpPr>
      <dsp:spPr>
        <a:xfrm rot="5400000">
          <a:off x="-398713" y="402130"/>
          <a:ext cx="2658090" cy="1860663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sz="1050" b="1" kern="1200"/>
            <a:t>Gestor de la configuración</a:t>
          </a:r>
          <a:endParaRPr lang="es-PE" sz="1050" kern="1200">
            <a:solidFill>
              <a:schemeClr val="tx1"/>
            </a:solidFill>
          </a:endParaRPr>
        </a:p>
      </dsp:txBody>
      <dsp:txXfrm rot="-5400000">
        <a:off x="1" y="933749"/>
        <a:ext cx="1860663" cy="797427"/>
      </dsp:txXfrm>
    </dsp:sp>
    <dsp:sp modelId="{BAA71A4D-8356-494D-BC44-47BD4E013B8F}">
      <dsp:nvSpPr>
        <dsp:cNvPr id="0" name=""/>
        <dsp:cNvSpPr/>
      </dsp:nvSpPr>
      <dsp:spPr>
        <a:xfrm rot="5400000">
          <a:off x="4238803" y="-2374723"/>
          <a:ext cx="1727758" cy="6484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Será responsable de definir, diseñar y administrar el proceso de Gestión de la Configuración.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Define y ejecuta el Plan del Proyecto para la Tercerización.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Realiza el seguimiento y auditoría de las tareas detalladas en el Plan del Proyecto.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Mantiene y preserva los </a:t>
          </a:r>
          <a:r>
            <a:rPr lang="es-PE" sz="1050" kern="1200" err="1">
              <a:solidFill>
                <a:schemeClr val="tx1"/>
              </a:solidFill>
              <a:latin typeface="Arial" panose="020B0604020202020204" pitchFamily="34" charset="0"/>
            </a:rPr>
            <a:t>Baselines</a:t>
          </a: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Asegura y garantiza la disponibilidad de la información almacenada en los repositorios.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PE" sz="1050" kern="1200">
              <a:solidFill>
                <a:schemeClr val="tx1"/>
              </a:solidFill>
              <a:latin typeface="Arial" panose="020B0604020202020204" pitchFamily="34" charset="0"/>
            </a:rPr>
            <a:t>Realiza la sincronización de documentos con el Repositorio Central de la Empresa.</a:t>
          </a:r>
        </a:p>
      </dsp:txBody>
      <dsp:txXfrm rot="-5400000">
        <a:off x="1860663" y="87759"/>
        <a:ext cx="6399697" cy="1559074"/>
      </dsp:txXfrm>
    </dsp:sp>
    <dsp:sp modelId="{118C2EEF-B90E-4EBD-A1A0-11DBB1950974}">
      <dsp:nvSpPr>
        <dsp:cNvPr id="0" name=""/>
        <dsp:cNvSpPr/>
      </dsp:nvSpPr>
      <dsp:spPr>
        <a:xfrm rot="5400000">
          <a:off x="-398713" y="2777733"/>
          <a:ext cx="2658090" cy="1860663"/>
        </a:xfrm>
        <a:prstGeom prst="chevron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050" b="1" kern="1200"/>
            <a:t>Analista Funcional/Programador</a:t>
          </a:r>
          <a:endParaRPr lang="es-PE" sz="1050" b="1" kern="1200"/>
        </a:p>
      </dsp:txBody>
      <dsp:txXfrm rot="-5400000">
        <a:off x="1" y="3309352"/>
        <a:ext cx="1860663" cy="797427"/>
      </dsp:txXfrm>
    </dsp:sp>
    <dsp:sp modelId="{C531A5B5-0BF1-48F5-89C3-23CE6D89BAA5}">
      <dsp:nvSpPr>
        <dsp:cNvPr id="0" name=""/>
        <dsp:cNvSpPr/>
      </dsp:nvSpPr>
      <dsp:spPr>
        <a:xfrm rot="5400000">
          <a:off x="4238803" y="879"/>
          <a:ext cx="1727758" cy="6484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Será el responsable de garantizar la sostenibilidad del proceso de gestión de la configuración.</a:t>
          </a:r>
          <a:endParaRPr lang="es-PE" sz="1050" kern="1200">
            <a:solidFill>
              <a:schemeClr val="tx1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Lleva a cabo las actividades de versionamiento de documentos de gestión a su cargo, de acuerdo a los procedimientos establecidos. </a:t>
          </a:r>
          <a:endParaRPr lang="es-PE" altLang="es-PE" sz="1050" kern="1200">
            <a:solidFill>
              <a:schemeClr val="tx1"/>
            </a:solidFill>
            <a:latin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Revisar los informes y viabilizar los requerimientos de gestión de configuración.</a:t>
          </a:r>
          <a:endParaRPr lang="es-PE" altLang="es-PE" sz="1050" kern="1200">
            <a:solidFill>
              <a:schemeClr val="tx1"/>
            </a:solidFill>
            <a:latin typeface="Arial" panose="020B0604020202020204" pitchFamily="34" charset="0"/>
          </a:endParaRPr>
        </a:p>
      </dsp:txBody>
      <dsp:txXfrm rot="-5400000">
        <a:off x="1860663" y="2463361"/>
        <a:ext cx="6399697" cy="155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2C394-257D-432C-854D-8D2B66C70EB2}">
      <dsp:nvSpPr>
        <dsp:cNvPr id="0" name=""/>
        <dsp:cNvSpPr/>
      </dsp:nvSpPr>
      <dsp:spPr>
        <a:xfrm rot="5400000">
          <a:off x="-398713" y="402130"/>
          <a:ext cx="2658090" cy="1860663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s-PE" altLang="es-PE" sz="1050" b="1" kern="1200"/>
            <a:t>Analista de calidad</a:t>
          </a:r>
          <a:endParaRPr lang="es-PE" sz="1050" b="1" kern="1200"/>
        </a:p>
      </dsp:txBody>
      <dsp:txXfrm rot="-5400000">
        <a:off x="1" y="933749"/>
        <a:ext cx="1860663" cy="797427"/>
      </dsp:txXfrm>
    </dsp:sp>
    <dsp:sp modelId="{9558A9E5-362E-479D-B0B9-5418178D9FE3}">
      <dsp:nvSpPr>
        <dsp:cNvPr id="0" name=""/>
        <dsp:cNvSpPr/>
      </dsp:nvSpPr>
      <dsp:spPr>
        <a:xfrm rot="5400000">
          <a:off x="4238803" y="-2374723"/>
          <a:ext cx="1727758" cy="6484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kern="120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 y revisión de los documentos, de acuerdo a los procedimientos establecidos.</a:t>
          </a:r>
          <a:endParaRPr lang="es-PE" sz="1050" kern="1200">
            <a:solidFill>
              <a:schemeClr val="tx1"/>
            </a:solidFill>
            <a:latin typeface="Arial" panose="020B0604020202020204" pitchFamily="34" charset="0"/>
          </a:endParaRPr>
        </a:p>
      </dsp:txBody>
      <dsp:txXfrm rot="-5400000">
        <a:off x="1860663" y="87759"/>
        <a:ext cx="6399697" cy="1559074"/>
      </dsp:txXfrm>
    </dsp:sp>
    <dsp:sp modelId="{DBDE3768-B166-4BF3-901F-D7050B562AAA}">
      <dsp:nvSpPr>
        <dsp:cNvPr id="0" name=""/>
        <dsp:cNvSpPr/>
      </dsp:nvSpPr>
      <dsp:spPr>
        <a:xfrm rot="5400000">
          <a:off x="-398713" y="2777733"/>
          <a:ext cx="2658090" cy="1860663"/>
        </a:xfrm>
        <a:prstGeom prst="chevron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b="1" kern="1200"/>
            <a:t>Jefe de Proyecto (JP)</a:t>
          </a:r>
          <a:endParaRPr lang="es-PE" altLang="es-PE" sz="1050" b="1" kern="1200"/>
        </a:p>
      </dsp:txBody>
      <dsp:txXfrm rot="-5400000">
        <a:off x="1" y="3309352"/>
        <a:ext cx="1860663" cy="797427"/>
      </dsp:txXfrm>
    </dsp:sp>
    <dsp:sp modelId="{527740E3-82E4-4614-BDBF-55C322C11653}">
      <dsp:nvSpPr>
        <dsp:cNvPr id="0" name=""/>
        <dsp:cNvSpPr/>
      </dsp:nvSpPr>
      <dsp:spPr>
        <a:xfrm rot="5400000">
          <a:off x="4238803" y="879"/>
          <a:ext cx="1727758" cy="6484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348075"/>
              <a:satOff val="-42880"/>
              <a:lumOff val="49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Lleva a cabo las actividades de </a:t>
          </a:r>
          <a:r>
            <a:rPr lang="es-ES" altLang="es-PE" sz="1050" kern="1200" err="1">
              <a:solidFill>
                <a:schemeClr val="tx1"/>
              </a:solidFill>
              <a:latin typeface="Arial" panose="020B0604020202020204" pitchFamily="34" charset="0"/>
            </a:rPr>
            <a:t>versionamiento</a:t>
          </a: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 de documentos técnicos (análisis, diseño) y de control interno (cronogramas y actas de reunión), de acuerdo a los procedimientos y estándares establecidos.</a:t>
          </a:r>
          <a:endParaRPr lang="es-PE" altLang="es-PE" sz="1050" kern="1200">
            <a:solidFill>
              <a:schemeClr val="tx1"/>
            </a:solidFill>
            <a:latin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altLang="es-PE" sz="1050" kern="1200">
              <a:solidFill>
                <a:schemeClr val="tx1"/>
              </a:solidFill>
              <a:latin typeface="Arial" panose="020B0604020202020204" pitchFamily="34" charset="0"/>
            </a:rPr>
            <a:t>Revisa que se mantenga la forma y estándares de nomenclatura y versionamiento de los entregables.</a:t>
          </a:r>
          <a:endParaRPr lang="es-PE" altLang="es-PE" sz="1050" kern="1200">
            <a:solidFill>
              <a:schemeClr val="tx1"/>
            </a:solidFill>
            <a:latin typeface="Arial" panose="020B060402020202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altLang="es-PE" sz="1050" kern="1200">
            <a:solidFill>
              <a:schemeClr val="tx1"/>
            </a:solidFill>
            <a:latin typeface="Arial" panose="020B0604020202020204" pitchFamily="34" charset="0"/>
          </a:endParaRPr>
        </a:p>
      </dsp:txBody>
      <dsp:txXfrm rot="-5400000">
        <a:off x="1860663" y="2463361"/>
        <a:ext cx="6399697" cy="155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21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156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7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32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1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rtlCol="0" anchor="b"/>
          <a:lstStyle>
            <a:lvl1pPr algn="ctr"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rtlCol="0" anchor="b"/>
          <a:lstStyle>
            <a:lvl1pPr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tint val="75000"/>
                </a:srgbClr>
              </a:solidFill>
              <a:latin typeface="Segoe UI Light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>
                  <a:tint val="75000"/>
                </a:srgbClr>
              </a:solidFill>
              <a:latin typeface="Segoe UI Ligh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5DE809A0-881E-41CC-81B3-202399601D4D}" type="slidenum">
              <a:rPr lang="en-US" altLang="es-PE" smtClean="0">
                <a:solidFill>
                  <a:srgbClr val="000000">
                    <a:tint val="75000"/>
                  </a:srgbClr>
                </a:solidFill>
                <a:latin typeface="Segoe UI Light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s-PE">
              <a:solidFill>
                <a:srgbClr val="000000">
                  <a:tint val="75000"/>
                </a:srgb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774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rtlCol="0" anchor="b"/>
          <a:lstStyle>
            <a:lvl1pPr algn="ctr"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1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1592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rtlCol="0" anchor="b"/>
          <a:lstStyle>
            <a:lvl1pPr>
              <a:defRPr sz="45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137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2008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rtlCol="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120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7629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5527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944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677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25617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56751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C39A6B-21A3-4CA0-B065-AFC748475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3CF819-0A65-4000-9817-59CDC4735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4335F-C504-49DC-9E24-36657EEB4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809A0-881E-41CC-81B3-202399601D4D}" type="slidenum">
              <a:rPr lang="en-US" altLang="es-PE"/>
              <a:pPr>
                <a:defRPr/>
              </a:pPr>
              <a:t>‹#›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672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‹#›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11/02/2020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811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emf"/><Relationship Id="rId5" Type="http://schemas.openxmlformats.org/officeDocument/2006/relationships/slide" Target="slide1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tpedupe-my.sharepoint.com/personal/u18306877_utp_edu_pe/_layouts/15/Doc.aspx?sourcedoc=%7BB0AD6E23-C8A7-4333-8B0E-2B0D8368E57A%7D&amp;file=FMICIC_V1.0_2020.docx&amp;action=default&amp;mobileredirect=true&amp;CT=1581365288616&amp;OR=ItemsView" TargetMode="External"/><Relationship Id="rId2" Type="http://schemas.openxmlformats.org/officeDocument/2006/relationships/hyperlink" Target="../../../FileNet/Configuraci&#243;n%20local/Archivos%20temporales%20de%20Internet/Capacitaci&#243;n%20CMMI/7.0.1.9.R22%20Plantilla%20de%20Lista%20incidencias.xls" TargetMode="Externa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9.wmf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2" y="3482902"/>
            <a:ext cx="8298756" cy="166199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s-PE" b="1">
                <a:solidFill>
                  <a:schemeClr val="bg1"/>
                </a:solidFill>
                <a:latin typeface="Arial"/>
                <a:cs typeface="Arial"/>
              </a:rPr>
              <a:t>PROCESO DE GESTIÓN DE </a:t>
            </a:r>
            <a:br>
              <a:rPr lang="es-PE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s-PE" b="1">
                <a:solidFill>
                  <a:schemeClr val="bg1"/>
                </a:solidFill>
                <a:latin typeface="Arial"/>
                <a:cs typeface="Arial"/>
              </a:rPr>
              <a:t>CONFIGURACIÓN </a:t>
            </a:r>
            <a:br>
              <a:rPr lang="es-PE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000">
                <a:solidFill>
                  <a:schemeClr val="accent4"/>
                </a:solidFill>
                <a:latin typeface="Arial"/>
                <a:cs typeface="Arial"/>
              </a:rPr>
              <a:t>CACHIMBO A CRACK</a:t>
            </a:r>
            <a:endParaRPr lang="es-PE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4388265" y="2960714"/>
            <a:ext cx="367469" cy="36951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58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ACE7A622-937D-4E77-B023-268ACF0DF6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63" y="5134003"/>
            <a:ext cx="1094899" cy="337185"/>
          </a:xfrm>
          <a:prstGeom prst="rect">
            <a:avLst/>
          </a:prstGeom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D1808453-A8C3-4EF3-A485-CB0F92E53304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156217B5-E5DA-4CE1-B6FC-55D10AA0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08941D80-EBD6-4431-8AAF-EB216581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14F5B57-8661-46F8-A7B0-4E0027B88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7D691AE-D519-4F2E-A3F8-82AE3E9F33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B5C39D9-895F-413A-BCE1-329C48D81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8B53360-13AC-44C8-B479-D52E2AA8E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57762CA-1CF6-491B-89A5-06D35B2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E5787EA0-C3FC-4AAC-942C-CAC438A863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FB8D8007-C0F8-44ED-A8DA-AE202E98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F884DCF-7129-4D85-B7BB-C8E4280B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8759BEC-96E3-4651-995F-2350F6969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C5CF41E-592E-4672-B3BF-7A5BBD831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0CD2A8C-7639-4C33-8D54-ADE66E92B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F1A5F4DE-CD54-4599-B67F-7E2388A27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94DE692-89F3-41D7-91D5-CEA811C9C0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4735E41E-AF2A-4A7E-909B-D09CA07BF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A7F3F9-0013-4F37-860B-493ECDCFE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F740B81-097F-44E8-BC58-EB5F3BA80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08F53B6-98DD-489A-A2CB-46ED0AC7B2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E8D384B0-8C6B-48A6-BAB5-0E4FA01987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392A51E-0BD8-4E9E-ABAC-CDD905FB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B907D27-D17F-4321-970B-00D668A26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464CA91-E403-43FD-9FE1-8D759CA355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393CA2E-05AB-49A5-A1BC-7D380AF837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A38AC73F-7E05-4674-BCF0-D1B0AAAB5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CC27D4B-8205-4B5E-BA4C-BC1ED7FB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7C033B11-945E-4854-AF9C-D2AB5AA541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853679D-7747-4BA8-8634-68C2EECDC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167A70BF-1F4D-4FD7-9F9A-590ED021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A173B59-6D7D-4E47-81A9-EECE455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4C01E305-B7AA-4D56-8B9B-46E4484D3D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D3221C7C-D337-4565-8008-BB85193D10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DA51857D-E991-41E1-BE25-A071422F8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FD458BF9-3145-41EE-BC12-0C52249B8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662238B-4E8A-453F-9D6C-6F6AE3DAC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4C3243D5-9F25-4DA9-AD3E-81AC57F479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B0F580C1-8882-4B9E-B1D9-519E61A9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3FC50EA2-A643-47B6-80B3-8A65B7B84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FA726AE3-801F-410A-8937-57FCAE9A3C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C9A42EA4-A4AC-4C2E-8B4D-9B924286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FAEC03C1-83E4-473B-945C-3849B1DE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6CC6BE21-4824-42A8-8FF5-954CB4E4A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B3681E47-30CF-4089-ABBA-5DF018B33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59A597AB-7188-4F40-A5E8-273D4AF961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536B7C7-9871-4EFE-B781-EB42B25A5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BC284E6-863D-4F8F-AF2C-7F5CB5ED9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7B80FFAE-9113-4A23-A8BA-BCFBC73D15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3D0AECCD-5CCF-4058-BCB3-B862E9D6A9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45C8A8A8-1916-4E5E-9AC7-8AD5266D0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F35CA447-4C59-4FA5-8A9A-64C9B59EB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3C6A0DB1-0E28-45D3-83B4-9ABCF90430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4EB1ED95-B0BA-4710-8B17-15E41FCA2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520E2CD8-2E77-4D78-9BE2-E40A116FC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6C292670-F372-4C1C-AC8F-8B8CF7AD7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5A957732-A082-4AA4-B3D5-8BAE9798B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466B7F51-921A-4F97-8DFB-17BA6CA5DE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A3FFE14F-4155-4517-B18F-16C95BF70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1B65E7E2-07F3-401E-9ED3-252701FF2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9C1C6DDF-1B08-4EB5-8E14-5A861335B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BFF7D9C5-B245-4B7B-AC0E-9F77004C7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5860A9B5-AFAF-4866-A868-DE1A0391D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934E5A4B-5ECB-4D6C-A2E6-1DDF51644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73EF5F50-A391-4728-9114-63CD87C857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B7969ACD-F7AD-400A-B6FC-E1E7F24705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F35FA619-855F-40AA-AE8D-54E6908B2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D9174D7B-02A0-46C4-9C83-3294F4153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5F790586-0F7B-4DBE-A327-834F526E17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0F141B55-E851-4FE5-88D4-71D321C6A9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E20D96D-6754-442B-BDCC-FC23C1620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1AE55272-6236-4A52-AB92-FDF6DBAF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199E05C7-3C79-4659-83AD-ADB501BDA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258DA8AC-8373-4AFF-AF3A-F8002BC6F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083B11ED-019D-49C2-ACA1-819667A5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2BD0FBCB-DDFF-41E8-AA4B-66602BE1A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FAC05DCB-3F3A-47C6-89F1-3B51BDF4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D161E464-53ED-439A-BA59-2CF302B028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C4731DA5-4734-4819-ACAA-D7BE1F462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B81335F4-C6E6-49D4-AE1A-0CBF67FF6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E2517597-8D7B-4A10-97EA-ACCFE6EA73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A490BB36-51F8-485F-A6F5-932A492465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57B12AED-6FBF-4A8A-884E-14515DA1A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82C664DB-1758-4EA0-9838-78619318A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5783833B-428C-4E86-A1F5-CADAE1A65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78DB47C1-E7A0-4E0C-BFCE-5AF93EFA8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CEEEE3FC-8ABA-48C0-BF87-13DEF84B9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52DD42F0-9E0D-4101-B51A-C5EFCD92A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3B312C35-408E-4728-ADCC-1D6F9AD834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981B995D-7AFE-48AC-B631-DF4CEB447C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4E18BB53-9A0F-4373-A403-0FF245972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AC7E980-E9EE-456D-A7BC-92503E2BC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71D16E57-C236-4E88-8521-88408CC2F8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50EACA5B-F58D-4B8A-AADE-EF5E467C66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7664A179-AEC1-4219-A881-1342A2AE3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899E75F2-3B74-4E6B-9CD1-AFB749D1E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948D7A9C-DB36-4975-917A-BA19DE72A3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552497-1356-4383-9411-25DC584D4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CEC9E13D-FB77-442B-82BF-4B808A038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054EF7BF-D7D1-4F5A-A0BD-71A412173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C5809BFC-95E4-43ED-B06D-00360C8FA5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79895990-0FE8-433C-9C7C-8BD1F17BB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116555F6-A08E-41C0-9CB7-E1AA346B2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530B5E71-5F0E-4F3E-910D-C5E2DAE75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8D44A5F1-B38E-496E-B7BA-00E189F93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FBD888FF-E98B-40B5-85A7-E0C5B21A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156DF3A9-21E2-4DA8-9862-184C93032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6E31C632-E730-4F3E-BDE6-4DA58BAFF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D2B0F79C-2913-4C56-9B91-F8607CAE95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F2B60F47-01F4-4C5D-B401-D4AB324AD6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0DC29598-DD43-4725-BD0A-0C4C756A0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D086DDD3-C423-485D-A583-57D4546FA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A9434D1F-6ABF-4C8B-BF66-8341368D32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BACC5DDC-6656-423A-B370-0EF6C52E72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859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Entradas y salidas del proceso</a:t>
            </a:r>
            <a:endParaRPr lang="es-PE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D8C8FE3-AE5B-4CBC-AC5D-4BEAFB0D16DA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7E7E3A-74CA-479F-958E-5035656DE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A88C42-6DAE-460F-933A-EF80B4EFA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24C1675-4AFA-459D-AF0F-7B2B1C269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1555261-FC1A-4E8C-9CD3-33A9FB555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21DD789-167E-45B5-A9C1-114074F7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BB3156E8-153C-41DA-B187-D869DC8B9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15CF2AB-2FBE-4705-9C55-2DD93EB5EF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A03CADA-B391-4470-AD8D-4444F84B6A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62C118D-DB46-487D-B94A-5CF05741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247815AD-B898-4541-B666-022695335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2F4956B0-FF0C-4ECD-B3EE-6740E2354B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C810576-9129-4887-966B-C65D11F2E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6A2B03A-5117-4F79-A0C6-85B90126C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574C2ED-C971-407A-93B4-5F1BD8CA6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46C2CB-72AC-4FF9-8449-E248E0AB36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1E3F267-2D4F-41E5-814E-B5141ADEE0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FFECC6F0-F218-4D18-A659-4A246F28A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AE5CEDF-2F8B-49C7-90E2-8F085343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05AC21C6-8323-47F0-81D1-04D5E476F8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C23253A0-C61E-4C78-A454-D143CA412F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71CB637-8221-4B4C-8256-7ABE45B47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B903BBB-AA58-4A8F-A63A-E4E79EB25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2FCDC500-9D2A-4B07-AC09-247FCBAE9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C70942B-2FB6-42B3-8752-9454141E70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23A08479-4D3F-41A1-B7CD-596FD6D44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9257DB42-623F-48EB-85B0-ABCA0D264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4232C7F7-7587-4A07-ACD6-E7820D0FA3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8E7C427D-A6DA-428C-9617-AA1DD04693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DC27DE46-EDED-4463-9FEE-67BAB00C4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D78F9507-A663-424F-A82B-FF243AA5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E87D10C-927F-44A5-BD86-B688B3100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4613405D-D34B-4CCD-88A8-05FF9EB3C6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BE6F188-7ADF-420F-B47D-62E5D3DE8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931934F3-2B8A-487C-9F66-8321A9CB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537663E-3765-4668-BA25-EDA2F395B2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06D355B1-834C-4640-AA4B-2F2D844DE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7AB31674-8E00-47DC-A7C3-D51717445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28FD290-9DCC-4771-B4A6-EECB084A9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1E352BF-0AB3-4B82-A602-48F8C49F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6743D48-542F-4A0C-859F-C104FAE36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7B2CE0FA-EA3E-4EB8-B2F8-D77DBC5E6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F2FE121C-F198-41ED-BCE7-D670B15A1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CE7D897-20AA-409D-BFBD-5DC6C57D00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E0845B28-0F29-4D6A-BA59-218F10E4F8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D8443CC5-1CA3-40B9-83FF-C3AA9F41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DEE40D-A24E-43CA-A1CB-5C8BC3100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9367B53-C847-4C19-BE15-5361BC8068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4DA2ADD-90C9-43FE-A59B-7A1C8B063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261645FE-1233-4E2F-8F41-391108EE1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BBBDDBF4-0185-4AEC-A6A2-127D6E333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F438BEBC-9425-4B4B-B5ED-03630E8EFF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4293723-F8F1-4029-9F47-A475F56A5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8A97871C-0373-41F4-9850-F0FF0E5F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ED663288-A4AD-4660-A1C2-ACECC6F95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3014554-A46B-46CC-99C4-419CA5EFD5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6A66DC5-9334-4FE7-8570-3DDB36AC22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A888AA0-563D-4F07-8119-5D987410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F2B0377F-B431-4BCE-B155-2B3BBFC30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6F326D28-BE6F-4A30-BB09-D60A241C92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BAA105C-40FA-4C7E-B47D-E78DD07959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5D69A98-CDBD-472F-8123-2F8BB9E08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B3ECAC4-18C7-42E6-8C48-93FD51438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AD04845-1352-4C4C-8125-69A4F9D6D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C6A3F9E-EC9F-446A-867C-F2E2485594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9CDA617-3B23-49C1-A99B-29772DD12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9E19B9A-7049-4191-9489-3D6981A8A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B3968FE-8714-4227-B25B-756916499B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2F4F6B44-B6EA-4124-9770-28FB444BB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E73263C-E68B-4EF0-B7CB-6AAC1FDC8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C560BD-F053-4B43-9998-E2B605C8D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4BDCEA08-DC95-4AC2-8087-06C4834197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B2055AF-38EB-45AA-8B1E-DB71397605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25B0DC26-25E8-4B6B-B4D6-53FE0431F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8B6B871A-90CA-4CD3-AB3E-4C5A6FF5E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8AA4851-66AE-4F38-851E-C8B7C28C2B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A47ECFEB-2453-4B79-8BEA-226EB1EC83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85B5706-A4E7-48E5-AB12-B5C0B95AE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6F4A8656-9CF4-4047-ABD1-1C3B125F3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A4B1F26-F257-485D-BC21-C942619569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9AFE2AB-BB70-4D58-A22E-F95E823BC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1E9A341-EF81-4192-852C-5AAB19EB6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EE3027F-B59F-4DDF-8CC1-A3B06BE4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1967C22-6F71-4770-BF92-72A5332A0F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2D0D4420-9AD4-4DC0-8726-228B3DA25A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B7CBD203-DA86-4B2D-8CF9-71D3E3404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62EE7270-489D-4D84-8D86-F79995369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60BA7BA5-4297-4ADA-9B52-BE8FCB260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CD3798D6-34DB-4361-9D09-F61A7287ED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2FCEB52E-AC7A-4F43-B8D2-A8FBEBB64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D757D2A-5BEB-45A1-ABF9-F1A80D04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30723D1F-46D2-4638-8461-977F63BCC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2C82BF50-932E-4D61-9F80-39CC0E93A9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936E8C-6DCE-41C2-B3AF-2219DB8A1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7B473D5C-9433-431D-A3F1-76987FED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AA4151F-4250-47D5-A30C-8A2AA4E35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2E68571-6F0F-4454-A92B-9714BC6A53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5485E3AF-ABCB-4042-9B79-6A452618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726FCF5B-F1B0-460F-8CC7-065CBAAAC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FF16229-6447-4F1A-88B8-9B49B06F18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79B24101-EA62-44BA-840D-F1B470062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295216B8-FD28-49F1-9823-C367C0D99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38D4240-FEEE-495F-8719-A72443B53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69AAB27-2B20-4BC6-BFDF-5A11ABEFE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A1F80E4E-8337-4429-8388-D4A835051A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3FE244CB-F3A8-4261-8E20-46BF9FA4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A5015A-014F-4517-A484-2BD2682C9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05D22A3-09DE-4BE8-A096-CA8AAF20A1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D472F46B-BA9E-4A20-BEF1-CE3A6B93F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2B5D1DE-2086-4E59-96B2-791648BAE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2BDD01C-36F8-4277-981A-F1BA5A279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2B9C2F4A-AEB7-4E57-84D1-AE3E89748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91B557C-7362-4D84-A218-46486701C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4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13">
            <a:extLst>
              <a:ext uri="{FF2B5EF4-FFF2-40B4-BE49-F238E27FC236}">
                <a16:creationId xmlns:a16="http://schemas.microsoft.com/office/drawing/2014/main" id="{BB1E82E0-8107-42C4-8BA7-75FC08DFC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204864"/>
            <a:ext cx="2340669" cy="268265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1200" b="1">
                <a:solidFill>
                  <a:srgbClr val="000000"/>
                </a:solidFill>
                <a:latin typeface="Arial" panose="020B0604020202020204" pitchFamily="34" charset="0"/>
              </a:rPr>
              <a:t>Entradas:</a:t>
            </a:r>
            <a:br>
              <a:rPr lang="es-PE" altLang="es-PE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PE" altLang="es-PE" sz="12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s-ES" altLang="es-PE" sz="1200">
                <a:solidFill>
                  <a:srgbClr val="000000"/>
                </a:solidFill>
                <a:latin typeface="Arial" panose="020B0604020202020204" pitchFamily="34" charset="0"/>
              </a:rPr>
              <a:t>Plan del Proyecto</a:t>
            </a:r>
          </a:p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ES" altLang="es-PE" sz="1200">
                <a:solidFill>
                  <a:srgbClr val="000000"/>
                </a:solidFill>
                <a:latin typeface="Arial" panose="020B0604020202020204" pitchFamily="34" charset="0"/>
              </a:rPr>
              <a:t>- Solicitud de accesos</a:t>
            </a:r>
          </a:p>
        </p:txBody>
      </p:sp>
      <p:sp>
        <p:nvSpPr>
          <p:cNvPr id="22532" name="AutoShape 15">
            <a:extLst>
              <a:ext uri="{FF2B5EF4-FFF2-40B4-BE49-F238E27FC236}">
                <a16:creationId xmlns:a16="http://schemas.microsoft.com/office/drawing/2014/main" id="{654B18D4-4839-4A5A-82C3-1E77ABDF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961" y="2656658"/>
            <a:ext cx="2154664" cy="169031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</p:spPr>
        <p:txBody>
          <a:bodyPr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1200">
                <a:solidFill>
                  <a:srgbClr val="000000"/>
                </a:solidFill>
                <a:latin typeface="Arial" panose="020B0604020202020204" pitchFamily="34" charset="0"/>
              </a:rPr>
              <a:t>Gestión de Configuración</a:t>
            </a:r>
          </a:p>
        </p:txBody>
      </p:sp>
      <p:sp>
        <p:nvSpPr>
          <p:cNvPr id="22533" name="AutoShape 17">
            <a:extLst>
              <a:ext uri="{FF2B5EF4-FFF2-40B4-BE49-F238E27FC236}">
                <a16:creationId xmlns:a16="http://schemas.microsoft.com/office/drawing/2014/main" id="{C136BBA7-C7B4-454D-97AE-5626617A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209" y="2160488"/>
            <a:ext cx="2403122" cy="268265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softRound"/>
            <a:bevelB w="13500" h="13500" prst="angle"/>
            <a:extrusionClr>
              <a:schemeClr val="accent4">
                <a:lumMod val="60000"/>
                <a:lumOff val="40000"/>
              </a:schemeClr>
            </a:extrusionClr>
            <a:contourClr>
              <a:srgbClr val="9A5C07"/>
            </a:contourClr>
          </a:sp3d>
        </p:spPr>
        <p:txBody>
          <a:bodyPr wrap="none" anchor="ctr">
            <a:flatTx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1200" b="1">
                <a:solidFill>
                  <a:srgbClr val="000000"/>
                </a:solidFill>
                <a:latin typeface="Arial" panose="020B0604020202020204" pitchFamily="34" charset="0"/>
              </a:rPr>
              <a:t>Salidas:</a:t>
            </a:r>
            <a:br>
              <a:rPr lang="es-PE" altLang="es-PE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PE" altLang="es-PE" sz="1125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s-ES" altLang="es-PE" sz="1125">
                <a:solidFill>
                  <a:srgbClr val="000000"/>
                </a:solidFill>
                <a:latin typeface="Arial" panose="020B0604020202020204" pitchFamily="34" charset="0"/>
              </a:rPr>
              <a:t>Repositorio con información </a:t>
            </a:r>
            <a:br>
              <a:rPr lang="es-ES" altLang="es-PE" sz="1125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altLang="es-PE" sz="1125">
                <a:solidFill>
                  <a:srgbClr val="000000"/>
                </a:solidFill>
                <a:latin typeface="Arial" panose="020B0604020202020204" pitchFamily="34" charset="0"/>
              </a:rPr>
              <a:t>y accesos Actualizado</a:t>
            </a:r>
          </a:p>
          <a:p>
            <a:pPr algn="l"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ES" altLang="es-PE" sz="1125">
                <a:solidFill>
                  <a:srgbClr val="000000"/>
                </a:solidFill>
                <a:latin typeface="Arial" panose="020B0604020202020204" pitchFamily="34" charset="0"/>
              </a:rPr>
              <a:t>- Lista de Ítems de </a:t>
            </a:r>
            <a:br>
              <a:rPr lang="es-ES" altLang="es-PE" sz="1125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ES" altLang="es-PE" sz="1125">
                <a:solidFill>
                  <a:srgbClr val="000000"/>
                </a:solidFill>
                <a:latin typeface="Arial" panose="020B0604020202020204" pitchFamily="34" charset="0"/>
              </a:rPr>
              <a:t>configuración actualizada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FA4AB88-180D-4115-9D87-D0641FDF3612}"/>
              </a:ext>
            </a:extLst>
          </p:cNvPr>
          <p:cNvGrpSpPr/>
          <p:nvPr/>
        </p:nvGrpSpPr>
        <p:grpSpPr>
          <a:xfrm>
            <a:off x="0" y="447539"/>
            <a:ext cx="9144000" cy="1163395"/>
            <a:chOff x="0" y="190500"/>
            <a:chExt cx="12192000" cy="1551194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6001DFA-1DDE-42D8-8DF6-CB3DE8344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A9F94278-332C-4140-B1F3-C42578E66ADC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55119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Entradas y salidas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del proceso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12C9685-D713-4722-80F0-B9092CF3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B763873-C5B7-4B6E-8006-93572F3F8B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61" y="6075376"/>
            <a:ext cx="865668" cy="266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Descripción del proceso</a:t>
            </a:r>
            <a:b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Subprocesos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BA0E93FD-9C30-4F50-A616-8F3BC0328016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D879D58C-239D-447A-B293-8897FAA12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6FF61DA-A3AB-4C45-A474-7D9588D0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05C02A8-4B4C-4209-A3D3-E54D5F90F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12CC01D-FB9E-45E6-990B-D542CC2022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4F18806-1B2B-4998-BBC5-9D24CA84D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399BE9A-7F8F-4A8E-B42D-A34997F4D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C2B51E0-E795-4EE4-93F4-9FF2C4C6A4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2342925-BF37-40CB-9153-579E06E11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D39595D-6309-4B6F-9843-3D4CC8CB0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DD2AE03D-4323-48BE-BB0A-12E0EA5B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A9627BA-D401-4427-AE0E-9BCABF35C7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BB359560-25E6-4C4A-B988-2B12B0576E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AA2BDCE6-A402-45CF-804B-8BE5BE5B4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E98A7891-BA7D-48E6-9EDF-C7427A91E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5B40DED-0AB0-47B1-84C1-E168BE976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DC0DE774-D8F9-4B38-88BD-A8B997300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C38A4C6-62D6-4E53-9111-F2CB012C9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0E8B831B-B809-4929-B0AE-6580A0D9D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28EFA98-9E96-439C-8375-3801CEAC03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6A52363-B043-41CB-928D-006CD70B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CA5389EF-96D4-43E6-8CDC-6E15AA9D4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F342414-4A6E-4F22-8F29-CDA9A59E5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C528906-5560-41B6-AEE1-C096828F49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062A32C-077C-45D3-A267-2B9D9168C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E6E53C1-2F47-4BD1-A39D-6FA98763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F59EF027-3899-40EA-ACAC-076ED1CE9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902BEB50-726D-4971-BE1E-C4567A5D2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A9345F82-6FCE-4DD1-A987-A055909C0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271F06CD-EDB6-400E-B8B4-B268B643D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B30F37A5-B283-42C1-9FE4-AD449F91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88CF74F9-A2C6-4E15-AE4E-0D301EA93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68CF5527-08C3-45B1-8880-2E52F22016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294D6E60-7406-4D4E-8198-E19871A9D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09D85461-EC0D-461B-8088-EF0795D9B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BCE48D85-8EE7-4232-AB26-51A9906AA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7E1F061F-2D3D-42F4-89DB-6C83B77A3D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E6A4050B-6A56-467B-9E44-CDCF50224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1745BAB-C47F-453B-B4CF-0A88BB11D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90EA4962-CD9E-4B06-A007-B6F492F3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F71C9D70-EA02-47F7-8087-E7CDE03C6C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C14059A8-D068-42FF-9C16-EA361549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5525E8F9-3668-48D1-987D-434DD8D2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4EAD34F7-505E-49CB-9735-6F5184977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B4E6638E-5217-4505-8D6E-D27A0CF2D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285B9DC5-86D8-4E94-8BC2-67D02732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41A9C4F-37CD-444D-9422-E659B4586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23FA3C92-EDAC-4E00-BBFB-E5349232CC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B4022056-EA40-4EEF-A8A1-FBC7AB9E05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7B5108D7-2977-42BE-A65C-2E8B45EC3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D2EA345-55F9-4282-A377-F1B20318F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C1A8C590-E531-44FF-8E67-CE1E5EEA70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6A4474F1-FA0E-4FB9-8851-0E8ACEEE91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D986720C-0909-431A-BC37-39C2672B2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3E9D305B-7D83-4449-8683-7AB6D7A3C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F2C4A377-BE01-42FE-9793-77F888DDF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1EAD4C88-3669-404B-9916-1FF297F521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7EDD9C9B-95D0-4368-AAF9-88E2BE47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60E56D30-F21B-4E9C-A9E6-F300B5A1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51FFEF9F-2821-4098-9341-474F1D4A8C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AEF073BC-17EF-4193-B0D6-60BA081EAD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932222EB-4F9E-417D-9CFF-4D1BA995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05122CF3-B14A-4CC6-B264-19DB07CC1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654C51D-00B0-4563-AAC3-B87B355B27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9CA6034B-57C9-4B73-BB25-2E75301B0E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20341D01-639B-4037-927E-60697C32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1230608E-1812-4453-9911-B38F0246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9DC049F1-6E83-4EE0-92B8-CB48D7EB6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73E2CEB5-EC83-474B-BABB-F3726F2E40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646D256A-A59E-400B-8F67-16C67C8C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F8C71B24-A41E-4DFB-AA9A-41C588504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D5A82FE5-166D-4582-B0A9-95195E6BBE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A9F0A4ED-07A5-43D9-AFBC-F0A04F5F2E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21911733-C541-4C0D-B572-CE022A9AC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180CF5D6-5F63-4553-A227-0A018BEF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8EBBED4A-ADA2-43A2-84A7-170DCC7AF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F88A340C-DE65-4BD2-A4CE-082BCEC3E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6C279E0E-E8E6-41B7-A302-27ECA0B28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6C631E64-62F9-43DA-A14A-2C310D376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C7C4C139-4034-4E43-B52C-D28DF2A7A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B3F935AE-5C7D-4BE9-9972-C960A0FD7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8D1A5C6F-C40C-435B-A7C4-1218D754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0">
              <a:extLst>
                <a:ext uri="{FF2B5EF4-FFF2-40B4-BE49-F238E27FC236}">
                  <a16:creationId xmlns:a16="http://schemas.microsoft.com/office/drawing/2014/main" id="{74871912-FE41-451F-843A-8FDC4F78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4BFB629B-6F41-41AE-BEBE-D56207A4A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95EF33B2-08ED-4ABC-902F-4A49763CC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E2BAE8C4-9905-400F-BB54-49D4AC667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79FA50E6-49A0-4A5D-AABC-DABB0092F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9F5B4C87-E0D4-4CE7-A957-3C60EDAED6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F3BCC50C-C9AF-47C6-8122-CC149F41EF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C77A38B4-EC47-4684-B7B0-A7DF80696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95C9648F-B832-4CD9-B385-A53E1F1F1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8E29AEB5-9E97-4474-83E1-5CEEE595B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C4B7080-80BF-4C15-AA72-620C716D4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EC5F0962-36BE-4EF8-8520-B9DFF58F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0A548E2A-473D-4B1B-A5C1-0AEC4FB9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C420E141-C18C-46DB-8420-E40C80B4F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4">
              <a:extLst>
                <a:ext uri="{FF2B5EF4-FFF2-40B4-BE49-F238E27FC236}">
                  <a16:creationId xmlns:a16="http://schemas.microsoft.com/office/drawing/2014/main" id="{9D1B40FB-E8C5-4392-93B2-1FA9F185D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545503F8-DCDC-49CD-A6FA-C47186176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06">
              <a:extLst>
                <a:ext uri="{FF2B5EF4-FFF2-40B4-BE49-F238E27FC236}">
                  <a16:creationId xmlns:a16="http://schemas.microsoft.com/office/drawing/2014/main" id="{56A47189-3A29-4DA9-BCF4-041484C1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A96C5303-C8A2-4023-8D97-AB56D61D4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42524638-CE1E-4AEF-B77C-0F785BE38E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09">
              <a:extLst>
                <a:ext uri="{FF2B5EF4-FFF2-40B4-BE49-F238E27FC236}">
                  <a16:creationId xmlns:a16="http://schemas.microsoft.com/office/drawing/2014/main" id="{4D2646FD-A5B2-4A7F-96C9-3802A4D8C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0">
              <a:extLst>
                <a:ext uri="{FF2B5EF4-FFF2-40B4-BE49-F238E27FC236}">
                  <a16:creationId xmlns:a16="http://schemas.microsoft.com/office/drawing/2014/main" id="{37BF33C9-D77C-4093-9D0C-A52581D3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1">
              <a:extLst>
                <a:ext uri="{FF2B5EF4-FFF2-40B4-BE49-F238E27FC236}">
                  <a16:creationId xmlns:a16="http://schemas.microsoft.com/office/drawing/2014/main" id="{2194570F-AACA-49A8-BC2E-763F6329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2">
              <a:extLst>
                <a:ext uri="{FF2B5EF4-FFF2-40B4-BE49-F238E27FC236}">
                  <a16:creationId xmlns:a16="http://schemas.microsoft.com/office/drawing/2014/main" id="{992408D3-13F2-491D-A2C2-863666126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3">
              <a:extLst>
                <a:ext uri="{FF2B5EF4-FFF2-40B4-BE49-F238E27FC236}">
                  <a16:creationId xmlns:a16="http://schemas.microsoft.com/office/drawing/2014/main" id="{29D31195-3290-4CC7-8C80-F1277EA10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4">
              <a:extLst>
                <a:ext uri="{FF2B5EF4-FFF2-40B4-BE49-F238E27FC236}">
                  <a16:creationId xmlns:a16="http://schemas.microsoft.com/office/drawing/2014/main" id="{B08E61F9-8859-42D5-B6C7-0860C9E98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5">
              <a:extLst>
                <a:ext uri="{FF2B5EF4-FFF2-40B4-BE49-F238E27FC236}">
                  <a16:creationId xmlns:a16="http://schemas.microsoft.com/office/drawing/2014/main" id="{96F2E083-5BBF-491E-A823-CABD57DB56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16">
              <a:extLst>
                <a:ext uri="{FF2B5EF4-FFF2-40B4-BE49-F238E27FC236}">
                  <a16:creationId xmlns:a16="http://schemas.microsoft.com/office/drawing/2014/main" id="{EA6B9EE4-738B-4368-9BD0-14C29E726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0" name="Line 117">
              <a:extLst>
                <a:ext uri="{FF2B5EF4-FFF2-40B4-BE49-F238E27FC236}">
                  <a16:creationId xmlns:a16="http://schemas.microsoft.com/office/drawing/2014/main" id="{6C8F6CA6-B29B-4C23-B0BD-0673FC365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1" name="Line 118">
              <a:extLst>
                <a:ext uri="{FF2B5EF4-FFF2-40B4-BE49-F238E27FC236}">
                  <a16:creationId xmlns:a16="http://schemas.microsoft.com/office/drawing/2014/main" id="{96C09ABB-8844-4945-BF10-B4DE6B70D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2" name="Line 119">
              <a:extLst>
                <a:ext uri="{FF2B5EF4-FFF2-40B4-BE49-F238E27FC236}">
                  <a16:creationId xmlns:a16="http://schemas.microsoft.com/office/drawing/2014/main" id="{D8508165-7E75-4C41-9658-C3C13CE04E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3" name="Line 120">
              <a:extLst>
                <a:ext uri="{FF2B5EF4-FFF2-40B4-BE49-F238E27FC236}">
                  <a16:creationId xmlns:a16="http://schemas.microsoft.com/office/drawing/2014/main" id="{85D3EF4A-C27F-46A3-90E2-8A87B3340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5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>
            <a:extLst>
              <a:ext uri="{FF2B5EF4-FFF2-40B4-BE49-F238E27FC236}">
                <a16:creationId xmlns:a16="http://schemas.microsoft.com/office/drawing/2014/main" id="{96A234D7-E84E-4295-B787-013E4C0DAD7A}"/>
              </a:ext>
            </a:extLst>
          </p:cNvPr>
          <p:cNvGrpSpPr/>
          <p:nvPr/>
        </p:nvGrpSpPr>
        <p:grpSpPr>
          <a:xfrm>
            <a:off x="30958" y="331455"/>
            <a:ext cx="9144000" cy="1454244"/>
            <a:chOff x="0" y="190500"/>
            <a:chExt cx="12192000" cy="1938993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6400253-B5C1-43C9-99CF-4B4F9E8C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ítulo 1">
              <a:extLst>
                <a:ext uri="{FF2B5EF4-FFF2-40B4-BE49-F238E27FC236}">
                  <a16:creationId xmlns:a16="http://schemas.microsoft.com/office/drawing/2014/main" id="{756A7986-C97D-4C0E-A2EF-7E4AFC982569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9389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Sub procesos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del proceso de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Gestión de la Configuración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F579934-7E58-460C-B0D6-6BCE293C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Imagen 80">
            <a:extLst>
              <a:ext uri="{FF2B5EF4-FFF2-40B4-BE49-F238E27FC236}">
                <a16:creationId xmlns:a16="http://schemas.microsoft.com/office/drawing/2014/main" id="{190EB51F-7BB3-4B9C-81A2-53DB1859B9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  <p:cxnSp>
        <p:nvCxnSpPr>
          <p:cNvPr id="57" name="AutoShape 18">
            <a:extLst>
              <a:ext uri="{FF2B5EF4-FFF2-40B4-BE49-F238E27FC236}">
                <a16:creationId xmlns:a16="http://schemas.microsoft.com/office/drawing/2014/main" id="{9F10CC97-5ED7-4A07-AC50-1F2D2939F138}"/>
              </a:ext>
            </a:extLst>
          </p:cNvPr>
          <p:cNvCxnSpPr>
            <a:cxnSpLocks noChangeShapeType="1"/>
            <a:stCxn id="60" idx="2"/>
          </p:cNvCxnSpPr>
          <p:nvPr/>
        </p:nvCxnSpPr>
        <p:spPr bwMode="auto">
          <a:xfrm flipH="1">
            <a:off x="1776413" y="2930525"/>
            <a:ext cx="11112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58" name="Group 22">
            <a:extLst>
              <a:ext uri="{FF2B5EF4-FFF2-40B4-BE49-F238E27FC236}">
                <a16:creationId xmlns:a16="http://schemas.microsoft.com/office/drawing/2014/main" id="{1898614C-57C9-41A6-8AAB-5D410C0ABE0A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916113"/>
            <a:ext cx="1104900" cy="1014412"/>
            <a:chOff x="-23" y="1117"/>
            <a:chExt cx="696" cy="639"/>
          </a:xfrm>
        </p:grpSpPr>
        <p:pic>
          <p:nvPicPr>
            <p:cNvPr id="59" name="Picture 23">
              <a:extLst>
                <a:ext uri="{FF2B5EF4-FFF2-40B4-BE49-F238E27FC236}">
                  <a16:creationId xmlns:a16="http://schemas.microsoft.com/office/drawing/2014/main" id="{4D61C0D5-932B-4738-AED5-05122CCC6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60" name="Rectangle 24">
              <a:extLst>
                <a:ext uri="{FF2B5EF4-FFF2-40B4-BE49-F238E27FC236}">
                  <a16:creationId xmlns:a16="http://schemas.microsoft.com/office/drawing/2014/main" id="{6331CCE3-684B-49D5-B7B6-D95425DB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Proyecto/Analista Funcional/Programador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61" name="AutoShape 25">
            <a:extLst>
              <a:ext uri="{FF2B5EF4-FFF2-40B4-BE49-F238E27FC236}">
                <a16:creationId xmlns:a16="http://schemas.microsoft.com/office/drawing/2014/main" id="{7C026C53-6A0B-4DDC-ABD0-C9B6248457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Rectangle 27">
            <a:extLst>
              <a:ext uri="{FF2B5EF4-FFF2-40B4-BE49-F238E27FC236}">
                <a16:creationId xmlns:a16="http://schemas.microsoft.com/office/drawing/2014/main" id="{7621DB52-1692-402D-BEE9-AB34899C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909888"/>
            <a:ext cx="1104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800" b="1">
                <a:solidFill>
                  <a:srgbClr val="000066"/>
                </a:solidFill>
                <a:latin typeface="Arial"/>
                <a:cs typeface="Arial"/>
              </a:rPr>
              <a:t>Repositorio</a:t>
            </a:r>
          </a:p>
        </p:txBody>
      </p:sp>
      <p:pic>
        <p:nvPicPr>
          <p:cNvPr id="64" name="Picture 28">
            <a:extLst>
              <a:ext uri="{FF2B5EF4-FFF2-40B4-BE49-F238E27FC236}">
                <a16:creationId xmlns:a16="http://schemas.microsoft.com/office/drawing/2014/main" id="{19C040C3-01BA-4B04-8CD3-B8DE15CB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6" y="2492375"/>
            <a:ext cx="523875" cy="422275"/>
          </a:xfrm>
          <a:prstGeom prst="rect">
            <a:avLst/>
          </a:prstGeom>
          <a:noFill/>
        </p:spPr>
      </p:pic>
      <p:grpSp>
        <p:nvGrpSpPr>
          <p:cNvPr id="65" name="Group 29">
            <a:extLst>
              <a:ext uri="{FF2B5EF4-FFF2-40B4-BE49-F238E27FC236}">
                <a16:creationId xmlns:a16="http://schemas.microsoft.com/office/drawing/2014/main" id="{3AF5FB32-009A-4162-B7A0-55B7E2CE9222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2060575"/>
            <a:ext cx="1104900" cy="1014413"/>
            <a:chOff x="-23" y="1117"/>
            <a:chExt cx="696" cy="639"/>
          </a:xfrm>
        </p:grpSpPr>
        <p:pic>
          <p:nvPicPr>
            <p:cNvPr id="66" name="Picture 30">
              <a:extLst>
                <a:ext uri="{FF2B5EF4-FFF2-40B4-BE49-F238E27FC236}">
                  <a16:creationId xmlns:a16="http://schemas.microsoft.com/office/drawing/2014/main" id="{E9CEAFD4-8AA4-41E5-B14B-5F1FF4499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67" name="Rectangle 31">
              <a:extLst>
                <a:ext uri="{FF2B5EF4-FFF2-40B4-BE49-F238E27FC236}">
                  <a16:creationId xmlns:a16="http://schemas.microsoft.com/office/drawing/2014/main" id="{A6500898-1D12-499E-9338-38167B39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 Analista Funcional/Programador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68" name="AutoShape 32">
            <a:extLst>
              <a:ext uri="{FF2B5EF4-FFF2-40B4-BE49-F238E27FC236}">
                <a16:creationId xmlns:a16="http://schemas.microsoft.com/office/drawing/2014/main" id="{CF4E6C31-4B53-4642-8CA3-2931BC1F94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9" name="AutoShape 38">
            <a:extLst>
              <a:ext uri="{FF2B5EF4-FFF2-40B4-BE49-F238E27FC236}">
                <a16:creationId xmlns:a16="http://schemas.microsoft.com/office/drawing/2014/main" id="{7652005B-B0FD-4533-8B5E-EA418579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70" name="Group 44">
            <a:extLst>
              <a:ext uri="{FF2B5EF4-FFF2-40B4-BE49-F238E27FC236}">
                <a16:creationId xmlns:a16="http://schemas.microsoft.com/office/drawing/2014/main" id="{0155D03A-9622-4E18-B446-08DC8B28BA0C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71" name="Picture 45">
              <a:extLst>
                <a:ext uri="{FF2B5EF4-FFF2-40B4-BE49-F238E27FC236}">
                  <a16:creationId xmlns:a16="http://schemas.microsoft.com/office/drawing/2014/main" id="{F0D24F35-271E-410F-962D-373DB259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0728A585-777D-413C-8D54-3E972690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73" name="Group 94">
            <a:extLst>
              <a:ext uri="{FF2B5EF4-FFF2-40B4-BE49-F238E27FC236}">
                <a16:creationId xmlns:a16="http://schemas.microsoft.com/office/drawing/2014/main" id="{01A61407-BCDB-44ED-A71B-826DEABA5F48}"/>
              </a:ext>
            </a:extLst>
          </p:cNvPr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74" name="Rectangle 95">
              <a:extLst>
                <a:ext uri="{FF2B5EF4-FFF2-40B4-BE49-F238E27FC236}">
                  <a16:creationId xmlns:a16="http://schemas.microsoft.com/office/drawing/2014/main" id="{96FAEB64-1586-4EE0-A1EF-F6C7CE651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latin typeface="Arial"/>
                  <a:cs typeface="Arial"/>
                </a:rPr>
                <a:t>Auditar ítems de Configuración</a:t>
              </a:r>
              <a:endParaRPr lang="es-ES" sz="1000">
                <a:solidFill>
                  <a:srgbClr val="000066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96">
              <a:extLst>
                <a:ext uri="{FF2B5EF4-FFF2-40B4-BE49-F238E27FC236}">
                  <a16:creationId xmlns:a16="http://schemas.microsoft.com/office/drawing/2014/main" id="{620C6233-2712-47E8-B2E5-A32CA7F3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  <a:latin typeface="Arial"/>
                  <a:cs typeface="Arial"/>
                </a:rPr>
                <a:t>(2)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Analista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76" name="Rectangle 97">
              <a:extLst>
                <a:ext uri="{FF2B5EF4-FFF2-40B4-BE49-F238E27FC236}">
                  <a16:creationId xmlns:a16="http://schemas.microsoft.com/office/drawing/2014/main" id="{8260BBF7-6902-48B5-BCED-F687393B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700" dirty="0" err="1">
                  <a:latin typeface="Arial"/>
                  <a:cs typeface="Arial"/>
                </a:rPr>
                <a:t>Checklist</a:t>
              </a:r>
              <a:r>
                <a:rPr lang="es-PE" sz="700">
                  <a:latin typeface="Arial"/>
                  <a:cs typeface="Arial"/>
                </a:rPr>
                <a:t> Proyecto PPQA – CM / C</a:t>
              </a:r>
              <a:endParaRPr lang="en-US"/>
            </a:p>
          </p:txBody>
        </p:sp>
      </p:grpSp>
      <p:cxnSp>
        <p:nvCxnSpPr>
          <p:cNvPr id="77" name="AutoShape 101">
            <a:extLst>
              <a:ext uri="{FF2B5EF4-FFF2-40B4-BE49-F238E27FC236}">
                <a16:creationId xmlns:a16="http://schemas.microsoft.com/office/drawing/2014/main" id="{3A4108C2-2599-4E74-8B2F-7291B8F235B0}"/>
              </a:ext>
            </a:extLst>
          </p:cNvPr>
          <p:cNvCxnSpPr>
            <a:cxnSpLocks noChangeShapeType="1"/>
            <a:stCxn id="79" idx="3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78" name="Group 106">
            <a:extLst>
              <a:ext uri="{FF2B5EF4-FFF2-40B4-BE49-F238E27FC236}">
                <a16:creationId xmlns:a16="http://schemas.microsoft.com/office/drawing/2014/main" id="{80878A77-137A-4814-BC90-CD7ADB7A7211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79" name="Rectangle 107">
              <a:extLst>
                <a:ext uri="{FF2B5EF4-FFF2-40B4-BE49-F238E27FC236}">
                  <a16:creationId xmlns:a16="http://schemas.microsoft.com/office/drawing/2014/main" id="{AE97F113-FDE0-4DC3-A05E-39A3C6B8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5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80" name="Rectangle 108">
              <a:extLst>
                <a:ext uri="{FF2B5EF4-FFF2-40B4-BE49-F238E27FC236}">
                  <a16:creationId xmlns:a16="http://schemas.microsoft.com/office/drawing/2014/main" id="{80E5C9C5-2509-4C12-81AA-1ADB29ED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  <a:latin typeface="Arial"/>
                  <a:cs typeface="Arial"/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109">
              <a:extLst>
                <a:ext uri="{FF2B5EF4-FFF2-40B4-BE49-F238E27FC236}">
                  <a16:creationId xmlns:a16="http://schemas.microsoft.com/office/drawing/2014/main" id="{4B2C6D11-8DD4-4CF2-B0CF-873B3F0B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  <a:latin typeface="Arial"/>
                  <a:cs typeface="Arial"/>
                </a:rPr>
                <a:t>Cronograma del proyecto y plan del proyecto </a:t>
              </a:r>
              <a:endParaRPr lang="es-PE" sz="800" b="1">
                <a:solidFill>
                  <a:srgbClr val="000066"/>
                </a:solidFill>
                <a:cs typeface="Arial"/>
              </a:endParaRPr>
            </a:p>
          </p:txBody>
        </p:sp>
      </p:grpSp>
      <p:cxnSp>
        <p:nvCxnSpPr>
          <p:cNvPr id="83" name="AutoShape 110">
            <a:extLst>
              <a:ext uri="{FF2B5EF4-FFF2-40B4-BE49-F238E27FC236}">
                <a16:creationId xmlns:a16="http://schemas.microsoft.com/office/drawing/2014/main" id="{528054C6-6EC1-43AC-B0A8-3C3AEC885208}"/>
              </a:ext>
            </a:extLst>
          </p:cNvPr>
          <p:cNvCxnSpPr>
            <a:cxnSpLocks noChangeShapeType="1"/>
            <a:stCxn id="82" idx="2"/>
            <a:endCxn id="74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84" name="Group 113">
            <a:extLst>
              <a:ext uri="{FF2B5EF4-FFF2-40B4-BE49-F238E27FC236}">
                <a16:creationId xmlns:a16="http://schemas.microsoft.com/office/drawing/2014/main" id="{F555FBD0-ED8A-4115-9330-757374C5B601}"/>
              </a:ext>
            </a:extLst>
          </p:cNvPr>
          <p:cNvGrpSpPr>
            <a:grpSpLocks/>
          </p:cNvGrpSpPr>
          <p:nvPr/>
        </p:nvGrpSpPr>
        <p:grpSpPr bwMode="auto">
          <a:xfrm>
            <a:off x="5618163" y="5437188"/>
            <a:ext cx="1104900" cy="608012"/>
            <a:chOff x="2776" y="542"/>
            <a:chExt cx="696" cy="383"/>
          </a:xfrm>
        </p:grpSpPr>
        <p:sp>
          <p:nvSpPr>
            <p:cNvPr id="85" name="Rectangle 114">
              <a:extLst>
                <a:ext uri="{FF2B5EF4-FFF2-40B4-BE49-F238E27FC236}">
                  <a16:creationId xmlns:a16="http://schemas.microsoft.com/office/drawing/2014/main" id="{C8A0AF14-B25F-44B7-B445-E851CC4E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805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t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  <a:latin typeface="Arial"/>
                  <a:cs typeface="Arial"/>
                </a:rPr>
                <a:t>Repositorio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" name="Picture 115">
              <a:extLst>
                <a:ext uri="{FF2B5EF4-FFF2-40B4-BE49-F238E27FC236}">
                  <a16:creationId xmlns:a16="http://schemas.microsoft.com/office/drawing/2014/main" id="{95615995-67A6-41B7-B5AD-A2E369064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87" name="Group 116">
            <a:extLst>
              <a:ext uri="{FF2B5EF4-FFF2-40B4-BE49-F238E27FC236}">
                <a16:creationId xmlns:a16="http://schemas.microsoft.com/office/drawing/2014/main" id="{9124FE69-A5B6-41C4-B7AF-10B1F457E9E7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373688"/>
            <a:ext cx="1104900" cy="915987"/>
            <a:chOff x="-23" y="1117"/>
            <a:chExt cx="696" cy="577"/>
          </a:xfrm>
        </p:grpSpPr>
        <p:pic>
          <p:nvPicPr>
            <p:cNvPr id="88" name="Picture 117">
              <a:extLst>
                <a:ext uri="{FF2B5EF4-FFF2-40B4-BE49-F238E27FC236}">
                  <a16:creationId xmlns:a16="http://schemas.microsoft.com/office/drawing/2014/main" id="{AE5B52AD-3569-4261-9C8F-25434042F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9" name="Rectangle 118">
              <a:extLst>
                <a:ext uri="{FF2B5EF4-FFF2-40B4-BE49-F238E27FC236}">
                  <a16:creationId xmlns:a16="http://schemas.microsoft.com/office/drawing/2014/main" id="{4A89CE24-D849-4A1B-909B-1EBF66A0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Analista Funcional/Programador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90" name="AutoShape 119">
            <a:extLst>
              <a:ext uri="{FF2B5EF4-FFF2-40B4-BE49-F238E27FC236}">
                <a16:creationId xmlns:a16="http://schemas.microsoft.com/office/drawing/2014/main" id="{9E195447-09DB-412E-B689-2206C149DAEA}"/>
              </a:ext>
            </a:extLst>
          </p:cNvPr>
          <p:cNvCxnSpPr>
            <a:cxnSpLocks noChangeShapeType="1"/>
            <a:stCxn id="76" idx="2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120">
            <a:extLst>
              <a:ext uri="{FF2B5EF4-FFF2-40B4-BE49-F238E27FC236}">
                <a16:creationId xmlns:a16="http://schemas.microsoft.com/office/drawing/2014/main" id="{49F62431-93A3-420F-A4C5-8B780FD748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2" name="AutoShape 121">
            <a:extLst>
              <a:ext uri="{FF2B5EF4-FFF2-40B4-BE49-F238E27FC236}">
                <a16:creationId xmlns:a16="http://schemas.microsoft.com/office/drawing/2014/main" id="{04BD706D-F446-46D7-BAC0-90F05625D5E7}"/>
              </a:ext>
            </a:extLst>
          </p:cNvPr>
          <p:cNvCxnSpPr>
            <a:cxnSpLocks noChangeShapeType="1"/>
            <a:stCxn id="63" idx="2"/>
            <a:endCxn id="75" idx="0"/>
          </p:cNvCxnSpPr>
          <p:nvPr/>
        </p:nvCxnSpPr>
        <p:spPr bwMode="auto">
          <a:xfrm>
            <a:off x="5516562" y="2824162"/>
            <a:ext cx="637381" cy="811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6" name="AutoShape 576">
            <a:hlinkClick r:id="rId2" action="ppaction://hlinksldjump"/>
            <a:extLst>
              <a:ext uri="{FF2B5EF4-FFF2-40B4-BE49-F238E27FC236}">
                <a16:creationId xmlns:a16="http://schemas.microsoft.com/office/drawing/2014/main" id="{C02E22B0-BEFC-4A08-B5B9-4E6A5304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3" y="5642371"/>
            <a:ext cx="756047" cy="215504"/>
          </a:xfrm>
          <a:prstGeom prst="flowChartAlternateProcess">
            <a:avLst/>
          </a:prstGeom>
          <a:solidFill>
            <a:srgbClr val="CB7A09"/>
          </a:solidFill>
          <a:ln w="9525">
            <a:solidFill>
              <a:srgbClr val="CB7A0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s-PE" altLang="es-PE" sz="900" u="sng">
                <a:solidFill>
                  <a:prstClr val="white"/>
                </a:solidFill>
                <a:latin typeface="Arial" panose="020B0604020202020204" pitchFamily="34" charset="0"/>
              </a:rPr>
              <a:t>Siguiente</a:t>
            </a:r>
            <a:endParaRPr lang="es-ES" altLang="es-PE" sz="900" u="sng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46D255B-C063-42FF-8D1E-03E87093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00109"/>
              </p:ext>
            </p:extLst>
          </p:nvPr>
        </p:nvGraphicFramePr>
        <p:xfrm>
          <a:off x="333461" y="1409496"/>
          <a:ext cx="8451054" cy="4645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17">
                  <a:extLst>
                    <a:ext uri="{9D8B030D-6E8A-4147-A177-3AD203B41FA5}">
                      <a16:colId xmlns:a16="http://schemas.microsoft.com/office/drawing/2014/main" val="643643288"/>
                    </a:ext>
                  </a:extLst>
                </a:gridCol>
                <a:gridCol w="947282">
                  <a:extLst>
                    <a:ext uri="{9D8B030D-6E8A-4147-A177-3AD203B41FA5}">
                      <a16:colId xmlns:a16="http://schemas.microsoft.com/office/drawing/2014/main" val="1331071510"/>
                    </a:ext>
                  </a:extLst>
                </a:gridCol>
                <a:gridCol w="1393521">
                  <a:extLst>
                    <a:ext uri="{9D8B030D-6E8A-4147-A177-3AD203B41FA5}">
                      <a16:colId xmlns:a16="http://schemas.microsoft.com/office/drawing/2014/main" val="3211687464"/>
                    </a:ext>
                  </a:extLst>
                </a:gridCol>
                <a:gridCol w="2916516">
                  <a:extLst>
                    <a:ext uri="{9D8B030D-6E8A-4147-A177-3AD203B41FA5}">
                      <a16:colId xmlns:a16="http://schemas.microsoft.com/office/drawing/2014/main" val="3310918115"/>
                    </a:ext>
                  </a:extLst>
                </a:gridCol>
                <a:gridCol w="1408509">
                  <a:extLst>
                    <a:ext uri="{9D8B030D-6E8A-4147-A177-3AD203B41FA5}">
                      <a16:colId xmlns:a16="http://schemas.microsoft.com/office/drawing/2014/main" val="3744725502"/>
                    </a:ext>
                  </a:extLst>
                </a:gridCol>
                <a:gridCol w="1408509">
                  <a:extLst>
                    <a:ext uri="{9D8B030D-6E8A-4147-A177-3AD203B41FA5}">
                      <a16:colId xmlns:a16="http://schemas.microsoft.com/office/drawing/2014/main" val="915905658"/>
                    </a:ext>
                  </a:extLst>
                </a:gridCol>
              </a:tblGrid>
              <a:tr h="43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#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Rol </a:t>
                      </a:r>
                      <a:r>
                        <a:rPr kumimoji="0" lang="es-P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Respons</a:t>
                      </a: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.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Nombre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Descripción del Subproceso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Herramientas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Salida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782374299"/>
                  </a:ext>
                </a:extLst>
              </a:tr>
              <a:tr h="13807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Gestor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Gestionar la planificación, identificación, control, seguimiento y auditoría de todos los elementos de configuración en la base de datos de configuración.</a:t>
                      </a: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Desarrollar el plan de gestión de configuración. Monitorizar y reportar los cambios no autorizados.</a:t>
                      </a: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Plan del proyecto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Cronograma del Proyecto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Repositorio gestionado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04455296"/>
                  </a:ext>
                </a:extLst>
              </a:tr>
              <a:tr h="175847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Gestor de Configuración/ Analista de Calidad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Auditar </a:t>
                      </a:r>
                      <a:r>
                        <a:rPr kumimoji="0" lang="es-P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items</a:t>
                      </a:r>
                      <a:r>
                        <a:rPr kumimoji="0" lang="es-P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 de configuración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Liderar las actividades de evaluación del proceso: revisar tipos de elementos de configuración, relaciones, atributos y valores asociados, estructura de la base de datos, derechos de acceso. Aprobar cambios estructurales.</a:t>
                      </a: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 Asegurar que todos los ítems estén registrados de forma adecuada.</a:t>
                      </a:r>
                      <a:r>
                        <a:rPr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Analizar el control de calidad del desarrollo de este sub proceso, el objetivo es usar la información entrante para realizar el informe semanal del proyecto.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Checklist </a:t>
                      </a:r>
                      <a:r>
                        <a:rPr lang="pt-BR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Proyecto</a:t>
                      </a:r>
                      <a:r>
                        <a:rPr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 PPQA - CM  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Checklist </a:t>
                      </a:r>
                      <a:r>
                        <a:rPr lang="pt-BR" sz="12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Proyecto</a:t>
                      </a:r>
                      <a:r>
                        <a:rPr lang="pt-BR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 PPQA - C</a:t>
                      </a:r>
                      <a:endParaRPr lang="en-US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s-P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Repositorio gestionado</a:t>
                      </a:r>
                      <a:endParaRPr kumimoji="0" lang="en-US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9712568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FBCA9A13-EA6B-420C-ABD1-D2CA3C7720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9" y="6453336"/>
            <a:ext cx="865668" cy="26659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B640E6F-8D8D-4588-AB5F-AABB1BE0534F}"/>
              </a:ext>
            </a:extLst>
          </p:cNvPr>
          <p:cNvGrpSpPr/>
          <p:nvPr/>
        </p:nvGrpSpPr>
        <p:grpSpPr>
          <a:xfrm>
            <a:off x="13888" y="188640"/>
            <a:ext cx="9144000" cy="1454244"/>
            <a:chOff x="0" y="190500"/>
            <a:chExt cx="12192000" cy="1938993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FAB9612-505A-43D6-8992-7A5219BB1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3711DF62-A299-4F99-8CE5-48E93AEBBC9F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93899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Sub procesos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del proceso de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Gestión de la Configuración</a:t>
              </a:r>
            </a:p>
            <a:p>
              <a:pPr algn="ctr" defTabSz="685800" fontAlgn="auto">
                <a:spcAft>
                  <a:spcPts val="0"/>
                </a:spcAft>
              </a:pPr>
              <a:br>
                <a:rPr lang="es-ES" sz="210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0CE6E930-D5E2-4F6D-8C6D-554CE0E10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Descripción del proceso</a:t>
            </a:r>
            <a:b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 Actividades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3427311A-D96E-4102-B7C5-438DF72753B4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BDB1B801-3ABC-4433-93BF-0BCC064FC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F0D0EE-E377-4763-80FF-45542F9DC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ADDCB13-993E-4301-BBF7-3EFA67B070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E32803A-2222-45AE-BEED-268D722D4C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38B5FEB-D8F3-43D7-8BFF-41B9C146A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A958B84-1D54-4216-8A57-0F379EC69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D5721269-C62B-4379-B5FF-4FC1D0873C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5A13F4C0-9A60-441B-A40C-82D96DE1E8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A42424F3-DACB-43D3-A4DD-61C19ED73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56EBF51-4AE2-409E-84F5-013C5E2AA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15F393-33B7-4D33-8A89-9514034D8F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DE0E33FD-2B1D-41E7-BE8E-9BA97DD4E7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D1FC0E04-C765-4F8F-B1A7-F3E77EEAE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D7AA96C-27E7-4BA1-ABCF-7E3D011A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37E73D5-926E-416E-9704-1F079D9858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85B405B-E233-419B-B87B-C55219F1E8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B08878C-10B1-4CE9-912A-60B1F6058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422F5F5A-05FB-413A-99BF-98F695F49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12AE4CAC-36A4-41B2-A786-E9528280C7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625097A1-0282-4093-82D2-7DA090618B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83EF833-B8CC-4EA6-B2CC-21371275D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73527030-57B2-4C9E-B0C1-93E698D9A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991EDC6-62EB-4095-A7B2-E4224FD52C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0F826A43-C86B-4709-A5F1-46E222CA79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E32BD04-F452-4D94-9CDF-055263F1B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F718397-4BA8-4FD4-B902-676B4D72B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C12726CE-E98C-48A3-93FE-8F6CB4007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1BBFEA4E-7481-4FE6-8357-11B2674E28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08B00E-393D-445A-A539-C4F26C77F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3A0656DE-CAB2-4D3F-8091-51A0848DE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78F48B18-DAED-4464-AF17-4129EB0BBA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B81A51D7-6242-4133-ADB8-E2983B25C8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95C15A8-3923-4438-8D18-F5057A9DB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3B6BCD9-0688-4558-8DDD-8F8BB0B61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7E059A6-6864-4941-9D4D-D40A39510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CA343CB1-DBB9-41A6-8409-01D46C614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BBAFE53-C28D-4163-96F9-11B5EBF54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2CAD698-8DF1-4322-ABFF-227280691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1E038ED3-4473-4783-A4D0-DB2E5B0569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5726885F-2645-4ED0-9CED-58EA69674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A6956B5E-B212-4D72-AD48-A5D8A8E8E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A356DC08-624B-4836-A01A-77A28CFFE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8771E068-4EA6-4724-AA64-96127FE424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A2ABC2C-37B7-4DF7-BD8D-7DC5525AF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BBFC2CF-4B75-4C5E-B1AC-537FA1483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EE178E5A-A13C-4E03-8C56-48BF3E15E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1BA3529F-EA41-4E5B-A81F-D68CC32B8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97DF9B88-2D98-4351-A0F2-638B3487B1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789F8378-F228-473F-A457-5283E60C0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3AB5FA44-7B93-48C0-ACB4-547326B3F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D37DF03-E57C-4134-9A23-5BDBF7DE3F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D1ACA842-6BFC-4B71-B15A-E1F7BF27EF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4A798EDF-DBCD-4292-97C1-AFE9E9098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35EC522E-9BA7-40D4-886B-D7CC5283C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EE3F4090-7199-48EB-A304-E67C744134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076E8508-C9BB-427F-901F-6681DBBFB5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D6BD3826-76CB-4D7C-B2B1-58E8179E4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3F068710-C547-4576-962B-3D619CEDC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A94297C8-A3F7-4454-8773-4F49CCD8C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5505B6F3-E870-4C31-A943-F72D8DD884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AC8A021-F13D-40D3-A324-236C6F03E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DB085D70-9BA2-4A77-A751-1EF50F7C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78C941E-0BE9-4927-B336-8D28FE56B7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93A9BD-B736-42B0-9A74-596917D2C9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94100436-495F-4FC8-B9A1-812E2FE40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46C3D07B-EA9A-44DE-87F5-49A9A049B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2035409-6E25-4F28-84A7-67B56FA06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C86C285F-4104-4A13-B4E7-8DC337D8C2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6D4D15B4-7C3B-4B20-9E0D-A54419B41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B465C0E-07E8-44F1-BDA1-E6327D4B5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B329EB53-CDFA-40FB-A16E-1C3480ED17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3B7AA812-12A2-4C36-8244-9F78421A6A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11ADFD70-1C1D-4FB5-936F-A9955BC0D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E707BEB-0598-4AE5-B0AF-2F7D0C7F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55ECEC1C-0AB3-4D43-9263-63B7438E8F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D524ABA-1BAC-4115-A100-A426F6471C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5A59A5AD-D89C-4A92-BF99-1DBEB81F7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B896D30C-A1D5-4D3C-B9EC-07B4F4410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88E018BF-5051-4873-941B-76C105997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5FD30C0A-A439-4088-9E2A-B48DE523BB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EB9207F-3372-421D-A46E-5F7CC9AAF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43CDD13-DFBB-4B51-884A-733284453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5E4F05F6-7918-4226-9777-57F9A71670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9ABA49C-F441-4FDA-B518-B8351E4E6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474D6-3B3A-42D6-A74B-8F96672D3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9B8EA8A-D190-46FE-9A78-9A29C99DF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D6C4DEE5-DD12-44C0-A693-0FCA30245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D54B16A-AFA0-48EF-B46B-E85CE5C98A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358942B-C877-4C7E-83E7-5B7D21F8E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B40B618D-533A-4F25-B426-0A566714D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5871991-1D12-4A61-AE1D-31C31A3CAF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F952C2F6-2283-4AD3-BF2D-1ABB55F28A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760F09E7-9375-44CB-85EF-7C85C5263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7DD4AE7-7B4D-4AA6-9183-F84DA62D5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901D6C49-C5EA-4E23-A487-B7DA871552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5734919-2231-4D2D-B77D-7AC04B43D4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BCC588F-AA5C-4FCB-B770-445B3D5E7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DA7AC6E8-F269-420B-A9D3-1474FB5D4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EF810216-0418-4A65-9572-01E5DA29F6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B8AF7BCC-A865-4EA7-895F-A2C69C7EB9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7CD953A-E6C2-486E-B9D2-9A5FF7785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107C239A-4C8F-471F-ABB0-9AD0C7DA6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EDA0332-C37B-4ABC-8F53-C0D5B9138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128E338F-D7CD-417A-BD71-403FC8D10D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5590F7D-3EA0-42D5-BAC9-32DE49320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EA364B59-5ED7-4119-92D6-7974B5F6C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EC153BFB-0537-40ED-9FB6-00587CA0F2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64FC89-0328-467F-89B9-5FFC96B397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209B0F2A-0F99-41C8-8122-530E07389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B331135C-C05B-440D-BE51-070855912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0045D56-1D8F-49F6-980B-FC583CE0E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FBA66063-C0AF-44B7-A242-49A746E560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1698947"/>
              </p:ext>
            </p:extLst>
          </p:nvPr>
        </p:nvGraphicFramePr>
        <p:xfrm>
          <a:off x="179388" y="1484313"/>
          <a:ext cx="8713787" cy="300101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Analista Funcional/</a:t>
                      </a:r>
                      <a:r>
                        <a:rPr kumimoji="0" lang="es-PE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Programadoren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los formatos “26.02.R09 Formato de Solicitud de Accesos.xls”.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Descripción del proceso</a:t>
            </a:r>
            <a:b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 Tareas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EE1904F-B518-4D2B-9F91-2CAB185AE8EA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5861C31-9856-4759-A181-59A201744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B5064DF-A42A-42B8-BC33-E17515A53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C2E4F143-915D-46F8-A051-FD983CE1D4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EFBD6E5-A3A5-4487-B70E-91F1CB39FD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3775283F-7173-4D15-B977-3D2F2CE6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6751D0EA-906B-4EAF-BE27-2EB354E09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1DCB904-32C5-473D-8DDA-B2FB52AF1C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E077E5B-5F55-4AB4-8A6F-4305DC9B29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7C3B744C-319A-4F90-96BF-C165BEF59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02B14C0-F496-420D-B167-81675DBDD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3E65D3E-3395-4C56-950B-7595D221D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79CD91BF-189A-47B1-B00D-CB52FE6FFB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F928342-49B2-40DA-97F0-F32796989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C5E01E3-66F9-44C1-B64E-56A7C637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68AD2DA-2A8D-47FA-BA98-8B7FF049B0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682A798-4C54-4B30-BCA0-4E879031EC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B7B43E7A-DC2F-49B7-A5AC-58A185712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CA15B79-B84A-434E-A9E8-B108D84F5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DC4ACD2-6CB8-48E0-81EC-36A1AAF054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69EAF96-0A3C-4CD5-9A06-3AB97B092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8E20CBD5-0063-46C0-A0BC-8E30FDB5A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E8C4A713-1A77-49DF-9B69-73BC62A4F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36D1D760-42EF-41A6-B599-EE2CB91A9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254ACF-6866-438E-A378-387BFFC975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12926DB-7FDB-49A2-BA81-B1A38307E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B7DB80D-97B5-47A3-B6AA-094A3374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1F48B0A-AB99-44B5-8541-500DE90B29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1BBFE2E8-1558-494E-AB48-C8E0FCC50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8EAB6519-F7CF-4684-8FDE-750BD391A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53E1EB5-459C-47E5-A2A3-D86B25D7C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78C7AE96-FF78-406C-AAB8-E0C60F1B1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26B2953F-CCF0-4383-81DA-463EE4EFC9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ABEDD096-915C-477F-BA7E-BD832A743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5160C268-B2B2-4420-9A80-8A686DC26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E334E22E-C1E1-4BBD-B80D-9372FB6EC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597FAD90-5F78-4148-A933-097F81AF4F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EDE7793C-1675-4C2C-9C9D-E71E51DFD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A51C958-7B3A-4127-8863-5E1671239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B510E572-D513-4CDB-B64C-A2F1D377F5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2F244234-A893-4782-9CD7-40B603E04D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56A12CE1-AB83-42D1-8152-854BF9000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A5F38B1E-EAB4-4214-A9E8-2A7CC0096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933A283-6A42-420A-B011-C556E23F6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8F8DC96-5C59-491A-8429-BBE043A0D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7877BE7-34B1-45D4-8ED9-284C4E021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FC66B13-E3FB-4902-86BB-A8D6C200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97A72970-3B4D-405F-978E-BA5A5E7A84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DF4F38C-EF0F-475F-8B52-BB585AC05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68E9E173-49D3-4273-94E9-57D09F95D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136ED4CB-4556-4F8E-AA61-060F88950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A2A3582F-51A0-4183-9D8D-5215EFFCEA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F12EF402-EBD3-4145-A012-19CB6FB555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18DE937F-B457-4789-B464-A1B47DAD7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D8CA3F5F-6427-49F3-A326-1FCD23B3E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6B81475A-2A56-478A-9B36-92F714040C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30ADE796-A31B-4458-BA4F-5FFDEED0A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28ADD35F-0C29-4CB5-B153-96AC9D1FE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9B35EF9E-A0CD-4386-85D8-84B6FEB9F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B5C018A4-2BE8-4094-B9D5-B147B40BAF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7E6A3FE-39B7-463E-A75B-33521235ED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7C42FBB1-A35B-4C88-90A7-BB933E1AF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412A12-210E-4E0E-A25D-31BBD3F61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0D0A840F-9C26-4608-A2C8-30E99CE38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460831B5-2BF7-4572-B03D-ADE8671BC6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D987941A-E9F9-445C-AB08-A40347050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0A45EF57-4648-4247-8BA9-613F800D1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E1C95169-79C5-4604-811C-51DFAF05CB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9F5AA6BF-9F22-496D-A005-A68AEE6630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9CDCFDFB-1EC3-43F8-AEBA-1D8CC0031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A18EC3B8-5441-464B-BFE8-C4EE4D290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EF076944-138E-4938-89A7-39C7064143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A74F8099-D018-4E02-ABF8-EA652340A3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D9CBC764-A2BB-4EDC-80CD-0D45B072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063AEAD-8EA1-4215-BCD5-5194C3C2E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C9710251-80DF-4C0F-8F6A-98F56F2FB5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84690A5E-7F08-4F59-ABB8-09E153097B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4C15A230-F2BF-4C5A-B32A-43780146A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035AD13C-AF53-4585-891B-84B2A4B0C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12F1B66C-823B-4FA7-8C75-8062DF91A1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B83D26D-3E02-42B9-83E3-830DA80F48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EA8715B1-B8BC-4821-99E3-9E245B4A2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B0551BCD-BF62-4528-B236-7F6862000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D78B26C-B752-4C76-B2BA-463129133F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86368D93-B642-4F73-834B-A7C099F1EB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A42FE44E-9F3F-40B4-AAD8-6C28CDA44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4DED27C-7AC6-46B5-8E8C-0C8066C64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4D48D639-0E16-40D8-AB2D-CAFFAD9C0C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33E090D3-3356-4C27-B477-1C9642F0F3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05FCB24-174C-4998-8895-7D076015B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0775C05-3D01-45C1-A06B-3EA0B25E3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86852B7-CF2C-48CE-9230-B6C67FBFE5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B0B9096-0D5D-4182-AC40-91431F7F5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3903273F-5220-4031-81DF-269AC2512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CE4F0C8-0620-4544-A62C-89545294F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C47F5476-7780-49E2-B059-E344A3C86C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21A4592-540B-4943-8957-BDDB30ACF7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DA929C26-0ED8-42FD-8879-9C61940BA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A9C0A6A7-BDD3-4795-BFED-032C3D177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41353104-556A-4CB8-9FB5-6BCF3787D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B9BE1595-F9F6-4374-B08F-1D186A80AB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523EED3-A594-47C4-B611-95ED5CCDE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6FA29189-F961-40B3-929D-9140E2F56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15DB5A9-C9EF-4202-8D7A-CA2B711F7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1549D93-521D-4CBF-B5EC-0BC0DA2C2B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222F1807-EEB3-48B5-B6C5-5C9523D1B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372C631-6AE8-4D21-9A7A-797C2C9BA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B32981CD-B40E-4A27-952B-47DED446C4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213B9988-94DC-4DC0-A2A5-4679388356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AAFCAF8-16E1-437E-A9B1-6DBC35FF3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BAA64053-80BD-4BB8-9FCC-0BF1AE216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2BEC94A-998A-4813-B53C-9EA19C532B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8A91744E-1AE9-4833-8EB1-C9AF3A70F3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0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Analista Funcional/Programador/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42800" y="1895490"/>
            <a:ext cx="2970000" cy="297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1000125"/>
            <a:ext cx="88011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1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Contenido.</a:t>
            </a:r>
            <a:br>
              <a:rPr lang="es-ES" sz="21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8300" y="2610990"/>
            <a:ext cx="1539000" cy="1539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100" b="1">
                <a:latin typeface="+mj-lt"/>
              </a:rPr>
              <a:t>CACHIMBO A CRACK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C74EDA-3931-4085-8898-1241AAC55004}"/>
              </a:ext>
            </a:extLst>
          </p:cNvPr>
          <p:cNvGrpSpPr/>
          <p:nvPr/>
        </p:nvGrpSpPr>
        <p:grpSpPr>
          <a:xfrm>
            <a:off x="4914351" y="1581823"/>
            <a:ext cx="3676093" cy="729000"/>
            <a:chOff x="6741940" y="1302626"/>
            <a:chExt cx="4608222" cy="939800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53065" y="1402028"/>
              <a:ext cx="449709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r>
                <a:rPr lang="es-ES" sz="1200"/>
                <a:t>1. OBJETIVO Y ALCANCE DEL PROCESO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1940" y="1302626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0"/>
              <a:endParaRPr lang="es-ES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3C9FDDD-76ED-486C-B4FB-79FA01F56F55}"/>
              </a:ext>
            </a:extLst>
          </p:cNvPr>
          <p:cNvGrpSpPr/>
          <p:nvPr/>
        </p:nvGrpSpPr>
        <p:grpSpPr>
          <a:xfrm>
            <a:off x="216610" y="2427413"/>
            <a:ext cx="3101260" cy="729000"/>
            <a:chOff x="997188" y="2418889"/>
            <a:chExt cx="3636253" cy="9398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97188" y="2518291"/>
              <a:ext cx="3525129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s-ES" sz="1200"/>
                <a:t>7. ARTEFACTOS DEL PROCESO</a:t>
              </a:r>
              <a:endParaRPr lang="en-U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4ACC35E-03A6-496F-B225-2F16903C3FAD}"/>
                </a:ext>
              </a:extLst>
            </p:cNvPr>
            <p:cNvGrpSpPr/>
            <p:nvPr/>
          </p:nvGrpSpPr>
          <p:grpSpPr>
            <a:xfrm>
              <a:off x="3693641" y="2418889"/>
              <a:ext cx="939800" cy="939800"/>
              <a:chOff x="3693641" y="2418889"/>
              <a:chExt cx="939800" cy="939800"/>
            </a:xfrm>
          </p:grpSpPr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693641" y="241888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ES"/>
              </a:p>
            </p:txBody>
          </p:sp>
          <p:grpSp>
            <p:nvGrpSpPr>
              <p:cNvPr id="31" name="Grupo 30" descr="Iconos de gráfico de barras y gráfico de líneas.">
                <a:extLst>
                  <a:ext uri="{FF2B5EF4-FFF2-40B4-BE49-F238E27FC236}">
                    <a16:creationId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3989702" y="2714950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32" name="Forma libre 372">
                  <a:extLst>
                    <a:ext uri="{FF2B5EF4-FFF2-40B4-BE49-F238E27FC236}">
                      <a16:creationId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3" name="Forma libre 373">
                  <a:extLst>
                    <a:ext uri="{FF2B5EF4-FFF2-40B4-BE49-F238E27FC236}">
                      <a16:creationId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</p:grpSp>
      </p:grpSp>
      <p:sp>
        <p:nvSpPr>
          <p:cNvPr id="34" name="Forma libre 1676" descr="Icono de casilla de verificación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138303" y="1804588"/>
            <a:ext cx="275820" cy="32384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6ED2B5C-4069-45AA-9B58-C5343BEA49F7}"/>
              </a:ext>
            </a:extLst>
          </p:cNvPr>
          <p:cNvGrpSpPr/>
          <p:nvPr/>
        </p:nvGrpSpPr>
        <p:grpSpPr>
          <a:xfrm>
            <a:off x="5403038" y="2430324"/>
            <a:ext cx="3021906" cy="729000"/>
            <a:chOff x="7155946" y="2319599"/>
            <a:chExt cx="3788156" cy="9398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8707" y="2419001"/>
              <a:ext cx="358539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/>
                <a:t>2. TÉRMINOS Y DEFINICIONES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EE45E07-82D4-4B77-BA23-1B588C6F43D0}"/>
                </a:ext>
              </a:extLst>
            </p:cNvPr>
            <p:cNvGrpSpPr/>
            <p:nvPr/>
          </p:nvGrpSpPr>
          <p:grpSpPr>
            <a:xfrm>
              <a:off x="7155946" y="2319599"/>
              <a:ext cx="939800" cy="939800"/>
              <a:chOff x="7155946" y="2319599"/>
              <a:chExt cx="939800" cy="939800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8F812F5-70AF-4FBD-80D9-D59B3C456D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55946" y="2319599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/>
              </a:p>
            </p:txBody>
          </p:sp>
          <p:sp>
            <p:nvSpPr>
              <p:cNvPr id="35" name="Forma libre 4665" descr="Icono de gráfico ">
                <a:extLst>
                  <a:ext uri="{FF2B5EF4-FFF2-40B4-BE49-F238E27FC236}">
                    <a16:creationId xmlns:a16="http://schemas.microsoft.com/office/drawing/2014/main" id="{557E39B2-E017-4E5C-B53E-DDE3B9D4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2007" y="2615660"/>
                <a:ext cx="347679" cy="347679"/>
              </a:xfrm>
              <a:custGeom>
                <a:avLst/>
                <a:gdLst>
                  <a:gd name="T0" fmla="*/ 761 w 904"/>
                  <a:gd name="T1" fmla="*/ 213 h 903"/>
                  <a:gd name="T2" fmla="*/ 754 w 904"/>
                  <a:gd name="T3" fmla="*/ 225 h 903"/>
                  <a:gd name="T4" fmla="*/ 576 w 904"/>
                  <a:gd name="T5" fmla="*/ 277 h 903"/>
                  <a:gd name="T6" fmla="*/ 498 w 904"/>
                  <a:gd name="T7" fmla="*/ 298 h 903"/>
                  <a:gd name="T8" fmla="*/ 431 w 904"/>
                  <a:gd name="T9" fmla="*/ 329 h 903"/>
                  <a:gd name="T10" fmla="*/ 578 w 904"/>
                  <a:gd name="T11" fmla="*/ 170 h 903"/>
                  <a:gd name="T12" fmla="*/ 618 w 904"/>
                  <a:gd name="T13" fmla="*/ 180 h 903"/>
                  <a:gd name="T14" fmla="*/ 661 w 904"/>
                  <a:gd name="T15" fmla="*/ 169 h 903"/>
                  <a:gd name="T16" fmla="*/ 693 w 904"/>
                  <a:gd name="T17" fmla="*/ 141 h 903"/>
                  <a:gd name="T18" fmla="*/ 707 w 904"/>
                  <a:gd name="T19" fmla="*/ 99 h 903"/>
                  <a:gd name="T20" fmla="*/ 701 w 904"/>
                  <a:gd name="T21" fmla="*/ 55 h 903"/>
                  <a:gd name="T22" fmla="*/ 676 w 904"/>
                  <a:gd name="T23" fmla="*/ 20 h 903"/>
                  <a:gd name="T24" fmla="*/ 636 w 904"/>
                  <a:gd name="T25" fmla="*/ 2 h 903"/>
                  <a:gd name="T26" fmla="*/ 591 w 904"/>
                  <a:gd name="T27" fmla="*/ 4 h 903"/>
                  <a:gd name="T28" fmla="*/ 554 w 904"/>
                  <a:gd name="T29" fmla="*/ 25 h 903"/>
                  <a:gd name="T30" fmla="*/ 531 w 904"/>
                  <a:gd name="T31" fmla="*/ 63 h 903"/>
                  <a:gd name="T32" fmla="*/ 532 w 904"/>
                  <a:gd name="T33" fmla="*/ 118 h 903"/>
                  <a:gd name="T34" fmla="*/ 369 w 904"/>
                  <a:gd name="T35" fmla="*/ 289 h 903"/>
                  <a:gd name="T36" fmla="*/ 325 w 904"/>
                  <a:gd name="T37" fmla="*/ 289 h 903"/>
                  <a:gd name="T38" fmla="*/ 294 w 904"/>
                  <a:gd name="T39" fmla="*/ 308 h 903"/>
                  <a:gd name="T40" fmla="*/ 275 w 904"/>
                  <a:gd name="T41" fmla="*/ 338 h 903"/>
                  <a:gd name="T42" fmla="*/ 275 w 904"/>
                  <a:gd name="T43" fmla="*/ 383 h 903"/>
                  <a:gd name="T44" fmla="*/ 113 w 904"/>
                  <a:gd name="T45" fmla="*/ 545 h 903"/>
                  <a:gd name="T46" fmla="*/ 64 w 904"/>
                  <a:gd name="T47" fmla="*/ 546 h 903"/>
                  <a:gd name="T48" fmla="*/ 26 w 904"/>
                  <a:gd name="T49" fmla="*/ 568 h 903"/>
                  <a:gd name="T50" fmla="*/ 5 w 904"/>
                  <a:gd name="T51" fmla="*/ 605 h 903"/>
                  <a:gd name="T52" fmla="*/ 3 w 904"/>
                  <a:gd name="T53" fmla="*/ 650 h 903"/>
                  <a:gd name="T54" fmla="*/ 21 w 904"/>
                  <a:gd name="T55" fmla="*/ 690 h 903"/>
                  <a:gd name="T56" fmla="*/ 56 w 904"/>
                  <a:gd name="T57" fmla="*/ 716 h 903"/>
                  <a:gd name="T58" fmla="*/ 100 w 904"/>
                  <a:gd name="T59" fmla="*/ 722 h 903"/>
                  <a:gd name="T60" fmla="*/ 142 w 904"/>
                  <a:gd name="T61" fmla="*/ 706 h 903"/>
                  <a:gd name="T62" fmla="*/ 170 w 904"/>
                  <a:gd name="T63" fmla="*/ 675 h 903"/>
                  <a:gd name="T64" fmla="*/ 181 w 904"/>
                  <a:gd name="T65" fmla="*/ 632 h 903"/>
                  <a:gd name="T66" fmla="*/ 171 w 904"/>
                  <a:gd name="T67" fmla="*/ 591 h 903"/>
                  <a:gd name="T68" fmla="*/ 316 w 904"/>
                  <a:gd name="T69" fmla="*/ 430 h 903"/>
                  <a:gd name="T70" fmla="*/ 286 w 904"/>
                  <a:gd name="T71" fmla="*/ 538 h 903"/>
                  <a:gd name="T72" fmla="*/ 271 w 904"/>
                  <a:gd name="T73" fmla="*/ 753 h 903"/>
                  <a:gd name="T74" fmla="*/ 216 w 904"/>
                  <a:gd name="T75" fmla="*/ 757 h 903"/>
                  <a:gd name="T76" fmla="*/ 212 w 904"/>
                  <a:gd name="T77" fmla="*/ 888 h 903"/>
                  <a:gd name="T78" fmla="*/ 218 w 904"/>
                  <a:gd name="T79" fmla="*/ 901 h 903"/>
                  <a:gd name="T80" fmla="*/ 349 w 904"/>
                  <a:gd name="T81" fmla="*/ 903 h 903"/>
                  <a:gd name="T82" fmla="*/ 361 w 904"/>
                  <a:gd name="T83" fmla="*/ 894 h 903"/>
                  <a:gd name="T84" fmla="*/ 361 w 904"/>
                  <a:gd name="T85" fmla="*/ 762 h 903"/>
                  <a:gd name="T86" fmla="*/ 349 w 904"/>
                  <a:gd name="T87" fmla="*/ 753 h 903"/>
                  <a:gd name="T88" fmla="*/ 305 w 904"/>
                  <a:gd name="T89" fmla="*/ 597 h 903"/>
                  <a:gd name="T90" fmla="*/ 343 w 904"/>
                  <a:gd name="T91" fmla="*/ 469 h 903"/>
                  <a:gd name="T92" fmla="*/ 383 w 904"/>
                  <a:gd name="T93" fmla="*/ 426 h 903"/>
                  <a:gd name="T94" fmla="*/ 418 w 904"/>
                  <a:gd name="T95" fmla="*/ 383 h 903"/>
                  <a:gd name="T96" fmla="*/ 471 w 904"/>
                  <a:gd name="T97" fmla="*/ 342 h 903"/>
                  <a:gd name="T98" fmla="*/ 544 w 904"/>
                  <a:gd name="T99" fmla="*/ 315 h 903"/>
                  <a:gd name="T100" fmla="*/ 627 w 904"/>
                  <a:gd name="T101" fmla="*/ 302 h 903"/>
                  <a:gd name="T102" fmla="*/ 754 w 904"/>
                  <a:gd name="T103" fmla="*/ 348 h 903"/>
                  <a:gd name="T104" fmla="*/ 763 w 904"/>
                  <a:gd name="T105" fmla="*/ 360 h 903"/>
                  <a:gd name="T106" fmla="*/ 895 w 904"/>
                  <a:gd name="T107" fmla="*/ 360 h 903"/>
                  <a:gd name="T108" fmla="*/ 904 w 904"/>
                  <a:gd name="T109" fmla="*/ 348 h 903"/>
                  <a:gd name="T110" fmla="*/ 902 w 904"/>
                  <a:gd name="T111" fmla="*/ 217 h 903"/>
                  <a:gd name="T112" fmla="*/ 889 w 904"/>
                  <a:gd name="T113" fmla="*/ 21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4" h="903">
                    <a:moveTo>
                      <a:pt x="889" y="211"/>
                    </a:moveTo>
                    <a:lnTo>
                      <a:pt x="768" y="211"/>
                    </a:lnTo>
                    <a:lnTo>
                      <a:pt x="765" y="211"/>
                    </a:lnTo>
                    <a:lnTo>
                      <a:pt x="763" y="212"/>
                    </a:lnTo>
                    <a:lnTo>
                      <a:pt x="761" y="213"/>
                    </a:lnTo>
                    <a:lnTo>
                      <a:pt x="758" y="215"/>
                    </a:lnTo>
                    <a:lnTo>
                      <a:pt x="756" y="217"/>
                    </a:lnTo>
                    <a:lnTo>
                      <a:pt x="755" y="220"/>
                    </a:lnTo>
                    <a:lnTo>
                      <a:pt x="754" y="222"/>
                    </a:lnTo>
                    <a:lnTo>
                      <a:pt x="754" y="225"/>
                    </a:lnTo>
                    <a:lnTo>
                      <a:pt x="754" y="271"/>
                    </a:lnTo>
                    <a:lnTo>
                      <a:pt x="663" y="271"/>
                    </a:lnTo>
                    <a:lnTo>
                      <a:pt x="627" y="272"/>
                    </a:lnTo>
                    <a:lnTo>
                      <a:pt x="593" y="275"/>
                    </a:lnTo>
                    <a:lnTo>
                      <a:pt x="576" y="277"/>
                    </a:lnTo>
                    <a:lnTo>
                      <a:pt x="561" y="281"/>
                    </a:lnTo>
                    <a:lnTo>
                      <a:pt x="545" y="284"/>
                    </a:lnTo>
                    <a:lnTo>
                      <a:pt x="529" y="287"/>
                    </a:lnTo>
                    <a:lnTo>
                      <a:pt x="513" y="292"/>
                    </a:lnTo>
                    <a:lnTo>
                      <a:pt x="498" y="298"/>
                    </a:lnTo>
                    <a:lnTo>
                      <a:pt x="484" y="302"/>
                    </a:lnTo>
                    <a:lnTo>
                      <a:pt x="470" y="309"/>
                    </a:lnTo>
                    <a:lnTo>
                      <a:pt x="457" y="315"/>
                    </a:lnTo>
                    <a:lnTo>
                      <a:pt x="443" y="323"/>
                    </a:lnTo>
                    <a:lnTo>
                      <a:pt x="431" y="329"/>
                    </a:lnTo>
                    <a:lnTo>
                      <a:pt x="418" y="337"/>
                    </a:lnTo>
                    <a:lnTo>
                      <a:pt x="415" y="328"/>
                    </a:lnTo>
                    <a:lnTo>
                      <a:pt x="409" y="319"/>
                    </a:lnTo>
                    <a:lnTo>
                      <a:pt x="565" y="163"/>
                    </a:lnTo>
                    <a:lnTo>
                      <a:pt x="578" y="170"/>
                    </a:lnTo>
                    <a:lnTo>
                      <a:pt x="590" y="176"/>
                    </a:lnTo>
                    <a:lnTo>
                      <a:pt x="597" y="178"/>
                    </a:lnTo>
                    <a:lnTo>
                      <a:pt x="604" y="179"/>
                    </a:lnTo>
                    <a:lnTo>
                      <a:pt x="610" y="180"/>
                    </a:lnTo>
                    <a:lnTo>
                      <a:pt x="618" y="180"/>
                    </a:lnTo>
                    <a:lnTo>
                      <a:pt x="627" y="180"/>
                    </a:lnTo>
                    <a:lnTo>
                      <a:pt x="636" y="178"/>
                    </a:lnTo>
                    <a:lnTo>
                      <a:pt x="644" y="176"/>
                    </a:lnTo>
                    <a:lnTo>
                      <a:pt x="653" y="173"/>
                    </a:lnTo>
                    <a:lnTo>
                      <a:pt x="661" y="169"/>
                    </a:lnTo>
                    <a:lnTo>
                      <a:pt x="668" y="164"/>
                    </a:lnTo>
                    <a:lnTo>
                      <a:pt x="676" y="160"/>
                    </a:lnTo>
                    <a:lnTo>
                      <a:pt x="681" y="154"/>
                    </a:lnTo>
                    <a:lnTo>
                      <a:pt x="687" y="147"/>
                    </a:lnTo>
                    <a:lnTo>
                      <a:pt x="693" y="141"/>
                    </a:lnTo>
                    <a:lnTo>
                      <a:pt x="697" y="133"/>
                    </a:lnTo>
                    <a:lnTo>
                      <a:pt x="701" y="125"/>
                    </a:lnTo>
                    <a:lnTo>
                      <a:pt x="704" y="117"/>
                    </a:lnTo>
                    <a:lnTo>
                      <a:pt x="706" y="108"/>
                    </a:lnTo>
                    <a:lnTo>
                      <a:pt x="707" y="99"/>
                    </a:lnTo>
                    <a:lnTo>
                      <a:pt x="709" y="90"/>
                    </a:lnTo>
                    <a:lnTo>
                      <a:pt x="707" y="81"/>
                    </a:lnTo>
                    <a:lnTo>
                      <a:pt x="706" y="72"/>
                    </a:lnTo>
                    <a:lnTo>
                      <a:pt x="704" y="63"/>
                    </a:lnTo>
                    <a:lnTo>
                      <a:pt x="701" y="55"/>
                    </a:lnTo>
                    <a:lnTo>
                      <a:pt x="697" y="47"/>
                    </a:lnTo>
                    <a:lnTo>
                      <a:pt x="693" y="39"/>
                    </a:lnTo>
                    <a:lnTo>
                      <a:pt x="687" y="32"/>
                    </a:lnTo>
                    <a:lnTo>
                      <a:pt x="681" y="25"/>
                    </a:lnTo>
                    <a:lnTo>
                      <a:pt x="676" y="20"/>
                    </a:lnTo>
                    <a:lnTo>
                      <a:pt x="668" y="15"/>
                    </a:lnTo>
                    <a:lnTo>
                      <a:pt x="661" y="11"/>
                    </a:lnTo>
                    <a:lnTo>
                      <a:pt x="653" y="6"/>
                    </a:lnTo>
                    <a:lnTo>
                      <a:pt x="644" y="4"/>
                    </a:lnTo>
                    <a:lnTo>
                      <a:pt x="636" y="2"/>
                    </a:lnTo>
                    <a:lnTo>
                      <a:pt x="627" y="0"/>
                    </a:lnTo>
                    <a:lnTo>
                      <a:pt x="618" y="0"/>
                    </a:lnTo>
                    <a:lnTo>
                      <a:pt x="609" y="0"/>
                    </a:lnTo>
                    <a:lnTo>
                      <a:pt x="600" y="2"/>
                    </a:lnTo>
                    <a:lnTo>
                      <a:pt x="591" y="4"/>
                    </a:lnTo>
                    <a:lnTo>
                      <a:pt x="583" y="6"/>
                    </a:lnTo>
                    <a:lnTo>
                      <a:pt x="575" y="11"/>
                    </a:lnTo>
                    <a:lnTo>
                      <a:pt x="567" y="15"/>
                    </a:lnTo>
                    <a:lnTo>
                      <a:pt x="561" y="20"/>
                    </a:lnTo>
                    <a:lnTo>
                      <a:pt x="554" y="25"/>
                    </a:lnTo>
                    <a:lnTo>
                      <a:pt x="548" y="32"/>
                    </a:lnTo>
                    <a:lnTo>
                      <a:pt x="543" y="39"/>
                    </a:lnTo>
                    <a:lnTo>
                      <a:pt x="538" y="47"/>
                    </a:lnTo>
                    <a:lnTo>
                      <a:pt x="535" y="55"/>
                    </a:lnTo>
                    <a:lnTo>
                      <a:pt x="531" y="63"/>
                    </a:lnTo>
                    <a:lnTo>
                      <a:pt x="529" y="72"/>
                    </a:lnTo>
                    <a:lnTo>
                      <a:pt x="528" y="81"/>
                    </a:lnTo>
                    <a:lnTo>
                      <a:pt x="528" y="90"/>
                    </a:lnTo>
                    <a:lnTo>
                      <a:pt x="529" y="105"/>
                    </a:lnTo>
                    <a:lnTo>
                      <a:pt x="532" y="118"/>
                    </a:lnTo>
                    <a:lnTo>
                      <a:pt x="537" y="131"/>
                    </a:lnTo>
                    <a:lnTo>
                      <a:pt x="545" y="142"/>
                    </a:lnTo>
                    <a:lnTo>
                      <a:pt x="388" y="298"/>
                    </a:lnTo>
                    <a:lnTo>
                      <a:pt x="379" y="293"/>
                    </a:lnTo>
                    <a:lnTo>
                      <a:pt x="369" y="289"/>
                    </a:lnTo>
                    <a:lnTo>
                      <a:pt x="358" y="286"/>
                    </a:lnTo>
                    <a:lnTo>
                      <a:pt x="347" y="285"/>
                    </a:lnTo>
                    <a:lnTo>
                      <a:pt x="339" y="286"/>
                    </a:lnTo>
                    <a:lnTo>
                      <a:pt x="331" y="287"/>
                    </a:lnTo>
                    <a:lnTo>
                      <a:pt x="325" y="289"/>
                    </a:lnTo>
                    <a:lnTo>
                      <a:pt x="318" y="292"/>
                    </a:lnTo>
                    <a:lnTo>
                      <a:pt x="311" y="294"/>
                    </a:lnTo>
                    <a:lnTo>
                      <a:pt x="304" y="299"/>
                    </a:lnTo>
                    <a:lnTo>
                      <a:pt x="299" y="303"/>
                    </a:lnTo>
                    <a:lnTo>
                      <a:pt x="294" y="308"/>
                    </a:lnTo>
                    <a:lnTo>
                      <a:pt x="288" y="313"/>
                    </a:lnTo>
                    <a:lnTo>
                      <a:pt x="284" y="319"/>
                    </a:lnTo>
                    <a:lnTo>
                      <a:pt x="281" y="325"/>
                    </a:lnTo>
                    <a:lnTo>
                      <a:pt x="277" y="332"/>
                    </a:lnTo>
                    <a:lnTo>
                      <a:pt x="275" y="338"/>
                    </a:lnTo>
                    <a:lnTo>
                      <a:pt x="273" y="346"/>
                    </a:lnTo>
                    <a:lnTo>
                      <a:pt x="271" y="353"/>
                    </a:lnTo>
                    <a:lnTo>
                      <a:pt x="271" y="361"/>
                    </a:lnTo>
                    <a:lnTo>
                      <a:pt x="273" y="372"/>
                    </a:lnTo>
                    <a:lnTo>
                      <a:pt x="275" y="383"/>
                    </a:lnTo>
                    <a:lnTo>
                      <a:pt x="278" y="393"/>
                    </a:lnTo>
                    <a:lnTo>
                      <a:pt x="284" y="403"/>
                    </a:lnTo>
                    <a:lnTo>
                      <a:pt x="134" y="553"/>
                    </a:lnTo>
                    <a:lnTo>
                      <a:pt x="124" y="547"/>
                    </a:lnTo>
                    <a:lnTo>
                      <a:pt x="113" y="545"/>
                    </a:lnTo>
                    <a:lnTo>
                      <a:pt x="102" y="543"/>
                    </a:lnTo>
                    <a:lnTo>
                      <a:pt x="91" y="542"/>
                    </a:lnTo>
                    <a:lnTo>
                      <a:pt x="82" y="542"/>
                    </a:lnTo>
                    <a:lnTo>
                      <a:pt x="73" y="544"/>
                    </a:lnTo>
                    <a:lnTo>
                      <a:pt x="64" y="546"/>
                    </a:lnTo>
                    <a:lnTo>
                      <a:pt x="56" y="548"/>
                    </a:lnTo>
                    <a:lnTo>
                      <a:pt x="48" y="553"/>
                    </a:lnTo>
                    <a:lnTo>
                      <a:pt x="40" y="557"/>
                    </a:lnTo>
                    <a:lnTo>
                      <a:pt x="33" y="562"/>
                    </a:lnTo>
                    <a:lnTo>
                      <a:pt x="26" y="568"/>
                    </a:lnTo>
                    <a:lnTo>
                      <a:pt x="21" y="574"/>
                    </a:lnTo>
                    <a:lnTo>
                      <a:pt x="16" y="581"/>
                    </a:lnTo>
                    <a:lnTo>
                      <a:pt x="12" y="589"/>
                    </a:lnTo>
                    <a:lnTo>
                      <a:pt x="7" y="597"/>
                    </a:lnTo>
                    <a:lnTo>
                      <a:pt x="5" y="605"/>
                    </a:lnTo>
                    <a:lnTo>
                      <a:pt x="3" y="614"/>
                    </a:lnTo>
                    <a:lnTo>
                      <a:pt x="0" y="623"/>
                    </a:lnTo>
                    <a:lnTo>
                      <a:pt x="0" y="632"/>
                    </a:lnTo>
                    <a:lnTo>
                      <a:pt x="0" y="641"/>
                    </a:lnTo>
                    <a:lnTo>
                      <a:pt x="3" y="650"/>
                    </a:lnTo>
                    <a:lnTo>
                      <a:pt x="5" y="659"/>
                    </a:lnTo>
                    <a:lnTo>
                      <a:pt x="7" y="667"/>
                    </a:lnTo>
                    <a:lnTo>
                      <a:pt x="12" y="675"/>
                    </a:lnTo>
                    <a:lnTo>
                      <a:pt x="16" y="683"/>
                    </a:lnTo>
                    <a:lnTo>
                      <a:pt x="21" y="690"/>
                    </a:lnTo>
                    <a:lnTo>
                      <a:pt x="26" y="696"/>
                    </a:lnTo>
                    <a:lnTo>
                      <a:pt x="33" y="702"/>
                    </a:lnTo>
                    <a:lnTo>
                      <a:pt x="40" y="706"/>
                    </a:lnTo>
                    <a:lnTo>
                      <a:pt x="48" y="711"/>
                    </a:lnTo>
                    <a:lnTo>
                      <a:pt x="56" y="716"/>
                    </a:lnTo>
                    <a:lnTo>
                      <a:pt x="64" y="718"/>
                    </a:lnTo>
                    <a:lnTo>
                      <a:pt x="73" y="720"/>
                    </a:lnTo>
                    <a:lnTo>
                      <a:pt x="82" y="722"/>
                    </a:lnTo>
                    <a:lnTo>
                      <a:pt x="91" y="722"/>
                    </a:lnTo>
                    <a:lnTo>
                      <a:pt x="100" y="722"/>
                    </a:lnTo>
                    <a:lnTo>
                      <a:pt x="109" y="720"/>
                    </a:lnTo>
                    <a:lnTo>
                      <a:pt x="118" y="718"/>
                    </a:lnTo>
                    <a:lnTo>
                      <a:pt x="126" y="716"/>
                    </a:lnTo>
                    <a:lnTo>
                      <a:pt x="134" y="711"/>
                    </a:lnTo>
                    <a:lnTo>
                      <a:pt x="142" y="706"/>
                    </a:lnTo>
                    <a:lnTo>
                      <a:pt x="148" y="702"/>
                    </a:lnTo>
                    <a:lnTo>
                      <a:pt x="155" y="696"/>
                    </a:lnTo>
                    <a:lnTo>
                      <a:pt x="161" y="690"/>
                    </a:lnTo>
                    <a:lnTo>
                      <a:pt x="165" y="683"/>
                    </a:lnTo>
                    <a:lnTo>
                      <a:pt x="170" y="675"/>
                    </a:lnTo>
                    <a:lnTo>
                      <a:pt x="174" y="667"/>
                    </a:lnTo>
                    <a:lnTo>
                      <a:pt x="177" y="659"/>
                    </a:lnTo>
                    <a:lnTo>
                      <a:pt x="179" y="650"/>
                    </a:lnTo>
                    <a:lnTo>
                      <a:pt x="181" y="641"/>
                    </a:lnTo>
                    <a:lnTo>
                      <a:pt x="181" y="632"/>
                    </a:lnTo>
                    <a:lnTo>
                      <a:pt x="181" y="623"/>
                    </a:lnTo>
                    <a:lnTo>
                      <a:pt x="180" y="615"/>
                    </a:lnTo>
                    <a:lnTo>
                      <a:pt x="178" y="607"/>
                    </a:lnTo>
                    <a:lnTo>
                      <a:pt x="174" y="599"/>
                    </a:lnTo>
                    <a:lnTo>
                      <a:pt x="171" y="591"/>
                    </a:lnTo>
                    <a:lnTo>
                      <a:pt x="168" y="585"/>
                    </a:lnTo>
                    <a:lnTo>
                      <a:pt x="163" y="578"/>
                    </a:lnTo>
                    <a:lnTo>
                      <a:pt x="157" y="571"/>
                    </a:lnTo>
                    <a:lnTo>
                      <a:pt x="305" y="424"/>
                    </a:lnTo>
                    <a:lnTo>
                      <a:pt x="316" y="430"/>
                    </a:lnTo>
                    <a:lnTo>
                      <a:pt x="328" y="433"/>
                    </a:lnTo>
                    <a:lnTo>
                      <a:pt x="314" y="457"/>
                    </a:lnTo>
                    <a:lnTo>
                      <a:pt x="303" y="483"/>
                    </a:lnTo>
                    <a:lnTo>
                      <a:pt x="294" y="510"/>
                    </a:lnTo>
                    <a:lnTo>
                      <a:pt x="286" y="538"/>
                    </a:lnTo>
                    <a:lnTo>
                      <a:pt x="279" y="568"/>
                    </a:lnTo>
                    <a:lnTo>
                      <a:pt x="275" y="598"/>
                    </a:lnTo>
                    <a:lnTo>
                      <a:pt x="273" y="630"/>
                    </a:lnTo>
                    <a:lnTo>
                      <a:pt x="271" y="662"/>
                    </a:lnTo>
                    <a:lnTo>
                      <a:pt x="271" y="753"/>
                    </a:lnTo>
                    <a:lnTo>
                      <a:pt x="226" y="753"/>
                    </a:lnTo>
                    <a:lnTo>
                      <a:pt x="223" y="753"/>
                    </a:lnTo>
                    <a:lnTo>
                      <a:pt x="221" y="754"/>
                    </a:lnTo>
                    <a:lnTo>
                      <a:pt x="218" y="755"/>
                    </a:lnTo>
                    <a:lnTo>
                      <a:pt x="216" y="757"/>
                    </a:lnTo>
                    <a:lnTo>
                      <a:pt x="214" y="760"/>
                    </a:lnTo>
                    <a:lnTo>
                      <a:pt x="213" y="762"/>
                    </a:lnTo>
                    <a:lnTo>
                      <a:pt x="212" y="764"/>
                    </a:lnTo>
                    <a:lnTo>
                      <a:pt x="212" y="767"/>
                    </a:lnTo>
                    <a:lnTo>
                      <a:pt x="212" y="888"/>
                    </a:lnTo>
                    <a:lnTo>
                      <a:pt x="212" y="891"/>
                    </a:lnTo>
                    <a:lnTo>
                      <a:pt x="213" y="894"/>
                    </a:lnTo>
                    <a:lnTo>
                      <a:pt x="214" y="896"/>
                    </a:lnTo>
                    <a:lnTo>
                      <a:pt x="216" y="898"/>
                    </a:lnTo>
                    <a:lnTo>
                      <a:pt x="218" y="901"/>
                    </a:lnTo>
                    <a:lnTo>
                      <a:pt x="221" y="902"/>
                    </a:lnTo>
                    <a:lnTo>
                      <a:pt x="223" y="903"/>
                    </a:lnTo>
                    <a:lnTo>
                      <a:pt x="226" y="903"/>
                    </a:lnTo>
                    <a:lnTo>
                      <a:pt x="347" y="903"/>
                    </a:lnTo>
                    <a:lnTo>
                      <a:pt x="349" y="903"/>
                    </a:lnTo>
                    <a:lnTo>
                      <a:pt x="353" y="902"/>
                    </a:lnTo>
                    <a:lnTo>
                      <a:pt x="355" y="901"/>
                    </a:lnTo>
                    <a:lnTo>
                      <a:pt x="357" y="898"/>
                    </a:lnTo>
                    <a:lnTo>
                      <a:pt x="360" y="896"/>
                    </a:lnTo>
                    <a:lnTo>
                      <a:pt x="361" y="894"/>
                    </a:lnTo>
                    <a:lnTo>
                      <a:pt x="362" y="891"/>
                    </a:lnTo>
                    <a:lnTo>
                      <a:pt x="362" y="888"/>
                    </a:lnTo>
                    <a:lnTo>
                      <a:pt x="362" y="767"/>
                    </a:lnTo>
                    <a:lnTo>
                      <a:pt x="362" y="764"/>
                    </a:lnTo>
                    <a:lnTo>
                      <a:pt x="361" y="762"/>
                    </a:lnTo>
                    <a:lnTo>
                      <a:pt x="360" y="760"/>
                    </a:lnTo>
                    <a:lnTo>
                      <a:pt x="357" y="757"/>
                    </a:lnTo>
                    <a:lnTo>
                      <a:pt x="355" y="755"/>
                    </a:lnTo>
                    <a:lnTo>
                      <a:pt x="353" y="754"/>
                    </a:lnTo>
                    <a:lnTo>
                      <a:pt x="349" y="753"/>
                    </a:lnTo>
                    <a:lnTo>
                      <a:pt x="347" y="753"/>
                    </a:lnTo>
                    <a:lnTo>
                      <a:pt x="302" y="753"/>
                    </a:lnTo>
                    <a:lnTo>
                      <a:pt x="302" y="662"/>
                    </a:lnTo>
                    <a:lnTo>
                      <a:pt x="303" y="629"/>
                    </a:lnTo>
                    <a:lnTo>
                      <a:pt x="305" y="597"/>
                    </a:lnTo>
                    <a:lnTo>
                      <a:pt x="310" y="566"/>
                    </a:lnTo>
                    <a:lnTo>
                      <a:pt x="317" y="537"/>
                    </a:lnTo>
                    <a:lnTo>
                      <a:pt x="326" y="509"/>
                    </a:lnTo>
                    <a:lnTo>
                      <a:pt x="336" y="482"/>
                    </a:lnTo>
                    <a:lnTo>
                      <a:pt x="343" y="469"/>
                    </a:lnTo>
                    <a:lnTo>
                      <a:pt x="348" y="457"/>
                    </a:lnTo>
                    <a:lnTo>
                      <a:pt x="355" y="446"/>
                    </a:lnTo>
                    <a:lnTo>
                      <a:pt x="363" y="434"/>
                    </a:lnTo>
                    <a:lnTo>
                      <a:pt x="373" y="431"/>
                    </a:lnTo>
                    <a:lnTo>
                      <a:pt x="383" y="426"/>
                    </a:lnTo>
                    <a:lnTo>
                      <a:pt x="393" y="420"/>
                    </a:lnTo>
                    <a:lnTo>
                      <a:pt x="401" y="413"/>
                    </a:lnTo>
                    <a:lnTo>
                      <a:pt x="408" y="404"/>
                    </a:lnTo>
                    <a:lnTo>
                      <a:pt x="414" y="395"/>
                    </a:lnTo>
                    <a:lnTo>
                      <a:pt x="418" y="383"/>
                    </a:lnTo>
                    <a:lnTo>
                      <a:pt x="421" y="372"/>
                    </a:lnTo>
                    <a:lnTo>
                      <a:pt x="433" y="364"/>
                    </a:lnTo>
                    <a:lnTo>
                      <a:pt x="445" y="356"/>
                    </a:lnTo>
                    <a:lnTo>
                      <a:pt x="458" y="348"/>
                    </a:lnTo>
                    <a:lnTo>
                      <a:pt x="471" y="342"/>
                    </a:lnTo>
                    <a:lnTo>
                      <a:pt x="485" y="335"/>
                    </a:lnTo>
                    <a:lnTo>
                      <a:pt x="498" y="329"/>
                    </a:lnTo>
                    <a:lnTo>
                      <a:pt x="513" y="324"/>
                    </a:lnTo>
                    <a:lnTo>
                      <a:pt x="529" y="319"/>
                    </a:lnTo>
                    <a:lnTo>
                      <a:pt x="544" y="315"/>
                    </a:lnTo>
                    <a:lnTo>
                      <a:pt x="559" y="311"/>
                    </a:lnTo>
                    <a:lnTo>
                      <a:pt x="576" y="308"/>
                    </a:lnTo>
                    <a:lnTo>
                      <a:pt x="593" y="306"/>
                    </a:lnTo>
                    <a:lnTo>
                      <a:pt x="610" y="303"/>
                    </a:lnTo>
                    <a:lnTo>
                      <a:pt x="627" y="302"/>
                    </a:lnTo>
                    <a:lnTo>
                      <a:pt x="645" y="301"/>
                    </a:lnTo>
                    <a:lnTo>
                      <a:pt x="663" y="301"/>
                    </a:lnTo>
                    <a:lnTo>
                      <a:pt x="754" y="301"/>
                    </a:lnTo>
                    <a:lnTo>
                      <a:pt x="754" y="346"/>
                    </a:lnTo>
                    <a:lnTo>
                      <a:pt x="754" y="348"/>
                    </a:lnTo>
                    <a:lnTo>
                      <a:pt x="755" y="352"/>
                    </a:lnTo>
                    <a:lnTo>
                      <a:pt x="756" y="354"/>
                    </a:lnTo>
                    <a:lnTo>
                      <a:pt x="758" y="356"/>
                    </a:lnTo>
                    <a:lnTo>
                      <a:pt x="761" y="359"/>
                    </a:lnTo>
                    <a:lnTo>
                      <a:pt x="763" y="360"/>
                    </a:lnTo>
                    <a:lnTo>
                      <a:pt x="765" y="361"/>
                    </a:lnTo>
                    <a:lnTo>
                      <a:pt x="768" y="361"/>
                    </a:lnTo>
                    <a:lnTo>
                      <a:pt x="889" y="361"/>
                    </a:lnTo>
                    <a:lnTo>
                      <a:pt x="892" y="361"/>
                    </a:lnTo>
                    <a:lnTo>
                      <a:pt x="895" y="360"/>
                    </a:lnTo>
                    <a:lnTo>
                      <a:pt x="897" y="359"/>
                    </a:lnTo>
                    <a:lnTo>
                      <a:pt x="899" y="356"/>
                    </a:lnTo>
                    <a:lnTo>
                      <a:pt x="902" y="354"/>
                    </a:lnTo>
                    <a:lnTo>
                      <a:pt x="903" y="352"/>
                    </a:lnTo>
                    <a:lnTo>
                      <a:pt x="904" y="348"/>
                    </a:lnTo>
                    <a:lnTo>
                      <a:pt x="904" y="346"/>
                    </a:lnTo>
                    <a:lnTo>
                      <a:pt x="904" y="225"/>
                    </a:lnTo>
                    <a:lnTo>
                      <a:pt x="904" y="222"/>
                    </a:lnTo>
                    <a:lnTo>
                      <a:pt x="903" y="220"/>
                    </a:lnTo>
                    <a:lnTo>
                      <a:pt x="902" y="217"/>
                    </a:lnTo>
                    <a:lnTo>
                      <a:pt x="899" y="215"/>
                    </a:lnTo>
                    <a:lnTo>
                      <a:pt x="897" y="213"/>
                    </a:lnTo>
                    <a:lnTo>
                      <a:pt x="895" y="212"/>
                    </a:lnTo>
                    <a:lnTo>
                      <a:pt x="892" y="211"/>
                    </a:lnTo>
                    <a:lnTo>
                      <a:pt x="889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/>
              </a:p>
            </p:txBody>
          </p:sp>
        </p:grp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AB04FCD-4F3B-4362-B4D0-6BC85FD70B1E}"/>
              </a:ext>
            </a:extLst>
          </p:cNvPr>
          <p:cNvGrpSpPr/>
          <p:nvPr/>
        </p:nvGrpSpPr>
        <p:grpSpPr>
          <a:xfrm>
            <a:off x="388974" y="3498822"/>
            <a:ext cx="3008938" cy="729000"/>
            <a:chOff x="912886" y="3588185"/>
            <a:chExt cx="3771900" cy="939800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2886" y="3687587"/>
              <a:ext cx="3660775" cy="74099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s-ES" sz="1200"/>
                <a:t>6. MÉTRICAS DE PROCESO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050511-B551-48D6-9F44-DAB137B4357E}"/>
                </a:ext>
              </a:extLst>
            </p:cNvPr>
            <p:cNvGrpSpPr/>
            <p:nvPr/>
          </p:nvGrpSpPr>
          <p:grpSpPr>
            <a:xfrm>
              <a:off x="3744986" y="3588185"/>
              <a:ext cx="939800" cy="939800"/>
              <a:chOff x="3744986" y="3588185"/>
              <a:chExt cx="939800" cy="939800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744986" y="358818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/>
                <a:endParaRPr lang="es-ES"/>
              </a:p>
            </p:txBody>
          </p:sp>
          <p:sp>
            <p:nvSpPr>
              <p:cNvPr id="42" name="Forma libre 4346" descr="Icono de gráfico de cajas y bigotes. ">
                <a:extLst>
                  <a:ext uri="{FF2B5EF4-FFF2-40B4-BE49-F238E27FC236}">
                    <a16:creationId xmlns:a16="http://schemas.microsoft.com/office/drawing/2014/main" id="{D131817A-5B27-4718-8BAC-45C9CEDA4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007" y="3885206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rtl="0"/>
                <a:endParaRPr lang="es-ES"/>
              </a:p>
            </p:txBody>
          </p: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B987B2D-5ABA-443E-B53C-E80F7DDBD72B}"/>
              </a:ext>
            </a:extLst>
          </p:cNvPr>
          <p:cNvGrpSpPr/>
          <p:nvPr/>
        </p:nvGrpSpPr>
        <p:grpSpPr>
          <a:xfrm>
            <a:off x="5457688" y="3498822"/>
            <a:ext cx="3165970" cy="729000"/>
            <a:chOff x="7459364" y="3588185"/>
            <a:chExt cx="3968750" cy="939800"/>
          </a:xfrm>
        </p:grpSpPr>
        <p:sp>
          <p:nvSpPr>
            <p:cNvPr id="43" name="Rectángulo: Esquinas redondeadas 15">
              <a:extLst>
                <a:ext uri="{FF2B5EF4-FFF2-40B4-BE49-F238E27FC236}">
                  <a16:creationId xmlns:a16="http://schemas.microsoft.com/office/drawing/2014/main" id="{EBF2A0D7-BFAC-4C9B-A589-4F0146FF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70490" y="3687587"/>
              <a:ext cx="385762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/>
                <a:t>3. ROLES Y RESPONSABILIDADES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BD0A331-33A4-4140-8E0A-942F73D509E6}"/>
                </a:ext>
              </a:extLst>
            </p:cNvPr>
            <p:cNvGrpSpPr/>
            <p:nvPr/>
          </p:nvGrpSpPr>
          <p:grpSpPr>
            <a:xfrm>
              <a:off x="7459364" y="3588185"/>
              <a:ext cx="829668" cy="939800"/>
              <a:chOff x="7459364" y="3588185"/>
              <a:chExt cx="829668" cy="939800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A03D42EC-B8DB-47E7-8A2B-CAAD08D236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59364" y="3588185"/>
                <a:ext cx="829668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/>
              </a:p>
            </p:txBody>
          </p:sp>
          <p:grpSp>
            <p:nvGrpSpPr>
              <p:cNvPr id="36" name="Grupo 35" descr="Icono de ser humano y engranaje. ">
                <a:extLst>
                  <a:ext uri="{FF2B5EF4-FFF2-40B4-BE49-F238E27FC236}">
                    <a16:creationId xmlns:a16="http://schemas.microsoft.com/office/drawing/2014/main" id="{ECC5F635-1712-4572-A9EC-F94E2199DDBD}"/>
                  </a:ext>
                </a:extLst>
              </p:cNvPr>
              <p:cNvGrpSpPr/>
              <p:nvPr/>
            </p:nvGrpSpPr>
            <p:grpSpPr>
              <a:xfrm>
                <a:off x="7705162" y="3888087"/>
                <a:ext cx="338073" cy="339996"/>
                <a:chOff x="6450013" y="5349875"/>
                <a:chExt cx="279399" cy="280988"/>
              </a:xfrm>
              <a:solidFill>
                <a:schemeClr val="bg1"/>
              </a:solidFill>
            </p:grpSpPr>
            <p:sp>
              <p:nvSpPr>
                <p:cNvPr id="37" name="Forma libre 3673">
                  <a:extLst>
                    <a:ext uri="{FF2B5EF4-FFF2-40B4-BE49-F238E27FC236}">
                      <a16:creationId xmlns:a16="http://schemas.microsoft.com/office/drawing/2014/main" id="{D1391604-D4EC-48A8-AE57-EDF194392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0013" y="5349875"/>
                  <a:ext cx="182562" cy="238125"/>
                </a:xfrm>
                <a:custGeom>
                  <a:avLst/>
                  <a:gdLst>
                    <a:gd name="T0" fmla="*/ 379 w 459"/>
                    <a:gd name="T1" fmla="*/ 550 h 602"/>
                    <a:gd name="T2" fmla="*/ 380 w 459"/>
                    <a:gd name="T3" fmla="*/ 519 h 602"/>
                    <a:gd name="T4" fmla="*/ 345 w 459"/>
                    <a:gd name="T5" fmla="*/ 495 h 602"/>
                    <a:gd name="T6" fmla="*/ 397 w 459"/>
                    <a:gd name="T7" fmla="*/ 400 h 602"/>
                    <a:gd name="T8" fmla="*/ 408 w 459"/>
                    <a:gd name="T9" fmla="*/ 395 h 602"/>
                    <a:gd name="T10" fmla="*/ 450 w 459"/>
                    <a:gd name="T11" fmla="*/ 406 h 602"/>
                    <a:gd name="T12" fmla="*/ 412 w 459"/>
                    <a:gd name="T13" fmla="*/ 384 h 602"/>
                    <a:gd name="T14" fmla="*/ 376 w 459"/>
                    <a:gd name="T15" fmla="*/ 370 h 602"/>
                    <a:gd name="T16" fmla="*/ 361 w 459"/>
                    <a:gd name="T17" fmla="*/ 307 h 602"/>
                    <a:gd name="T18" fmla="*/ 379 w 459"/>
                    <a:gd name="T19" fmla="*/ 288 h 602"/>
                    <a:gd name="T20" fmla="*/ 397 w 459"/>
                    <a:gd name="T21" fmla="*/ 252 h 602"/>
                    <a:gd name="T22" fmla="*/ 406 w 459"/>
                    <a:gd name="T23" fmla="*/ 214 h 602"/>
                    <a:gd name="T24" fmla="*/ 415 w 459"/>
                    <a:gd name="T25" fmla="*/ 202 h 602"/>
                    <a:gd name="T26" fmla="*/ 420 w 459"/>
                    <a:gd name="T27" fmla="*/ 183 h 602"/>
                    <a:gd name="T28" fmla="*/ 416 w 459"/>
                    <a:gd name="T29" fmla="*/ 152 h 602"/>
                    <a:gd name="T30" fmla="*/ 412 w 459"/>
                    <a:gd name="T31" fmla="*/ 121 h 602"/>
                    <a:gd name="T32" fmla="*/ 420 w 459"/>
                    <a:gd name="T33" fmla="*/ 78 h 602"/>
                    <a:gd name="T34" fmla="*/ 415 w 459"/>
                    <a:gd name="T35" fmla="*/ 45 h 602"/>
                    <a:gd name="T36" fmla="*/ 403 w 459"/>
                    <a:gd name="T37" fmla="*/ 27 h 602"/>
                    <a:gd name="T38" fmla="*/ 382 w 459"/>
                    <a:gd name="T39" fmla="*/ 15 h 602"/>
                    <a:gd name="T40" fmla="*/ 341 w 459"/>
                    <a:gd name="T41" fmla="*/ 3 h 602"/>
                    <a:gd name="T42" fmla="*/ 291 w 459"/>
                    <a:gd name="T43" fmla="*/ 0 h 602"/>
                    <a:gd name="T44" fmla="*/ 245 w 459"/>
                    <a:gd name="T45" fmla="*/ 9 h 602"/>
                    <a:gd name="T46" fmla="*/ 213 w 459"/>
                    <a:gd name="T47" fmla="*/ 27 h 602"/>
                    <a:gd name="T48" fmla="*/ 201 w 459"/>
                    <a:gd name="T49" fmla="*/ 42 h 602"/>
                    <a:gd name="T50" fmla="*/ 181 w 459"/>
                    <a:gd name="T51" fmla="*/ 44 h 602"/>
                    <a:gd name="T52" fmla="*/ 163 w 459"/>
                    <a:gd name="T53" fmla="*/ 56 h 602"/>
                    <a:gd name="T54" fmla="*/ 155 w 459"/>
                    <a:gd name="T55" fmla="*/ 87 h 602"/>
                    <a:gd name="T56" fmla="*/ 164 w 459"/>
                    <a:gd name="T57" fmla="*/ 138 h 602"/>
                    <a:gd name="T58" fmla="*/ 159 w 459"/>
                    <a:gd name="T59" fmla="*/ 144 h 602"/>
                    <a:gd name="T60" fmla="*/ 150 w 459"/>
                    <a:gd name="T61" fmla="*/ 162 h 602"/>
                    <a:gd name="T62" fmla="*/ 149 w 459"/>
                    <a:gd name="T63" fmla="*/ 184 h 602"/>
                    <a:gd name="T64" fmla="*/ 154 w 459"/>
                    <a:gd name="T65" fmla="*/ 201 h 602"/>
                    <a:gd name="T66" fmla="*/ 163 w 459"/>
                    <a:gd name="T67" fmla="*/ 214 h 602"/>
                    <a:gd name="T68" fmla="*/ 169 w 459"/>
                    <a:gd name="T69" fmla="*/ 237 h 602"/>
                    <a:gd name="T70" fmla="*/ 179 w 459"/>
                    <a:gd name="T71" fmla="*/ 271 h 602"/>
                    <a:gd name="T72" fmla="*/ 203 w 459"/>
                    <a:gd name="T73" fmla="*/ 306 h 602"/>
                    <a:gd name="T74" fmla="*/ 215 w 459"/>
                    <a:gd name="T75" fmla="*/ 364 h 602"/>
                    <a:gd name="T76" fmla="*/ 171 w 459"/>
                    <a:gd name="T77" fmla="*/ 381 h 602"/>
                    <a:gd name="T78" fmla="*/ 106 w 459"/>
                    <a:gd name="T79" fmla="*/ 401 h 602"/>
                    <a:gd name="T80" fmla="*/ 46 w 459"/>
                    <a:gd name="T81" fmla="*/ 428 h 602"/>
                    <a:gd name="T82" fmla="*/ 22 w 459"/>
                    <a:gd name="T83" fmla="*/ 449 h 602"/>
                    <a:gd name="T84" fmla="*/ 10 w 459"/>
                    <a:gd name="T85" fmla="*/ 479 h 602"/>
                    <a:gd name="T86" fmla="*/ 2 w 459"/>
                    <a:gd name="T87" fmla="*/ 540 h 602"/>
                    <a:gd name="T88" fmla="*/ 1 w 459"/>
                    <a:gd name="T89" fmla="*/ 594 h 602"/>
                    <a:gd name="T90" fmla="*/ 11 w 459"/>
                    <a:gd name="T91" fmla="*/ 602 h 602"/>
                    <a:gd name="T92" fmla="*/ 345 w 459"/>
                    <a:gd name="T93" fmla="*/ 589 h 602"/>
                    <a:gd name="T94" fmla="*/ 352 w 459"/>
                    <a:gd name="T95" fmla="*/ 577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59" h="602">
                      <a:moveTo>
                        <a:pt x="352" y="577"/>
                      </a:moveTo>
                      <a:lnTo>
                        <a:pt x="380" y="560"/>
                      </a:lnTo>
                      <a:lnTo>
                        <a:pt x="379" y="550"/>
                      </a:lnTo>
                      <a:lnTo>
                        <a:pt x="379" y="540"/>
                      </a:lnTo>
                      <a:lnTo>
                        <a:pt x="379" y="530"/>
                      </a:lnTo>
                      <a:lnTo>
                        <a:pt x="380" y="519"/>
                      </a:lnTo>
                      <a:lnTo>
                        <a:pt x="352" y="503"/>
                      </a:lnTo>
                      <a:lnTo>
                        <a:pt x="348" y="499"/>
                      </a:lnTo>
                      <a:lnTo>
                        <a:pt x="345" y="495"/>
                      </a:lnTo>
                      <a:lnTo>
                        <a:pt x="345" y="490"/>
                      </a:lnTo>
                      <a:lnTo>
                        <a:pt x="346" y="486"/>
                      </a:lnTo>
                      <a:lnTo>
                        <a:pt x="397" y="400"/>
                      </a:lnTo>
                      <a:lnTo>
                        <a:pt x="399" y="397"/>
                      </a:lnTo>
                      <a:lnTo>
                        <a:pt x="403" y="395"/>
                      </a:lnTo>
                      <a:lnTo>
                        <a:pt x="408" y="395"/>
                      </a:lnTo>
                      <a:lnTo>
                        <a:pt x="413" y="396"/>
                      </a:lnTo>
                      <a:lnTo>
                        <a:pt x="441" y="413"/>
                      </a:lnTo>
                      <a:lnTo>
                        <a:pt x="450" y="406"/>
                      </a:lnTo>
                      <a:lnTo>
                        <a:pt x="459" y="401"/>
                      </a:lnTo>
                      <a:lnTo>
                        <a:pt x="424" y="388"/>
                      </a:lnTo>
                      <a:lnTo>
                        <a:pt x="412" y="384"/>
                      </a:lnTo>
                      <a:lnTo>
                        <a:pt x="400" y="379"/>
                      </a:lnTo>
                      <a:lnTo>
                        <a:pt x="389" y="375"/>
                      </a:lnTo>
                      <a:lnTo>
                        <a:pt x="376" y="370"/>
                      </a:lnTo>
                      <a:lnTo>
                        <a:pt x="368" y="368"/>
                      </a:lnTo>
                      <a:lnTo>
                        <a:pt x="361" y="364"/>
                      </a:lnTo>
                      <a:lnTo>
                        <a:pt x="361" y="307"/>
                      </a:lnTo>
                      <a:lnTo>
                        <a:pt x="366" y="302"/>
                      </a:lnTo>
                      <a:lnTo>
                        <a:pt x="372" y="297"/>
                      </a:lnTo>
                      <a:lnTo>
                        <a:pt x="379" y="288"/>
                      </a:lnTo>
                      <a:lnTo>
                        <a:pt x="385" y="279"/>
                      </a:lnTo>
                      <a:lnTo>
                        <a:pt x="391" y="266"/>
                      </a:lnTo>
                      <a:lnTo>
                        <a:pt x="397" y="252"/>
                      </a:lnTo>
                      <a:lnTo>
                        <a:pt x="400" y="235"/>
                      </a:lnTo>
                      <a:lnTo>
                        <a:pt x="402" y="216"/>
                      </a:lnTo>
                      <a:lnTo>
                        <a:pt x="406" y="214"/>
                      </a:lnTo>
                      <a:lnTo>
                        <a:pt x="409" y="211"/>
                      </a:lnTo>
                      <a:lnTo>
                        <a:pt x="412" y="207"/>
                      </a:lnTo>
                      <a:lnTo>
                        <a:pt x="415" y="202"/>
                      </a:lnTo>
                      <a:lnTo>
                        <a:pt x="417" y="197"/>
                      </a:lnTo>
                      <a:lnTo>
                        <a:pt x="418" y="191"/>
                      </a:lnTo>
                      <a:lnTo>
                        <a:pt x="420" y="183"/>
                      </a:lnTo>
                      <a:lnTo>
                        <a:pt x="420" y="175"/>
                      </a:lnTo>
                      <a:lnTo>
                        <a:pt x="420" y="164"/>
                      </a:lnTo>
                      <a:lnTo>
                        <a:pt x="416" y="152"/>
                      </a:lnTo>
                      <a:lnTo>
                        <a:pt x="412" y="144"/>
                      </a:lnTo>
                      <a:lnTo>
                        <a:pt x="406" y="137"/>
                      </a:lnTo>
                      <a:lnTo>
                        <a:pt x="412" y="121"/>
                      </a:lnTo>
                      <a:lnTo>
                        <a:pt x="417" y="101"/>
                      </a:lnTo>
                      <a:lnTo>
                        <a:pt x="420" y="89"/>
                      </a:lnTo>
                      <a:lnTo>
                        <a:pt x="420" y="78"/>
                      </a:lnTo>
                      <a:lnTo>
                        <a:pt x="420" y="65"/>
                      </a:lnTo>
                      <a:lnTo>
                        <a:pt x="417" y="53"/>
                      </a:lnTo>
                      <a:lnTo>
                        <a:pt x="415" y="45"/>
                      </a:lnTo>
                      <a:lnTo>
                        <a:pt x="412" y="39"/>
                      </a:lnTo>
                      <a:lnTo>
                        <a:pt x="407" y="34"/>
                      </a:lnTo>
                      <a:lnTo>
                        <a:pt x="403" y="27"/>
                      </a:lnTo>
                      <a:lnTo>
                        <a:pt x="397" y="24"/>
                      </a:lnTo>
                      <a:lnTo>
                        <a:pt x="390" y="18"/>
                      </a:lnTo>
                      <a:lnTo>
                        <a:pt x="382" y="15"/>
                      </a:lnTo>
                      <a:lnTo>
                        <a:pt x="376" y="12"/>
                      </a:lnTo>
                      <a:lnTo>
                        <a:pt x="359" y="7"/>
                      </a:lnTo>
                      <a:lnTo>
                        <a:pt x="341" y="3"/>
                      </a:lnTo>
                      <a:lnTo>
                        <a:pt x="325" y="0"/>
                      </a:lnTo>
                      <a:lnTo>
                        <a:pt x="307" y="0"/>
                      </a:lnTo>
                      <a:lnTo>
                        <a:pt x="291" y="0"/>
                      </a:lnTo>
                      <a:lnTo>
                        <a:pt x="276" y="2"/>
                      </a:lnTo>
                      <a:lnTo>
                        <a:pt x="260" y="6"/>
                      </a:lnTo>
                      <a:lnTo>
                        <a:pt x="245" y="9"/>
                      </a:lnTo>
                      <a:lnTo>
                        <a:pt x="231" y="16"/>
                      </a:lnTo>
                      <a:lnTo>
                        <a:pt x="218" y="22"/>
                      </a:lnTo>
                      <a:lnTo>
                        <a:pt x="213" y="27"/>
                      </a:lnTo>
                      <a:lnTo>
                        <a:pt x="209" y="31"/>
                      </a:lnTo>
                      <a:lnTo>
                        <a:pt x="204" y="36"/>
                      </a:lnTo>
                      <a:lnTo>
                        <a:pt x="201" y="42"/>
                      </a:lnTo>
                      <a:lnTo>
                        <a:pt x="194" y="42"/>
                      </a:lnTo>
                      <a:lnTo>
                        <a:pt x="187" y="43"/>
                      </a:lnTo>
                      <a:lnTo>
                        <a:pt x="181" y="44"/>
                      </a:lnTo>
                      <a:lnTo>
                        <a:pt x="176" y="45"/>
                      </a:lnTo>
                      <a:lnTo>
                        <a:pt x="168" y="51"/>
                      </a:lnTo>
                      <a:lnTo>
                        <a:pt x="163" y="56"/>
                      </a:lnTo>
                      <a:lnTo>
                        <a:pt x="158" y="65"/>
                      </a:lnTo>
                      <a:lnTo>
                        <a:pt x="155" y="75"/>
                      </a:lnTo>
                      <a:lnTo>
                        <a:pt x="155" y="87"/>
                      </a:lnTo>
                      <a:lnTo>
                        <a:pt x="155" y="98"/>
                      </a:lnTo>
                      <a:lnTo>
                        <a:pt x="159" y="120"/>
                      </a:lnTo>
                      <a:lnTo>
                        <a:pt x="164" y="138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59" y="144"/>
                      </a:lnTo>
                      <a:lnTo>
                        <a:pt x="154" y="151"/>
                      </a:lnTo>
                      <a:lnTo>
                        <a:pt x="151" y="156"/>
                      </a:lnTo>
                      <a:lnTo>
                        <a:pt x="150" y="162"/>
                      </a:lnTo>
                      <a:lnTo>
                        <a:pt x="149" y="170"/>
                      </a:lnTo>
                      <a:lnTo>
                        <a:pt x="149" y="176"/>
                      </a:lnTo>
                      <a:lnTo>
                        <a:pt x="149" y="184"/>
                      </a:lnTo>
                      <a:lnTo>
                        <a:pt x="150" y="191"/>
                      </a:lnTo>
                      <a:lnTo>
                        <a:pt x="151" y="196"/>
                      </a:lnTo>
                      <a:lnTo>
                        <a:pt x="154" y="201"/>
                      </a:lnTo>
                      <a:lnTo>
                        <a:pt x="156" y="206"/>
                      </a:lnTo>
                      <a:lnTo>
                        <a:pt x="159" y="210"/>
                      </a:lnTo>
                      <a:lnTo>
                        <a:pt x="163" y="214"/>
                      </a:lnTo>
                      <a:lnTo>
                        <a:pt x="167" y="216"/>
                      </a:lnTo>
                      <a:lnTo>
                        <a:pt x="168" y="227"/>
                      </a:lnTo>
                      <a:lnTo>
                        <a:pt x="169" y="237"/>
                      </a:lnTo>
                      <a:lnTo>
                        <a:pt x="172" y="246"/>
                      </a:lnTo>
                      <a:lnTo>
                        <a:pt x="174" y="255"/>
                      </a:lnTo>
                      <a:lnTo>
                        <a:pt x="179" y="271"/>
                      </a:lnTo>
                      <a:lnTo>
                        <a:pt x="187" y="286"/>
                      </a:lnTo>
                      <a:lnTo>
                        <a:pt x="195" y="297"/>
                      </a:lnTo>
                      <a:lnTo>
                        <a:pt x="203" y="306"/>
                      </a:lnTo>
                      <a:lnTo>
                        <a:pt x="210" y="314"/>
                      </a:lnTo>
                      <a:lnTo>
                        <a:pt x="215" y="319"/>
                      </a:lnTo>
                      <a:lnTo>
                        <a:pt x="215" y="364"/>
                      </a:lnTo>
                      <a:lnTo>
                        <a:pt x="201" y="369"/>
                      </a:lnTo>
                      <a:lnTo>
                        <a:pt x="186" y="375"/>
                      </a:lnTo>
                      <a:lnTo>
                        <a:pt x="171" y="381"/>
                      </a:lnTo>
                      <a:lnTo>
                        <a:pt x="155" y="384"/>
                      </a:lnTo>
                      <a:lnTo>
                        <a:pt x="129" y="393"/>
                      </a:lnTo>
                      <a:lnTo>
                        <a:pt x="106" y="401"/>
                      </a:lnTo>
                      <a:lnTo>
                        <a:pt x="83" y="410"/>
                      </a:lnTo>
                      <a:lnTo>
                        <a:pt x="64" y="419"/>
                      </a:lnTo>
                      <a:lnTo>
                        <a:pt x="46" y="428"/>
                      </a:lnTo>
                      <a:lnTo>
                        <a:pt x="32" y="438"/>
                      </a:lnTo>
                      <a:lnTo>
                        <a:pt x="27" y="444"/>
                      </a:lnTo>
                      <a:lnTo>
                        <a:pt x="22" y="449"/>
                      </a:lnTo>
                      <a:lnTo>
                        <a:pt x="18" y="455"/>
                      </a:lnTo>
                      <a:lnTo>
                        <a:pt x="15" y="460"/>
                      </a:lnTo>
                      <a:lnTo>
                        <a:pt x="10" y="479"/>
                      </a:lnTo>
                      <a:lnTo>
                        <a:pt x="6" y="499"/>
                      </a:lnTo>
                      <a:lnTo>
                        <a:pt x="4" y="521"/>
                      </a:lnTo>
                      <a:lnTo>
                        <a:pt x="2" y="540"/>
                      </a:lnTo>
                      <a:lnTo>
                        <a:pt x="0" y="573"/>
                      </a:lnTo>
                      <a:lnTo>
                        <a:pt x="0" y="589"/>
                      </a:lnTo>
                      <a:lnTo>
                        <a:pt x="1" y="594"/>
                      </a:lnTo>
                      <a:lnTo>
                        <a:pt x="4" y="598"/>
                      </a:lnTo>
                      <a:lnTo>
                        <a:pt x="7" y="600"/>
                      </a:lnTo>
                      <a:lnTo>
                        <a:pt x="11" y="602"/>
                      </a:lnTo>
                      <a:lnTo>
                        <a:pt x="350" y="602"/>
                      </a:lnTo>
                      <a:lnTo>
                        <a:pt x="346" y="594"/>
                      </a:lnTo>
                      <a:lnTo>
                        <a:pt x="345" y="589"/>
                      </a:lnTo>
                      <a:lnTo>
                        <a:pt x="345" y="585"/>
                      </a:lnTo>
                      <a:lnTo>
                        <a:pt x="348" y="581"/>
                      </a:lnTo>
                      <a:lnTo>
                        <a:pt x="352" y="57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/>
                </a:p>
              </p:txBody>
            </p:sp>
            <p:sp>
              <p:nvSpPr>
                <p:cNvPr id="38" name="Forma libre 3674">
                  <a:extLst>
                    <a:ext uri="{FF2B5EF4-FFF2-40B4-BE49-F238E27FC236}">
                      <a16:creationId xmlns:a16="http://schemas.microsoft.com/office/drawing/2014/main" id="{44A4D0F8-0767-41BC-BE62-0AED99EC8B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7650" y="5497513"/>
                  <a:ext cx="131762" cy="133350"/>
                </a:xfrm>
                <a:custGeom>
                  <a:avLst/>
                  <a:gdLst>
                    <a:gd name="T0" fmla="*/ 151 w 332"/>
                    <a:gd name="T1" fmla="*/ 243 h 336"/>
                    <a:gd name="T2" fmla="*/ 129 w 332"/>
                    <a:gd name="T3" fmla="*/ 235 h 336"/>
                    <a:gd name="T4" fmla="*/ 111 w 332"/>
                    <a:gd name="T5" fmla="*/ 222 h 336"/>
                    <a:gd name="T6" fmla="*/ 97 w 332"/>
                    <a:gd name="T7" fmla="*/ 204 h 336"/>
                    <a:gd name="T8" fmla="*/ 89 w 332"/>
                    <a:gd name="T9" fmla="*/ 182 h 336"/>
                    <a:gd name="T10" fmla="*/ 88 w 332"/>
                    <a:gd name="T11" fmla="*/ 159 h 336"/>
                    <a:gd name="T12" fmla="*/ 94 w 332"/>
                    <a:gd name="T13" fmla="*/ 136 h 336"/>
                    <a:gd name="T14" fmla="*/ 106 w 332"/>
                    <a:gd name="T15" fmla="*/ 117 h 336"/>
                    <a:gd name="T16" fmla="*/ 122 w 332"/>
                    <a:gd name="T17" fmla="*/ 103 h 336"/>
                    <a:gd name="T18" fmla="*/ 143 w 332"/>
                    <a:gd name="T19" fmla="*/ 92 h 336"/>
                    <a:gd name="T20" fmla="*/ 166 w 332"/>
                    <a:gd name="T21" fmla="*/ 89 h 336"/>
                    <a:gd name="T22" fmla="*/ 189 w 332"/>
                    <a:gd name="T23" fmla="*/ 92 h 336"/>
                    <a:gd name="T24" fmla="*/ 210 w 332"/>
                    <a:gd name="T25" fmla="*/ 103 h 336"/>
                    <a:gd name="T26" fmla="*/ 226 w 332"/>
                    <a:gd name="T27" fmla="*/ 117 h 336"/>
                    <a:gd name="T28" fmla="*/ 238 w 332"/>
                    <a:gd name="T29" fmla="*/ 136 h 336"/>
                    <a:gd name="T30" fmla="*/ 243 w 332"/>
                    <a:gd name="T31" fmla="*/ 159 h 336"/>
                    <a:gd name="T32" fmla="*/ 242 w 332"/>
                    <a:gd name="T33" fmla="*/ 182 h 336"/>
                    <a:gd name="T34" fmla="*/ 234 w 332"/>
                    <a:gd name="T35" fmla="*/ 204 h 336"/>
                    <a:gd name="T36" fmla="*/ 221 w 332"/>
                    <a:gd name="T37" fmla="*/ 222 h 336"/>
                    <a:gd name="T38" fmla="*/ 203 w 332"/>
                    <a:gd name="T39" fmla="*/ 235 h 336"/>
                    <a:gd name="T40" fmla="*/ 181 w 332"/>
                    <a:gd name="T41" fmla="*/ 243 h 336"/>
                    <a:gd name="T42" fmla="*/ 306 w 332"/>
                    <a:gd name="T43" fmla="*/ 204 h 336"/>
                    <a:gd name="T44" fmla="*/ 300 w 332"/>
                    <a:gd name="T45" fmla="*/ 195 h 336"/>
                    <a:gd name="T46" fmla="*/ 302 w 332"/>
                    <a:gd name="T47" fmla="*/ 167 h 336"/>
                    <a:gd name="T48" fmla="*/ 300 w 332"/>
                    <a:gd name="T49" fmla="*/ 139 h 336"/>
                    <a:gd name="T50" fmla="*/ 306 w 332"/>
                    <a:gd name="T51" fmla="*/ 130 h 336"/>
                    <a:gd name="T52" fmla="*/ 269 w 332"/>
                    <a:gd name="T53" fmla="*/ 64 h 336"/>
                    <a:gd name="T54" fmla="*/ 257 w 332"/>
                    <a:gd name="T55" fmla="*/ 65 h 336"/>
                    <a:gd name="T56" fmla="*/ 242 w 332"/>
                    <a:gd name="T57" fmla="*/ 53 h 336"/>
                    <a:gd name="T58" fmla="*/ 215 w 332"/>
                    <a:gd name="T59" fmla="*/ 35 h 336"/>
                    <a:gd name="T60" fmla="*/ 207 w 332"/>
                    <a:gd name="T61" fmla="*/ 27 h 336"/>
                    <a:gd name="T62" fmla="*/ 135 w 332"/>
                    <a:gd name="T63" fmla="*/ 0 h 336"/>
                    <a:gd name="T64" fmla="*/ 133 w 332"/>
                    <a:gd name="T65" fmla="*/ 31 h 336"/>
                    <a:gd name="T66" fmla="*/ 113 w 332"/>
                    <a:gd name="T67" fmla="*/ 41 h 336"/>
                    <a:gd name="T68" fmla="*/ 77 w 332"/>
                    <a:gd name="T69" fmla="*/ 63 h 336"/>
                    <a:gd name="T70" fmla="*/ 67 w 332"/>
                    <a:gd name="T71" fmla="*/ 65 h 336"/>
                    <a:gd name="T72" fmla="*/ 0 w 332"/>
                    <a:gd name="T73" fmla="*/ 114 h 336"/>
                    <a:gd name="T74" fmla="*/ 31 w 332"/>
                    <a:gd name="T75" fmla="*/ 135 h 336"/>
                    <a:gd name="T76" fmla="*/ 30 w 332"/>
                    <a:gd name="T77" fmla="*/ 154 h 336"/>
                    <a:gd name="T78" fmla="*/ 31 w 332"/>
                    <a:gd name="T79" fmla="*/ 191 h 336"/>
                    <a:gd name="T80" fmla="*/ 29 w 332"/>
                    <a:gd name="T81" fmla="*/ 202 h 336"/>
                    <a:gd name="T82" fmla="*/ 38 w 332"/>
                    <a:gd name="T83" fmla="*/ 284 h 336"/>
                    <a:gd name="T84" fmla="*/ 71 w 332"/>
                    <a:gd name="T85" fmla="*/ 267 h 336"/>
                    <a:gd name="T86" fmla="*/ 89 w 332"/>
                    <a:gd name="T87" fmla="*/ 279 h 336"/>
                    <a:gd name="T88" fmla="*/ 139 w 332"/>
                    <a:gd name="T89" fmla="*/ 300 h 336"/>
                    <a:gd name="T90" fmla="*/ 146 w 332"/>
                    <a:gd name="T91" fmla="*/ 308 h 336"/>
                    <a:gd name="T92" fmla="*/ 207 w 332"/>
                    <a:gd name="T93" fmla="*/ 336 h 336"/>
                    <a:gd name="T94" fmla="*/ 208 w 332"/>
                    <a:gd name="T95" fmla="*/ 306 h 336"/>
                    <a:gd name="T96" fmla="*/ 223 w 332"/>
                    <a:gd name="T97" fmla="*/ 297 h 336"/>
                    <a:gd name="T98" fmla="*/ 246 w 332"/>
                    <a:gd name="T99" fmla="*/ 279 h 336"/>
                    <a:gd name="T100" fmla="*/ 257 w 332"/>
                    <a:gd name="T101" fmla="*/ 268 h 336"/>
                    <a:gd name="T102" fmla="*/ 269 w 332"/>
                    <a:gd name="T103" fmla="*/ 270 h 336"/>
                    <a:gd name="T104" fmla="*/ 306 w 332"/>
                    <a:gd name="T105" fmla="*/ 204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32" h="336">
                      <a:moveTo>
                        <a:pt x="166" y="245"/>
                      </a:moveTo>
                      <a:lnTo>
                        <a:pt x="158" y="244"/>
                      </a:lnTo>
                      <a:lnTo>
                        <a:pt x="151" y="243"/>
                      </a:lnTo>
                      <a:lnTo>
                        <a:pt x="143" y="241"/>
                      </a:lnTo>
                      <a:lnTo>
                        <a:pt x="135" y="239"/>
                      </a:lnTo>
                      <a:lnTo>
                        <a:pt x="129" y="235"/>
                      </a:lnTo>
                      <a:lnTo>
                        <a:pt x="122" y="231"/>
                      </a:lnTo>
                      <a:lnTo>
                        <a:pt x="116" y="227"/>
                      </a:lnTo>
                      <a:lnTo>
                        <a:pt x="111" y="222"/>
                      </a:lnTo>
                      <a:lnTo>
                        <a:pt x="106" y="217"/>
                      </a:lnTo>
                      <a:lnTo>
                        <a:pt x="101" y="211"/>
                      </a:lnTo>
                      <a:lnTo>
                        <a:pt x="97" y="204"/>
                      </a:lnTo>
                      <a:lnTo>
                        <a:pt x="94" y="198"/>
                      </a:lnTo>
                      <a:lnTo>
                        <a:pt x="92" y="190"/>
                      </a:lnTo>
                      <a:lnTo>
                        <a:pt x="89" y="182"/>
                      </a:lnTo>
                      <a:lnTo>
                        <a:pt x="88" y="175"/>
                      </a:lnTo>
                      <a:lnTo>
                        <a:pt x="88" y="167"/>
                      </a:lnTo>
                      <a:lnTo>
                        <a:pt x="88" y="159"/>
                      </a:lnTo>
                      <a:lnTo>
                        <a:pt x="89" y="151"/>
                      </a:lnTo>
                      <a:lnTo>
                        <a:pt x="92" y="144"/>
                      </a:lnTo>
                      <a:lnTo>
                        <a:pt x="94" y="136"/>
                      </a:lnTo>
                      <a:lnTo>
                        <a:pt x="97" y="130"/>
                      </a:lnTo>
                      <a:lnTo>
                        <a:pt x="101" y="123"/>
                      </a:lnTo>
                      <a:lnTo>
                        <a:pt x="106" y="117"/>
                      </a:lnTo>
                      <a:lnTo>
                        <a:pt x="111" y="112"/>
                      </a:lnTo>
                      <a:lnTo>
                        <a:pt x="116" y="106"/>
                      </a:lnTo>
                      <a:lnTo>
                        <a:pt x="122" y="103"/>
                      </a:lnTo>
                      <a:lnTo>
                        <a:pt x="129" y="99"/>
                      </a:lnTo>
                      <a:lnTo>
                        <a:pt x="135" y="95"/>
                      </a:lnTo>
                      <a:lnTo>
                        <a:pt x="143" y="92"/>
                      </a:lnTo>
                      <a:lnTo>
                        <a:pt x="151" y="90"/>
                      </a:lnTo>
                      <a:lnTo>
                        <a:pt x="158" y="90"/>
                      </a:lnTo>
                      <a:lnTo>
                        <a:pt x="166" y="89"/>
                      </a:lnTo>
                      <a:lnTo>
                        <a:pt x="174" y="90"/>
                      </a:lnTo>
                      <a:lnTo>
                        <a:pt x="181" y="90"/>
                      </a:lnTo>
                      <a:lnTo>
                        <a:pt x="189" y="92"/>
                      </a:lnTo>
                      <a:lnTo>
                        <a:pt x="196" y="95"/>
                      </a:lnTo>
                      <a:lnTo>
                        <a:pt x="203" y="99"/>
                      </a:lnTo>
                      <a:lnTo>
                        <a:pt x="210" y="103"/>
                      </a:lnTo>
                      <a:lnTo>
                        <a:pt x="215" y="106"/>
                      </a:lnTo>
                      <a:lnTo>
                        <a:pt x="221" y="112"/>
                      </a:lnTo>
                      <a:lnTo>
                        <a:pt x="226" y="117"/>
                      </a:lnTo>
                      <a:lnTo>
                        <a:pt x="230" y="123"/>
                      </a:lnTo>
                      <a:lnTo>
                        <a:pt x="234" y="130"/>
                      </a:lnTo>
                      <a:lnTo>
                        <a:pt x="238" y="136"/>
                      </a:lnTo>
                      <a:lnTo>
                        <a:pt x="241" y="144"/>
                      </a:lnTo>
                      <a:lnTo>
                        <a:pt x="242" y="151"/>
                      </a:lnTo>
                      <a:lnTo>
                        <a:pt x="243" y="159"/>
                      </a:lnTo>
                      <a:lnTo>
                        <a:pt x="244" y="167"/>
                      </a:lnTo>
                      <a:lnTo>
                        <a:pt x="243" y="175"/>
                      </a:lnTo>
                      <a:lnTo>
                        <a:pt x="242" y="182"/>
                      </a:lnTo>
                      <a:lnTo>
                        <a:pt x="241" y="190"/>
                      </a:lnTo>
                      <a:lnTo>
                        <a:pt x="238" y="198"/>
                      </a:lnTo>
                      <a:lnTo>
                        <a:pt x="234" y="204"/>
                      </a:lnTo>
                      <a:lnTo>
                        <a:pt x="230" y="211"/>
                      </a:lnTo>
                      <a:lnTo>
                        <a:pt x="226" y="217"/>
                      </a:lnTo>
                      <a:lnTo>
                        <a:pt x="221" y="222"/>
                      </a:lnTo>
                      <a:lnTo>
                        <a:pt x="215" y="227"/>
                      </a:lnTo>
                      <a:lnTo>
                        <a:pt x="210" y="231"/>
                      </a:lnTo>
                      <a:lnTo>
                        <a:pt x="203" y="235"/>
                      </a:lnTo>
                      <a:lnTo>
                        <a:pt x="196" y="239"/>
                      </a:lnTo>
                      <a:lnTo>
                        <a:pt x="189" y="241"/>
                      </a:lnTo>
                      <a:lnTo>
                        <a:pt x="181" y="243"/>
                      </a:lnTo>
                      <a:lnTo>
                        <a:pt x="174" y="244"/>
                      </a:lnTo>
                      <a:lnTo>
                        <a:pt x="166" y="245"/>
                      </a:lnTo>
                      <a:close/>
                      <a:moveTo>
                        <a:pt x="306" y="204"/>
                      </a:moveTo>
                      <a:lnTo>
                        <a:pt x="302" y="202"/>
                      </a:lnTo>
                      <a:lnTo>
                        <a:pt x="301" y="199"/>
                      </a:lnTo>
                      <a:lnTo>
                        <a:pt x="300" y="195"/>
                      </a:lnTo>
                      <a:lnTo>
                        <a:pt x="300" y="191"/>
                      </a:lnTo>
                      <a:lnTo>
                        <a:pt x="302" y="180"/>
                      </a:lnTo>
                      <a:lnTo>
                        <a:pt x="302" y="167"/>
                      </a:lnTo>
                      <a:lnTo>
                        <a:pt x="302" y="154"/>
                      </a:lnTo>
                      <a:lnTo>
                        <a:pt x="300" y="142"/>
                      </a:lnTo>
                      <a:lnTo>
                        <a:pt x="300" y="139"/>
                      </a:lnTo>
                      <a:lnTo>
                        <a:pt x="301" y="135"/>
                      </a:lnTo>
                      <a:lnTo>
                        <a:pt x="302" y="132"/>
                      </a:lnTo>
                      <a:lnTo>
                        <a:pt x="306" y="130"/>
                      </a:lnTo>
                      <a:lnTo>
                        <a:pt x="332" y="114"/>
                      </a:lnTo>
                      <a:lnTo>
                        <a:pt x="293" y="50"/>
                      </a:lnTo>
                      <a:lnTo>
                        <a:pt x="269" y="64"/>
                      </a:lnTo>
                      <a:lnTo>
                        <a:pt x="265" y="65"/>
                      </a:lnTo>
                      <a:lnTo>
                        <a:pt x="261" y="65"/>
                      </a:lnTo>
                      <a:lnTo>
                        <a:pt x="257" y="65"/>
                      </a:lnTo>
                      <a:lnTo>
                        <a:pt x="255" y="63"/>
                      </a:lnTo>
                      <a:lnTo>
                        <a:pt x="251" y="59"/>
                      </a:lnTo>
                      <a:lnTo>
                        <a:pt x="242" y="53"/>
                      </a:lnTo>
                      <a:lnTo>
                        <a:pt x="233" y="45"/>
                      </a:lnTo>
                      <a:lnTo>
                        <a:pt x="224" y="40"/>
                      </a:lnTo>
                      <a:lnTo>
                        <a:pt x="215" y="35"/>
                      </a:lnTo>
                      <a:lnTo>
                        <a:pt x="211" y="33"/>
                      </a:lnTo>
                      <a:lnTo>
                        <a:pt x="208" y="31"/>
                      </a:lnTo>
                      <a:lnTo>
                        <a:pt x="207" y="27"/>
                      </a:lnTo>
                      <a:lnTo>
                        <a:pt x="207" y="24"/>
                      </a:lnTo>
                      <a:lnTo>
                        <a:pt x="207" y="0"/>
                      </a:lnTo>
                      <a:lnTo>
                        <a:pt x="135" y="0"/>
                      </a:lnTo>
                      <a:lnTo>
                        <a:pt x="135" y="24"/>
                      </a:lnTo>
                      <a:lnTo>
                        <a:pt x="134" y="27"/>
                      </a:lnTo>
                      <a:lnTo>
                        <a:pt x="133" y="31"/>
                      </a:lnTo>
                      <a:lnTo>
                        <a:pt x="130" y="33"/>
                      </a:lnTo>
                      <a:lnTo>
                        <a:pt x="126" y="35"/>
                      </a:lnTo>
                      <a:lnTo>
                        <a:pt x="113" y="41"/>
                      </a:lnTo>
                      <a:lnTo>
                        <a:pt x="101" y="47"/>
                      </a:lnTo>
                      <a:lnTo>
                        <a:pt x="88" y="55"/>
                      </a:lnTo>
                      <a:lnTo>
                        <a:pt x="77" y="63"/>
                      </a:lnTo>
                      <a:lnTo>
                        <a:pt x="75" y="65"/>
                      </a:lnTo>
                      <a:lnTo>
                        <a:pt x="71" y="65"/>
                      </a:lnTo>
                      <a:lnTo>
                        <a:pt x="67" y="65"/>
                      </a:lnTo>
                      <a:lnTo>
                        <a:pt x="63" y="64"/>
                      </a:lnTo>
                      <a:lnTo>
                        <a:pt x="38" y="50"/>
                      </a:lnTo>
                      <a:lnTo>
                        <a:pt x="0" y="114"/>
                      </a:lnTo>
                      <a:lnTo>
                        <a:pt x="26" y="130"/>
                      </a:lnTo>
                      <a:lnTo>
                        <a:pt x="29" y="132"/>
                      </a:lnTo>
                      <a:lnTo>
                        <a:pt x="31" y="135"/>
                      </a:lnTo>
                      <a:lnTo>
                        <a:pt x="33" y="139"/>
                      </a:lnTo>
                      <a:lnTo>
                        <a:pt x="31" y="142"/>
                      </a:lnTo>
                      <a:lnTo>
                        <a:pt x="30" y="154"/>
                      </a:lnTo>
                      <a:lnTo>
                        <a:pt x="30" y="167"/>
                      </a:lnTo>
                      <a:lnTo>
                        <a:pt x="30" y="178"/>
                      </a:lnTo>
                      <a:lnTo>
                        <a:pt x="31" y="191"/>
                      </a:lnTo>
                      <a:lnTo>
                        <a:pt x="33" y="195"/>
                      </a:lnTo>
                      <a:lnTo>
                        <a:pt x="31" y="199"/>
                      </a:lnTo>
                      <a:lnTo>
                        <a:pt x="29" y="202"/>
                      </a:lnTo>
                      <a:lnTo>
                        <a:pt x="26" y="204"/>
                      </a:lnTo>
                      <a:lnTo>
                        <a:pt x="0" y="220"/>
                      </a:lnTo>
                      <a:lnTo>
                        <a:pt x="38" y="284"/>
                      </a:lnTo>
                      <a:lnTo>
                        <a:pt x="63" y="270"/>
                      </a:lnTo>
                      <a:lnTo>
                        <a:pt x="67" y="268"/>
                      </a:lnTo>
                      <a:lnTo>
                        <a:pt x="71" y="267"/>
                      </a:lnTo>
                      <a:lnTo>
                        <a:pt x="75" y="268"/>
                      </a:lnTo>
                      <a:lnTo>
                        <a:pt x="77" y="271"/>
                      </a:lnTo>
                      <a:lnTo>
                        <a:pt x="89" y="279"/>
                      </a:lnTo>
                      <a:lnTo>
                        <a:pt x="106" y="286"/>
                      </a:lnTo>
                      <a:lnTo>
                        <a:pt x="124" y="295"/>
                      </a:lnTo>
                      <a:lnTo>
                        <a:pt x="139" y="300"/>
                      </a:lnTo>
                      <a:lnTo>
                        <a:pt x="142" y="303"/>
                      </a:lnTo>
                      <a:lnTo>
                        <a:pt x="144" y="306"/>
                      </a:lnTo>
                      <a:lnTo>
                        <a:pt x="146" y="308"/>
                      </a:lnTo>
                      <a:lnTo>
                        <a:pt x="147" y="312"/>
                      </a:lnTo>
                      <a:lnTo>
                        <a:pt x="147" y="336"/>
                      </a:lnTo>
                      <a:lnTo>
                        <a:pt x="207" y="336"/>
                      </a:lnTo>
                      <a:lnTo>
                        <a:pt x="207" y="312"/>
                      </a:lnTo>
                      <a:lnTo>
                        <a:pt x="207" y="308"/>
                      </a:lnTo>
                      <a:lnTo>
                        <a:pt x="208" y="306"/>
                      </a:lnTo>
                      <a:lnTo>
                        <a:pt x="211" y="303"/>
                      </a:lnTo>
                      <a:lnTo>
                        <a:pt x="215" y="300"/>
                      </a:lnTo>
                      <a:lnTo>
                        <a:pt x="223" y="297"/>
                      </a:lnTo>
                      <a:lnTo>
                        <a:pt x="230" y="291"/>
                      </a:lnTo>
                      <a:lnTo>
                        <a:pt x="238" y="285"/>
                      </a:lnTo>
                      <a:lnTo>
                        <a:pt x="246" y="279"/>
                      </a:lnTo>
                      <a:lnTo>
                        <a:pt x="250" y="275"/>
                      </a:lnTo>
                      <a:lnTo>
                        <a:pt x="255" y="271"/>
                      </a:lnTo>
                      <a:lnTo>
                        <a:pt x="257" y="268"/>
                      </a:lnTo>
                      <a:lnTo>
                        <a:pt x="261" y="267"/>
                      </a:lnTo>
                      <a:lnTo>
                        <a:pt x="265" y="268"/>
                      </a:lnTo>
                      <a:lnTo>
                        <a:pt x="269" y="270"/>
                      </a:lnTo>
                      <a:lnTo>
                        <a:pt x="295" y="284"/>
                      </a:lnTo>
                      <a:lnTo>
                        <a:pt x="332" y="220"/>
                      </a:lnTo>
                      <a:lnTo>
                        <a:pt x="306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0"/>
                  <a:endParaRPr lang="es-ES"/>
                </a:p>
              </p:txBody>
            </p:sp>
          </p:grp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F39E9E-79F6-41F9-B25D-E48E44129131}"/>
              </a:ext>
            </a:extLst>
          </p:cNvPr>
          <p:cNvGrpSpPr/>
          <p:nvPr/>
        </p:nvGrpSpPr>
        <p:grpSpPr>
          <a:xfrm>
            <a:off x="4737470" y="4410203"/>
            <a:ext cx="3698259" cy="729000"/>
            <a:chOff x="6738779" y="4686845"/>
            <a:chExt cx="4636009" cy="9398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54850" y="4810491"/>
              <a:ext cx="4319938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200"/>
                <a:t>4. ENTRADAS Y SALIDAS DEL PROCESO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10E32A3-6F27-462B-A6E2-AD96EA59C059}"/>
                </a:ext>
              </a:extLst>
            </p:cNvPr>
            <p:cNvGrpSpPr/>
            <p:nvPr/>
          </p:nvGrpSpPr>
          <p:grpSpPr>
            <a:xfrm>
              <a:off x="6738779" y="4686845"/>
              <a:ext cx="939800" cy="939800"/>
              <a:chOff x="6738779" y="4686845"/>
              <a:chExt cx="939800" cy="93980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49C5F3A-6F0D-4A0F-AE6E-92F342C22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38779" y="4686845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0"/>
                <a:endParaRPr lang="es-ES"/>
              </a:p>
            </p:txBody>
          </p:sp>
          <p:sp>
            <p:nvSpPr>
              <p:cNvPr id="46" name="Forma libre 1676" descr="Icono de casilla de verificación. ">
                <a:extLst>
                  <a:ext uri="{FF2B5EF4-FFF2-40B4-BE49-F238E27FC236}">
                    <a16:creationId xmlns:a16="http://schemas.microsoft.com/office/drawing/2014/main" id="{06DB646C-F948-4375-A120-F756965148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0498" y="4952676"/>
                <a:ext cx="416362" cy="408139"/>
              </a:xfrm>
              <a:custGeom>
                <a:avLst/>
                <a:gdLst>
                  <a:gd name="T0" fmla="*/ 374 w 719"/>
                  <a:gd name="T1" fmla="*/ 267 h 719"/>
                  <a:gd name="T2" fmla="*/ 366 w 719"/>
                  <a:gd name="T3" fmla="*/ 263 h 719"/>
                  <a:gd name="T4" fmla="*/ 362 w 719"/>
                  <a:gd name="T5" fmla="*/ 254 h 719"/>
                  <a:gd name="T6" fmla="*/ 366 w 719"/>
                  <a:gd name="T7" fmla="*/ 247 h 719"/>
                  <a:gd name="T8" fmla="*/ 374 w 719"/>
                  <a:gd name="T9" fmla="*/ 243 h 719"/>
                  <a:gd name="T10" fmla="*/ 621 w 719"/>
                  <a:gd name="T11" fmla="*/ 244 h 719"/>
                  <a:gd name="T12" fmla="*/ 627 w 719"/>
                  <a:gd name="T13" fmla="*/ 250 h 719"/>
                  <a:gd name="T14" fmla="*/ 627 w 719"/>
                  <a:gd name="T15" fmla="*/ 260 h 719"/>
                  <a:gd name="T16" fmla="*/ 621 w 719"/>
                  <a:gd name="T17" fmla="*/ 265 h 719"/>
                  <a:gd name="T18" fmla="*/ 616 w 719"/>
                  <a:gd name="T19" fmla="*/ 528 h 719"/>
                  <a:gd name="T20" fmla="*/ 370 w 719"/>
                  <a:gd name="T21" fmla="*/ 527 h 719"/>
                  <a:gd name="T22" fmla="*/ 363 w 719"/>
                  <a:gd name="T23" fmla="*/ 521 h 719"/>
                  <a:gd name="T24" fmla="*/ 363 w 719"/>
                  <a:gd name="T25" fmla="*/ 512 h 719"/>
                  <a:gd name="T26" fmla="*/ 370 w 719"/>
                  <a:gd name="T27" fmla="*/ 505 h 719"/>
                  <a:gd name="T28" fmla="*/ 616 w 719"/>
                  <a:gd name="T29" fmla="*/ 504 h 719"/>
                  <a:gd name="T30" fmla="*/ 625 w 719"/>
                  <a:gd name="T31" fmla="*/ 507 h 719"/>
                  <a:gd name="T32" fmla="*/ 628 w 719"/>
                  <a:gd name="T33" fmla="*/ 516 h 719"/>
                  <a:gd name="T34" fmla="*/ 625 w 719"/>
                  <a:gd name="T35" fmla="*/ 525 h 719"/>
                  <a:gd name="T36" fmla="*/ 616 w 719"/>
                  <a:gd name="T37" fmla="*/ 528 h 719"/>
                  <a:gd name="T38" fmla="*/ 171 w 719"/>
                  <a:gd name="T39" fmla="*/ 279 h 719"/>
                  <a:gd name="T40" fmla="*/ 164 w 719"/>
                  <a:gd name="T41" fmla="*/ 282 h 719"/>
                  <a:gd name="T42" fmla="*/ 155 w 719"/>
                  <a:gd name="T43" fmla="*/ 279 h 719"/>
                  <a:gd name="T44" fmla="*/ 92 w 719"/>
                  <a:gd name="T45" fmla="*/ 214 h 719"/>
                  <a:gd name="T46" fmla="*/ 92 w 719"/>
                  <a:gd name="T47" fmla="*/ 205 h 719"/>
                  <a:gd name="T48" fmla="*/ 98 w 719"/>
                  <a:gd name="T49" fmla="*/ 198 h 719"/>
                  <a:gd name="T50" fmla="*/ 107 w 719"/>
                  <a:gd name="T51" fmla="*/ 198 h 719"/>
                  <a:gd name="T52" fmla="*/ 164 w 719"/>
                  <a:gd name="T53" fmla="*/ 253 h 719"/>
                  <a:gd name="T54" fmla="*/ 309 w 719"/>
                  <a:gd name="T55" fmla="*/ 109 h 719"/>
                  <a:gd name="T56" fmla="*/ 318 w 719"/>
                  <a:gd name="T57" fmla="*/ 109 h 719"/>
                  <a:gd name="T58" fmla="*/ 325 w 719"/>
                  <a:gd name="T59" fmla="*/ 114 h 719"/>
                  <a:gd name="T60" fmla="*/ 325 w 719"/>
                  <a:gd name="T61" fmla="*/ 124 h 719"/>
                  <a:gd name="T62" fmla="*/ 323 w 719"/>
                  <a:gd name="T63" fmla="*/ 414 h 719"/>
                  <a:gd name="T64" fmla="*/ 168 w 719"/>
                  <a:gd name="T65" fmla="*/ 568 h 719"/>
                  <a:gd name="T66" fmla="*/ 158 w 719"/>
                  <a:gd name="T67" fmla="*/ 568 h 719"/>
                  <a:gd name="T68" fmla="*/ 94 w 719"/>
                  <a:gd name="T69" fmla="*/ 505 h 719"/>
                  <a:gd name="T70" fmla="*/ 91 w 719"/>
                  <a:gd name="T71" fmla="*/ 497 h 719"/>
                  <a:gd name="T72" fmla="*/ 94 w 719"/>
                  <a:gd name="T73" fmla="*/ 488 h 719"/>
                  <a:gd name="T74" fmla="*/ 103 w 719"/>
                  <a:gd name="T75" fmla="*/ 485 h 719"/>
                  <a:gd name="T76" fmla="*/ 111 w 719"/>
                  <a:gd name="T77" fmla="*/ 488 h 719"/>
                  <a:gd name="T78" fmla="*/ 306 w 719"/>
                  <a:gd name="T79" fmla="*/ 397 h 719"/>
                  <a:gd name="T80" fmla="*/ 314 w 719"/>
                  <a:gd name="T81" fmla="*/ 394 h 719"/>
                  <a:gd name="T82" fmla="*/ 323 w 719"/>
                  <a:gd name="T83" fmla="*/ 398 h 719"/>
                  <a:gd name="T84" fmla="*/ 326 w 719"/>
                  <a:gd name="T85" fmla="*/ 406 h 719"/>
                  <a:gd name="T86" fmla="*/ 323 w 719"/>
                  <a:gd name="T87" fmla="*/ 414 h 719"/>
                  <a:gd name="T88" fmla="*/ 12 w 719"/>
                  <a:gd name="T89" fmla="*/ 0 h 719"/>
                  <a:gd name="T90" fmla="*/ 3 w 719"/>
                  <a:gd name="T91" fmla="*/ 5 h 719"/>
                  <a:gd name="T92" fmla="*/ 0 w 719"/>
                  <a:gd name="T93" fmla="*/ 13 h 719"/>
                  <a:gd name="T94" fmla="*/ 1 w 719"/>
                  <a:gd name="T95" fmla="*/ 713 h 719"/>
                  <a:gd name="T96" fmla="*/ 8 w 719"/>
                  <a:gd name="T97" fmla="*/ 719 h 719"/>
                  <a:gd name="T98" fmla="*/ 707 w 719"/>
                  <a:gd name="T99" fmla="*/ 719 h 719"/>
                  <a:gd name="T100" fmla="*/ 716 w 719"/>
                  <a:gd name="T101" fmla="*/ 716 h 719"/>
                  <a:gd name="T102" fmla="*/ 719 w 719"/>
                  <a:gd name="T103" fmla="*/ 707 h 719"/>
                  <a:gd name="T104" fmla="*/ 718 w 719"/>
                  <a:gd name="T105" fmla="*/ 8 h 719"/>
                  <a:gd name="T106" fmla="*/ 711 w 719"/>
                  <a:gd name="T107" fmla="*/ 2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9" h="719">
                    <a:moveTo>
                      <a:pt x="616" y="267"/>
                    </a:moveTo>
                    <a:lnTo>
                      <a:pt x="374" y="267"/>
                    </a:lnTo>
                    <a:lnTo>
                      <a:pt x="370" y="265"/>
                    </a:lnTo>
                    <a:lnTo>
                      <a:pt x="366" y="263"/>
                    </a:lnTo>
                    <a:lnTo>
                      <a:pt x="363" y="260"/>
                    </a:lnTo>
                    <a:lnTo>
                      <a:pt x="362" y="254"/>
                    </a:lnTo>
                    <a:lnTo>
                      <a:pt x="363" y="250"/>
                    </a:lnTo>
                    <a:lnTo>
                      <a:pt x="366" y="247"/>
                    </a:lnTo>
                    <a:lnTo>
                      <a:pt x="370" y="244"/>
                    </a:lnTo>
                    <a:lnTo>
                      <a:pt x="374" y="243"/>
                    </a:lnTo>
                    <a:lnTo>
                      <a:pt x="616" y="243"/>
                    </a:lnTo>
                    <a:lnTo>
                      <a:pt x="621" y="244"/>
                    </a:lnTo>
                    <a:lnTo>
                      <a:pt x="625" y="247"/>
                    </a:lnTo>
                    <a:lnTo>
                      <a:pt x="627" y="250"/>
                    </a:lnTo>
                    <a:lnTo>
                      <a:pt x="628" y="254"/>
                    </a:lnTo>
                    <a:lnTo>
                      <a:pt x="627" y="260"/>
                    </a:lnTo>
                    <a:lnTo>
                      <a:pt x="625" y="263"/>
                    </a:lnTo>
                    <a:lnTo>
                      <a:pt x="621" y="265"/>
                    </a:lnTo>
                    <a:lnTo>
                      <a:pt x="616" y="267"/>
                    </a:lnTo>
                    <a:close/>
                    <a:moveTo>
                      <a:pt x="616" y="528"/>
                    </a:moveTo>
                    <a:lnTo>
                      <a:pt x="374" y="528"/>
                    </a:lnTo>
                    <a:lnTo>
                      <a:pt x="370" y="527"/>
                    </a:lnTo>
                    <a:lnTo>
                      <a:pt x="366" y="525"/>
                    </a:lnTo>
                    <a:lnTo>
                      <a:pt x="363" y="521"/>
                    </a:lnTo>
                    <a:lnTo>
                      <a:pt x="362" y="516"/>
                    </a:lnTo>
                    <a:lnTo>
                      <a:pt x="363" y="512"/>
                    </a:lnTo>
                    <a:lnTo>
                      <a:pt x="366" y="507"/>
                    </a:lnTo>
                    <a:lnTo>
                      <a:pt x="370" y="505"/>
                    </a:lnTo>
                    <a:lnTo>
                      <a:pt x="374" y="504"/>
                    </a:lnTo>
                    <a:lnTo>
                      <a:pt x="616" y="504"/>
                    </a:lnTo>
                    <a:lnTo>
                      <a:pt x="621" y="505"/>
                    </a:lnTo>
                    <a:lnTo>
                      <a:pt x="625" y="507"/>
                    </a:lnTo>
                    <a:lnTo>
                      <a:pt x="627" y="512"/>
                    </a:lnTo>
                    <a:lnTo>
                      <a:pt x="628" y="516"/>
                    </a:lnTo>
                    <a:lnTo>
                      <a:pt x="627" y="521"/>
                    </a:lnTo>
                    <a:lnTo>
                      <a:pt x="625" y="525"/>
                    </a:lnTo>
                    <a:lnTo>
                      <a:pt x="621" y="527"/>
                    </a:lnTo>
                    <a:lnTo>
                      <a:pt x="616" y="528"/>
                    </a:lnTo>
                    <a:close/>
                    <a:moveTo>
                      <a:pt x="323" y="127"/>
                    </a:moveTo>
                    <a:lnTo>
                      <a:pt x="171" y="279"/>
                    </a:lnTo>
                    <a:lnTo>
                      <a:pt x="168" y="282"/>
                    </a:lnTo>
                    <a:lnTo>
                      <a:pt x="164" y="282"/>
                    </a:lnTo>
                    <a:lnTo>
                      <a:pt x="158" y="282"/>
                    </a:lnTo>
                    <a:lnTo>
                      <a:pt x="155" y="279"/>
                    </a:lnTo>
                    <a:lnTo>
                      <a:pt x="94" y="218"/>
                    </a:lnTo>
                    <a:lnTo>
                      <a:pt x="92" y="214"/>
                    </a:lnTo>
                    <a:lnTo>
                      <a:pt x="91" y="209"/>
                    </a:lnTo>
                    <a:lnTo>
                      <a:pt x="92" y="205"/>
                    </a:lnTo>
                    <a:lnTo>
                      <a:pt x="94" y="201"/>
                    </a:lnTo>
                    <a:lnTo>
                      <a:pt x="98" y="198"/>
                    </a:lnTo>
                    <a:lnTo>
                      <a:pt x="103" y="197"/>
                    </a:lnTo>
                    <a:lnTo>
                      <a:pt x="107" y="198"/>
                    </a:lnTo>
                    <a:lnTo>
                      <a:pt x="111" y="201"/>
                    </a:lnTo>
                    <a:lnTo>
                      <a:pt x="164" y="253"/>
                    </a:lnTo>
                    <a:lnTo>
                      <a:pt x="306" y="111"/>
                    </a:lnTo>
                    <a:lnTo>
                      <a:pt x="309" y="109"/>
                    </a:lnTo>
                    <a:lnTo>
                      <a:pt x="314" y="108"/>
                    </a:lnTo>
                    <a:lnTo>
                      <a:pt x="318" y="109"/>
                    </a:lnTo>
                    <a:lnTo>
                      <a:pt x="323" y="111"/>
                    </a:lnTo>
                    <a:lnTo>
                      <a:pt x="325" y="114"/>
                    </a:lnTo>
                    <a:lnTo>
                      <a:pt x="326" y="119"/>
                    </a:lnTo>
                    <a:lnTo>
                      <a:pt x="325" y="124"/>
                    </a:lnTo>
                    <a:lnTo>
                      <a:pt x="323" y="127"/>
                    </a:lnTo>
                    <a:close/>
                    <a:moveTo>
                      <a:pt x="323" y="414"/>
                    </a:moveTo>
                    <a:lnTo>
                      <a:pt x="171" y="565"/>
                    </a:lnTo>
                    <a:lnTo>
                      <a:pt x="168" y="568"/>
                    </a:lnTo>
                    <a:lnTo>
                      <a:pt x="164" y="569"/>
                    </a:lnTo>
                    <a:lnTo>
                      <a:pt x="158" y="568"/>
                    </a:lnTo>
                    <a:lnTo>
                      <a:pt x="155" y="565"/>
                    </a:lnTo>
                    <a:lnTo>
                      <a:pt x="94" y="505"/>
                    </a:lnTo>
                    <a:lnTo>
                      <a:pt x="92" y="502"/>
                    </a:lnTo>
                    <a:lnTo>
                      <a:pt x="91" y="497"/>
                    </a:lnTo>
                    <a:lnTo>
                      <a:pt x="92" y="493"/>
                    </a:lnTo>
                    <a:lnTo>
                      <a:pt x="94" y="488"/>
                    </a:lnTo>
                    <a:lnTo>
                      <a:pt x="98" y="486"/>
                    </a:lnTo>
                    <a:lnTo>
                      <a:pt x="103" y="485"/>
                    </a:lnTo>
                    <a:lnTo>
                      <a:pt x="107" y="486"/>
                    </a:lnTo>
                    <a:lnTo>
                      <a:pt x="111" y="488"/>
                    </a:lnTo>
                    <a:lnTo>
                      <a:pt x="164" y="540"/>
                    </a:lnTo>
                    <a:lnTo>
                      <a:pt x="306" y="397"/>
                    </a:lnTo>
                    <a:lnTo>
                      <a:pt x="309" y="395"/>
                    </a:lnTo>
                    <a:lnTo>
                      <a:pt x="314" y="394"/>
                    </a:lnTo>
                    <a:lnTo>
                      <a:pt x="318" y="395"/>
                    </a:lnTo>
                    <a:lnTo>
                      <a:pt x="323" y="398"/>
                    </a:lnTo>
                    <a:lnTo>
                      <a:pt x="325" y="401"/>
                    </a:lnTo>
                    <a:lnTo>
                      <a:pt x="326" y="406"/>
                    </a:lnTo>
                    <a:lnTo>
                      <a:pt x="325" y="410"/>
                    </a:lnTo>
                    <a:lnTo>
                      <a:pt x="323" y="414"/>
                    </a:lnTo>
                    <a:close/>
                    <a:moveTo>
                      <a:pt x="707" y="0"/>
                    </a:moveTo>
                    <a:lnTo>
                      <a:pt x="12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707"/>
                    </a:lnTo>
                    <a:lnTo>
                      <a:pt x="1" y="713"/>
                    </a:lnTo>
                    <a:lnTo>
                      <a:pt x="3" y="716"/>
                    </a:lnTo>
                    <a:lnTo>
                      <a:pt x="8" y="719"/>
                    </a:lnTo>
                    <a:lnTo>
                      <a:pt x="12" y="719"/>
                    </a:lnTo>
                    <a:lnTo>
                      <a:pt x="707" y="719"/>
                    </a:lnTo>
                    <a:lnTo>
                      <a:pt x="711" y="719"/>
                    </a:lnTo>
                    <a:lnTo>
                      <a:pt x="716" y="716"/>
                    </a:lnTo>
                    <a:lnTo>
                      <a:pt x="718" y="713"/>
                    </a:lnTo>
                    <a:lnTo>
                      <a:pt x="719" y="707"/>
                    </a:lnTo>
                    <a:lnTo>
                      <a:pt x="719" y="13"/>
                    </a:lnTo>
                    <a:lnTo>
                      <a:pt x="718" y="8"/>
                    </a:lnTo>
                    <a:lnTo>
                      <a:pt x="716" y="5"/>
                    </a:lnTo>
                    <a:lnTo>
                      <a:pt x="711" y="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rtl="0"/>
                <a:endParaRPr lang="es-ES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487F248-A68A-41AE-AA32-444A3B86C10D}"/>
              </a:ext>
            </a:extLst>
          </p:cNvPr>
          <p:cNvGrpSpPr/>
          <p:nvPr/>
        </p:nvGrpSpPr>
        <p:grpSpPr>
          <a:xfrm>
            <a:off x="930336" y="1597202"/>
            <a:ext cx="3008938" cy="729000"/>
            <a:chOff x="1778745" y="1323132"/>
            <a:chExt cx="3771900" cy="939800"/>
          </a:xfrm>
        </p:grpSpPr>
        <p:sp>
          <p:nvSpPr>
            <p:cNvPr id="47" name="Rectángulo: Esquinas redondeadas 26">
              <a:extLst>
                <a:ext uri="{FF2B5EF4-FFF2-40B4-BE49-F238E27FC236}">
                  <a16:creationId xmlns:a16="http://schemas.microsoft.com/office/drawing/2014/main" id="{D408FCB4-C6FD-4C43-BAED-CBC4E149F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78745" y="1422534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s-ES" sz="1200"/>
                <a:t>8. HISTORIAL DE REVISIONES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AB569846-A448-441F-A902-ECF4B93323F1}"/>
                </a:ext>
              </a:extLst>
            </p:cNvPr>
            <p:cNvGrpSpPr/>
            <p:nvPr/>
          </p:nvGrpSpPr>
          <p:grpSpPr>
            <a:xfrm>
              <a:off x="4610845" y="1323132"/>
              <a:ext cx="939800" cy="939800"/>
              <a:chOff x="4610845" y="1323132"/>
              <a:chExt cx="939800" cy="939800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DC9E70C-64F9-4108-AF56-58C439F73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10845" y="1323132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/>
                <a:endParaRPr lang="es-ES"/>
              </a:p>
            </p:txBody>
          </p:sp>
          <p:sp>
            <p:nvSpPr>
              <p:cNvPr id="49" name="Forma libre 4346" descr="Icono de gráfico de cajas y bigotes. ">
                <a:extLst>
                  <a:ext uri="{FF2B5EF4-FFF2-40B4-BE49-F238E27FC236}">
                    <a16:creationId xmlns:a16="http://schemas.microsoft.com/office/drawing/2014/main" id="{05540E29-FF8F-40EC-AA00-126CDFD161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7866" y="1620153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rtl="0"/>
                <a:endParaRPr lang="es-ES"/>
              </a:p>
            </p:txBody>
          </p:sp>
        </p:grp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4B6AF59-99F7-4E8F-9637-76FBBE2DE188}"/>
              </a:ext>
            </a:extLst>
          </p:cNvPr>
          <p:cNvGrpSpPr/>
          <p:nvPr/>
        </p:nvGrpSpPr>
        <p:grpSpPr>
          <a:xfrm>
            <a:off x="684657" y="4434778"/>
            <a:ext cx="3254616" cy="1474742"/>
            <a:chOff x="832088" y="4493633"/>
            <a:chExt cx="4339488" cy="196632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FA049C39-B6E7-4EFF-AF9D-689CCAE2EFEC}"/>
                </a:ext>
              </a:extLst>
            </p:cNvPr>
            <p:cNvGrpSpPr/>
            <p:nvPr/>
          </p:nvGrpSpPr>
          <p:grpSpPr>
            <a:xfrm>
              <a:off x="832088" y="4493633"/>
              <a:ext cx="4339488" cy="972000"/>
              <a:chOff x="1581896" y="4774222"/>
              <a:chExt cx="4079874" cy="93980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81896" y="4873624"/>
                <a:ext cx="3968749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rtl="0"/>
                <a:r>
                  <a:rPr lang="es-ES" sz="1200"/>
                  <a:t>5. DESCRIPCIÓN DEL PROCESO</a:t>
                </a:r>
                <a:endParaRPr lang="en-US"/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CB87095-2A58-4ACA-919E-64454F1DA377}"/>
                  </a:ext>
                </a:extLst>
              </p:cNvPr>
              <p:cNvGrpSpPr/>
              <p:nvPr/>
            </p:nvGrpSpPr>
            <p:grpSpPr>
              <a:xfrm>
                <a:off x="4721970" y="4774222"/>
                <a:ext cx="939800" cy="939800"/>
                <a:chOff x="4721970" y="4774222"/>
                <a:chExt cx="939800" cy="939800"/>
              </a:xfrm>
            </p:grpSpPr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83902602-D4BC-4D44-AC14-BB55A86C5D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4721970" y="4774222"/>
                  <a:ext cx="939800" cy="9398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0"/>
                  <a:endParaRPr lang="es-ES"/>
                </a:p>
              </p:txBody>
            </p:sp>
            <p:grpSp>
              <p:nvGrpSpPr>
                <p:cNvPr id="39" name="Grupo 38" descr="Icono de engranajes. ">
                  <a:extLst>
                    <a:ext uri="{FF2B5EF4-FFF2-40B4-BE49-F238E27FC236}">
                      <a16:creationId xmlns:a16="http://schemas.microsoft.com/office/drawing/2014/main" id="{5BC0E3F0-447D-4721-AB1F-C8243BA36671}"/>
                    </a:ext>
                  </a:extLst>
                </p:cNvPr>
                <p:cNvGrpSpPr/>
                <p:nvPr/>
              </p:nvGrpSpPr>
              <p:grpSpPr>
                <a:xfrm>
                  <a:off x="5019952" y="5072204"/>
                  <a:ext cx="343837" cy="343837"/>
                  <a:chOff x="7613650" y="1387475"/>
                  <a:chExt cx="284163" cy="284163"/>
                </a:xfrm>
                <a:solidFill>
                  <a:schemeClr val="bg1"/>
                </a:solidFill>
              </p:grpSpPr>
              <p:sp>
                <p:nvSpPr>
                  <p:cNvPr id="40" name="Forma libre 4359">
                    <a:extLst>
                      <a:ext uri="{FF2B5EF4-FFF2-40B4-BE49-F238E27FC236}">
                        <a16:creationId xmlns:a16="http://schemas.microsoft.com/office/drawing/2014/main" id="{351831F3-9830-4A23-8B34-11A3FCCA02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613650" y="1471613"/>
                    <a:ext cx="200025" cy="200025"/>
                  </a:xfrm>
                  <a:custGeom>
                    <a:avLst/>
                    <a:gdLst>
                      <a:gd name="T0" fmla="*/ 276 w 629"/>
                      <a:gd name="T1" fmla="*/ 436 h 629"/>
                      <a:gd name="T2" fmla="*/ 233 w 629"/>
                      <a:gd name="T3" fmla="*/ 411 h 629"/>
                      <a:gd name="T4" fmla="*/ 202 w 629"/>
                      <a:gd name="T5" fmla="*/ 374 h 629"/>
                      <a:gd name="T6" fmla="*/ 187 w 629"/>
                      <a:gd name="T7" fmla="*/ 325 h 629"/>
                      <a:gd name="T8" fmla="*/ 192 w 629"/>
                      <a:gd name="T9" fmla="*/ 274 h 629"/>
                      <a:gd name="T10" fmla="*/ 216 w 629"/>
                      <a:gd name="T11" fmla="*/ 231 h 629"/>
                      <a:gd name="T12" fmla="*/ 253 w 629"/>
                      <a:gd name="T13" fmla="*/ 199 h 629"/>
                      <a:gd name="T14" fmla="*/ 301 w 629"/>
                      <a:gd name="T15" fmla="*/ 184 h 629"/>
                      <a:gd name="T16" fmla="*/ 352 w 629"/>
                      <a:gd name="T17" fmla="*/ 190 h 629"/>
                      <a:gd name="T18" fmla="*/ 395 w 629"/>
                      <a:gd name="T19" fmla="*/ 213 h 629"/>
                      <a:gd name="T20" fmla="*/ 426 w 629"/>
                      <a:gd name="T21" fmla="*/ 252 h 629"/>
                      <a:gd name="T22" fmla="*/ 441 w 629"/>
                      <a:gd name="T23" fmla="*/ 300 h 629"/>
                      <a:gd name="T24" fmla="*/ 436 w 629"/>
                      <a:gd name="T25" fmla="*/ 350 h 629"/>
                      <a:gd name="T26" fmla="*/ 413 w 629"/>
                      <a:gd name="T27" fmla="*/ 394 h 629"/>
                      <a:gd name="T28" fmla="*/ 375 w 629"/>
                      <a:gd name="T29" fmla="*/ 425 h 629"/>
                      <a:gd name="T30" fmla="*/ 327 w 629"/>
                      <a:gd name="T31" fmla="*/ 440 h 629"/>
                      <a:gd name="T32" fmla="*/ 572 w 629"/>
                      <a:gd name="T33" fmla="*/ 346 h 629"/>
                      <a:gd name="T34" fmla="*/ 574 w 629"/>
                      <a:gd name="T35" fmla="*/ 302 h 629"/>
                      <a:gd name="T36" fmla="*/ 620 w 629"/>
                      <a:gd name="T37" fmla="*/ 241 h 629"/>
                      <a:gd name="T38" fmla="*/ 628 w 629"/>
                      <a:gd name="T39" fmla="*/ 231 h 629"/>
                      <a:gd name="T40" fmla="*/ 625 w 629"/>
                      <a:gd name="T41" fmla="*/ 219 h 629"/>
                      <a:gd name="T42" fmla="*/ 544 w 629"/>
                      <a:gd name="T43" fmla="*/ 84 h 629"/>
                      <a:gd name="T44" fmla="*/ 532 w 629"/>
                      <a:gd name="T45" fmla="*/ 83 h 629"/>
                      <a:gd name="T46" fmla="*/ 447 w 629"/>
                      <a:gd name="T47" fmla="*/ 88 h 629"/>
                      <a:gd name="T48" fmla="*/ 407 w 629"/>
                      <a:gd name="T49" fmla="*/ 69 h 629"/>
                      <a:gd name="T50" fmla="*/ 404 w 629"/>
                      <a:gd name="T51" fmla="*/ 7 h 629"/>
                      <a:gd name="T52" fmla="*/ 395 w 629"/>
                      <a:gd name="T53" fmla="*/ 0 h 629"/>
                      <a:gd name="T54" fmla="*/ 235 w 629"/>
                      <a:gd name="T55" fmla="*/ 1 h 629"/>
                      <a:gd name="T56" fmla="*/ 227 w 629"/>
                      <a:gd name="T57" fmla="*/ 10 h 629"/>
                      <a:gd name="T58" fmla="*/ 216 w 629"/>
                      <a:gd name="T59" fmla="*/ 72 h 629"/>
                      <a:gd name="T60" fmla="*/ 177 w 629"/>
                      <a:gd name="T61" fmla="*/ 91 h 629"/>
                      <a:gd name="T62" fmla="*/ 98 w 629"/>
                      <a:gd name="T63" fmla="*/ 84 h 629"/>
                      <a:gd name="T64" fmla="*/ 87 w 629"/>
                      <a:gd name="T65" fmla="*/ 83 h 629"/>
                      <a:gd name="T66" fmla="*/ 78 w 629"/>
                      <a:gd name="T67" fmla="*/ 90 h 629"/>
                      <a:gd name="T68" fmla="*/ 1 w 629"/>
                      <a:gd name="T69" fmla="*/ 228 h 629"/>
                      <a:gd name="T70" fmla="*/ 57 w 629"/>
                      <a:gd name="T71" fmla="*/ 269 h 629"/>
                      <a:gd name="T72" fmla="*/ 54 w 629"/>
                      <a:gd name="T73" fmla="*/ 313 h 629"/>
                      <a:gd name="T74" fmla="*/ 57 w 629"/>
                      <a:gd name="T75" fmla="*/ 355 h 629"/>
                      <a:gd name="T76" fmla="*/ 2 w 629"/>
                      <a:gd name="T77" fmla="*/ 391 h 629"/>
                      <a:gd name="T78" fmla="*/ 1 w 629"/>
                      <a:gd name="T79" fmla="*/ 402 h 629"/>
                      <a:gd name="T80" fmla="*/ 86 w 629"/>
                      <a:gd name="T81" fmla="*/ 543 h 629"/>
                      <a:gd name="T82" fmla="*/ 98 w 629"/>
                      <a:gd name="T83" fmla="*/ 542 h 629"/>
                      <a:gd name="T84" fmla="*/ 177 w 629"/>
                      <a:gd name="T85" fmla="*/ 533 h 629"/>
                      <a:gd name="T86" fmla="*/ 216 w 629"/>
                      <a:gd name="T87" fmla="*/ 552 h 629"/>
                      <a:gd name="T88" fmla="*/ 227 w 629"/>
                      <a:gd name="T89" fmla="*/ 620 h 629"/>
                      <a:gd name="T90" fmla="*/ 235 w 629"/>
                      <a:gd name="T91" fmla="*/ 628 h 629"/>
                      <a:gd name="T92" fmla="*/ 395 w 629"/>
                      <a:gd name="T93" fmla="*/ 629 h 629"/>
                      <a:gd name="T94" fmla="*/ 404 w 629"/>
                      <a:gd name="T95" fmla="*/ 623 h 629"/>
                      <a:gd name="T96" fmla="*/ 407 w 629"/>
                      <a:gd name="T97" fmla="*/ 556 h 629"/>
                      <a:gd name="T98" fmla="*/ 447 w 629"/>
                      <a:gd name="T99" fmla="*/ 538 h 629"/>
                      <a:gd name="T100" fmla="*/ 533 w 629"/>
                      <a:gd name="T101" fmla="*/ 543 h 629"/>
                      <a:gd name="T102" fmla="*/ 545 w 629"/>
                      <a:gd name="T103" fmla="*/ 543 h 629"/>
                      <a:gd name="T104" fmla="*/ 627 w 629"/>
                      <a:gd name="T105" fmla="*/ 405 h 629"/>
                      <a:gd name="T106" fmla="*/ 628 w 629"/>
                      <a:gd name="T107" fmla="*/ 394 h 629"/>
                      <a:gd name="T108" fmla="*/ 621 w 629"/>
                      <a:gd name="T109" fmla="*/ 385 h 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29" h="629">
                        <a:moveTo>
                          <a:pt x="314" y="441"/>
                        </a:moveTo>
                        <a:lnTo>
                          <a:pt x="301" y="440"/>
                        </a:lnTo>
                        <a:lnTo>
                          <a:pt x="288" y="439"/>
                        </a:lnTo>
                        <a:lnTo>
                          <a:pt x="276" y="436"/>
                        </a:lnTo>
                        <a:lnTo>
                          <a:pt x="264" y="430"/>
                        </a:lnTo>
                        <a:lnTo>
                          <a:pt x="253" y="425"/>
                        </a:lnTo>
                        <a:lnTo>
                          <a:pt x="242" y="418"/>
                        </a:lnTo>
                        <a:lnTo>
                          <a:pt x="233" y="411"/>
                        </a:lnTo>
                        <a:lnTo>
                          <a:pt x="223" y="404"/>
                        </a:lnTo>
                        <a:lnTo>
                          <a:pt x="216" y="394"/>
                        </a:lnTo>
                        <a:lnTo>
                          <a:pt x="208" y="384"/>
                        </a:lnTo>
                        <a:lnTo>
                          <a:pt x="202" y="374"/>
                        </a:lnTo>
                        <a:lnTo>
                          <a:pt x="196" y="362"/>
                        </a:lnTo>
                        <a:lnTo>
                          <a:pt x="192" y="350"/>
                        </a:lnTo>
                        <a:lnTo>
                          <a:pt x="189" y="338"/>
                        </a:lnTo>
                        <a:lnTo>
                          <a:pt x="187" y="325"/>
                        </a:lnTo>
                        <a:lnTo>
                          <a:pt x="186" y="313"/>
                        </a:lnTo>
                        <a:lnTo>
                          <a:pt x="187" y="300"/>
                        </a:lnTo>
                        <a:lnTo>
                          <a:pt x="189" y="287"/>
                        </a:lnTo>
                        <a:lnTo>
                          <a:pt x="192" y="274"/>
                        </a:lnTo>
                        <a:lnTo>
                          <a:pt x="196" y="262"/>
                        </a:lnTo>
                        <a:lnTo>
                          <a:pt x="202" y="252"/>
                        </a:lnTo>
                        <a:lnTo>
                          <a:pt x="208" y="241"/>
                        </a:lnTo>
                        <a:lnTo>
                          <a:pt x="216" y="231"/>
                        </a:lnTo>
                        <a:lnTo>
                          <a:pt x="223" y="222"/>
                        </a:lnTo>
                        <a:lnTo>
                          <a:pt x="233" y="213"/>
                        </a:lnTo>
                        <a:lnTo>
                          <a:pt x="242" y="206"/>
                        </a:lnTo>
                        <a:lnTo>
                          <a:pt x="253" y="199"/>
                        </a:lnTo>
                        <a:lnTo>
                          <a:pt x="264" y="194"/>
                        </a:lnTo>
                        <a:lnTo>
                          <a:pt x="276" y="190"/>
                        </a:lnTo>
                        <a:lnTo>
                          <a:pt x="288" y="186"/>
                        </a:lnTo>
                        <a:lnTo>
                          <a:pt x="301" y="184"/>
                        </a:lnTo>
                        <a:lnTo>
                          <a:pt x="314" y="184"/>
                        </a:lnTo>
                        <a:lnTo>
                          <a:pt x="327" y="184"/>
                        </a:lnTo>
                        <a:lnTo>
                          <a:pt x="340" y="186"/>
                        </a:lnTo>
                        <a:lnTo>
                          <a:pt x="352" y="190"/>
                        </a:lnTo>
                        <a:lnTo>
                          <a:pt x="363" y="194"/>
                        </a:lnTo>
                        <a:lnTo>
                          <a:pt x="375" y="199"/>
                        </a:lnTo>
                        <a:lnTo>
                          <a:pt x="386" y="206"/>
                        </a:lnTo>
                        <a:lnTo>
                          <a:pt x="395" y="213"/>
                        </a:lnTo>
                        <a:lnTo>
                          <a:pt x="404" y="222"/>
                        </a:lnTo>
                        <a:lnTo>
                          <a:pt x="413" y="231"/>
                        </a:lnTo>
                        <a:lnTo>
                          <a:pt x="420" y="241"/>
                        </a:lnTo>
                        <a:lnTo>
                          <a:pt x="426" y="252"/>
                        </a:lnTo>
                        <a:lnTo>
                          <a:pt x="432" y="262"/>
                        </a:lnTo>
                        <a:lnTo>
                          <a:pt x="436" y="274"/>
                        </a:lnTo>
                        <a:lnTo>
                          <a:pt x="439" y="287"/>
                        </a:lnTo>
                        <a:lnTo>
                          <a:pt x="441" y="300"/>
                        </a:lnTo>
                        <a:lnTo>
                          <a:pt x="443" y="313"/>
                        </a:lnTo>
                        <a:lnTo>
                          <a:pt x="441" y="325"/>
                        </a:lnTo>
                        <a:lnTo>
                          <a:pt x="439" y="338"/>
                        </a:lnTo>
                        <a:lnTo>
                          <a:pt x="436" y="350"/>
                        </a:lnTo>
                        <a:lnTo>
                          <a:pt x="432" y="362"/>
                        </a:lnTo>
                        <a:lnTo>
                          <a:pt x="426" y="374"/>
                        </a:lnTo>
                        <a:lnTo>
                          <a:pt x="420" y="384"/>
                        </a:lnTo>
                        <a:lnTo>
                          <a:pt x="413" y="394"/>
                        </a:lnTo>
                        <a:lnTo>
                          <a:pt x="404" y="404"/>
                        </a:lnTo>
                        <a:lnTo>
                          <a:pt x="395" y="411"/>
                        </a:lnTo>
                        <a:lnTo>
                          <a:pt x="386" y="418"/>
                        </a:lnTo>
                        <a:lnTo>
                          <a:pt x="375" y="425"/>
                        </a:lnTo>
                        <a:lnTo>
                          <a:pt x="363" y="430"/>
                        </a:lnTo>
                        <a:lnTo>
                          <a:pt x="352" y="436"/>
                        </a:lnTo>
                        <a:lnTo>
                          <a:pt x="340" y="439"/>
                        </a:lnTo>
                        <a:lnTo>
                          <a:pt x="327" y="440"/>
                        </a:lnTo>
                        <a:lnTo>
                          <a:pt x="314" y="441"/>
                        </a:lnTo>
                        <a:close/>
                        <a:moveTo>
                          <a:pt x="621" y="385"/>
                        </a:moveTo>
                        <a:lnTo>
                          <a:pt x="571" y="355"/>
                        </a:lnTo>
                        <a:lnTo>
                          <a:pt x="572" y="346"/>
                        </a:lnTo>
                        <a:lnTo>
                          <a:pt x="573" y="335"/>
                        </a:lnTo>
                        <a:lnTo>
                          <a:pt x="574" y="323"/>
                        </a:lnTo>
                        <a:lnTo>
                          <a:pt x="574" y="313"/>
                        </a:lnTo>
                        <a:lnTo>
                          <a:pt x="574" y="302"/>
                        </a:lnTo>
                        <a:lnTo>
                          <a:pt x="573" y="291"/>
                        </a:lnTo>
                        <a:lnTo>
                          <a:pt x="572" y="280"/>
                        </a:lnTo>
                        <a:lnTo>
                          <a:pt x="570" y="269"/>
                        </a:lnTo>
                        <a:lnTo>
                          <a:pt x="620" y="241"/>
                        </a:lnTo>
                        <a:lnTo>
                          <a:pt x="623" y="239"/>
                        </a:lnTo>
                        <a:lnTo>
                          <a:pt x="624" y="237"/>
                        </a:lnTo>
                        <a:lnTo>
                          <a:pt x="627" y="234"/>
                        </a:lnTo>
                        <a:lnTo>
                          <a:pt x="628" y="231"/>
                        </a:lnTo>
                        <a:lnTo>
                          <a:pt x="628" y="228"/>
                        </a:lnTo>
                        <a:lnTo>
                          <a:pt x="628" y="226"/>
                        </a:lnTo>
                        <a:lnTo>
                          <a:pt x="628" y="223"/>
                        </a:lnTo>
                        <a:lnTo>
                          <a:pt x="625" y="219"/>
                        </a:lnTo>
                        <a:lnTo>
                          <a:pt x="551" y="90"/>
                        </a:lnTo>
                        <a:lnTo>
                          <a:pt x="548" y="87"/>
                        </a:lnTo>
                        <a:lnTo>
                          <a:pt x="546" y="85"/>
                        </a:lnTo>
                        <a:lnTo>
                          <a:pt x="544" y="84"/>
                        </a:lnTo>
                        <a:lnTo>
                          <a:pt x="541" y="83"/>
                        </a:lnTo>
                        <a:lnTo>
                          <a:pt x="539" y="81"/>
                        </a:lnTo>
                        <a:lnTo>
                          <a:pt x="536" y="81"/>
                        </a:lnTo>
                        <a:lnTo>
                          <a:pt x="532" y="83"/>
                        </a:lnTo>
                        <a:lnTo>
                          <a:pt x="530" y="84"/>
                        </a:lnTo>
                        <a:lnTo>
                          <a:pt x="481" y="113"/>
                        </a:lnTo>
                        <a:lnTo>
                          <a:pt x="465" y="99"/>
                        </a:lnTo>
                        <a:lnTo>
                          <a:pt x="447" y="88"/>
                        </a:lnTo>
                        <a:lnTo>
                          <a:pt x="438" y="83"/>
                        </a:lnTo>
                        <a:lnTo>
                          <a:pt x="429" y="77"/>
                        </a:lnTo>
                        <a:lnTo>
                          <a:pt x="418" y="73"/>
                        </a:lnTo>
                        <a:lnTo>
                          <a:pt x="407" y="69"/>
                        </a:lnTo>
                        <a:lnTo>
                          <a:pt x="407" y="15"/>
                        </a:lnTo>
                        <a:lnTo>
                          <a:pt x="407" y="12"/>
                        </a:lnTo>
                        <a:lnTo>
                          <a:pt x="406" y="10"/>
                        </a:lnTo>
                        <a:lnTo>
                          <a:pt x="404" y="7"/>
                        </a:lnTo>
                        <a:lnTo>
                          <a:pt x="403" y="4"/>
                        </a:lnTo>
                        <a:lnTo>
                          <a:pt x="401" y="2"/>
                        </a:lnTo>
                        <a:lnTo>
                          <a:pt x="398" y="1"/>
                        </a:lnTo>
                        <a:lnTo>
                          <a:pt x="395" y="0"/>
                        </a:lnTo>
                        <a:lnTo>
                          <a:pt x="392" y="0"/>
                        </a:lnTo>
                        <a:lnTo>
                          <a:pt x="241" y="0"/>
                        </a:lnTo>
                        <a:lnTo>
                          <a:pt x="238" y="0"/>
                        </a:lnTo>
                        <a:lnTo>
                          <a:pt x="235" y="1"/>
                        </a:lnTo>
                        <a:lnTo>
                          <a:pt x="233" y="2"/>
                        </a:lnTo>
                        <a:lnTo>
                          <a:pt x="231" y="4"/>
                        </a:lnTo>
                        <a:lnTo>
                          <a:pt x="229" y="7"/>
                        </a:lnTo>
                        <a:lnTo>
                          <a:pt x="227" y="10"/>
                        </a:lnTo>
                        <a:lnTo>
                          <a:pt x="226" y="12"/>
                        </a:lnTo>
                        <a:lnTo>
                          <a:pt x="226" y="15"/>
                        </a:lnTo>
                        <a:lnTo>
                          <a:pt x="226" y="69"/>
                        </a:lnTo>
                        <a:lnTo>
                          <a:pt x="216" y="72"/>
                        </a:lnTo>
                        <a:lnTo>
                          <a:pt x="206" y="76"/>
                        </a:lnTo>
                        <a:lnTo>
                          <a:pt x="196" y="80"/>
                        </a:lnTo>
                        <a:lnTo>
                          <a:pt x="187" y="86"/>
                        </a:lnTo>
                        <a:lnTo>
                          <a:pt x="177" y="91"/>
                        </a:lnTo>
                        <a:lnTo>
                          <a:pt x="168" y="98"/>
                        </a:lnTo>
                        <a:lnTo>
                          <a:pt x="159" y="105"/>
                        </a:lnTo>
                        <a:lnTo>
                          <a:pt x="149" y="113"/>
                        </a:lnTo>
                        <a:lnTo>
                          <a:pt x="98" y="84"/>
                        </a:lnTo>
                        <a:lnTo>
                          <a:pt x="96" y="83"/>
                        </a:lnTo>
                        <a:lnTo>
                          <a:pt x="93" y="81"/>
                        </a:lnTo>
                        <a:lnTo>
                          <a:pt x="90" y="81"/>
                        </a:lnTo>
                        <a:lnTo>
                          <a:pt x="87" y="83"/>
                        </a:lnTo>
                        <a:lnTo>
                          <a:pt x="84" y="84"/>
                        </a:lnTo>
                        <a:lnTo>
                          <a:pt x="82" y="85"/>
                        </a:lnTo>
                        <a:lnTo>
                          <a:pt x="80" y="87"/>
                        </a:lnTo>
                        <a:lnTo>
                          <a:pt x="78" y="90"/>
                        </a:lnTo>
                        <a:lnTo>
                          <a:pt x="3" y="219"/>
                        </a:lnTo>
                        <a:lnTo>
                          <a:pt x="1" y="222"/>
                        </a:lnTo>
                        <a:lnTo>
                          <a:pt x="1" y="225"/>
                        </a:lnTo>
                        <a:lnTo>
                          <a:pt x="1" y="228"/>
                        </a:lnTo>
                        <a:lnTo>
                          <a:pt x="1" y="230"/>
                        </a:lnTo>
                        <a:lnTo>
                          <a:pt x="4" y="236"/>
                        </a:lnTo>
                        <a:lnTo>
                          <a:pt x="8" y="241"/>
                        </a:lnTo>
                        <a:lnTo>
                          <a:pt x="57" y="269"/>
                        </a:lnTo>
                        <a:lnTo>
                          <a:pt x="56" y="280"/>
                        </a:lnTo>
                        <a:lnTo>
                          <a:pt x="55" y="291"/>
                        </a:lnTo>
                        <a:lnTo>
                          <a:pt x="54" y="302"/>
                        </a:lnTo>
                        <a:lnTo>
                          <a:pt x="54" y="313"/>
                        </a:lnTo>
                        <a:lnTo>
                          <a:pt x="54" y="323"/>
                        </a:lnTo>
                        <a:lnTo>
                          <a:pt x="55" y="335"/>
                        </a:lnTo>
                        <a:lnTo>
                          <a:pt x="56" y="346"/>
                        </a:lnTo>
                        <a:lnTo>
                          <a:pt x="57" y="355"/>
                        </a:lnTo>
                        <a:lnTo>
                          <a:pt x="7" y="385"/>
                        </a:lnTo>
                        <a:lnTo>
                          <a:pt x="5" y="387"/>
                        </a:lnTo>
                        <a:lnTo>
                          <a:pt x="3" y="389"/>
                        </a:lnTo>
                        <a:lnTo>
                          <a:pt x="2" y="391"/>
                        </a:lnTo>
                        <a:lnTo>
                          <a:pt x="1" y="394"/>
                        </a:lnTo>
                        <a:lnTo>
                          <a:pt x="0" y="396"/>
                        </a:lnTo>
                        <a:lnTo>
                          <a:pt x="1" y="399"/>
                        </a:lnTo>
                        <a:lnTo>
                          <a:pt x="1" y="402"/>
                        </a:lnTo>
                        <a:lnTo>
                          <a:pt x="2" y="405"/>
                        </a:lnTo>
                        <a:lnTo>
                          <a:pt x="78" y="536"/>
                        </a:lnTo>
                        <a:lnTo>
                          <a:pt x="81" y="540"/>
                        </a:lnTo>
                        <a:lnTo>
                          <a:pt x="86" y="543"/>
                        </a:lnTo>
                        <a:lnTo>
                          <a:pt x="89" y="544"/>
                        </a:lnTo>
                        <a:lnTo>
                          <a:pt x="93" y="544"/>
                        </a:lnTo>
                        <a:lnTo>
                          <a:pt x="95" y="543"/>
                        </a:lnTo>
                        <a:lnTo>
                          <a:pt x="98" y="542"/>
                        </a:lnTo>
                        <a:lnTo>
                          <a:pt x="149" y="513"/>
                        </a:lnTo>
                        <a:lnTo>
                          <a:pt x="159" y="520"/>
                        </a:lnTo>
                        <a:lnTo>
                          <a:pt x="168" y="527"/>
                        </a:lnTo>
                        <a:lnTo>
                          <a:pt x="177" y="533"/>
                        </a:lnTo>
                        <a:lnTo>
                          <a:pt x="187" y="539"/>
                        </a:lnTo>
                        <a:lnTo>
                          <a:pt x="196" y="544"/>
                        </a:lnTo>
                        <a:lnTo>
                          <a:pt x="206" y="549"/>
                        </a:lnTo>
                        <a:lnTo>
                          <a:pt x="216" y="552"/>
                        </a:lnTo>
                        <a:lnTo>
                          <a:pt x="226" y="556"/>
                        </a:lnTo>
                        <a:lnTo>
                          <a:pt x="226" y="614"/>
                        </a:lnTo>
                        <a:lnTo>
                          <a:pt x="226" y="617"/>
                        </a:lnTo>
                        <a:lnTo>
                          <a:pt x="227" y="620"/>
                        </a:lnTo>
                        <a:lnTo>
                          <a:pt x="229" y="623"/>
                        </a:lnTo>
                        <a:lnTo>
                          <a:pt x="231" y="625"/>
                        </a:lnTo>
                        <a:lnTo>
                          <a:pt x="233" y="627"/>
                        </a:lnTo>
                        <a:lnTo>
                          <a:pt x="235" y="628"/>
                        </a:lnTo>
                        <a:lnTo>
                          <a:pt x="238" y="629"/>
                        </a:lnTo>
                        <a:lnTo>
                          <a:pt x="241" y="629"/>
                        </a:lnTo>
                        <a:lnTo>
                          <a:pt x="392" y="629"/>
                        </a:lnTo>
                        <a:lnTo>
                          <a:pt x="395" y="629"/>
                        </a:lnTo>
                        <a:lnTo>
                          <a:pt x="398" y="628"/>
                        </a:lnTo>
                        <a:lnTo>
                          <a:pt x="401" y="627"/>
                        </a:lnTo>
                        <a:lnTo>
                          <a:pt x="403" y="625"/>
                        </a:lnTo>
                        <a:lnTo>
                          <a:pt x="404" y="623"/>
                        </a:lnTo>
                        <a:lnTo>
                          <a:pt x="406" y="620"/>
                        </a:lnTo>
                        <a:lnTo>
                          <a:pt x="407" y="617"/>
                        </a:lnTo>
                        <a:lnTo>
                          <a:pt x="407" y="614"/>
                        </a:lnTo>
                        <a:lnTo>
                          <a:pt x="407" y="556"/>
                        </a:lnTo>
                        <a:lnTo>
                          <a:pt x="418" y="552"/>
                        </a:lnTo>
                        <a:lnTo>
                          <a:pt x="429" y="548"/>
                        </a:lnTo>
                        <a:lnTo>
                          <a:pt x="438" y="544"/>
                        </a:lnTo>
                        <a:lnTo>
                          <a:pt x="447" y="538"/>
                        </a:lnTo>
                        <a:lnTo>
                          <a:pt x="465" y="527"/>
                        </a:lnTo>
                        <a:lnTo>
                          <a:pt x="481" y="513"/>
                        </a:lnTo>
                        <a:lnTo>
                          <a:pt x="530" y="542"/>
                        </a:lnTo>
                        <a:lnTo>
                          <a:pt x="533" y="543"/>
                        </a:lnTo>
                        <a:lnTo>
                          <a:pt x="537" y="544"/>
                        </a:lnTo>
                        <a:lnTo>
                          <a:pt x="539" y="544"/>
                        </a:lnTo>
                        <a:lnTo>
                          <a:pt x="542" y="543"/>
                        </a:lnTo>
                        <a:lnTo>
                          <a:pt x="545" y="543"/>
                        </a:lnTo>
                        <a:lnTo>
                          <a:pt x="547" y="540"/>
                        </a:lnTo>
                        <a:lnTo>
                          <a:pt x="550" y="539"/>
                        </a:lnTo>
                        <a:lnTo>
                          <a:pt x="552" y="536"/>
                        </a:lnTo>
                        <a:lnTo>
                          <a:pt x="627" y="405"/>
                        </a:lnTo>
                        <a:lnTo>
                          <a:pt x="628" y="402"/>
                        </a:lnTo>
                        <a:lnTo>
                          <a:pt x="628" y="399"/>
                        </a:lnTo>
                        <a:lnTo>
                          <a:pt x="629" y="396"/>
                        </a:lnTo>
                        <a:lnTo>
                          <a:pt x="628" y="394"/>
                        </a:lnTo>
                        <a:lnTo>
                          <a:pt x="627" y="391"/>
                        </a:lnTo>
                        <a:lnTo>
                          <a:pt x="625" y="389"/>
                        </a:lnTo>
                        <a:lnTo>
                          <a:pt x="623" y="387"/>
                        </a:lnTo>
                        <a:lnTo>
                          <a:pt x="621" y="3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/>
                  </a:p>
                </p:txBody>
              </p:sp>
              <p:sp>
                <p:nvSpPr>
                  <p:cNvPr id="41" name="Forma libre 4360">
                    <a:extLst>
                      <a:ext uri="{FF2B5EF4-FFF2-40B4-BE49-F238E27FC236}">
                        <a16:creationId xmlns:a16="http://schemas.microsoft.com/office/drawing/2014/main" id="{CDB8F87B-81A2-480F-ADA8-BFB5FD890A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781925" y="1387475"/>
                    <a:ext cx="115888" cy="117475"/>
                  </a:xfrm>
                  <a:custGeom>
                    <a:avLst/>
                    <a:gdLst>
                      <a:gd name="T0" fmla="*/ 160 w 362"/>
                      <a:gd name="T1" fmla="*/ 252 h 369"/>
                      <a:gd name="T2" fmla="*/ 135 w 362"/>
                      <a:gd name="T3" fmla="*/ 238 h 369"/>
                      <a:gd name="T4" fmla="*/ 118 w 362"/>
                      <a:gd name="T5" fmla="*/ 218 h 369"/>
                      <a:gd name="T6" fmla="*/ 109 w 362"/>
                      <a:gd name="T7" fmla="*/ 190 h 369"/>
                      <a:gd name="T8" fmla="*/ 113 w 362"/>
                      <a:gd name="T9" fmla="*/ 162 h 369"/>
                      <a:gd name="T10" fmla="*/ 125 w 362"/>
                      <a:gd name="T11" fmla="*/ 138 h 369"/>
                      <a:gd name="T12" fmla="*/ 147 w 362"/>
                      <a:gd name="T13" fmla="*/ 121 h 369"/>
                      <a:gd name="T14" fmla="*/ 174 w 362"/>
                      <a:gd name="T15" fmla="*/ 112 h 369"/>
                      <a:gd name="T16" fmla="*/ 202 w 362"/>
                      <a:gd name="T17" fmla="*/ 114 h 369"/>
                      <a:gd name="T18" fmla="*/ 226 w 362"/>
                      <a:gd name="T19" fmla="*/ 128 h 369"/>
                      <a:gd name="T20" fmla="*/ 244 w 362"/>
                      <a:gd name="T21" fmla="*/ 149 h 369"/>
                      <a:gd name="T22" fmla="*/ 252 w 362"/>
                      <a:gd name="T23" fmla="*/ 176 h 369"/>
                      <a:gd name="T24" fmla="*/ 250 w 362"/>
                      <a:gd name="T25" fmla="*/ 205 h 369"/>
                      <a:gd name="T26" fmla="*/ 236 w 362"/>
                      <a:gd name="T27" fmla="*/ 229 h 369"/>
                      <a:gd name="T28" fmla="*/ 215 w 362"/>
                      <a:gd name="T29" fmla="*/ 247 h 369"/>
                      <a:gd name="T30" fmla="*/ 189 w 362"/>
                      <a:gd name="T31" fmla="*/ 254 h 369"/>
                      <a:gd name="T32" fmla="*/ 328 w 362"/>
                      <a:gd name="T33" fmla="*/ 195 h 369"/>
                      <a:gd name="T34" fmla="*/ 354 w 362"/>
                      <a:gd name="T35" fmla="*/ 144 h 369"/>
                      <a:gd name="T36" fmla="*/ 361 w 362"/>
                      <a:gd name="T37" fmla="*/ 136 h 369"/>
                      <a:gd name="T38" fmla="*/ 360 w 362"/>
                      <a:gd name="T39" fmla="*/ 124 h 369"/>
                      <a:gd name="T40" fmla="*/ 316 w 362"/>
                      <a:gd name="T41" fmla="*/ 53 h 369"/>
                      <a:gd name="T42" fmla="*/ 304 w 362"/>
                      <a:gd name="T43" fmla="*/ 52 h 369"/>
                      <a:gd name="T44" fmla="*/ 256 w 362"/>
                      <a:gd name="T45" fmla="*/ 56 h 369"/>
                      <a:gd name="T46" fmla="*/ 236 w 362"/>
                      <a:gd name="T47" fmla="*/ 10 h 369"/>
                      <a:gd name="T48" fmla="*/ 229 w 362"/>
                      <a:gd name="T49" fmla="*/ 2 h 369"/>
                      <a:gd name="T50" fmla="*/ 146 w 362"/>
                      <a:gd name="T51" fmla="*/ 0 h 369"/>
                      <a:gd name="T52" fmla="*/ 135 w 362"/>
                      <a:gd name="T53" fmla="*/ 3 h 369"/>
                      <a:gd name="T54" fmla="*/ 131 w 362"/>
                      <a:gd name="T55" fmla="*/ 14 h 369"/>
                      <a:gd name="T56" fmla="*/ 99 w 362"/>
                      <a:gd name="T57" fmla="*/ 63 h 369"/>
                      <a:gd name="T58" fmla="*/ 55 w 362"/>
                      <a:gd name="T59" fmla="*/ 51 h 369"/>
                      <a:gd name="T60" fmla="*/ 44 w 362"/>
                      <a:gd name="T61" fmla="*/ 54 h 369"/>
                      <a:gd name="T62" fmla="*/ 1 w 362"/>
                      <a:gd name="T63" fmla="*/ 126 h 369"/>
                      <a:gd name="T64" fmla="*/ 2 w 362"/>
                      <a:gd name="T65" fmla="*/ 139 h 369"/>
                      <a:gd name="T66" fmla="*/ 36 w 362"/>
                      <a:gd name="T67" fmla="*/ 160 h 369"/>
                      <a:gd name="T68" fmla="*/ 36 w 362"/>
                      <a:gd name="T69" fmla="*/ 207 h 369"/>
                      <a:gd name="T70" fmla="*/ 1 w 362"/>
                      <a:gd name="T71" fmla="*/ 230 h 369"/>
                      <a:gd name="T72" fmla="*/ 1 w 362"/>
                      <a:gd name="T73" fmla="*/ 240 h 369"/>
                      <a:gd name="T74" fmla="*/ 44 w 362"/>
                      <a:gd name="T75" fmla="*/ 313 h 369"/>
                      <a:gd name="T76" fmla="*/ 60 w 362"/>
                      <a:gd name="T77" fmla="*/ 314 h 369"/>
                      <a:gd name="T78" fmla="*/ 120 w 362"/>
                      <a:gd name="T79" fmla="*/ 316 h 369"/>
                      <a:gd name="T80" fmla="*/ 132 w 362"/>
                      <a:gd name="T81" fmla="*/ 359 h 369"/>
                      <a:gd name="T82" fmla="*/ 140 w 362"/>
                      <a:gd name="T83" fmla="*/ 368 h 369"/>
                      <a:gd name="T84" fmla="*/ 225 w 362"/>
                      <a:gd name="T85" fmla="*/ 368 h 369"/>
                      <a:gd name="T86" fmla="*/ 233 w 362"/>
                      <a:gd name="T87" fmla="*/ 361 h 369"/>
                      <a:gd name="T88" fmla="*/ 237 w 362"/>
                      <a:gd name="T89" fmla="*/ 321 h 369"/>
                      <a:gd name="T90" fmla="*/ 274 w 362"/>
                      <a:gd name="T91" fmla="*/ 298 h 369"/>
                      <a:gd name="T92" fmla="*/ 310 w 362"/>
                      <a:gd name="T93" fmla="*/ 316 h 369"/>
                      <a:gd name="T94" fmla="*/ 360 w 362"/>
                      <a:gd name="T95" fmla="*/ 243 h 369"/>
                      <a:gd name="T96" fmla="*/ 362 w 362"/>
                      <a:gd name="T97" fmla="*/ 232 h 369"/>
                      <a:gd name="T98" fmla="*/ 354 w 362"/>
                      <a:gd name="T99" fmla="*/ 223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62" h="369">
                        <a:moveTo>
                          <a:pt x="181" y="255"/>
                        </a:moveTo>
                        <a:lnTo>
                          <a:pt x="174" y="254"/>
                        </a:lnTo>
                        <a:lnTo>
                          <a:pt x="166" y="253"/>
                        </a:lnTo>
                        <a:lnTo>
                          <a:pt x="160" y="252"/>
                        </a:lnTo>
                        <a:lnTo>
                          <a:pt x="153" y="249"/>
                        </a:lnTo>
                        <a:lnTo>
                          <a:pt x="147" y="247"/>
                        </a:lnTo>
                        <a:lnTo>
                          <a:pt x="141" y="243"/>
                        </a:lnTo>
                        <a:lnTo>
                          <a:pt x="135" y="238"/>
                        </a:lnTo>
                        <a:lnTo>
                          <a:pt x="131" y="234"/>
                        </a:lnTo>
                        <a:lnTo>
                          <a:pt x="125" y="229"/>
                        </a:lnTo>
                        <a:lnTo>
                          <a:pt x="122" y="223"/>
                        </a:lnTo>
                        <a:lnTo>
                          <a:pt x="118" y="218"/>
                        </a:lnTo>
                        <a:lnTo>
                          <a:pt x="115" y="212"/>
                        </a:lnTo>
                        <a:lnTo>
                          <a:pt x="113" y="205"/>
                        </a:lnTo>
                        <a:lnTo>
                          <a:pt x="110" y="198"/>
                        </a:lnTo>
                        <a:lnTo>
                          <a:pt x="109" y="190"/>
                        </a:lnTo>
                        <a:lnTo>
                          <a:pt x="109" y="183"/>
                        </a:lnTo>
                        <a:lnTo>
                          <a:pt x="109" y="176"/>
                        </a:lnTo>
                        <a:lnTo>
                          <a:pt x="110" y="169"/>
                        </a:lnTo>
                        <a:lnTo>
                          <a:pt x="113" y="162"/>
                        </a:lnTo>
                        <a:lnTo>
                          <a:pt x="115" y="156"/>
                        </a:lnTo>
                        <a:lnTo>
                          <a:pt x="118" y="149"/>
                        </a:lnTo>
                        <a:lnTo>
                          <a:pt x="122" y="143"/>
                        </a:lnTo>
                        <a:lnTo>
                          <a:pt x="125" y="138"/>
                        </a:lnTo>
                        <a:lnTo>
                          <a:pt x="131" y="132"/>
                        </a:lnTo>
                        <a:lnTo>
                          <a:pt x="135" y="128"/>
                        </a:lnTo>
                        <a:lnTo>
                          <a:pt x="141" y="124"/>
                        </a:lnTo>
                        <a:lnTo>
                          <a:pt x="147" y="121"/>
                        </a:lnTo>
                        <a:lnTo>
                          <a:pt x="153" y="117"/>
                        </a:lnTo>
                        <a:lnTo>
                          <a:pt x="160" y="114"/>
                        </a:lnTo>
                        <a:lnTo>
                          <a:pt x="166" y="113"/>
                        </a:lnTo>
                        <a:lnTo>
                          <a:pt x="174" y="112"/>
                        </a:lnTo>
                        <a:lnTo>
                          <a:pt x="181" y="111"/>
                        </a:lnTo>
                        <a:lnTo>
                          <a:pt x="189" y="112"/>
                        </a:lnTo>
                        <a:lnTo>
                          <a:pt x="195" y="113"/>
                        </a:lnTo>
                        <a:lnTo>
                          <a:pt x="202" y="114"/>
                        </a:lnTo>
                        <a:lnTo>
                          <a:pt x="209" y="117"/>
                        </a:lnTo>
                        <a:lnTo>
                          <a:pt x="215" y="121"/>
                        </a:lnTo>
                        <a:lnTo>
                          <a:pt x="221" y="124"/>
                        </a:lnTo>
                        <a:lnTo>
                          <a:pt x="226" y="128"/>
                        </a:lnTo>
                        <a:lnTo>
                          <a:pt x="231" y="132"/>
                        </a:lnTo>
                        <a:lnTo>
                          <a:pt x="236" y="138"/>
                        </a:lnTo>
                        <a:lnTo>
                          <a:pt x="240" y="143"/>
                        </a:lnTo>
                        <a:lnTo>
                          <a:pt x="244" y="149"/>
                        </a:lnTo>
                        <a:lnTo>
                          <a:pt x="247" y="156"/>
                        </a:lnTo>
                        <a:lnTo>
                          <a:pt x="250" y="162"/>
                        </a:lnTo>
                        <a:lnTo>
                          <a:pt x="251" y="169"/>
                        </a:lnTo>
                        <a:lnTo>
                          <a:pt x="252" y="176"/>
                        </a:lnTo>
                        <a:lnTo>
                          <a:pt x="253" y="183"/>
                        </a:lnTo>
                        <a:lnTo>
                          <a:pt x="252" y="190"/>
                        </a:lnTo>
                        <a:lnTo>
                          <a:pt x="251" y="198"/>
                        </a:lnTo>
                        <a:lnTo>
                          <a:pt x="250" y="205"/>
                        </a:lnTo>
                        <a:lnTo>
                          <a:pt x="247" y="212"/>
                        </a:lnTo>
                        <a:lnTo>
                          <a:pt x="244" y="218"/>
                        </a:lnTo>
                        <a:lnTo>
                          <a:pt x="240" y="223"/>
                        </a:lnTo>
                        <a:lnTo>
                          <a:pt x="236" y="229"/>
                        </a:lnTo>
                        <a:lnTo>
                          <a:pt x="231" y="234"/>
                        </a:lnTo>
                        <a:lnTo>
                          <a:pt x="226" y="238"/>
                        </a:lnTo>
                        <a:lnTo>
                          <a:pt x="221" y="243"/>
                        </a:lnTo>
                        <a:lnTo>
                          <a:pt x="215" y="247"/>
                        </a:lnTo>
                        <a:lnTo>
                          <a:pt x="209" y="249"/>
                        </a:lnTo>
                        <a:lnTo>
                          <a:pt x="202" y="252"/>
                        </a:lnTo>
                        <a:lnTo>
                          <a:pt x="195" y="253"/>
                        </a:lnTo>
                        <a:lnTo>
                          <a:pt x="189" y="254"/>
                        </a:lnTo>
                        <a:lnTo>
                          <a:pt x="181" y="255"/>
                        </a:lnTo>
                        <a:close/>
                        <a:moveTo>
                          <a:pt x="354" y="223"/>
                        </a:moveTo>
                        <a:lnTo>
                          <a:pt x="327" y="207"/>
                        </a:lnTo>
                        <a:lnTo>
                          <a:pt x="328" y="195"/>
                        </a:lnTo>
                        <a:lnTo>
                          <a:pt x="328" y="183"/>
                        </a:lnTo>
                        <a:lnTo>
                          <a:pt x="328" y="172"/>
                        </a:lnTo>
                        <a:lnTo>
                          <a:pt x="327" y="160"/>
                        </a:lnTo>
                        <a:lnTo>
                          <a:pt x="354" y="144"/>
                        </a:lnTo>
                        <a:lnTo>
                          <a:pt x="357" y="143"/>
                        </a:lnTo>
                        <a:lnTo>
                          <a:pt x="359" y="141"/>
                        </a:lnTo>
                        <a:lnTo>
                          <a:pt x="360" y="139"/>
                        </a:lnTo>
                        <a:lnTo>
                          <a:pt x="361" y="136"/>
                        </a:lnTo>
                        <a:lnTo>
                          <a:pt x="362" y="132"/>
                        </a:lnTo>
                        <a:lnTo>
                          <a:pt x="362" y="129"/>
                        </a:lnTo>
                        <a:lnTo>
                          <a:pt x="361" y="126"/>
                        </a:lnTo>
                        <a:lnTo>
                          <a:pt x="360" y="124"/>
                        </a:lnTo>
                        <a:lnTo>
                          <a:pt x="322" y="59"/>
                        </a:lnTo>
                        <a:lnTo>
                          <a:pt x="320" y="56"/>
                        </a:lnTo>
                        <a:lnTo>
                          <a:pt x="318" y="54"/>
                        </a:lnTo>
                        <a:lnTo>
                          <a:pt x="316" y="53"/>
                        </a:lnTo>
                        <a:lnTo>
                          <a:pt x="313" y="51"/>
                        </a:lnTo>
                        <a:lnTo>
                          <a:pt x="309" y="51"/>
                        </a:lnTo>
                        <a:lnTo>
                          <a:pt x="307" y="51"/>
                        </a:lnTo>
                        <a:lnTo>
                          <a:pt x="304" y="52"/>
                        </a:lnTo>
                        <a:lnTo>
                          <a:pt x="301" y="53"/>
                        </a:lnTo>
                        <a:lnTo>
                          <a:pt x="274" y="69"/>
                        </a:lnTo>
                        <a:lnTo>
                          <a:pt x="266" y="63"/>
                        </a:lnTo>
                        <a:lnTo>
                          <a:pt x="256" y="56"/>
                        </a:lnTo>
                        <a:lnTo>
                          <a:pt x="246" y="51"/>
                        </a:lnTo>
                        <a:lnTo>
                          <a:pt x="237" y="47"/>
                        </a:lnTo>
                        <a:lnTo>
                          <a:pt x="237" y="14"/>
                        </a:lnTo>
                        <a:lnTo>
                          <a:pt x="236" y="10"/>
                        </a:lnTo>
                        <a:lnTo>
                          <a:pt x="236" y="8"/>
                        </a:lnTo>
                        <a:lnTo>
                          <a:pt x="233" y="5"/>
                        </a:lnTo>
                        <a:lnTo>
                          <a:pt x="232" y="3"/>
                        </a:lnTo>
                        <a:lnTo>
                          <a:pt x="229" y="2"/>
                        </a:lnTo>
                        <a:lnTo>
                          <a:pt x="227" y="1"/>
                        </a:lnTo>
                        <a:lnTo>
                          <a:pt x="224" y="0"/>
                        </a:lnTo>
                        <a:lnTo>
                          <a:pt x="222" y="0"/>
                        </a:lnTo>
                        <a:lnTo>
                          <a:pt x="146" y="0"/>
                        </a:lnTo>
                        <a:lnTo>
                          <a:pt x="143" y="0"/>
                        </a:lnTo>
                        <a:lnTo>
                          <a:pt x="140" y="1"/>
                        </a:lnTo>
                        <a:lnTo>
                          <a:pt x="137" y="2"/>
                        </a:lnTo>
                        <a:lnTo>
                          <a:pt x="135" y="3"/>
                        </a:lnTo>
                        <a:lnTo>
                          <a:pt x="134" y="5"/>
                        </a:lnTo>
                        <a:lnTo>
                          <a:pt x="132" y="8"/>
                        </a:lnTo>
                        <a:lnTo>
                          <a:pt x="132" y="10"/>
                        </a:lnTo>
                        <a:lnTo>
                          <a:pt x="131" y="14"/>
                        </a:lnTo>
                        <a:lnTo>
                          <a:pt x="131" y="47"/>
                        </a:lnTo>
                        <a:lnTo>
                          <a:pt x="120" y="52"/>
                        </a:lnTo>
                        <a:lnTo>
                          <a:pt x="109" y="57"/>
                        </a:lnTo>
                        <a:lnTo>
                          <a:pt x="99" y="63"/>
                        </a:lnTo>
                        <a:lnTo>
                          <a:pt x="90" y="69"/>
                        </a:lnTo>
                        <a:lnTo>
                          <a:pt x="61" y="53"/>
                        </a:lnTo>
                        <a:lnTo>
                          <a:pt x="58" y="52"/>
                        </a:lnTo>
                        <a:lnTo>
                          <a:pt x="55" y="51"/>
                        </a:lnTo>
                        <a:lnTo>
                          <a:pt x="53" y="51"/>
                        </a:lnTo>
                        <a:lnTo>
                          <a:pt x="49" y="51"/>
                        </a:lnTo>
                        <a:lnTo>
                          <a:pt x="47" y="52"/>
                        </a:lnTo>
                        <a:lnTo>
                          <a:pt x="44" y="54"/>
                        </a:lnTo>
                        <a:lnTo>
                          <a:pt x="42" y="56"/>
                        </a:lnTo>
                        <a:lnTo>
                          <a:pt x="41" y="59"/>
                        </a:lnTo>
                        <a:lnTo>
                          <a:pt x="2" y="124"/>
                        </a:lnTo>
                        <a:lnTo>
                          <a:pt x="1" y="126"/>
                        </a:lnTo>
                        <a:lnTo>
                          <a:pt x="0" y="129"/>
                        </a:lnTo>
                        <a:lnTo>
                          <a:pt x="0" y="132"/>
                        </a:lnTo>
                        <a:lnTo>
                          <a:pt x="1" y="136"/>
                        </a:lnTo>
                        <a:lnTo>
                          <a:pt x="2" y="139"/>
                        </a:lnTo>
                        <a:lnTo>
                          <a:pt x="3" y="141"/>
                        </a:lnTo>
                        <a:lnTo>
                          <a:pt x="6" y="143"/>
                        </a:lnTo>
                        <a:lnTo>
                          <a:pt x="8" y="144"/>
                        </a:lnTo>
                        <a:lnTo>
                          <a:pt x="36" y="160"/>
                        </a:lnTo>
                        <a:lnTo>
                          <a:pt x="34" y="172"/>
                        </a:lnTo>
                        <a:lnTo>
                          <a:pt x="34" y="183"/>
                        </a:lnTo>
                        <a:lnTo>
                          <a:pt x="34" y="195"/>
                        </a:lnTo>
                        <a:lnTo>
                          <a:pt x="36" y="207"/>
                        </a:lnTo>
                        <a:lnTo>
                          <a:pt x="8" y="223"/>
                        </a:lnTo>
                        <a:lnTo>
                          <a:pt x="6" y="224"/>
                        </a:lnTo>
                        <a:lnTo>
                          <a:pt x="3" y="227"/>
                        </a:lnTo>
                        <a:lnTo>
                          <a:pt x="1" y="230"/>
                        </a:lnTo>
                        <a:lnTo>
                          <a:pt x="0" y="233"/>
                        </a:lnTo>
                        <a:lnTo>
                          <a:pt x="0" y="235"/>
                        </a:lnTo>
                        <a:lnTo>
                          <a:pt x="0" y="237"/>
                        </a:lnTo>
                        <a:lnTo>
                          <a:pt x="1" y="240"/>
                        </a:lnTo>
                        <a:lnTo>
                          <a:pt x="2" y="243"/>
                        </a:lnTo>
                        <a:lnTo>
                          <a:pt x="40" y="309"/>
                        </a:lnTo>
                        <a:lnTo>
                          <a:pt x="42" y="311"/>
                        </a:lnTo>
                        <a:lnTo>
                          <a:pt x="44" y="313"/>
                        </a:lnTo>
                        <a:lnTo>
                          <a:pt x="46" y="314"/>
                        </a:lnTo>
                        <a:lnTo>
                          <a:pt x="48" y="315"/>
                        </a:lnTo>
                        <a:lnTo>
                          <a:pt x="55" y="316"/>
                        </a:lnTo>
                        <a:lnTo>
                          <a:pt x="60" y="314"/>
                        </a:lnTo>
                        <a:lnTo>
                          <a:pt x="90" y="297"/>
                        </a:lnTo>
                        <a:lnTo>
                          <a:pt x="99" y="304"/>
                        </a:lnTo>
                        <a:lnTo>
                          <a:pt x="109" y="310"/>
                        </a:lnTo>
                        <a:lnTo>
                          <a:pt x="120" y="316"/>
                        </a:lnTo>
                        <a:lnTo>
                          <a:pt x="131" y="321"/>
                        </a:lnTo>
                        <a:lnTo>
                          <a:pt x="131" y="354"/>
                        </a:lnTo>
                        <a:lnTo>
                          <a:pt x="132" y="356"/>
                        </a:lnTo>
                        <a:lnTo>
                          <a:pt x="132" y="359"/>
                        </a:lnTo>
                        <a:lnTo>
                          <a:pt x="134" y="361"/>
                        </a:lnTo>
                        <a:lnTo>
                          <a:pt x="135" y="363"/>
                        </a:lnTo>
                        <a:lnTo>
                          <a:pt x="137" y="366"/>
                        </a:lnTo>
                        <a:lnTo>
                          <a:pt x="140" y="368"/>
                        </a:lnTo>
                        <a:lnTo>
                          <a:pt x="143" y="368"/>
                        </a:lnTo>
                        <a:lnTo>
                          <a:pt x="146" y="369"/>
                        </a:lnTo>
                        <a:lnTo>
                          <a:pt x="222" y="369"/>
                        </a:lnTo>
                        <a:lnTo>
                          <a:pt x="225" y="368"/>
                        </a:lnTo>
                        <a:lnTo>
                          <a:pt x="227" y="368"/>
                        </a:lnTo>
                        <a:lnTo>
                          <a:pt x="229" y="366"/>
                        </a:lnTo>
                        <a:lnTo>
                          <a:pt x="232" y="363"/>
                        </a:lnTo>
                        <a:lnTo>
                          <a:pt x="233" y="361"/>
                        </a:lnTo>
                        <a:lnTo>
                          <a:pt x="236" y="359"/>
                        </a:lnTo>
                        <a:lnTo>
                          <a:pt x="236" y="356"/>
                        </a:lnTo>
                        <a:lnTo>
                          <a:pt x="237" y="354"/>
                        </a:lnTo>
                        <a:lnTo>
                          <a:pt x="237" y="321"/>
                        </a:lnTo>
                        <a:lnTo>
                          <a:pt x="246" y="316"/>
                        </a:lnTo>
                        <a:lnTo>
                          <a:pt x="256" y="311"/>
                        </a:lnTo>
                        <a:lnTo>
                          <a:pt x="266" y="305"/>
                        </a:lnTo>
                        <a:lnTo>
                          <a:pt x="274" y="298"/>
                        </a:lnTo>
                        <a:lnTo>
                          <a:pt x="302" y="313"/>
                        </a:lnTo>
                        <a:lnTo>
                          <a:pt x="305" y="315"/>
                        </a:lnTo>
                        <a:lnTo>
                          <a:pt x="307" y="315"/>
                        </a:lnTo>
                        <a:lnTo>
                          <a:pt x="310" y="316"/>
                        </a:lnTo>
                        <a:lnTo>
                          <a:pt x="314" y="316"/>
                        </a:lnTo>
                        <a:lnTo>
                          <a:pt x="319" y="313"/>
                        </a:lnTo>
                        <a:lnTo>
                          <a:pt x="322" y="309"/>
                        </a:lnTo>
                        <a:lnTo>
                          <a:pt x="360" y="243"/>
                        </a:lnTo>
                        <a:lnTo>
                          <a:pt x="362" y="240"/>
                        </a:lnTo>
                        <a:lnTo>
                          <a:pt x="362" y="237"/>
                        </a:lnTo>
                        <a:lnTo>
                          <a:pt x="362" y="234"/>
                        </a:lnTo>
                        <a:lnTo>
                          <a:pt x="362" y="232"/>
                        </a:lnTo>
                        <a:lnTo>
                          <a:pt x="361" y="229"/>
                        </a:lnTo>
                        <a:lnTo>
                          <a:pt x="359" y="227"/>
                        </a:lnTo>
                        <a:lnTo>
                          <a:pt x="357" y="224"/>
                        </a:lnTo>
                        <a:lnTo>
                          <a:pt x="354" y="2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s-ES"/>
                  </a:p>
                </p:txBody>
              </p:sp>
            </p:grp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AA2F9321-9ADE-435F-923F-F9645E6D631D}"/>
                </a:ext>
              </a:extLst>
            </p:cNvPr>
            <p:cNvGrpSpPr/>
            <p:nvPr/>
          </p:nvGrpSpPr>
          <p:grpSpPr>
            <a:xfrm>
              <a:off x="1615296" y="5179458"/>
              <a:ext cx="3239227" cy="1280498"/>
              <a:chOff x="1615296" y="5179458"/>
              <a:chExt cx="3239227" cy="1280498"/>
            </a:xfrm>
          </p:grpSpPr>
          <p:sp>
            <p:nvSpPr>
              <p:cNvPr id="53" name="Rectángulo: Esquinas redondeadas 28">
                <a:extLst>
                  <a:ext uri="{FF2B5EF4-FFF2-40B4-BE49-F238E27FC236}">
                    <a16:creationId xmlns:a16="http://schemas.microsoft.com/office/drawing/2014/main" id="{4ADA10BE-AE9F-41B3-8B5A-D9F32DA95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15296" y="5179458"/>
                <a:ext cx="2848447" cy="5399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100"/>
                  <a:t>5.1 SUBPROCESOS</a:t>
                </a:r>
              </a:p>
            </p:txBody>
          </p:sp>
          <p:sp>
            <p:nvSpPr>
              <p:cNvPr id="54" name="Rectángulo: Esquinas redondeadas 28">
                <a:extLst>
                  <a:ext uri="{FF2B5EF4-FFF2-40B4-BE49-F238E27FC236}">
                    <a16:creationId xmlns:a16="http://schemas.microsoft.com/office/drawing/2014/main" id="{46C095E6-755F-42BF-ADE7-2121946E0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32945" y="5544007"/>
                <a:ext cx="2833518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100"/>
                  <a:t>5.1 ACTIVIDADES</a:t>
                </a:r>
              </a:p>
            </p:txBody>
          </p:sp>
          <p:sp>
            <p:nvSpPr>
              <p:cNvPr id="55" name="Rectángulo: Esquinas redondeadas 28">
                <a:extLst>
                  <a:ext uri="{FF2B5EF4-FFF2-40B4-BE49-F238E27FC236}">
                    <a16:creationId xmlns:a16="http://schemas.microsoft.com/office/drawing/2014/main" id="{DB41C147-E236-4BEE-A07A-930DC995C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097586" y="5920456"/>
                <a:ext cx="2756937" cy="5395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r>
                  <a:rPr lang="es-ES" sz="1100"/>
                  <a:t>5.1 TAREAS</a:t>
                </a:r>
              </a:p>
            </p:txBody>
          </p:sp>
        </p:grpSp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4C59FD2D-10C1-4C61-86AC-3C09EAB197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Funcional/Programador/ Jefe de Proyecto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Métricas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505BBFD-3120-4E1D-A47B-D2A46E61AC4D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DBBC0007-173B-4285-A15B-5681B4A48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E1DC160-F404-4F73-8FC2-3A49E7A92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81FACE66-B20B-40D8-8859-E552F0058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E3EC40-5450-4358-BD9F-7851853C60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A41A2F9-8D3A-4CF2-B949-565E86A55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9B0C4D23-ACFE-4E33-85CE-850515F27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CA88C83-4769-4A6A-8022-D13E7640C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BE07AD-B3D1-4C3C-97BE-E82E0CC7E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DDC499F-5BC2-4A91-8FC0-3EAFB5A31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4A94490-3D73-4C3D-AEAF-50987DB35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6655807F-31BD-4E0D-B858-90F5B80B16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7E3CB11-9E62-4BF4-AC51-60CC5D8AE1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5FDA8C6-63AA-4A58-832B-7768000D2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20768F9-2E6E-4E49-B56B-65AFDD7DB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9CBA7CE-DDD8-447D-B06F-E9C4DF83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4A9B2EA-F3F3-4414-B9D5-7CD2691122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1796467-1926-4C80-8755-390A020D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C2D445B-61D8-4AC3-9446-08993A270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1BE93E9-6673-4F3E-9C59-F4925E566D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399E8EB0-D037-4DE5-A5CB-089F778F5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31AE89DC-3727-404A-89D6-513B979D1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87A50-CF5D-4EE1-803D-09EC80E95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5E7C3FAD-166C-4F5B-909D-A2D93A1310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FB87FC7-3A52-412F-B3D8-87FA961E5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97A0F98B-6E3B-4F5F-AB36-D0FA3766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61A1BCD-7651-49FA-9572-AC1F181CD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64359419-E5B2-4E90-9341-F0F6DD4E97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622C503A-3098-4837-A1B3-A1475DC475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6D3F45C-A0EB-41B2-85DD-48F62818B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8D636D66-DA7E-4FF6-B63F-C79C0745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B2B51680-E6BE-4020-A538-F556B8DE99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60F7D0B3-D08B-411F-AD7D-27BBAE508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9AE5BD4-7378-4D50-8761-B7CB50762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84F4205-028B-4129-BA6F-CE69CDC1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CA32379-55CA-4CCB-AF75-661221325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3A5E86D1-265D-4E82-9913-BE5FC80D37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D71C28C8-BAF2-44D6-9082-2A945CCC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E0F0D05-96FA-41C9-A137-58E2B20FD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3F2D7AD3-1177-484A-BADE-AF46438A97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9702F5B5-ABE4-4414-A5C5-AAF66C9D3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EE9F556-D1FC-43CE-911F-D4AFC8738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6A62200A-97A3-4EC3-AAB2-18AA35649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317DC1E-59CF-455A-9E2B-A4B5AB903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0A9EA0C-92AD-4F00-B06E-B4C28E823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0E7D7AEC-03B0-4F72-96B5-96FC30CB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25D95EE-3E9C-4ADE-B5C3-B67444E8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FA99E513-D949-4F43-A10E-D0AA7F0B7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6A856CDE-8AF4-43D8-ACB6-9D0F7BA605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9367455-50B3-468B-A04D-77704EFB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7E5EC87D-16BC-45C0-A29F-EB1ED210F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53A82602-67B9-4382-A8C9-A068AF607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95400E-710B-4875-9589-188055DE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9A66D4EB-FE06-4AE4-819A-F6381911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8E73A9F8-6105-4D1B-9EBC-009D5DF55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EC27C1-D165-4836-8E1F-A515FE359A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1474B0E-429F-4543-9EBA-CCD33C4BC4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8D2A84F-687F-4421-8E6C-3F296B79D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7DA0036-1F3A-4F4F-912A-164C4865B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64535AD-40F2-4F6B-9EDF-C98D7EE5C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4FD77459-3614-456E-ABFE-9CE24C51C4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ECE10281-ED92-4603-9F0D-EC52D608E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C3F698BF-5433-4BDB-85DA-B09E61DCB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CB46163B-478F-4BE4-B172-213A4B2885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79C3610C-9B20-40B9-8A55-BFD123A8E8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60268907-89C6-4FE3-BA10-9AD52513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95F17FE7-ABF0-4A59-8318-088FE2936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F262ADB-F50C-4000-AC01-C3495F618B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05A271A3-FCD5-4A79-8C2F-18986639F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BB658B52-ABDB-4B0D-83A6-0B05F7C3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B4AD22DB-6666-4606-81DF-2141008A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125B28A9-02C5-47DF-BC46-B138353364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A92F3B6-F7EA-47CD-90EA-C94E3BF00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1FD043A-6CB8-4335-946F-AEC3B72F8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D934337B-5827-481B-95CE-1D37578D9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053FDD5-C3F8-431A-A327-12352371DC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C0E1FA81-7331-4FF9-836A-E170A343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A511397-35E1-40D1-B51D-7751EBEAB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A727D679-2FBC-4FF1-AB39-62A497201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06DE59D9-1D47-4520-86E7-7FB262020C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7ED45DA-8540-4C47-9E11-0E606DF09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CF2CBE1A-79C5-4ADE-8171-F9C101DA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BFD940B-1819-4E1D-A03F-3489F196F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2E2BAF-8A76-4832-A3C1-C13B9A90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F09FC603-1B34-4289-B201-EBFFA9E04A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91501E1-195B-4236-91AA-AAE838CD1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F74E8427-0D13-4BD3-85D9-BA913CBED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E37D971-DC47-4087-BB23-A7249513E7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A323B190-83B9-470A-AA53-C356E49CDA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5FBCE14-9B84-465E-B300-5B7D8B05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4193AF2-576C-44A6-894F-7DDB79E4C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0CBBD31D-FABA-4DDD-9CDF-C5F541360C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4FBADB39-F53D-4F13-883C-F9FFA28DC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90752771-80D7-412B-8DEF-E5E0D9D59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0009266-FD86-41A4-8468-C11730B5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D7A039D-1639-46A0-BB68-B0C6CF1C85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F70AB0EF-2A50-4A4C-B1E3-3E6F059825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4AA7B191-2111-4C11-93B1-07A7C6791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C7D3EE04-886E-4470-9E7E-9E994ED93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0342708E-415A-4565-83D1-54486EDDF4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A5C8EFB-34A7-453E-B3F1-652B251A1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A6885636-1937-479D-A65D-C1FEB1D99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E8EDA328-44AF-492F-A9ED-464207B3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02758333-AB09-47FA-8987-A2BF566FC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4ABBB182-6BBA-4267-892D-0AD2370D66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5202E1AC-1728-4F27-9CA1-F9A11C43C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2A35AB1C-101B-47C0-9514-4F7552A8A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8A1DA8DB-27AB-4835-8496-619234811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04293F7F-0885-4A6E-99DA-2B00F3A0FF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667B46EE-BA4B-40D0-BA31-0B427E197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C9ACA0BC-C193-47B1-ACD7-028545E6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0CF2282C-3D0A-481A-94DA-2D3D6F85F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CDB09D23-0CDD-4695-9D0B-237FBF72E3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55">
            <a:extLst>
              <a:ext uri="{FF2B5EF4-FFF2-40B4-BE49-F238E27FC236}">
                <a16:creationId xmlns:a16="http://schemas.microsoft.com/office/drawing/2014/main" id="{7FE0E027-4D19-4131-9922-4537FBF4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57" y="2240756"/>
            <a:ext cx="3294460" cy="1566863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685800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s-ES" altLang="es-PE" sz="135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AutoShape 154">
            <a:hlinkClick r:id="rId2" action="ppaction://hlinkfile"/>
            <a:extLst>
              <a:ext uri="{FF2B5EF4-FFF2-40B4-BE49-F238E27FC236}">
                <a16:creationId xmlns:a16="http://schemas.microsoft.com/office/drawing/2014/main" id="{9646A507-6377-475A-87FD-51788AAD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06" y="2672954"/>
            <a:ext cx="2753916" cy="6477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  <a:effectLst>
            <a:prstShdw prst="shdw17" dist="17961" dir="2700000">
              <a:srgbClr val="997A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buNone/>
            </a:pPr>
            <a:r>
              <a:rPr lang="es-PE" sz="1200" b="1">
                <a:solidFill>
                  <a:srgbClr val="A50021"/>
                </a:solidFill>
                <a:latin typeface="Trebuchet MS"/>
                <a:hlinkClick r:id="rId3"/>
              </a:rPr>
              <a:t>Índice de cambios en ítems de configuración</a:t>
            </a:r>
            <a:endParaRPr lang="es-ES" sz="1200" b="1">
              <a:solidFill>
                <a:srgbClr val="A50021"/>
              </a:solidFill>
              <a:latin typeface="Trebuchet MS"/>
              <a:hlinkClick r:id="rId3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9968721-EC76-4D84-B96F-7EDD6E079B76}"/>
              </a:ext>
            </a:extLst>
          </p:cNvPr>
          <p:cNvGrpSpPr/>
          <p:nvPr/>
        </p:nvGrpSpPr>
        <p:grpSpPr>
          <a:xfrm>
            <a:off x="0" y="1112859"/>
            <a:ext cx="9144000" cy="290849"/>
            <a:chOff x="0" y="190500"/>
            <a:chExt cx="12192000" cy="387798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F7F97EA-2C81-40C1-B1A1-D95144954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061F53D1-2EEC-47B7-9EA4-473A1EE6BE1A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Métricas del proceso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ABFBE83-7A2A-4CD3-B18E-3D12745D0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29FCAC48-3FD1-42B2-A9E1-912175B14E1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Artefactos del proceso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2B14E148-2411-4625-83FB-82786F2CBBC3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4FD576C-5C80-49C7-B6E3-E3D010C3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513A47ED-F365-40F3-92A0-FCC6C6C2D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5F83F0D-089F-435D-A006-A3972049AF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AE0EACC-AF12-46E1-A8EF-2EBA6F201C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E025E45-6B6F-4446-91FE-929AD3F68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2588A8A-5811-4805-88FC-E6FD85CED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49185FC-78AF-4E62-A159-9DC8FF02D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064BC21-D059-46EB-AA93-C6453F272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F1A5BA7-F855-495F-8D4D-3D1790C7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4070D85D-F732-4B04-8C64-4B8C480EB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AA56F4F6-767B-46F5-BBEC-3C716C0D0F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6B501F3-74FE-4A91-AB0E-33BAA1FBEC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7CC12DA-5532-4F9F-B4FA-53B3D4F8F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2FB4725-87BC-4844-BA2D-FF2746EBF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8B1EC49-1AEC-41A1-997C-E55D9CD8F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F51851B-7D21-4DDC-896E-CA2E3E7D19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A6865756-FD6D-48A4-BA53-B28F5B1CA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766698C-9812-45C8-A541-B3CE7C79D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789192B-8BB9-4599-99C1-9FF7F02926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778CD90-F44C-49B0-A1FB-AF930D80B3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EF6F1C75-CEC8-4008-B46E-F1B8A503A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F571EB6-BFD2-4037-AC0C-DA4068E51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D0F30F3-29CD-4F04-BB3B-31DD949B4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AD07D60-848B-43F0-966A-4614271FE4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F4AACC6A-CDCA-445B-B0BA-BF3BB5712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2EF95665-124B-46DF-868D-81E931721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0C923DBC-3491-45E1-B72F-E758233A7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BC23B440-0EE1-44D4-B03E-EC3507C0F8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C6B7E467-2732-4251-9D98-77DDB971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8C85FE6-0CF3-4CE3-9036-D069B192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7EA48A-A5A6-43C5-8136-1D162E64E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9E4559D-F412-449C-AC6C-0C20E6F374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C6701174-01DF-4C39-9F49-9D62411A8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64810792-7251-42EE-8011-97555D767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D5F13D02-16B7-40F9-B686-2F0C64BFF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3989CF7-37C3-40D2-91B9-5644D0C0E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156C6B8-141B-4E11-A40E-CAB1954CD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C68844D5-71A7-4FF0-AA2D-AD26417A2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5B903C08-67C4-4BFD-ACA5-A4FB333B9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42BCF741-91E8-48D6-B3C5-1FCC83428E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CF292A6C-98A6-4145-9DBA-701237262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001CEAFB-32C6-4F29-9F56-099365511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A828A150-BFEA-4298-B0AC-7E91778C0D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D22F667D-4AEF-460B-A215-CD729864B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B5F28154-9DAF-442F-8FB3-0244D06D8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F1A931BE-3BDA-4ECD-8C55-95D73AD4F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5AC48E18-7EE7-48E7-8467-B84E60CBCA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517B62DD-A418-4E94-A76A-5CFE5F7B5F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804C4B2E-576D-4700-BFC6-D0ABF0DC0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9561461-679A-4F95-9461-C24F73124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21A40827-06FA-4606-A40C-0F501459E9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6DFBFB1C-4C8E-4138-97FE-9516DE0C4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AFE1E528-53C6-4FCB-998C-648865EF6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ED32B14-8745-4B99-B023-EA71597A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371FFF1-8545-4042-A033-2A8AAE179D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802F96B7-BA98-4C35-A03B-9FA4916BC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F09040FB-E7A8-4EC3-9779-C8822441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D5D7D49D-388E-4EC6-B126-38C37FC3D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3B0456E-940B-4CFB-B9C5-619E0F283A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9F202145-C4DF-4F05-8140-B8DA0C12C0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A2C99FA-F038-4860-B164-3AF60051B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6090F7F9-8D21-4F1C-86EE-AA09B619D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5D8F674F-5FF0-420A-9132-B70AAD66B6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A60E8F21-2799-4F93-BF11-4543C7612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50E0CED6-BB9B-4304-B4A8-CA499B3D6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FA315691-D05D-4FC3-842A-8FC1CDBD8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656E298-5DCD-44D3-B61E-B573F5E465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DB6203C4-95B5-4E99-B46E-06FD26C41B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F11E3A54-92CF-464B-8018-0F42865EB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EF91C43E-FEB6-45EF-87FA-179E008E1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6E93A8A7-92E4-4440-9F3A-C162535944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9B341A5E-286B-4FCA-A929-125188B82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E8C80839-07BE-4C97-B94F-BF1D299EC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0812F08-910C-4603-B86B-B0E00954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90222557-D56B-4151-86C7-7AA7D83A6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BCF9E1D1-37A8-465F-A29F-4138ABEFD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8AC692AF-2B47-4F6D-B365-0B2584243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FD7526C2-7DD8-4F39-A9F1-3EF8A290D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992119CA-412E-4300-9DCD-64CBD07C0F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66DE095B-A018-4FA0-B716-A237894AD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B570101F-2C98-4706-AE1E-D2DDE1DD2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19CEA661-E9B7-435D-9264-A35E4683F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8CA2267C-7AC1-451C-BD27-31DC3568D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73C9473-5B2C-410E-9F9F-D214D30282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65754E00-3287-4600-BCAB-A422759F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E9FF57A1-91EA-4197-87A3-0F1E6721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E6C65D76-BD25-4C69-A43E-A798A957B7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6125ECAB-354E-489A-9212-DDD2E6B7E4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49ECE43D-64BD-45BC-AA83-EF4BD5323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866298FD-3237-4ED6-9C62-5216FB3A0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F9E0272-FB0B-4200-9810-80F3364F35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4F946D3-93C0-489B-B11F-D75E306B8B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4C971B6-287F-4B9E-AD87-0739688FA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B2F8CBB0-36C4-4D59-BDE3-077A16488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A1F58A41-1616-4A8A-8B12-2C401B5BE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134D5565-CF98-4FED-A207-6BB98E5AE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9C7C37D-B526-48C4-98E5-44BD9C921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E769B4D4-BD7F-4174-A80D-8BE96AA5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51BAF03B-2C7C-49C9-880F-B16D2040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5B36556C-09D7-4D3A-9B23-5DFA74A7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D7300210-5CDA-43BF-B7E5-B7E6A03EC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F2A05DC-C422-4518-AC18-7A571AC68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C23DC84-24D8-497A-95F4-1077DBC56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09C6ED05-281B-418F-88AA-0CBAB024C8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E0CCD665-4FF0-4D7C-BE53-F862001FD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D9FAC183-96D2-4551-9462-213FB5214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FBB05C7A-B83B-4892-B788-EF23B9AC5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9587FC6-0FC1-424A-AD5E-28D7D7A5F1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1AA49757-D192-4CAA-B05C-4285422A1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6EF46DB5-3185-4196-9B33-16EAB0BD6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D813D401-C6D0-441D-80DC-34D3FA0ADA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571BD02C-0FFB-4CFB-BFD7-B372E4AD00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9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198653407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Lista de </a:t>
                      </a:r>
                      <a:r>
                        <a:rPr kumimoji="0" lang="es-PE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76949657"/>
              </p:ext>
            </p:extLst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Formato de Solicitud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Historial de Revisiones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A615438-D67C-4292-A1C6-912142E77D68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9804704F-33FC-463B-8182-D0B2E6CDC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5CA83B9-636E-4C6F-9BC0-D8DB7ED24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2CE56D1-4C49-4A5E-B1C7-74ED134011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6B90E7A-98EB-43B0-995F-F589A3356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A7B8BA1-DA77-40BD-91F6-A63C13188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6C87D72-B90C-4233-9786-45D2A0353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68A984B0-99C7-48D9-A0C1-551AF9D0B4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68C5BD2-B27B-4530-9ED1-2253191978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F25EB61-5B1D-4FBC-80BA-BF9F3A7B7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9BEAC21-6383-4A10-83AA-EAC64D754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23674E1-38FD-4725-8450-A9FF038CE8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4DE32757-D61B-4878-A31E-E68BBDF04A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32BB985-1B41-4B97-9507-A8F44F4FD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2106C024-A254-426E-8F35-076AE8B55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E10C861-6F4C-4CC3-A239-D993B3DEAB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0AE9B6-7FB0-416F-B36F-BA4074BA9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857801C-B31F-4AE3-A563-1F510BA67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176AD2A-5816-4804-BFF7-1E80C8C1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8C8C670-AD5E-4FD0-A679-8227ADCD5A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E7DC2D7-919F-427D-929E-BAC28D2CFC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65A1514D-093C-43E4-A736-35D71B8F4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1DBC199-9EE0-43AC-ACCE-E28DE059B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DAB201DA-FEFB-4AC0-9839-2F52C795DF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EE7ACDB2-B02D-4E33-A917-9512E87AE7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BDABC248-D827-481B-A6BB-B26B00D3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45CE2E77-1667-4FE9-8A9A-00273E76B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5BCDAAB5-09A0-4D00-B52F-403C58A238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F44C643C-64AD-4AE1-AC3E-E7E96DD245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A2EE7DB-AFDD-4328-BFBA-C70BF272D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C2203BF-D301-46A0-85A8-9A9CB4B96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85AF6E0-71EA-44FC-84D9-EF8E0456DF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F4DE91A7-F6F0-4644-B813-7ED89C1040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902C5849-E79F-437B-933B-6D3F93C67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862A2346-A3A6-49AF-90EB-D531DADDC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76A3FC17-56FB-4653-B456-2E86B5E763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81B67BF7-0ACB-4958-B536-E205C7C865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4841E3E3-5625-411A-BFE5-6CE22818A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97EB0685-FD7A-458F-81F0-0273A4155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8A3D5AC-599F-41D9-87C8-1660202A4B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12222AED-D3B9-4C0D-8D33-5E7028EABE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93E9B53-0C45-41CC-BA0C-3C5555C56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8C245FCA-B650-4144-967D-5823C0828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F7FF52D-E25E-4A75-A8B9-D69C33DE1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5DCCEBB-520B-48D4-A413-928C2F4EB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3904341E-98E1-429B-BEEA-B9701E0B3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6BD3A22-8481-4406-BDED-CA21A4FE7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255DFCB4-7E8B-4A05-A9AF-E955D7F6F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05F0B2C1-FFB7-4954-8907-6C7C1ACB6F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13B62CEC-1EFD-4559-8029-F83B6D93E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8EA44CB-9677-4D50-BAF8-9CE0AAF54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888F9F4A-A1FD-4CBC-BEBF-7BE78957C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AE825BA-BB58-4068-9785-18ED26E5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31FE22F9-F61E-4BD2-B551-B5F183FF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B94C2C2A-B68B-492D-BB10-1C7C5159F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36430448-CBA3-4AEB-90F4-F12B31E5F7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D2C2C29E-D539-4103-8995-72956E22C1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3A9444A-218C-40F6-BAE3-BDFF566A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BB167D99-88B5-48C5-97B9-AC6E0FB3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D011E85-17F1-4E39-BAB9-2C88A5353E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087724AB-525F-42B3-8ED8-6F3ED4EC81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085D7CD9-5B18-40E4-AE33-A52CB8DF3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4E60F96B-FA23-46B8-8450-9424D00F6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0C5239-50A4-43DA-9147-D242DC207E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927CA189-7C77-4FA1-ACA0-335D7C254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CF0F1ECF-1D94-46C6-AD5E-281D1B42D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83B93F7-7B10-4B6B-B5DF-39E0A1733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311CB9A9-1D5D-4CED-BB55-85DEF45A7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83FFB92-FFB3-4589-8F55-A1C8C27573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A37F052C-3C16-43F3-A0EB-E1F933A70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820CCB2-AF3A-4E29-92E5-4D04359C7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23437482-C26C-4C91-8685-8607F92732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F0B93B-4A6D-4CBF-A52B-838AA500B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B9F8705-997F-4E80-84BA-FFD8A27D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CC746DF5-8014-45CB-B78C-AFD2CE0F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0DFF561D-D953-4B9C-8D9E-E8234F52AF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BAF8DAC-F268-4E8B-8F29-2256B1B5C4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17E6932-7A25-40AB-B762-540707A4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359038FD-A7D7-403A-A466-9CB77E32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C1824B53-9808-491A-B829-73A30A29EA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DDD42E1-CD10-4169-A5CD-63B98E116D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64C28B7-3545-4D7A-9870-14B88CFF3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4723C50D-87B9-4838-9E82-E9234AD9A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F4C223A-1ABA-4339-98BE-5CC8F75A17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75038A36-2697-48C8-949E-AC45F1EC81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1D0B892E-660A-4DFA-BDBE-88C1048A9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753E463-013A-4FE7-876D-9C73C9156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D180DE4-513B-499C-ADD4-9D345AB2AD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9EBB1657-3649-4BA7-A4C5-FEA83E6E93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82A4CE14-37BD-412D-A120-80E614BB9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97C6D2A9-2836-4D1F-B2FC-1D3F09C9F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903CA04E-A02C-4F2C-B0BA-62B164C532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730DA035-7871-4D53-A079-3EF3869D3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491F46B8-44A0-445B-981C-6CDADA59D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4C7EF6C-5322-43EF-9D2E-326A3784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0E7BE742-98BE-4B11-A35D-89898192E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BEEAF4FE-DB25-4B87-A27C-5D9F8DF44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C60CB37F-76CC-47F7-A2C5-CD470A1D2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A08B908-31A1-4802-99B6-AB50FA9B6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D3BAF0-6014-4688-95C8-FCA2A78B99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11DB0B87-3BC3-4BFC-B2AC-2A4A190DFD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C8E14942-C901-46C8-A626-B0697864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A2D3077D-6C6A-4B9C-B5DE-89AD63E4D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8A6A816D-2A09-4C09-B04C-A15B14E524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0D82747-9393-4710-8A17-CB8BA6254E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405A7DB1-6C25-4A8C-8F31-3D49E94F6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71B8520-7930-4E79-8F33-9C6202CA9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D9B3685D-4E11-4ACD-AF79-5F7FE7675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B271708-0ED4-4B73-87B5-90F36A777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D88BF934-6D67-424B-9802-83DF7EC1A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011BCEA-D92D-4C9D-9966-37909A43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BC37B252-6673-4EA0-A346-0811E88429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36D5759D-D2D5-4BA1-809C-AA41D2F6F2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4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33" name="Group 157">
            <a:extLst>
              <a:ext uri="{FF2B5EF4-FFF2-40B4-BE49-F238E27FC236}">
                <a16:creationId xmlns:a16="http://schemas.microsoft.com/office/drawing/2014/main" id="{B17679B9-7284-4C26-93C3-1AD0A7853CCC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75007625"/>
              </p:ext>
            </p:extLst>
          </p:nvPr>
        </p:nvGraphicFramePr>
        <p:xfrm>
          <a:off x="1384699" y="1970486"/>
          <a:ext cx="6373416" cy="3534091"/>
        </p:xfrm>
        <a:graphic>
          <a:graphicData uri="http://schemas.openxmlformats.org/drawingml/2006/table">
            <a:tbl>
              <a:tblPr firstRow="1"/>
              <a:tblGrid>
                <a:gridCol w="327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376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Versión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Fecha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Autor / Rol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Estado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Responsable de revisión y/o aprobación / Rol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4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1.0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03-02-2020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Acsafkineret Yonamine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(Gestor de la calidad)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Revisado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Elliot Garamendi </a:t>
                      </a:r>
                    </a:p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(Analista de calidad)</a:t>
                      </a: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81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1.1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10-02-2020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Acsafkineret Yonamine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(Gestor de la calidad)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En revisión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Manuel </a:t>
                      </a:r>
                      <a:r>
                        <a:rPr lang="es-ES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Saenz</a:t>
                      </a:r>
                      <a:endParaRPr kumimoji="0" lang="es-ES" sz="1200" b="0" i="0" u="none" strike="noStrike" cap="none" normalizeH="0" baseline="0" err="1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3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33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5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41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6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8728CEFC-0863-4FA2-A64D-4ED001E769BD}"/>
              </a:ext>
            </a:extLst>
          </p:cNvPr>
          <p:cNvGrpSpPr/>
          <p:nvPr/>
        </p:nvGrpSpPr>
        <p:grpSpPr>
          <a:xfrm>
            <a:off x="0" y="1112859"/>
            <a:ext cx="9144000" cy="290849"/>
            <a:chOff x="0" y="190500"/>
            <a:chExt cx="12192000" cy="38779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74AEDF2-65DD-4DCA-9158-9A298DE2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596196" y="522898"/>
              <a:ext cx="2595804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A5AA51A-2776-4A00-9593-67B97310ABF6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3877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Historial de revisiones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CB3C03F-626D-461F-947D-56DCF10B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2823989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ACA7E3A-2F4D-44DE-8656-808782A66E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1840" y="-819472"/>
            <a:ext cx="2656115" cy="2827399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104"/>
            <a:ext cx="6858000" cy="1495794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s-ES" sz="5400" b="1">
                <a:solidFill>
                  <a:schemeClr val="bg1"/>
                </a:solidFill>
              </a:rPr>
              <a:t>ANEXO: </a:t>
            </a:r>
            <a:br>
              <a:rPr lang="es-ES" sz="5400" b="1">
                <a:solidFill>
                  <a:schemeClr val="bg1"/>
                </a:solidFill>
              </a:rPr>
            </a:br>
            <a:r>
              <a:rPr lang="es-ES" sz="5400" b="1">
                <a:solidFill>
                  <a:schemeClr val="bg1"/>
                </a:solidFill>
              </a:rPr>
              <a:t>Paleta de íconos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51" y="5206106"/>
            <a:ext cx="1094899" cy="3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/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Objetivo y alcance del proceso</a:t>
            </a:r>
            <a:endParaRPr lang="es-PE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6FE26430-FEDD-40FB-A288-7FBFFF2AAF54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748161C4-8B8F-4B75-B551-84C4E291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8F042E-4907-49D0-A0B0-1B7EA151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FD1872F-A35A-4867-9E9E-B5A8474D7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B00D6A3-58F5-4804-A298-3B47AC2523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3A02389-F9EC-4BAB-A928-830B75268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48BAF6A-61D8-4E76-A777-EE6A989E9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75FB25C-A4F5-41A7-87A2-39E30B232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D55F536-5CD0-4BD6-9E30-B84C202A86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05D7E31F-059A-4191-A09C-A4D255560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AC22ED2-661C-463B-8044-78206E73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338C03D-F04C-4A8D-B875-C295ED33E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9DD050F-D93A-4476-818F-E69C9826B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9B841A52-D937-4345-9920-E4E026AC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4E80021-87A2-4339-831E-BB8745925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3035176-1EDD-4170-9DBF-7E93929809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36191E2-A9EC-4F9D-826B-80682D98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26B53279-3990-4775-8CFE-93E75D735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0A3C4F-6FB7-494A-A8A0-C0F48FFC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C85D568-D6D1-4327-92B5-13A887A13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98628223-0B89-4D52-924A-2C9E0A813C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E576FCF-1E8C-429C-8AFB-078C03161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992A7F61-F1EE-48D5-91A5-E66A16D2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7520D03-340F-4F11-827F-B774F765CD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43998AB-C419-4642-A7CA-335769EEB1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5FAD5BEE-4093-4AF8-AA98-CEAA13AB1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3C22E9B0-CD18-42F3-8A46-419DEB02E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FFC1E584-0AEB-41C3-B7A1-BE6B8922C6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78D5702-04A5-47C9-B60E-7408115EDC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A3BF7CE-761C-4738-9B57-0F1E7402B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8DA94A8-B1EA-495C-9360-C42D08B1C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C255564D-91FB-4E3C-9FBA-349047B72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062097C4-EAE7-4427-A2DE-86B1F2F70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DD26C451-E233-4A9E-9375-65231F4C0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4AF36EFD-72A4-4408-AC22-9258B2DA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B9212861-A86B-4124-8C60-A52FC1851E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CC0986D-8089-484C-A52D-EA7D33C04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F820652-30FD-40BA-A214-F0AA1807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2E43D7BA-1196-411A-A4B9-E9C884E1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DB5405B-0802-45FE-B511-CF68D6155F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CF12013-4713-4949-A976-6EAB806B9E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895960D-2351-464C-B4F4-B7F9E3308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4C88614A-803A-4AF0-88D3-B97B2DE11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D436E86D-9096-4C94-84DD-B4048ABCC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481A4EA-ED84-49C5-81E8-2E30B45D54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446DF280-B38D-464A-B401-B210D47F3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1D6E8899-F7FD-48E9-B883-29E86B6B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6BFEEF7E-BDB3-4AFE-A1C1-E41ADA5066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4BBCF7D-88A1-4A3B-BC81-DDDEFB944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DBEDC756-536C-4A7A-A1A8-0F7F43036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9BAA46EC-F2D0-41DC-A1C0-A9573C911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EFA7752E-2667-4E23-980E-6F7C3442D7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521F3C9C-EB0A-4B08-9E4C-C2F535A679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7561B595-F79E-4338-811A-6FDED8C7B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7AEB12D0-5DA3-4E82-8C37-AAAFF5888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DF0EC076-E177-4607-ABAD-277BEFC55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CA49E70A-149A-4422-9BAD-56BC8FD190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516A5724-749E-4C30-B92F-FCA34BF8E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56B897A2-9DCB-4A6D-AF62-9DB90C00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D3E4678D-40CD-44A3-824A-BAD323007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EAC33F13-35BF-4269-A7EF-654402D11D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A2BD6659-7AF2-4B0D-9434-D07052F3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0A2FBFC5-F29C-4E30-9DB9-86A67F920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985F835B-0D3E-483C-B1F0-DE568DEAF3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7A00023-18FA-44E4-B944-DC14EA1A19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5218A8D-B56F-4ADA-B2A9-0275BC6D4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EC7F914F-E622-4ACD-92F8-38CDA58E1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8381ADAC-AEBE-44A4-9D70-F50A86A90B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3637E675-5536-4611-9C0F-FD91461EF6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7FBDFC71-323B-4FA0-93FE-145ABA280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B1383FF-765C-4271-BCE2-CFFA8A94D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7E128417-1155-4F71-A9F9-BFF4155602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55883425-1121-4D1E-A22D-8C72E088D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4331A713-D89A-496A-86EE-09F365FE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7CC3D7B1-9C67-4DE6-926D-CD2821E1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ADB04BF9-E4A5-4EBA-9762-D5CB333FD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E4871982-3CE3-4F64-A216-5DE390DEF8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11BAC6D8-CCC8-4AC7-86DE-BBAD0775E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1B42EE1B-55BF-4D1E-9A7C-5A20B949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F33F3C5C-A282-4306-BAC1-7C1BD58F2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8220C61-3093-4C01-8D50-50E8A6EA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283C472A-156F-4545-AFD0-120F64446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FAD99A77-7071-418D-A257-F360EA7B5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B7859C0A-3FCA-4A04-BD40-D26AA8DAC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E97410A6-E868-42FE-B9E5-E047A6AA94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0FE626FE-2AA6-41E1-ABF1-2DF467F9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D8771E4-E2BD-406D-8509-61264C1AB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86E3265F-943C-4EF2-A078-89D993FF85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BAE3BB6-4C5D-407A-8523-0DCC56CDBD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93519033-C6D4-4A83-87D5-3B1AAE61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22D2B40E-8241-4CC3-A704-685727EE0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D72162C-D9E6-44CF-8114-363EA1B1F2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0390858-281D-492C-A0E6-133B3667D1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22081874-B1B4-4B24-B429-0CF33732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5A4110B1-CF14-4753-BA1A-C6116C13D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F911CBE-DB8E-4E8B-ADF7-0868012C9B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2A28863A-0CD4-434A-8EA2-86BFAE156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2C0D2ED0-896C-4F38-8B2B-A57AC8F3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56E938C1-BC18-4590-B490-B13569E95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B51484E6-F4AB-4E72-9D86-BCDDD35ED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F6A95B63-4AEF-4B4B-A677-FEBF9984A4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F50B4051-AF62-4696-B53F-D614FC5B6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05EF74BD-A576-4072-9D47-0B6237D0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1060FBB8-B246-4E21-BCA9-60D04C673F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2085550E-5A12-46E2-8A76-924E3C182B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AE195C67-CC92-4394-BDBA-9906383A5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8876C100-43AC-45B9-825E-84787CE3D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21A3E7F8-3849-4074-BEAA-FE51BB6A88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F5F7CAD7-A47B-4C54-90F6-963F9BE62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378AD5A6-2A85-43C7-9F15-A1A4DB112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78B0288B-1640-4A7C-93E4-848789C4A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3ABCFA76-4ED1-4AD8-9638-DA9A28F988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227410A-F4A9-4B40-A629-13CE04F274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4175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3943" y="2015301"/>
            <a:ext cx="2656115" cy="2827399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ES" sz="1350">
                <a:solidFill>
                  <a:prstClr val="white"/>
                </a:solidFill>
                <a:latin typeface="Segoe UI Light"/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ES" sz="1350">
                <a:solidFill>
                  <a:prstClr val="white"/>
                </a:solidFill>
                <a:latin typeface="Segoe UI Light"/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55052"/>
            <a:ext cx="6858000" cy="747897"/>
          </a:xfrm>
        </p:spPr>
        <p:txBody>
          <a:bodyPr vert="horz" lIns="0" tIns="0" rIns="0" bIns="0" rtlCol="0" anchor="ctr">
            <a:spAutoFit/>
          </a:bodyPr>
          <a:lstStyle/>
          <a:p>
            <a:pPr rtl="0"/>
            <a:r>
              <a:rPr lang="es-ES" sz="5400" b="1">
                <a:solidFill>
                  <a:schemeClr val="bg1"/>
                </a:solidFill>
              </a:rPr>
              <a:t>Gracias</a:t>
            </a:r>
            <a:endParaRPr lang="es-ES" sz="5400">
              <a:solidFill>
                <a:schemeClr val="accent4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FBC830-C34E-4A9E-A66C-CB1EBA947A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51" y="5206106"/>
            <a:ext cx="1094899" cy="3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/>
              <a:t>Diapositiva de análisis de proyecto 3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2506C26-C265-40A3-8C29-56B469A680A1}"/>
              </a:ext>
            </a:extLst>
          </p:cNvPr>
          <p:cNvGrpSpPr/>
          <p:nvPr/>
        </p:nvGrpSpPr>
        <p:grpSpPr>
          <a:xfrm>
            <a:off x="0" y="974429"/>
            <a:ext cx="9144000" cy="872547"/>
            <a:chOff x="0" y="156238"/>
            <a:chExt cx="12192000" cy="1163396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56238"/>
              <a:ext cx="11734800" cy="116339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2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y alcance </a:t>
              </a:r>
            </a:p>
            <a:p>
              <a:pPr algn="ctr"/>
              <a:r>
                <a:rPr lang="es-ES" sz="2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 proceso</a:t>
              </a:r>
              <a:br>
                <a:rPr lang="es-ES" sz="2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s-ES" sz="2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rupo de compañeros de trabajo poniendo las manos juntas Foto gratis">
            <a:extLst>
              <a:ext uri="{FF2B5EF4-FFF2-40B4-BE49-F238E27FC236}">
                <a16:creationId xmlns:a16="http://schemas.microsoft.com/office/drawing/2014/main" id="{DDAAE71A-256E-4976-B7F4-E55E41DB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7" y="1807870"/>
            <a:ext cx="5776735" cy="38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41490FD-8AE4-4FFC-B0C8-E35468B478F9}"/>
              </a:ext>
            </a:extLst>
          </p:cNvPr>
          <p:cNvGrpSpPr/>
          <p:nvPr/>
        </p:nvGrpSpPr>
        <p:grpSpPr>
          <a:xfrm>
            <a:off x="3199841" y="3829049"/>
            <a:ext cx="5720241" cy="1429127"/>
            <a:chOff x="4891357" y="3962400"/>
            <a:chExt cx="7002085" cy="1926000"/>
          </a:xfrm>
          <a:solidFill>
            <a:srgbClr val="CB7A09"/>
          </a:solidFill>
        </p:grpSpPr>
        <p:sp>
          <p:nvSpPr>
            <p:cNvPr id="43" name="Trapezoide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400" y="1424357"/>
              <a:ext cx="1926000" cy="700208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5165926" y="5116680"/>
              <a:ext cx="1917399" cy="36933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ALCANCE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7044677" y="4433693"/>
              <a:ext cx="4490870" cy="1220153"/>
            </a:xfrm>
            <a:prstGeom prst="rect">
              <a:avLst/>
            </a:prstGeom>
            <a:grpFill/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25"/>
                </a:lnSpc>
              </a:pPr>
              <a:r>
                <a:rPr lang="es-PE">
                  <a:solidFill>
                    <a:schemeClr val="bg1"/>
                  </a:solidFill>
                  <a:latin typeface="Arial"/>
                  <a:cs typeface="Arial"/>
                </a:rPr>
                <a:t>El alcance del proceso abarca todos los archivos que gestiona o produce la empresa Base2 S.A. para el desarrollo del software "Cachimbo a Crack"</a:t>
              </a:r>
              <a:endParaRPr lang="en-US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57" name="Forma libre 4344" descr="Icono de llave inglesa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316" y="4205398"/>
              <a:ext cx="720000" cy="720000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AE24875-AE1A-4ECD-905D-C069DF3F5B05}"/>
              </a:ext>
            </a:extLst>
          </p:cNvPr>
          <p:cNvGrpSpPr/>
          <p:nvPr/>
        </p:nvGrpSpPr>
        <p:grpSpPr>
          <a:xfrm>
            <a:off x="3171148" y="1871579"/>
            <a:ext cx="5748935" cy="1612274"/>
            <a:chOff x="4891360" y="1620253"/>
            <a:chExt cx="7002084" cy="1925055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429874" y="-918261"/>
              <a:ext cx="1925055" cy="700208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5256919" y="2791917"/>
              <a:ext cx="1917399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s-E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OBJETIVO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7297711" y="1989937"/>
              <a:ext cx="3976243" cy="1509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25"/>
                </a:lnSpc>
              </a:pPr>
              <a:r>
                <a:rPr lang="es-ES">
                  <a:solidFill>
                    <a:schemeClr val="bg1"/>
                  </a:solidFill>
                  <a:latin typeface="Arial"/>
                  <a:cs typeface="Arial"/>
                </a:rPr>
                <a:t>Definir, diseñar e implementar actividades que brinden soporte al proceso de gestión de la configuración, en el proyecto Cachimbo a Crack </a:t>
              </a:r>
              <a:r>
                <a:rPr lang="es-PE">
                  <a:solidFill>
                    <a:schemeClr val="bg1"/>
                  </a:solidFill>
                  <a:latin typeface="Arial"/>
                  <a:cs typeface="Arial"/>
                </a:rPr>
                <a:t>para el cliente Manuel Sáenz</a:t>
              </a:r>
              <a:r>
                <a:rPr lang="es-ES">
                  <a:solidFill>
                    <a:schemeClr val="bg1"/>
                  </a:solidFill>
                  <a:latin typeface="Arial"/>
                  <a:cs typeface="Arial"/>
                </a:rPr>
                <a:t>. </a:t>
              </a:r>
              <a:endParaRPr lang="en-US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8" name="Forma libre 1676" descr="Icono de casilla de verificación. ">
              <a:extLst>
                <a:ext uri="{FF2B5EF4-FFF2-40B4-BE49-F238E27FC236}">
                  <a16:creationId xmlns:a16="http://schemas.microsoft.com/office/drawing/2014/main" id="{5188D9C1-32D3-4179-B343-41DDE3EFE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7316" y="1989937"/>
              <a:ext cx="720000" cy="720000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5245D5AA-7DF5-4AD8-A084-F975AEA9C43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90" y="5608577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/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Términos y definiciones</a:t>
            </a:r>
            <a:endParaRPr lang="es-PE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422585E7-83C7-4622-B00F-7512D83D769A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FAB22CD7-139B-425D-9C3C-B7054AC07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9664442-D7FC-4029-B5C9-4B6B27561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93928FD-5D03-4A81-9370-B5FC4C70B2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9B34817B-3212-4F81-9B1A-84ED61E19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13C6F0A0-D508-49A4-A1C1-FB50E1671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3A89BA5-BF16-43BA-9736-7110A592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13A57C3-4615-4BD4-8440-D2857C415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AD28B3-4E82-4FCA-BACB-6EA6581DE2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C85B6584-DC80-48F7-B5BB-9D5231ECD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80F93AC-98CF-40B2-905D-EAD396D1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7E4E2C4-D247-4AC9-AED4-86F892A792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F06A078-4510-4032-AB64-036B007F81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0233CD9-372D-4BC6-9C7D-D47F09C46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AE1076E9-6BBF-47EA-8F12-B47CF033A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9FD6CC4A-5B62-4483-826D-B5F80A590E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3FD594F-9C01-4319-B337-0C99F62C93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58920784-24DE-4CC8-8543-3A5186FAA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3421BDEF-8288-4F4D-BD52-CCE1B4860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744BCB2-2774-4CE8-A424-4BA3CF53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467C821-A1EB-49BB-BF3D-B4E19C262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9BC7622-8572-4DDA-B6B4-4931EA385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606990A9-1902-4B7C-9F0A-AE487FFFD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10DD5A3-C49F-428E-9EE3-B2FEA1B3F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53B3E42F-6982-467A-9F08-E7F570A7E5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AECCE8EF-3924-49D1-A815-CDAB940DE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8AB9356B-20FE-4DA5-819E-445B11FF1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A21AD7EF-9202-4DAC-BC7D-D25268DDF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CADDA1F4-A463-4A11-9A31-4E1A8CA849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4A221C05-F603-4E90-8A76-02BE449EE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BFAE3070-D901-4545-92E1-67122ED5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E3E13337-88CB-456F-B545-82D64C58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3B5E7B46-E9C6-4917-BC0A-590568F38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4A295603-DCBB-45AF-B2D0-62A294F2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D0E1A7E2-8184-4D5D-8399-A341BAE40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F8101FBC-9501-4378-9E23-8EC891B41A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9E0EB3F-1DC1-4E64-880F-CCF7DD620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AD991DBE-A029-419C-86AF-417FAD672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0E32F189-2E66-4C0F-99D8-7EAA070C0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F5666E3-EE3F-47FE-AE03-3CB9F76310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C44A0DF-586E-4D7C-BD3E-73477F4E5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1B0F2C7-FA82-42DD-8363-3FF9E372B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9F4AF218-5ED3-4D33-8D86-DE98FE22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62065E02-6432-4862-A201-1E148D00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89703E3E-0FB7-492B-BDF4-63D8660F3C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C41276C9-3DC2-4091-B0B1-7AA85F20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B4905350-7DA5-4B72-82E0-C10A9058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2EC2341-B4AC-4F15-A79A-5034F9DE2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3B7B5069-EB12-4FFE-AFCF-F7CA8319DA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05B612B9-B599-461C-8822-D3BE6BB62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0F17DDB1-A744-4709-BCF0-8C5287401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4BC63294-146A-46A7-9537-A70D6145E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022B519E-4FF9-4193-806E-335CF24880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FC7D9555-0F59-4A09-9353-B351EEC05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A46C0BBA-5152-4A56-A043-FB75009A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F98AB302-2BC6-4806-8B43-9B5325138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AB1FA9FD-9521-470E-90E2-2FC25659F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C474CCD0-E28C-413A-98A7-59FA8B3E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42840D78-0568-4AF5-AE3A-754B5A365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71D86EEB-29F1-4DC9-8DDE-377821A724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ED3FF1C-B643-4253-8D48-5CF22AD1D8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FE87A4D7-51DC-458F-A5CB-015121999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BE6CE5AE-FAFC-4622-B130-4BDCAD167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2F5AA70C-F245-405D-A90F-5725B6F83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61D5DA2F-5B98-4093-82F1-32397DD06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7AFDA296-69CD-4E6D-B48B-B4637D700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6EE67E61-640B-4CAE-9D46-C34C34B3A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A9A927F8-6F7D-420C-9372-CAC67B3755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EA2C1479-24F2-493B-A413-66F80FED73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75E39B3-19F0-4769-933C-BFACCE25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65F7D2C0-52D3-487B-A705-6B90CDBD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CC91D44F-4764-4524-B085-F5BA17B81A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03C98B00-EF12-4FB7-BE34-A9C5DE255B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7B1FC0F-B888-46CF-AFB8-9DD985B25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043078B7-1673-414D-84F5-538C5523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B83C3309-9514-4034-80DE-0E28167F2B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9C1C758D-736E-479F-A965-9CB9F53DC1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9BA4456A-A251-4D76-9EE6-8E516DE52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82C03A25-0264-40FF-A09A-A8BED0B5C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D3553B84-211E-482D-977D-DFB62D4EE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AB5B3EA5-3B1F-4776-A6F1-D99ECCAAD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544425F4-065C-4C3F-9692-51B95AE56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6DE1CAB1-1650-4523-935D-0D9B9693A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F913C0D9-CABE-46AB-BD53-522AA0781C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AF24D5A8-BD80-4FD3-AE95-7334B89F56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E47EC790-775C-4F7B-937F-97151E704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96A2A31C-9A7C-4988-A65E-8EF230BCF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30C0267A-8D1C-45AC-AB79-2952E8A30E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F6EF9F97-B8A7-43F5-8917-5E318872C5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E662A4FF-5451-43B9-B1E9-B03E613E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A08A286D-F1D7-4421-AC94-D7EBFDC00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BE2345FE-8074-498D-B487-7F96A20EE4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A73061A0-9BCD-4485-9395-313141F3B9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CBA78BC4-7E53-42AA-8E19-D4F472D10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8FC4746D-41CE-4FA4-9DC9-AD5FB8BB5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300E8C6B-D788-4CA4-8E1E-B62C7F206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05C1CB60-CF0B-4F86-8239-6B06CAEA4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071F3AB2-0195-4D50-875A-77C31CE91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4FD76C9-BD21-495E-867D-42F97475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164819FB-1768-4E9D-95C1-3042BE8D3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3B823B9B-528D-4EB9-B397-77E2DC0B77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89C0773E-E390-4FA0-9993-A79B3ACE7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40593359-0495-41C7-96BF-F71C17956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B727414D-90CC-430E-9301-4036F1BF35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D6A9107A-0426-4FC2-B94B-A048EF4E10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8E45613F-F524-4AB6-AB5E-5205E2BD7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0DC2CEF8-BFC0-4A22-A65A-4C561A84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7530ADEC-CDCC-4320-8593-A07210D978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75CBD0C7-390F-4684-BFFF-A4CC77524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BC1903E5-9AA9-486E-B6C9-67DB0A6E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25B53900-FB83-4A5F-B5BA-88032315C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6B8F54CB-ED8C-4BAE-9536-14AB06F2C6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E0D7BA70-C53B-4806-8160-D57DDDD53F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9055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A885AE-96DF-409B-A622-7443A10362E5}"/>
              </a:ext>
            </a:extLst>
          </p:cNvPr>
          <p:cNvGrpSpPr/>
          <p:nvPr/>
        </p:nvGrpSpPr>
        <p:grpSpPr>
          <a:xfrm>
            <a:off x="16996" y="428920"/>
            <a:ext cx="9144000" cy="872547"/>
            <a:chOff x="0" y="190500"/>
            <a:chExt cx="12192000" cy="1163396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Términos y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definiciones</a:t>
              </a:r>
              <a:br>
                <a:rPr lang="es-ES" sz="2100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</a:br>
              <a:endParaRPr lang="es-ES" sz="210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FAD7998-4797-40B2-9690-77EEEF79F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13338"/>
              </p:ext>
            </p:extLst>
          </p:nvPr>
        </p:nvGraphicFramePr>
        <p:xfrm>
          <a:off x="127716" y="1189280"/>
          <a:ext cx="8801101" cy="49905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5400">
                  <a:extLst>
                    <a:ext uri="{9D8B030D-6E8A-4147-A177-3AD203B41FA5}">
                      <a16:colId xmlns:a16="http://schemas.microsoft.com/office/drawing/2014/main" val="2135594884"/>
                    </a:ext>
                  </a:extLst>
                </a:gridCol>
                <a:gridCol w="3039298">
                  <a:extLst>
                    <a:ext uri="{9D8B030D-6E8A-4147-A177-3AD203B41FA5}">
                      <a16:colId xmlns:a16="http://schemas.microsoft.com/office/drawing/2014/main" val="3489953311"/>
                    </a:ext>
                  </a:extLst>
                </a:gridCol>
                <a:gridCol w="5086403">
                  <a:extLst>
                    <a:ext uri="{9D8B030D-6E8A-4147-A177-3AD203B41FA5}">
                      <a16:colId xmlns:a16="http://schemas.microsoft.com/office/drawing/2014/main" val="1895310466"/>
                    </a:ext>
                  </a:extLst>
                </a:gridCol>
              </a:tblGrid>
              <a:tr h="317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#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6" marB="34286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Términos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6" marB="34286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Definiciones</a:t>
                      </a:r>
                      <a:endParaRPr kumimoji="0" lang="es-E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68580" marR="68580" marT="34286" marB="34286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14958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028402743"/>
                  </a:ext>
                </a:extLst>
              </a:tr>
              <a:tr h="39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387683676"/>
                  </a:ext>
                </a:extLst>
              </a:tr>
              <a:tr h="659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55625215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361511239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Sistema encargado de identificar los procesos que deben realizarse en la gestión de la configuración para el correcto y eficaz desarrollo del software.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282676879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421296823"/>
                  </a:ext>
                </a:extLst>
              </a:tr>
              <a:tr h="464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La gestión de la configuración es el conjunto de procesos destinados a asegurar la calidad de todo entregable obtenido durante cualquiera de las etapas del desarrollo del software “Cachimbo a crack”, es en este respecto donde se lleva un estricto control de los cambios realizados sobre los entregable y de la disponibilidad constante de una versión vigente de cada entregable para toda persona involucrada en el área de proceso.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94304954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DFEBB895-27C7-4740-82AF-47DC972622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4" y="134953"/>
            <a:ext cx="865668" cy="2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660A-7956-4301-9EC3-88889EA2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81994"/>
            <a:ext cx="6858000" cy="1790700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Roles y responsabilidades</a:t>
            </a:r>
            <a:endParaRPr lang="es-PE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B67E5431-265F-422A-8160-6EF07893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4239" y="401069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4344A490-FC94-40E4-9416-FEE8E210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3943" y="-470808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s-ES" sz="1350">
              <a:solidFill>
                <a:prstClr val="white"/>
              </a:solidFill>
              <a:latin typeface="Segoe UI Light"/>
            </a:endParaRP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8F1B9309-115C-48C0-BCF4-A73577BECC6E}"/>
              </a:ext>
            </a:extLst>
          </p:cNvPr>
          <p:cNvGrpSpPr>
            <a:grpSpLocks/>
          </p:cNvGrpSpPr>
          <p:nvPr/>
        </p:nvGrpSpPr>
        <p:grpSpPr bwMode="auto">
          <a:xfrm>
            <a:off x="1" y="857250"/>
            <a:ext cx="9143999" cy="5143500"/>
            <a:chOff x="711" y="1416"/>
            <a:chExt cx="4337" cy="2195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49179139-96A8-4C57-ADCF-63CA9E12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49CDAFD-106B-472F-8782-956A1473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7B2F564-BBC9-445C-B905-4ED75E6CF3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F5D9035-CAE5-4A82-BE6B-D0CA3DE57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36C1EB0-9FD4-431C-8389-236BAECFE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56DFFEF7-A53F-447B-9D42-D0A104838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7E2FB62B-7F59-4D4B-9FFC-C71FEEEE60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4CC07E1-A2DC-438D-BB73-49F67AF508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488F04C-263F-40BF-9A07-AA13C634F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57CC777-0AE5-40B8-AF04-F15349551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80FF3144-B615-4428-A48F-0722FECD4D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D84187E-7D47-490B-9921-78FFF8B1DD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10838018-5F2E-4E1C-9036-B4AA0D39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6D6C281D-A951-49A9-AD9B-1023B426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A92C2BD-F1DF-40E1-B6A1-A58D4B27D1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7D58405-7F9C-470B-89D1-89075DBA9D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5938591-8C1C-4E69-84AF-BA6B8EE0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26269ABB-5FB3-403B-85D8-B9984FF99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267FB328-8538-42FB-8127-237A0755B4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1D694D2-69C1-44C1-B2E7-8C4694EB8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AD1D0431-AFFE-4445-8AE2-73A591F6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31CC359-A18D-4DB1-BE0D-05E1E264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D7A17C2-FF22-4852-B47D-43D2A003B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CEFB670D-E647-4E6D-9B5C-2B19409A0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738D58D5-D1F3-4C49-A841-26030E85D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BFE7F7C4-2269-448E-8EDC-495EB0735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253E7167-55B6-40BF-BEB1-52E6851C45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7F95E717-1205-42EE-8AF2-46EBC86DFE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62E678D3-9FC1-416B-B01A-5444AE3D9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0D783B15-A543-4BE5-8323-0450FB4FC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2A42407E-6D3B-4B8A-945D-EF70B1845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C779354D-019F-451F-8FE5-FAE7E7C663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15AA76E2-2179-4AAC-96E4-6C9DA093B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FE075C8D-2E22-4ED8-B8B8-680A1A29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82ECD61-ADCB-445B-9FD3-F87C25C288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AAB53494-C83D-4233-A205-43CD8C257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B448B749-9297-4262-93C7-BB9B0CCFB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586B2725-4374-4797-BF17-06007A81F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446FABAD-EB2C-49A7-A413-4787BF007E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9BD463C-9388-427B-8481-6640D209F3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DF70C532-6B31-49AA-9503-E3278F6E2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7ECA2C6D-1BA3-4249-9B73-3883A72E8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5867E61B-5175-4AC4-B8D5-0E1A795B20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ED528D9-79A0-4249-A8F9-E27F70FBC8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A68C7CF9-ACC3-4CE8-858F-92537385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43742E9-8CAB-4F3C-84FE-588117FD7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32DCA321-353F-42DD-8AE6-A5BA2E7F18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151F9E05-2F2A-4E88-AF3D-203EA7B096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EEA85059-CE6F-4CDE-97BC-6A061C467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F72435E5-4382-4B4D-AD6E-3099BFC7D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B4BB0091-1B27-4B27-9BA8-B62DA3C8FB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59" name="Line 60">
              <a:extLst>
                <a:ext uri="{FF2B5EF4-FFF2-40B4-BE49-F238E27FC236}">
                  <a16:creationId xmlns:a16="http://schemas.microsoft.com/office/drawing/2014/main" id="{B4FEAB71-0074-4FAC-98CB-C8AF658359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0" name="Line 61">
              <a:extLst>
                <a:ext uri="{FF2B5EF4-FFF2-40B4-BE49-F238E27FC236}">
                  <a16:creationId xmlns:a16="http://schemas.microsoft.com/office/drawing/2014/main" id="{53252245-1BE5-42E7-8255-2C9B52EC0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1" name="Line 62">
              <a:extLst>
                <a:ext uri="{FF2B5EF4-FFF2-40B4-BE49-F238E27FC236}">
                  <a16:creationId xmlns:a16="http://schemas.microsoft.com/office/drawing/2014/main" id="{1EE5B61E-5E77-451D-9791-0CB49C494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813477AA-FCAB-44B7-8B4C-A5D79A59C8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3" name="Line 64">
              <a:extLst>
                <a:ext uri="{FF2B5EF4-FFF2-40B4-BE49-F238E27FC236}">
                  <a16:creationId xmlns:a16="http://schemas.microsoft.com/office/drawing/2014/main" id="{7DB28409-EFD8-4D0B-995D-9AA1C13D67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9B24E490-EB98-409D-A6BA-285E9247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C62546B0-3ABB-4B4B-BC3E-3BFFD1C8D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CF308E3D-0DD7-429F-AA10-81380E9A44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10E1D924-7C24-48FA-B299-2855FA7C3D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CB814447-430E-47BA-A4D9-D04FE3763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28BA9AD2-704B-47D8-9CA3-DF9DE1491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415F34A4-0876-426D-A332-22A8D59536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1" name="Line 72">
              <a:extLst>
                <a:ext uri="{FF2B5EF4-FFF2-40B4-BE49-F238E27FC236}">
                  <a16:creationId xmlns:a16="http://schemas.microsoft.com/office/drawing/2014/main" id="{1766B80D-F371-4D68-9906-A58CA250BC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FD88114A-F9C8-4663-8835-A57BDC386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5D88B1C2-D3B2-4582-B5D8-BB7410E42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BC0ACF02-ACE5-4216-8014-05A023951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62C8E0E8-5CF7-4B4F-B386-0E0C1440B8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2911DA4E-152F-4AB0-86EA-9800A151E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CA13FF14-F6AC-40D3-AF79-6EACFC986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DCE5EF6-7993-471D-879E-42EBEAAB16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E1292E4D-F599-4B86-8F86-C6C649CCEE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0AE33849-12A9-44B8-A973-8AF152B63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3210C321-3156-4692-8CEC-D7156922C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D793EED1-7A5B-42C9-AC36-EDD263B1D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42D39C41-2C58-4C08-9E4C-8B6C1AC72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6276DF81-AF1E-4A5A-9C43-FF6058CB8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C786726B-405E-499A-A56E-BF9759D4A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59EE2571-2C7E-4E5A-995C-0E308629AB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71156F51-6102-418A-9BD0-65B5DF202A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F6F9684-6CAE-423A-A342-C1EC7D901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D2F37FE0-AC10-44D8-870C-8A7477678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AAB90AF0-2A80-4A2E-84C6-13D1093808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3859226A-8832-43AB-95B5-5D00CC952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F5ECD4A0-EBC7-478D-AB9D-5BECAC6D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AC319263-4AAF-47BB-B352-EEB768844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C89327AD-A0B9-41D6-BEC8-18202D91D7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5" name="Line 96">
              <a:extLst>
                <a:ext uri="{FF2B5EF4-FFF2-40B4-BE49-F238E27FC236}">
                  <a16:creationId xmlns:a16="http://schemas.microsoft.com/office/drawing/2014/main" id="{47BC521B-5A9B-4A67-86AA-BEEB75B67F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1AAC182C-436E-48CF-88B8-C12D380A4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EDE53017-2677-4577-9E02-73DC8277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68E2AF63-6C68-4503-B7E2-A5A2828B16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CEE1688F-E5D1-4861-993E-ADBB6AE71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02D291EC-5E3C-4489-9A48-5F829944C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6548277-B655-41FA-A70E-34500277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FDCD45D8-DBB5-424B-8380-F9745EB14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A35D16B8-03B5-446F-A50B-734639F3CB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4" name="Line 105">
              <a:extLst>
                <a:ext uri="{FF2B5EF4-FFF2-40B4-BE49-F238E27FC236}">
                  <a16:creationId xmlns:a16="http://schemas.microsoft.com/office/drawing/2014/main" id="{B596D4C9-AA84-452C-85E3-B83013E1A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5" name="Line 106">
              <a:extLst>
                <a:ext uri="{FF2B5EF4-FFF2-40B4-BE49-F238E27FC236}">
                  <a16:creationId xmlns:a16="http://schemas.microsoft.com/office/drawing/2014/main" id="{BF3D765F-D137-4E91-84A6-08F74EB51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6" name="Line 107">
              <a:extLst>
                <a:ext uri="{FF2B5EF4-FFF2-40B4-BE49-F238E27FC236}">
                  <a16:creationId xmlns:a16="http://schemas.microsoft.com/office/drawing/2014/main" id="{35CB98B4-63B1-470F-84C8-9C58337B6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7" name="Line 108">
              <a:extLst>
                <a:ext uri="{FF2B5EF4-FFF2-40B4-BE49-F238E27FC236}">
                  <a16:creationId xmlns:a16="http://schemas.microsoft.com/office/drawing/2014/main" id="{849506B0-1D5F-429D-8B2F-2380185E9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8" name="Line 109">
              <a:extLst>
                <a:ext uri="{FF2B5EF4-FFF2-40B4-BE49-F238E27FC236}">
                  <a16:creationId xmlns:a16="http://schemas.microsoft.com/office/drawing/2014/main" id="{4DAEAD47-E871-46A3-81A4-32EAC81B5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09" name="Line 110">
              <a:extLst>
                <a:ext uri="{FF2B5EF4-FFF2-40B4-BE49-F238E27FC236}">
                  <a16:creationId xmlns:a16="http://schemas.microsoft.com/office/drawing/2014/main" id="{8F4C2536-C756-4E39-B574-6802EF98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0" name="Line 111">
              <a:extLst>
                <a:ext uri="{FF2B5EF4-FFF2-40B4-BE49-F238E27FC236}">
                  <a16:creationId xmlns:a16="http://schemas.microsoft.com/office/drawing/2014/main" id="{D7B98D75-97F8-4748-B050-6A7DD573FC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1" name="Line 112">
              <a:extLst>
                <a:ext uri="{FF2B5EF4-FFF2-40B4-BE49-F238E27FC236}">
                  <a16:creationId xmlns:a16="http://schemas.microsoft.com/office/drawing/2014/main" id="{3AF8E7BB-4E8A-4CD1-B167-E066011860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2" name="Line 113">
              <a:extLst>
                <a:ext uri="{FF2B5EF4-FFF2-40B4-BE49-F238E27FC236}">
                  <a16:creationId xmlns:a16="http://schemas.microsoft.com/office/drawing/2014/main" id="{90EBC0E9-D465-484F-BEA3-4A05B417F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3" name="Line 114">
              <a:extLst>
                <a:ext uri="{FF2B5EF4-FFF2-40B4-BE49-F238E27FC236}">
                  <a16:creationId xmlns:a16="http://schemas.microsoft.com/office/drawing/2014/main" id="{FA9ECB9D-8906-4A2A-B36B-9C3D6339D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4" name="Line 115">
              <a:extLst>
                <a:ext uri="{FF2B5EF4-FFF2-40B4-BE49-F238E27FC236}">
                  <a16:creationId xmlns:a16="http://schemas.microsoft.com/office/drawing/2014/main" id="{A9AF0F0F-1E7F-49F1-AEB1-691B2F9B9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5" name="Line 116">
              <a:extLst>
                <a:ext uri="{FF2B5EF4-FFF2-40B4-BE49-F238E27FC236}">
                  <a16:creationId xmlns:a16="http://schemas.microsoft.com/office/drawing/2014/main" id="{A4469D22-4DDE-4B55-AE27-CE257B2CE2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6" name="Line 117">
              <a:extLst>
                <a:ext uri="{FF2B5EF4-FFF2-40B4-BE49-F238E27FC236}">
                  <a16:creationId xmlns:a16="http://schemas.microsoft.com/office/drawing/2014/main" id="{C4D95378-EF03-43F4-AB4F-B65D54B71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7" name="Line 118">
              <a:extLst>
                <a:ext uri="{FF2B5EF4-FFF2-40B4-BE49-F238E27FC236}">
                  <a16:creationId xmlns:a16="http://schemas.microsoft.com/office/drawing/2014/main" id="{8986872B-BB8B-4F78-9A08-B84775C4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8" name="Line 119">
              <a:extLst>
                <a:ext uri="{FF2B5EF4-FFF2-40B4-BE49-F238E27FC236}">
                  <a16:creationId xmlns:a16="http://schemas.microsoft.com/office/drawing/2014/main" id="{8790B029-4B88-45C5-80F3-2CE3003B68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BBF30218-552D-4B2E-8984-A6CAAB1D5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s-PE" sz="1350">
                <a:solidFill>
                  <a:srgbClr val="000000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2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107504" y="375311"/>
            <a:ext cx="9144000" cy="872547"/>
            <a:chOff x="0" y="190500"/>
            <a:chExt cx="12192000" cy="1163396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Roles y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responsabilidades</a:t>
              </a:r>
              <a:endParaRPr lang="es-PE" sz="2400"/>
            </a:p>
            <a:p>
              <a:pPr algn="ctr" defTabSz="685800" fontAlgn="auto">
                <a:spcAft>
                  <a:spcPts val="0"/>
                </a:spcAft>
              </a:pPr>
              <a:endParaRPr lang="es-ES" sz="210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15" y="6233391"/>
            <a:ext cx="865668" cy="266591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EB2A36D-A4C1-4E99-84FF-D5F96DD9B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830710"/>
              </p:ext>
            </p:extLst>
          </p:nvPr>
        </p:nvGraphicFramePr>
        <p:xfrm>
          <a:off x="520342" y="1052736"/>
          <a:ext cx="8344703" cy="504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1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 rtlCol="0"/>
          <a:lstStyle/>
          <a:p>
            <a:r>
              <a:rPr lang="es-ES"/>
              <a:t>Diapositiva de análisis de proyecto 4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B3DDD2-6576-489C-B4AB-5EB8DB4A11AA}"/>
              </a:ext>
            </a:extLst>
          </p:cNvPr>
          <p:cNvGrpSpPr/>
          <p:nvPr/>
        </p:nvGrpSpPr>
        <p:grpSpPr>
          <a:xfrm>
            <a:off x="107504" y="375311"/>
            <a:ext cx="9144000" cy="872547"/>
            <a:chOff x="0" y="190500"/>
            <a:chExt cx="12192000" cy="1163396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0986099-F5F2-4E8B-BE17-81194861A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E3F5479-058B-4FA8-92E9-18CAB8CDC5C5}"/>
                </a:ext>
              </a:extLst>
            </p:cNvPr>
            <p:cNvSpPr txBox="1">
              <a:spLocks/>
            </p:cNvSpPr>
            <p:nvPr/>
          </p:nvSpPr>
          <p:spPr>
            <a:xfrm>
              <a:off x="228600" y="190500"/>
              <a:ext cx="11734800" cy="116339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Roles y </a:t>
              </a:r>
            </a:p>
            <a:p>
              <a:pPr algn="ctr" defTabSz="685800" fontAlgn="auto">
                <a:spcAft>
                  <a:spcPts val="0"/>
                </a:spcAft>
              </a:pPr>
              <a:r>
                <a:rPr lang="es-ES" sz="21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Century Gothic"/>
                </a:rPr>
                <a:t>responsabilidades</a:t>
              </a:r>
              <a:endParaRPr lang="es-PE" sz="2400"/>
            </a:p>
            <a:p>
              <a:pPr algn="ctr" defTabSz="685800" fontAlgn="auto">
                <a:spcAft>
                  <a:spcPts val="0"/>
                </a:spcAft>
              </a:pPr>
              <a:endParaRPr lang="es-ES" sz="210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3E690F4-843A-47A5-8620-4FB01C0D8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7976BA70-1C76-4ED0-A6B3-B987BF4FB2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15" y="6233391"/>
            <a:ext cx="865668" cy="266591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DEB2A36D-A4C1-4E99-84FF-D5F96DD9B2B2}"/>
              </a:ext>
            </a:extLst>
          </p:cNvPr>
          <p:cNvGraphicFramePr/>
          <p:nvPr/>
        </p:nvGraphicFramePr>
        <p:xfrm>
          <a:off x="520342" y="1052736"/>
          <a:ext cx="8344703" cy="504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12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3.xml><?xml version="1.0" encoding="utf-8"?>
<a:theme xmlns:a="http://schemas.openxmlformats.org/drawingml/2006/main" name="1_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31</Slides>
  <Notes>17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Default Design</vt:lpstr>
      <vt:lpstr>Tema de Office</vt:lpstr>
      <vt:lpstr>1_Tema de Office</vt:lpstr>
      <vt:lpstr>PROCESO DE GESTIÓN DE  CONFIGURACIÓN  CACHIMBO A CRACK</vt:lpstr>
      <vt:lpstr>Diapositiva de análisis de proyecto 2</vt:lpstr>
      <vt:lpstr>1. Objetivo y alcance del proceso</vt:lpstr>
      <vt:lpstr>Diapositiva de análisis de proyecto 3</vt:lpstr>
      <vt:lpstr>2. Términos y definiciones</vt:lpstr>
      <vt:lpstr>Diapositiva de análisis de proyecto 4</vt:lpstr>
      <vt:lpstr>3. Roles y responsabilidades</vt:lpstr>
      <vt:lpstr>Diapositiva de análisis de proyecto 4</vt:lpstr>
      <vt:lpstr>Diapositiva de análisis de proyecto 4</vt:lpstr>
      <vt:lpstr>4. Entradas y salidas del proceso</vt:lpstr>
      <vt:lpstr>PowerPoint Presentation</vt:lpstr>
      <vt:lpstr>5. Descripción del proceso 5.1 Subprocesos</vt:lpstr>
      <vt:lpstr>PowerPoint Presentation</vt:lpstr>
      <vt:lpstr>PowerPoint Presentation</vt:lpstr>
      <vt:lpstr>5. Descripción del proceso 5.2 Actividades</vt:lpstr>
      <vt:lpstr>PowerPoint Presentation</vt:lpstr>
      <vt:lpstr>PowerPoint Presentation</vt:lpstr>
      <vt:lpstr>5. Descripción del proceso 5.3 Tareas</vt:lpstr>
      <vt:lpstr>PowerPoint Presentation</vt:lpstr>
      <vt:lpstr>PowerPoint Presentation</vt:lpstr>
      <vt:lpstr>PowerPoint Presentation</vt:lpstr>
      <vt:lpstr>6. Métricas del proceso</vt:lpstr>
      <vt:lpstr>PowerPoint Presentation</vt:lpstr>
      <vt:lpstr>7. Artefactos del proceso</vt:lpstr>
      <vt:lpstr>PowerPoint Presentation</vt:lpstr>
      <vt:lpstr>PowerPoint Presentation</vt:lpstr>
      <vt:lpstr>8. Historial de Revisiones</vt:lpstr>
      <vt:lpstr>PowerPoint Presentation</vt:lpstr>
      <vt:lpstr>ANEXO:  Paleta de íconos</vt:lpstr>
      <vt:lpstr>PowerPoint Presentation</vt:lpstr>
      <vt:lpstr>Gracias</vt:lpstr>
    </vt:vector>
  </TitlesOfParts>
  <Company>GMD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revision>12</cp:revision>
  <dcterms:created xsi:type="dcterms:W3CDTF">2008-06-17T21:38:12Z</dcterms:created>
  <dcterms:modified xsi:type="dcterms:W3CDTF">2020-02-11T18:47:43Z</dcterms:modified>
</cp:coreProperties>
</file>