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handoutMasterIdLst>
    <p:handoutMasterId r:id="rId41"/>
  </p:handoutMasterIdLst>
  <p:sldIdLst>
    <p:sldId id="256" r:id="rId2"/>
    <p:sldId id="276" r:id="rId3"/>
    <p:sldId id="288" r:id="rId4"/>
    <p:sldId id="277" r:id="rId5"/>
    <p:sldId id="289" r:id="rId6"/>
    <p:sldId id="278" r:id="rId7"/>
    <p:sldId id="292" r:id="rId8"/>
    <p:sldId id="290" r:id="rId9"/>
    <p:sldId id="337" r:id="rId10"/>
    <p:sldId id="291" r:id="rId11"/>
    <p:sldId id="297" r:id="rId12"/>
    <p:sldId id="329" r:id="rId13"/>
    <p:sldId id="298" r:id="rId14"/>
    <p:sldId id="299" r:id="rId15"/>
    <p:sldId id="316" r:id="rId16"/>
    <p:sldId id="330" r:id="rId17"/>
    <p:sldId id="318" r:id="rId18"/>
    <p:sldId id="319" r:id="rId19"/>
    <p:sldId id="331" r:id="rId20"/>
    <p:sldId id="293" r:id="rId21"/>
    <p:sldId id="300" r:id="rId22"/>
    <p:sldId id="332" r:id="rId23"/>
    <p:sldId id="321" r:id="rId24"/>
    <p:sldId id="308" r:id="rId25"/>
    <p:sldId id="310" r:id="rId26"/>
    <p:sldId id="311" r:id="rId27"/>
    <p:sldId id="322" r:id="rId28"/>
    <p:sldId id="333" r:id="rId29"/>
    <p:sldId id="314" r:id="rId30"/>
    <p:sldId id="315" r:id="rId31"/>
    <p:sldId id="334" r:id="rId32"/>
    <p:sldId id="324" r:id="rId33"/>
    <p:sldId id="335" r:id="rId34"/>
    <p:sldId id="295" r:id="rId35"/>
    <p:sldId id="326" r:id="rId36"/>
    <p:sldId id="336" r:id="rId37"/>
    <p:sldId id="328" r:id="rId38"/>
    <p:sldId id="285" r:id="rId3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9A5C07"/>
    <a:srgbClr val="097F92"/>
    <a:srgbClr val="69C2D9"/>
    <a:srgbClr val="BDF2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B78BB-6E5B-8AE3-E0DF-F907D730D45F}" v="80" dt="2020-01-30T02:32:04.679"/>
    <p1510:client id="{E7A7E837-47A2-431F-98B4-7D5897B2D401}" v="40" dt="2020-01-30T02:35:21.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227" autoAdjust="0"/>
  </p:normalViewPr>
  <p:slideViewPr>
    <p:cSldViewPr snapToGrid="0" showGuides="1">
      <p:cViewPr varScale="1">
        <p:scale>
          <a:sx n="72" d="100"/>
          <a:sy n="72" d="100"/>
        </p:scale>
        <p:origin x="1002"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77" d="100"/>
          <a:sy n="77"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custT="1"/>
      <dgm:spPr/>
      <dgm:t>
        <a:bodyPr/>
        <a:lstStyle/>
        <a:p>
          <a:pPr>
            <a:buClrTx/>
            <a:buSzTx/>
            <a:buFontTx/>
            <a:buNone/>
          </a:pPr>
          <a:r>
            <a:rPr lang="es-PE" altLang="es-PE" sz="1400" b="1" dirty="0">
              <a:solidFill>
                <a:schemeClr val="tx1"/>
              </a:solidFill>
              <a:latin typeface="Arial" panose="020B0604020202020204" pitchFamily="34" charset="0"/>
            </a:rPr>
            <a:t>Jefe de proyecto</a:t>
          </a:r>
          <a:endParaRPr lang="es-PE" sz="1400" dirty="0">
            <a:solidFill>
              <a:schemeClr val="tx1"/>
            </a:solidFill>
          </a:endParaRPr>
        </a:p>
      </dgm:t>
    </dgm:pt>
    <dgm:pt modelId="{F0C0CEB0-5878-4BFA-B012-1700EA6C539D}" type="parTrans" cxnId="{122D9D5F-F006-4FFD-B217-B2B685469656}">
      <dgm:prSet/>
      <dgm:spPr/>
      <dgm:t>
        <a:bodyPr/>
        <a:lstStyle/>
        <a:p>
          <a:endParaRPr lang="es-PE">
            <a:solidFill>
              <a:schemeClr val="tx1"/>
            </a:solidFill>
          </a:endParaRPr>
        </a:p>
      </dgm:t>
    </dgm:pt>
    <dgm:pt modelId="{DC66E8DF-890F-4CFD-8110-446E8B1C2E85}" type="sibTrans" cxnId="{122D9D5F-F006-4FFD-B217-B2B685469656}">
      <dgm:prSet/>
      <dgm:spPr/>
      <dgm:t>
        <a:bodyPr/>
        <a:lstStyle/>
        <a:p>
          <a:endParaRPr lang="es-PE">
            <a:solidFill>
              <a:schemeClr val="tx1"/>
            </a:solidFill>
          </a:endParaRPr>
        </a:p>
      </dgm:t>
    </dgm:pt>
    <dgm:pt modelId="{1D69FAA2-5D07-4996-8A8C-36CD08098B92}">
      <dgm:prSet phldrT="[Texto]" custT="1"/>
      <dgm:spPr/>
      <dgm:t>
        <a:bodyPr/>
        <a:lstStyle/>
        <a:p>
          <a:pPr>
            <a:buClrTx/>
            <a:buSzTx/>
            <a:buFontTx/>
            <a:buChar char="•"/>
          </a:pPr>
          <a:r>
            <a:rPr lang="es-ES" altLang="es-PE" sz="1600" dirty="0">
              <a:solidFill>
                <a:schemeClr val="tx1"/>
              </a:solidFill>
              <a:latin typeface="Arial" panose="020B0604020202020204" pitchFamily="34" charset="0"/>
            </a:rPr>
            <a:t>Lidera el equipo de trabajo del proyecto</a:t>
          </a:r>
          <a:endParaRPr lang="es-PE" sz="1600" dirty="0">
            <a:solidFill>
              <a:schemeClr val="tx1"/>
            </a:solidFill>
          </a:endParaRPr>
        </a:p>
      </dgm:t>
    </dgm:pt>
    <dgm:pt modelId="{BE29ED14-F12E-441C-B062-ECB65AA66B99}" type="parTrans" cxnId="{8497A840-6630-43AA-85EC-E6BB119AB282}">
      <dgm:prSet/>
      <dgm:spPr/>
      <dgm:t>
        <a:bodyPr/>
        <a:lstStyle/>
        <a:p>
          <a:endParaRPr lang="es-PE">
            <a:solidFill>
              <a:schemeClr val="tx1"/>
            </a:solidFill>
          </a:endParaRPr>
        </a:p>
      </dgm:t>
    </dgm:pt>
    <dgm:pt modelId="{9F8EE243-F05B-48A5-9985-8FE4399BBEF4}" type="sibTrans" cxnId="{8497A840-6630-43AA-85EC-E6BB119AB282}">
      <dgm:prSet/>
      <dgm:spPr/>
      <dgm:t>
        <a:bodyPr/>
        <a:lstStyle/>
        <a:p>
          <a:endParaRPr lang="es-PE">
            <a:solidFill>
              <a:schemeClr val="tx1"/>
            </a:solidFill>
          </a:endParaRPr>
        </a:p>
      </dgm:t>
    </dgm:pt>
    <dgm:pt modelId="{75FF6477-A9AF-490B-AC22-C8B9C0D28051}">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Funcional/Programador</a:t>
          </a:r>
          <a:endParaRPr lang="es-PE" sz="1400" dirty="0">
            <a:solidFill>
              <a:schemeClr val="tx1"/>
            </a:solidFill>
          </a:endParaRPr>
        </a:p>
      </dgm:t>
    </dgm:pt>
    <dgm:pt modelId="{A7ECB30B-F051-45FC-A82F-433A9A9DF046}" type="parTrans" cxnId="{96D7E4BB-CCE1-4EFC-8D6A-54C2F3DABD33}">
      <dgm:prSet/>
      <dgm:spPr/>
      <dgm:t>
        <a:bodyPr/>
        <a:lstStyle/>
        <a:p>
          <a:endParaRPr lang="es-PE">
            <a:solidFill>
              <a:schemeClr val="tx1"/>
            </a:solidFill>
          </a:endParaRPr>
        </a:p>
      </dgm:t>
    </dgm:pt>
    <dgm:pt modelId="{07EB1CB3-C92D-4593-8ACF-028483D69119}" type="sibTrans" cxnId="{96D7E4BB-CCE1-4EFC-8D6A-54C2F3DABD33}">
      <dgm:prSet/>
      <dgm:spPr/>
      <dgm:t>
        <a:bodyPr/>
        <a:lstStyle/>
        <a:p>
          <a:endParaRPr lang="es-PE">
            <a:solidFill>
              <a:schemeClr val="tx1"/>
            </a:solidFill>
          </a:endParaRPr>
        </a:p>
      </dgm:t>
    </dgm:pt>
    <dgm:pt modelId="{9E739D3D-629D-4903-ACDB-E31C2E68B423}">
      <dgm:prSet phldrT="[Texto]" custT="1"/>
      <dgm:spPr/>
      <dgm:t>
        <a:bodyPr/>
        <a:lstStyle/>
        <a:p>
          <a:pPr>
            <a:buClrTx/>
            <a:buSzTx/>
            <a:buFontTx/>
            <a:buNone/>
          </a:pPr>
          <a:r>
            <a:rPr lang="es-PE" altLang="es-PE" sz="1400" b="1" dirty="0">
              <a:solidFill>
                <a:schemeClr val="tx1"/>
              </a:solidFill>
              <a:latin typeface="Arial" panose="020B0604020202020204" pitchFamily="34" charset="0"/>
            </a:rPr>
            <a:t>Analista de calidad</a:t>
          </a:r>
          <a:endParaRPr lang="es-PE" sz="1400" dirty="0">
            <a:solidFill>
              <a:schemeClr val="tx1"/>
            </a:solidFill>
          </a:endParaRPr>
        </a:p>
      </dgm:t>
    </dgm:pt>
    <dgm:pt modelId="{22450D6D-2C59-4216-8195-03F59996CA7A}" type="parTrans" cxnId="{9CB2413D-DE3E-4FC3-A2A9-32410B7A1272}">
      <dgm:prSet/>
      <dgm:spPr/>
      <dgm:t>
        <a:bodyPr/>
        <a:lstStyle/>
        <a:p>
          <a:endParaRPr lang="es-PE">
            <a:solidFill>
              <a:schemeClr val="tx1"/>
            </a:solidFill>
          </a:endParaRPr>
        </a:p>
      </dgm:t>
    </dgm:pt>
    <dgm:pt modelId="{5455106A-55D2-4C93-964D-564F2E63F06E}" type="sibTrans" cxnId="{9CB2413D-DE3E-4FC3-A2A9-32410B7A1272}">
      <dgm:prSet/>
      <dgm:spPr/>
      <dgm:t>
        <a:bodyPr/>
        <a:lstStyle/>
        <a:p>
          <a:endParaRPr lang="es-PE">
            <a:solidFill>
              <a:schemeClr val="tx1"/>
            </a:solidFill>
          </a:endParaRPr>
        </a:p>
      </dgm:t>
    </dgm:pt>
    <dgm:pt modelId="{BCDD09A5-B6AE-4770-8E01-0E04923756DE}">
      <dgm:prSet phldrT="[Texto]"/>
      <dgm:spPr/>
      <dgm:t>
        <a:bodyPr/>
        <a:lstStyle/>
        <a:p>
          <a:pPr>
            <a:buClrTx/>
            <a:buSzTx/>
            <a:buFontTx/>
            <a:buChar char="•"/>
          </a:pPr>
          <a:r>
            <a:rPr lang="es-ES" altLang="es-PE" dirty="0">
              <a:solidFill>
                <a:schemeClr val="tx1"/>
              </a:solidFill>
              <a:latin typeface="Arial" panose="020B0604020202020204" pitchFamily="34" charset="0"/>
            </a:rPr>
            <a:t>Trabaja en comunicación permanente con el analista funcional/programador</a:t>
          </a:r>
          <a:endParaRPr lang="es-PE" dirty="0">
            <a:solidFill>
              <a:schemeClr val="tx1"/>
            </a:solidFill>
          </a:endParaRPr>
        </a:p>
      </dgm:t>
    </dgm:pt>
    <dgm:pt modelId="{921F8209-6E16-495C-A6F3-B8438238CB98}" type="parTrans" cxnId="{78ACB3AB-08E2-4569-B952-9D555DBD3712}">
      <dgm:prSet/>
      <dgm:spPr/>
      <dgm:t>
        <a:bodyPr/>
        <a:lstStyle/>
        <a:p>
          <a:endParaRPr lang="es-PE">
            <a:solidFill>
              <a:schemeClr val="tx1"/>
            </a:solidFill>
          </a:endParaRPr>
        </a:p>
      </dgm:t>
    </dgm:pt>
    <dgm:pt modelId="{1E9B8124-09C8-4A88-BFEB-D3B327A1DA35}" type="sibTrans" cxnId="{78ACB3AB-08E2-4569-B952-9D555DBD3712}">
      <dgm:prSet/>
      <dgm:spPr/>
      <dgm:t>
        <a:bodyPr/>
        <a:lstStyle/>
        <a:p>
          <a:endParaRPr lang="es-PE">
            <a:solidFill>
              <a:schemeClr val="tx1"/>
            </a:solidFill>
          </a:endParaRPr>
        </a:p>
      </dgm:t>
    </dgm:pt>
    <dgm:pt modelId="{50248821-BF6C-4BEA-9996-B2D1A3AD163F}">
      <dgm:prSet custT="1"/>
      <dgm:spPr/>
      <dgm:t>
        <a:bodyPr/>
        <a:lstStyle/>
        <a:p>
          <a:r>
            <a:rPr lang="es-ES" altLang="es-PE" sz="1600" dirty="0">
              <a:solidFill>
                <a:schemeClr val="tx1"/>
              </a:solidFill>
              <a:latin typeface="Arial" panose="020B0604020202020204" pitchFamily="34" charset="0"/>
            </a:rPr>
            <a:t>Revisa y aprueba el Plan de Gestión del Proyecto</a:t>
          </a:r>
        </a:p>
      </dgm:t>
    </dgm:pt>
    <dgm:pt modelId="{0DA436CB-7FDB-4259-A58E-1D4A6C7AC514}" type="parTrans" cxnId="{2EE0D36E-FFD4-44BE-91A7-02E67D8D5BDD}">
      <dgm:prSet/>
      <dgm:spPr/>
      <dgm:t>
        <a:bodyPr/>
        <a:lstStyle/>
        <a:p>
          <a:endParaRPr lang="es-PE">
            <a:solidFill>
              <a:schemeClr val="tx1"/>
            </a:solidFill>
          </a:endParaRPr>
        </a:p>
      </dgm:t>
    </dgm:pt>
    <dgm:pt modelId="{8A4C2084-4BD6-4AF8-95A6-A99571FE635E}" type="sibTrans" cxnId="{2EE0D36E-FFD4-44BE-91A7-02E67D8D5BDD}">
      <dgm:prSet/>
      <dgm:spPr/>
      <dgm:t>
        <a:bodyPr/>
        <a:lstStyle/>
        <a:p>
          <a:endParaRPr lang="es-PE">
            <a:solidFill>
              <a:schemeClr val="tx1"/>
            </a:solidFill>
          </a:endParaRPr>
        </a:p>
      </dgm:t>
    </dgm:pt>
    <dgm:pt modelId="{897E7F8D-8E88-4585-AAED-A22B45478D82}">
      <dgm:prSet custT="1"/>
      <dgm:spPr/>
      <dgm:t>
        <a:bodyPr/>
        <a:lstStyle/>
        <a:p>
          <a:r>
            <a:rPr lang="es-ES" altLang="es-PE" sz="1600" dirty="0">
              <a:solidFill>
                <a:schemeClr val="tx1"/>
              </a:solidFill>
              <a:latin typeface="Arial" panose="020B0604020202020204" pitchFamily="34" charset="0"/>
            </a:rPr>
            <a:t>Participa en el </a:t>
          </a:r>
          <a:r>
            <a:rPr lang="es-ES" altLang="es-PE" sz="1600" dirty="0" err="1">
              <a:solidFill>
                <a:schemeClr val="tx1"/>
              </a:solidFill>
              <a:latin typeface="Arial" panose="020B0604020202020204" pitchFamily="34" charset="0"/>
            </a:rPr>
            <a:t>kick</a:t>
          </a:r>
          <a:r>
            <a:rPr lang="es-ES" altLang="es-PE" sz="1600" dirty="0">
              <a:solidFill>
                <a:schemeClr val="tx1"/>
              </a:solidFill>
              <a:latin typeface="Arial" panose="020B0604020202020204" pitchFamily="34" charset="0"/>
            </a:rPr>
            <a:t> off meeting externo</a:t>
          </a:r>
        </a:p>
      </dgm:t>
    </dgm:pt>
    <dgm:pt modelId="{5ED48FAA-F3D7-4FF1-9172-49B414577B5D}" type="parTrans" cxnId="{1AFD8CFD-2A20-4B9E-B3A8-F730DDB3CAB6}">
      <dgm:prSet/>
      <dgm:spPr/>
      <dgm:t>
        <a:bodyPr/>
        <a:lstStyle/>
        <a:p>
          <a:endParaRPr lang="es-PE">
            <a:solidFill>
              <a:schemeClr val="tx1"/>
            </a:solidFill>
          </a:endParaRPr>
        </a:p>
      </dgm:t>
    </dgm:pt>
    <dgm:pt modelId="{EBBC0240-1388-492E-8DA2-40A766C93F5A}" type="sibTrans" cxnId="{1AFD8CFD-2A20-4B9E-B3A8-F730DDB3CAB6}">
      <dgm:prSet/>
      <dgm:spPr/>
      <dgm:t>
        <a:bodyPr/>
        <a:lstStyle/>
        <a:p>
          <a:endParaRPr lang="es-PE">
            <a:solidFill>
              <a:schemeClr val="tx1"/>
            </a:solidFill>
          </a:endParaRPr>
        </a:p>
      </dgm:t>
    </dgm:pt>
    <dgm:pt modelId="{32A2F8F2-8ADA-4759-B5BC-E02431BED554}">
      <dgm:prSet custT="1"/>
      <dgm:spPr/>
      <dgm:t>
        <a:bodyPr/>
        <a:lstStyle/>
        <a:p>
          <a:r>
            <a:rPr lang="es-ES" altLang="es-PE" sz="1600" dirty="0">
              <a:solidFill>
                <a:schemeClr val="tx1"/>
              </a:solidFill>
              <a:latin typeface="Arial" panose="020B0604020202020204" pitchFamily="34" charset="0"/>
            </a:rPr>
            <a:t>Supervisar en forma directa la ejecución de Plan detallado del Proyecto.</a:t>
          </a:r>
        </a:p>
      </dgm:t>
    </dgm:pt>
    <dgm:pt modelId="{76721CFF-DEA7-48CC-8B64-AA5A510EDD4F}" type="parTrans" cxnId="{D73193CF-4085-4C82-9972-96140541160E}">
      <dgm:prSet/>
      <dgm:spPr/>
      <dgm:t>
        <a:bodyPr/>
        <a:lstStyle/>
        <a:p>
          <a:endParaRPr lang="es-PE">
            <a:solidFill>
              <a:schemeClr val="tx1"/>
            </a:solidFill>
          </a:endParaRPr>
        </a:p>
      </dgm:t>
    </dgm:pt>
    <dgm:pt modelId="{74F88DD6-EE4A-47B4-9DFB-7DE174836F2C}" type="sibTrans" cxnId="{D73193CF-4085-4C82-9972-96140541160E}">
      <dgm:prSet/>
      <dgm:spPr/>
      <dgm:t>
        <a:bodyPr/>
        <a:lstStyle/>
        <a:p>
          <a:endParaRPr lang="es-PE">
            <a:solidFill>
              <a:schemeClr val="tx1"/>
            </a:solidFill>
          </a:endParaRPr>
        </a:p>
      </dgm:t>
    </dgm:pt>
    <dgm:pt modelId="{65A0E0C9-6C33-47B2-9683-1E5091FAF9E2}">
      <dgm:prSet custT="1"/>
      <dgm:spPr/>
      <dgm:t>
        <a:bodyPr/>
        <a:lstStyle/>
        <a:p>
          <a:r>
            <a:rPr lang="es-ES" altLang="es-PE" sz="1600" dirty="0">
              <a:solidFill>
                <a:schemeClr val="tx1"/>
              </a:solidFill>
              <a:latin typeface="Arial" panose="020B0604020202020204" pitchFamily="34" charset="0"/>
            </a:rPr>
            <a:t>Dirigir el comité de analistas(calidad, funcional/programador).</a:t>
          </a:r>
        </a:p>
      </dgm:t>
    </dgm:pt>
    <dgm:pt modelId="{2E23A143-3C31-41D7-85BA-759209772488}" type="parTrans" cxnId="{A574E546-FA11-44E1-BC8F-E5DC6CC2AD7D}">
      <dgm:prSet/>
      <dgm:spPr/>
      <dgm:t>
        <a:bodyPr/>
        <a:lstStyle/>
        <a:p>
          <a:endParaRPr lang="es-PE">
            <a:solidFill>
              <a:schemeClr val="tx1"/>
            </a:solidFill>
          </a:endParaRPr>
        </a:p>
      </dgm:t>
    </dgm:pt>
    <dgm:pt modelId="{828393DC-51B7-4D0D-80B3-A848CF096FEB}" type="sibTrans" cxnId="{A574E546-FA11-44E1-BC8F-E5DC6CC2AD7D}">
      <dgm:prSet/>
      <dgm:spPr/>
      <dgm:t>
        <a:bodyPr/>
        <a:lstStyle/>
        <a:p>
          <a:endParaRPr lang="es-PE">
            <a:solidFill>
              <a:schemeClr val="tx1"/>
            </a:solidFill>
          </a:endParaRPr>
        </a:p>
      </dgm:t>
    </dgm:pt>
    <dgm:pt modelId="{8EB41025-D5DE-41E5-95F6-5E1EEFA2D8D3}">
      <dgm:prSet/>
      <dgm:spPr/>
      <dgm:t>
        <a:bodyPr/>
        <a:lstStyle/>
        <a:p>
          <a:r>
            <a:rPr lang="es-ES" altLang="es-PE" dirty="0">
              <a:solidFill>
                <a:schemeClr val="tx1"/>
              </a:solidFill>
              <a:latin typeface="Arial" panose="020B0604020202020204" pitchFamily="34" charset="0"/>
            </a:rPr>
            <a:t>Informa al Jefe de proyecto sobre la situación del proyecto a su cargo</a:t>
          </a:r>
        </a:p>
      </dgm:t>
    </dgm:pt>
    <dgm:pt modelId="{3E07E369-B41A-45D3-85A6-F8E4B90C7E55}" type="parTrans" cxnId="{FB8DC75D-3B14-48C7-A2D7-E49CBD555F15}">
      <dgm:prSet/>
      <dgm:spPr/>
      <dgm:t>
        <a:bodyPr/>
        <a:lstStyle/>
        <a:p>
          <a:endParaRPr lang="es-PE">
            <a:solidFill>
              <a:schemeClr val="tx1"/>
            </a:solidFill>
          </a:endParaRPr>
        </a:p>
      </dgm:t>
    </dgm:pt>
    <dgm:pt modelId="{21498217-64D3-40F3-BABE-4CBD3FFF2A75}" type="sibTrans" cxnId="{FB8DC75D-3B14-48C7-A2D7-E49CBD555F15}">
      <dgm:prSet/>
      <dgm:spPr/>
      <dgm:t>
        <a:bodyPr/>
        <a:lstStyle/>
        <a:p>
          <a:endParaRPr lang="es-PE">
            <a:solidFill>
              <a:schemeClr val="tx1"/>
            </a:solidFill>
          </a:endParaRPr>
        </a:p>
      </dgm:t>
    </dgm:pt>
    <dgm:pt modelId="{1E0E5D63-7117-44FF-8FDA-4C32571CB953}">
      <dgm:prSet/>
      <dgm:spPr/>
      <dgm:t>
        <a:bodyPr/>
        <a:lstStyle/>
        <a:p>
          <a:r>
            <a:rPr lang="es-ES" altLang="es-PE" dirty="0">
              <a:solidFill>
                <a:schemeClr val="tx1"/>
              </a:solidFill>
              <a:latin typeface="Arial" panose="020B0604020202020204" pitchFamily="34" charset="0"/>
            </a:rPr>
            <a:t>En conjunto con el equipo de trabajo realiza el Plan de Gestión del Proyecto</a:t>
          </a:r>
        </a:p>
      </dgm:t>
    </dgm:pt>
    <dgm:pt modelId="{B02AEC3A-6061-472D-906D-1A990BF2EC5D}" type="parTrans" cxnId="{41B9E591-6345-47E8-88A0-268CC9A3A2FC}">
      <dgm:prSet/>
      <dgm:spPr/>
      <dgm:t>
        <a:bodyPr/>
        <a:lstStyle/>
        <a:p>
          <a:endParaRPr lang="es-PE">
            <a:solidFill>
              <a:schemeClr val="tx1"/>
            </a:solidFill>
          </a:endParaRPr>
        </a:p>
      </dgm:t>
    </dgm:pt>
    <dgm:pt modelId="{7D00D02B-AF5C-4931-8A83-0462EFFE67AE}" type="sibTrans" cxnId="{41B9E591-6345-47E8-88A0-268CC9A3A2FC}">
      <dgm:prSet/>
      <dgm:spPr/>
      <dgm:t>
        <a:bodyPr/>
        <a:lstStyle/>
        <a:p>
          <a:endParaRPr lang="es-PE">
            <a:solidFill>
              <a:schemeClr val="tx1"/>
            </a:solidFill>
          </a:endParaRPr>
        </a:p>
      </dgm:t>
    </dgm:pt>
    <dgm:pt modelId="{A39241D5-9424-48CF-A24B-10C56370FBAB}">
      <dgm:prSet/>
      <dgm:spPr/>
      <dgm:t>
        <a:bodyPr/>
        <a:lstStyle/>
        <a:p>
          <a:r>
            <a:rPr lang="es-ES" altLang="es-PE" dirty="0">
              <a:solidFill>
                <a:schemeClr val="tx1"/>
              </a:solidFill>
              <a:latin typeface="Arial" panose="020B0604020202020204" pitchFamily="34" charset="0"/>
            </a:rPr>
            <a:t>Informa sobre el estado del proyecto en reunión </a:t>
          </a:r>
          <a:r>
            <a:rPr lang="en-US" altLang="es-PE" dirty="0">
              <a:solidFill>
                <a:schemeClr val="tx1"/>
              </a:solidFill>
              <a:latin typeface="Arial" panose="020B0604020202020204" pitchFamily="34" charset="0"/>
            </a:rPr>
            <a:t>el kick off meeting </a:t>
          </a:r>
          <a:r>
            <a:rPr lang="en-US" altLang="es-PE" dirty="0" err="1">
              <a:solidFill>
                <a:schemeClr val="tx1"/>
              </a:solidFill>
              <a:latin typeface="Arial" panose="020B0604020202020204" pitchFamily="34" charset="0"/>
            </a:rPr>
            <a:t>interno</a:t>
          </a:r>
          <a:r>
            <a:rPr lang="en-US" altLang="es-PE" dirty="0">
              <a:solidFill>
                <a:schemeClr val="tx1"/>
              </a:solidFill>
              <a:latin typeface="Arial" panose="020B0604020202020204" pitchFamily="34" charset="0"/>
            </a:rPr>
            <a:t> </a:t>
          </a:r>
          <a:endParaRPr lang="es-ES" altLang="es-PE" dirty="0">
            <a:solidFill>
              <a:schemeClr val="tx1"/>
            </a:solidFill>
            <a:latin typeface="Arial" panose="020B0604020202020204" pitchFamily="34" charset="0"/>
          </a:endParaRPr>
        </a:p>
      </dgm:t>
    </dgm:pt>
    <dgm:pt modelId="{71F6F98C-F640-4318-BAD4-45CE8C87FCCE}" type="parTrans" cxnId="{FE44EB33-973B-498D-9D71-8C3AA50B1163}">
      <dgm:prSet/>
      <dgm:spPr/>
      <dgm:t>
        <a:bodyPr/>
        <a:lstStyle/>
        <a:p>
          <a:endParaRPr lang="es-PE">
            <a:solidFill>
              <a:schemeClr val="tx1"/>
            </a:solidFill>
          </a:endParaRPr>
        </a:p>
      </dgm:t>
    </dgm:pt>
    <dgm:pt modelId="{2705605E-3D77-49AA-BF37-C5A543E316C9}" type="sibTrans" cxnId="{FE44EB33-973B-498D-9D71-8C3AA50B1163}">
      <dgm:prSet/>
      <dgm:spPr/>
      <dgm:t>
        <a:bodyPr/>
        <a:lstStyle/>
        <a:p>
          <a:endParaRPr lang="es-PE">
            <a:solidFill>
              <a:schemeClr val="tx1"/>
            </a:solidFill>
          </a:endParaRPr>
        </a:p>
      </dgm:t>
    </dgm:pt>
    <dgm:pt modelId="{78DA642A-39F5-4539-BEEB-7B40AA9EC88D}">
      <dgm:prSet/>
      <dgm:spPr/>
      <dgm:t>
        <a:bodyPr/>
        <a:lstStyle/>
        <a:p>
          <a:r>
            <a:rPr lang="es-ES" altLang="es-PE" dirty="0">
              <a:solidFill>
                <a:schemeClr val="tx1"/>
              </a:solidFill>
              <a:latin typeface="Arial" panose="020B0604020202020204" pitchFamily="34" charset="0"/>
            </a:rPr>
            <a:t>Realiza el </a:t>
          </a:r>
          <a:r>
            <a:rPr lang="es-ES" altLang="es-PE" dirty="0" err="1">
              <a:solidFill>
                <a:schemeClr val="tx1"/>
              </a:solidFill>
              <a:latin typeface="Arial" panose="020B0604020202020204" pitchFamily="34" charset="0"/>
            </a:rPr>
            <a:t>relatorio</a:t>
          </a:r>
          <a:r>
            <a:rPr lang="es-ES" altLang="es-PE" dirty="0">
              <a:solidFill>
                <a:schemeClr val="tx1"/>
              </a:solidFill>
              <a:latin typeface="Arial" panose="020B0604020202020204" pitchFamily="34" charset="0"/>
            </a:rPr>
            <a:t> del proyecto</a:t>
          </a:r>
        </a:p>
      </dgm:t>
    </dgm:pt>
    <dgm:pt modelId="{58DC2F73-C50E-4655-B16C-02AE1DC5B201}" type="parTrans" cxnId="{3F843B0A-2656-4A9A-BF1C-1962D0D3FAB2}">
      <dgm:prSet/>
      <dgm:spPr/>
      <dgm:t>
        <a:bodyPr/>
        <a:lstStyle/>
        <a:p>
          <a:endParaRPr lang="es-PE">
            <a:solidFill>
              <a:schemeClr val="tx1"/>
            </a:solidFill>
          </a:endParaRPr>
        </a:p>
      </dgm:t>
    </dgm:pt>
    <dgm:pt modelId="{6F6830DB-05D1-4B24-8EA4-AB77E0C9AD32}" type="sibTrans" cxnId="{3F843B0A-2656-4A9A-BF1C-1962D0D3FAB2}">
      <dgm:prSet/>
      <dgm:spPr/>
      <dgm:t>
        <a:bodyPr/>
        <a:lstStyle/>
        <a:p>
          <a:endParaRPr lang="es-PE">
            <a:solidFill>
              <a:schemeClr val="tx1"/>
            </a:solidFill>
          </a:endParaRPr>
        </a:p>
      </dgm:t>
    </dgm:pt>
    <dgm:pt modelId="{ACA2D3D7-07A5-4F3F-A9B3-4291200C68A4}">
      <dgm:prSet phldrT="[Texto]"/>
      <dgm:spPr/>
      <dgm:t>
        <a:bodyPr/>
        <a:lstStyle/>
        <a:p>
          <a:pPr>
            <a:buClrTx/>
            <a:buSzTx/>
            <a:buFontTx/>
            <a:buChar char="•"/>
          </a:pPr>
          <a:r>
            <a:rPr lang="es-ES" altLang="es-PE" dirty="0">
              <a:solidFill>
                <a:schemeClr val="tx1"/>
              </a:solidFill>
              <a:latin typeface="Arial" panose="020B0604020202020204" pitchFamily="34" charset="0"/>
            </a:rPr>
            <a:t>Representa a Empresa ante el cliente</a:t>
          </a:r>
          <a:endParaRPr lang="es-PE" dirty="0">
            <a:solidFill>
              <a:schemeClr val="tx1"/>
            </a:solidFill>
          </a:endParaRPr>
        </a:p>
      </dgm:t>
    </dgm:pt>
    <dgm:pt modelId="{BD252ECE-2DD8-41BD-8571-60DEE594EE6F}" type="parTrans" cxnId="{071017FC-5320-4ECA-BEA1-1CC4002D2713}">
      <dgm:prSet/>
      <dgm:spPr/>
      <dgm:t>
        <a:bodyPr/>
        <a:lstStyle/>
        <a:p>
          <a:endParaRPr lang="es-PE"/>
        </a:p>
      </dgm:t>
    </dgm:pt>
    <dgm:pt modelId="{F0663FE6-2F7E-4697-97FC-A91EBF3E2646}" type="sibTrans" cxnId="{071017FC-5320-4ECA-BEA1-1CC4002D2713}">
      <dgm:prSet/>
      <dgm:spPr/>
      <dgm:t>
        <a:bodyPr/>
        <a:lstStyle/>
        <a:p>
          <a:endParaRPr lang="es-PE"/>
        </a:p>
      </dgm:t>
    </dgm:pt>
    <dgm:pt modelId="{11122CA5-604E-458D-9B68-5735A77027FE}">
      <dgm:prSet phldrT="[Texto]"/>
      <dgm:spPr/>
      <dgm:t>
        <a:bodyPr/>
        <a:lstStyle/>
        <a:p>
          <a:pPr>
            <a:buClrTx/>
            <a:buSzTx/>
            <a:buFontTx/>
            <a:buChar char="•"/>
          </a:pPr>
          <a:r>
            <a:rPr lang="es-ES" altLang="es-PE" dirty="0">
              <a:solidFill>
                <a:schemeClr val="tx1"/>
              </a:solidFill>
              <a:latin typeface="Arial" panose="020B0604020202020204" pitchFamily="34" charset="0"/>
            </a:rPr>
            <a:t>Informa sobre el estado del proyecto en comité operativo</a:t>
          </a:r>
          <a:endParaRPr lang="es-PE" dirty="0">
            <a:solidFill>
              <a:schemeClr val="tx1"/>
            </a:solidFill>
          </a:endParaRPr>
        </a:p>
      </dgm:t>
    </dgm:pt>
    <dgm:pt modelId="{E1513F8F-0B9A-4109-841B-23E112DAFE93}" type="parTrans" cxnId="{BA92A43C-2AEC-4747-A63C-DDA51A3F375A}">
      <dgm:prSet/>
      <dgm:spPr/>
      <dgm:t>
        <a:bodyPr/>
        <a:lstStyle/>
        <a:p>
          <a:endParaRPr lang="es-PE"/>
        </a:p>
      </dgm:t>
    </dgm:pt>
    <dgm:pt modelId="{77C18587-4E3F-4D9B-B66E-5AFD020C4F76}" type="sibTrans" cxnId="{BA92A43C-2AEC-4747-A63C-DDA51A3F375A}">
      <dgm:prSet/>
      <dgm:spPr/>
      <dgm:t>
        <a:bodyPr/>
        <a:lstStyle/>
        <a:p>
          <a:endParaRPr lang="es-PE"/>
        </a:p>
      </dgm:t>
    </dgm:pt>
    <dgm:pt modelId="{4168AD20-3066-4851-B592-D2A91939E092}">
      <dgm:prSet phldrT="[Texto]"/>
      <dgm:spPr/>
      <dgm:t>
        <a:bodyPr/>
        <a:lstStyle/>
        <a:p>
          <a:r>
            <a:rPr lang="es-ES" altLang="es-PE" dirty="0">
              <a:solidFill>
                <a:schemeClr val="tx1"/>
              </a:solidFill>
              <a:latin typeface="Arial" panose="020B0604020202020204" pitchFamily="34" charset="0"/>
            </a:rPr>
            <a:t>Informa el estado del proyecto con el cliente</a:t>
          </a:r>
        </a:p>
      </dgm:t>
    </dgm:pt>
    <dgm:pt modelId="{D173EA6F-8828-4DAB-AB85-4E1A38604056}" type="parTrans" cxnId="{80EF9F27-DA3E-49EC-812D-BA71160E228A}">
      <dgm:prSet/>
      <dgm:spPr/>
      <dgm:t>
        <a:bodyPr/>
        <a:lstStyle/>
        <a:p>
          <a:endParaRPr lang="es-PE"/>
        </a:p>
      </dgm:t>
    </dgm:pt>
    <dgm:pt modelId="{E017E7E0-862D-4988-8AEC-8ED8087CD478}" type="sibTrans" cxnId="{80EF9F27-DA3E-49EC-812D-BA71160E228A}">
      <dgm:prSet/>
      <dgm:spPr/>
      <dgm:t>
        <a:bodyPr/>
        <a:lstStyle/>
        <a:p>
          <a:endParaRPr lang="es-PE"/>
        </a:p>
      </dgm:t>
    </dgm:pt>
    <dgm:pt modelId="{74CDF880-8376-4BB8-8047-A4835939DA98}" type="pres">
      <dgm:prSet presAssocID="{DF8F84BE-4803-4E6B-AE3C-05D5C3189CE8}" presName="linearFlow" presStyleCnt="0">
        <dgm:presLayoutVars>
          <dgm:dir/>
          <dgm:animLvl val="lvl"/>
          <dgm:resizeHandles val="exact"/>
        </dgm:presLayoutVars>
      </dgm:prSet>
      <dgm:spPr/>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pt>
    <dgm:pt modelId="{BAA71A4D-8356-494D-BC44-47BD4E013B8F}" type="pres">
      <dgm:prSet presAssocID="{289F4CCC-DF1D-4047-A695-B9C2846F6B55}" presName="descendantText" presStyleLbl="alignAcc1" presStyleIdx="0" presStyleCnt="3">
        <dgm:presLayoutVars>
          <dgm:bulletEnabled val="1"/>
        </dgm:presLayoutVars>
      </dgm:prSet>
      <dgm:spPr/>
    </dgm:pt>
    <dgm:pt modelId="{806F107D-5725-4D5F-9E2E-928B31DD4336}" type="pres">
      <dgm:prSet presAssocID="{DC66E8DF-890F-4CFD-8110-446E8B1C2E85}" presName="sp" presStyleCnt="0"/>
      <dgm:spPr/>
    </dgm:pt>
    <dgm:pt modelId="{7EB47982-F2E2-47CC-929A-72E349801979}" type="pres">
      <dgm:prSet presAssocID="{75FF6477-A9AF-490B-AC22-C8B9C0D28051}" presName="composite" presStyleCnt="0"/>
      <dgm:spPr/>
    </dgm:pt>
    <dgm:pt modelId="{118C2EEF-B90E-4EBD-A1A0-11DBB1950974}" type="pres">
      <dgm:prSet presAssocID="{75FF6477-A9AF-490B-AC22-C8B9C0D28051}" presName="parentText" presStyleLbl="alignNode1" presStyleIdx="1" presStyleCnt="3">
        <dgm:presLayoutVars>
          <dgm:chMax val="1"/>
          <dgm:bulletEnabled val="1"/>
        </dgm:presLayoutVars>
      </dgm:prSet>
      <dgm:spPr/>
    </dgm:pt>
    <dgm:pt modelId="{C531A5B5-0BF1-48F5-89C3-23CE6D89BAA5}" type="pres">
      <dgm:prSet presAssocID="{75FF6477-A9AF-490B-AC22-C8B9C0D28051}" presName="descendantText" presStyleLbl="alignAcc1" presStyleIdx="1" presStyleCnt="3">
        <dgm:presLayoutVars>
          <dgm:bulletEnabled val="1"/>
        </dgm:presLayoutVars>
      </dgm:prSet>
      <dgm:spPr/>
    </dgm:pt>
    <dgm:pt modelId="{3B5B9C61-3B28-4FB4-AD12-2F42D6AF5DB4}" type="pres">
      <dgm:prSet presAssocID="{07EB1CB3-C92D-4593-8ACF-028483D69119}" presName="sp" presStyleCnt="0"/>
      <dgm:spPr/>
    </dgm:pt>
    <dgm:pt modelId="{048D4BA8-C69C-4B7A-8266-484A460A71C9}" type="pres">
      <dgm:prSet presAssocID="{9E739D3D-629D-4903-ACDB-E31C2E68B423}" presName="composite" presStyleCnt="0"/>
      <dgm:spPr/>
    </dgm:pt>
    <dgm:pt modelId="{E172C394-257D-432C-854D-8D2B66C70EB2}" type="pres">
      <dgm:prSet presAssocID="{9E739D3D-629D-4903-ACDB-E31C2E68B423}" presName="parentText" presStyleLbl="alignNode1" presStyleIdx="2" presStyleCnt="3">
        <dgm:presLayoutVars>
          <dgm:chMax val="1"/>
          <dgm:bulletEnabled val="1"/>
        </dgm:presLayoutVars>
      </dgm:prSet>
      <dgm:spPr/>
    </dgm:pt>
    <dgm:pt modelId="{9558A9E5-362E-479D-B0B9-5418178D9FE3}" type="pres">
      <dgm:prSet presAssocID="{9E739D3D-629D-4903-ACDB-E31C2E68B423}" presName="descendantText" presStyleLbl="alignAcc1" presStyleIdx="2" presStyleCnt="3">
        <dgm:presLayoutVars>
          <dgm:bulletEnabled val="1"/>
        </dgm:presLayoutVars>
      </dgm:prSet>
      <dgm:spPr/>
    </dgm:pt>
  </dgm:ptLst>
  <dgm:cxnLst>
    <dgm:cxn modelId="{3F843B0A-2656-4A9A-BF1C-1962D0D3FAB2}" srcId="{9E739D3D-629D-4903-ACDB-E31C2E68B423}" destId="{78DA642A-39F5-4539-BEEB-7B40AA9EC88D}" srcOrd="3" destOrd="0" parTransId="{58DC2F73-C50E-4655-B16C-02AE1DC5B201}" sibTransId="{6F6830DB-05D1-4B24-8EA4-AB77E0C9AD32}"/>
    <dgm:cxn modelId="{09B6981C-B232-4B10-9411-B7D8A58EBB7D}" type="presOf" srcId="{32A2F8F2-8ADA-4759-B5BC-E02431BED554}" destId="{BAA71A4D-8356-494D-BC44-47BD4E013B8F}" srcOrd="0" destOrd="3" presId="urn:microsoft.com/office/officeart/2005/8/layout/chevron2"/>
    <dgm:cxn modelId="{80EF9F27-DA3E-49EC-812D-BA71160E228A}" srcId="{75FF6477-A9AF-490B-AC22-C8B9C0D28051}" destId="{4168AD20-3066-4851-B592-D2A91939E092}" srcOrd="3" destOrd="0" parTransId="{D173EA6F-8828-4DAB-AB85-4E1A38604056}" sibTransId="{E017E7E0-862D-4988-8AEC-8ED8087CD478}"/>
    <dgm:cxn modelId="{FE44EB33-973B-498D-9D71-8C3AA50B1163}" srcId="{9E739D3D-629D-4903-ACDB-E31C2E68B423}" destId="{A39241D5-9424-48CF-A24B-10C56370FBAB}" srcOrd="2" destOrd="0" parTransId="{71F6F98C-F640-4318-BAD4-45CE8C87FCCE}" sibTransId="{2705605E-3D77-49AA-BF37-C5A543E316C9}"/>
    <dgm:cxn modelId="{BA92A43C-2AEC-4747-A63C-DDA51A3F375A}" srcId="{75FF6477-A9AF-490B-AC22-C8B9C0D28051}" destId="{11122CA5-604E-458D-9B68-5735A77027FE}" srcOrd="1" destOrd="0" parTransId="{E1513F8F-0B9A-4109-841B-23E112DAFE93}" sibTransId="{77C18587-4E3F-4D9B-B66E-5AFD020C4F76}"/>
    <dgm:cxn modelId="{9CB2413D-DE3E-4FC3-A2A9-32410B7A1272}" srcId="{DF8F84BE-4803-4E6B-AE3C-05D5C3189CE8}" destId="{9E739D3D-629D-4903-ACDB-E31C2E68B423}" srcOrd="2" destOrd="0" parTransId="{22450D6D-2C59-4216-8195-03F59996CA7A}" sibTransId="{5455106A-55D2-4C93-964D-564F2E63F06E}"/>
    <dgm:cxn modelId="{8497A840-6630-43AA-85EC-E6BB119AB282}" srcId="{289F4CCC-DF1D-4047-A695-B9C2846F6B55}" destId="{1D69FAA2-5D07-4996-8A8C-36CD08098B92}" srcOrd="0" destOrd="0" parTransId="{BE29ED14-F12E-441C-B062-ECB65AA66B99}" sibTransId="{9F8EE243-F05B-48A5-9985-8FE4399BBEF4}"/>
    <dgm:cxn modelId="{FCA8D340-A526-434D-BD35-B9A9045F06A3}" type="presOf" srcId="{4168AD20-3066-4851-B592-D2A91939E092}" destId="{C531A5B5-0BF1-48F5-89C3-23CE6D89BAA5}" srcOrd="0" destOrd="3" presId="urn:microsoft.com/office/officeart/2005/8/layout/chevron2"/>
    <dgm:cxn modelId="{FB8DC75D-3B14-48C7-A2D7-E49CBD555F15}" srcId="{75FF6477-A9AF-490B-AC22-C8B9C0D28051}" destId="{8EB41025-D5DE-41E5-95F6-5E1EEFA2D8D3}" srcOrd="2" destOrd="0" parTransId="{3E07E369-B41A-45D3-85A6-F8E4B90C7E55}" sibTransId="{21498217-64D3-40F3-BABE-4CBD3FFF2A75}"/>
    <dgm:cxn modelId="{122D9D5F-F006-4FFD-B217-B2B685469656}" srcId="{DF8F84BE-4803-4E6B-AE3C-05D5C3189CE8}" destId="{289F4CCC-DF1D-4047-A695-B9C2846F6B55}" srcOrd="0" destOrd="0" parTransId="{F0C0CEB0-5878-4BFA-B012-1700EA6C539D}" sibTransId="{DC66E8DF-890F-4CFD-8110-446E8B1C2E85}"/>
    <dgm:cxn modelId="{A574E546-FA11-44E1-BC8F-E5DC6CC2AD7D}" srcId="{289F4CCC-DF1D-4047-A695-B9C2846F6B55}" destId="{65A0E0C9-6C33-47B2-9683-1E5091FAF9E2}" srcOrd="4" destOrd="0" parTransId="{2E23A143-3C31-41D7-85BA-759209772488}" sibTransId="{828393DC-51B7-4D0D-80B3-A848CF096FEB}"/>
    <dgm:cxn modelId="{2EE0D36E-FFD4-44BE-91A7-02E67D8D5BDD}" srcId="{289F4CCC-DF1D-4047-A695-B9C2846F6B55}" destId="{50248821-BF6C-4BEA-9996-B2D1A3AD163F}" srcOrd="1" destOrd="0" parTransId="{0DA436CB-7FDB-4259-A58E-1D4A6C7AC514}" sibTransId="{8A4C2084-4BD6-4AF8-95A6-A99571FE635E}"/>
    <dgm:cxn modelId="{A4CDD050-F124-47AF-82DF-DD0FE251F9CE}" type="presOf" srcId="{A39241D5-9424-48CF-A24B-10C56370FBAB}" destId="{9558A9E5-362E-479D-B0B9-5418178D9FE3}" srcOrd="0" destOrd="2" presId="urn:microsoft.com/office/officeart/2005/8/layout/chevron2"/>
    <dgm:cxn modelId="{F01AAA75-89C1-4E50-824D-0B53AD03E9CC}" type="presOf" srcId="{78DA642A-39F5-4539-BEEB-7B40AA9EC88D}" destId="{9558A9E5-362E-479D-B0B9-5418178D9FE3}" srcOrd="0" destOrd="3" presId="urn:microsoft.com/office/officeart/2005/8/layout/chevron2"/>
    <dgm:cxn modelId="{89E5D955-9E7C-4D42-B5F5-6A0E5E9C7787}" type="presOf" srcId="{289F4CCC-DF1D-4047-A695-B9C2846F6B55}" destId="{DA002875-5257-4102-B8AC-E61286DB52F3}" srcOrd="0" destOrd="0" presId="urn:microsoft.com/office/officeart/2005/8/layout/chevron2"/>
    <dgm:cxn modelId="{EB88318B-B59D-4397-8428-D9363BA7ED80}" type="presOf" srcId="{1D69FAA2-5D07-4996-8A8C-36CD08098B92}" destId="{BAA71A4D-8356-494D-BC44-47BD4E013B8F}" srcOrd="0" destOrd="0" presId="urn:microsoft.com/office/officeart/2005/8/layout/chevron2"/>
    <dgm:cxn modelId="{66421C8E-80AD-45F7-9DF5-D31D0495BFD6}" type="presOf" srcId="{BCDD09A5-B6AE-4770-8E01-0E04923756DE}" destId="{9558A9E5-362E-479D-B0B9-5418178D9FE3}" srcOrd="0" destOrd="0" presId="urn:microsoft.com/office/officeart/2005/8/layout/chevron2"/>
    <dgm:cxn modelId="{41B9E591-6345-47E8-88A0-268CC9A3A2FC}" srcId="{9E739D3D-629D-4903-ACDB-E31C2E68B423}" destId="{1E0E5D63-7117-44FF-8FDA-4C32571CB953}" srcOrd="1" destOrd="0" parTransId="{B02AEC3A-6061-472D-906D-1A990BF2EC5D}" sibTransId="{7D00D02B-AF5C-4931-8A83-0462EFFE67AE}"/>
    <dgm:cxn modelId="{E7035E92-4108-4531-9633-58987E1BCDEB}" type="presOf" srcId="{11122CA5-604E-458D-9B68-5735A77027FE}" destId="{C531A5B5-0BF1-48F5-89C3-23CE6D89BAA5}" srcOrd="0" destOrd="1" presId="urn:microsoft.com/office/officeart/2005/8/layout/chevron2"/>
    <dgm:cxn modelId="{1186CA9B-91CE-4F4B-994B-7AC2950D9482}" type="presOf" srcId="{9E739D3D-629D-4903-ACDB-E31C2E68B423}" destId="{E172C394-257D-432C-854D-8D2B66C70EB2}" srcOrd="0" destOrd="0" presId="urn:microsoft.com/office/officeart/2005/8/layout/chevron2"/>
    <dgm:cxn modelId="{B528D7A4-78D1-46CD-B963-2C0BF2E55184}" type="presOf" srcId="{897E7F8D-8E88-4585-AAED-A22B45478D82}" destId="{BAA71A4D-8356-494D-BC44-47BD4E013B8F}" srcOrd="0" destOrd="2" presId="urn:microsoft.com/office/officeart/2005/8/layout/chevron2"/>
    <dgm:cxn modelId="{C706B0A9-1163-4868-9301-D46C13B936AD}" type="presOf" srcId="{65A0E0C9-6C33-47B2-9683-1E5091FAF9E2}" destId="{BAA71A4D-8356-494D-BC44-47BD4E013B8F}" srcOrd="0" destOrd="4" presId="urn:microsoft.com/office/officeart/2005/8/layout/chevron2"/>
    <dgm:cxn modelId="{78ACB3AB-08E2-4569-B952-9D555DBD3712}" srcId="{9E739D3D-629D-4903-ACDB-E31C2E68B423}" destId="{BCDD09A5-B6AE-4770-8E01-0E04923756DE}" srcOrd="0" destOrd="0" parTransId="{921F8209-6E16-495C-A6F3-B8438238CB98}" sibTransId="{1E9B8124-09C8-4A88-BFEB-D3B327A1DA35}"/>
    <dgm:cxn modelId="{473136B2-BDE7-4AE0-931D-B86EF139E42C}" type="presOf" srcId="{8EB41025-D5DE-41E5-95F6-5E1EEFA2D8D3}" destId="{C531A5B5-0BF1-48F5-89C3-23CE6D89BAA5}" srcOrd="0" destOrd="2" presId="urn:microsoft.com/office/officeart/2005/8/layout/chevron2"/>
    <dgm:cxn modelId="{A44ADABB-9CCF-4523-8139-97ECCA52E6E3}" type="presOf" srcId="{50248821-BF6C-4BEA-9996-B2D1A3AD163F}" destId="{BAA71A4D-8356-494D-BC44-47BD4E013B8F}" srcOrd="0" destOrd="1" presId="urn:microsoft.com/office/officeart/2005/8/layout/chevron2"/>
    <dgm:cxn modelId="{96D7E4BB-CCE1-4EFC-8D6A-54C2F3DABD33}" srcId="{DF8F84BE-4803-4E6B-AE3C-05D5C3189CE8}" destId="{75FF6477-A9AF-490B-AC22-C8B9C0D28051}" srcOrd="1" destOrd="0" parTransId="{A7ECB30B-F051-45FC-A82F-433A9A9DF046}" sibTransId="{07EB1CB3-C92D-4593-8ACF-028483D69119}"/>
    <dgm:cxn modelId="{D73193CF-4085-4C82-9972-96140541160E}" srcId="{289F4CCC-DF1D-4047-A695-B9C2846F6B55}" destId="{32A2F8F2-8ADA-4759-B5BC-E02431BED554}" srcOrd="3" destOrd="0" parTransId="{76721CFF-DEA7-48CC-8B64-AA5A510EDD4F}" sibTransId="{74F88DD6-EE4A-47B4-9DFB-7DE174836F2C}"/>
    <dgm:cxn modelId="{AEF8F9D7-FC88-46FA-9D2E-B4C6F405CBC6}" type="presOf" srcId="{ACA2D3D7-07A5-4F3F-A9B3-4291200C68A4}" destId="{C531A5B5-0BF1-48F5-89C3-23CE6D89BAA5}" srcOrd="0" destOrd="0" presId="urn:microsoft.com/office/officeart/2005/8/layout/chevron2"/>
    <dgm:cxn modelId="{5CE0BCDD-5919-41D0-9D8D-3410E7D923ED}" type="presOf" srcId="{75FF6477-A9AF-490B-AC22-C8B9C0D28051}" destId="{118C2EEF-B90E-4EBD-A1A0-11DBB1950974}" srcOrd="0" destOrd="0" presId="urn:microsoft.com/office/officeart/2005/8/layout/chevron2"/>
    <dgm:cxn modelId="{C2D39BF3-C9D1-4B51-8755-E9464E3F7AB9}" type="presOf" srcId="{DF8F84BE-4803-4E6B-AE3C-05D5C3189CE8}" destId="{74CDF880-8376-4BB8-8047-A4835939DA98}" srcOrd="0" destOrd="0" presId="urn:microsoft.com/office/officeart/2005/8/layout/chevron2"/>
    <dgm:cxn modelId="{C4F69BF8-0928-4259-A0B7-FF2128CB5A04}" type="presOf" srcId="{1E0E5D63-7117-44FF-8FDA-4C32571CB953}" destId="{9558A9E5-362E-479D-B0B9-5418178D9FE3}" srcOrd="0" destOrd="1" presId="urn:microsoft.com/office/officeart/2005/8/layout/chevron2"/>
    <dgm:cxn modelId="{071017FC-5320-4ECA-BEA1-1CC4002D2713}" srcId="{75FF6477-A9AF-490B-AC22-C8B9C0D28051}" destId="{ACA2D3D7-07A5-4F3F-A9B3-4291200C68A4}" srcOrd="0" destOrd="0" parTransId="{BD252ECE-2DD8-41BD-8571-60DEE594EE6F}" sibTransId="{F0663FE6-2F7E-4697-97FC-A91EBF3E2646}"/>
    <dgm:cxn modelId="{1AFD8CFD-2A20-4B9E-B3A8-F730DDB3CAB6}" srcId="{289F4CCC-DF1D-4047-A695-B9C2846F6B55}" destId="{897E7F8D-8E88-4585-AAED-A22B45478D82}" srcOrd="2" destOrd="0" parTransId="{5ED48FAA-F3D7-4FF1-9172-49B414577B5D}" sibTransId="{EBBC0240-1388-492E-8DA2-40A766C93F5A}"/>
    <dgm:cxn modelId="{4BBD3CCA-408B-4020-A0F3-6B4A522149F3}" type="presParOf" srcId="{74CDF880-8376-4BB8-8047-A4835939DA98}" destId="{3E154543-CBE8-47F2-944C-527BA46C5F13}" srcOrd="0" destOrd="0" presId="urn:microsoft.com/office/officeart/2005/8/layout/chevron2"/>
    <dgm:cxn modelId="{C05211D3-6893-4CCE-816C-4B2F96CAF433}" type="presParOf" srcId="{3E154543-CBE8-47F2-944C-527BA46C5F13}" destId="{DA002875-5257-4102-B8AC-E61286DB52F3}" srcOrd="0" destOrd="0" presId="urn:microsoft.com/office/officeart/2005/8/layout/chevron2"/>
    <dgm:cxn modelId="{F1A48284-9CE3-4149-B0BE-ACB9BCAFE74B}" type="presParOf" srcId="{3E154543-CBE8-47F2-944C-527BA46C5F13}" destId="{BAA71A4D-8356-494D-BC44-47BD4E013B8F}" srcOrd="1" destOrd="0" presId="urn:microsoft.com/office/officeart/2005/8/layout/chevron2"/>
    <dgm:cxn modelId="{82BEDC37-0F9D-43E7-9DE5-41597AE8756E}" type="presParOf" srcId="{74CDF880-8376-4BB8-8047-A4835939DA98}" destId="{806F107D-5725-4D5F-9E2E-928B31DD4336}" srcOrd="1" destOrd="0" presId="urn:microsoft.com/office/officeart/2005/8/layout/chevron2"/>
    <dgm:cxn modelId="{A2245D29-7769-4FCD-AFD5-F812C112689C}" type="presParOf" srcId="{74CDF880-8376-4BB8-8047-A4835939DA98}" destId="{7EB47982-F2E2-47CC-929A-72E349801979}" srcOrd="2" destOrd="0" presId="urn:microsoft.com/office/officeart/2005/8/layout/chevron2"/>
    <dgm:cxn modelId="{113208F3-24ED-4DD6-979E-D133CD486570}" type="presParOf" srcId="{7EB47982-F2E2-47CC-929A-72E349801979}" destId="{118C2EEF-B90E-4EBD-A1A0-11DBB1950974}" srcOrd="0" destOrd="0" presId="urn:microsoft.com/office/officeart/2005/8/layout/chevron2"/>
    <dgm:cxn modelId="{0EC96184-CC48-47D2-97AE-474E447DA663}" type="presParOf" srcId="{7EB47982-F2E2-47CC-929A-72E349801979}" destId="{C531A5B5-0BF1-48F5-89C3-23CE6D89BAA5}" srcOrd="1" destOrd="0" presId="urn:microsoft.com/office/officeart/2005/8/layout/chevron2"/>
    <dgm:cxn modelId="{875D6B7E-F42B-4396-9056-D47AA4336807}" type="presParOf" srcId="{74CDF880-8376-4BB8-8047-A4835939DA98}" destId="{3B5B9C61-3B28-4FB4-AD12-2F42D6AF5DB4}" srcOrd="3" destOrd="0" presId="urn:microsoft.com/office/officeart/2005/8/layout/chevron2"/>
    <dgm:cxn modelId="{155102D4-5973-4459-97EC-B1A3B7E71C26}" type="presParOf" srcId="{74CDF880-8376-4BB8-8047-A4835939DA98}" destId="{048D4BA8-C69C-4B7A-8266-484A460A71C9}" srcOrd="4" destOrd="0" presId="urn:microsoft.com/office/officeart/2005/8/layout/chevron2"/>
    <dgm:cxn modelId="{56F68629-840B-4C86-B86E-30C3A99563CF}" type="presParOf" srcId="{048D4BA8-C69C-4B7A-8266-484A460A71C9}" destId="{E172C394-257D-432C-854D-8D2B66C70EB2}" srcOrd="0" destOrd="0" presId="urn:microsoft.com/office/officeart/2005/8/layout/chevron2"/>
    <dgm:cxn modelId="{471FBFFC-BF88-4A67-B79F-E0A092D41DDC}" type="presParOf" srcId="{048D4BA8-C69C-4B7A-8266-484A460A71C9}" destId="{9558A9E5-362E-479D-B0B9-5418178D9FE3}"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F8F84BE-4803-4E6B-AE3C-05D5C3189CE8}" type="doc">
      <dgm:prSet loTypeId="urn:microsoft.com/office/officeart/2005/8/layout/chevron2" loCatId="list" qsTypeId="urn:microsoft.com/office/officeart/2005/8/quickstyle/simple1" qsCatId="simple" csTypeId="urn:microsoft.com/office/officeart/2005/8/colors/accent3_4" csCatId="accent3" phldr="1"/>
      <dgm:spPr/>
      <dgm:t>
        <a:bodyPr/>
        <a:lstStyle/>
        <a:p>
          <a:endParaRPr lang="es-PE"/>
        </a:p>
      </dgm:t>
    </dgm:pt>
    <dgm:pt modelId="{289F4CCC-DF1D-4047-A695-B9C2846F6B55}">
      <dgm:prSet phldrT="[Texto]" phldr="0" custT="1"/>
      <dgm:spPr/>
      <dgm:t>
        <a:bodyPr/>
        <a:lstStyle/>
        <a:p>
          <a:pPr>
            <a:buClrTx/>
            <a:buSzTx/>
            <a:buFontTx/>
            <a:buNone/>
          </a:pPr>
          <a:r>
            <a:rPr lang="es-PE" altLang="es-PE" sz="1400" b="1" dirty="0">
              <a:solidFill>
                <a:schemeClr val="tx1"/>
              </a:solidFill>
              <a:latin typeface="Arial" panose="020B0604020202020204" pitchFamily="34" charset="0"/>
              <a:cs typeface="Arial" panose="020B0604020202020204" pitchFamily="34" charset="0"/>
            </a:rPr>
            <a:t>Programador</a:t>
          </a:r>
        </a:p>
      </dgm:t>
    </dgm:pt>
    <dgm:pt modelId="{F0C0CEB0-5878-4BFA-B012-1700EA6C539D}" type="par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DC66E8DF-890F-4CFD-8110-446E8B1C2E85}" type="sibTrans" cxnId="{122D9D5F-F006-4FFD-B217-B2B685469656}">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9E739D3D-629D-4903-ACDB-E31C2E68B423}">
      <dgm:prSet phldrT="[Texto]" custT="1"/>
      <dgm:spPr/>
      <dgm:t>
        <a:bodyPr/>
        <a:lstStyle/>
        <a:p>
          <a:pPr rtl="0">
            <a:buClrTx/>
            <a:buSzTx/>
            <a:buFontTx/>
            <a:buNone/>
          </a:pPr>
          <a:r>
            <a:rPr lang="es-PE" altLang="es-PE" sz="1400" b="1" dirty="0">
              <a:solidFill>
                <a:schemeClr val="tx1"/>
              </a:solidFill>
              <a:latin typeface="Arial" panose="020B0604020202020204" pitchFamily="34" charset="0"/>
              <a:cs typeface="Arial" panose="020B0604020202020204" pitchFamily="34" charset="0"/>
            </a:rPr>
            <a:t>Gestor de la configuración</a:t>
          </a:r>
          <a:endParaRPr lang="es-PE" sz="1400" dirty="0">
            <a:solidFill>
              <a:schemeClr val="tx1"/>
            </a:solidFill>
            <a:latin typeface="Arial" panose="020B0604020202020204" pitchFamily="34" charset="0"/>
            <a:cs typeface="Arial" panose="020B0604020202020204" pitchFamily="34" charset="0"/>
          </a:endParaRPr>
        </a:p>
      </dgm:t>
    </dgm:pt>
    <dgm:pt modelId="{22450D6D-2C59-4216-8195-03F59996CA7A}" type="parTrans" cxnId="{9CB2413D-DE3E-4FC3-A2A9-32410B7A1272}">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5455106A-55D2-4C93-964D-564F2E63F06E}" type="sibTrans" cxnId="{9CB2413D-DE3E-4FC3-A2A9-32410B7A1272}">
      <dgm:prSet/>
      <dgm:spPr/>
      <dgm:t>
        <a:bodyPr/>
        <a:lstStyle/>
        <a:p>
          <a:endParaRPr lang="es-PE" sz="1400">
            <a:solidFill>
              <a:schemeClr val="tx1"/>
            </a:solidFill>
            <a:latin typeface="Arial" panose="020B0604020202020204" pitchFamily="34" charset="0"/>
            <a:cs typeface="Arial" panose="020B0604020202020204" pitchFamily="34" charset="0"/>
          </a:endParaRPr>
        </a:p>
      </dgm:t>
    </dgm:pt>
    <dgm:pt modelId="{BCF2FF8F-6966-4241-8E98-C3F2FD02B90E}">
      <dgm:prSet phldr="0" custT="1"/>
      <dgm:spPr/>
      <dgm:t>
        <a:bodyPr/>
        <a:lstStyle/>
        <a:p>
          <a:pPr algn="l" rtl="0"/>
          <a:r>
            <a:rPr lang="es-ES" sz="1400" dirty="0">
              <a:latin typeface="Arial" panose="020B0604020202020204" pitchFamily="34" charset="0"/>
              <a:cs typeface="Arial" panose="020B0604020202020204" pitchFamily="34" charset="0"/>
            </a:rPr>
            <a:t>Gestionar la planificación, identificación, control, seguimiento y auditoría de todos los elementos de configuración en la base de datos de configuración.   </a:t>
          </a:r>
          <a:endParaRPr lang="es-ES" altLang="es-PE" sz="1400" dirty="0">
            <a:latin typeface="Arial" panose="020B0604020202020204" pitchFamily="34" charset="0"/>
            <a:cs typeface="Arial" panose="020B0604020202020204" pitchFamily="34" charset="0"/>
          </a:endParaRPr>
        </a:p>
      </dgm:t>
    </dgm:pt>
    <dgm:pt modelId="{CCCEC36E-0F01-4004-9082-15DEC37BD40F}" type="parTrans" cxnId="{54D891B7-FE4A-4849-9D99-19A071CB3819}">
      <dgm:prSet/>
      <dgm:spPr/>
      <dgm:t>
        <a:bodyPr/>
        <a:lstStyle/>
        <a:p>
          <a:endParaRPr lang="es-PE" sz="1400">
            <a:latin typeface="Arial" panose="020B0604020202020204" pitchFamily="34" charset="0"/>
            <a:cs typeface="Arial" panose="020B0604020202020204" pitchFamily="34" charset="0"/>
          </a:endParaRPr>
        </a:p>
      </dgm:t>
    </dgm:pt>
    <dgm:pt modelId="{907C7F98-0151-4473-BDE5-47B735269583}" type="sibTrans" cxnId="{54D891B7-FE4A-4849-9D99-19A071CB3819}">
      <dgm:prSet/>
      <dgm:spPr/>
      <dgm:t>
        <a:bodyPr/>
        <a:lstStyle/>
        <a:p>
          <a:endParaRPr lang="es-PE" sz="1400">
            <a:latin typeface="Arial" panose="020B0604020202020204" pitchFamily="34" charset="0"/>
            <a:cs typeface="Arial" panose="020B0604020202020204" pitchFamily="34" charset="0"/>
          </a:endParaRPr>
        </a:p>
      </dgm:t>
    </dgm:pt>
    <dgm:pt modelId="{51269E85-413B-4F78-86B5-E2CA9F5979E1}">
      <dgm:prSet phldr="0" custT="1"/>
      <dgm:spPr/>
      <dgm:t>
        <a:bodyPr/>
        <a:lstStyle/>
        <a:p>
          <a:pPr algn="l" rtl="0"/>
          <a:r>
            <a:rPr lang="es-ES" sz="1400" dirty="0">
              <a:latin typeface="Arial" panose="020B0604020202020204" pitchFamily="34" charset="0"/>
              <a:cs typeface="Arial" panose="020B0604020202020204" pitchFamily="34" charset="0"/>
            </a:rPr>
            <a:t>Asegurar la consistencia e integridad de los datos a través de la ejecución de procedimientos de verificación y auditoría.  </a:t>
          </a:r>
        </a:p>
      </dgm:t>
    </dgm:pt>
    <dgm:pt modelId="{5CD60805-AA43-46AB-A411-C2789A7A1EA0}" type="parTrans" cxnId="{EF19784D-3218-4C09-AA91-887D60131E19}">
      <dgm:prSet/>
      <dgm:spPr/>
      <dgm:t>
        <a:bodyPr/>
        <a:lstStyle/>
        <a:p>
          <a:endParaRPr lang="es-PE" sz="1400">
            <a:latin typeface="Arial" panose="020B0604020202020204" pitchFamily="34" charset="0"/>
            <a:cs typeface="Arial" panose="020B0604020202020204" pitchFamily="34" charset="0"/>
          </a:endParaRPr>
        </a:p>
      </dgm:t>
    </dgm:pt>
    <dgm:pt modelId="{6770B09B-F820-4CFD-A1DE-718F04F35862}" type="sibTrans" cxnId="{EF19784D-3218-4C09-AA91-887D60131E19}">
      <dgm:prSet/>
      <dgm:spPr/>
      <dgm:t>
        <a:bodyPr/>
        <a:lstStyle/>
        <a:p>
          <a:endParaRPr lang="es-PE" sz="1400">
            <a:latin typeface="Arial" panose="020B0604020202020204" pitchFamily="34" charset="0"/>
            <a:cs typeface="Arial" panose="020B0604020202020204" pitchFamily="34" charset="0"/>
          </a:endParaRPr>
        </a:p>
      </dgm:t>
    </dgm:pt>
    <dgm:pt modelId="{6592AEF7-FD1D-49B5-AD7F-881433AD841A}">
      <dgm:prSet phldr="0" custT="1"/>
      <dgm:spPr/>
      <dgm:t>
        <a:bodyPr/>
        <a:lstStyle/>
        <a:p>
          <a:pPr algn="l" rtl="0"/>
          <a:r>
            <a:rPr lang="es-ES" sz="1400" dirty="0">
              <a:latin typeface="Arial" panose="020B0604020202020204" pitchFamily="34" charset="0"/>
              <a:cs typeface="Arial" panose="020B0604020202020204" pitchFamily="34" charset="0"/>
            </a:rPr>
            <a:t>Reportar cualquier discrepancia o no conformidad al gestor de configuración.  </a:t>
          </a:r>
        </a:p>
      </dgm:t>
    </dgm:pt>
    <dgm:pt modelId="{7668A385-7E08-42FC-A3F7-44804063B7D3}" type="parTrans" cxnId="{E878D060-E24F-4008-8B73-23A130D769E9}">
      <dgm:prSet/>
      <dgm:spPr/>
      <dgm:t>
        <a:bodyPr/>
        <a:lstStyle/>
        <a:p>
          <a:endParaRPr lang="es-PE" sz="1400">
            <a:latin typeface="Arial" panose="020B0604020202020204" pitchFamily="34" charset="0"/>
            <a:cs typeface="Arial" panose="020B0604020202020204" pitchFamily="34" charset="0"/>
          </a:endParaRPr>
        </a:p>
      </dgm:t>
    </dgm:pt>
    <dgm:pt modelId="{256EECA4-0F88-4D75-9343-AA54C13A8FEF}" type="sibTrans" cxnId="{E878D060-E24F-4008-8B73-23A130D769E9}">
      <dgm:prSet/>
      <dgm:spPr/>
      <dgm:t>
        <a:bodyPr/>
        <a:lstStyle/>
        <a:p>
          <a:endParaRPr lang="es-PE" sz="1400">
            <a:latin typeface="Arial" panose="020B0604020202020204" pitchFamily="34" charset="0"/>
            <a:cs typeface="Arial" panose="020B0604020202020204" pitchFamily="34" charset="0"/>
          </a:endParaRPr>
        </a:p>
      </dgm:t>
    </dgm:pt>
    <dgm:pt modelId="{D1BCFA44-84B1-4F64-AF5C-27A9AEEA58BB}">
      <dgm:prSet phldr="0" custT="1"/>
      <dgm:spPr/>
      <dgm:t>
        <a:bodyPr/>
        <a:lstStyle/>
        <a:p>
          <a:pPr algn="l"/>
          <a:r>
            <a:rPr lang="es-ES" sz="1400" dirty="0">
              <a:latin typeface="Arial" panose="020B0604020202020204" pitchFamily="34" charset="0"/>
              <a:cs typeface="Arial" panose="020B0604020202020204" pitchFamily="34" charset="0"/>
            </a:rPr>
            <a:t>Participar en la mejora continua del proceso de gestión de configuración</a:t>
          </a:r>
        </a:p>
      </dgm:t>
    </dgm:pt>
    <dgm:pt modelId="{ABDD48D7-0905-4028-9F65-F7D12C7ADE8C}" type="parTrans" cxnId="{C96396A1-2F81-4B4F-A75D-6AABB09F9D41}">
      <dgm:prSet/>
      <dgm:spPr/>
      <dgm:t>
        <a:bodyPr/>
        <a:lstStyle/>
        <a:p>
          <a:endParaRPr lang="es-PE" sz="1400">
            <a:latin typeface="Arial" panose="020B0604020202020204" pitchFamily="34" charset="0"/>
            <a:cs typeface="Arial" panose="020B0604020202020204" pitchFamily="34" charset="0"/>
          </a:endParaRPr>
        </a:p>
      </dgm:t>
    </dgm:pt>
    <dgm:pt modelId="{CF6DA737-972C-4407-8AFB-3A1CE40FB1B6}" type="sibTrans" cxnId="{C96396A1-2F81-4B4F-A75D-6AABB09F9D41}">
      <dgm:prSet/>
      <dgm:spPr/>
      <dgm:t>
        <a:bodyPr/>
        <a:lstStyle/>
        <a:p>
          <a:endParaRPr lang="es-PE" sz="1400">
            <a:latin typeface="Arial" panose="020B0604020202020204" pitchFamily="34" charset="0"/>
            <a:cs typeface="Arial" panose="020B0604020202020204" pitchFamily="34" charset="0"/>
          </a:endParaRPr>
        </a:p>
      </dgm:t>
    </dgm:pt>
    <dgm:pt modelId="{CD95CEE8-E26E-42E8-93BD-96B3CEA7AD60}">
      <dgm:prSet phldr="0" custT="1"/>
      <dgm:spPr/>
      <dgm:t>
        <a:bodyPr/>
        <a:lstStyle/>
        <a:p>
          <a:pPr algn="l" rtl="0"/>
          <a:r>
            <a:rPr lang="es-ES" sz="1400" b="0" dirty="0">
              <a:latin typeface="Arial" panose="020B0604020202020204" pitchFamily="34" charset="0"/>
              <a:cs typeface="Arial" panose="020B0604020202020204" pitchFamily="34" charset="0"/>
            </a:rPr>
            <a:t>Elaborar y/o actualizar los manuales y otros documentos relacionados con el desarrollo del proyecto </a:t>
          </a:r>
          <a:endParaRPr lang="es-ES" altLang="es-PE" sz="1400" b="0" dirty="0">
            <a:latin typeface="Arial" panose="020B0604020202020204" pitchFamily="34" charset="0"/>
            <a:cs typeface="Arial" panose="020B0604020202020204" pitchFamily="34" charset="0"/>
          </a:endParaRPr>
        </a:p>
      </dgm:t>
    </dgm:pt>
    <dgm:pt modelId="{19AFA963-7E5D-4F80-936C-5F2F1F374CD1}" type="par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36203DB5-7879-4ED6-8BDA-6BC703081067}" type="sibTrans" cxnId="{06F7B01F-51AD-4877-85F2-BF05983F4FD2}">
      <dgm:prSet/>
      <dgm:spPr/>
      <dgm:t>
        <a:bodyPr/>
        <a:lstStyle/>
        <a:p>
          <a:endParaRPr lang="es-PE" sz="1400">
            <a:latin typeface="Arial" panose="020B0604020202020204" pitchFamily="34" charset="0"/>
            <a:cs typeface="Arial" panose="020B0604020202020204" pitchFamily="34" charset="0"/>
          </a:endParaRPr>
        </a:p>
      </dgm:t>
    </dgm:pt>
    <dgm:pt modelId="{8D1C280C-E8F1-4403-A81B-5F2B35CF5F1C}">
      <dgm:prSet phldr="0" custT="1"/>
      <dgm:spPr/>
      <dgm:t>
        <a:bodyPr/>
        <a:lstStyle/>
        <a:p>
          <a:pPr algn="l" rtl="0"/>
          <a:r>
            <a:rPr lang="es-ES" sz="1400" b="0" dirty="0">
              <a:latin typeface="Arial" panose="020B0604020202020204" pitchFamily="34" charset="0"/>
              <a:cs typeface="Arial" panose="020B0604020202020204" pitchFamily="34" charset="0"/>
            </a:rPr>
            <a:t>Informar al Analista funcional / programador sobre el avance de las actividades de actualización de manuales y sobre problemas funcionales. </a:t>
          </a:r>
          <a:endParaRPr lang="es-ES" sz="1400" dirty="0">
            <a:latin typeface="Arial" panose="020B0604020202020204" pitchFamily="34" charset="0"/>
            <a:cs typeface="Arial" panose="020B0604020202020204" pitchFamily="34" charset="0"/>
          </a:endParaRPr>
        </a:p>
      </dgm:t>
    </dgm:pt>
    <dgm:pt modelId="{4F3CBDCD-374E-48EF-9E23-52DAB63576F4}" type="parTrans" cxnId="{54723FAB-704E-4FEF-A553-E8925EEDD8DE}">
      <dgm:prSet/>
      <dgm:spPr/>
      <dgm:t>
        <a:bodyPr/>
        <a:lstStyle/>
        <a:p>
          <a:endParaRPr lang="es-PE" sz="1400">
            <a:latin typeface="Arial" panose="020B0604020202020204" pitchFamily="34" charset="0"/>
            <a:cs typeface="Arial" panose="020B0604020202020204" pitchFamily="34" charset="0"/>
          </a:endParaRPr>
        </a:p>
      </dgm:t>
    </dgm:pt>
    <dgm:pt modelId="{AC206DE6-C5B1-4544-A993-9628E3AE9EF3}" type="sibTrans" cxnId="{54723FAB-704E-4FEF-A553-E8925EEDD8DE}">
      <dgm:prSet/>
      <dgm:spPr/>
      <dgm:t>
        <a:bodyPr/>
        <a:lstStyle/>
        <a:p>
          <a:endParaRPr lang="es-PE" sz="1400">
            <a:latin typeface="Arial" panose="020B0604020202020204" pitchFamily="34" charset="0"/>
            <a:cs typeface="Arial" panose="020B0604020202020204" pitchFamily="34" charset="0"/>
          </a:endParaRPr>
        </a:p>
      </dgm:t>
    </dgm:pt>
    <dgm:pt modelId="{530B277F-E5BB-42DB-82C5-D99474D41618}">
      <dgm:prSet phldr="0" custT="1"/>
      <dgm:spPr/>
      <dgm:t>
        <a:bodyPr/>
        <a:lstStyle/>
        <a:p>
          <a:pPr algn="l" rtl="0"/>
          <a:r>
            <a:rPr lang="es-ES" sz="1400" b="0" dirty="0">
              <a:latin typeface="Arial" panose="020B0604020202020204" pitchFamily="34" charset="0"/>
              <a:cs typeface="Arial" panose="020B0604020202020204" pitchFamily="34" charset="0"/>
            </a:rPr>
            <a:t>Brindar soporte en las tareas de documentación que se le asigne. </a:t>
          </a:r>
          <a:endParaRPr lang="es-ES" sz="1400" dirty="0">
            <a:latin typeface="Arial" panose="020B0604020202020204" pitchFamily="34" charset="0"/>
            <a:cs typeface="Arial" panose="020B0604020202020204" pitchFamily="34" charset="0"/>
          </a:endParaRPr>
        </a:p>
      </dgm:t>
    </dgm:pt>
    <dgm:pt modelId="{4BFA0157-A04B-4CF5-8264-39ACDE3711CF}" type="parTrans" cxnId="{8C93A7FB-E0B3-46E5-B659-20BAC5858DE5}">
      <dgm:prSet/>
      <dgm:spPr/>
      <dgm:t>
        <a:bodyPr/>
        <a:lstStyle/>
        <a:p>
          <a:endParaRPr lang="es-PE" sz="1400">
            <a:latin typeface="Arial" panose="020B0604020202020204" pitchFamily="34" charset="0"/>
            <a:cs typeface="Arial" panose="020B0604020202020204" pitchFamily="34" charset="0"/>
          </a:endParaRPr>
        </a:p>
      </dgm:t>
    </dgm:pt>
    <dgm:pt modelId="{BDA54162-CA46-4D70-9B6A-E3AA1B56B80B}" type="sibTrans" cxnId="{8C93A7FB-E0B3-46E5-B659-20BAC5858DE5}">
      <dgm:prSet/>
      <dgm:spPr/>
      <dgm:t>
        <a:bodyPr/>
        <a:lstStyle/>
        <a:p>
          <a:endParaRPr lang="es-PE" sz="1400">
            <a:latin typeface="Arial" panose="020B0604020202020204" pitchFamily="34" charset="0"/>
            <a:cs typeface="Arial" panose="020B0604020202020204" pitchFamily="34" charset="0"/>
          </a:endParaRPr>
        </a:p>
      </dgm:t>
    </dgm:pt>
    <dgm:pt modelId="{34D9D3B3-0574-4C13-8185-13B4B6D37183}">
      <dgm:prSet phldr="0" custT="1"/>
      <dgm:spPr/>
      <dgm:t>
        <a:bodyPr/>
        <a:lstStyle/>
        <a:p>
          <a:pPr algn="just" rtl="0"/>
          <a:r>
            <a:rPr lang="es-PE" sz="1400" dirty="0">
              <a:latin typeface="Arial" panose="020B0604020202020204" pitchFamily="34" charset="0"/>
              <a:cs typeface="Arial" panose="020B0604020202020204" pitchFamily="34" charset="0"/>
            </a:rPr>
            <a:t>Analizar, diseñar, elaborar, implantar y mantener el programa y a su vez hace la documentación de estas, según las normas y estándares establecidas. </a:t>
          </a:r>
        </a:p>
      </dgm:t>
    </dgm:pt>
    <dgm:pt modelId="{DF0094DF-F6CA-4E4E-A85D-F6BF78E644C1}" type="par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A090F4F5-77CC-4643-9A01-15C520DB6C0E}" type="sibTrans" cxnId="{B3B176EF-9B0E-44D5-A6FD-EC024DC7E09E}">
      <dgm:prSet/>
      <dgm:spPr/>
      <dgm:t>
        <a:bodyPr/>
        <a:lstStyle/>
        <a:p>
          <a:endParaRPr lang="es-PE" sz="1400">
            <a:latin typeface="Arial" panose="020B0604020202020204" pitchFamily="34" charset="0"/>
            <a:cs typeface="Arial" panose="020B0604020202020204" pitchFamily="34" charset="0"/>
          </a:endParaRPr>
        </a:p>
      </dgm:t>
    </dgm:pt>
    <dgm:pt modelId="{F6731D3A-9F02-4BE4-81B4-3A18AD262D6A}">
      <dgm:prSet phldr="0" custT="1"/>
      <dgm:spPr/>
      <dgm:t>
        <a:bodyPr/>
        <a:lstStyle/>
        <a:p>
          <a:pPr algn="just" rtl="0"/>
          <a:r>
            <a:rPr lang="es-PE" sz="1400" dirty="0">
              <a:latin typeface="Arial" panose="020B0604020202020204" pitchFamily="34" charset="0"/>
              <a:cs typeface="Arial" panose="020B0604020202020204" pitchFamily="34" charset="0"/>
            </a:rPr>
            <a:t>Asiste a usuarios finales en el uso de los programas. </a:t>
          </a:r>
        </a:p>
      </dgm:t>
    </dgm:pt>
    <dgm:pt modelId="{EEA41730-88E1-47AA-958D-84D97FE16B56}" type="parTrans" cxnId="{FD88860A-FF05-4266-8890-CCFAD180DC56}">
      <dgm:prSet/>
      <dgm:spPr/>
      <dgm:t>
        <a:bodyPr/>
        <a:lstStyle/>
        <a:p>
          <a:endParaRPr lang="es-PE" sz="1400">
            <a:latin typeface="Arial" panose="020B0604020202020204" pitchFamily="34" charset="0"/>
            <a:cs typeface="Arial" panose="020B0604020202020204" pitchFamily="34" charset="0"/>
          </a:endParaRPr>
        </a:p>
      </dgm:t>
    </dgm:pt>
    <dgm:pt modelId="{E1E87E8B-4269-4033-BCAB-225AF93645C0}" type="sibTrans" cxnId="{FD88860A-FF05-4266-8890-CCFAD180DC56}">
      <dgm:prSet/>
      <dgm:spPr/>
      <dgm:t>
        <a:bodyPr/>
        <a:lstStyle/>
        <a:p>
          <a:endParaRPr lang="es-PE" sz="1400">
            <a:latin typeface="Arial" panose="020B0604020202020204" pitchFamily="34" charset="0"/>
            <a:cs typeface="Arial" panose="020B0604020202020204" pitchFamily="34" charset="0"/>
          </a:endParaRPr>
        </a:p>
      </dgm:t>
    </dgm:pt>
    <dgm:pt modelId="{EA413D3B-EDA1-459B-A7EC-5B547CA7E960}">
      <dgm:prSet phldr="0" custT="1"/>
      <dgm:spPr/>
      <dgm:t>
        <a:bodyPr/>
        <a:lstStyle/>
        <a:p>
          <a:pPr algn="just" rtl="0"/>
          <a:r>
            <a:rPr lang="es-PE" sz="1400" dirty="0">
              <a:latin typeface="Arial" panose="020B0604020202020204" pitchFamily="34" charset="0"/>
              <a:cs typeface="Arial" panose="020B0604020202020204" pitchFamily="34" charset="0"/>
            </a:rPr>
            <a:t>Realiza respaldo de la información bajo su responsabilidad y reporta anomalías.</a:t>
          </a:r>
        </a:p>
      </dgm:t>
    </dgm:pt>
    <dgm:pt modelId="{332E00E5-F14B-4E20-993F-E9F8284B7E72}" type="parTrans" cxnId="{B21F4FAA-84B3-4657-B41A-193BF47B8607}">
      <dgm:prSet/>
      <dgm:spPr/>
      <dgm:t>
        <a:bodyPr/>
        <a:lstStyle/>
        <a:p>
          <a:endParaRPr lang="es-PE" sz="1400">
            <a:latin typeface="Arial" panose="020B0604020202020204" pitchFamily="34" charset="0"/>
            <a:cs typeface="Arial" panose="020B0604020202020204" pitchFamily="34" charset="0"/>
          </a:endParaRPr>
        </a:p>
      </dgm:t>
    </dgm:pt>
    <dgm:pt modelId="{C89892C6-C46A-4AC0-93BA-693A90FD70F1}" type="sibTrans" cxnId="{B21F4FAA-84B3-4657-B41A-193BF47B8607}">
      <dgm:prSet/>
      <dgm:spPr/>
      <dgm:t>
        <a:bodyPr/>
        <a:lstStyle/>
        <a:p>
          <a:endParaRPr lang="es-PE" sz="1400">
            <a:latin typeface="Arial" panose="020B0604020202020204" pitchFamily="34" charset="0"/>
            <a:cs typeface="Arial" panose="020B0604020202020204" pitchFamily="34" charset="0"/>
          </a:endParaRPr>
        </a:p>
      </dgm:t>
    </dgm:pt>
    <dgm:pt modelId="{8B7680F2-9945-439F-9C43-FE0568A9FB3C}">
      <dgm:prSet phldr="0" custT="1"/>
      <dgm:spPr/>
      <dgm:t>
        <a:bodyPr/>
        <a:lstStyle/>
        <a:p>
          <a:pPr algn="just" rtl="0"/>
          <a:r>
            <a:rPr lang="es-PE" sz="1400" dirty="0">
              <a:latin typeface="Arial" panose="020B0604020202020204" pitchFamily="34" charset="0"/>
              <a:cs typeface="Arial" panose="020B0604020202020204" pitchFamily="34" charset="0"/>
            </a:rPr>
            <a:t>Participa en reuniones técnicas. </a:t>
          </a:r>
        </a:p>
      </dgm:t>
    </dgm:pt>
    <dgm:pt modelId="{680C04CC-F149-4BC5-9C1F-7362941B84CE}" type="parTrans" cxnId="{2C7E9E8C-AF62-4E97-A7F1-03209467ED65}">
      <dgm:prSet/>
      <dgm:spPr/>
      <dgm:t>
        <a:bodyPr/>
        <a:lstStyle/>
        <a:p>
          <a:endParaRPr lang="es-PE" sz="1400">
            <a:latin typeface="Arial" panose="020B0604020202020204" pitchFamily="34" charset="0"/>
            <a:cs typeface="Arial" panose="020B0604020202020204" pitchFamily="34" charset="0"/>
          </a:endParaRPr>
        </a:p>
      </dgm:t>
    </dgm:pt>
    <dgm:pt modelId="{4473D12E-9B53-41EE-BFA6-4654FB489E9C}" type="sibTrans" cxnId="{2C7E9E8C-AF62-4E97-A7F1-03209467ED65}">
      <dgm:prSet/>
      <dgm:spPr/>
      <dgm:t>
        <a:bodyPr/>
        <a:lstStyle/>
        <a:p>
          <a:endParaRPr lang="es-PE" sz="1400">
            <a:latin typeface="Arial" panose="020B0604020202020204" pitchFamily="34" charset="0"/>
            <a:cs typeface="Arial" panose="020B0604020202020204" pitchFamily="34" charset="0"/>
          </a:endParaRPr>
        </a:p>
      </dgm:t>
    </dgm:pt>
    <dgm:pt modelId="{204560EB-B7EA-4738-9FE0-C3677E0E9E4D}">
      <dgm:prSet phldr="0" custT="1"/>
      <dgm:spPr/>
      <dgm:t>
        <a:bodyPr/>
        <a:lstStyle/>
        <a:p>
          <a:pPr algn="just" rtl="0"/>
          <a:r>
            <a:rPr lang="es-PE" altLang="es-PE" sz="1400" b="1" dirty="0">
              <a:solidFill>
                <a:schemeClr val="tx1"/>
              </a:solidFill>
              <a:latin typeface="Arial" panose="020B0604020202020204" pitchFamily="34" charset="0"/>
              <a:cs typeface="Arial" panose="020B0604020202020204" pitchFamily="34" charset="0"/>
            </a:rPr>
            <a:t>Documentador</a:t>
          </a:r>
          <a:endParaRPr lang="es-PE" sz="1400" dirty="0">
            <a:latin typeface="Arial" panose="020B0604020202020204" pitchFamily="34" charset="0"/>
            <a:cs typeface="Arial" panose="020B0604020202020204" pitchFamily="34" charset="0"/>
          </a:endParaRPr>
        </a:p>
      </dgm:t>
    </dgm:pt>
    <dgm:pt modelId="{CD5F5FB7-6F4F-4240-B4EB-234E7C830D86}" type="par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33169317-4B60-489C-868A-1F2D5549423E}" type="sibTrans" cxnId="{ECA254A5-FEF9-4EDA-8467-85C5FA63FAED}">
      <dgm:prSet/>
      <dgm:spPr/>
      <dgm:t>
        <a:bodyPr/>
        <a:lstStyle/>
        <a:p>
          <a:endParaRPr lang="es-PE" sz="1400">
            <a:latin typeface="Arial" panose="020B0604020202020204" pitchFamily="34" charset="0"/>
            <a:cs typeface="Arial" panose="020B0604020202020204" pitchFamily="34" charset="0"/>
          </a:endParaRPr>
        </a:p>
      </dgm:t>
    </dgm:pt>
    <dgm:pt modelId="{74CDF880-8376-4BB8-8047-A4835939DA98}" type="pres">
      <dgm:prSet presAssocID="{DF8F84BE-4803-4E6B-AE3C-05D5C3189CE8}" presName="linearFlow" presStyleCnt="0">
        <dgm:presLayoutVars>
          <dgm:dir/>
          <dgm:animLvl val="lvl"/>
          <dgm:resizeHandles val="exact"/>
        </dgm:presLayoutVars>
      </dgm:prSet>
      <dgm:spPr/>
    </dgm:pt>
    <dgm:pt modelId="{3E154543-CBE8-47F2-944C-527BA46C5F13}" type="pres">
      <dgm:prSet presAssocID="{289F4CCC-DF1D-4047-A695-B9C2846F6B55}" presName="composite" presStyleCnt="0"/>
      <dgm:spPr/>
    </dgm:pt>
    <dgm:pt modelId="{DA002875-5257-4102-B8AC-E61286DB52F3}" type="pres">
      <dgm:prSet presAssocID="{289F4CCC-DF1D-4047-A695-B9C2846F6B55}" presName="parentText" presStyleLbl="alignNode1" presStyleIdx="0" presStyleCnt="3">
        <dgm:presLayoutVars>
          <dgm:chMax val="1"/>
          <dgm:bulletEnabled val="1"/>
        </dgm:presLayoutVars>
      </dgm:prSet>
      <dgm:spPr/>
    </dgm:pt>
    <dgm:pt modelId="{BAA71A4D-8356-494D-BC44-47BD4E013B8F}" type="pres">
      <dgm:prSet presAssocID="{289F4CCC-DF1D-4047-A695-B9C2846F6B55}" presName="descendantText" presStyleLbl="alignAcc1" presStyleIdx="0" presStyleCnt="3">
        <dgm:presLayoutVars>
          <dgm:bulletEnabled val="1"/>
        </dgm:presLayoutVars>
      </dgm:prSet>
      <dgm:spPr/>
    </dgm:pt>
    <dgm:pt modelId="{806F107D-5725-4D5F-9E2E-928B31DD4336}" type="pres">
      <dgm:prSet presAssocID="{DC66E8DF-890F-4CFD-8110-446E8B1C2E85}" presName="sp" presStyleCnt="0"/>
      <dgm:spPr/>
    </dgm:pt>
    <dgm:pt modelId="{D1B16978-827F-4900-949A-7B387233B458}" type="pres">
      <dgm:prSet presAssocID="{204560EB-B7EA-4738-9FE0-C3677E0E9E4D}" presName="composite" presStyleCnt="0"/>
      <dgm:spPr/>
    </dgm:pt>
    <dgm:pt modelId="{9F097AD2-983C-4B5B-9BE0-21020FF71B55}" type="pres">
      <dgm:prSet presAssocID="{204560EB-B7EA-4738-9FE0-C3677E0E9E4D}" presName="parentText" presStyleLbl="alignNode1" presStyleIdx="1" presStyleCnt="3">
        <dgm:presLayoutVars>
          <dgm:chMax val="1"/>
          <dgm:bulletEnabled val="1"/>
        </dgm:presLayoutVars>
      </dgm:prSet>
      <dgm:spPr/>
    </dgm:pt>
    <dgm:pt modelId="{C8F1A6C0-A4AD-45DE-83C8-EF1F147D27C2}" type="pres">
      <dgm:prSet presAssocID="{204560EB-B7EA-4738-9FE0-C3677E0E9E4D}" presName="descendantText" presStyleLbl="alignAcc1" presStyleIdx="1" presStyleCnt="3">
        <dgm:presLayoutVars>
          <dgm:bulletEnabled val="1"/>
        </dgm:presLayoutVars>
      </dgm:prSet>
      <dgm:spPr/>
    </dgm:pt>
    <dgm:pt modelId="{7BEA1EFB-973F-4336-AAA3-E5F288ED7E6C}" type="pres">
      <dgm:prSet presAssocID="{33169317-4B60-489C-868A-1F2D5549423E}" presName="sp" presStyleCnt="0"/>
      <dgm:spPr/>
    </dgm:pt>
    <dgm:pt modelId="{D1383AB9-A9E0-401D-B583-5063D72A2963}" type="pres">
      <dgm:prSet presAssocID="{9E739D3D-629D-4903-ACDB-E31C2E68B423}" presName="composite" presStyleCnt="0"/>
      <dgm:spPr/>
    </dgm:pt>
    <dgm:pt modelId="{4A45E755-EF29-4B72-A0EE-E035011785B5}" type="pres">
      <dgm:prSet presAssocID="{9E739D3D-629D-4903-ACDB-E31C2E68B423}" presName="parentText" presStyleLbl="alignNode1" presStyleIdx="2" presStyleCnt="3">
        <dgm:presLayoutVars>
          <dgm:chMax val="1"/>
          <dgm:bulletEnabled val="1"/>
        </dgm:presLayoutVars>
      </dgm:prSet>
      <dgm:spPr/>
    </dgm:pt>
    <dgm:pt modelId="{F31430D7-7381-45D9-83F2-6F45A0FFFFDD}" type="pres">
      <dgm:prSet presAssocID="{9E739D3D-629D-4903-ACDB-E31C2E68B423}" presName="descendantText" presStyleLbl="alignAcc1" presStyleIdx="2" presStyleCnt="3">
        <dgm:presLayoutVars>
          <dgm:bulletEnabled val="1"/>
        </dgm:presLayoutVars>
      </dgm:prSet>
      <dgm:spPr/>
    </dgm:pt>
  </dgm:ptLst>
  <dgm:cxnLst>
    <dgm:cxn modelId="{FD88860A-FF05-4266-8890-CCFAD180DC56}" srcId="{289F4CCC-DF1D-4047-A695-B9C2846F6B55}" destId="{F6731D3A-9F02-4BE4-81B4-3A18AD262D6A}" srcOrd="1" destOrd="0" parTransId="{EEA41730-88E1-47AA-958D-84D97FE16B56}" sibTransId="{E1E87E8B-4269-4033-BCAB-225AF93645C0}"/>
    <dgm:cxn modelId="{F954A41B-35D3-41EE-BAC2-4B1E8E69531A}" type="presOf" srcId="{EA413D3B-EDA1-459B-A7EC-5B547CA7E960}" destId="{BAA71A4D-8356-494D-BC44-47BD4E013B8F}" srcOrd="0" destOrd="2" presId="urn:microsoft.com/office/officeart/2005/8/layout/chevron2"/>
    <dgm:cxn modelId="{06F7B01F-51AD-4877-85F2-BF05983F4FD2}" srcId="{204560EB-B7EA-4738-9FE0-C3677E0E9E4D}" destId="{CD95CEE8-E26E-42E8-93BD-96B3CEA7AD60}" srcOrd="0" destOrd="0" parTransId="{19AFA963-7E5D-4F80-936C-5F2F1F374CD1}" sibTransId="{36203DB5-7879-4ED6-8BDA-6BC703081067}"/>
    <dgm:cxn modelId="{E458D22D-6383-4C69-B55D-52F069BCF62C}" type="presOf" srcId="{BCF2FF8F-6966-4241-8E98-C3F2FD02B90E}" destId="{F31430D7-7381-45D9-83F2-6F45A0FFFFDD}" srcOrd="0" destOrd="0" presId="urn:microsoft.com/office/officeart/2005/8/layout/chevron2"/>
    <dgm:cxn modelId="{74E43E39-992F-4210-85DE-1D1C17524D7D}" type="presOf" srcId="{289F4CCC-DF1D-4047-A695-B9C2846F6B55}" destId="{DA002875-5257-4102-B8AC-E61286DB52F3}" srcOrd="0" destOrd="0" presId="urn:microsoft.com/office/officeart/2005/8/layout/chevron2"/>
    <dgm:cxn modelId="{9CB2413D-DE3E-4FC3-A2A9-32410B7A1272}" srcId="{DF8F84BE-4803-4E6B-AE3C-05D5C3189CE8}" destId="{9E739D3D-629D-4903-ACDB-E31C2E68B423}" srcOrd="2" destOrd="0" parTransId="{22450D6D-2C59-4216-8195-03F59996CA7A}" sibTransId="{5455106A-55D2-4C93-964D-564F2E63F06E}"/>
    <dgm:cxn modelId="{E921415F-E75E-463E-B0F7-39E9DACC1E43}" type="presOf" srcId="{51269E85-413B-4F78-86B5-E2CA9F5979E1}" destId="{F31430D7-7381-45D9-83F2-6F45A0FFFFDD}" srcOrd="0" destOrd="1" presId="urn:microsoft.com/office/officeart/2005/8/layout/chevron2"/>
    <dgm:cxn modelId="{122D9D5F-F006-4FFD-B217-B2B685469656}" srcId="{DF8F84BE-4803-4E6B-AE3C-05D5C3189CE8}" destId="{289F4CCC-DF1D-4047-A695-B9C2846F6B55}" srcOrd="0" destOrd="0" parTransId="{F0C0CEB0-5878-4BFA-B012-1700EA6C539D}" sibTransId="{DC66E8DF-890F-4CFD-8110-446E8B1C2E85}"/>
    <dgm:cxn modelId="{E878D060-E24F-4008-8B73-23A130D769E9}" srcId="{9E739D3D-629D-4903-ACDB-E31C2E68B423}" destId="{6592AEF7-FD1D-49B5-AD7F-881433AD841A}" srcOrd="2" destOrd="0" parTransId="{7668A385-7E08-42FC-A3F7-44804063B7D3}" sibTransId="{256EECA4-0F88-4D75-9343-AA54C13A8FEF}"/>
    <dgm:cxn modelId="{B9601963-4AE9-494D-83BE-B0DA18BEFCB4}" type="presOf" srcId="{204560EB-B7EA-4738-9FE0-C3677E0E9E4D}" destId="{9F097AD2-983C-4B5B-9BE0-21020FF71B55}" srcOrd="0" destOrd="0" presId="urn:microsoft.com/office/officeart/2005/8/layout/chevron2"/>
    <dgm:cxn modelId="{10DFC743-F49A-4ED1-A013-BB37B738E848}" type="presOf" srcId="{8B7680F2-9945-439F-9C43-FE0568A9FB3C}" destId="{BAA71A4D-8356-494D-BC44-47BD4E013B8F}" srcOrd="0" destOrd="3" presId="urn:microsoft.com/office/officeart/2005/8/layout/chevron2"/>
    <dgm:cxn modelId="{9FA43167-73BF-4764-AF76-E080C4A2C77B}" type="presOf" srcId="{530B277F-E5BB-42DB-82C5-D99474D41618}" destId="{C8F1A6C0-A4AD-45DE-83C8-EF1F147D27C2}" srcOrd="0" destOrd="2" presId="urn:microsoft.com/office/officeart/2005/8/layout/chevron2"/>
    <dgm:cxn modelId="{D03FD467-9D83-4E86-9C78-104063620814}" type="presOf" srcId="{D1BCFA44-84B1-4F64-AF5C-27A9AEEA58BB}" destId="{F31430D7-7381-45D9-83F2-6F45A0FFFFDD}" srcOrd="0" destOrd="3" presId="urn:microsoft.com/office/officeart/2005/8/layout/chevron2"/>
    <dgm:cxn modelId="{EF19784D-3218-4C09-AA91-887D60131E19}" srcId="{9E739D3D-629D-4903-ACDB-E31C2E68B423}" destId="{51269E85-413B-4F78-86B5-E2CA9F5979E1}" srcOrd="1" destOrd="0" parTransId="{5CD60805-AA43-46AB-A411-C2789A7A1EA0}" sibTransId="{6770B09B-F820-4CFD-A1DE-718F04F35862}"/>
    <dgm:cxn modelId="{2E6BD953-1EC9-4B19-8948-B87E5E5049D9}" type="presOf" srcId="{9E739D3D-629D-4903-ACDB-E31C2E68B423}" destId="{4A45E755-EF29-4B72-A0EE-E035011785B5}" srcOrd="0" destOrd="0" presId="urn:microsoft.com/office/officeart/2005/8/layout/chevron2"/>
    <dgm:cxn modelId="{3FD6988A-70C3-4F27-B0EE-25D54C98ED93}" type="presOf" srcId="{CD95CEE8-E26E-42E8-93BD-96B3CEA7AD60}" destId="{C8F1A6C0-A4AD-45DE-83C8-EF1F147D27C2}" srcOrd="0" destOrd="0" presId="urn:microsoft.com/office/officeart/2005/8/layout/chevron2"/>
    <dgm:cxn modelId="{2C7E9E8C-AF62-4E97-A7F1-03209467ED65}" srcId="{289F4CCC-DF1D-4047-A695-B9C2846F6B55}" destId="{8B7680F2-9945-439F-9C43-FE0568A9FB3C}" srcOrd="3" destOrd="0" parTransId="{680C04CC-F149-4BC5-9C1F-7362941B84CE}" sibTransId="{4473D12E-9B53-41EE-BFA6-4654FB489E9C}"/>
    <dgm:cxn modelId="{C96396A1-2F81-4B4F-A75D-6AABB09F9D41}" srcId="{9E739D3D-629D-4903-ACDB-E31C2E68B423}" destId="{D1BCFA44-84B1-4F64-AF5C-27A9AEEA58BB}" srcOrd="3" destOrd="0" parTransId="{ABDD48D7-0905-4028-9F65-F7D12C7ADE8C}" sibTransId="{CF6DA737-972C-4407-8AFB-3A1CE40FB1B6}"/>
    <dgm:cxn modelId="{0DF287A4-4412-4B7A-9D2A-717A8206F590}" type="presOf" srcId="{F6731D3A-9F02-4BE4-81B4-3A18AD262D6A}" destId="{BAA71A4D-8356-494D-BC44-47BD4E013B8F}" srcOrd="0" destOrd="1" presId="urn:microsoft.com/office/officeart/2005/8/layout/chevron2"/>
    <dgm:cxn modelId="{ECA254A5-FEF9-4EDA-8467-85C5FA63FAED}" srcId="{DF8F84BE-4803-4E6B-AE3C-05D5C3189CE8}" destId="{204560EB-B7EA-4738-9FE0-C3677E0E9E4D}" srcOrd="1" destOrd="0" parTransId="{CD5F5FB7-6F4F-4240-B4EB-234E7C830D86}" sibTransId="{33169317-4B60-489C-868A-1F2D5549423E}"/>
    <dgm:cxn modelId="{14AE28A6-19A6-43A5-9909-D0B83F4F2CA5}" type="presOf" srcId="{8D1C280C-E8F1-4403-A81B-5F2B35CF5F1C}" destId="{C8F1A6C0-A4AD-45DE-83C8-EF1F147D27C2}" srcOrd="0" destOrd="1" presId="urn:microsoft.com/office/officeart/2005/8/layout/chevron2"/>
    <dgm:cxn modelId="{B21F4FAA-84B3-4657-B41A-193BF47B8607}" srcId="{289F4CCC-DF1D-4047-A695-B9C2846F6B55}" destId="{EA413D3B-EDA1-459B-A7EC-5B547CA7E960}" srcOrd="2" destOrd="0" parTransId="{332E00E5-F14B-4E20-993F-E9F8284B7E72}" sibTransId="{C89892C6-C46A-4AC0-93BA-693A90FD70F1}"/>
    <dgm:cxn modelId="{54723FAB-704E-4FEF-A553-E8925EEDD8DE}" srcId="{204560EB-B7EA-4738-9FE0-C3677E0E9E4D}" destId="{8D1C280C-E8F1-4403-A81B-5F2B35CF5F1C}" srcOrd="1" destOrd="0" parTransId="{4F3CBDCD-374E-48EF-9E23-52DAB63576F4}" sibTransId="{AC206DE6-C5B1-4544-A993-9628E3AE9EF3}"/>
    <dgm:cxn modelId="{54D891B7-FE4A-4849-9D99-19A071CB3819}" srcId="{9E739D3D-629D-4903-ACDB-E31C2E68B423}" destId="{BCF2FF8F-6966-4241-8E98-C3F2FD02B90E}" srcOrd="0" destOrd="0" parTransId="{CCCEC36E-0F01-4004-9082-15DEC37BD40F}" sibTransId="{907C7F98-0151-4473-BDE5-47B735269583}"/>
    <dgm:cxn modelId="{848710CE-BBE3-4EA0-B88D-69801B5787A7}" type="presOf" srcId="{6592AEF7-FD1D-49B5-AD7F-881433AD841A}" destId="{F31430D7-7381-45D9-83F2-6F45A0FFFFDD}" srcOrd="0" destOrd="2" presId="urn:microsoft.com/office/officeart/2005/8/layout/chevron2"/>
    <dgm:cxn modelId="{B3B176EF-9B0E-44D5-A6FD-EC024DC7E09E}" srcId="{289F4CCC-DF1D-4047-A695-B9C2846F6B55}" destId="{34D9D3B3-0574-4C13-8185-13B4B6D37183}" srcOrd="0" destOrd="0" parTransId="{DF0094DF-F6CA-4E4E-A85D-F6BF78E644C1}" sibTransId="{A090F4F5-77CC-4643-9A01-15C520DB6C0E}"/>
    <dgm:cxn modelId="{C2D39BF3-C9D1-4B51-8755-E9464E3F7AB9}" type="presOf" srcId="{DF8F84BE-4803-4E6B-AE3C-05D5C3189CE8}" destId="{74CDF880-8376-4BB8-8047-A4835939DA98}" srcOrd="0" destOrd="0" presId="urn:microsoft.com/office/officeart/2005/8/layout/chevron2"/>
    <dgm:cxn modelId="{7EB9CFF3-040E-4489-BD4C-8AA737C887BD}" type="presOf" srcId="{34D9D3B3-0574-4C13-8185-13B4B6D37183}" destId="{BAA71A4D-8356-494D-BC44-47BD4E013B8F}" srcOrd="0" destOrd="0" presId="urn:microsoft.com/office/officeart/2005/8/layout/chevron2"/>
    <dgm:cxn modelId="{8C93A7FB-E0B3-46E5-B659-20BAC5858DE5}" srcId="{204560EB-B7EA-4738-9FE0-C3677E0E9E4D}" destId="{530B277F-E5BB-42DB-82C5-D99474D41618}" srcOrd="2" destOrd="0" parTransId="{4BFA0157-A04B-4CF5-8264-39ACDE3711CF}" sibTransId="{BDA54162-CA46-4D70-9B6A-E3AA1B56B80B}"/>
    <dgm:cxn modelId="{7AA4936B-0E86-42BB-9326-EED6427D69F0}" type="presParOf" srcId="{74CDF880-8376-4BB8-8047-A4835939DA98}" destId="{3E154543-CBE8-47F2-944C-527BA46C5F13}" srcOrd="0" destOrd="0" presId="urn:microsoft.com/office/officeart/2005/8/layout/chevron2"/>
    <dgm:cxn modelId="{F528FBA0-83B8-4FC3-8C79-C70D93500858}" type="presParOf" srcId="{3E154543-CBE8-47F2-944C-527BA46C5F13}" destId="{DA002875-5257-4102-B8AC-E61286DB52F3}" srcOrd="0" destOrd="0" presId="urn:microsoft.com/office/officeart/2005/8/layout/chevron2"/>
    <dgm:cxn modelId="{7BC7DBCE-87CF-465B-BFDB-95ABEFDD5A8E}" type="presParOf" srcId="{3E154543-CBE8-47F2-944C-527BA46C5F13}" destId="{BAA71A4D-8356-494D-BC44-47BD4E013B8F}" srcOrd="1" destOrd="0" presId="urn:microsoft.com/office/officeart/2005/8/layout/chevron2"/>
    <dgm:cxn modelId="{1E02CF94-DDF1-4932-9441-D7BF1AE68E8C}" type="presParOf" srcId="{74CDF880-8376-4BB8-8047-A4835939DA98}" destId="{806F107D-5725-4D5F-9E2E-928B31DD4336}" srcOrd="1" destOrd="0" presId="urn:microsoft.com/office/officeart/2005/8/layout/chevron2"/>
    <dgm:cxn modelId="{45D26207-2252-4D5B-A709-8B1067961E0E}" type="presParOf" srcId="{74CDF880-8376-4BB8-8047-A4835939DA98}" destId="{D1B16978-827F-4900-949A-7B387233B458}" srcOrd="2" destOrd="0" presId="urn:microsoft.com/office/officeart/2005/8/layout/chevron2"/>
    <dgm:cxn modelId="{CB46F5BF-C442-47D2-9E14-D86B7F4963D3}" type="presParOf" srcId="{D1B16978-827F-4900-949A-7B387233B458}" destId="{9F097AD2-983C-4B5B-9BE0-21020FF71B55}" srcOrd="0" destOrd="0" presId="urn:microsoft.com/office/officeart/2005/8/layout/chevron2"/>
    <dgm:cxn modelId="{AE4F98E2-38AA-4DFF-A568-605E24D741B7}" type="presParOf" srcId="{D1B16978-827F-4900-949A-7B387233B458}" destId="{C8F1A6C0-A4AD-45DE-83C8-EF1F147D27C2}" srcOrd="1" destOrd="0" presId="urn:microsoft.com/office/officeart/2005/8/layout/chevron2"/>
    <dgm:cxn modelId="{50A42769-C395-4D07-A28D-A98AA0E323A0}" type="presParOf" srcId="{74CDF880-8376-4BB8-8047-A4835939DA98}" destId="{7BEA1EFB-973F-4336-AAA3-E5F288ED7E6C}" srcOrd="3" destOrd="0" presId="urn:microsoft.com/office/officeart/2005/8/layout/chevron2"/>
    <dgm:cxn modelId="{EDA8F178-383E-42B3-9D6B-1118B41333D7}" type="presParOf" srcId="{74CDF880-8376-4BB8-8047-A4835939DA98}" destId="{D1383AB9-A9E0-401D-B583-5063D72A2963}" srcOrd="4" destOrd="0" presId="urn:microsoft.com/office/officeart/2005/8/layout/chevron2"/>
    <dgm:cxn modelId="{250FFD11-9C69-4BEE-B6E1-940CBE21252C}" type="presParOf" srcId="{D1383AB9-A9E0-401D-B583-5063D72A2963}" destId="{4A45E755-EF29-4B72-A0EE-E035011785B5}" srcOrd="0" destOrd="0" presId="urn:microsoft.com/office/officeart/2005/8/layout/chevron2"/>
    <dgm:cxn modelId="{67DF985B-B355-4659-84EF-4EF5BD65F545}" type="presParOf" srcId="{D1383AB9-A9E0-401D-B583-5063D72A2963}" destId="{F31430D7-7381-45D9-83F2-6F45A0FFFFDD}"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Jefe de proyecto</a:t>
          </a:r>
          <a:endParaRPr lang="es-PE" sz="1400" kern="1200" dirty="0">
            <a:solidFill>
              <a:schemeClr val="tx1"/>
            </a:solidFill>
          </a:endParaRP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lrTx/>
            <a:buSzTx/>
            <a:buFontTx/>
            <a:buChar char="•"/>
          </a:pPr>
          <a:r>
            <a:rPr lang="es-ES" altLang="es-PE" sz="1600" kern="1200" dirty="0">
              <a:solidFill>
                <a:schemeClr val="tx1"/>
              </a:solidFill>
              <a:latin typeface="Arial" panose="020B0604020202020204" pitchFamily="34" charset="0"/>
            </a:rPr>
            <a:t>Lidera el equipo de trabajo del proyecto</a:t>
          </a:r>
          <a:endParaRPr lang="es-PE" sz="1600" kern="1200" dirty="0">
            <a:solidFill>
              <a:schemeClr val="tx1"/>
            </a:solidFill>
          </a:endParaRP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Revisa y aprueba el Plan de Gestión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Participa en el </a:t>
          </a:r>
          <a:r>
            <a:rPr lang="es-ES" altLang="es-PE" sz="1600" kern="1200" dirty="0" err="1">
              <a:solidFill>
                <a:schemeClr val="tx1"/>
              </a:solidFill>
              <a:latin typeface="Arial" panose="020B0604020202020204" pitchFamily="34" charset="0"/>
            </a:rPr>
            <a:t>kick</a:t>
          </a:r>
          <a:r>
            <a:rPr lang="es-ES" altLang="es-PE" sz="1600" kern="1200" dirty="0">
              <a:solidFill>
                <a:schemeClr val="tx1"/>
              </a:solidFill>
              <a:latin typeface="Arial" panose="020B0604020202020204" pitchFamily="34" charset="0"/>
            </a:rPr>
            <a:t> off meeting externo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Supervisar en forma directa la ejecución de Plan detallado del Proyecto.</a:t>
          </a:r>
        </a:p>
        <a:p>
          <a:pPr marL="171450" lvl="1" indent="-171450" algn="l" defTabSz="711200">
            <a:lnSpc>
              <a:spcPct val="90000"/>
            </a:lnSpc>
            <a:spcBef>
              <a:spcPct val="0"/>
            </a:spcBef>
            <a:spcAft>
              <a:spcPct val="15000"/>
            </a:spcAft>
            <a:buChar char="•"/>
          </a:pPr>
          <a:r>
            <a:rPr lang="es-ES" altLang="es-PE" sz="1600" kern="1200" dirty="0">
              <a:solidFill>
                <a:schemeClr val="tx1"/>
              </a:solidFill>
              <a:latin typeface="Arial" panose="020B0604020202020204" pitchFamily="34" charset="0"/>
            </a:rPr>
            <a:t>Dirigir el comité de analistas(calidad, funcional/programador).</a:t>
          </a:r>
        </a:p>
      </dsp:txBody>
      <dsp:txXfrm rot="-5400000">
        <a:off x="1338012" y="64708"/>
        <a:ext cx="7768997" cy="1121136"/>
      </dsp:txXfrm>
    </dsp:sp>
    <dsp:sp modelId="{118C2EEF-B90E-4EBD-A1A0-11DBB1950974}">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Funcional/Programador</a:t>
          </a:r>
          <a:endParaRPr lang="es-PE" sz="1400" kern="1200" dirty="0">
            <a:solidFill>
              <a:schemeClr val="tx1"/>
            </a:solidFill>
          </a:endParaRPr>
        </a:p>
      </dsp:txBody>
      <dsp:txXfrm rot="-5400000">
        <a:off x="1" y="2393492"/>
        <a:ext cx="1338011" cy="573433"/>
      </dsp:txXfrm>
    </dsp:sp>
    <dsp:sp modelId="{C531A5B5-0BF1-48F5-89C3-23CE6D89BAA5}">
      <dsp:nvSpPr>
        <dsp:cNvPr id="0" name=""/>
        <dsp:cNvSpPr/>
      </dsp:nvSpPr>
      <dsp:spPr>
        <a:xfrm rot="5400000">
          <a:off x="4631289" y="-1568792"/>
          <a:ext cx="1243092"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Representa a Empresa ante el cliente</a:t>
          </a:r>
          <a:endParaRPr lang="es-PE" sz="1700" kern="1200" dirty="0">
            <a:solidFill>
              <a:schemeClr val="tx1"/>
            </a:solidFill>
          </a:endParaRPr>
        </a:p>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Informa sobre el estado del proyecto en comité operativo</a:t>
          </a:r>
          <a:endParaRPr lang="es-PE" sz="1700" kern="1200" dirty="0">
            <a:solidFill>
              <a:schemeClr val="tx1"/>
            </a:solidFil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al Jefe de proyecto sobre la situación del proyecto a su cargo</a:t>
          </a: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el estado del proyecto con el cliente</a:t>
          </a:r>
        </a:p>
      </dsp:txBody>
      <dsp:txXfrm rot="-5400000">
        <a:off x="1338012" y="1785168"/>
        <a:ext cx="7768965" cy="1121726"/>
      </dsp:txXfrm>
    </dsp:sp>
    <dsp:sp modelId="{E172C394-257D-432C-854D-8D2B66C70EB2}">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rPr>
            <a:t>Analista de calidad</a:t>
          </a:r>
          <a:endParaRPr lang="es-PE" sz="1400" kern="1200" dirty="0">
            <a:solidFill>
              <a:schemeClr val="tx1"/>
            </a:solidFill>
          </a:endParaRPr>
        </a:p>
      </dsp:txBody>
      <dsp:txXfrm rot="-5400000">
        <a:off x="1" y="4113921"/>
        <a:ext cx="1338011" cy="573433"/>
      </dsp:txXfrm>
    </dsp:sp>
    <dsp:sp modelId="{9558A9E5-362E-479D-B0B9-5418178D9FE3}">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lrTx/>
            <a:buSzTx/>
            <a:buFontTx/>
            <a:buChar char="•"/>
          </a:pPr>
          <a:r>
            <a:rPr lang="es-ES" altLang="es-PE" sz="1700" kern="1200" dirty="0">
              <a:solidFill>
                <a:schemeClr val="tx1"/>
              </a:solidFill>
              <a:latin typeface="Arial" panose="020B0604020202020204" pitchFamily="34" charset="0"/>
            </a:rPr>
            <a:t>Trabaja en comunicación permanente con el analista funcional/programador</a:t>
          </a:r>
          <a:endParaRPr lang="es-PE" sz="1700" kern="1200" dirty="0">
            <a:solidFill>
              <a:schemeClr val="tx1"/>
            </a:solidFill>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En conjunto con el equipo de trabajo realiza el Plan de Gestión del Proyecto</a:t>
          </a: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Informa sobre el estado del proyecto en reunión </a:t>
          </a:r>
          <a:r>
            <a:rPr lang="en-US" altLang="es-PE" sz="1700" kern="1200" dirty="0">
              <a:solidFill>
                <a:schemeClr val="tx1"/>
              </a:solidFill>
              <a:latin typeface="Arial" panose="020B0604020202020204" pitchFamily="34" charset="0"/>
            </a:rPr>
            <a:t>el kick off meeting </a:t>
          </a:r>
          <a:r>
            <a:rPr lang="en-US" altLang="es-PE" sz="1700" kern="1200" dirty="0" err="1">
              <a:solidFill>
                <a:schemeClr val="tx1"/>
              </a:solidFill>
              <a:latin typeface="Arial" panose="020B0604020202020204" pitchFamily="34" charset="0"/>
            </a:rPr>
            <a:t>interno</a:t>
          </a:r>
          <a:r>
            <a:rPr lang="en-US" altLang="es-PE" sz="1700" kern="1200" dirty="0">
              <a:solidFill>
                <a:schemeClr val="tx1"/>
              </a:solidFill>
              <a:latin typeface="Arial" panose="020B0604020202020204" pitchFamily="34" charset="0"/>
            </a:rPr>
            <a:t> </a:t>
          </a:r>
          <a:endParaRPr lang="es-ES" altLang="es-PE" sz="1700" kern="1200" dirty="0">
            <a:solidFill>
              <a:schemeClr val="tx1"/>
            </a:solidFill>
            <a:latin typeface="Arial" panose="020B0604020202020204" pitchFamily="34" charset="0"/>
          </a:endParaRPr>
        </a:p>
        <a:p>
          <a:pPr marL="171450" lvl="1" indent="-171450" algn="l" defTabSz="755650">
            <a:lnSpc>
              <a:spcPct val="90000"/>
            </a:lnSpc>
            <a:spcBef>
              <a:spcPct val="0"/>
            </a:spcBef>
            <a:spcAft>
              <a:spcPct val="15000"/>
            </a:spcAft>
            <a:buChar char="•"/>
          </a:pPr>
          <a:r>
            <a:rPr lang="es-ES" altLang="es-PE" sz="1700" kern="1200" dirty="0">
              <a:solidFill>
                <a:schemeClr val="tx1"/>
              </a:solidFill>
              <a:latin typeface="Arial" panose="020B0604020202020204" pitchFamily="34" charset="0"/>
            </a:rPr>
            <a:t>Realiza el </a:t>
          </a:r>
          <a:r>
            <a:rPr lang="es-ES" altLang="es-PE" sz="1700" kern="1200" dirty="0" err="1">
              <a:solidFill>
                <a:schemeClr val="tx1"/>
              </a:solidFill>
              <a:latin typeface="Arial" panose="020B0604020202020204" pitchFamily="34" charset="0"/>
            </a:rPr>
            <a:t>relatorio</a:t>
          </a:r>
          <a:r>
            <a:rPr lang="es-ES" altLang="es-PE" sz="1700" kern="1200" dirty="0">
              <a:solidFill>
                <a:schemeClr val="tx1"/>
              </a:solidFill>
              <a:latin typeface="Arial" panose="020B0604020202020204" pitchFamily="34" charset="0"/>
            </a:rPr>
            <a:t> del proyecto</a:t>
          </a:r>
        </a:p>
      </dsp:txBody>
      <dsp:txXfrm rot="-5400000">
        <a:off x="1338012" y="3505566"/>
        <a:ext cx="7768997" cy="112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02875-5257-4102-B8AC-E61286DB52F3}">
      <dsp:nvSpPr>
        <dsp:cNvPr id="0" name=""/>
        <dsp:cNvSpPr/>
      </dsp:nvSpPr>
      <dsp:spPr>
        <a:xfrm rot="5400000">
          <a:off x="-286716" y="290773"/>
          <a:ext cx="1911444" cy="1338011"/>
        </a:xfrm>
        <a:prstGeom prst="chevron">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cs typeface="Arial" panose="020B0604020202020204" pitchFamily="34" charset="0"/>
            </a:rPr>
            <a:t>Programador</a:t>
          </a:r>
        </a:p>
      </dsp:txBody>
      <dsp:txXfrm rot="-5400000">
        <a:off x="1" y="673063"/>
        <a:ext cx="1338011" cy="573433"/>
      </dsp:txXfrm>
    </dsp:sp>
    <dsp:sp modelId="{BAA71A4D-8356-494D-BC44-47BD4E013B8F}">
      <dsp:nvSpPr>
        <dsp:cNvPr id="0" name=""/>
        <dsp:cNvSpPr/>
      </dsp:nvSpPr>
      <dsp:spPr>
        <a:xfrm rot="5400000">
          <a:off x="4631616" y="-3289547"/>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just" defTabSz="622300" rtl="0">
            <a:lnSpc>
              <a:spcPct val="90000"/>
            </a:lnSpc>
            <a:spcBef>
              <a:spcPct val="0"/>
            </a:spcBef>
            <a:spcAft>
              <a:spcPct val="15000"/>
            </a:spcAft>
            <a:buChar char="•"/>
          </a:pPr>
          <a:r>
            <a:rPr lang="es-PE" sz="1400" kern="1200" dirty="0">
              <a:latin typeface="Arial" panose="020B0604020202020204" pitchFamily="34" charset="0"/>
              <a:cs typeface="Arial" panose="020B0604020202020204" pitchFamily="34" charset="0"/>
            </a:rPr>
            <a:t>Analizar, diseñar, elaborar, implantar y mantener el programa y a su vez hace la documentación de estas, según las normas y estándares establecidas. </a:t>
          </a:r>
        </a:p>
        <a:p>
          <a:pPr marL="114300" lvl="1" indent="-114300" algn="just" defTabSz="622300" rtl="0">
            <a:lnSpc>
              <a:spcPct val="90000"/>
            </a:lnSpc>
            <a:spcBef>
              <a:spcPct val="0"/>
            </a:spcBef>
            <a:spcAft>
              <a:spcPct val="15000"/>
            </a:spcAft>
            <a:buChar char="•"/>
          </a:pPr>
          <a:r>
            <a:rPr lang="es-PE" sz="1400" kern="1200" dirty="0">
              <a:latin typeface="Arial" panose="020B0604020202020204" pitchFamily="34" charset="0"/>
              <a:cs typeface="Arial" panose="020B0604020202020204" pitchFamily="34" charset="0"/>
            </a:rPr>
            <a:t>Asiste a usuarios finales en el uso de los programas. </a:t>
          </a:r>
        </a:p>
        <a:p>
          <a:pPr marL="114300" lvl="1" indent="-114300" algn="just" defTabSz="622300" rtl="0">
            <a:lnSpc>
              <a:spcPct val="90000"/>
            </a:lnSpc>
            <a:spcBef>
              <a:spcPct val="0"/>
            </a:spcBef>
            <a:spcAft>
              <a:spcPct val="15000"/>
            </a:spcAft>
            <a:buChar char="•"/>
          </a:pPr>
          <a:r>
            <a:rPr lang="es-PE" sz="1400" kern="1200" dirty="0">
              <a:latin typeface="Arial" panose="020B0604020202020204" pitchFamily="34" charset="0"/>
              <a:cs typeface="Arial" panose="020B0604020202020204" pitchFamily="34" charset="0"/>
            </a:rPr>
            <a:t>Realiza respaldo de la información bajo su responsabilidad y reporta anomalías.</a:t>
          </a:r>
        </a:p>
        <a:p>
          <a:pPr marL="114300" lvl="1" indent="-114300" algn="just" defTabSz="622300" rtl="0">
            <a:lnSpc>
              <a:spcPct val="90000"/>
            </a:lnSpc>
            <a:spcBef>
              <a:spcPct val="0"/>
            </a:spcBef>
            <a:spcAft>
              <a:spcPct val="15000"/>
            </a:spcAft>
            <a:buChar char="•"/>
          </a:pPr>
          <a:r>
            <a:rPr lang="es-PE" sz="1400" kern="1200" dirty="0">
              <a:latin typeface="Arial" panose="020B0604020202020204" pitchFamily="34" charset="0"/>
              <a:cs typeface="Arial" panose="020B0604020202020204" pitchFamily="34" charset="0"/>
            </a:rPr>
            <a:t>Participa en reuniones técnicas. </a:t>
          </a:r>
        </a:p>
      </dsp:txBody>
      <dsp:txXfrm rot="-5400000">
        <a:off x="1338012" y="64708"/>
        <a:ext cx="7768997" cy="1121136"/>
      </dsp:txXfrm>
    </dsp:sp>
    <dsp:sp modelId="{9F097AD2-983C-4B5B-9BE0-21020FF71B55}">
      <dsp:nvSpPr>
        <dsp:cNvPr id="0" name=""/>
        <dsp:cNvSpPr/>
      </dsp:nvSpPr>
      <dsp:spPr>
        <a:xfrm rot="5400000">
          <a:off x="-286716" y="2011202"/>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just" defTabSz="622300" rtl="0">
            <a:lnSpc>
              <a:spcPct val="90000"/>
            </a:lnSpc>
            <a:spcBef>
              <a:spcPct val="0"/>
            </a:spcBef>
            <a:spcAft>
              <a:spcPct val="35000"/>
            </a:spcAft>
            <a:buNone/>
          </a:pPr>
          <a:r>
            <a:rPr lang="es-PE" altLang="es-PE" sz="1400" b="1" kern="1200" dirty="0">
              <a:solidFill>
                <a:schemeClr val="tx1"/>
              </a:solidFill>
              <a:latin typeface="Arial" panose="020B0604020202020204" pitchFamily="34" charset="0"/>
              <a:cs typeface="Arial" panose="020B0604020202020204" pitchFamily="34" charset="0"/>
            </a:rPr>
            <a:t>Documentador</a:t>
          </a:r>
          <a:endParaRPr lang="es-PE" sz="1400" kern="1200" dirty="0">
            <a:latin typeface="Arial" panose="020B0604020202020204" pitchFamily="34" charset="0"/>
            <a:cs typeface="Arial" panose="020B0604020202020204" pitchFamily="34" charset="0"/>
          </a:endParaRPr>
        </a:p>
      </dsp:txBody>
      <dsp:txXfrm rot="-5400000">
        <a:off x="1" y="2393492"/>
        <a:ext cx="1338011" cy="573433"/>
      </dsp:txXfrm>
    </dsp:sp>
    <dsp:sp modelId="{C8F1A6C0-A4AD-45DE-83C8-EF1F147D27C2}">
      <dsp:nvSpPr>
        <dsp:cNvPr id="0" name=""/>
        <dsp:cNvSpPr/>
      </dsp:nvSpPr>
      <dsp:spPr>
        <a:xfrm rot="5400000">
          <a:off x="4631616" y="-1569118"/>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ES" sz="1400" b="0" kern="1200" dirty="0">
              <a:latin typeface="Arial" panose="020B0604020202020204" pitchFamily="34" charset="0"/>
              <a:cs typeface="Arial" panose="020B0604020202020204" pitchFamily="34" charset="0"/>
            </a:rPr>
            <a:t>Elaborar y/o actualizar los manuales y otros documentos relacionados con el desarrollo del proyecto </a:t>
          </a:r>
          <a:endParaRPr lang="es-ES" altLang="es-PE" sz="1400" b="0" kern="1200" dirty="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b="0" kern="1200" dirty="0">
              <a:latin typeface="Arial" panose="020B0604020202020204" pitchFamily="34" charset="0"/>
              <a:cs typeface="Arial" panose="020B0604020202020204" pitchFamily="34" charset="0"/>
            </a:rPr>
            <a:t>Informar al Analista funcional / programador sobre el avance de las actividades de actualización de manuales y sobre problemas funcionales. </a:t>
          </a:r>
          <a:endParaRPr lang="es-ES" sz="1400" kern="1200" dirty="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b="0" kern="1200" dirty="0">
              <a:latin typeface="Arial" panose="020B0604020202020204" pitchFamily="34" charset="0"/>
              <a:cs typeface="Arial" panose="020B0604020202020204" pitchFamily="34" charset="0"/>
            </a:rPr>
            <a:t>Brindar soporte en las tareas de documentación que se le asigne. </a:t>
          </a:r>
          <a:endParaRPr lang="es-ES" sz="1400" kern="1200" dirty="0">
            <a:latin typeface="Arial" panose="020B0604020202020204" pitchFamily="34" charset="0"/>
            <a:cs typeface="Arial" panose="020B0604020202020204" pitchFamily="34" charset="0"/>
          </a:endParaRPr>
        </a:p>
      </dsp:txBody>
      <dsp:txXfrm rot="-5400000">
        <a:off x="1338012" y="1785137"/>
        <a:ext cx="7768997" cy="1121136"/>
      </dsp:txXfrm>
    </dsp:sp>
    <dsp:sp modelId="{4A45E755-EF29-4B72-A0EE-E035011785B5}">
      <dsp:nvSpPr>
        <dsp:cNvPr id="0" name=""/>
        <dsp:cNvSpPr/>
      </dsp:nvSpPr>
      <dsp:spPr>
        <a:xfrm rot="5400000">
          <a:off x="-286716" y="3731631"/>
          <a:ext cx="1911444" cy="1338011"/>
        </a:xfrm>
        <a:prstGeom prst="chevron">
          <a:avLst/>
        </a:prstGeom>
        <a:solidFill>
          <a:schemeClr val="accent3">
            <a:shade val="50000"/>
            <a:hueOff val="232050"/>
            <a:satOff val="-28587"/>
            <a:lumOff val="32823"/>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ClrTx/>
            <a:buSzTx/>
            <a:buFontTx/>
            <a:buNone/>
          </a:pPr>
          <a:r>
            <a:rPr lang="es-PE" altLang="es-PE" sz="1400" b="1" kern="1200" dirty="0">
              <a:solidFill>
                <a:schemeClr val="tx1"/>
              </a:solidFill>
              <a:latin typeface="Arial" panose="020B0604020202020204" pitchFamily="34" charset="0"/>
              <a:cs typeface="Arial" panose="020B0604020202020204" pitchFamily="34" charset="0"/>
            </a:rPr>
            <a:t>Gestor de la configuración</a:t>
          </a:r>
          <a:endParaRPr lang="es-PE" sz="1400" kern="1200" dirty="0">
            <a:solidFill>
              <a:schemeClr val="tx1"/>
            </a:solidFill>
            <a:latin typeface="Arial" panose="020B0604020202020204" pitchFamily="34" charset="0"/>
            <a:cs typeface="Arial" panose="020B0604020202020204" pitchFamily="34" charset="0"/>
          </a:endParaRPr>
        </a:p>
      </dsp:txBody>
      <dsp:txXfrm rot="-5400000">
        <a:off x="1" y="4113921"/>
        <a:ext cx="1338011" cy="573433"/>
      </dsp:txXfrm>
    </dsp:sp>
    <dsp:sp modelId="{F31430D7-7381-45D9-83F2-6F45A0FFFFDD}">
      <dsp:nvSpPr>
        <dsp:cNvPr id="0" name=""/>
        <dsp:cNvSpPr/>
      </dsp:nvSpPr>
      <dsp:spPr>
        <a:xfrm rot="5400000">
          <a:off x="4631616" y="151310"/>
          <a:ext cx="1242438" cy="7829648"/>
        </a:xfrm>
        <a:prstGeom prst="round2SameRect">
          <a:avLst/>
        </a:prstGeom>
        <a:solidFill>
          <a:schemeClr val="lt1">
            <a:alpha val="90000"/>
            <a:hueOff val="0"/>
            <a:satOff val="0"/>
            <a:lumOff val="0"/>
            <a:alphaOff val="0"/>
          </a:schemeClr>
        </a:solidFill>
        <a:ln w="12700" cap="flat" cmpd="sng" algn="ctr">
          <a:solidFill>
            <a:schemeClr val="accent3">
              <a:shade val="50000"/>
              <a:hueOff val="232050"/>
              <a:satOff val="-28587"/>
              <a:lumOff val="328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es-ES" sz="1400" kern="1200" dirty="0">
              <a:latin typeface="Arial" panose="020B0604020202020204" pitchFamily="34" charset="0"/>
              <a:cs typeface="Arial" panose="020B0604020202020204" pitchFamily="34" charset="0"/>
            </a:rPr>
            <a:t>Gestionar la planificación, identificación, control, seguimiento y auditoría de todos los elementos de configuración en la base de datos de configuración.   </a:t>
          </a:r>
          <a:endParaRPr lang="es-ES" altLang="es-PE" sz="1400" kern="1200" dirty="0">
            <a:latin typeface="Arial" panose="020B0604020202020204" pitchFamily="34" charset="0"/>
            <a:cs typeface="Arial" panose="020B0604020202020204" pitchFamily="34" charset="0"/>
          </a:endParaRPr>
        </a:p>
        <a:p>
          <a:pPr marL="114300" lvl="1" indent="-114300" algn="l" defTabSz="622300" rtl="0">
            <a:lnSpc>
              <a:spcPct val="90000"/>
            </a:lnSpc>
            <a:spcBef>
              <a:spcPct val="0"/>
            </a:spcBef>
            <a:spcAft>
              <a:spcPct val="15000"/>
            </a:spcAft>
            <a:buChar char="•"/>
          </a:pPr>
          <a:r>
            <a:rPr lang="es-ES" sz="1400" kern="1200" dirty="0">
              <a:latin typeface="Arial" panose="020B0604020202020204" pitchFamily="34" charset="0"/>
              <a:cs typeface="Arial" panose="020B0604020202020204" pitchFamily="34" charset="0"/>
            </a:rPr>
            <a:t>Asegurar la consistencia e integridad de los datos a través de la ejecución de procedimientos de verificación y auditoría.  </a:t>
          </a:r>
        </a:p>
        <a:p>
          <a:pPr marL="114300" lvl="1" indent="-114300" algn="l" defTabSz="622300" rtl="0">
            <a:lnSpc>
              <a:spcPct val="90000"/>
            </a:lnSpc>
            <a:spcBef>
              <a:spcPct val="0"/>
            </a:spcBef>
            <a:spcAft>
              <a:spcPct val="15000"/>
            </a:spcAft>
            <a:buChar char="•"/>
          </a:pPr>
          <a:r>
            <a:rPr lang="es-ES" sz="1400" kern="1200" dirty="0">
              <a:latin typeface="Arial" panose="020B0604020202020204" pitchFamily="34" charset="0"/>
              <a:cs typeface="Arial" panose="020B0604020202020204" pitchFamily="34" charset="0"/>
            </a:rPr>
            <a:t>Reportar cualquier discrepancia o no conformidad al gestor de configuración.  </a:t>
          </a:r>
        </a:p>
        <a:p>
          <a:pPr marL="114300" lvl="1" indent="-114300" algn="l" defTabSz="622300">
            <a:lnSpc>
              <a:spcPct val="90000"/>
            </a:lnSpc>
            <a:spcBef>
              <a:spcPct val="0"/>
            </a:spcBef>
            <a:spcAft>
              <a:spcPct val="15000"/>
            </a:spcAft>
            <a:buChar char="•"/>
          </a:pPr>
          <a:r>
            <a:rPr lang="es-ES" sz="1400" kern="1200" dirty="0">
              <a:latin typeface="Arial" panose="020B0604020202020204" pitchFamily="34" charset="0"/>
              <a:cs typeface="Arial" panose="020B0604020202020204" pitchFamily="34" charset="0"/>
            </a:rPr>
            <a:t>Participar en la mejora continua del proceso de gestión de configuración</a:t>
          </a:r>
        </a:p>
      </dsp:txBody>
      <dsp:txXfrm rot="-5400000">
        <a:off x="1338012" y="3505566"/>
        <a:ext cx="7768997" cy="11211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33067C-2384-41D2-8B82-9349FDE7AD9D}" type="datetime1">
              <a:rPr lang="es-ES" smtClean="0"/>
              <a:t>29/01/2020</a:t>
            </a:fld>
            <a:endParaRPr lang="es-ES" dirty="0"/>
          </a:p>
        </p:txBody>
      </p:sp>
      <p:sp>
        <p:nvSpPr>
          <p:cNvPr id="4" name="Marcador de pie de página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s-ES" smtClean="0"/>
              <a:t>‹Nº›</a:t>
            </a:fld>
            <a:endParaRPr lang="es-ES"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7F61-0961-4A80-86AF-2E6D11CE3A9F}" type="datetime1">
              <a:rPr lang="es-ES" smtClean="0"/>
              <a:pPr/>
              <a:t>29/01/2020</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s-ES" noProof="0" smtClean="0"/>
              <a:t>‹Nº›</a:t>
            </a:fld>
            <a:endParaRPr lang="es-ES"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1</a:t>
            </a:fld>
            <a:endParaRPr lang="es-ES"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2</a:t>
            </a:fld>
            <a:endParaRPr lang="es-ES"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4</a:t>
            </a:fld>
            <a:endParaRPr lang="es-ES" dirty="0"/>
          </a:p>
        </p:txBody>
      </p:sp>
    </p:spTree>
    <p:extLst>
      <p:ext uri="{BB962C8B-B14F-4D97-AF65-F5344CB8AC3E}">
        <p14:creationId xmlns:p14="http://schemas.microsoft.com/office/powerpoint/2010/main" val="1651124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6</a:t>
            </a:fld>
            <a:endParaRPr lang="es-ES" dirty="0"/>
          </a:p>
        </p:txBody>
      </p:sp>
    </p:spTree>
    <p:extLst>
      <p:ext uri="{BB962C8B-B14F-4D97-AF65-F5344CB8AC3E}">
        <p14:creationId xmlns:p14="http://schemas.microsoft.com/office/powerpoint/2010/main" val="443379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8</a:t>
            </a:fld>
            <a:endParaRPr lang="es-ES" dirty="0"/>
          </a:p>
        </p:txBody>
      </p:sp>
    </p:spTree>
    <p:extLst>
      <p:ext uri="{BB962C8B-B14F-4D97-AF65-F5344CB8AC3E}">
        <p14:creationId xmlns:p14="http://schemas.microsoft.com/office/powerpoint/2010/main" val="393574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5"/>
          </p:nvPr>
        </p:nvSpPr>
        <p:spPr/>
        <p:txBody>
          <a:bodyPr rtlCol="0"/>
          <a:lstStyle/>
          <a:p>
            <a:pPr rtl="0"/>
            <a:fld id="{BE60DC36-8EFA-4378-9855-E019C55AC472}" type="slidenum">
              <a:rPr lang="es-ES" smtClean="0"/>
              <a:t>9</a:t>
            </a:fld>
            <a:endParaRPr lang="es-ES" dirty="0"/>
          </a:p>
        </p:txBody>
      </p:sp>
    </p:spTree>
    <p:extLst>
      <p:ext uri="{BB962C8B-B14F-4D97-AF65-F5344CB8AC3E}">
        <p14:creationId xmlns:p14="http://schemas.microsoft.com/office/powerpoint/2010/main" val="233125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pPr rtl="0"/>
            <a:fld id="{BE60DC36-8EFA-4378-9855-E019C55AC472}" type="slidenum">
              <a:rPr lang="es-ES" noProof="0" smtClean="0"/>
              <a:t>11</a:t>
            </a:fld>
            <a:endParaRPr lang="es-ES" noProof="0" dirty="0"/>
          </a:p>
        </p:txBody>
      </p:sp>
    </p:spTree>
    <p:extLst>
      <p:ext uri="{BB962C8B-B14F-4D97-AF65-F5344CB8AC3E}">
        <p14:creationId xmlns:p14="http://schemas.microsoft.com/office/powerpoint/2010/main" val="322221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BE60DC36-8EFA-4378-9855-E019C55AC472}" type="slidenum">
              <a:rPr lang="es-ES" smtClean="0"/>
              <a:t>38</a:t>
            </a:fld>
            <a:endParaRPr lang="es-ES"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endParaRPr lang="es-ES" noProof="0" dirty="0"/>
          </a:p>
        </p:txBody>
      </p:sp>
      <p:sp>
        <p:nvSpPr>
          <p:cNvPr id="3" name="Subtítulo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4" name="Marcador de fecha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0C16DFB5-94AC-45CD-B655-642C94C51F81}"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BF1ECC5-2A51-4AC7-B15E-A2E400532EC9}"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1E128246-380C-4290-A6AD-7E81562CB6AD}"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74639"/>
            <a:ext cx="109728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2C39A6B-21A3-4CA0-B065-AFC748475BCC}"/>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53CF819-0A65-4000-9817-59CDC47354C9}"/>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294335F-C504-49DC-9E24-36657EEB4D4A}"/>
              </a:ext>
            </a:extLst>
          </p:cNvPr>
          <p:cNvSpPr>
            <a:spLocks noGrp="1" noChangeArrowheads="1"/>
          </p:cNvSpPr>
          <p:nvPr>
            <p:ph type="sldNum" sz="quarter" idx="12"/>
          </p:nvPr>
        </p:nvSpPr>
        <p:spPr/>
        <p:txBody>
          <a:bodyPr/>
          <a:lstStyle>
            <a:lvl1pPr>
              <a:defRPr/>
            </a:lvl1pPr>
          </a:lstStyle>
          <a:p>
            <a:pPr>
              <a:defRPr/>
            </a:pPr>
            <a:fld id="{5DE809A0-881E-41CC-81B3-202399601D4D}" type="slidenum">
              <a:rPr lang="en-US" altLang="es-PE"/>
              <a:pPr>
                <a:defRPr/>
              </a:pPr>
              <a:t>‹Nº›</a:t>
            </a:fld>
            <a:endParaRPr lang="en-US" altLang="es-PE"/>
          </a:p>
        </p:txBody>
      </p:sp>
    </p:spTree>
    <p:extLst>
      <p:ext uri="{BB962C8B-B14F-4D97-AF65-F5344CB8AC3E}">
        <p14:creationId xmlns:p14="http://schemas.microsoft.com/office/powerpoint/2010/main" val="2709091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C5383DFE-F986-4781-83AF-3968C48C9EB3}"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26E2C9A-6E6B-4DE2-9D7E-0168118DA85E}"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ADD3C7AD-55D7-4E20-92A5-23F8ADA045B5}" type="datetime1">
              <a:rPr lang="es-ES" noProof="0" smtClean="0"/>
              <a:t>29/01/2020</a:t>
            </a:fld>
            <a:endParaRPr lang="es-ES" noProof="0" dirty="0"/>
          </a:p>
        </p:txBody>
      </p:sp>
      <p:sp>
        <p:nvSpPr>
          <p:cNvPr id="6" name="Marcador de pie de página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endParaRPr lang="es-ES" noProof="0" dirty="0"/>
          </a:p>
        </p:txBody>
      </p:sp>
      <p:sp>
        <p:nvSpPr>
          <p:cNvPr id="3" name="Marcador de posición de texto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D5A9890-7C2F-4316-86E6-1027E38BCA8D}" type="datetime1">
              <a:rPr lang="es-ES" noProof="0" smtClean="0"/>
              <a:t>29/01/2020</a:t>
            </a:fld>
            <a:endParaRPr lang="es-ES" noProof="0" dirty="0"/>
          </a:p>
        </p:txBody>
      </p:sp>
      <p:sp>
        <p:nvSpPr>
          <p:cNvPr id="8" name="Marcador de pie de página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8B8FD95A-F0F2-4ACB-AC1A-6D40283DCDB8}" type="datetime1">
              <a:rPr lang="es-ES" noProof="0" smtClean="0"/>
              <a:t>29/01/2020</a:t>
            </a:fld>
            <a:endParaRPr lang="es-ES" noProof="0" dirty="0"/>
          </a:p>
        </p:txBody>
      </p:sp>
      <p:sp>
        <p:nvSpPr>
          <p:cNvPr id="4" name="Marcador de pie de página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s-ES" noProof="0" dirty="0"/>
          </a:p>
        </p:txBody>
      </p:sp>
      <p:sp>
        <p:nvSpPr>
          <p:cNvPr id="5" name="Marcador de posición de número de diapositiva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9713B84F-F510-4A6A-83E4-3731FCBA9972}" type="datetime1">
              <a:rPr lang="es-ES" noProof="0" smtClean="0"/>
              <a:t>29/01/2020</a:t>
            </a:fld>
            <a:endParaRPr lang="es-ES" noProof="0" dirty="0"/>
          </a:p>
        </p:txBody>
      </p:sp>
      <p:sp>
        <p:nvSpPr>
          <p:cNvPr id="3" name="Marcador de pie de página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contenido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B413D684-A939-43AF-87DA-DE75AAA6C3E7}" type="datetime1">
              <a:rPr lang="es-ES" noProof="0" smtClean="0"/>
              <a:t>29/01/2020</a:t>
            </a:fld>
            <a:endParaRPr lang="es-ES" noProof="0" dirty="0"/>
          </a:p>
        </p:txBody>
      </p:sp>
      <p:sp>
        <p:nvSpPr>
          <p:cNvPr id="6" name="Marcador de pie de página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endParaRPr lang="es-ES" noProof="0" dirty="0"/>
          </a:p>
        </p:txBody>
      </p:sp>
      <p:sp>
        <p:nvSpPr>
          <p:cNvPr id="3" name="Marcador de posición de imagen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A81769A3-87E8-43BF-B421-F06378D84A84}" type="datetime1">
              <a:rPr lang="es-ES" noProof="0" smtClean="0"/>
              <a:t>29/01/2020</a:t>
            </a:fld>
            <a:endParaRPr lang="es-ES" noProof="0" dirty="0"/>
          </a:p>
        </p:txBody>
      </p:sp>
      <p:sp>
        <p:nvSpPr>
          <p:cNvPr id="6" name="Marcador de pie de página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s-ES" noProof="0" dirty="0"/>
          </a:p>
        </p:txBody>
      </p:sp>
      <p:sp>
        <p:nvSpPr>
          <p:cNvPr id="7" name="Marcador de posición de número de diapositiva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391CBFF-97A1-49ED-83E9-FDA97DDB726E}" type="datetime1">
              <a:rPr lang="es-ES" noProof="0" smtClean="0"/>
              <a:t>29/01/2020</a:t>
            </a:fld>
            <a:endParaRPr lang="es-ES" noProof="0" dirty="0"/>
          </a:p>
        </p:txBody>
      </p:sp>
      <p:sp>
        <p:nvSpPr>
          <p:cNvPr id="5" name="Marcador de pie de página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dirty="0"/>
          </a:p>
        </p:txBody>
      </p:sp>
      <p:sp>
        <p:nvSpPr>
          <p:cNvPr id="6" name="Marcador de posición de número de diapositiva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s-ES" noProof="0" smtClean="0"/>
              <a:t>‹Nº›</a:t>
            </a:fld>
            <a:endParaRPr lang="es-ES"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6.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1.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6.emf"/><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6.xml"/></Relationships>
</file>

<file path=ppt/slides/_rels/slide2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20.xml"/><Relationship Id="rId7" Type="http://schemas.openxmlformats.org/officeDocument/2006/relationships/image" Target="../media/image7.wmf"/><Relationship Id="rId2" Type="http://schemas.openxmlformats.org/officeDocument/2006/relationships/slide" Target="slide23.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4.png"/><Relationship Id="rId4" Type="http://schemas.openxmlformats.org/officeDocument/2006/relationships/slide" Target="slide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0AEF-1595-4419-801B-6E36A33BB8CF}"/>
              </a:ext>
            </a:extLst>
          </p:cNvPr>
          <p:cNvSpPr>
            <a:spLocks noGrp="1"/>
          </p:cNvSpPr>
          <p:nvPr>
            <p:ph type="ctrTitle"/>
          </p:nvPr>
        </p:nvSpPr>
        <p:spPr>
          <a:xfrm>
            <a:off x="1524000" y="3500869"/>
            <a:ext cx="9144000" cy="2215991"/>
          </a:xfrm>
        </p:spPr>
        <p:txBody>
          <a:bodyPr lIns="0" tIns="0" rIns="0" bIns="0" rtlCol="0" anchor="t">
            <a:spAutoFit/>
          </a:bodyPr>
          <a:lstStyle/>
          <a:p>
            <a:pPr rtl="0"/>
            <a:r>
              <a:rPr lang="es-ES" b="1" dirty="0">
                <a:solidFill>
                  <a:schemeClr val="bg1"/>
                </a:solidFill>
                <a:latin typeface="Arial" panose="020B0604020202020204" pitchFamily="34" charset="0"/>
                <a:cs typeface="Arial" panose="020B0604020202020204" pitchFamily="34" charset="0"/>
              </a:rPr>
              <a:t>PROCESO DE GESTIÓN DE PROYECTOS</a:t>
            </a:r>
            <a:br>
              <a:rPr lang="es-ES" dirty="0">
                <a:solidFill>
                  <a:schemeClr val="bg1"/>
                </a:solidFill>
                <a:latin typeface="Arial" panose="020B0604020202020204" pitchFamily="34" charset="0"/>
                <a:cs typeface="Arial" panose="020B0604020202020204" pitchFamily="34" charset="0"/>
              </a:rPr>
            </a:br>
            <a:r>
              <a:rPr lang="es-ES" sz="4000" dirty="0">
                <a:solidFill>
                  <a:schemeClr val="accent4"/>
                </a:solidFill>
                <a:latin typeface="Arial" panose="020B0604020202020204" pitchFamily="34" charset="0"/>
                <a:cs typeface="Arial" panose="020B0604020202020204" pitchFamily="34" charset="0"/>
              </a:rPr>
              <a:t>CACHIMBO A CRACK</a:t>
            </a:r>
            <a:endParaRPr lang="es-ES" dirty="0">
              <a:solidFill>
                <a:schemeClr val="accent4"/>
              </a:solidFill>
              <a:latin typeface="Arial" panose="020B0604020202020204" pitchFamily="34" charset="0"/>
              <a:cs typeface="Arial" panose="020B0604020202020204" pitchFamily="34" charset="0"/>
            </a:endParaRPr>
          </a:p>
        </p:txBody>
      </p:sp>
      <p:sp>
        <p:nvSpPr>
          <p:cNvPr id="4" name="Rombo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5" name="Rombo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upo 6" descr="Icono de gráfico. ">
            <a:extLst>
              <a:ext uri="{FF2B5EF4-FFF2-40B4-BE49-F238E27FC236}">
                <a16:creationId xmlns:a16="http://schemas.microsoft.com/office/drawing/2014/main" id="{B95DF07A-CE7E-4D89-9AA0-25F4FFF3B9C7}"/>
              </a:ext>
            </a:extLst>
          </p:cNvPr>
          <p:cNvGrpSpPr/>
          <p:nvPr/>
        </p:nvGrpSpPr>
        <p:grpSpPr>
          <a:xfrm>
            <a:off x="5851020" y="2804619"/>
            <a:ext cx="489958" cy="492680"/>
            <a:chOff x="2025650" y="4786313"/>
            <a:chExt cx="285750" cy="287338"/>
          </a:xfrm>
          <a:solidFill>
            <a:schemeClr val="bg1"/>
          </a:solidFill>
        </p:grpSpPr>
        <p:sp>
          <p:nvSpPr>
            <p:cNvPr id="8" name="Forma libre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9" name="Forma libre 566">
              <a:extLst>
                <a:ext uri="{FF2B5EF4-FFF2-40B4-BE49-F238E27FC236}">
                  <a16:creationId xmlns:a16="http://schemas.microsoft.com/office/drawing/2014/main" id="{B7B50F87-A3AA-4FB6-9692-24BF5512FC5B}"/>
                </a:ext>
              </a:extLst>
            </p:cNvPr>
            <p:cNvSpPr>
              <a:spLocks/>
            </p:cNvSpPr>
            <p:nvPr/>
          </p:nvSpPr>
          <p:spPr bwMode="auto">
            <a:xfrm>
              <a:off x="2054225" y="4843458"/>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1" name="Imagen 10">
            <a:extLst>
              <a:ext uri="{FF2B5EF4-FFF2-40B4-BE49-F238E27FC236}">
                <a16:creationId xmlns:a16="http://schemas.microsoft.com/office/drawing/2014/main" id="{ACE7A622-937D-4E77-B023-268ACF0DF6A4}"/>
              </a:ext>
            </a:extLst>
          </p:cNvPr>
          <p:cNvPicPr/>
          <p:nvPr/>
        </p:nvPicPr>
        <p:blipFill>
          <a:blip r:embed="rId3">
            <a:extLst>
              <a:ext uri="{28A0092B-C50C-407E-A947-70E740481C1C}">
                <a14:useLocalDpi xmlns:a14="http://schemas.microsoft.com/office/drawing/2010/main" val="0"/>
              </a:ext>
            </a:extLst>
          </a:blip>
          <a:stretch>
            <a:fillRect/>
          </a:stretch>
        </p:blipFill>
        <p:spPr>
          <a:xfrm>
            <a:off x="5170083" y="5702337"/>
            <a:ext cx="1459865" cy="449580"/>
          </a:xfrm>
          <a:prstGeom prst="rect">
            <a:avLst/>
          </a:prstGeom>
        </p:spPr>
      </p:pic>
      <p:grpSp>
        <p:nvGrpSpPr>
          <p:cNvPr id="10" name="Group 8">
            <a:extLst>
              <a:ext uri="{FF2B5EF4-FFF2-40B4-BE49-F238E27FC236}">
                <a16:creationId xmlns:a16="http://schemas.microsoft.com/office/drawing/2014/main" id="{D1808453-A8C3-4EF3-A485-CB0F92E53304}"/>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156217B5-E5DA-4CE1-B6FC-55D10AA0C6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08941D80-EBD6-4431-8AAF-EB216581F6D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14F5B57-8661-46F8-A7B0-4E0027B888E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97D691AE-D519-4F2E-A3F8-82AE3E9F33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3B5C39D9-895F-413A-BCE1-329C48D8116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08B53360-13AC-44C8-B479-D52E2AA8E4B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557762CA-1CF6-491B-89A5-06D35B23F5C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E5787EA0-C3FC-4AAC-942C-CAC438A863E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FB8D8007-C0F8-44ED-A8DA-AE202E9821F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3F884DCF-7129-4D85-B7BB-C8E4280BAA9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98759BEC-96E3-4651-995F-2350F6969DB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FC5CF41E-592E-4672-B3BF-7A5BBD83146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40CD2A8C-7639-4C33-8D54-ADE66E92B1F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F1A5F4DE-CD54-4599-B67F-7E2388A27E3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094DE692-89F3-41D7-91D5-CEA811C9C0A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4735E41E-AF2A-4A7E-909B-D09CA07BFC8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CFA7F3F9-0013-4F37-860B-493ECDCFEA8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7F740B81-097F-44E8-BC58-EB5F3BA805D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608F53B6-98DD-489A-A2CB-46ED0AC7B2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E8D384B0-8C6B-48A6-BAB5-0E4FA019875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392A51E-0BD8-4E9E-ABAC-CDD905FB377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8B907D27-D17F-4321-970B-00D668A26CE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8464CA91-E403-43FD-9FE1-8D759CA35531}"/>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7393CA2E-05AB-49A5-A1BC-7D380AF837F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A38AC73F-7E05-4674-BCF0-D1B0AAAB5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ACC27D4B-8205-4B5E-BA4C-BC1ED7FB20F3}"/>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7C033B11-945E-4854-AF9C-D2AB5AA5413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7853679D-7747-4BA8-8634-68C2EECDC84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167A70BF-1F4D-4FD7-9F9A-590ED021C7C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3A173B59-6D7D-4E47-81A9-EECE4550B3B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4C01E305-B7AA-4D56-8B9B-46E4484D3D6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D3221C7C-D337-4565-8008-BB85193D10D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DA51857D-E991-41E1-BE25-A071422F899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FD458BF9-3145-41EE-BC12-0C52249B825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662238B-4E8A-453F-9D6C-6F6AE3DACFB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4C3243D5-9F25-4DA9-AD3E-81AC57F4791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B0F580C1-8882-4B9E-B1D9-519E61A94E2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3FC50EA2-A643-47B6-80B3-8A65B7B8427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FA726AE3-801F-410A-8937-57FCAE9A3C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C9A42EA4-A4AC-4C2E-8B4D-9B924286718D}"/>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FAEC03C1-83E4-473B-945C-3849B1DE03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6CC6BE21-4824-42A8-8FF5-954CB4E4AB5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B3681E47-30CF-4089-ABBA-5DF018B33F22}"/>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59A597AB-7188-4F40-A5E8-273D4AF961B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A536B7C7-9871-4EFE-B781-EB42B25A56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6BC284E6-863D-4F8F-AF2C-7F5CB5ED96A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7B80FFAE-9113-4A23-A8BA-BCFBC73D154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3D0AECCD-5CCF-4058-BCB3-B862E9D6A98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45C8A8A8-1916-4E5E-9AC7-8AD5266D00D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F35CA447-4C59-4FA5-8A9A-64C9B59EB27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3C6A0DB1-0E28-45D3-83B4-9ABCF90430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4EB1ED95-B0BA-4710-8B17-15E41FCA252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520E2CD8-2E77-4D78-9BE2-E40A116FC0AD}"/>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6C292670-F372-4C1C-AC8F-8B8CF7AD737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5A957732-A082-4AA4-B3D5-8BAE9798BBF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466B7F51-921A-4F97-8DFB-17BA6CA5DEC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A3FFE14F-4155-4517-B18F-16C95BF70E9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1B65E7E2-07F3-401E-9ED3-252701FF256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9C1C6DDF-1B08-4EB5-8E14-5A861335B2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BFF7D9C5-B245-4B7B-AC0E-9F77004C74DB}"/>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5860A9B5-AFAF-4866-A868-DE1A0391DC0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934E5A4B-5ECB-4D6C-A2E6-1DDF516448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73EF5F50-A391-4728-9114-63CD87C8570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B7969ACD-F7AD-400A-B6FC-E1E7F247053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F35FA619-855F-40AA-AE8D-54E6908B20A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D9174D7B-02A0-46C4-9C83-3294F41530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5F790586-0F7B-4DBE-A327-834F526E176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0F141B55-E851-4FE5-88D4-71D321C6A9A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FE20D96D-6754-442B-BDCC-FC23C1620F2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1AE55272-6236-4A52-AB92-FDF6DBAF180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199E05C7-3C79-4659-83AD-ADB501BDA2E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258DA8AC-8373-4AFF-AF3A-F8002BC6F97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083B11ED-019D-49C2-ACA1-819667A545E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2BD0FBCB-DDFF-41E8-AA4B-66602BE1A16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FAC05DCB-3F3A-47C6-89F1-3B51BDF49F9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D161E464-53ED-439A-BA59-2CF302B028E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C4731DA5-4734-4819-ACAA-D7BE1F46231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B81335F4-C6E6-49D4-AE1A-0CBF67FF65D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E2517597-8D7B-4A10-97EA-ACCFE6EA735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A490BB36-51F8-485F-A6F5-932A492465F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57B12AED-6FBF-4A8A-884E-14515DA1A91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82C664DB-1758-4EA0-9838-78619318A13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5783833B-428C-4E86-A1F5-CADAE1A6572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78DB47C1-E7A0-4E0C-BFCE-5AF93EFA88B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CEEEE3FC-8ABA-48C0-BF87-13DEF84B98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52DD42F0-9E0D-4101-B51A-C5EFCD92A3E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3B312C35-408E-4728-ADCC-1D6F9AD8346E}"/>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981B995D-7AFE-48AC-B631-DF4CEB447C4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4E18BB53-9A0F-4373-A403-0FF2459726E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AC7E980-E9EE-456D-A7BC-92503E2BC5A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71D16E57-C236-4E88-8521-88408CC2F87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50EACA5B-F58D-4B8A-AADE-EF5E467C66E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7664A179-AEC1-4219-A881-1342A2AE3774}"/>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899E75F2-3B74-4E6B-9CD1-AFB749D1E66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948D7A9C-DB36-4975-917A-BA19DE72A3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552497-1356-4383-9411-25DC584D42D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CEC9E13D-FB77-442B-82BF-4B808A0388FA}"/>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054EF7BF-D7D1-4F5A-A0BD-71A4121736E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C5809BFC-95E4-43ED-B06D-00360C8FA57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79895990-0FE8-433C-9C7C-8BD1F17BB1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116555F6-A08E-41C0-9CB7-E1AA346B256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530B5E71-5F0E-4F3E-910D-C5E2DAE7513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8D44A5F1-B38E-496E-B7BA-00E189F9305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FBD888FF-E98B-40B5-85A7-E0C5B21A950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156DF3A9-21E2-4DA8-9862-184C930320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dirty="0"/>
            </a:p>
          </p:txBody>
        </p:sp>
        <p:sp>
          <p:nvSpPr>
            <p:cNvPr id="117" name="Line 114">
              <a:extLst>
                <a:ext uri="{FF2B5EF4-FFF2-40B4-BE49-F238E27FC236}">
                  <a16:creationId xmlns:a16="http://schemas.microsoft.com/office/drawing/2014/main" id="{6E31C632-E730-4F3E-BDE6-4DA58BAFF20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D2B0F79C-2913-4C56-9B91-F8607CAE95B5}"/>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F2B60F47-01F4-4C5D-B401-D4AB324AD63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0DC29598-DD43-4725-BD0A-0C4C756A0F4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D086DDD3-C423-485D-A583-57D4546FA57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A9434D1F-6ABF-4C8B-BF66-8341368D32E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BACC5DDC-6656-423A-B370-0EF6C52E72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 Entradas y salidas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D8C8FE3-AE5B-4CBC-AC5D-4BEAFB0D16D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7E7E3A-74CA-479F-958E-5035656DEB2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A88C42-6DAE-460F-933A-EF80B4EFAC5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24C1675-4AFA-459D-AF0F-7B2B1C269D6F}"/>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1555261-FC1A-4E8C-9CD3-33A9FB55583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21DD789-167E-45B5-A9C1-114074F77DE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BB3156E8-153C-41DA-B187-D869DC8B942A}"/>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15CF2AB-2FBE-4705-9C55-2DD93EB5EF4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A03CADA-B391-4470-AD8D-4444F84B6AE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662C118D-DB46-487D-B94A-5CF05741794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247815AD-B898-4541-B666-0226953355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2F4956B0-FF0C-4ECD-B3EE-6740E2354B3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C810576-9129-4887-966B-C65D11F2E75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66A2B03A-5117-4F79-A0C6-85B90126CDF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7574C2ED-C971-407A-93B4-5F1BD8CA6BF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46C2CB-72AC-4FF9-8449-E248E0AB36F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71E3F267-2D4F-41E5-814E-B5141ADEE04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FFECC6F0-F218-4D18-A659-4A246F28A95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FAE5CEDF-2F8B-49C7-90E2-8F085343EE0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05AC21C6-8323-47F0-81D1-04D5E476F8C6}"/>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C23253A0-C61E-4C78-A454-D143CA412F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71CB637-8221-4B4C-8256-7ABE45B47588}"/>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B903BBB-AA58-4A8F-A63A-E4E79EB25CE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2FCDC500-9D2A-4B07-AC09-247FCBAE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C70942B-2FB6-42B3-8752-9454141E70D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23A08479-4D3F-41A1-B7CD-596FD6D447A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9257DB42-623F-48EB-85B0-ABCA0D2644A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4232C7F7-7587-4A07-ACD6-E7820D0FA39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8E7C427D-A6DA-428C-9617-AA1DD04693D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DC27DE46-EDED-4463-9FEE-67BAB00C403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D78F9507-A663-424F-A82B-FF243AA5C55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E87D10C-927F-44A5-BD86-B688B31000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4613405D-D34B-4CCD-88A8-05FF9EB3C6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BE6F188-7ADF-420F-B47D-62E5D3DE8B0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931934F3-2B8A-487C-9F66-8321A9CB24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537663E-3765-4668-BA25-EDA2F395B2C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06D355B1-834C-4640-AA4B-2F2D844DE6C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7AB31674-8E00-47DC-A7C3-D51717445D2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28FD290-9DCC-4771-B4A6-EECB084A9C1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1E352BF-0AB3-4B82-A602-48F8C49FC3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6743D48-542F-4A0C-859F-C104FAE3611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7B2CE0FA-EA3E-4EB8-B2F8-D77DBC5E618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2FE121C-F198-41ED-BCE7-D670B15A1FD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3CE7D897-20AA-409D-BFBD-5DC6C57D00C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E0845B28-0F29-4D6A-BA59-218F10E4F81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8443CC5-1CA3-40B9-83FF-C3AA9F4178E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DEE40D-A24E-43CA-A1CB-5C8BC31000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89367B53-C847-4C19-BE15-5361BC80684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4DA2ADD-90C9-43FE-A59B-7A1C8B06368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261645FE-1233-4E2F-8F41-391108EE1C0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BBDDBF4-0185-4AEC-A6A2-127D6E333C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F438BEBC-9425-4B4B-B5ED-03630E8EFF6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4293723-F8F1-4029-9F47-A475F56A542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8A97871C-0373-41F4-9850-F0FF0E5FB81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ED663288-A4AD-4660-A1C2-ACECC6F95A2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3014554-A46B-46CC-99C4-419CA5EFD5B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6A66DC5-9334-4FE7-8570-3DDB36AC221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A888AA0-563D-4F07-8119-5D987410CF7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F2B0377F-B431-4BCE-B155-2B3BBFC302A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F326D28-BE6F-4A30-BB09-D60A241C9238}"/>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BAA105C-40FA-4C7E-B47D-E78DD079592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5D69A98-CDBD-472F-8123-2F8BB9E08DA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B3ECAC4-18C7-42E6-8C48-93FD514387A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AD04845-1352-4C4C-8125-69A4F9D6D54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C6A3F9E-EC9F-446A-867C-F2E24855946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9CDA617-3B23-49C1-A99B-29772DD122F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9E19B9A-7049-4191-9489-3D6981A8A5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B3968FE-8714-4227-B25B-756916499B4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F4F6B44-B6EA-4124-9770-28FB444BB4D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E73263C-E68B-4EF0-B7CB-6AAC1FDC837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C560BD-F053-4B43-9998-E2B605C8DF79}"/>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4BDCEA08-DC95-4AC2-8087-06C4834197F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B2055AF-38EB-45AA-8B1E-DB71397605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25B0DC26-25E8-4B6B-B4D6-53FE0431F5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B6B871A-90CA-4CD3-AB3E-4C5A6FF5E93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8AA4851-66AE-4F38-851E-C8B7C28C2B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A47ECFEB-2453-4B79-8BEA-226EB1EC83A4}"/>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85B5706-A4E7-48E5-AB12-B5C0B95AE08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6F4A8656-9CF4-4047-ABD1-1C3B125F3E0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A4B1F26-F257-485D-BC21-C942619569A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9AFE2AB-BB70-4D58-A22E-F95E823BCF4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1E9A341-EF81-4192-852C-5AAB19EB6CA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EE3027F-B59F-4DDF-8CC1-A3B06BE4F3B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1967C22-6F71-4770-BF92-72A5332A0F4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2D0D4420-9AD4-4DC0-8726-228B3DA25A46}"/>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B7CBD203-DA86-4B2D-8CF9-71D3E340477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62EE7270-489D-4D84-8D86-F7999536907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60BA7BA5-4297-4ADA-9B52-BE8FCB2601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CD3798D6-34DB-4361-9D09-F61A7287ED6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2FCEB52E-AC7A-4F43-B8D2-A8FBEBB643F2}"/>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D757D2A-5BEB-45A1-ABF9-F1A80D0470A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0723D1F-46D2-4638-8461-977F63BCC9A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2C82BF50-932E-4D61-9F80-39CC0E93A9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936E8C-6DCE-41C2-B3AF-2219DB8A105E}"/>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7B473D5C-9433-431D-A3F1-76987FEDC32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AA4151F-4250-47D5-A30C-8A2AA4E3545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2E68571-6F0F-4454-A92B-9714BC6A538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5485E3AF-ABCB-4042-9B79-6A4526186F8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726FCF5B-F1B0-460F-8CC7-065CBAAAC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FF16229-6447-4F1A-88B8-9B49B06F18D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79B24101-EA62-44BA-840D-F1B47006247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295216B8-FD28-49F1-9823-C367C0D99ED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38D4240-FEEE-495F-8719-A72443B5386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69AAB27-2B20-4BC6-BFDF-5A11ABEFEC78}"/>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A1F80E4E-8337-4429-8388-D4A835051AD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3FE244CB-F3A8-4261-8E20-46BF9FA4302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A5015A-014F-4517-A484-2BD2682C96A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05D22A3-09DE-4BE8-A096-CA8AAF20A1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D472F46B-BA9E-4A20-BEF1-CE3A6B93FED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2B5D1DE-2086-4E59-96B2-791648BAEAF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2BDD01C-36F8-4277-981A-F1BA5A279AE4}"/>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B9C2F4A-AEB7-4E57-84D1-AE3E89748D5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91B557C-7362-4D84-A218-46486701CFE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911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13">
            <a:extLst>
              <a:ext uri="{FF2B5EF4-FFF2-40B4-BE49-F238E27FC236}">
                <a16:creationId xmlns:a16="http://schemas.microsoft.com/office/drawing/2014/main" id="{BB1E82E0-8107-42C4-8BA7-75FC08DFCD55}"/>
              </a:ext>
            </a:extLst>
          </p:cNvPr>
          <p:cNvSpPr>
            <a:spLocks noChangeArrowheads="1"/>
          </p:cNvSpPr>
          <p:nvPr/>
        </p:nvSpPr>
        <p:spPr bwMode="auto">
          <a:xfrm>
            <a:off x="1487487" y="2060576"/>
            <a:ext cx="2736850" cy="3313112"/>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angle"/>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dirty="0">
                <a:solidFill>
                  <a:schemeClr val="tx1"/>
                </a:solidFill>
                <a:latin typeface="Arial" panose="020B0604020202020204" pitchFamily="34" charset="0"/>
              </a:rPr>
              <a:t>Entradas:</a:t>
            </a:r>
            <a:br>
              <a:rPr lang="es-PE" altLang="es-PE" sz="1600" dirty="0">
                <a:solidFill>
                  <a:schemeClr val="tx1"/>
                </a:solidFill>
                <a:latin typeface="Arial" panose="020B0604020202020204" pitchFamily="34" charset="0"/>
              </a:rPr>
            </a:br>
            <a:r>
              <a:rPr lang="es-PE" altLang="es-PE" sz="1600" dirty="0">
                <a:solidFill>
                  <a:schemeClr val="tx1"/>
                </a:solidFill>
                <a:latin typeface="Arial" panose="020B0604020202020204" pitchFamily="34" charset="0"/>
              </a:rPr>
              <a:t>- Ficha de Datos</a:t>
            </a:r>
          </a:p>
          <a:p>
            <a:pPr eaLnBrk="1" hangingPunct="1">
              <a:spcBef>
                <a:spcPct val="0"/>
              </a:spcBef>
              <a:buClrTx/>
              <a:buSzTx/>
              <a:buFontTx/>
              <a:buChar char="-"/>
            </a:pPr>
            <a:r>
              <a:rPr lang="es-PE" altLang="es-PE" sz="1600" dirty="0">
                <a:solidFill>
                  <a:schemeClr val="tx1"/>
                </a:solidFill>
                <a:latin typeface="Arial" panose="020B0604020202020204" pitchFamily="34" charset="0"/>
              </a:rPr>
              <a:t> Propuesta Aprobada</a:t>
            </a:r>
            <a:endParaRPr lang="es-ES" altLang="es-PE" sz="1600" dirty="0">
              <a:solidFill>
                <a:schemeClr val="tx1"/>
              </a:solidFill>
              <a:latin typeface="Arial" panose="020B0604020202020204" pitchFamily="34" charset="0"/>
            </a:endParaRPr>
          </a:p>
        </p:txBody>
      </p:sp>
      <p:sp>
        <p:nvSpPr>
          <p:cNvPr id="22532" name="AutoShape 15">
            <a:extLst>
              <a:ext uri="{FF2B5EF4-FFF2-40B4-BE49-F238E27FC236}">
                <a16:creationId xmlns:a16="http://schemas.microsoft.com/office/drawing/2014/main" id="{654B18D4-4839-4A5A-82C3-1E77ABDF6A44}"/>
              </a:ext>
            </a:extLst>
          </p:cNvPr>
          <p:cNvSpPr>
            <a:spLocks noChangeArrowheads="1"/>
          </p:cNvSpPr>
          <p:nvPr/>
        </p:nvSpPr>
        <p:spPr bwMode="auto">
          <a:xfrm>
            <a:off x="4656138" y="2565401"/>
            <a:ext cx="2519362" cy="20875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dirty="0">
                <a:solidFill>
                  <a:schemeClr val="tx1"/>
                </a:solidFill>
                <a:latin typeface="Arial" panose="020B0604020202020204" pitchFamily="34" charset="0"/>
              </a:rPr>
              <a:t>Proceso de Gestión de Proyectos</a:t>
            </a:r>
            <a:endParaRPr lang="es-ES" altLang="es-PE" sz="1600" dirty="0">
              <a:solidFill>
                <a:schemeClr val="tx1"/>
              </a:solidFill>
              <a:latin typeface="Arial" panose="020B0604020202020204" pitchFamily="34" charset="0"/>
            </a:endParaRPr>
          </a:p>
        </p:txBody>
      </p:sp>
      <p:sp>
        <p:nvSpPr>
          <p:cNvPr id="22533" name="AutoShape 17">
            <a:extLst>
              <a:ext uri="{FF2B5EF4-FFF2-40B4-BE49-F238E27FC236}">
                <a16:creationId xmlns:a16="http://schemas.microsoft.com/office/drawing/2014/main" id="{C136BBA7-C7B4-454D-97AE-5626617AC92B}"/>
              </a:ext>
            </a:extLst>
          </p:cNvPr>
          <p:cNvSpPr>
            <a:spLocks noChangeArrowheads="1"/>
          </p:cNvSpPr>
          <p:nvPr/>
        </p:nvSpPr>
        <p:spPr bwMode="auto">
          <a:xfrm>
            <a:off x="7908008" y="2060575"/>
            <a:ext cx="2809875" cy="3313113"/>
          </a:xfrm>
          <a:prstGeom prst="rightArrow">
            <a:avLst>
              <a:gd name="adj1" fmla="val 50000"/>
              <a:gd name="adj2" fmla="val 25000"/>
            </a:avLst>
          </a:prstGeom>
          <a:solidFill>
            <a:srgbClr val="CB7A09"/>
          </a:solidFill>
          <a:ln w="9525">
            <a:solidFill>
              <a:srgbClr val="CB7A09"/>
            </a:solidFill>
            <a:miter lim="800000"/>
            <a:headEnd/>
            <a:tailEnd/>
          </a:ln>
          <a:scene3d>
            <a:camera prst="legacyObliqueTopRight"/>
            <a:lightRig rig="legacyFlat3" dir="b"/>
          </a:scene3d>
          <a:sp3d extrusionH="430200" contourW="12700" prstMaterial="legacyMatte">
            <a:bevelT w="13500" h="13500" prst="softRound"/>
            <a:bevelB w="13500" h="13500" prst="angle"/>
            <a:extrusionClr>
              <a:schemeClr val="accent4">
                <a:lumMod val="60000"/>
                <a:lumOff val="40000"/>
              </a:schemeClr>
            </a:extrusionClr>
            <a:contourClr>
              <a:srgbClr val="9A5C07"/>
            </a:contourClr>
          </a:sp3d>
        </p:spPr>
        <p:txBody>
          <a:bodyPr wrap="none" anchor="ctr">
            <a:flatTx/>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a:solidFill>
                  <a:schemeClr val="tx1"/>
                </a:solidFill>
                <a:latin typeface="Arial" panose="020B0604020202020204" pitchFamily="34" charset="0"/>
              </a:rPr>
              <a:t>Salidas:</a:t>
            </a:r>
            <a:br>
              <a:rPr lang="es-PE" altLang="es-PE" sz="1600">
                <a:solidFill>
                  <a:schemeClr val="tx1"/>
                </a:solidFill>
                <a:latin typeface="Arial" panose="020B0604020202020204" pitchFamily="34" charset="0"/>
              </a:rPr>
            </a:br>
            <a:r>
              <a:rPr lang="es-PE" altLang="es-PE" sz="1500">
                <a:solidFill>
                  <a:schemeClr val="tx1"/>
                </a:solidFill>
                <a:latin typeface="Arial" panose="020B0604020202020204" pitchFamily="34" charset="0"/>
              </a:rPr>
              <a:t>- Plan del Proyecto</a:t>
            </a:r>
          </a:p>
          <a:p>
            <a:pPr eaLnBrk="1" hangingPunct="1">
              <a:spcBef>
                <a:spcPct val="0"/>
              </a:spcBef>
              <a:buClrTx/>
              <a:buSzTx/>
              <a:buFontTx/>
              <a:buChar char="-"/>
            </a:pPr>
            <a:r>
              <a:rPr lang="es-PE" altLang="es-PE" sz="1500">
                <a:solidFill>
                  <a:schemeClr val="tx1"/>
                </a:solidFill>
                <a:latin typeface="Arial" panose="020B0604020202020204" pitchFamily="34" charset="0"/>
              </a:rPr>
              <a:t> Entregables comprometidos</a:t>
            </a:r>
          </a:p>
          <a:p>
            <a:pPr eaLnBrk="1" hangingPunct="1">
              <a:spcBef>
                <a:spcPct val="0"/>
              </a:spcBef>
              <a:buClrTx/>
              <a:buSzTx/>
              <a:buFontTx/>
              <a:buChar char="-"/>
            </a:pPr>
            <a:endParaRPr lang="es-ES" altLang="es-PE" sz="1500">
              <a:solidFill>
                <a:schemeClr val="tx1"/>
              </a:solidFill>
              <a:latin typeface="Arial" panose="020B0604020202020204" pitchFamily="34" charset="0"/>
            </a:endParaRPr>
          </a:p>
        </p:txBody>
      </p:sp>
      <p:grpSp>
        <p:nvGrpSpPr>
          <p:cNvPr id="6" name="Grupo 5">
            <a:extLst>
              <a:ext uri="{FF2B5EF4-FFF2-40B4-BE49-F238E27FC236}">
                <a16:creationId xmlns:a16="http://schemas.microsoft.com/office/drawing/2014/main" id="{DFA4AB88-180D-4115-9D87-D0641FDF3612}"/>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6001DFA-1DDE-42D8-8DF6-CB3DE834462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9F94278-332C-4140-B1F3-C42578E66ADC}"/>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Entradas y salidas</a:t>
              </a:r>
            </a:p>
            <a:p>
              <a:pPr algn="ctr"/>
              <a:r>
                <a:rPr lang="es-ES" sz="2800" b="1" dirty="0">
                  <a:solidFill>
                    <a:schemeClr val="tx1">
                      <a:lumMod val="75000"/>
                      <a:lumOff val="25000"/>
                    </a:schemeClr>
                  </a:solidFill>
                </a:rPr>
                <a:t>del proceso</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012C9685-D713-4722-80F0-B9092CF365C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3B763873-C5B7-4B6E-8006-93572F3F8B1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5.1 Subprocesos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11" name="Group 8">
            <a:extLst>
              <a:ext uri="{FF2B5EF4-FFF2-40B4-BE49-F238E27FC236}">
                <a16:creationId xmlns:a16="http://schemas.microsoft.com/office/drawing/2014/main" id="{BA0E93FD-9C30-4F50-A616-8F3BC0328016}"/>
              </a:ext>
            </a:extLst>
          </p:cNvPr>
          <p:cNvGrpSpPr>
            <a:grpSpLocks/>
          </p:cNvGrpSpPr>
          <p:nvPr/>
        </p:nvGrpSpPr>
        <p:grpSpPr bwMode="auto">
          <a:xfrm>
            <a:off x="0" y="0"/>
            <a:ext cx="12191999" cy="6858000"/>
            <a:chOff x="711" y="1416"/>
            <a:chExt cx="4337" cy="2195"/>
          </a:xfrm>
        </p:grpSpPr>
        <p:sp>
          <p:nvSpPr>
            <p:cNvPr id="12" name="Line 9">
              <a:extLst>
                <a:ext uri="{FF2B5EF4-FFF2-40B4-BE49-F238E27FC236}">
                  <a16:creationId xmlns:a16="http://schemas.microsoft.com/office/drawing/2014/main" id="{D879D58C-239D-447A-B293-8897FAA12232}"/>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0">
              <a:extLst>
                <a:ext uri="{FF2B5EF4-FFF2-40B4-BE49-F238E27FC236}">
                  <a16:creationId xmlns:a16="http://schemas.microsoft.com/office/drawing/2014/main" id="{56FF61DA-A3AB-4C45-A474-7D9588D0F46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1">
              <a:extLst>
                <a:ext uri="{FF2B5EF4-FFF2-40B4-BE49-F238E27FC236}">
                  <a16:creationId xmlns:a16="http://schemas.microsoft.com/office/drawing/2014/main" id="{905C02A8-4B4C-4209-A3D3-E54D5F90F5A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2">
              <a:extLst>
                <a:ext uri="{FF2B5EF4-FFF2-40B4-BE49-F238E27FC236}">
                  <a16:creationId xmlns:a16="http://schemas.microsoft.com/office/drawing/2014/main" id="{D12CC01D-FB9E-45E6-990B-D542CC20225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3">
              <a:extLst>
                <a:ext uri="{FF2B5EF4-FFF2-40B4-BE49-F238E27FC236}">
                  <a16:creationId xmlns:a16="http://schemas.microsoft.com/office/drawing/2014/main" id="{A4F18806-1B2B-4998-BBC5-9D24CA84DB0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4">
              <a:extLst>
                <a:ext uri="{FF2B5EF4-FFF2-40B4-BE49-F238E27FC236}">
                  <a16:creationId xmlns:a16="http://schemas.microsoft.com/office/drawing/2014/main" id="{5399BE9A-7F8F-4A8E-B42D-A34997F4D57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5">
              <a:extLst>
                <a:ext uri="{FF2B5EF4-FFF2-40B4-BE49-F238E27FC236}">
                  <a16:creationId xmlns:a16="http://schemas.microsoft.com/office/drawing/2014/main" id="{7C2B51E0-E795-4EE4-93F4-9FF2C4C6A46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16">
              <a:extLst>
                <a:ext uri="{FF2B5EF4-FFF2-40B4-BE49-F238E27FC236}">
                  <a16:creationId xmlns:a16="http://schemas.microsoft.com/office/drawing/2014/main" id="{12342925-BF37-40CB-9153-579E06E1183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17">
              <a:extLst>
                <a:ext uri="{FF2B5EF4-FFF2-40B4-BE49-F238E27FC236}">
                  <a16:creationId xmlns:a16="http://schemas.microsoft.com/office/drawing/2014/main" id="{2D39595D-6309-4B6F-9843-3D4CC8CB091F}"/>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18">
              <a:extLst>
                <a:ext uri="{FF2B5EF4-FFF2-40B4-BE49-F238E27FC236}">
                  <a16:creationId xmlns:a16="http://schemas.microsoft.com/office/drawing/2014/main" id="{DD2AE03D-4323-48BE-BB0A-12E0EA5B1AD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19">
              <a:extLst>
                <a:ext uri="{FF2B5EF4-FFF2-40B4-BE49-F238E27FC236}">
                  <a16:creationId xmlns:a16="http://schemas.microsoft.com/office/drawing/2014/main" id="{6A9627BA-D401-4427-AE0E-9BCABF35C778}"/>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0">
              <a:extLst>
                <a:ext uri="{FF2B5EF4-FFF2-40B4-BE49-F238E27FC236}">
                  <a16:creationId xmlns:a16="http://schemas.microsoft.com/office/drawing/2014/main" id="{BB359560-25E6-4C4A-B988-2B12B0576EF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1">
              <a:extLst>
                <a:ext uri="{FF2B5EF4-FFF2-40B4-BE49-F238E27FC236}">
                  <a16:creationId xmlns:a16="http://schemas.microsoft.com/office/drawing/2014/main" id="{AA2BDCE6-A402-45CF-804B-8BE5BE5B4FB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2">
              <a:extLst>
                <a:ext uri="{FF2B5EF4-FFF2-40B4-BE49-F238E27FC236}">
                  <a16:creationId xmlns:a16="http://schemas.microsoft.com/office/drawing/2014/main" id="{E98A7891-BA7D-48E6-9EDF-C7427A91EED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3">
              <a:extLst>
                <a:ext uri="{FF2B5EF4-FFF2-40B4-BE49-F238E27FC236}">
                  <a16:creationId xmlns:a16="http://schemas.microsoft.com/office/drawing/2014/main" id="{85B40DED-0AB0-47B1-84C1-E168BE976A0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4">
              <a:extLst>
                <a:ext uri="{FF2B5EF4-FFF2-40B4-BE49-F238E27FC236}">
                  <a16:creationId xmlns:a16="http://schemas.microsoft.com/office/drawing/2014/main" id="{DC0DE774-D8F9-4B38-88BD-A8B9973005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5">
              <a:extLst>
                <a:ext uri="{FF2B5EF4-FFF2-40B4-BE49-F238E27FC236}">
                  <a16:creationId xmlns:a16="http://schemas.microsoft.com/office/drawing/2014/main" id="{3C38A4C6-62D6-4E53-9111-F2CB012C9D4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26">
              <a:extLst>
                <a:ext uri="{FF2B5EF4-FFF2-40B4-BE49-F238E27FC236}">
                  <a16:creationId xmlns:a16="http://schemas.microsoft.com/office/drawing/2014/main" id="{0E8B831B-B809-4929-B0AE-6580A0D9D74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27">
              <a:extLst>
                <a:ext uri="{FF2B5EF4-FFF2-40B4-BE49-F238E27FC236}">
                  <a16:creationId xmlns:a16="http://schemas.microsoft.com/office/drawing/2014/main" id="{C28EFA98-9E96-439C-8375-3801CEAC03A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28">
              <a:extLst>
                <a:ext uri="{FF2B5EF4-FFF2-40B4-BE49-F238E27FC236}">
                  <a16:creationId xmlns:a16="http://schemas.microsoft.com/office/drawing/2014/main" id="{06A52363-B043-41CB-928D-006CD70BB4C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29">
              <a:extLst>
                <a:ext uri="{FF2B5EF4-FFF2-40B4-BE49-F238E27FC236}">
                  <a16:creationId xmlns:a16="http://schemas.microsoft.com/office/drawing/2014/main" id="{CA5389EF-96D4-43E6-8CDC-6E15AA9D456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0">
              <a:extLst>
                <a:ext uri="{FF2B5EF4-FFF2-40B4-BE49-F238E27FC236}">
                  <a16:creationId xmlns:a16="http://schemas.microsoft.com/office/drawing/2014/main" id="{CF342414-4A6E-4F22-8F29-CDA9A59E501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1">
              <a:extLst>
                <a:ext uri="{FF2B5EF4-FFF2-40B4-BE49-F238E27FC236}">
                  <a16:creationId xmlns:a16="http://schemas.microsoft.com/office/drawing/2014/main" id="{EC528906-5560-41B6-AEE1-C096828F496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2">
              <a:extLst>
                <a:ext uri="{FF2B5EF4-FFF2-40B4-BE49-F238E27FC236}">
                  <a16:creationId xmlns:a16="http://schemas.microsoft.com/office/drawing/2014/main" id="{F062A32C-077C-45D3-A267-2B9D9168C00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3">
              <a:extLst>
                <a:ext uri="{FF2B5EF4-FFF2-40B4-BE49-F238E27FC236}">
                  <a16:creationId xmlns:a16="http://schemas.microsoft.com/office/drawing/2014/main" id="{FE6E53C1-2F47-4BD1-A39D-6FA987639B1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4">
              <a:extLst>
                <a:ext uri="{FF2B5EF4-FFF2-40B4-BE49-F238E27FC236}">
                  <a16:creationId xmlns:a16="http://schemas.microsoft.com/office/drawing/2014/main" id="{F59EF027-3899-40EA-ACAC-076ED1CE9F4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5">
              <a:extLst>
                <a:ext uri="{FF2B5EF4-FFF2-40B4-BE49-F238E27FC236}">
                  <a16:creationId xmlns:a16="http://schemas.microsoft.com/office/drawing/2014/main" id="{902BEB50-726D-4971-BE1E-C4567A5D22A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36">
              <a:extLst>
                <a:ext uri="{FF2B5EF4-FFF2-40B4-BE49-F238E27FC236}">
                  <a16:creationId xmlns:a16="http://schemas.microsoft.com/office/drawing/2014/main" id="{A9345F82-6FCE-4DD1-A987-A055909C042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37">
              <a:extLst>
                <a:ext uri="{FF2B5EF4-FFF2-40B4-BE49-F238E27FC236}">
                  <a16:creationId xmlns:a16="http://schemas.microsoft.com/office/drawing/2014/main" id="{271F06CD-EDB6-400E-B8B4-B268B643D19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38">
              <a:extLst>
                <a:ext uri="{FF2B5EF4-FFF2-40B4-BE49-F238E27FC236}">
                  <a16:creationId xmlns:a16="http://schemas.microsoft.com/office/drawing/2014/main" id="{B30F37A5-B283-42C1-9FE4-AD449F91A13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39">
              <a:extLst>
                <a:ext uri="{FF2B5EF4-FFF2-40B4-BE49-F238E27FC236}">
                  <a16:creationId xmlns:a16="http://schemas.microsoft.com/office/drawing/2014/main" id="{88CF74F9-A2C6-4E15-AE4E-0D301EA937CF}"/>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0">
              <a:extLst>
                <a:ext uri="{FF2B5EF4-FFF2-40B4-BE49-F238E27FC236}">
                  <a16:creationId xmlns:a16="http://schemas.microsoft.com/office/drawing/2014/main" id="{68CF5527-08C3-45B1-8880-2E52F220168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1">
              <a:extLst>
                <a:ext uri="{FF2B5EF4-FFF2-40B4-BE49-F238E27FC236}">
                  <a16:creationId xmlns:a16="http://schemas.microsoft.com/office/drawing/2014/main" id="{294D6E60-7406-4D4E-8198-E19871A9DF9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2">
              <a:extLst>
                <a:ext uri="{FF2B5EF4-FFF2-40B4-BE49-F238E27FC236}">
                  <a16:creationId xmlns:a16="http://schemas.microsoft.com/office/drawing/2014/main" id="{09D85461-EC0D-461B-8088-EF0795D9B41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3">
              <a:extLst>
                <a:ext uri="{FF2B5EF4-FFF2-40B4-BE49-F238E27FC236}">
                  <a16:creationId xmlns:a16="http://schemas.microsoft.com/office/drawing/2014/main" id="{BCE48D85-8EE7-4232-AB26-51A9906AA70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4">
              <a:extLst>
                <a:ext uri="{FF2B5EF4-FFF2-40B4-BE49-F238E27FC236}">
                  <a16:creationId xmlns:a16="http://schemas.microsoft.com/office/drawing/2014/main" id="{7E1F061F-2D3D-42F4-89DB-6C83B77A3D7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5">
              <a:extLst>
                <a:ext uri="{FF2B5EF4-FFF2-40B4-BE49-F238E27FC236}">
                  <a16:creationId xmlns:a16="http://schemas.microsoft.com/office/drawing/2014/main" id="{E6A4050B-6A56-467B-9E44-CDCF50224CD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46">
              <a:extLst>
                <a:ext uri="{FF2B5EF4-FFF2-40B4-BE49-F238E27FC236}">
                  <a16:creationId xmlns:a16="http://schemas.microsoft.com/office/drawing/2014/main" id="{91745BAB-C47F-453B-B4CF-0A88BB11DF6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47">
              <a:extLst>
                <a:ext uri="{FF2B5EF4-FFF2-40B4-BE49-F238E27FC236}">
                  <a16:creationId xmlns:a16="http://schemas.microsoft.com/office/drawing/2014/main" id="{90EA4962-CD9E-4B06-A007-B6F492F31BD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48">
              <a:extLst>
                <a:ext uri="{FF2B5EF4-FFF2-40B4-BE49-F238E27FC236}">
                  <a16:creationId xmlns:a16="http://schemas.microsoft.com/office/drawing/2014/main" id="{F71C9D70-EA02-47F7-8087-E7CDE03C6C9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49">
              <a:extLst>
                <a:ext uri="{FF2B5EF4-FFF2-40B4-BE49-F238E27FC236}">
                  <a16:creationId xmlns:a16="http://schemas.microsoft.com/office/drawing/2014/main" id="{C14059A8-D068-42FF-9C16-EA36154967E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0">
              <a:extLst>
                <a:ext uri="{FF2B5EF4-FFF2-40B4-BE49-F238E27FC236}">
                  <a16:creationId xmlns:a16="http://schemas.microsoft.com/office/drawing/2014/main" id="{5525E8F9-3668-48D1-987D-434DD8D2EFF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1">
              <a:extLst>
                <a:ext uri="{FF2B5EF4-FFF2-40B4-BE49-F238E27FC236}">
                  <a16:creationId xmlns:a16="http://schemas.microsoft.com/office/drawing/2014/main" id="{4EAD34F7-505E-49CB-9735-6F5184977C9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2">
              <a:extLst>
                <a:ext uri="{FF2B5EF4-FFF2-40B4-BE49-F238E27FC236}">
                  <a16:creationId xmlns:a16="http://schemas.microsoft.com/office/drawing/2014/main" id="{B4E6638E-5217-4505-8D6E-D27A0CF2D79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3">
              <a:extLst>
                <a:ext uri="{FF2B5EF4-FFF2-40B4-BE49-F238E27FC236}">
                  <a16:creationId xmlns:a16="http://schemas.microsoft.com/office/drawing/2014/main" id="{285B9DC5-86D8-4E94-8BC2-67D027326D1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4">
              <a:extLst>
                <a:ext uri="{FF2B5EF4-FFF2-40B4-BE49-F238E27FC236}">
                  <a16:creationId xmlns:a16="http://schemas.microsoft.com/office/drawing/2014/main" id="{941A9C4F-37CD-444D-9422-E659B4586E0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5">
              <a:extLst>
                <a:ext uri="{FF2B5EF4-FFF2-40B4-BE49-F238E27FC236}">
                  <a16:creationId xmlns:a16="http://schemas.microsoft.com/office/drawing/2014/main" id="{23FA3C92-EDAC-4E00-BBFB-E5349232CC2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56">
              <a:extLst>
                <a:ext uri="{FF2B5EF4-FFF2-40B4-BE49-F238E27FC236}">
                  <a16:creationId xmlns:a16="http://schemas.microsoft.com/office/drawing/2014/main" id="{B4022056-EA40-4EEF-A8A1-FBC7AB9E05E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57">
              <a:extLst>
                <a:ext uri="{FF2B5EF4-FFF2-40B4-BE49-F238E27FC236}">
                  <a16:creationId xmlns:a16="http://schemas.microsoft.com/office/drawing/2014/main" id="{7B5108D7-2977-42BE-A65C-2E8B45EC3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58">
              <a:extLst>
                <a:ext uri="{FF2B5EF4-FFF2-40B4-BE49-F238E27FC236}">
                  <a16:creationId xmlns:a16="http://schemas.microsoft.com/office/drawing/2014/main" id="{AD2EA345-55F9-4282-A377-F1B20318F81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59">
              <a:extLst>
                <a:ext uri="{FF2B5EF4-FFF2-40B4-BE49-F238E27FC236}">
                  <a16:creationId xmlns:a16="http://schemas.microsoft.com/office/drawing/2014/main" id="{C1A8C590-E531-44FF-8E67-CE1E5EEA703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0">
              <a:extLst>
                <a:ext uri="{FF2B5EF4-FFF2-40B4-BE49-F238E27FC236}">
                  <a16:creationId xmlns:a16="http://schemas.microsoft.com/office/drawing/2014/main" id="{6A4474F1-FA0E-4FB9-8851-0E8ACEEE915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1">
              <a:extLst>
                <a:ext uri="{FF2B5EF4-FFF2-40B4-BE49-F238E27FC236}">
                  <a16:creationId xmlns:a16="http://schemas.microsoft.com/office/drawing/2014/main" id="{D986720C-0909-431A-BC37-39C2672B2D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2">
              <a:extLst>
                <a:ext uri="{FF2B5EF4-FFF2-40B4-BE49-F238E27FC236}">
                  <a16:creationId xmlns:a16="http://schemas.microsoft.com/office/drawing/2014/main" id="{3E9D305B-7D83-4449-8683-7AB6D7A3CFD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3">
              <a:extLst>
                <a:ext uri="{FF2B5EF4-FFF2-40B4-BE49-F238E27FC236}">
                  <a16:creationId xmlns:a16="http://schemas.microsoft.com/office/drawing/2014/main" id="{F2C4A377-BE01-42FE-9793-77F888DDFDC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4">
              <a:extLst>
                <a:ext uri="{FF2B5EF4-FFF2-40B4-BE49-F238E27FC236}">
                  <a16:creationId xmlns:a16="http://schemas.microsoft.com/office/drawing/2014/main" id="{1EAD4C88-3669-404B-9916-1FF297F5210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5">
              <a:extLst>
                <a:ext uri="{FF2B5EF4-FFF2-40B4-BE49-F238E27FC236}">
                  <a16:creationId xmlns:a16="http://schemas.microsoft.com/office/drawing/2014/main" id="{7EDD9C9B-95D0-4368-AAF9-88E2BE475FE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66">
              <a:extLst>
                <a:ext uri="{FF2B5EF4-FFF2-40B4-BE49-F238E27FC236}">
                  <a16:creationId xmlns:a16="http://schemas.microsoft.com/office/drawing/2014/main" id="{60E56D30-F21B-4E9C-A9E6-F300B5A119F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67">
              <a:extLst>
                <a:ext uri="{FF2B5EF4-FFF2-40B4-BE49-F238E27FC236}">
                  <a16:creationId xmlns:a16="http://schemas.microsoft.com/office/drawing/2014/main" id="{51FFEF9F-2821-4098-9341-474F1D4A8CB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68">
              <a:extLst>
                <a:ext uri="{FF2B5EF4-FFF2-40B4-BE49-F238E27FC236}">
                  <a16:creationId xmlns:a16="http://schemas.microsoft.com/office/drawing/2014/main" id="{AEF073BC-17EF-4193-B0D6-60BA081EAD4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69">
              <a:extLst>
                <a:ext uri="{FF2B5EF4-FFF2-40B4-BE49-F238E27FC236}">
                  <a16:creationId xmlns:a16="http://schemas.microsoft.com/office/drawing/2014/main" id="{932222EB-4F9E-417D-9CFF-4D1BA9951C8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0">
              <a:extLst>
                <a:ext uri="{FF2B5EF4-FFF2-40B4-BE49-F238E27FC236}">
                  <a16:creationId xmlns:a16="http://schemas.microsoft.com/office/drawing/2014/main" id="{05122CF3-B14A-4CC6-B264-19DB07CC184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1">
              <a:extLst>
                <a:ext uri="{FF2B5EF4-FFF2-40B4-BE49-F238E27FC236}">
                  <a16:creationId xmlns:a16="http://schemas.microsoft.com/office/drawing/2014/main" id="{2654C51D-00B0-4563-AAC3-B87B355B27E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2">
              <a:extLst>
                <a:ext uri="{FF2B5EF4-FFF2-40B4-BE49-F238E27FC236}">
                  <a16:creationId xmlns:a16="http://schemas.microsoft.com/office/drawing/2014/main" id="{9CA6034B-57C9-4B73-BB25-2E75301B0E6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3">
              <a:extLst>
                <a:ext uri="{FF2B5EF4-FFF2-40B4-BE49-F238E27FC236}">
                  <a16:creationId xmlns:a16="http://schemas.microsoft.com/office/drawing/2014/main" id="{20341D01-639B-4037-927E-60697C32CBD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4">
              <a:extLst>
                <a:ext uri="{FF2B5EF4-FFF2-40B4-BE49-F238E27FC236}">
                  <a16:creationId xmlns:a16="http://schemas.microsoft.com/office/drawing/2014/main" id="{1230608E-1812-4453-9911-B38F0246013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5">
              <a:extLst>
                <a:ext uri="{FF2B5EF4-FFF2-40B4-BE49-F238E27FC236}">
                  <a16:creationId xmlns:a16="http://schemas.microsoft.com/office/drawing/2014/main" id="{9DC049F1-6E83-4EE0-92B8-CB48D7EB6C3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76">
              <a:extLst>
                <a:ext uri="{FF2B5EF4-FFF2-40B4-BE49-F238E27FC236}">
                  <a16:creationId xmlns:a16="http://schemas.microsoft.com/office/drawing/2014/main" id="{73E2CEB5-EC83-474B-BABB-F3726F2E40F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77">
              <a:extLst>
                <a:ext uri="{FF2B5EF4-FFF2-40B4-BE49-F238E27FC236}">
                  <a16:creationId xmlns:a16="http://schemas.microsoft.com/office/drawing/2014/main" id="{646D256A-A59E-400B-8F67-16C67C8CEBB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78">
              <a:extLst>
                <a:ext uri="{FF2B5EF4-FFF2-40B4-BE49-F238E27FC236}">
                  <a16:creationId xmlns:a16="http://schemas.microsoft.com/office/drawing/2014/main" id="{F8C71B24-A41E-4DFB-AA9A-41C58850412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79">
              <a:extLst>
                <a:ext uri="{FF2B5EF4-FFF2-40B4-BE49-F238E27FC236}">
                  <a16:creationId xmlns:a16="http://schemas.microsoft.com/office/drawing/2014/main" id="{D5A82FE5-166D-4582-B0A9-95195E6BBE1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0">
              <a:extLst>
                <a:ext uri="{FF2B5EF4-FFF2-40B4-BE49-F238E27FC236}">
                  <a16:creationId xmlns:a16="http://schemas.microsoft.com/office/drawing/2014/main" id="{A9F0A4ED-07A5-43D9-AFBC-F0A04F5F2E8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1">
              <a:extLst>
                <a:ext uri="{FF2B5EF4-FFF2-40B4-BE49-F238E27FC236}">
                  <a16:creationId xmlns:a16="http://schemas.microsoft.com/office/drawing/2014/main" id="{21911733-C541-4C0D-B572-CE022A9AC92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2">
              <a:extLst>
                <a:ext uri="{FF2B5EF4-FFF2-40B4-BE49-F238E27FC236}">
                  <a16:creationId xmlns:a16="http://schemas.microsoft.com/office/drawing/2014/main" id="{180CF5D6-5F63-4553-A227-0A018BEFB4C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3">
              <a:extLst>
                <a:ext uri="{FF2B5EF4-FFF2-40B4-BE49-F238E27FC236}">
                  <a16:creationId xmlns:a16="http://schemas.microsoft.com/office/drawing/2014/main" id="{8EBBED4A-ADA2-43A2-84A7-170DCC7AFEE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4">
              <a:extLst>
                <a:ext uri="{FF2B5EF4-FFF2-40B4-BE49-F238E27FC236}">
                  <a16:creationId xmlns:a16="http://schemas.microsoft.com/office/drawing/2014/main" id="{F88A340C-DE65-4BD2-A4CE-082BCEC3EA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5">
              <a:extLst>
                <a:ext uri="{FF2B5EF4-FFF2-40B4-BE49-F238E27FC236}">
                  <a16:creationId xmlns:a16="http://schemas.microsoft.com/office/drawing/2014/main" id="{6C279E0E-E8E6-41B7-A302-27ECA0B28F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86">
              <a:extLst>
                <a:ext uri="{FF2B5EF4-FFF2-40B4-BE49-F238E27FC236}">
                  <a16:creationId xmlns:a16="http://schemas.microsoft.com/office/drawing/2014/main" id="{6C631E64-62F9-43DA-A14A-2C310D37601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87">
              <a:extLst>
                <a:ext uri="{FF2B5EF4-FFF2-40B4-BE49-F238E27FC236}">
                  <a16:creationId xmlns:a16="http://schemas.microsoft.com/office/drawing/2014/main" id="{C7C4C139-4034-4E43-B52C-D28DF2A7A74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88">
              <a:extLst>
                <a:ext uri="{FF2B5EF4-FFF2-40B4-BE49-F238E27FC236}">
                  <a16:creationId xmlns:a16="http://schemas.microsoft.com/office/drawing/2014/main" id="{B3F935AE-5C7D-4BE9-9972-C960A0FD733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89">
              <a:extLst>
                <a:ext uri="{FF2B5EF4-FFF2-40B4-BE49-F238E27FC236}">
                  <a16:creationId xmlns:a16="http://schemas.microsoft.com/office/drawing/2014/main" id="{8D1A5C6F-C40C-435B-A7C4-1218D75419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0">
              <a:extLst>
                <a:ext uri="{FF2B5EF4-FFF2-40B4-BE49-F238E27FC236}">
                  <a16:creationId xmlns:a16="http://schemas.microsoft.com/office/drawing/2014/main" id="{74871912-FE41-451F-843A-8FDC4F7800C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1">
              <a:extLst>
                <a:ext uri="{FF2B5EF4-FFF2-40B4-BE49-F238E27FC236}">
                  <a16:creationId xmlns:a16="http://schemas.microsoft.com/office/drawing/2014/main" id="{4BFB629B-6F41-41AE-BEBE-D56207A4A68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2">
              <a:extLst>
                <a:ext uri="{FF2B5EF4-FFF2-40B4-BE49-F238E27FC236}">
                  <a16:creationId xmlns:a16="http://schemas.microsoft.com/office/drawing/2014/main" id="{95EF33B2-08ED-4ABC-902F-4A49763CCA2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3">
              <a:extLst>
                <a:ext uri="{FF2B5EF4-FFF2-40B4-BE49-F238E27FC236}">
                  <a16:creationId xmlns:a16="http://schemas.microsoft.com/office/drawing/2014/main" id="{E2BAE8C4-9905-400F-BB54-49D4AC667B2F}"/>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4">
              <a:extLst>
                <a:ext uri="{FF2B5EF4-FFF2-40B4-BE49-F238E27FC236}">
                  <a16:creationId xmlns:a16="http://schemas.microsoft.com/office/drawing/2014/main" id="{79FA50E6-49A0-4A5D-AABC-DABB0092FCF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5">
              <a:extLst>
                <a:ext uri="{FF2B5EF4-FFF2-40B4-BE49-F238E27FC236}">
                  <a16:creationId xmlns:a16="http://schemas.microsoft.com/office/drawing/2014/main" id="{9F5B4C87-E0D4-4CE7-A957-3C60EDAED6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96">
              <a:extLst>
                <a:ext uri="{FF2B5EF4-FFF2-40B4-BE49-F238E27FC236}">
                  <a16:creationId xmlns:a16="http://schemas.microsoft.com/office/drawing/2014/main" id="{F3BCC50C-C9AF-47C6-8122-CC149F41EFE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97">
              <a:extLst>
                <a:ext uri="{FF2B5EF4-FFF2-40B4-BE49-F238E27FC236}">
                  <a16:creationId xmlns:a16="http://schemas.microsoft.com/office/drawing/2014/main" id="{C77A38B4-EC47-4684-B7B0-A7DF8069600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98">
              <a:extLst>
                <a:ext uri="{FF2B5EF4-FFF2-40B4-BE49-F238E27FC236}">
                  <a16:creationId xmlns:a16="http://schemas.microsoft.com/office/drawing/2014/main" id="{95C9648F-B832-4CD9-B385-A53E1F1F1A3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99">
              <a:extLst>
                <a:ext uri="{FF2B5EF4-FFF2-40B4-BE49-F238E27FC236}">
                  <a16:creationId xmlns:a16="http://schemas.microsoft.com/office/drawing/2014/main" id="{8E29AEB5-9E97-4474-83E1-5CEEE595B36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0">
              <a:extLst>
                <a:ext uri="{FF2B5EF4-FFF2-40B4-BE49-F238E27FC236}">
                  <a16:creationId xmlns:a16="http://schemas.microsoft.com/office/drawing/2014/main" id="{6C4B7080-80BF-4C15-AA72-620C716D45A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1">
              <a:extLst>
                <a:ext uri="{FF2B5EF4-FFF2-40B4-BE49-F238E27FC236}">
                  <a16:creationId xmlns:a16="http://schemas.microsoft.com/office/drawing/2014/main" id="{EC5F0962-36BE-4EF8-8520-B9DFF58F73B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2">
              <a:extLst>
                <a:ext uri="{FF2B5EF4-FFF2-40B4-BE49-F238E27FC236}">
                  <a16:creationId xmlns:a16="http://schemas.microsoft.com/office/drawing/2014/main" id="{0A548E2A-473D-4B1B-A5C1-0AEC4FB9D6DF}"/>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3">
              <a:extLst>
                <a:ext uri="{FF2B5EF4-FFF2-40B4-BE49-F238E27FC236}">
                  <a16:creationId xmlns:a16="http://schemas.microsoft.com/office/drawing/2014/main" id="{C420E141-C18C-46DB-8420-E40C80B4F76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4">
              <a:extLst>
                <a:ext uri="{FF2B5EF4-FFF2-40B4-BE49-F238E27FC236}">
                  <a16:creationId xmlns:a16="http://schemas.microsoft.com/office/drawing/2014/main" id="{9D1B40FB-E8C5-4392-93B2-1FA9F185D5F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5">
              <a:extLst>
                <a:ext uri="{FF2B5EF4-FFF2-40B4-BE49-F238E27FC236}">
                  <a16:creationId xmlns:a16="http://schemas.microsoft.com/office/drawing/2014/main" id="{545503F8-DCDC-49CD-A6FA-C47186176EC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06">
              <a:extLst>
                <a:ext uri="{FF2B5EF4-FFF2-40B4-BE49-F238E27FC236}">
                  <a16:creationId xmlns:a16="http://schemas.microsoft.com/office/drawing/2014/main" id="{56A47189-3A29-4DA9-BCF4-041484C1452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07">
              <a:extLst>
                <a:ext uri="{FF2B5EF4-FFF2-40B4-BE49-F238E27FC236}">
                  <a16:creationId xmlns:a16="http://schemas.microsoft.com/office/drawing/2014/main" id="{A96C5303-C8A2-4023-8D97-AB56D61D469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08">
              <a:extLst>
                <a:ext uri="{FF2B5EF4-FFF2-40B4-BE49-F238E27FC236}">
                  <a16:creationId xmlns:a16="http://schemas.microsoft.com/office/drawing/2014/main" id="{42524638-CE1E-4AEF-B77C-0F785BE38E3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09">
              <a:extLst>
                <a:ext uri="{FF2B5EF4-FFF2-40B4-BE49-F238E27FC236}">
                  <a16:creationId xmlns:a16="http://schemas.microsoft.com/office/drawing/2014/main" id="{4D2646FD-A5B2-4A7F-96C9-3802A4D8C29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0">
              <a:extLst>
                <a:ext uri="{FF2B5EF4-FFF2-40B4-BE49-F238E27FC236}">
                  <a16:creationId xmlns:a16="http://schemas.microsoft.com/office/drawing/2014/main" id="{37BF33C9-D77C-4093-9D0C-A52581D3E4D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1">
              <a:extLst>
                <a:ext uri="{FF2B5EF4-FFF2-40B4-BE49-F238E27FC236}">
                  <a16:creationId xmlns:a16="http://schemas.microsoft.com/office/drawing/2014/main" id="{2194570F-AACA-49A8-BC2E-763F6329130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2">
              <a:extLst>
                <a:ext uri="{FF2B5EF4-FFF2-40B4-BE49-F238E27FC236}">
                  <a16:creationId xmlns:a16="http://schemas.microsoft.com/office/drawing/2014/main" id="{992408D3-13F2-491D-A2C2-8636661267DD}"/>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3">
              <a:extLst>
                <a:ext uri="{FF2B5EF4-FFF2-40B4-BE49-F238E27FC236}">
                  <a16:creationId xmlns:a16="http://schemas.microsoft.com/office/drawing/2014/main" id="{29D31195-3290-4CC7-8C80-F1277EA10EA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4">
              <a:extLst>
                <a:ext uri="{FF2B5EF4-FFF2-40B4-BE49-F238E27FC236}">
                  <a16:creationId xmlns:a16="http://schemas.microsoft.com/office/drawing/2014/main" id="{B08E61F9-8859-42D5-B6C7-0860C9E98E8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5">
              <a:extLst>
                <a:ext uri="{FF2B5EF4-FFF2-40B4-BE49-F238E27FC236}">
                  <a16:creationId xmlns:a16="http://schemas.microsoft.com/office/drawing/2014/main" id="{96F2E083-5BBF-491E-A823-CABD57DB561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16">
              <a:extLst>
                <a:ext uri="{FF2B5EF4-FFF2-40B4-BE49-F238E27FC236}">
                  <a16:creationId xmlns:a16="http://schemas.microsoft.com/office/drawing/2014/main" id="{EA6B9EE4-738B-4368-9BD0-14C29E7264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0" name="Line 117">
              <a:extLst>
                <a:ext uri="{FF2B5EF4-FFF2-40B4-BE49-F238E27FC236}">
                  <a16:creationId xmlns:a16="http://schemas.microsoft.com/office/drawing/2014/main" id="{6C8F6CA6-B29B-4C23-B0BD-0673FC36556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1" name="Line 118">
              <a:extLst>
                <a:ext uri="{FF2B5EF4-FFF2-40B4-BE49-F238E27FC236}">
                  <a16:creationId xmlns:a16="http://schemas.microsoft.com/office/drawing/2014/main" id="{96C09ABB-8844-4945-BF10-B4DE6B70D43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2" name="Line 119">
              <a:extLst>
                <a:ext uri="{FF2B5EF4-FFF2-40B4-BE49-F238E27FC236}">
                  <a16:creationId xmlns:a16="http://schemas.microsoft.com/office/drawing/2014/main" id="{D8508165-7E75-4C41-9658-C3C13CE04E4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3" name="Line 120">
              <a:extLst>
                <a:ext uri="{FF2B5EF4-FFF2-40B4-BE49-F238E27FC236}">
                  <a16:creationId xmlns:a16="http://schemas.microsoft.com/office/drawing/2014/main" id="{85D3EF4A-C27F-46A3-90E2-8A87B3340DC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515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89">
            <a:extLst>
              <a:ext uri="{FF2B5EF4-FFF2-40B4-BE49-F238E27FC236}">
                <a16:creationId xmlns:a16="http://schemas.microsoft.com/office/drawing/2014/main" id="{74B9A59C-A4F1-4490-8420-96F68D2D0979}"/>
              </a:ext>
            </a:extLst>
          </p:cNvPr>
          <p:cNvGrpSpPr>
            <a:grpSpLocks/>
          </p:cNvGrpSpPr>
          <p:nvPr/>
        </p:nvGrpSpPr>
        <p:grpSpPr bwMode="auto">
          <a:xfrm>
            <a:off x="8511914" y="1532323"/>
            <a:ext cx="1820695" cy="2096267"/>
            <a:chOff x="2154" y="1389"/>
            <a:chExt cx="607" cy="726"/>
          </a:xfrm>
          <a:solidFill>
            <a:srgbClr val="CB7A09"/>
          </a:solidFill>
        </p:grpSpPr>
        <p:sp>
          <p:nvSpPr>
            <p:cNvPr id="25630" name="Rectangle 70">
              <a:extLst>
                <a:ext uri="{FF2B5EF4-FFF2-40B4-BE49-F238E27FC236}">
                  <a16:creationId xmlns:a16="http://schemas.microsoft.com/office/drawing/2014/main" id="{0B7BBB99-03CE-434B-84F6-8C8274F4B38B}"/>
                </a:ext>
              </a:extLst>
            </p:cNvPr>
            <p:cNvSpPr>
              <a:spLocks noChangeArrowheads="1"/>
            </p:cNvSpPr>
            <p:nvPr/>
          </p:nvSpPr>
          <p:spPr bwMode="auto">
            <a:xfrm>
              <a:off x="2154" y="1546"/>
              <a:ext cx="607" cy="413"/>
            </a:xfrm>
            <a:prstGeom prst="rect">
              <a:avLst/>
            </a:prstGeom>
            <a:solidFill>
              <a:srgbClr val="FFFFFF"/>
            </a:solidFill>
            <a:ln w="9525">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dirty="0">
                  <a:solidFill>
                    <a:schemeClr val="tx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Cierre</a:t>
              </a:r>
              <a:endParaRPr lang="es-ES" altLang="es-PE" sz="2000" dirty="0">
                <a:solidFill>
                  <a:schemeClr val="tx1"/>
                </a:solidFill>
                <a:latin typeface="Arial" panose="020B0604020202020204" pitchFamily="34" charset="0"/>
              </a:endParaRPr>
            </a:p>
          </p:txBody>
        </p:sp>
        <p:sp>
          <p:nvSpPr>
            <p:cNvPr id="25631" name="Rectangle 71">
              <a:extLst>
                <a:ext uri="{FF2B5EF4-FFF2-40B4-BE49-F238E27FC236}">
                  <a16:creationId xmlns:a16="http://schemas.microsoft.com/office/drawing/2014/main" id="{E57DDD8E-EFD6-410D-9558-9D740C2DFB74}"/>
                </a:ext>
              </a:extLst>
            </p:cNvPr>
            <p:cNvSpPr>
              <a:spLocks noChangeArrowheads="1"/>
            </p:cNvSpPr>
            <p:nvPr/>
          </p:nvSpPr>
          <p:spPr bwMode="auto">
            <a:xfrm>
              <a:off x="2154" y="1389"/>
              <a:ext cx="607" cy="159"/>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(3) Jefe de Proyecto</a:t>
              </a:r>
              <a:endParaRPr lang="es-ES" altLang="es-PE" sz="1600" b="1">
                <a:solidFill>
                  <a:srgbClr val="000066"/>
                </a:solidFill>
                <a:latin typeface="Arial" panose="020B0604020202020204" pitchFamily="34" charset="0"/>
              </a:endParaRPr>
            </a:p>
          </p:txBody>
        </p:sp>
        <p:sp>
          <p:nvSpPr>
            <p:cNvPr id="25632" name="Rectangle 72">
              <a:extLst>
                <a:ext uri="{FF2B5EF4-FFF2-40B4-BE49-F238E27FC236}">
                  <a16:creationId xmlns:a16="http://schemas.microsoft.com/office/drawing/2014/main" id="{4A82BCE1-B585-41A0-B28C-0B9B68A5EB50}"/>
                </a:ext>
              </a:extLst>
            </p:cNvPr>
            <p:cNvSpPr>
              <a:spLocks noChangeArrowheads="1"/>
            </p:cNvSpPr>
            <p:nvPr/>
          </p:nvSpPr>
          <p:spPr bwMode="auto">
            <a:xfrm>
              <a:off x="2154" y="1959"/>
              <a:ext cx="607" cy="156"/>
            </a:xfrm>
            <a:prstGeom prst="rect">
              <a:avLst/>
            </a:prstGeom>
            <a:grp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LA, OM</a:t>
              </a:r>
            </a:p>
          </p:txBody>
        </p:sp>
      </p:grpSp>
      <p:cxnSp>
        <p:nvCxnSpPr>
          <p:cNvPr id="25604" name="AutoShape 103">
            <a:extLst>
              <a:ext uri="{FF2B5EF4-FFF2-40B4-BE49-F238E27FC236}">
                <a16:creationId xmlns:a16="http://schemas.microsoft.com/office/drawing/2014/main" id="{D23AFDC6-819D-4E02-86FC-919E3F177155}"/>
              </a:ext>
            </a:extLst>
          </p:cNvPr>
          <p:cNvCxnSpPr>
            <a:cxnSpLocks noChangeShapeType="1"/>
            <a:stCxn id="25628" idx="3"/>
            <a:endCxn id="25618" idx="1"/>
          </p:cNvCxnSpPr>
          <p:nvPr/>
        </p:nvCxnSpPr>
        <p:spPr bwMode="auto">
          <a:xfrm>
            <a:off x="1457928" y="2571946"/>
            <a:ext cx="563225" cy="71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05" name="Group 107">
            <a:extLst>
              <a:ext uri="{FF2B5EF4-FFF2-40B4-BE49-F238E27FC236}">
                <a16:creationId xmlns:a16="http://schemas.microsoft.com/office/drawing/2014/main" id="{7A537A51-04D0-4604-B409-5C1E91089DB6}"/>
              </a:ext>
            </a:extLst>
          </p:cNvPr>
          <p:cNvGrpSpPr>
            <a:grpSpLocks/>
          </p:cNvGrpSpPr>
          <p:nvPr/>
        </p:nvGrpSpPr>
        <p:grpSpPr bwMode="auto">
          <a:xfrm>
            <a:off x="328273" y="2095208"/>
            <a:ext cx="1440000" cy="1417631"/>
            <a:chOff x="-23" y="1117"/>
            <a:chExt cx="696" cy="507"/>
          </a:xfrm>
        </p:grpSpPr>
        <p:pic>
          <p:nvPicPr>
            <p:cNvPr id="25628" name="Picture 108">
              <a:extLst>
                <a:ext uri="{FF2B5EF4-FFF2-40B4-BE49-F238E27FC236}">
                  <a16:creationId xmlns:a16="http://schemas.microsoft.com/office/drawing/2014/main" id="{DAE9F7D6-69D9-4124-A8F3-179881621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9" name="Rectangle 109">
              <a:extLst>
                <a:ext uri="{FF2B5EF4-FFF2-40B4-BE49-F238E27FC236}">
                  <a16:creationId xmlns:a16="http://schemas.microsoft.com/office/drawing/2014/main" id="{0FCB6340-55AF-4207-8174-C84191845237}"/>
                </a:ext>
              </a:extLst>
            </p:cNvPr>
            <p:cNvSpPr>
              <a:spLocks noChangeArrowheads="1"/>
            </p:cNvSpPr>
            <p:nvPr/>
          </p:nvSpPr>
          <p:spPr bwMode="auto">
            <a:xfrm>
              <a:off x="-23" y="1450"/>
              <a:ext cx="6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lnSpc>
                  <a:spcPct val="80000"/>
                </a:lnSpc>
                <a:spcBef>
                  <a:spcPct val="50000"/>
                </a:spcBef>
                <a:buClrTx/>
                <a:buSzTx/>
                <a:buNone/>
              </a:pPr>
              <a:r>
                <a:rPr lang="es-PE" altLang="es-PE" sz="1600" b="1">
                  <a:solidFill>
                    <a:srgbClr val="000066"/>
                  </a:solidFill>
                  <a:latin typeface="Arial"/>
                  <a:cs typeface="Arial"/>
                </a:rPr>
                <a:t>Proveedor de cambios</a:t>
              </a:r>
              <a:endParaRPr lang="es-PE" altLang="es-PE" sz="1600" b="1">
                <a:solidFill>
                  <a:srgbClr val="000066"/>
                </a:solidFill>
                <a:latin typeface="Arial" panose="020B0604020202020204" pitchFamily="34" charset="0"/>
                <a:cs typeface="Arial"/>
              </a:endParaRPr>
            </a:p>
          </p:txBody>
        </p:sp>
      </p:grpSp>
      <p:grpSp>
        <p:nvGrpSpPr>
          <p:cNvPr id="25606" name="Group 124">
            <a:extLst>
              <a:ext uri="{FF2B5EF4-FFF2-40B4-BE49-F238E27FC236}">
                <a16:creationId xmlns:a16="http://schemas.microsoft.com/office/drawing/2014/main" id="{C52C5E2E-03EB-4CB0-A58B-97D96A285F1B}"/>
              </a:ext>
            </a:extLst>
          </p:cNvPr>
          <p:cNvGrpSpPr>
            <a:grpSpLocks/>
          </p:cNvGrpSpPr>
          <p:nvPr/>
        </p:nvGrpSpPr>
        <p:grpSpPr bwMode="auto">
          <a:xfrm>
            <a:off x="3647771" y="1531414"/>
            <a:ext cx="1821600" cy="2095200"/>
            <a:chOff x="612" y="1389"/>
            <a:chExt cx="607" cy="726"/>
          </a:xfrm>
        </p:grpSpPr>
        <p:sp>
          <p:nvSpPr>
            <p:cNvPr id="25625" name="Rectangle 125">
              <a:extLst>
                <a:ext uri="{FF2B5EF4-FFF2-40B4-BE49-F238E27FC236}">
                  <a16:creationId xmlns:a16="http://schemas.microsoft.com/office/drawing/2014/main" id="{B4DF1494-7218-47E5-808D-02BDF3372CB2}"/>
                </a:ext>
              </a:extLst>
            </p:cNvPr>
            <p:cNvSpPr>
              <a:spLocks noChangeArrowheads="1"/>
            </p:cNvSpPr>
            <p:nvPr/>
          </p:nvSpPr>
          <p:spPr bwMode="auto">
            <a:xfrm>
              <a:off x="612" y="1546"/>
              <a:ext cx="607" cy="413"/>
            </a:xfrm>
            <a:prstGeom prst="rect">
              <a:avLst/>
            </a:prstGeom>
            <a:noFill/>
            <a:ln w="9525">
              <a:solidFill>
                <a:srgbClr val="CB7A0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2000" dirty="0">
                  <a:solidFill>
                    <a:schemeClr val="tx1"/>
                  </a:solidFill>
                  <a:latin typeface="Arial" panose="020B0604020202020204" pitchFamily="34" charset="0"/>
                  <a:hlinkClick r:id="rId4" action="ppaction://hlinksldjump">
                    <a:extLst>
                      <a:ext uri="{A12FA001-AC4F-418D-AE19-62706E023703}">
                        <ahyp:hlinkClr xmlns:ahyp="http://schemas.microsoft.com/office/drawing/2018/hyperlinkcolor" val="tx"/>
                      </a:ext>
                    </a:extLst>
                  </a:hlinkClick>
                </a:rPr>
                <a:t>Planificación</a:t>
              </a:r>
              <a:endParaRPr lang="es-ES" altLang="es-PE" sz="2000" dirty="0">
                <a:solidFill>
                  <a:schemeClr val="tx1"/>
                </a:solidFill>
                <a:latin typeface="Arial" panose="020B0604020202020204" pitchFamily="34" charset="0"/>
              </a:endParaRPr>
            </a:p>
          </p:txBody>
        </p:sp>
        <p:sp>
          <p:nvSpPr>
            <p:cNvPr id="25626" name="Rectangle 126">
              <a:extLst>
                <a:ext uri="{FF2B5EF4-FFF2-40B4-BE49-F238E27FC236}">
                  <a16:creationId xmlns:a16="http://schemas.microsoft.com/office/drawing/2014/main" id="{20F74732-60E7-477D-8EB6-B2264DF78CB9}"/>
                </a:ext>
              </a:extLst>
            </p:cNvPr>
            <p:cNvSpPr>
              <a:spLocks noChangeArrowheads="1"/>
            </p:cNvSpPr>
            <p:nvPr/>
          </p:nvSpPr>
          <p:spPr bwMode="auto">
            <a:xfrm>
              <a:off x="612"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Arial" panose="020B0604020202020204" pitchFamily="34" charset="0"/>
                </a:rPr>
                <a:t>(1) Jefe de Proyecto</a:t>
              </a:r>
              <a:endParaRPr lang="es-ES" altLang="es-PE" sz="1600" b="1" dirty="0">
                <a:solidFill>
                  <a:srgbClr val="000066"/>
                </a:solidFill>
                <a:latin typeface="Arial" panose="020B0604020202020204" pitchFamily="34" charset="0"/>
              </a:endParaRPr>
            </a:p>
          </p:txBody>
        </p:sp>
        <p:sp>
          <p:nvSpPr>
            <p:cNvPr id="25627" name="Rectangle 127">
              <a:extLst>
                <a:ext uri="{FF2B5EF4-FFF2-40B4-BE49-F238E27FC236}">
                  <a16:creationId xmlns:a16="http://schemas.microsoft.com/office/drawing/2014/main" id="{7EF67639-8FA2-47F5-AE76-0EEDF53ACA6C}"/>
                </a:ext>
              </a:extLst>
            </p:cNvPr>
            <p:cNvSpPr>
              <a:spLocks noChangeArrowheads="1"/>
            </p:cNvSpPr>
            <p:nvPr/>
          </p:nvSpPr>
          <p:spPr bwMode="auto">
            <a:xfrm>
              <a:off x="612" y="1959"/>
              <a:ext cx="607" cy="156"/>
            </a:xfrm>
            <a:prstGeom prst="rect">
              <a:avLst/>
            </a:prstGeom>
            <a:solidFill>
              <a:srgbClr val="CB7A09"/>
            </a:solidFill>
            <a:ln w="9525" algn="ctr">
              <a:solidFill>
                <a:srgbClr val="CB7A09"/>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TheSansCorrespondence" pitchFamily="34" charset="0"/>
                </a:rPr>
                <a:t>Plan del Proyecto</a:t>
              </a:r>
            </a:p>
          </p:txBody>
        </p:sp>
      </p:grpSp>
      <p:sp>
        <p:nvSpPr>
          <p:cNvPr id="25607" name="AutoShape 128">
            <a:hlinkClick r:id="rId5" action="ppaction://hlinksldjump"/>
            <a:extLst>
              <a:ext uri="{FF2B5EF4-FFF2-40B4-BE49-F238E27FC236}">
                <a16:creationId xmlns:a16="http://schemas.microsoft.com/office/drawing/2014/main" id="{500CF56A-B9AB-4DEA-BF7A-FB6FB8F638A5}"/>
              </a:ext>
            </a:extLst>
          </p:cNvPr>
          <p:cNvSpPr>
            <a:spLocks noChangeArrowheads="1"/>
          </p:cNvSpPr>
          <p:nvPr/>
        </p:nvSpPr>
        <p:spPr bwMode="auto">
          <a:xfrm>
            <a:off x="636549" y="6266272"/>
            <a:ext cx="1459865" cy="493114"/>
          </a:xfrm>
          <a:prstGeom prst="flowChartAlternateProcess">
            <a:avLst/>
          </a:prstGeom>
          <a:solidFill>
            <a:srgbClr val="CB7A09"/>
          </a:solidFill>
          <a:ln w="9525">
            <a:solidFill>
              <a:srgbClr val="FF66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val="tx"/>
                    </a:ext>
                  </a:extLst>
                </a:hlinkClick>
              </a:rPr>
              <a:t>Detalle</a:t>
            </a:r>
          </a:p>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5" action="ppaction://hlinksldjump">
                  <a:extLst>
                    <a:ext uri="{A12FA001-AC4F-418D-AE19-62706E023703}">
                      <ahyp:hlinkClr xmlns:ahyp="http://schemas.microsoft.com/office/drawing/2018/hyperlinkcolor" val="tx"/>
                    </a:ext>
                  </a:extLst>
                </a:hlinkClick>
              </a:rPr>
              <a:t>subprocesos</a:t>
            </a:r>
            <a:endParaRPr lang="es-ES" altLang="es-PE" sz="1200" dirty="0">
              <a:solidFill>
                <a:schemeClr val="bg1"/>
              </a:solidFill>
              <a:latin typeface="Arial" panose="020B0604020202020204" pitchFamily="34" charset="0"/>
            </a:endParaRPr>
          </a:p>
        </p:txBody>
      </p:sp>
      <p:cxnSp>
        <p:nvCxnSpPr>
          <p:cNvPr id="25608" name="AutoShape 131">
            <a:extLst>
              <a:ext uri="{FF2B5EF4-FFF2-40B4-BE49-F238E27FC236}">
                <a16:creationId xmlns:a16="http://schemas.microsoft.com/office/drawing/2014/main" id="{F22AB1AC-55D7-46C4-9422-007C410D66A1}"/>
              </a:ext>
            </a:extLst>
          </p:cNvPr>
          <p:cNvCxnSpPr>
            <a:cxnSpLocks noChangeShapeType="1"/>
            <a:stCxn id="25625" idx="3"/>
            <a:endCxn id="25622" idx="1"/>
          </p:cNvCxnSpPr>
          <p:nvPr/>
        </p:nvCxnSpPr>
        <p:spPr bwMode="auto">
          <a:xfrm>
            <a:off x="5469371" y="2580457"/>
            <a:ext cx="660670" cy="219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5609" name="AutoShape 159">
            <a:extLst>
              <a:ext uri="{FF2B5EF4-FFF2-40B4-BE49-F238E27FC236}">
                <a16:creationId xmlns:a16="http://schemas.microsoft.com/office/drawing/2014/main" id="{8376B132-7878-413D-BA7C-3A6A911B174A}"/>
              </a:ext>
            </a:extLst>
          </p:cNvPr>
          <p:cNvCxnSpPr>
            <a:cxnSpLocks noChangeShapeType="1"/>
            <a:stCxn id="25618" idx="3"/>
            <a:endCxn id="25625" idx="1"/>
          </p:cNvCxnSpPr>
          <p:nvPr/>
        </p:nvCxnSpPr>
        <p:spPr bwMode="auto">
          <a:xfrm>
            <a:off x="3047405" y="2579050"/>
            <a:ext cx="600366" cy="140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0" name="Group 160">
            <a:extLst>
              <a:ext uri="{FF2B5EF4-FFF2-40B4-BE49-F238E27FC236}">
                <a16:creationId xmlns:a16="http://schemas.microsoft.com/office/drawing/2014/main" id="{2561249B-E62F-4D57-B370-16971A15E5C6}"/>
              </a:ext>
            </a:extLst>
          </p:cNvPr>
          <p:cNvGrpSpPr>
            <a:grpSpLocks/>
          </p:cNvGrpSpPr>
          <p:nvPr/>
        </p:nvGrpSpPr>
        <p:grpSpPr bwMode="auto">
          <a:xfrm>
            <a:off x="6130041" y="1533606"/>
            <a:ext cx="1821600" cy="2095200"/>
            <a:chOff x="2154" y="1389"/>
            <a:chExt cx="607" cy="726"/>
          </a:xfrm>
        </p:grpSpPr>
        <p:sp>
          <p:nvSpPr>
            <p:cNvPr id="25622" name="Rectangle 161">
              <a:extLst>
                <a:ext uri="{FF2B5EF4-FFF2-40B4-BE49-F238E27FC236}">
                  <a16:creationId xmlns:a16="http://schemas.microsoft.com/office/drawing/2014/main" id="{0D6BFDA8-F07A-43FF-BB34-22C26F3628C8}"/>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2000" dirty="0">
                  <a:solidFill>
                    <a:schemeClr val="tx1"/>
                  </a:solidFill>
                  <a:latin typeface="Arial" panose="020B0604020202020204" pitchFamily="34" charset="0"/>
                  <a:hlinkClick r:id="rId6" action="ppaction://hlinksldjump">
                    <a:extLst>
                      <a:ext uri="{A12FA001-AC4F-418D-AE19-62706E023703}">
                        <ahyp:hlinkClr xmlns:ahyp="http://schemas.microsoft.com/office/drawing/2018/hyperlinkcolor" val="tx"/>
                      </a:ext>
                    </a:extLst>
                  </a:hlinkClick>
                </a:rPr>
                <a:t>Ejecución, Seguimiento y Control</a:t>
              </a:r>
              <a:endParaRPr lang="es-ES" altLang="es-PE" sz="2000" dirty="0">
                <a:solidFill>
                  <a:schemeClr val="tx1"/>
                </a:solidFill>
                <a:latin typeface="Arial" panose="020B0604020202020204" pitchFamily="34" charset="0"/>
              </a:endParaRPr>
            </a:p>
          </p:txBody>
        </p:sp>
        <p:sp>
          <p:nvSpPr>
            <p:cNvPr id="25623" name="Rectangle 162">
              <a:extLst>
                <a:ext uri="{FF2B5EF4-FFF2-40B4-BE49-F238E27FC236}">
                  <a16:creationId xmlns:a16="http://schemas.microsoft.com/office/drawing/2014/main" id="{29EC0C05-1E50-4C6A-BA90-B726AFEC446E}"/>
                </a:ext>
              </a:extLst>
            </p:cNvPr>
            <p:cNvSpPr>
              <a:spLocks noChangeArrowheads="1"/>
            </p:cNvSpPr>
            <p:nvPr/>
          </p:nvSpPr>
          <p:spPr bwMode="auto">
            <a:xfrm>
              <a:off x="2154" y="1389"/>
              <a:ext cx="607" cy="159"/>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dirty="0">
                  <a:solidFill>
                    <a:srgbClr val="000066"/>
                  </a:solidFill>
                  <a:latin typeface="Arial" panose="020B0604020202020204" pitchFamily="34" charset="0"/>
                </a:rPr>
                <a:t>(2) Jefe de Proyecto</a:t>
              </a:r>
              <a:endParaRPr lang="es-ES" altLang="es-PE" sz="1600" b="1" dirty="0">
                <a:solidFill>
                  <a:srgbClr val="000066"/>
                </a:solidFill>
                <a:latin typeface="Arial" panose="020B0604020202020204" pitchFamily="34" charset="0"/>
              </a:endParaRPr>
            </a:p>
          </p:txBody>
        </p:sp>
        <p:sp>
          <p:nvSpPr>
            <p:cNvPr id="25624" name="Rectangle 163">
              <a:extLst>
                <a:ext uri="{FF2B5EF4-FFF2-40B4-BE49-F238E27FC236}">
                  <a16:creationId xmlns:a16="http://schemas.microsoft.com/office/drawing/2014/main" id="{68A8F8F3-590D-4E29-AAE6-8ACCD14A063E}"/>
                </a:ext>
              </a:extLst>
            </p:cNvPr>
            <p:cNvSpPr>
              <a:spLocks noChangeArrowheads="1"/>
            </p:cNvSpPr>
            <p:nvPr/>
          </p:nvSpPr>
          <p:spPr bwMode="auto">
            <a:xfrm>
              <a:off x="2154" y="1959"/>
              <a:ext cx="607" cy="156"/>
            </a:xfrm>
            <a:prstGeom prst="rect">
              <a:avLst/>
            </a:prstGeom>
            <a:solidFill>
              <a:srgbClr val="CB7A09"/>
            </a:solidFill>
            <a:ln w="9525" algn="ctr">
              <a:solidFill>
                <a:srgbClr val="FF99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600" b="1">
                  <a:solidFill>
                    <a:srgbClr val="000066"/>
                  </a:solidFill>
                  <a:latin typeface="Arial" panose="020B0604020202020204" pitchFamily="34" charset="0"/>
                </a:rPr>
                <a:t>Plantillas</a:t>
              </a:r>
            </a:p>
          </p:txBody>
        </p:sp>
      </p:grpSp>
      <p:cxnSp>
        <p:nvCxnSpPr>
          <p:cNvPr id="25611" name="AutoShape 166">
            <a:extLst>
              <a:ext uri="{FF2B5EF4-FFF2-40B4-BE49-F238E27FC236}">
                <a16:creationId xmlns:a16="http://schemas.microsoft.com/office/drawing/2014/main" id="{C8BC43A1-4CD2-4D90-9AF3-871561D510F0}"/>
              </a:ext>
            </a:extLst>
          </p:cNvPr>
          <p:cNvCxnSpPr>
            <a:cxnSpLocks noChangeShapeType="1"/>
            <a:stCxn id="25622" idx="3"/>
            <a:endCxn id="25630" idx="1"/>
          </p:cNvCxnSpPr>
          <p:nvPr/>
        </p:nvCxnSpPr>
        <p:spPr bwMode="auto">
          <a:xfrm flipV="1">
            <a:off x="7951641" y="2581901"/>
            <a:ext cx="560273" cy="748"/>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5612" name="Picture 194">
            <a:extLst>
              <a:ext uri="{FF2B5EF4-FFF2-40B4-BE49-F238E27FC236}">
                <a16:creationId xmlns:a16="http://schemas.microsoft.com/office/drawing/2014/main" id="{DC459707-A14B-4A42-B93C-68D64C46DB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4257" y="4769571"/>
            <a:ext cx="959344"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Rectangle 195">
            <a:extLst>
              <a:ext uri="{FF2B5EF4-FFF2-40B4-BE49-F238E27FC236}">
                <a16:creationId xmlns:a16="http://schemas.microsoft.com/office/drawing/2014/main" id="{0DD23F4B-87E2-4D4E-AA04-3D7B7BD347F6}"/>
              </a:ext>
            </a:extLst>
          </p:cNvPr>
          <p:cNvSpPr>
            <a:spLocks noChangeArrowheads="1"/>
          </p:cNvSpPr>
          <p:nvPr/>
        </p:nvSpPr>
        <p:spPr bwMode="auto">
          <a:xfrm>
            <a:off x="8562596" y="5585427"/>
            <a:ext cx="1604721"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ES" altLang="es-PE" sz="1600" b="1" dirty="0">
                <a:solidFill>
                  <a:srgbClr val="000066"/>
                </a:solidFill>
                <a:latin typeface="Arial" panose="020B0604020202020204" pitchFamily="34" charset="0"/>
              </a:rPr>
              <a:t>Archivos del Proyecto</a:t>
            </a:r>
          </a:p>
        </p:txBody>
      </p:sp>
      <p:cxnSp>
        <p:nvCxnSpPr>
          <p:cNvPr id="25614" name="AutoShape 197">
            <a:extLst>
              <a:ext uri="{FF2B5EF4-FFF2-40B4-BE49-F238E27FC236}">
                <a16:creationId xmlns:a16="http://schemas.microsoft.com/office/drawing/2014/main" id="{D13B3BF8-79DF-495E-9B98-CF2532BEFD84}"/>
              </a:ext>
            </a:extLst>
          </p:cNvPr>
          <p:cNvCxnSpPr>
            <a:cxnSpLocks noChangeShapeType="1"/>
            <a:stCxn id="25632" idx="2"/>
            <a:endCxn id="25612" idx="0"/>
          </p:cNvCxnSpPr>
          <p:nvPr/>
        </p:nvCxnSpPr>
        <p:spPr bwMode="auto">
          <a:xfrm rot="5400000">
            <a:off x="8802606" y="4149914"/>
            <a:ext cx="1140981" cy="98333"/>
          </a:xfrm>
          <a:prstGeom prst="bentConnector3">
            <a:avLst>
              <a:gd name="adj1" fmla="val 5000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5615" name="Group 198">
            <a:extLst>
              <a:ext uri="{FF2B5EF4-FFF2-40B4-BE49-F238E27FC236}">
                <a16:creationId xmlns:a16="http://schemas.microsoft.com/office/drawing/2014/main" id="{0362955B-2A4C-44CC-9373-93139816843B}"/>
              </a:ext>
            </a:extLst>
          </p:cNvPr>
          <p:cNvGrpSpPr>
            <a:grpSpLocks/>
          </p:cNvGrpSpPr>
          <p:nvPr/>
        </p:nvGrpSpPr>
        <p:grpSpPr bwMode="auto">
          <a:xfrm>
            <a:off x="9940056" y="4663133"/>
            <a:ext cx="2023344" cy="1597563"/>
            <a:chOff x="-24" y="1117"/>
            <a:chExt cx="696" cy="556"/>
          </a:xfrm>
        </p:grpSpPr>
        <p:pic>
          <p:nvPicPr>
            <p:cNvPr id="25620" name="Picture 199">
              <a:extLst>
                <a:ext uri="{FF2B5EF4-FFF2-40B4-BE49-F238E27FC236}">
                  <a16:creationId xmlns:a16="http://schemas.microsoft.com/office/drawing/2014/main" id="{9F8CEAD0-B949-4F0A-93C1-8E81CC8D2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5621" name="Rectangle 200">
              <a:extLst>
                <a:ext uri="{FF2B5EF4-FFF2-40B4-BE49-F238E27FC236}">
                  <a16:creationId xmlns:a16="http://schemas.microsoft.com/office/drawing/2014/main" id="{0A2ADED7-7FA8-4F58-86B9-FC774839F35A}"/>
                </a:ext>
              </a:extLst>
            </p:cNvPr>
            <p:cNvSpPr>
              <a:spLocks noChangeArrowheads="1"/>
            </p:cNvSpPr>
            <p:nvPr/>
          </p:nvSpPr>
          <p:spPr bwMode="auto">
            <a:xfrm>
              <a:off x="-24" y="1504"/>
              <a:ext cx="69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dirty="0">
                  <a:solidFill>
                    <a:srgbClr val="000066"/>
                  </a:solidFill>
                  <a:latin typeface="Arial" panose="020B0604020202020204" pitchFamily="34" charset="0"/>
                </a:rPr>
                <a:t>Gestor de la Configuración</a:t>
              </a:r>
              <a:endParaRPr lang="es-ES" altLang="es-PE" sz="1600" b="1" dirty="0">
                <a:solidFill>
                  <a:srgbClr val="000066"/>
                </a:solidFill>
                <a:latin typeface="Arial" panose="020B0604020202020204" pitchFamily="34" charset="0"/>
              </a:endParaRPr>
            </a:p>
          </p:txBody>
        </p:sp>
      </p:grpSp>
      <p:cxnSp>
        <p:nvCxnSpPr>
          <p:cNvPr id="25616" name="AutoShape 201">
            <a:extLst>
              <a:ext uri="{FF2B5EF4-FFF2-40B4-BE49-F238E27FC236}">
                <a16:creationId xmlns:a16="http://schemas.microsoft.com/office/drawing/2014/main" id="{6A405EDF-ED43-4799-9106-7B1D708D732D}"/>
              </a:ext>
            </a:extLst>
          </p:cNvPr>
          <p:cNvCxnSpPr>
            <a:cxnSpLocks noChangeShapeType="1"/>
          </p:cNvCxnSpPr>
          <p:nvPr/>
        </p:nvCxnSpPr>
        <p:spPr bwMode="auto">
          <a:xfrm>
            <a:off x="9364957" y="4996582"/>
            <a:ext cx="62212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5617" name="Group 202">
            <a:extLst>
              <a:ext uri="{FF2B5EF4-FFF2-40B4-BE49-F238E27FC236}">
                <a16:creationId xmlns:a16="http://schemas.microsoft.com/office/drawing/2014/main" id="{9D9B098C-CE15-42DA-B47C-456BCAFAC921}"/>
              </a:ext>
            </a:extLst>
          </p:cNvPr>
          <p:cNvGrpSpPr>
            <a:grpSpLocks/>
          </p:cNvGrpSpPr>
          <p:nvPr/>
        </p:nvGrpSpPr>
        <p:grpSpPr bwMode="auto">
          <a:xfrm>
            <a:off x="1930662" y="2249046"/>
            <a:ext cx="1211348" cy="1120516"/>
            <a:chOff x="2406" y="2206"/>
            <a:chExt cx="589" cy="601"/>
          </a:xfrm>
        </p:grpSpPr>
        <p:pic>
          <p:nvPicPr>
            <p:cNvPr id="25618" name="Picture 203">
              <a:extLst>
                <a:ext uri="{FF2B5EF4-FFF2-40B4-BE49-F238E27FC236}">
                  <a16:creationId xmlns:a16="http://schemas.microsoft.com/office/drawing/2014/main" id="{22B9ECBB-C372-43F0-8974-8500390A1B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9" name="Rectangle 204">
              <a:extLst>
                <a:ext uri="{FF2B5EF4-FFF2-40B4-BE49-F238E27FC236}">
                  <a16:creationId xmlns:a16="http://schemas.microsoft.com/office/drawing/2014/main" id="{12831886-E6EF-47EC-A5A3-2AF7FF546F99}"/>
                </a:ext>
              </a:extLst>
            </p:cNvPr>
            <p:cNvSpPr>
              <a:spLocks noChangeArrowheads="1"/>
            </p:cNvSpPr>
            <p:nvPr/>
          </p:nvSpPr>
          <p:spPr bwMode="auto">
            <a:xfrm>
              <a:off x="2406" y="2546"/>
              <a:ext cx="58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600" b="1" dirty="0">
                  <a:solidFill>
                    <a:srgbClr val="000066"/>
                  </a:solidFill>
                  <a:latin typeface="Arial" panose="020B0604020202020204" pitchFamily="34" charset="0"/>
                </a:rPr>
                <a:t>Propuesta Aprobada</a:t>
              </a:r>
              <a:endParaRPr lang="es-ES" altLang="es-PE" sz="1600" b="1" dirty="0">
                <a:solidFill>
                  <a:srgbClr val="000066"/>
                </a:solidFill>
                <a:latin typeface="Arial" panose="020B0604020202020204" pitchFamily="34" charset="0"/>
              </a:endParaRPr>
            </a:p>
          </p:txBody>
        </p:sp>
      </p:grpSp>
      <p:grpSp>
        <p:nvGrpSpPr>
          <p:cNvPr id="33" name="Grupo 32">
            <a:extLst>
              <a:ext uri="{FF2B5EF4-FFF2-40B4-BE49-F238E27FC236}">
                <a16:creationId xmlns:a16="http://schemas.microsoft.com/office/drawing/2014/main" id="{CBA6AC34-CFAA-4E83-B4A7-22E99FEC2553}"/>
              </a:ext>
            </a:extLst>
          </p:cNvPr>
          <p:cNvGrpSpPr/>
          <p:nvPr/>
        </p:nvGrpSpPr>
        <p:grpSpPr>
          <a:xfrm>
            <a:off x="0" y="190500"/>
            <a:ext cx="12192000" cy="1551194"/>
            <a:chOff x="0" y="190500"/>
            <a:chExt cx="12192000" cy="1551194"/>
          </a:xfrm>
        </p:grpSpPr>
        <p:cxnSp>
          <p:nvCxnSpPr>
            <p:cNvPr id="34" name="Conector recto 33">
              <a:extLst>
                <a:ext uri="{FF2B5EF4-FFF2-40B4-BE49-F238E27FC236}">
                  <a16:creationId xmlns:a16="http://schemas.microsoft.com/office/drawing/2014/main" id="{D217C700-02C0-4551-9CD3-C077B2FDED2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158163D1-931B-4161-8B46-CC5D385F0BE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36" name="Conector recto 35">
              <a:extLst>
                <a:ext uri="{FF2B5EF4-FFF2-40B4-BE49-F238E27FC236}">
                  <a16:creationId xmlns:a16="http://schemas.microsoft.com/office/drawing/2014/main" id="{35A52621-BD7F-42BC-8CBC-F9614DCBCCF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38" name="Imagen 37">
            <a:extLst>
              <a:ext uri="{FF2B5EF4-FFF2-40B4-BE49-F238E27FC236}">
                <a16:creationId xmlns:a16="http://schemas.microsoft.com/office/drawing/2014/main" id="{DE4DCA0E-C36C-44B8-A3E3-1061FAF26C59}"/>
              </a:ext>
            </a:extLst>
          </p:cNvPr>
          <p:cNvPicPr/>
          <p:nvPr/>
        </p:nvPicPr>
        <p:blipFill>
          <a:blip r:embed="rId9">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AutoShape 576">
            <a:hlinkClick r:id="rId2" action="ppaction://hlinksldjump"/>
            <a:extLst>
              <a:ext uri="{FF2B5EF4-FFF2-40B4-BE49-F238E27FC236}">
                <a16:creationId xmlns:a16="http://schemas.microsoft.com/office/drawing/2014/main" id="{C02E22B0-BEFC-4A08-B5B9-4E6A5304DA13}"/>
              </a:ext>
            </a:extLst>
          </p:cNvPr>
          <p:cNvSpPr>
            <a:spLocks noChangeArrowheads="1"/>
          </p:cNvSpPr>
          <p:nvPr/>
        </p:nvSpPr>
        <p:spPr bwMode="auto">
          <a:xfrm>
            <a:off x="461964"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u="sng" dirty="0">
                <a:solidFill>
                  <a:schemeClr val="bg1"/>
                </a:solidFill>
                <a:latin typeface="Arial" panose="020B0604020202020204" pitchFamily="34" charset="0"/>
              </a:rPr>
              <a:t>Siguiente</a:t>
            </a:r>
            <a:endParaRPr lang="es-ES" altLang="es-PE" sz="1200" u="sng" dirty="0">
              <a:solidFill>
                <a:schemeClr val="bg1"/>
              </a:solidFill>
              <a:latin typeface="Arial" panose="020B0604020202020204" pitchFamily="34" charset="0"/>
            </a:endParaRPr>
          </a:p>
        </p:txBody>
      </p:sp>
      <p:grpSp>
        <p:nvGrpSpPr>
          <p:cNvPr id="5" name="Grupo 4">
            <a:extLst>
              <a:ext uri="{FF2B5EF4-FFF2-40B4-BE49-F238E27FC236}">
                <a16:creationId xmlns:a16="http://schemas.microsoft.com/office/drawing/2014/main" id="{B35FCEB3-F12D-4A1B-AC25-463348A1B512}"/>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70FF85C8-D73D-4764-B21F-1A7104BA4F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EB602CB3-FB2C-4D28-A459-9CF79F34429E}"/>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6925AB6B-6239-4E01-AE06-096B8FC20B3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3" name="Tabla 3">
            <a:extLst>
              <a:ext uri="{FF2B5EF4-FFF2-40B4-BE49-F238E27FC236}">
                <a16:creationId xmlns:a16="http://schemas.microsoft.com/office/drawing/2014/main" id="{246D255B-C063-42FF-8D1E-03E87093224D}"/>
              </a:ext>
            </a:extLst>
          </p:cNvPr>
          <p:cNvGraphicFramePr>
            <a:graphicFrameLocks noGrp="1"/>
          </p:cNvGraphicFramePr>
          <p:nvPr>
            <p:extLst>
              <p:ext uri="{D42A27DB-BD31-4B8C-83A1-F6EECF244321}">
                <p14:modId xmlns:p14="http://schemas.microsoft.com/office/powerpoint/2010/main" val="302036600"/>
              </p:ext>
            </p:extLst>
          </p:nvPr>
        </p:nvGraphicFramePr>
        <p:xfrm>
          <a:off x="461964" y="1410903"/>
          <a:ext cx="11268070" cy="4764762"/>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Nombre del Subproceso</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del Subproceso</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1</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Jefe de proyecto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Planificación</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De existir observaciones al Plan, estas quedaran registradas en un acta de reunión.</a:t>
                      </a:r>
                      <a:endParaRPr kumimoji="0" lang="es-PE"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4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LMR</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604455296"/>
                  </a:ext>
                </a:extLst>
              </a:tr>
              <a:tr h="23446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2</a:t>
                      </a:r>
                      <a:endParaRPr kumimoji="0" lang="es-ES" sz="16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Jefe de proyecto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u="none" strike="noStrike" cap="none" normalizeH="0" baseline="0" dirty="0">
                          <a:ln>
                            <a:noFill/>
                          </a:ln>
                          <a:effectLst/>
                        </a:rPr>
                        <a:t>Ejecución, Seguimiento y Control </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es-ES" sz="1400" u="none" strike="noStrike" cap="none" normalizeH="0" baseline="0" dirty="0">
                          <a:ln>
                            <a:noFill/>
                          </a:ln>
                          <a:effectLst/>
                        </a:rPr>
                        <a:t>El </a:t>
                      </a:r>
                      <a:r>
                        <a:rPr kumimoji="0" lang="es-PE" sz="1400" u="none" strike="noStrike" cap="none" normalizeH="0" baseline="0" dirty="0">
                          <a:ln>
                            <a:noFill/>
                          </a:ln>
                          <a:effectLst/>
                        </a:rPr>
                        <a:t>Jefe de proyecto</a:t>
                      </a:r>
                      <a:r>
                        <a:rPr kumimoji="0" lang="es-ES" sz="1400" u="none" strike="noStrike" cap="none" normalizeH="0" baseline="0" dirty="0">
                          <a:ln>
                            <a:noFill/>
                          </a:ln>
                          <a:effectLst/>
                        </a:rPr>
                        <a:t>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Los Analistas (calidad y funcional/ programación) realizan el trabajo encomendado.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El seguimiento se realiza bajo el esquema de reuniones, efectuándose el control de cambios al Plan del Proyecto de ser necesario.</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 Informe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Acta de reuniones</a:t>
                      </a:r>
                      <a:endParaRPr kumimoji="0" lang="es-ES" sz="1400" b="0"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097125689"/>
                  </a:ext>
                </a:extLst>
              </a:tr>
            </a:tbl>
          </a:graphicData>
        </a:graphic>
      </p:graphicFrame>
      <p:sp>
        <p:nvSpPr>
          <p:cNvPr id="9" name="AutoShape 576">
            <a:extLst>
              <a:ext uri="{FF2B5EF4-FFF2-40B4-BE49-F238E27FC236}">
                <a16:creationId xmlns:a16="http://schemas.microsoft.com/office/drawing/2014/main" id="{9EE63945-B736-43F9-888A-4DBDAF23AE79}"/>
              </a:ext>
            </a:extLst>
          </p:cNvPr>
          <p:cNvSpPr>
            <a:spLocks noChangeArrowheads="1"/>
          </p:cNvSpPr>
          <p:nvPr/>
        </p:nvSpPr>
        <p:spPr bwMode="auto">
          <a:xfrm>
            <a:off x="1659392" y="6380162"/>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0" name="Imagen 9">
            <a:extLst>
              <a:ext uri="{FF2B5EF4-FFF2-40B4-BE49-F238E27FC236}">
                <a16:creationId xmlns:a16="http://schemas.microsoft.com/office/drawing/2014/main" id="{FBCA9A13-EA6B-420C-ABD1-D2CA3C7720C0}"/>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E9105B2-FE4F-41A7-80E9-56C5604A9208}"/>
              </a:ext>
            </a:extLst>
          </p:cNvPr>
          <p:cNvGrpSpPr/>
          <p:nvPr/>
        </p:nvGrpSpPr>
        <p:grpSpPr>
          <a:xfrm>
            <a:off x="0" y="190500"/>
            <a:ext cx="12192000" cy="1551194"/>
            <a:chOff x="0" y="190500"/>
            <a:chExt cx="12192000" cy="1551194"/>
          </a:xfrm>
        </p:grpSpPr>
        <p:cxnSp>
          <p:nvCxnSpPr>
            <p:cNvPr id="6" name="Conector recto 5">
              <a:extLst>
                <a:ext uri="{FF2B5EF4-FFF2-40B4-BE49-F238E27FC236}">
                  <a16:creationId xmlns:a16="http://schemas.microsoft.com/office/drawing/2014/main" id="{8548318B-1244-4C7A-B9C7-6B179FCE08F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C3015BF2-1A7D-420C-B0F1-8A2D87FB5A36}"/>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Subprocesos del </a:t>
              </a:r>
            </a:p>
            <a:p>
              <a:pPr algn="ctr"/>
              <a:r>
                <a:rPr lang="es-ES" sz="2800" b="1" dirty="0">
                  <a:solidFill>
                    <a:schemeClr val="tx1">
                      <a:lumMod val="75000"/>
                      <a:lumOff val="25000"/>
                    </a:schemeClr>
                  </a:solidFill>
                </a:rPr>
                <a:t>Proceso de Gestión</a:t>
              </a:r>
            </a:p>
            <a:p>
              <a:pPr algn="ctr"/>
              <a:r>
                <a:rPr lang="es-ES" sz="2800" b="1" dirty="0">
                  <a:solidFill>
                    <a:schemeClr val="tx1">
                      <a:lumMod val="75000"/>
                      <a:lumOff val="25000"/>
                    </a:schemeClr>
                  </a:solidFill>
                </a:rPr>
                <a:t>De Proyectos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91CADAEE-03AD-426C-8300-DB26D37F349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9" name="Tabla 3">
            <a:extLst>
              <a:ext uri="{FF2B5EF4-FFF2-40B4-BE49-F238E27FC236}">
                <a16:creationId xmlns:a16="http://schemas.microsoft.com/office/drawing/2014/main" id="{5B756D5B-C8E5-4AE1-943A-D0366065B1ED}"/>
              </a:ext>
            </a:extLst>
          </p:cNvPr>
          <p:cNvGraphicFramePr>
            <a:graphicFrameLocks noGrp="1"/>
          </p:cNvGraphicFramePr>
          <p:nvPr>
            <p:extLst>
              <p:ext uri="{D42A27DB-BD31-4B8C-83A1-F6EECF244321}">
                <p14:modId xmlns:p14="http://schemas.microsoft.com/office/powerpoint/2010/main" val="2225058243"/>
              </p:ext>
            </p:extLst>
          </p:nvPr>
        </p:nvGraphicFramePr>
        <p:xfrm>
          <a:off x="461965" y="2074092"/>
          <a:ext cx="11268070" cy="2249374"/>
        </p:xfrm>
        <a:graphic>
          <a:graphicData uri="http://schemas.openxmlformats.org/drawingml/2006/table">
            <a:tbl>
              <a:tblPr firstRow="1" bandRow="1">
                <a:tableStyleId>{F5AB1C69-6EDB-4FF4-983F-18BD219EF322}</a:tableStyleId>
              </a:tblPr>
              <a:tblGrid>
                <a:gridCol w="602748">
                  <a:extLst>
                    <a:ext uri="{9D8B030D-6E8A-4147-A177-3AD203B41FA5}">
                      <a16:colId xmlns:a16="http://schemas.microsoft.com/office/drawing/2014/main" val="643643288"/>
                    </a:ext>
                  </a:extLst>
                </a:gridCol>
                <a:gridCol w="1515650">
                  <a:extLst>
                    <a:ext uri="{9D8B030D-6E8A-4147-A177-3AD203B41FA5}">
                      <a16:colId xmlns:a16="http://schemas.microsoft.com/office/drawing/2014/main" val="1331071510"/>
                    </a:ext>
                  </a:extLst>
                </a:gridCol>
                <a:gridCol w="2229633">
                  <a:extLst>
                    <a:ext uri="{9D8B030D-6E8A-4147-A177-3AD203B41FA5}">
                      <a16:colId xmlns:a16="http://schemas.microsoft.com/office/drawing/2014/main" val="3211687464"/>
                    </a:ext>
                  </a:extLst>
                </a:gridCol>
                <a:gridCol w="4666425">
                  <a:extLst>
                    <a:ext uri="{9D8B030D-6E8A-4147-A177-3AD203B41FA5}">
                      <a16:colId xmlns:a16="http://schemas.microsoft.com/office/drawing/2014/main" val="3310918115"/>
                    </a:ext>
                  </a:extLst>
                </a:gridCol>
                <a:gridCol w="2253614">
                  <a:extLst>
                    <a:ext uri="{9D8B030D-6E8A-4147-A177-3AD203B41FA5}">
                      <a16:colId xmlns:a16="http://schemas.microsoft.com/office/drawing/2014/main" val="3744725502"/>
                    </a:ext>
                  </a:extLst>
                </a:gridCol>
              </a:tblGrid>
              <a:tr h="4473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del Subproceso</a:t>
                      </a:r>
                      <a:endParaRPr kumimoji="0" lang="es-ES" sz="1600" b="1" i="0" u="none" strike="noStrike" cap="none" normalizeH="0" baseline="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del Subproceso</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anchor="ctr" horzOverflow="overflow"/>
                </a:tc>
                <a:extLst>
                  <a:ext uri="{0D108BD9-81ED-4DB2-BD59-A6C34878D82A}">
                    <a16:rowId xmlns:a16="http://schemas.microsoft.com/office/drawing/2014/main" val="1782374299"/>
                  </a:ext>
                </a:extLst>
              </a:tr>
              <a:tr h="14664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chemeClr val="tx1"/>
                          </a:solidFill>
                          <a:effectLst/>
                          <a:latin typeface="+mn-lt"/>
                        </a:rPr>
                        <a:t>3</a:t>
                      </a:r>
                      <a:endParaRPr kumimoji="0" lang="es-ES" sz="16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dirty="0">
                          <a:ln>
                            <a:noFill/>
                          </a:ln>
                          <a:solidFill>
                            <a:schemeClr val="tx1"/>
                          </a:solidFill>
                          <a:effectLst/>
                          <a:latin typeface="+mn-lt"/>
                        </a:rPr>
                        <a:t>Jefe de proyecto</a:t>
                      </a:r>
                      <a:endParaRPr kumimoji="0" lang="es-ES" sz="14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400" b="0" i="0" u="none" strike="noStrike" cap="none" normalizeH="0" baseline="0" dirty="0">
                          <a:ln>
                            <a:noFill/>
                          </a:ln>
                          <a:solidFill>
                            <a:schemeClr val="tx1"/>
                          </a:solidFill>
                          <a:effectLst/>
                          <a:latin typeface="+mn-lt"/>
                        </a:rPr>
                        <a:t>Cierre del Proyecto</a:t>
                      </a:r>
                      <a:endParaRPr kumimoji="0" lang="es-ES" sz="1400" b="0" i="0" u="none" strike="noStrike" cap="none" normalizeH="0" baseline="0" dirty="0">
                        <a:ln>
                          <a:noFill/>
                        </a:ln>
                        <a:solidFill>
                          <a:schemeClr val="tx1"/>
                        </a:solidFill>
                        <a:effectLst/>
                        <a:latin typeface="+mn-lt"/>
                      </a:endParaRP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Se registran las oportunidades de mejora y las lecciones aprendidas, seguidamente se elabora y expone el </a:t>
                      </a:r>
                      <a:r>
                        <a:rPr kumimoji="0" lang="es-ES" sz="1400" b="0" i="0" u="none" strike="noStrike" cap="none" normalizeH="0" baseline="0" dirty="0" err="1">
                          <a:ln>
                            <a:noFill/>
                          </a:ln>
                          <a:solidFill>
                            <a:schemeClr val="tx1"/>
                          </a:solidFill>
                          <a:effectLst/>
                          <a:latin typeface="+mn-lt"/>
                        </a:rPr>
                        <a:t>relatorio</a:t>
                      </a:r>
                      <a:r>
                        <a:rPr kumimoji="0" lang="es-ES" sz="1400" b="0" i="0" u="none" strike="noStrike" cap="none" normalizeH="0" baseline="0" dirty="0">
                          <a:ln>
                            <a:noFill/>
                          </a:ln>
                          <a:solidFill>
                            <a:schemeClr val="tx1"/>
                          </a:solidFill>
                          <a:effectLst/>
                          <a:latin typeface="+mn-lt"/>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Se archivan todos los entregables del proyecto y se hace la entrega al Gestor de la Configuración.</a:t>
                      </a:r>
                    </a:p>
                  </a:txBody>
                  <a:tcPr marT="45689" marB="45689"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dirty="0">
                          <a:ln>
                            <a:noFill/>
                          </a:ln>
                          <a:solidFill>
                            <a:schemeClr val="tx1"/>
                          </a:solidFill>
                          <a:effectLst/>
                          <a:latin typeface="+mn-l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err="1">
                          <a:ln>
                            <a:noFill/>
                          </a:ln>
                          <a:solidFill>
                            <a:schemeClr val="tx1"/>
                          </a:solidFill>
                          <a:effectLst/>
                          <a:latin typeface="+mn-lt"/>
                        </a:rPr>
                        <a:t>Relatorio</a:t>
                      </a:r>
                      <a:r>
                        <a:rPr kumimoji="0" lang="es-ES" sz="1400" b="0" i="0" u="none" strike="noStrike" cap="none" normalizeH="0" baseline="0" dirty="0">
                          <a:ln>
                            <a:noFill/>
                          </a:ln>
                          <a:solidFill>
                            <a:schemeClr val="tx1"/>
                          </a:solidFill>
                          <a:effectLst/>
                          <a:latin typeface="+mn-lt"/>
                        </a:rPr>
                        <a:t>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b="0" i="0" u="none" strike="noStrike" cap="none" normalizeH="0" baseline="0" dirty="0">
                          <a:ln>
                            <a:noFill/>
                          </a:ln>
                          <a:solidFill>
                            <a:schemeClr val="tx1"/>
                          </a:solidFill>
                          <a:effectLst/>
                          <a:latin typeface="+mn-lt"/>
                        </a:rPr>
                        <a:t>Lecciones Aprendidas</a:t>
                      </a:r>
                    </a:p>
                  </a:txBody>
                  <a:tcPr marT="45689" marB="45689" anchor="ctr" horzOverflow="overflow"/>
                </a:tc>
                <a:extLst>
                  <a:ext uri="{0D108BD9-81ED-4DB2-BD59-A6C34878D82A}">
                    <a16:rowId xmlns:a16="http://schemas.microsoft.com/office/drawing/2014/main" val="604455296"/>
                  </a:ext>
                </a:extLst>
              </a:tr>
            </a:tbl>
          </a:graphicData>
        </a:graphic>
      </p:graphicFrame>
      <p:sp>
        <p:nvSpPr>
          <p:cNvPr id="11" name="AutoShape 576">
            <a:extLst>
              <a:ext uri="{FF2B5EF4-FFF2-40B4-BE49-F238E27FC236}">
                <a16:creationId xmlns:a16="http://schemas.microsoft.com/office/drawing/2014/main" id="{FF5A1F9B-BD79-4FCA-87E0-B591DDFB860B}"/>
              </a:ext>
            </a:extLst>
          </p:cNvPr>
          <p:cNvSpPr>
            <a:spLocks noChangeArrowheads="1"/>
          </p:cNvSpPr>
          <p:nvPr/>
        </p:nvSpPr>
        <p:spPr bwMode="auto">
          <a:xfrm>
            <a:off x="461965" y="6369160"/>
            <a:ext cx="1008062"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chemeClr val="bg1"/>
                </a:solidFill>
                <a:latin typeface="Arial" panose="020B0604020202020204" pitchFamily="34" charset="0"/>
                <a:hlinkClick r:id="rId2" action="ppaction://hlinksldjump">
                  <a:extLst>
                    <a:ext uri="{A12FA001-AC4F-418D-AE19-62706E023703}">
                      <ahyp:hlinkClr xmlns:ahyp="http://schemas.microsoft.com/office/drawing/2018/hyperlinkcolor" val="tx"/>
                    </a:ext>
                  </a:extLst>
                </a:hlinkClick>
              </a:rPr>
              <a:t>Regresar</a:t>
            </a:r>
            <a:endParaRPr lang="es-ES" altLang="es-PE" sz="1200" dirty="0">
              <a:solidFill>
                <a:schemeClr val="bg1"/>
              </a:solidFill>
              <a:latin typeface="Arial" panose="020B0604020202020204" pitchFamily="34" charset="0"/>
            </a:endParaRPr>
          </a:p>
        </p:txBody>
      </p:sp>
      <p:pic>
        <p:nvPicPr>
          <p:cNvPr id="13" name="Imagen 12">
            <a:extLst>
              <a:ext uri="{FF2B5EF4-FFF2-40B4-BE49-F238E27FC236}">
                <a16:creationId xmlns:a16="http://schemas.microsoft.com/office/drawing/2014/main" id="{D953CE87-2CFB-405B-934C-78F883615763}"/>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5.2 Actividades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3427311A-D96E-4102-B7C5-438DF72753B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DB1B801-3ABC-4433-93BF-0BCC064FC509}"/>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F0D0EE-E377-4763-80FF-45542F9DCFF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ADDCB13-993E-4301-BBF7-3EFA67B070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DE32803A-2222-45AE-BEED-268D722D4C4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38B5FEB-D8F3-43D7-8BFF-41B9C146AE6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2A958B84-1D54-4216-8A57-0F379EC69C94}"/>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5721269-C62B-4379-B5FF-4FC1D0873C9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5A13F4C0-9A60-441B-A40C-82D96DE1E8E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A42424F3-DACB-43D3-A4DD-61C19ED73E73}"/>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F56EBF51-4AE2-409E-84F5-013C5E2AAA04}"/>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15F393-33B7-4D33-8A89-9514034D8F6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DE0E33FD-2B1D-41E7-BE8E-9BA97DD4E7A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1FC0E04-C765-4F8F-B1A7-F3E77EEAED4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CD7AA96C-27E7-4BA1-ABCF-7E3D011ACBD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37E73D5-926E-416E-9704-1F079D9858D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85B405B-E233-419B-B87B-C55219F1E8C3}"/>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B08878C-10B1-4CE9-912A-60B1F605884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422F5F5A-05FB-413A-99BF-98F695F4925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12AE4CAC-36A4-41B2-A786-E9528280C7F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625097A1-0282-4093-82D2-7DA090618B04}"/>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83EF833-B8CC-4EA6-B2CC-21371275DDF4}"/>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3527030-57B2-4C9E-B0C1-93E698D9A38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C991EDC6-62EB-4095-A7B2-E4224FD52C5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0F826A43-C86B-4709-A5F1-46E222CA79E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E32BD04-F452-4D94-9CDF-055263F1B50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F718397-4BA8-4FD4-B902-676B4D72BE1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C12726CE-E98C-48A3-93FE-8F6CB4007F3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A4E-7481-4FE6-8357-11B2674E28FF}"/>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08B00E-393D-445A-A539-C4F26C77F3C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3A0656DE-CAB2-4D3F-8091-51A0848DE94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F48B18-DAED-4464-AF17-4129EB0BBA6C}"/>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81A51D7-6242-4133-ADB8-E2983B25C82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95C15A8-3923-4438-8D18-F5057A9DB8D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3B6BCD9-0688-4558-8DDD-8F8BB0B61F0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37E059A6-6864-4941-9D4D-D40A39510145}"/>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CA343CB1-DBB9-41A6-8409-01D46C6142B7}"/>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BBAFE53-C28D-4163-96F9-11B5EBF5477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2CAD698-8DF1-4322-ABFF-22728069184B}"/>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1E038ED3-4473-4783-A4D0-DB2E5B0569DC}"/>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5726885F-2645-4ED0-9CED-58EA6967420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A6956B5E-B212-4D72-AD48-A5D8A8E8ED2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356DC08-624B-4836-A01A-77A28CFFE4C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8771E068-4EA6-4724-AA64-96127FE42461}"/>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A2ABC2C-37B7-4DF7-BD8D-7DC5525AF343}"/>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FBBFC2CF-4B75-4C5E-B1AC-537FA14837FD}"/>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E178E5A-A13C-4E03-8C56-48BF3E15E0B9}"/>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1BA3529F-EA41-4E5B-A81F-D68CC32B88D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97DF9B88-2D98-4351-A0F2-638B3487B1E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789F8378-F228-473F-A457-5283E60C036A}"/>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3AB5FA44-7B93-48C0-ACB4-547326B3F6E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D37DF03-E57C-4134-9A23-5BDBF7DE3F32}"/>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D1ACA842-6BFC-4B71-B15A-E1F7BF27EFEA}"/>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4A798EDF-DBCD-4292-97C1-AFE9E909899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35EC522E-9BA7-40D4-886B-D7CC5283C7F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EE3F4090-7199-48EB-A304-E67C7441340C}"/>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076E8508-C9BB-427F-901F-6681DBBFB566}"/>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D6BD3826-76CB-4D7C-B2B1-58E8179E4C5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3F068710-C547-4576-962B-3D619CEDCCC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A94297C8-A3F7-4454-8773-4F49CCD8C84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5505B6F3-E870-4C31-A943-F72D8DD8843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AC8A021-F13D-40D3-A324-236C6F03E63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DB085D70-9BA2-4A77-A751-1EF50F7C70A3}"/>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78C941E-0BE9-4927-B336-8D28FE56B756}"/>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93A9BD-B736-42B0-9A74-596917D2C93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94100436-495F-4FC8-B9A1-812E2FE40E7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46C3D07B-EA9A-44DE-87F5-49A9A049B92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2035409-6E25-4F28-84A7-67B56FA0634D}"/>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C86C285F-4104-4A13-B4E7-8DC337D8C24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6D4D15B4-7C3B-4B20-9E0D-A54419B413AF}"/>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B465C0E-07E8-44F1-BDA1-E6327D4B5E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B329EB53-CDFA-40FB-A16E-1C3480ED176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3B7AA812-12A2-4C36-8244-9F78421A6AD4}"/>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11ADFD70-1C1D-4FB5-936F-A9955BC0D91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E707BEB-0598-4AE5-B0AF-2F7D0C7F0494}"/>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5ECEC1C-0AB3-4D43-9263-63B7438E8FF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D524ABA-1BAC-4115-A100-A426F6471C1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5A59A5AD-D89C-4A92-BF99-1DBEB81F717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896D30C-A1D5-4D3C-B9EC-07B4F4410D9B}"/>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88E018BF-5051-4873-941B-76C105997F8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FD30C0A-A439-4088-9E2A-B48DE523BBA6}"/>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EB9207F-3372-421D-A46E-5F7CC9AAF424}"/>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43CDD13-DFBB-4B51-884A-7332844533FA}"/>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5E4F05F6-7918-4226-9777-57F9A716702D}"/>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9ABA49C-F441-4FDA-B518-B8351E4E6DC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474D6-3B3A-42D6-A74B-8F96672D35F9}"/>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9B8EA8A-D190-46FE-9A78-9A29C99DF3E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D6C4DEE5-DD12-44C0-A693-0FCA3024567A}"/>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D54B16A-AFA0-48EF-B46B-E85CE5C98ACE}"/>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358942B-C877-4C7E-83E7-5B7D21F8E26A}"/>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B40B618D-533A-4F25-B426-0A566714D204}"/>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5871991-1D12-4A61-AE1D-31C31A3CAFC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F952C2F6-2283-4AD3-BF2D-1ABB55F28A7C}"/>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760F09E7-9375-44CB-85EF-7C85C52639B2}"/>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7DD4AE7-7B4D-4AA6-9183-F84DA62D5C35}"/>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901D6C49-C5EA-4E23-A487-B7DA8715522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5734919-2231-4D2D-B77D-7AC04B43D48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BCC588F-AA5C-4FCB-B770-445B3D5E71B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DA7AC6E8-F269-420B-A9D3-1474FB5D4E9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EF810216-0418-4A65-9572-01E5DA29F6B3}"/>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8AF7BCC-A865-4EA7-895F-A2C69C7EB94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7CD953A-E6C2-486E-B9D2-9A5FF7785B3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107C239A-4C8F-471F-ABB0-9AD0C7DA63D7}"/>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EDA0332-C37B-4ABC-8F53-C0D5B913874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128E338F-D7CD-417A-BD71-403FC8D10D1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5590F7D-3EA0-42D5-BAC9-32DE49320B3C}"/>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EA364B59-5ED7-4119-92D6-7974B5F6C862}"/>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EC153BFB-0537-40ED-9FB6-00587CA0F29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64FC89-0328-467F-89B9-5FFC96B397B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209B0F2A-0F99-41C8-8122-530E0738955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331135C-C05B-440D-BE51-07085591215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0045D56-1D8F-49F6-980B-FC583CE0E2E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BA66063-C0AF-44B7-A242-49A746E5607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3448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7">
            <a:extLst>
              <a:ext uri="{FF2B5EF4-FFF2-40B4-BE49-F238E27FC236}">
                <a16:creationId xmlns:a16="http://schemas.microsoft.com/office/drawing/2014/main" id="{04D1025E-6603-45B8-969E-6DE6D88DE917}"/>
              </a:ext>
            </a:extLst>
          </p:cNvPr>
          <p:cNvGrpSpPr>
            <a:grpSpLocks/>
          </p:cNvGrpSpPr>
          <p:nvPr/>
        </p:nvGrpSpPr>
        <p:grpSpPr bwMode="auto">
          <a:xfrm>
            <a:off x="6268246" y="2755130"/>
            <a:ext cx="963613" cy="1152525"/>
            <a:chOff x="1474" y="1389"/>
            <a:chExt cx="607" cy="726"/>
          </a:xfrm>
        </p:grpSpPr>
        <p:sp>
          <p:nvSpPr>
            <p:cNvPr id="30770" name="Rectangle 22">
              <a:extLst>
                <a:ext uri="{FF2B5EF4-FFF2-40B4-BE49-F238E27FC236}">
                  <a16:creationId xmlns:a16="http://schemas.microsoft.com/office/drawing/2014/main" id="{91DB0CEC-4A71-47A7-9110-B46CAA14726B}"/>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Conformidad al Plan del Proyecto</a:t>
              </a:r>
              <a:endParaRPr lang="es-ES" altLang="es-PE" sz="1000">
                <a:solidFill>
                  <a:srgbClr val="000066"/>
                </a:solidFill>
                <a:latin typeface="Arial" panose="020B0604020202020204" pitchFamily="34" charset="0"/>
              </a:endParaRPr>
            </a:p>
          </p:txBody>
        </p:sp>
        <p:sp>
          <p:nvSpPr>
            <p:cNvPr id="30771" name="Rectangle 23">
              <a:extLst>
                <a:ext uri="{FF2B5EF4-FFF2-40B4-BE49-F238E27FC236}">
                  <a16:creationId xmlns:a16="http://schemas.microsoft.com/office/drawing/2014/main" id="{F94ED79E-9AA9-4E56-AFA2-AC6526103662}"/>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Gestor de la Demanda</a:t>
              </a:r>
              <a:endParaRPr lang="es-ES" altLang="es-PE" sz="800" b="1">
                <a:solidFill>
                  <a:srgbClr val="000066"/>
                </a:solidFill>
                <a:latin typeface="Arial" panose="020B0604020202020204" pitchFamily="34" charset="0"/>
              </a:endParaRPr>
            </a:p>
          </p:txBody>
        </p:sp>
        <p:sp>
          <p:nvSpPr>
            <p:cNvPr id="30772" name="Rectangle 24">
              <a:extLst>
                <a:ext uri="{FF2B5EF4-FFF2-40B4-BE49-F238E27FC236}">
                  <a16:creationId xmlns:a16="http://schemas.microsoft.com/office/drawing/2014/main" id="{7A10047C-C829-4D61-A0B1-C2ACFF15919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0724" name="Group 39">
            <a:extLst>
              <a:ext uri="{FF2B5EF4-FFF2-40B4-BE49-F238E27FC236}">
                <a16:creationId xmlns:a16="http://schemas.microsoft.com/office/drawing/2014/main" id="{EF8F0E84-616B-4930-B460-DE07EC39F44F}"/>
              </a:ext>
            </a:extLst>
          </p:cNvPr>
          <p:cNvGrpSpPr>
            <a:grpSpLocks/>
          </p:cNvGrpSpPr>
          <p:nvPr/>
        </p:nvGrpSpPr>
        <p:grpSpPr bwMode="auto">
          <a:xfrm>
            <a:off x="7519196" y="2753543"/>
            <a:ext cx="963613" cy="1152525"/>
            <a:chOff x="3107" y="1389"/>
            <a:chExt cx="607" cy="726"/>
          </a:xfrm>
        </p:grpSpPr>
        <p:sp>
          <p:nvSpPr>
            <p:cNvPr id="30767" name="Rectangle 28">
              <a:extLst>
                <a:ext uri="{FF2B5EF4-FFF2-40B4-BE49-F238E27FC236}">
                  <a16:creationId xmlns:a16="http://schemas.microsoft.com/office/drawing/2014/main" id="{AF5819EE-5CF6-449E-8090-1ACF6243F2D6}"/>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interno</a:t>
              </a:r>
              <a:endParaRPr lang="es-ES" altLang="es-PE" sz="1000">
                <a:solidFill>
                  <a:srgbClr val="000066"/>
                </a:solidFill>
                <a:latin typeface="Arial" panose="020B0604020202020204" pitchFamily="34" charset="0"/>
              </a:endParaRPr>
            </a:p>
          </p:txBody>
        </p:sp>
        <p:sp>
          <p:nvSpPr>
            <p:cNvPr id="30768" name="Rectangle 29">
              <a:extLst>
                <a:ext uri="{FF2B5EF4-FFF2-40B4-BE49-F238E27FC236}">
                  <a16:creationId xmlns:a16="http://schemas.microsoft.com/office/drawing/2014/main" id="{00EA07DE-8B2D-4D6C-AD01-ACFDCA60A14D}"/>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0769" name="Rectangle 30">
              <a:extLst>
                <a:ext uri="{FF2B5EF4-FFF2-40B4-BE49-F238E27FC236}">
                  <a16:creationId xmlns:a16="http://schemas.microsoft.com/office/drawing/2014/main" id="{117819E0-B58F-406D-92F0-05300B96C835}"/>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25" name="AutoShape 32">
            <a:extLst>
              <a:ext uri="{FF2B5EF4-FFF2-40B4-BE49-F238E27FC236}">
                <a16:creationId xmlns:a16="http://schemas.microsoft.com/office/drawing/2014/main" id="{62C3F6D5-400B-4955-AD58-A6BB046574D1}"/>
              </a:ext>
            </a:extLst>
          </p:cNvPr>
          <p:cNvCxnSpPr>
            <a:cxnSpLocks noChangeShapeType="1"/>
            <a:endCxn id="30770" idx="1"/>
          </p:cNvCxnSpPr>
          <p:nvPr/>
        </p:nvCxnSpPr>
        <p:spPr bwMode="auto">
          <a:xfrm>
            <a:off x="6006309" y="3332979"/>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0726" name="AutoShape 35">
            <a:extLst>
              <a:ext uri="{FF2B5EF4-FFF2-40B4-BE49-F238E27FC236}">
                <a16:creationId xmlns:a16="http://schemas.microsoft.com/office/drawing/2014/main" id="{665FE085-09F1-4DCE-B3D7-BF4EB9CE2662}"/>
              </a:ext>
            </a:extLst>
          </p:cNvPr>
          <p:cNvCxnSpPr>
            <a:cxnSpLocks noChangeShapeType="1"/>
            <a:stCxn id="30770" idx="3"/>
            <a:endCxn id="30767" idx="1"/>
          </p:cNvCxnSpPr>
          <p:nvPr/>
        </p:nvCxnSpPr>
        <p:spPr bwMode="auto">
          <a:xfrm flipV="1">
            <a:off x="7231859" y="3331393"/>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27" name="Text Box 47">
            <a:extLst>
              <a:ext uri="{FF2B5EF4-FFF2-40B4-BE49-F238E27FC236}">
                <a16:creationId xmlns:a16="http://schemas.microsoft.com/office/drawing/2014/main" id="{1B72CCC8-BADC-41A1-8303-5F62CA1CE1E2}"/>
              </a:ext>
            </a:extLst>
          </p:cNvPr>
          <p:cNvSpPr txBox="1">
            <a:spLocks noChangeArrowheads="1"/>
          </p:cNvSpPr>
          <p:nvPr/>
        </p:nvSpPr>
        <p:spPr bwMode="auto">
          <a:xfrm>
            <a:off x="5972971" y="3066280"/>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Si</a:t>
            </a:r>
            <a:endParaRPr lang="es-ES" altLang="es-PE" sz="1000" b="1">
              <a:solidFill>
                <a:srgbClr val="000066"/>
              </a:solidFill>
              <a:latin typeface="Arial" panose="020B0604020202020204" pitchFamily="34" charset="0"/>
            </a:endParaRPr>
          </a:p>
        </p:txBody>
      </p:sp>
      <p:sp>
        <p:nvSpPr>
          <p:cNvPr id="30728" name="Text Box 53">
            <a:extLst>
              <a:ext uri="{FF2B5EF4-FFF2-40B4-BE49-F238E27FC236}">
                <a16:creationId xmlns:a16="http://schemas.microsoft.com/office/drawing/2014/main" id="{57C11196-94EC-49A2-85F9-6BD3DDA20183}"/>
              </a:ext>
            </a:extLst>
          </p:cNvPr>
          <p:cNvSpPr txBox="1">
            <a:spLocks noChangeArrowheads="1"/>
          </p:cNvSpPr>
          <p:nvPr/>
        </p:nvSpPr>
        <p:spPr bwMode="auto">
          <a:xfrm>
            <a:off x="5369721" y="263448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b="1">
                <a:solidFill>
                  <a:srgbClr val="000066"/>
                </a:solidFill>
                <a:latin typeface="Arial" panose="020B0604020202020204" pitchFamily="34" charset="0"/>
              </a:rPr>
              <a:t>No</a:t>
            </a:r>
            <a:endParaRPr lang="es-ES" altLang="es-PE" sz="1000" b="1">
              <a:solidFill>
                <a:srgbClr val="000066"/>
              </a:solidFill>
              <a:latin typeface="Arial" panose="020B0604020202020204" pitchFamily="34" charset="0"/>
            </a:endParaRPr>
          </a:p>
        </p:txBody>
      </p:sp>
      <p:cxnSp>
        <p:nvCxnSpPr>
          <p:cNvPr id="30729" name="AutoShape 54">
            <a:extLst>
              <a:ext uri="{FF2B5EF4-FFF2-40B4-BE49-F238E27FC236}">
                <a16:creationId xmlns:a16="http://schemas.microsoft.com/office/drawing/2014/main" id="{32BD5F05-A425-45A3-9FE3-9E5D8EF13093}"/>
              </a:ext>
            </a:extLst>
          </p:cNvPr>
          <p:cNvCxnSpPr>
            <a:cxnSpLocks noChangeShapeType="1"/>
          </p:cNvCxnSpPr>
          <p:nvPr/>
        </p:nvCxnSpPr>
        <p:spPr bwMode="auto">
          <a:xfrm>
            <a:off x="4679158" y="3329804"/>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0730" name="AutoShape 56">
            <a:extLst>
              <a:ext uri="{FF2B5EF4-FFF2-40B4-BE49-F238E27FC236}">
                <a16:creationId xmlns:a16="http://schemas.microsoft.com/office/drawing/2014/main" id="{0D299702-0861-4DEB-A863-7468D43C04F6}"/>
              </a:ext>
            </a:extLst>
          </p:cNvPr>
          <p:cNvSpPr>
            <a:spLocks noChangeArrowheads="1"/>
          </p:cNvSpPr>
          <p:nvPr/>
        </p:nvSpPr>
        <p:spPr bwMode="auto">
          <a:xfrm>
            <a:off x="8697120" y="6344443"/>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30731" name="Group 67">
            <a:extLst>
              <a:ext uri="{FF2B5EF4-FFF2-40B4-BE49-F238E27FC236}">
                <a16:creationId xmlns:a16="http://schemas.microsoft.com/office/drawing/2014/main" id="{107BF8D6-C5F4-4F91-8F8C-10F8015E2480}"/>
              </a:ext>
            </a:extLst>
          </p:cNvPr>
          <p:cNvGrpSpPr>
            <a:grpSpLocks/>
          </p:cNvGrpSpPr>
          <p:nvPr/>
        </p:nvGrpSpPr>
        <p:grpSpPr bwMode="auto">
          <a:xfrm>
            <a:off x="1515270" y="2074092"/>
            <a:ext cx="1104900" cy="817562"/>
            <a:chOff x="-23" y="1117"/>
            <a:chExt cx="696" cy="515"/>
          </a:xfrm>
        </p:grpSpPr>
        <p:pic>
          <p:nvPicPr>
            <p:cNvPr id="30765" name="Picture 68">
              <a:extLst>
                <a:ext uri="{FF2B5EF4-FFF2-40B4-BE49-F238E27FC236}">
                  <a16:creationId xmlns:a16="http://schemas.microsoft.com/office/drawing/2014/main" id="{CFC398DB-9FAC-44B3-A4A9-97D9194E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0766" name="Rectangle 69">
              <a:extLst>
                <a:ext uri="{FF2B5EF4-FFF2-40B4-BE49-F238E27FC236}">
                  <a16:creationId xmlns:a16="http://schemas.microsoft.com/office/drawing/2014/main" id="{114F8627-9A7D-4914-BBF3-D25133A82128}"/>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0732" name="AutoShape 82">
            <a:extLst>
              <a:ext uri="{FF2B5EF4-FFF2-40B4-BE49-F238E27FC236}">
                <a16:creationId xmlns:a16="http://schemas.microsoft.com/office/drawing/2014/main" id="{6D2D032E-AAD0-4431-ACBC-3A6B842DB65D}"/>
              </a:ext>
            </a:extLst>
          </p:cNvPr>
          <p:cNvCxnSpPr>
            <a:cxnSpLocks noChangeShapeType="1"/>
          </p:cNvCxnSpPr>
          <p:nvPr/>
        </p:nvCxnSpPr>
        <p:spPr bwMode="auto">
          <a:xfrm>
            <a:off x="2305846" y="3339330"/>
            <a:ext cx="277813"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3" name="AutoShape 83">
            <a:extLst>
              <a:ext uri="{FF2B5EF4-FFF2-40B4-BE49-F238E27FC236}">
                <a16:creationId xmlns:a16="http://schemas.microsoft.com/office/drawing/2014/main" id="{C7FD97D5-36C9-4D90-BF79-3F7B223694B7}"/>
              </a:ext>
            </a:extLst>
          </p:cNvPr>
          <p:cNvCxnSpPr>
            <a:cxnSpLocks noChangeShapeType="1"/>
          </p:cNvCxnSpPr>
          <p:nvPr/>
        </p:nvCxnSpPr>
        <p:spPr bwMode="auto">
          <a:xfrm flipH="1">
            <a:off x="2043908" y="2602730"/>
            <a:ext cx="12700"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34" name="Group 84">
            <a:extLst>
              <a:ext uri="{FF2B5EF4-FFF2-40B4-BE49-F238E27FC236}">
                <a16:creationId xmlns:a16="http://schemas.microsoft.com/office/drawing/2014/main" id="{938BB2BF-270A-4AC5-A243-CD6380CF8C22}"/>
              </a:ext>
            </a:extLst>
          </p:cNvPr>
          <p:cNvGrpSpPr>
            <a:grpSpLocks/>
          </p:cNvGrpSpPr>
          <p:nvPr/>
        </p:nvGrpSpPr>
        <p:grpSpPr bwMode="auto">
          <a:xfrm>
            <a:off x="2580484" y="2748780"/>
            <a:ext cx="865187" cy="1152525"/>
            <a:chOff x="657" y="1389"/>
            <a:chExt cx="607" cy="726"/>
          </a:xfrm>
        </p:grpSpPr>
        <p:sp>
          <p:nvSpPr>
            <p:cNvPr id="30762" name="Rectangle 85">
              <a:extLst>
                <a:ext uri="{FF2B5EF4-FFF2-40B4-BE49-F238E27FC236}">
                  <a16:creationId xmlns:a16="http://schemas.microsoft.com/office/drawing/2014/main" id="{367027C9-1232-4156-A936-160AC84033EC}"/>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hlinkClick r:id="rId4" action="ppaction://hlinksldjump"/>
                </a:rPr>
                <a:t>Planeamiento </a:t>
              </a:r>
              <a:endParaRPr lang="es-ES" altLang="es-PE" sz="1000">
                <a:solidFill>
                  <a:srgbClr val="000066"/>
                </a:solidFill>
                <a:latin typeface="Arial" panose="020B0604020202020204" pitchFamily="34" charset="0"/>
              </a:endParaRPr>
            </a:p>
          </p:txBody>
        </p:sp>
        <p:sp>
          <p:nvSpPr>
            <p:cNvPr id="30763" name="Rectangle 86">
              <a:extLst>
                <a:ext uri="{FF2B5EF4-FFF2-40B4-BE49-F238E27FC236}">
                  <a16:creationId xmlns:a16="http://schemas.microsoft.com/office/drawing/2014/main" id="{0ADF23DC-16B7-4852-BAFB-5357D8CC9D6D}"/>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dirty="0">
                  <a:solidFill>
                    <a:srgbClr val="000066"/>
                  </a:solidFill>
                  <a:latin typeface="Arial" panose="020B0604020202020204" pitchFamily="34" charset="0"/>
                </a:rPr>
                <a:t>(1) Analista de calidad</a:t>
              </a:r>
              <a:endParaRPr lang="es-ES" altLang="es-PE" sz="800" b="1" dirty="0">
                <a:solidFill>
                  <a:srgbClr val="000066"/>
                </a:solidFill>
                <a:latin typeface="Arial" panose="020B0604020202020204" pitchFamily="34" charset="0"/>
              </a:endParaRPr>
            </a:p>
          </p:txBody>
        </p:sp>
        <p:sp>
          <p:nvSpPr>
            <p:cNvPr id="30764" name="Rectangle 87">
              <a:extLst>
                <a:ext uri="{FF2B5EF4-FFF2-40B4-BE49-F238E27FC236}">
                  <a16:creationId xmlns:a16="http://schemas.microsoft.com/office/drawing/2014/main" id="{41C8462B-DCAB-43EC-B75C-ECA6DC7D3C4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del Proyecto</a:t>
              </a:r>
            </a:p>
          </p:txBody>
        </p:sp>
      </p:grpSp>
      <p:sp>
        <p:nvSpPr>
          <p:cNvPr id="30735" name="AutoShape 88">
            <a:extLst>
              <a:ext uri="{FF2B5EF4-FFF2-40B4-BE49-F238E27FC236}">
                <a16:creationId xmlns:a16="http://schemas.microsoft.com/office/drawing/2014/main" id="{16A37BA3-2C89-4B4C-BFBC-BC5B523997C6}"/>
              </a:ext>
            </a:extLst>
          </p:cNvPr>
          <p:cNvSpPr>
            <a:spLocks noChangeArrowheads="1"/>
          </p:cNvSpPr>
          <p:nvPr/>
        </p:nvSpPr>
        <p:spPr bwMode="auto">
          <a:xfrm>
            <a:off x="1686720" y="6308724"/>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5" action="ppaction://hlinksldjump"/>
              </a:rPr>
              <a:t>Detalle actividades</a:t>
            </a:r>
            <a:endParaRPr lang="es-ES" altLang="es-PE" sz="1200" dirty="0">
              <a:solidFill>
                <a:srgbClr val="000066"/>
              </a:solidFill>
              <a:latin typeface="Arial" panose="020B0604020202020204" pitchFamily="34" charset="0"/>
            </a:endParaRPr>
          </a:p>
        </p:txBody>
      </p:sp>
      <p:sp>
        <p:nvSpPr>
          <p:cNvPr id="30736" name="AutoShape 92">
            <a:extLst>
              <a:ext uri="{FF2B5EF4-FFF2-40B4-BE49-F238E27FC236}">
                <a16:creationId xmlns:a16="http://schemas.microsoft.com/office/drawing/2014/main" id="{7578C147-1AC6-4634-B55B-8C2DFFAF8A2F}"/>
              </a:ext>
            </a:extLst>
          </p:cNvPr>
          <p:cNvSpPr>
            <a:spLocks noChangeArrowheads="1"/>
          </p:cNvSpPr>
          <p:nvPr/>
        </p:nvSpPr>
        <p:spPr bwMode="auto">
          <a:xfrm>
            <a:off x="4926808" y="2899592"/>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dirty="0">
                <a:solidFill>
                  <a:srgbClr val="000066"/>
                </a:solidFill>
                <a:latin typeface="Arial" panose="020B0604020202020204" pitchFamily="34" charset="0"/>
              </a:rPr>
              <a:t>Aprobado</a:t>
            </a:r>
            <a:endParaRPr lang="es-ES" altLang="es-PE" sz="1000" dirty="0">
              <a:solidFill>
                <a:srgbClr val="000066"/>
              </a:solidFill>
              <a:latin typeface="Arial" panose="020B0604020202020204" pitchFamily="34" charset="0"/>
            </a:endParaRPr>
          </a:p>
        </p:txBody>
      </p:sp>
      <p:grpSp>
        <p:nvGrpSpPr>
          <p:cNvPr id="30737" name="Group 93">
            <a:extLst>
              <a:ext uri="{FF2B5EF4-FFF2-40B4-BE49-F238E27FC236}">
                <a16:creationId xmlns:a16="http://schemas.microsoft.com/office/drawing/2014/main" id="{F857C0E6-6E33-4DF6-989B-F64771B2A79B}"/>
              </a:ext>
            </a:extLst>
          </p:cNvPr>
          <p:cNvGrpSpPr>
            <a:grpSpLocks/>
          </p:cNvGrpSpPr>
          <p:nvPr/>
        </p:nvGrpSpPr>
        <p:grpSpPr bwMode="auto">
          <a:xfrm>
            <a:off x="8719346" y="2755130"/>
            <a:ext cx="963613" cy="1152525"/>
            <a:chOff x="3107" y="1389"/>
            <a:chExt cx="607" cy="726"/>
          </a:xfrm>
        </p:grpSpPr>
        <p:sp>
          <p:nvSpPr>
            <p:cNvPr id="30759" name="Rectangle 94">
              <a:extLst>
                <a:ext uri="{FF2B5EF4-FFF2-40B4-BE49-F238E27FC236}">
                  <a16:creationId xmlns:a16="http://schemas.microsoft.com/office/drawing/2014/main" id="{93763C2B-D5E2-47B4-968D-128E55BE6042}"/>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Kick off meeting - externo</a:t>
              </a:r>
              <a:endParaRPr lang="es-ES" altLang="es-PE" sz="1000">
                <a:solidFill>
                  <a:srgbClr val="000066"/>
                </a:solidFill>
                <a:latin typeface="Arial" panose="020B0604020202020204" pitchFamily="34" charset="0"/>
              </a:endParaRPr>
            </a:p>
          </p:txBody>
        </p:sp>
        <p:sp>
          <p:nvSpPr>
            <p:cNvPr id="30760" name="Rectangle 95">
              <a:extLst>
                <a:ext uri="{FF2B5EF4-FFF2-40B4-BE49-F238E27FC236}">
                  <a16:creationId xmlns:a16="http://schemas.microsoft.com/office/drawing/2014/main" id="{0CF73C84-FA56-4F93-BEAA-9E74AE67929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(5) Jefe de Proyecto</a:t>
              </a:r>
              <a:endParaRPr lang="es-ES" altLang="es-PE" sz="800" b="1" dirty="0">
                <a:solidFill>
                  <a:srgbClr val="000066"/>
                </a:solidFill>
                <a:latin typeface="Arial" panose="020B0604020202020204" pitchFamily="34" charset="0"/>
              </a:endParaRPr>
            </a:p>
          </p:txBody>
        </p:sp>
        <p:sp>
          <p:nvSpPr>
            <p:cNvPr id="30761" name="Rectangle 96">
              <a:extLst>
                <a:ext uri="{FF2B5EF4-FFF2-40B4-BE49-F238E27FC236}">
                  <a16:creationId xmlns:a16="http://schemas.microsoft.com/office/drawing/2014/main" id="{1F985539-D0AB-43F6-83C5-2A559DA3C921}"/>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38" name="AutoShape 97">
            <a:extLst>
              <a:ext uri="{FF2B5EF4-FFF2-40B4-BE49-F238E27FC236}">
                <a16:creationId xmlns:a16="http://schemas.microsoft.com/office/drawing/2014/main" id="{882D6054-B827-4EC4-80E5-30A2D2F96355}"/>
              </a:ext>
            </a:extLst>
          </p:cNvPr>
          <p:cNvCxnSpPr>
            <a:cxnSpLocks noChangeShapeType="1"/>
          </p:cNvCxnSpPr>
          <p:nvPr/>
        </p:nvCxnSpPr>
        <p:spPr bwMode="auto">
          <a:xfrm>
            <a:off x="8478045" y="3321867"/>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39" name="Group 101">
            <a:extLst>
              <a:ext uri="{FF2B5EF4-FFF2-40B4-BE49-F238E27FC236}">
                <a16:creationId xmlns:a16="http://schemas.microsoft.com/office/drawing/2014/main" id="{EE7DE435-3301-4D4B-B6C1-73F0F29B6F55}"/>
              </a:ext>
            </a:extLst>
          </p:cNvPr>
          <p:cNvGrpSpPr>
            <a:grpSpLocks/>
          </p:cNvGrpSpPr>
          <p:nvPr/>
        </p:nvGrpSpPr>
        <p:grpSpPr bwMode="auto">
          <a:xfrm>
            <a:off x="3018633" y="2105842"/>
            <a:ext cx="2411412" cy="792162"/>
            <a:chOff x="996" y="1207"/>
            <a:chExt cx="1548" cy="499"/>
          </a:xfrm>
        </p:grpSpPr>
        <p:sp>
          <p:nvSpPr>
            <p:cNvPr id="30756" name="Line 98">
              <a:extLst>
                <a:ext uri="{FF2B5EF4-FFF2-40B4-BE49-F238E27FC236}">
                  <a16:creationId xmlns:a16="http://schemas.microsoft.com/office/drawing/2014/main" id="{DFEADFE1-99E5-4724-B6A7-7F9F5B018166}"/>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7" name="Line 99">
              <a:extLst>
                <a:ext uri="{FF2B5EF4-FFF2-40B4-BE49-F238E27FC236}">
                  <a16:creationId xmlns:a16="http://schemas.microsoft.com/office/drawing/2014/main" id="{2C2AED3C-E573-4B7E-8AC2-0BB0C882C11E}"/>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8" name="Line 100">
              <a:extLst>
                <a:ext uri="{FF2B5EF4-FFF2-40B4-BE49-F238E27FC236}">
                  <a16:creationId xmlns:a16="http://schemas.microsoft.com/office/drawing/2014/main" id="{139C427A-5A52-4E09-99F8-8C5962CD09B1}"/>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0740" name="Group 102">
            <a:extLst>
              <a:ext uri="{FF2B5EF4-FFF2-40B4-BE49-F238E27FC236}">
                <a16:creationId xmlns:a16="http://schemas.microsoft.com/office/drawing/2014/main" id="{27B51663-E430-476E-9531-937B7BAA6779}"/>
              </a:ext>
            </a:extLst>
          </p:cNvPr>
          <p:cNvGrpSpPr>
            <a:grpSpLocks/>
          </p:cNvGrpSpPr>
          <p:nvPr/>
        </p:nvGrpSpPr>
        <p:grpSpPr bwMode="auto">
          <a:xfrm>
            <a:off x="3709196" y="2764655"/>
            <a:ext cx="963613" cy="1152525"/>
            <a:chOff x="1474" y="1389"/>
            <a:chExt cx="607" cy="726"/>
          </a:xfrm>
        </p:grpSpPr>
        <p:sp>
          <p:nvSpPr>
            <p:cNvPr id="30753" name="Rectangle 103">
              <a:extLst>
                <a:ext uri="{FF2B5EF4-FFF2-40B4-BE49-F238E27FC236}">
                  <a16:creationId xmlns:a16="http://schemas.microsoft.com/office/drawing/2014/main" id="{C2A8CE30-94BA-4889-A54F-F9D2185CFD85}"/>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Ajustes</a:t>
              </a:r>
              <a:endParaRPr lang="es-ES" altLang="es-PE" sz="1000">
                <a:solidFill>
                  <a:srgbClr val="000066"/>
                </a:solidFill>
                <a:latin typeface="Arial" panose="020B0604020202020204" pitchFamily="34" charset="0"/>
              </a:endParaRPr>
            </a:p>
          </p:txBody>
        </p:sp>
        <p:sp>
          <p:nvSpPr>
            <p:cNvPr id="30754" name="Rectangle 104">
              <a:extLst>
                <a:ext uri="{FF2B5EF4-FFF2-40B4-BE49-F238E27FC236}">
                  <a16:creationId xmlns:a16="http://schemas.microsoft.com/office/drawing/2014/main" id="{35F269AA-DF60-403F-A0AA-90F5241CC141}"/>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Gestor de la Demanda</a:t>
              </a:r>
              <a:endParaRPr lang="es-ES" altLang="es-PE" sz="800" b="1">
                <a:solidFill>
                  <a:srgbClr val="000066"/>
                </a:solidFill>
                <a:latin typeface="Arial" panose="020B0604020202020204" pitchFamily="34" charset="0"/>
              </a:endParaRPr>
            </a:p>
          </p:txBody>
        </p:sp>
        <p:sp>
          <p:nvSpPr>
            <p:cNvPr id="30755" name="Rectangle 105">
              <a:extLst>
                <a:ext uri="{FF2B5EF4-FFF2-40B4-BE49-F238E27FC236}">
                  <a16:creationId xmlns:a16="http://schemas.microsoft.com/office/drawing/2014/main" id="{6295613D-3755-47A1-8144-8AA5DDC79EA2}"/>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0741" name="AutoShape 106">
            <a:extLst>
              <a:ext uri="{FF2B5EF4-FFF2-40B4-BE49-F238E27FC236}">
                <a16:creationId xmlns:a16="http://schemas.microsoft.com/office/drawing/2014/main" id="{DF010904-2621-4BD9-BED7-98DBA759BF19}"/>
              </a:ext>
            </a:extLst>
          </p:cNvPr>
          <p:cNvCxnSpPr>
            <a:cxnSpLocks noChangeShapeType="1"/>
          </p:cNvCxnSpPr>
          <p:nvPr/>
        </p:nvCxnSpPr>
        <p:spPr bwMode="auto">
          <a:xfrm>
            <a:off x="3455195" y="3352029"/>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0742" name="Group 110">
            <a:extLst>
              <a:ext uri="{FF2B5EF4-FFF2-40B4-BE49-F238E27FC236}">
                <a16:creationId xmlns:a16="http://schemas.microsoft.com/office/drawing/2014/main" id="{AC525C29-1E31-4606-9D60-3CB4D399D2F2}"/>
              </a:ext>
            </a:extLst>
          </p:cNvPr>
          <p:cNvGrpSpPr>
            <a:grpSpLocks/>
          </p:cNvGrpSpPr>
          <p:nvPr/>
        </p:nvGrpSpPr>
        <p:grpSpPr bwMode="auto">
          <a:xfrm>
            <a:off x="9860759" y="3042467"/>
            <a:ext cx="935037" cy="1027112"/>
            <a:chOff x="2406" y="2206"/>
            <a:chExt cx="589" cy="647"/>
          </a:xfrm>
        </p:grpSpPr>
        <p:pic>
          <p:nvPicPr>
            <p:cNvPr id="30751" name="Picture 111">
              <a:extLst>
                <a:ext uri="{FF2B5EF4-FFF2-40B4-BE49-F238E27FC236}">
                  <a16:creationId xmlns:a16="http://schemas.microsoft.com/office/drawing/2014/main" id="{DF4B0F27-3375-4D24-989D-FC643BFB5D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2" name="Rectangle 112">
              <a:extLst>
                <a:ext uri="{FF2B5EF4-FFF2-40B4-BE49-F238E27FC236}">
                  <a16:creationId xmlns:a16="http://schemas.microsoft.com/office/drawing/2014/main" id="{22D806EC-DB74-4D36-9EF7-FC1490505A20}"/>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cxnSp>
        <p:nvCxnSpPr>
          <p:cNvPr id="30743" name="AutoShape 113">
            <a:extLst>
              <a:ext uri="{FF2B5EF4-FFF2-40B4-BE49-F238E27FC236}">
                <a16:creationId xmlns:a16="http://schemas.microsoft.com/office/drawing/2014/main" id="{995BF339-169D-4103-91D9-B9A40218DD1F}"/>
              </a:ext>
            </a:extLst>
          </p:cNvPr>
          <p:cNvCxnSpPr>
            <a:cxnSpLocks noChangeShapeType="1"/>
            <a:stCxn id="30759" idx="3"/>
          </p:cNvCxnSpPr>
          <p:nvPr/>
        </p:nvCxnSpPr>
        <p:spPr bwMode="auto">
          <a:xfrm flipV="1">
            <a:off x="9682958" y="3323455"/>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0744" name="Picture 116">
            <a:extLst>
              <a:ext uri="{FF2B5EF4-FFF2-40B4-BE49-F238E27FC236}">
                <a16:creationId xmlns:a16="http://schemas.microsoft.com/office/drawing/2014/main" id="{1BA603AD-4D12-40BC-96CB-04FBD55F0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30608" y="4455342"/>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5" name="Rectangle 117">
            <a:extLst>
              <a:ext uri="{FF2B5EF4-FFF2-40B4-BE49-F238E27FC236}">
                <a16:creationId xmlns:a16="http://schemas.microsoft.com/office/drawing/2014/main" id="{FC4FFCC4-F435-454C-BE25-E0679024438D}"/>
              </a:ext>
            </a:extLst>
          </p:cNvPr>
          <p:cNvSpPr>
            <a:spLocks noChangeArrowheads="1"/>
          </p:cNvSpPr>
          <p:nvPr/>
        </p:nvSpPr>
        <p:spPr bwMode="auto">
          <a:xfrm>
            <a:off x="9859170" y="4887142"/>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Ejecución, Seguimiento y Control</a:t>
            </a:r>
            <a:endParaRPr lang="es-ES" altLang="es-PE" sz="800" b="1">
              <a:solidFill>
                <a:srgbClr val="000066"/>
              </a:solidFill>
              <a:latin typeface="Arial" panose="020B0604020202020204" pitchFamily="34" charset="0"/>
            </a:endParaRPr>
          </a:p>
        </p:txBody>
      </p:sp>
      <p:cxnSp>
        <p:nvCxnSpPr>
          <p:cNvPr id="30746" name="AutoShape 118">
            <a:extLst>
              <a:ext uri="{FF2B5EF4-FFF2-40B4-BE49-F238E27FC236}">
                <a16:creationId xmlns:a16="http://schemas.microsoft.com/office/drawing/2014/main" id="{CD25190E-D4CC-47DD-8A75-BB1C04299870}"/>
              </a:ext>
            </a:extLst>
          </p:cNvPr>
          <p:cNvCxnSpPr>
            <a:cxnSpLocks noChangeShapeType="1"/>
            <a:stCxn id="30752" idx="2"/>
          </p:cNvCxnSpPr>
          <p:nvPr/>
        </p:nvCxnSpPr>
        <p:spPr bwMode="auto">
          <a:xfrm flipH="1">
            <a:off x="10327484" y="4069580"/>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0747" name="Group 119">
            <a:extLst>
              <a:ext uri="{FF2B5EF4-FFF2-40B4-BE49-F238E27FC236}">
                <a16:creationId xmlns:a16="http://schemas.microsoft.com/office/drawing/2014/main" id="{9D2FFE60-0FA8-44D2-B064-DC79616C3261}"/>
              </a:ext>
            </a:extLst>
          </p:cNvPr>
          <p:cNvGrpSpPr>
            <a:grpSpLocks/>
          </p:cNvGrpSpPr>
          <p:nvPr/>
        </p:nvGrpSpPr>
        <p:grpSpPr bwMode="auto">
          <a:xfrm>
            <a:off x="1686720" y="3136129"/>
            <a:ext cx="719138" cy="700088"/>
            <a:chOff x="2406" y="2206"/>
            <a:chExt cx="589" cy="579"/>
          </a:xfrm>
        </p:grpSpPr>
        <p:pic>
          <p:nvPicPr>
            <p:cNvPr id="30749" name="Picture 120">
              <a:extLst>
                <a:ext uri="{FF2B5EF4-FFF2-40B4-BE49-F238E27FC236}">
                  <a16:creationId xmlns:a16="http://schemas.microsoft.com/office/drawing/2014/main" id="{9CDB1695-9967-48A6-9E14-BD7CD09A84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0" name="Rectangle 121">
              <a:extLst>
                <a:ext uri="{FF2B5EF4-FFF2-40B4-BE49-F238E27FC236}">
                  <a16:creationId xmlns:a16="http://schemas.microsoft.com/office/drawing/2014/main" id="{9D99CFCB-B6CC-48EA-846A-0C02C318F19D}"/>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53" name="Grupo 52">
            <a:extLst>
              <a:ext uri="{FF2B5EF4-FFF2-40B4-BE49-F238E27FC236}">
                <a16:creationId xmlns:a16="http://schemas.microsoft.com/office/drawing/2014/main" id="{96A234D7-E84E-4295-B787-013E4C0DAD7A}"/>
              </a:ext>
            </a:extLst>
          </p:cNvPr>
          <p:cNvGrpSpPr/>
          <p:nvPr/>
        </p:nvGrpSpPr>
        <p:grpSpPr>
          <a:xfrm>
            <a:off x="0" y="190500"/>
            <a:ext cx="12192000" cy="1551194"/>
            <a:chOff x="0" y="190500"/>
            <a:chExt cx="12192000" cy="1551194"/>
          </a:xfrm>
        </p:grpSpPr>
        <p:cxnSp>
          <p:nvCxnSpPr>
            <p:cNvPr id="54" name="Conector recto 53">
              <a:extLst>
                <a:ext uri="{FF2B5EF4-FFF2-40B4-BE49-F238E27FC236}">
                  <a16:creationId xmlns:a16="http://schemas.microsoft.com/office/drawing/2014/main" id="{66400253-B5C1-43C9-99CF-4B4F9E8CE26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5" name="Título 1">
              <a:extLst>
                <a:ext uri="{FF2B5EF4-FFF2-40B4-BE49-F238E27FC236}">
                  <a16:creationId xmlns:a16="http://schemas.microsoft.com/office/drawing/2014/main" id="{756A7986-C97D-4C0E-A2EF-7E4AFC982569}"/>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a:t>
              </a:r>
            </a:p>
            <a:p>
              <a:pPr algn="ctr"/>
              <a:r>
                <a:rPr lang="es-ES" sz="2800" b="1" dirty="0">
                  <a:solidFill>
                    <a:schemeClr val="tx1">
                      <a:lumMod val="75000"/>
                      <a:lumOff val="25000"/>
                    </a:schemeClr>
                  </a:solidFill>
                </a:rPr>
                <a:t>Planificación</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56" name="Conector recto 55">
              <a:extLst>
                <a:ext uri="{FF2B5EF4-FFF2-40B4-BE49-F238E27FC236}">
                  <a16:creationId xmlns:a16="http://schemas.microsoft.com/office/drawing/2014/main" id="{EF579934-7E58-460C-B0D6-6BCE293CC0B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81" name="Imagen 80">
            <a:extLst>
              <a:ext uri="{FF2B5EF4-FFF2-40B4-BE49-F238E27FC236}">
                <a16:creationId xmlns:a16="http://schemas.microsoft.com/office/drawing/2014/main" id="{190EB51F-7BB3-4B9C-81A2-53DB1859B905}"/>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a:extLst>
              <a:ext uri="{FF2B5EF4-FFF2-40B4-BE49-F238E27FC236}">
                <a16:creationId xmlns:a16="http://schemas.microsoft.com/office/drawing/2014/main" id="{43E52707-FD6D-4EF4-8B08-A6500FCF903E}"/>
              </a:ext>
            </a:extLst>
          </p:cNvPr>
          <p:cNvGraphicFramePr>
            <a:graphicFrameLocks noGrp="1"/>
          </p:cNvGraphicFramePr>
          <p:nvPr>
            <p:ph/>
            <p:extLst>
              <p:ext uri="{D42A27DB-BD31-4B8C-83A1-F6EECF244321}">
                <p14:modId xmlns:p14="http://schemas.microsoft.com/office/powerpoint/2010/main" val="2697241222"/>
              </p:ext>
            </p:extLst>
          </p:nvPr>
        </p:nvGraphicFramePr>
        <p:xfrm>
          <a:off x="228600" y="1460499"/>
          <a:ext cx="11734803" cy="4864308"/>
        </p:xfrm>
        <a:graphic>
          <a:graphicData uri="http://schemas.openxmlformats.org/drawingml/2006/table">
            <a:tbl>
              <a:tblPr/>
              <a:tblGrid>
                <a:gridCol w="519520">
                  <a:extLst>
                    <a:ext uri="{9D8B030D-6E8A-4147-A177-3AD203B41FA5}">
                      <a16:colId xmlns:a16="http://schemas.microsoft.com/office/drawing/2014/main" val="20000"/>
                    </a:ext>
                  </a:extLst>
                </a:gridCol>
                <a:gridCol w="1821502">
                  <a:extLst>
                    <a:ext uri="{9D8B030D-6E8A-4147-A177-3AD203B41FA5}">
                      <a16:colId xmlns:a16="http://schemas.microsoft.com/office/drawing/2014/main" val="20001"/>
                    </a:ext>
                  </a:extLst>
                </a:gridCol>
                <a:gridCol w="2226518">
                  <a:extLst>
                    <a:ext uri="{9D8B030D-6E8A-4147-A177-3AD203B41FA5}">
                      <a16:colId xmlns:a16="http://schemas.microsoft.com/office/drawing/2014/main" val="20002"/>
                    </a:ext>
                  </a:extLst>
                </a:gridCol>
                <a:gridCol w="4569659">
                  <a:extLst>
                    <a:ext uri="{9D8B030D-6E8A-4147-A177-3AD203B41FA5}">
                      <a16:colId xmlns:a16="http://schemas.microsoft.com/office/drawing/2014/main" val="20003"/>
                    </a:ext>
                  </a:extLst>
                </a:gridCol>
                <a:gridCol w="2597604">
                  <a:extLst>
                    <a:ext uri="{9D8B030D-6E8A-4147-A177-3AD203B41FA5}">
                      <a16:colId xmlns:a16="http://schemas.microsoft.com/office/drawing/2014/main" val="20004"/>
                    </a:ext>
                  </a:extLst>
                </a:gridCol>
              </a:tblGrid>
              <a:tr h="4537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857" marB="45857"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3874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Planeamiento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 objetivo de esta etapa es la elaboración del Plan del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Plan del Proyecto.</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45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Ajustes</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En esta etapa el Gestor de la Demanda revisa el Plan del Proyecto conjuntamente con el Analista de calidad, registrando sus observaciones en acta de reunión, que justificarán las modificaciones y/o correcciones respectivas.</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CheckList de Agenda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58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rgbClr val="000066"/>
                          </a:solidFill>
                          <a:effectLst/>
                          <a:latin typeface="Arial" pitchFamily="34" charset="0"/>
                        </a:rPr>
                        <a:t>3</a:t>
                      </a: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Demanda</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Conformidad al Plan de Gestión del Proyecto</a:t>
                      </a: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En esta etapa el Gestor de la Demanda envía la conformidad al Jefe de Proyecto quedando registrada en una Acta de Reunión.</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244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4</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interno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resultado es la primera versión del TSP del proyecto y acta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Esta reunión no es necesario cuando el proyecto esta integrado por un único integrante.</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Presentación </a:t>
                      </a:r>
                      <a:r>
                        <a:rPr kumimoji="0" lang="es-ES" sz="1200" b="0" i="0" u="none" strike="noStrike" cap="none" normalizeH="0" baseline="0" dirty="0" err="1">
                          <a:ln>
                            <a:noFill/>
                          </a:ln>
                          <a:solidFill>
                            <a:srgbClr val="000066"/>
                          </a:solidFill>
                          <a:effectLst/>
                          <a:latin typeface="Arial" pitchFamily="34" charset="0"/>
                        </a:rPr>
                        <a:t>kick</a:t>
                      </a:r>
                      <a:r>
                        <a:rPr kumimoji="0" lang="es-ES" sz="1200" b="0" i="0" u="none" strike="noStrike" cap="none" normalizeH="0" baseline="0" dirty="0">
                          <a:ln>
                            <a:noFill/>
                          </a:ln>
                          <a:solidFill>
                            <a:srgbClr val="000066"/>
                          </a:solidFill>
                          <a:effectLst/>
                          <a:latin typeface="Arial" pitchFamily="34" charset="0"/>
                        </a:rPr>
                        <a:t>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766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5</a:t>
                      </a:r>
                      <a:endParaRPr kumimoji="0" lang="es-ES" sz="1400" b="0" i="0" u="none" strike="noStrike" cap="none" normalizeH="0" baseline="0">
                        <a:ln>
                          <a:noFill/>
                        </a:ln>
                        <a:solidFill>
                          <a:srgbClr val="000066"/>
                        </a:solidFill>
                        <a:effectLst/>
                        <a:latin typeface="Arial" pitchFamily="34" charset="0"/>
                      </a:endParaRPr>
                    </a:p>
                  </a:txBody>
                  <a:tcPr marT="45857" marB="4585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externo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857" marB="4585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Presentación </a:t>
                      </a:r>
                      <a:r>
                        <a:rPr kumimoji="0" lang="es-ES" sz="1200" b="0" i="0" u="none" strike="noStrike" cap="none" normalizeH="0" baseline="0" dirty="0" err="1">
                          <a:ln>
                            <a:noFill/>
                          </a:ln>
                          <a:solidFill>
                            <a:srgbClr val="000066"/>
                          </a:solidFill>
                          <a:effectLst/>
                          <a:latin typeface="Arial" pitchFamily="34" charset="0"/>
                        </a:rPr>
                        <a:t>kick</a:t>
                      </a:r>
                      <a:r>
                        <a:rPr kumimoji="0" lang="es-ES" sz="1200" b="0" i="0" u="none" strike="noStrike" cap="none" normalizeH="0" baseline="0" dirty="0">
                          <a:ln>
                            <a:noFill/>
                          </a:ln>
                          <a:solidFill>
                            <a:srgbClr val="000066"/>
                          </a:solidFill>
                          <a:effectLst/>
                          <a:latin typeface="Arial" pitchFamily="34" charset="0"/>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57" marB="4585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794" name="AutoShape 170">
            <a:extLst>
              <a:ext uri="{FF2B5EF4-FFF2-40B4-BE49-F238E27FC236}">
                <a16:creationId xmlns:a16="http://schemas.microsoft.com/office/drawing/2014/main" id="{40AD1539-ABA7-4531-9C61-781705C4472C}"/>
              </a:ext>
            </a:extLst>
          </p:cNvPr>
          <p:cNvSpPr>
            <a:spLocks noChangeArrowheads="1"/>
          </p:cNvSpPr>
          <p:nvPr/>
        </p:nvSpPr>
        <p:spPr bwMode="auto">
          <a:xfrm>
            <a:off x="228600"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1762820-0478-4CB1-B1DB-572A2F091F9C}"/>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24D74171-DEF7-4504-93D5-C18E8E29684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F6590FF9-C00F-47C3-A73D-3761C20CEE1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a:t>
              </a:r>
            </a:p>
            <a:p>
              <a:pPr algn="ctr"/>
              <a:r>
                <a:rPr lang="es-ES" sz="2800" b="1" dirty="0">
                  <a:solidFill>
                    <a:schemeClr val="tx1">
                      <a:lumMod val="75000"/>
                      <a:lumOff val="25000"/>
                    </a:schemeClr>
                  </a:solidFill>
                </a:rPr>
                <a:t>Planificación</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06F19A5-F252-4CF1-9841-FC999F71B2E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44F74A35-9D12-42FE-8D0F-CB954EC47705}"/>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5.3 Tareas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EE1904F-B518-4D2B-9F91-2CAB185AE8E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5861C31-9856-4759-A181-59A2017443B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B5064DF-A42A-42B8-BC33-E17515A53158}"/>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C2E4F143-915D-46F8-A051-FD983CE1D48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EFBD6E5-A3A5-4487-B70E-91F1CB39FDAD}"/>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3775283F-7173-4D15-B977-3D2F2CE6131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6751D0EA-906B-4EAF-BE27-2EB354E09AB5}"/>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1DCB904-32C5-473D-8DDA-B2FB52AF1C2C}"/>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E077E5B-5F55-4AB4-8A6F-4305DC9B29F6}"/>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7C3B744C-319A-4F90-96BF-C165BEF5982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E02B14C0-F496-420D-B167-81675DBDD13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33E65D3E-3395-4C56-950B-7595D221D196}"/>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79CD91BF-189A-47B1-B00D-CB52FE6FFB6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F928342-49B2-40DA-97F0-F3279698904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DC5E01E3-66F9-44C1-B64E-56A7C637753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368AD2DA-2A8D-47FA-BA98-8B7FF049B06B}"/>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682A798-4C54-4B30-BCA0-4E879031EC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B7B43E7A-DC2F-49B7-A5AC-58A185712E5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ACA15B79-B84A-434E-A9E8-B108D84F555E}"/>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DC4ACD2-6CB8-48E0-81EC-36A1AAF0549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69EAF96-0A3C-4CD5-9A06-3AB97B092EF3}"/>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8E20CBD5-0063-46C0-A0BC-8E30FDB5A3E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E8C4A713-1A77-49DF-9B69-73BC62A4F86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36D1D760-42EF-41A6-B599-EE2CB91A982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4A254ACF-6866-438E-A378-387BFFC975B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12926DB-7FDB-49A2-BA81-B1A38307EB5C}"/>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B7DB80D-97B5-47A3-B6AA-094A3374B5B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1F48B0A-AB99-44B5-8541-500DE90B29A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1BBFE2E8-1558-494E-AB48-C8E0FCC509F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8EAB6519-F7CF-4684-8FDE-750BD391AF7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53E1EB5-459C-47E5-A2A3-D86B25D7C87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78C7AE96-FF78-406C-AAB8-E0C60F1B1BD0}"/>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26B2953F-CCF0-4383-81DA-463EE4EFC98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ABEDD096-915C-477F-BA7E-BD832A743156}"/>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5160C268-B2B2-4420-9A80-8A686DC2696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E334E22E-C1E1-4BBD-B80D-9372FB6EC2A3}"/>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597FAD90-5F78-4148-A933-097F81AF4F0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EDE7793C-1675-4C2C-9C9D-E71E51DFD43C}"/>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A51C958-7B3A-4127-8863-5E1671239EBC}"/>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B510E572-D513-4CDB-B64C-A2F1D377F594}"/>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2F244234-A893-4782-9CD7-40B603E04D7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56A12CE1-AB83-42D1-8152-854BF9000ED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A5F38B1E-EAB4-4214-A9E8-2A7CC009653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933A283-6A42-420A-B011-C556E23F6F5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8F8DC96-5C59-491A-8429-BBE043A0D8B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7877BE7-34B1-45D4-8ED9-284C4E02177E}"/>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FC66B13-E3FB-4902-86BB-A8D6C2002D3A}"/>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97A72970-3B4D-405F-978E-BA5A5E7A849F}"/>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DF4F38C-EF0F-475F-8B52-BB585AC0569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68E9E173-49D3-4273-94E9-57D09F95D80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136ED4CB-4556-4F8E-AA61-060F88950D4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A2A3582F-51A0-4183-9D8D-5215EFFCEAA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F12EF402-EBD3-4145-A012-19CB6FB55554}"/>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18DE937F-B457-4789-B464-A1B47DAD77B9}"/>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D8CA3F5F-6427-49F3-A326-1FCD23B3ED8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6B81475A-2A56-478A-9B36-92F714040C9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30ADE796-A31B-4458-BA4F-5FFDEED0A73B}"/>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28ADD35F-0C29-4CB5-B153-96AC9D1FE1B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B35EF9E-A0CD-4386-85D8-84B6FEB9FE3E}"/>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B5C018A4-2BE8-4094-B9D5-B147B40BAFA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7E6A3FE-39B7-463E-A75B-33521235EDD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7C42FBB1-A35B-4C88-90A7-BB933E1AF4F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412A12-210E-4E0E-A25D-31BBD3F6191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D0A840F-9C26-4608-A2C8-30E99CE385F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460831B5-2BF7-4572-B03D-ADE8671BC6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D987941A-E9F9-445C-AB08-A40347050F54}"/>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0A45EF57-4648-4247-8BA9-613F800D1717}"/>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E1C95169-79C5-4604-811C-51DFAF05CB5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9F5AA6BF-9F22-496D-A005-A68AEE663018}"/>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9CDCFDFB-1EC3-43F8-AEBA-1D8CC00316E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A18EC3B8-5441-464B-BFE8-C4EE4D2908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EF076944-138E-4938-89A7-39C7064143A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74F8099-D018-4E02-ABF8-EA652340A3FE}"/>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D9CBC764-A2BB-4EDC-80CD-0D45B072CA9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063AEAD-8EA1-4215-BCD5-5194C3C2E30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C9710251-80DF-4C0F-8F6A-98F56F2FB58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84690A5E-7F08-4F59-ABB8-09E153097B9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4C15A230-F2BF-4C5A-B32A-43780146AB8E}"/>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35AD13C-AF53-4585-891B-84B2A4B0C346}"/>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12F1B66C-823B-4FA7-8C75-8062DF91A12B}"/>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0B83D26D-3E02-42B9-83E3-830DA80F48B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EA8715B1-B8BC-4821-99E3-9E245B4A2FDF}"/>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B0551BCD-BF62-4528-B236-7F68620009BF}"/>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D78B26C-B752-4C76-B2BA-463129133F0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86368D93-B642-4F73-834B-A7C099F1EB47}"/>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A42FE44E-9F3F-40B4-AAD8-6C28CDA443DD}"/>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4DED27C-7AC6-46B5-8E8C-0C8066C64DC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4D48D639-0E16-40D8-AB2D-CAFFAD9C0C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33E090D3-3356-4C27-B477-1C9642F0F39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05FCB24-174C-4998-8895-7D076015B466}"/>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0775C05-3D01-45C1-A06B-3EA0B25E377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86852B7-CF2C-48CE-9230-B6C67FBFE50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B0B9096-0D5D-4182-AC40-91431F7F542A}"/>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3903273F-5220-4031-81DF-269AC2512A1D}"/>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CE4F0C8-0620-4544-A62C-89545294F99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C47F5476-7780-49E2-B059-E344A3C86CC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21A4592-540B-4943-8957-BDDB30ACF7F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DA929C26-0ED8-42FD-8879-9C61940BAD5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A9C0A6A7-BDD3-4795-BFED-032C3D177BEC}"/>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1353104-556A-4CB8-9FB5-6BCF3787D8F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B9BE1595-F9F6-4374-B08F-1D186A80AB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523EED3-A594-47C4-B611-95ED5CCDEB2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6FA29189-F961-40B3-929D-9140E2F56AB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15DB5A9-C9EF-4202-8D7A-CA2B711F755B}"/>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1549D93-521D-4CBF-B5EC-0BC0DA2C2BC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22F1807-EEB3-48B5-B6C5-5C9523D1B52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372C631-6AE8-4D21-9A7A-797C2C9BA01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B32981CD-B40E-4A27-952B-47DED446C47C}"/>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213B9988-94DC-4DC0-A2A5-46793883568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AAFCAF8-16E1-437E-A9B1-6DBC35FF321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BAA64053-80BD-4BB8-9FCC-0BF1AE216CE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2BEC94A-998A-4813-B53C-9EA19C532B8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8A91744E-1AE9-4833-8EB1-C9AF3A70F31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4890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3923733" y="1384320"/>
            <a:ext cx="3960000" cy="39600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Título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es-ES" dirty="0"/>
              <a:t>Diapositiva de análisis de proyecto 2</a:t>
            </a:r>
          </a:p>
        </p:txBody>
      </p:sp>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es-ES" sz="2800" b="1" dirty="0">
                <a:solidFill>
                  <a:schemeClr val="tx1">
                    <a:lumMod val="75000"/>
                    <a:lumOff val="25000"/>
                  </a:schemeClr>
                </a:solidFill>
              </a:rPr>
              <a:t>Contenido.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877733" y="2338320"/>
            <a:ext cx="2052000" cy="205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s-ES" sz="1500" b="1" dirty="0">
                <a:latin typeface="+mj-lt"/>
              </a:rPr>
              <a:t>CACHIMBO A CRACK</a:t>
            </a:r>
          </a:p>
        </p:txBody>
      </p:sp>
      <p:grpSp>
        <p:nvGrpSpPr>
          <p:cNvPr id="18" name="Grupo 17">
            <a:extLst>
              <a:ext uri="{FF2B5EF4-FFF2-40B4-BE49-F238E27FC236}">
                <a16:creationId xmlns:a16="http://schemas.microsoft.com/office/drawing/2014/main" id="{57C74EDA-3931-4085-8898-1241AAC55004}"/>
              </a:ext>
            </a:extLst>
          </p:cNvPr>
          <p:cNvGrpSpPr/>
          <p:nvPr/>
        </p:nvGrpSpPr>
        <p:grpSpPr>
          <a:xfrm>
            <a:off x="6552467" y="966097"/>
            <a:ext cx="4901457" cy="972000"/>
            <a:chOff x="6741940" y="1302626"/>
            <a:chExt cx="4608222" cy="939800"/>
          </a:xfrm>
        </p:grpSpPr>
        <p:sp>
          <p:nvSpPr>
            <p:cNvPr id="16" name="Rectángulo: Esquinas redondeada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853065" y="1402028"/>
              <a:ext cx="4497097"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r>
                <a:rPr lang="es-ES" sz="1600" dirty="0"/>
                <a:t>1. OBJETIVO Y ALCANCE DEL PROCESO</a:t>
              </a:r>
            </a:p>
          </p:txBody>
        </p:sp>
        <p:sp>
          <p:nvSpPr>
            <p:cNvPr id="15" name="E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741940" y="130262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grpSp>
        <p:nvGrpSpPr>
          <p:cNvPr id="51" name="Grupo 50">
            <a:extLst>
              <a:ext uri="{FF2B5EF4-FFF2-40B4-BE49-F238E27FC236}">
                <a16:creationId xmlns:a16="http://schemas.microsoft.com/office/drawing/2014/main" id="{13C9FDDD-76ED-486C-B4FB-79FA01F56F55}"/>
              </a:ext>
            </a:extLst>
          </p:cNvPr>
          <p:cNvGrpSpPr/>
          <p:nvPr/>
        </p:nvGrpSpPr>
        <p:grpSpPr>
          <a:xfrm>
            <a:off x="365331" y="2106303"/>
            <a:ext cx="4058496" cy="972000"/>
            <a:chOff x="817749" y="2418889"/>
            <a:chExt cx="3815692" cy="939800"/>
          </a:xfrm>
        </p:grpSpPr>
        <p:sp>
          <p:nvSpPr>
            <p:cNvPr id="25" name="Rectángulo: Esquinas redondeada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17749" y="2518291"/>
              <a:ext cx="3704567"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7. ARTEFACTOS DEL PROCESO</a:t>
              </a:r>
            </a:p>
          </p:txBody>
        </p:sp>
        <p:grpSp>
          <p:nvGrpSpPr>
            <p:cNvPr id="5" name="Grupo 4">
              <a:extLst>
                <a:ext uri="{FF2B5EF4-FFF2-40B4-BE49-F238E27FC236}">
                  <a16:creationId xmlns:a16="http://schemas.microsoft.com/office/drawing/2014/main" id="{14ACC35E-03A6-496F-B225-2F16903C3FAD}"/>
                </a:ext>
              </a:extLst>
            </p:cNvPr>
            <p:cNvGrpSpPr/>
            <p:nvPr/>
          </p:nvGrpSpPr>
          <p:grpSpPr>
            <a:xfrm>
              <a:off x="3693641" y="2418889"/>
              <a:ext cx="939800" cy="939800"/>
              <a:chOff x="3693641" y="2418889"/>
              <a:chExt cx="939800" cy="939800"/>
            </a:xfrm>
          </p:grpSpPr>
          <p:sp>
            <p:nvSpPr>
              <p:cNvPr id="26" name="E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693641" y="24188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1" name="Grupo 30" descr="Iconos de gráfico de barras y gráfico de líneas.">
                <a:extLst>
                  <a:ext uri="{FF2B5EF4-FFF2-40B4-BE49-F238E27FC236}">
                    <a16:creationId xmlns:a16="http://schemas.microsoft.com/office/drawing/2014/main" id="{044C3643-8A0E-47C1-BEB8-C73203B5E58D}"/>
                  </a:ext>
                </a:extLst>
              </p:cNvPr>
              <p:cNvGrpSpPr/>
              <p:nvPr/>
            </p:nvGrpSpPr>
            <p:grpSpPr>
              <a:xfrm>
                <a:off x="3989702" y="2714950"/>
                <a:ext cx="347679" cy="347679"/>
                <a:chOff x="4319588" y="2492375"/>
                <a:chExt cx="287338" cy="287338"/>
              </a:xfrm>
              <a:solidFill>
                <a:schemeClr val="bg1"/>
              </a:solidFill>
            </p:grpSpPr>
            <p:sp>
              <p:nvSpPr>
                <p:cNvPr id="32" name="Forma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33" name="Forma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sp>
        <p:nvSpPr>
          <p:cNvPr id="34" name="Forma libre 1676" descr="Icono de casilla de verificación. ">
            <a:extLst>
              <a:ext uri="{FF2B5EF4-FFF2-40B4-BE49-F238E27FC236}">
                <a16:creationId xmlns:a16="http://schemas.microsoft.com/office/drawing/2014/main" id="{6FB02354-C73F-4DCF-8004-E9CCA66963EA}"/>
              </a:ext>
            </a:extLst>
          </p:cNvPr>
          <p:cNvSpPr>
            <a:spLocks noEditPoints="1"/>
          </p:cNvSpPr>
          <p:nvPr/>
        </p:nvSpPr>
        <p:spPr bwMode="auto">
          <a:xfrm>
            <a:off x="6851070" y="1263117"/>
            <a:ext cx="367760" cy="431797"/>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nvGrpSpPr>
          <p:cNvPr id="45" name="Grupo 44">
            <a:extLst>
              <a:ext uri="{FF2B5EF4-FFF2-40B4-BE49-F238E27FC236}">
                <a16:creationId xmlns:a16="http://schemas.microsoft.com/office/drawing/2014/main" id="{A6ED2B5C-4069-45AA-9B58-C5343BEA49F7}"/>
              </a:ext>
            </a:extLst>
          </p:cNvPr>
          <p:cNvGrpSpPr/>
          <p:nvPr/>
        </p:nvGrpSpPr>
        <p:grpSpPr>
          <a:xfrm>
            <a:off x="7204050" y="2097432"/>
            <a:ext cx="4029208" cy="972000"/>
            <a:chOff x="7155946" y="2319599"/>
            <a:chExt cx="3788156" cy="939800"/>
          </a:xfrm>
        </p:grpSpPr>
        <p:sp>
          <p:nvSpPr>
            <p:cNvPr id="19" name="Rectángulo: Esquinas redondeada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358707" y="2419001"/>
              <a:ext cx="358539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2. TÉRMINOS Y DEFINICIONES</a:t>
              </a:r>
            </a:p>
          </p:txBody>
        </p:sp>
        <p:grpSp>
          <p:nvGrpSpPr>
            <p:cNvPr id="12" name="Grupo 11">
              <a:extLst>
                <a:ext uri="{FF2B5EF4-FFF2-40B4-BE49-F238E27FC236}">
                  <a16:creationId xmlns:a16="http://schemas.microsoft.com/office/drawing/2014/main" id="{8EE45E07-82D4-4B77-BA23-1B588C6F43D0}"/>
                </a:ext>
              </a:extLst>
            </p:cNvPr>
            <p:cNvGrpSpPr/>
            <p:nvPr/>
          </p:nvGrpSpPr>
          <p:grpSpPr>
            <a:xfrm>
              <a:off x="7155946" y="2319599"/>
              <a:ext cx="939800" cy="939800"/>
              <a:chOff x="7155946" y="2319599"/>
              <a:chExt cx="939800" cy="939800"/>
            </a:xfrm>
          </p:grpSpPr>
          <p:sp>
            <p:nvSpPr>
              <p:cNvPr id="20" name="E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155946" y="23195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35" name="Forma libre 4665" descr="Icono de gráfico ">
                <a:extLst>
                  <a:ext uri="{FF2B5EF4-FFF2-40B4-BE49-F238E27FC236}">
                    <a16:creationId xmlns:a16="http://schemas.microsoft.com/office/drawing/2014/main" id="{557E39B2-E017-4E5C-B53E-DDE3B9D4C92C}"/>
                  </a:ext>
                </a:extLst>
              </p:cNvPr>
              <p:cNvSpPr>
                <a:spLocks/>
              </p:cNvSpPr>
              <p:nvPr/>
            </p:nvSpPr>
            <p:spPr bwMode="auto">
              <a:xfrm>
                <a:off x="7452007" y="2615660"/>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52" name="Grupo 51">
            <a:extLst>
              <a:ext uri="{FF2B5EF4-FFF2-40B4-BE49-F238E27FC236}">
                <a16:creationId xmlns:a16="http://schemas.microsoft.com/office/drawing/2014/main" id="{2AB04FCD-4F3B-4362-B4D0-6BC85FD70B1E}"/>
              </a:ext>
            </a:extLst>
          </p:cNvPr>
          <p:cNvGrpSpPr/>
          <p:nvPr/>
        </p:nvGrpSpPr>
        <p:grpSpPr>
          <a:xfrm>
            <a:off x="518632" y="3522096"/>
            <a:ext cx="4011917" cy="972000"/>
            <a:chOff x="912886" y="3588185"/>
            <a:chExt cx="3771900" cy="939800"/>
          </a:xfrm>
        </p:grpSpPr>
        <p:sp>
          <p:nvSpPr>
            <p:cNvPr id="27" name="Rectángulo: Esquinas redondeada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912886" y="3687587"/>
              <a:ext cx="3660775" cy="7409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6. MÉTRICAS DE PROCESO</a:t>
              </a:r>
            </a:p>
          </p:txBody>
        </p:sp>
        <p:grpSp>
          <p:nvGrpSpPr>
            <p:cNvPr id="6" name="Grupo 5">
              <a:extLst>
                <a:ext uri="{FF2B5EF4-FFF2-40B4-BE49-F238E27FC236}">
                  <a16:creationId xmlns:a16="http://schemas.microsoft.com/office/drawing/2014/main" id="{4A050511-B551-48D6-9F44-DAB137B4357E}"/>
                </a:ext>
              </a:extLst>
            </p:cNvPr>
            <p:cNvGrpSpPr/>
            <p:nvPr/>
          </p:nvGrpSpPr>
          <p:grpSpPr>
            <a:xfrm>
              <a:off x="3744986" y="3588185"/>
              <a:ext cx="939800" cy="939800"/>
              <a:chOff x="3744986" y="3588185"/>
              <a:chExt cx="939800" cy="939800"/>
            </a:xfrm>
          </p:grpSpPr>
          <p:sp>
            <p:nvSpPr>
              <p:cNvPr id="28" name="E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744986" y="358818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2" name="Forma libre 4346" descr="Icono de gráfico de cajas y bigotes. ">
                <a:extLst>
                  <a:ext uri="{FF2B5EF4-FFF2-40B4-BE49-F238E27FC236}">
                    <a16:creationId xmlns:a16="http://schemas.microsoft.com/office/drawing/2014/main" id="{D131817A-5B27-4718-8BAC-45C9CEDA45D9}"/>
                  </a:ext>
                </a:extLst>
              </p:cNvPr>
              <p:cNvSpPr>
                <a:spLocks noEditPoints="1"/>
              </p:cNvSpPr>
              <p:nvPr/>
            </p:nvSpPr>
            <p:spPr bwMode="auto">
              <a:xfrm>
                <a:off x="4042007" y="388520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0" name="Grupo 49">
            <a:extLst>
              <a:ext uri="{FF2B5EF4-FFF2-40B4-BE49-F238E27FC236}">
                <a16:creationId xmlns:a16="http://schemas.microsoft.com/office/drawing/2014/main" id="{4B987B2D-5ABA-443E-B53C-E80F7DDBD72B}"/>
              </a:ext>
            </a:extLst>
          </p:cNvPr>
          <p:cNvGrpSpPr/>
          <p:nvPr/>
        </p:nvGrpSpPr>
        <p:grpSpPr>
          <a:xfrm>
            <a:off x="7276917" y="3522096"/>
            <a:ext cx="4221293" cy="972000"/>
            <a:chOff x="7459364" y="3588185"/>
            <a:chExt cx="3968750" cy="939800"/>
          </a:xfrm>
        </p:grpSpPr>
        <p:sp>
          <p:nvSpPr>
            <p:cNvPr id="43" name="Rectángulo: Esquinas redondeadas 15">
              <a:extLst>
                <a:ext uri="{FF2B5EF4-FFF2-40B4-BE49-F238E27FC236}">
                  <a16:creationId xmlns:a16="http://schemas.microsoft.com/office/drawing/2014/main" id="{EBF2A0D7-BFAC-4C9B-A589-4F0146FFC362}"/>
                </a:ext>
                <a:ext uri="{C183D7F6-B498-43B3-948B-1728B52AA6E4}">
                  <adec:decorative xmlns:adec="http://schemas.microsoft.com/office/drawing/2017/decorative" val="1"/>
                </a:ext>
              </a:extLst>
            </p:cNvPr>
            <p:cNvSpPr/>
            <p:nvPr/>
          </p:nvSpPr>
          <p:spPr>
            <a:xfrm>
              <a:off x="7570490" y="3687587"/>
              <a:ext cx="38576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600" dirty="0"/>
                <a:t>3. ROLES Y RESPONSABILIDADES</a:t>
              </a:r>
            </a:p>
          </p:txBody>
        </p:sp>
        <p:grpSp>
          <p:nvGrpSpPr>
            <p:cNvPr id="10" name="Grupo 9">
              <a:extLst>
                <a:ext uri="{FF2B5EF4-FFF2-40B4-BE49-F238E27FC236}">
                  <a16:creationId xmlns:a16="http://schemas.microsoft.com/office/drawing/2014/main" id="{EBD0A331-33A4-4140-8E0A-942F73D509E6}"/>
                </a:ext>
              </a:extLst>
            </p:cNvPr>
            <p:cNvGrpSpPr/>
            <p:nvPr/>
          </p:nvGrpSpPr>
          <p:grpSpPr>
            <a:xfrm>
              <a:off x="7459364" y="3588185"/>
              <a:ext cx="829668" cy="939800"/>
              <a:chOff x="7459364" y="3588185"/>
              <a:chExt cx="829668" cy="939800"/>
            </a:xfrm>
          </p:grpSpPr>
          <p:sp>
            <p:nvSpPr>
              <p:cNvPr id="44" name="Elipse 43">
                <a:extLst>
                  <a:ext uri="{FF2B5EF4-FFF2-40B4-BE49-F238E27FC236}">
                    <a16:creationId xmlns:a16="http://schemas.microsoft.com/office/drawing/2014/main" id="{A03D42EC-B8DB-47E7-8A2B-CAAD08D23697}"/>
                  </a:ext>
                  <a:ext uri="{C183D7F6-B498-43B3-948B-1728B52AA6E4}">
                    <adec:decorative xmlns:adec="http://schemas.microsoft.com/office/drawing/2017/decorative" val="1"/>
                  </a:ext>
                </a:extLst>
              </p:cNvPr>
              <p:cNvSpPr/>
              <p:nvPr/>
            </p:nvSpPr>
            <p:spPr>
              <a:xfrm>
                <a:off x="7459364" y="3588185"/>
                <a:ext cx="829668"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grpSp>
            <p:nvGrpSpPr>
              <p:cNvPr id="36" name="Grupo 35" descr="Icono de ser humano y engranaje. ">
                <a:extLst>
                  <a:ext uri="{FF2B5EF4-FFF2-40B4-BE49-F238E27FC236}">
                    <a16:creationId xmlns:a16="http://schemas.microsoft.com/office/drawing/2014/main" id="{ECC5F635-1712-4572-A9EC-F94E2199DDBD}"/>
                  </a:ext>
                </a:extLst>
              </p:cNvPr>
              <p:cNvGrpSpPr/>
              <p:nvPr/>
            </p:nvGrpSpPr>
            <p:grpSpPr>
              <a:xfrm>
                <a:off x="7705162" y="3888087"/>
                <a:ext cx="338073" cy="339996"/>
                <a:chOff x="6450013" y="5349875"/>
                <a:chExt cx="279399" cy="280988"/>
              </a:xfrm>
              <a:solidFill>
                <a:schemeClr val="bg1"/>
              </a:solidFill>
            </p:grpSpPr>
            <p:sp>
              <p:nvSpPr>
                <p:cNvPr id="37" name="Forma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sp>
              <p:nvSpPr>
                <p:cNvPr id="38" name="Forma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grpSp>
        <p:nvGrpSpPr>
          <p:cNvPr id="24" name="Grupo 23">
            <a:extLst>
              <a:ext uri="{FF2B5EF4-FFF2-40B4-BE49-F238E27FC236}">
                <a16:creationId xmlns:a16="http://schemas.microsoft.com/office/drawing/2014/main" id="{67F39E9E-79F6-41F9-B25D-E48E44129131}"/>
              </a:ext>
            </a:extLst>
          </p:cNvPr>
          <p:cNvGrpSpPr/>
          <p:nvPr/>
        </p:nvGrpSpPr>
        <p:grpSpPr>
          <a:xfrm>
            <a:off x="6316627" y="4737270"/>
            <a:ext cx="4931012" cy="972000"/>
            <a:chOff x="6738779" y="4686845"/>
            <a:chExt cx="4636009" cy="939800"/>
          </a:xfrm>
        </p:grpSpPr>
        <p:sp>
          <p:nvSpPr>
            <p:cNvPr id="21" name="Rectángulo: Esquinas redondeada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054850" y="4810491"/>
              <a:ext cx="4319938" cy="740997"/>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s-ES" sz="1600" dirty="0"/>
                <a:t>4. ENTRADAS Y SALIDAS DEL PROCESO</a:t>
              </a:r>
            </a:p>
          </p:txBody>
        </p:sp>
        <p:grpSp>
          <p:nvGrpSpPr>
            <p:cNvPr id="9" name="Grupo 8">
              <a:extLst>
                <a:ext uri="{FF2B5EF4-FFF2-40B4-BE49-F238E27FC236}">
                  <a16:creationId xmlns:a16="http://schemas.microsoft.com/office/drawing/2014/main" id="{410E32A3-6F27-462B-A6E2-AD96EA59C059}"/>
                </a:ext>
              </a:extLst>
            </p:cNvPr>
            <p:cNvGrpSpPr/>
            <p:nvPr/>
          </p:nvGrpSpPr>
          <p:grpSpPr>
            <a:xfrm>
              <a:off x="6738779" y="4686845"/>
              <a:ext cx="939800" cy="939800"/>
              <a:chOff x="6738779" y="4686845"/>
              <a:chExt cx="939800" cy="939800"/>
            </a:xfrm>
          </p:grpSpPr>
          <p:sp>
            <p:nvSpPr>
              <p:cNvPr id="22" name="E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738779" y="46868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0"/>
                <a:endParaRPr lang="es-ES" dirty="0"/>
              </a:p>
            </p:txBody>
          </p:sp>
          <p:sp>
            <p:nvSpPr>
              <p:cNvPr id="46" name="Forma libre 1676" descr="Icono de casilla de verificación. ">
                <a:extLst>
                  <a:ext uri="{FF2B5EF4-FFF2-40B4-BE49-F238E27FC236}">
                    <a16:creationId xmlns:a16="http://schemas.microsoft.com/office/drawing/2014/main" id="{06DB646C-F948-4375-A120-F7569651486D}"/>
                  </a:ext>
                </a:extLst>
              </p:cNvPr>
              <p:cNvSpPr>
                <a:spLocks noEditPoints="1"/>
              </p:cNvSpPr>
              <p:nvPr/>
            </p:nvSpPr>
            <p:spPr bwMode="auto">
              <a:xfrm>
                <a:off x="7000498" y="4952676"/>
                <a:ext cx="416362" cy="408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algn="r" rtl="0"/>
                <a:endParaRPr lang="es-ES" dirty="0"/>
              </a:p>
            </p:txBody>
          </p:sp>
        </p:grpSp>
      </p:grpSp>
      <p:grpSp>
        <p:nvGrpSpPr>
          <p:cNvPr id="2" name="Grupo 1">
            <a:extLst>
              <a:ext uri="{FF2B5EF4-FFF2-40B4-BE49-F238E27FC236}">
                <a16:creationId xmlns:a16="http://schemas.microsoft.com/office/drawing/2014/main" id="{1487F248-A68A-41AE-AA32-444A3B86C10D}"/>
              </a:ext>
            </a:extLst>
          </p:cNvPr>
          <p:cNvGrpSpPr/>
          <p:nvPr/>
        </p:nvGrpSpPr>
        <p:grpSpPr>
          <a:xfrm>
            <a:off x="1240447" y="986603"/>
            <a:ext cx="4011917" cy="972000"/>
            <a:chOff x="1778745" y="1323132"/>
            <a:chExt cx="3771900" cy="939800"/>
          </a:xfrm>
        </p:grpSpPr>
        <p:sp>
          <p:nvSpPr>
            <p:cNvPr id="47" name="Rectángulo: Esquinas redondeadas 26">
              <a:extLst>
                <a:ext uri="{FF2B5EF4-FFF2-40B4-BE49-F238E27FC236}">
                  <a16:creationId xmlns:a16="http://schemas.microsoft.com/office/drawing/2014/main" id="{D408FCB4-C6FD-4C43-BAED-CBC4E149FB84}"/>
                </a:ext>
                <a:ext uri="{C183D7F6-B498-43B3-948B-1728B52AA6E4}">
                  <adec:decorative xmlns:adec="http://schemas.microsoft.com/office/drawing/2017/decorative" val="1"/>
                </a:ext>
              </a:extLst>
            </p:cNvPr>
            <p:cNvSpPr/>
            <p:nvPr/>
          </p:nvSpPr>
          <p:spPr>
            <a:xfrm>
              <a:off x="1778745" y="142253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8. HISTORIAL DE REVISIONES</a:t>
              </a:r>
            </a:p>
          </p:txBody>
        </p:sp>
        <p:grpSp>
          <p:nvGrpSpPr>
            <p:cNvPr id="3" name="Grupo 2">
              <a:extLst>
                <a:ext uri="{FF2B5EF4-FFF2-40B4-BE49-F238E27FC236}">
                  <a16:creationId xmlns:a16="http://schemas.microsoft.com/office/drawing/2014/main" id="{AB569846-A448-441F-A902-ECF4B93323F1}"/>
                </a:ext>
              </a:extLst>
            </p:cNvPr>
            <p:cNvGrpSpPr/>
            <p:nvPr/>
          </p:nvGrpSpPr>
          <p:grpSpPr>
            <a:xfrm>
              <a:off x="4610845" y="1323132"/>
              <a:ext cx="939800" cy="939800"/>
              <a:chOff x="4610845" y="1323132"/>
              <a:chExt cx="939800" cy="939800"/>
            </a:xfrm>
          </p:grpSpPr>
          <p:sp>
            <p:nvSpPr>
              <p:cNvPr id="48" name="Elipse 47">
                <a:extLst>
                  <a:ext uri="{FF2B5EF4-FFF2-40B4-BE49-F238E27FC236}">
                    <a16:creationId xmlns:a16="http://schemas.microsoft.com/office/drawing/2014/main" id="{8DC9E70C-64F9-4108-AF56-58C439F7354C}"/>
                  </a:ext>
                  <a:ext uri="{C183D7F6-B498-43B3-948B-1728B52AA6E4}">
                    <adec:decorative xmlns:adec="http://schemas.microsoft.com/office/drawing/2017/decorative" val="1"/>
                  </a:ext>
                </a:extLst>
              </p:cNvPr>
              <p:cNvSpPr/>
              <p:nvPr/>
            </p:nvSpPr>
            <p:spPr>
              <a:xfrm>
                <a:off x="4610845" y="132313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sp>
            <p:nvSpPr>
              <p:cNvPr id="49" name="Forma libre 4346" descr="Icono de gráfico de cajas y bigotes. ">
                <a:extLst>
                  <a:ext uri="{FF2B5EF4-FFF2-40B4-BE49-F238E27FC236}">
                    <a16:creationId xmlns:a16="http://schemas.microsoft.com/office/drawing/2014/main" id="{05540E29-FF8F-40EC-AA00-126CDFD161A8}"/>
                  </a:ext>
                </a:extLst>
              </p:cNvPr>
              <p:cNvSpPr>
                <a:spLocks noEditPoints="1"/>
              </p:cNvSpPr>
              <p:nvPr/>
            </p:nvSpPr>
            <p:spPr bwMode="auto">
              <a:xfrm>
                <a:off x="4907866" y="1620153"/>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grpSp>
        <p:nvGrpSpPr>
          <p:cNvPr id="58" name="Grupo 57">
            <a:extLst>
              <a:ext uri="{FF2B5EF4-FFF2-40B4-BE49-F238E27FC236}">
                <a16:creationId xmlns:a16="http://schemas.microsoft.com/office/drawing/2014/main" id="{F4B6AF59-99F7-4E8F-9637-76FBBE2DE188}"/>
              </a:ext>
            </a:extLst>
          </p:cNvPr>
          <p:cNvGrpSpPr/>
          <p:nvPr/>
        </p:nvGrpSpPr>
        <p:grpSpPr>
          <a:xfrm>
            <a:off x="912876" y="4770037"/>
            <a:ext cx="4339488" cy="1966323"/>
            <a:chOff x="832088" y="4493633"/>
            <a:chExt cx="4339488" cy="1966323"/>
          </a:xfrm>
        </p:grpSpPr>
        <p:grpSp>
          <p:nvGrpSpPr>
            <p:cNvPr id="17" name="Grupo 16">
              <a:extLst>
                <a:ext uri="{FF2B5EF4-FFF2-40B4-BE49-F238E27FC236}">
                  <a16:creationId xmlns:a16="http://schemas.microsoft.com/office/drawing/2014/main" id="{FA049C39-B6E7-4EFF-AF9D-689CCAE2EFEC}"/>
                </a:ext>
              </a:extLst>
            </p:cNvPr>
            <p:cNvGrpSpPr/>
            <p:nvPr/>
          </p:nvGrpSpPr>
          <p:grpSpPr>
            <a:xfrm>
              <a:off x="832088" y="4493633"/>
              <a:ext cx="4339488" cy="972000"/>
              <a:chOff x="1581896" y="4774222"/>
              <a:chExt cx="4079874" cy="939800"/>
            </a:xfrm>
          </p:grpSpPr>
          <p:sp>
            <p:nvSpPr>
              <p:cNvPr id="29" name="Rectángulo: Esquinas redondeada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1896" y="4873624"/>
                <a:ext cx="3968749"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600" dirty="0"/>
                  <a:t>5. DESCRIPCIÓN DEL PROCESO</a:t>
                </a:r>
              </a:p>
            </p:txBody>
          </p:sp>
          <p:grpSp>
            <p:nvGrpSpPr>
              <p:cNvPr id="7" name="Grupo 6">
                <a:extLst>
                  <a:ext uri="{FF2B5EF4-FFF2-40B4-BE49-F238E27FC236}">
                    <a16:creationId xmlns:a16="http://schemas.microsoft.com/office/drawing/2014/main" id="{ACB87095-2A58-4ACA-919E-64454F1DA377}"/>
                  </a:ext>
                </a:extLst>
              </p:cNvPr>
              <p:cNvGrpSpPr/>
              <p:nvPr/>
            </p:nvGrpSpPr>
            <p:grpSpPr>
              <a:xfrm>
                <a:off x="4721970" y="4774222"/>
                <a:ext cx="939800" cy="939800"/>
                <a:chOff x="4721970" y="4774222"/>
                <a:chExt cx="939800" cy="939800"/>
              </a:xfrm>
            </p:grpSpPr>
            <p:sp>
              <p:nvSpPr>
                <p:cNvPr id="30" name="E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721970" y="47742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endParaRPr lang="es-ES" dirty="0"/>
                </a:p>
              </p:txBody>
            </p:sp>
            <p:grpSp>
              <p:nvGrpSpPr>
                <p:cNvPr id="39" name="Grupo 38" descr="Icono de engranajes. ">
                  <a:extLst>
                    <a:ext uri="{FF2B5EF4-FFF2-40B4-BE49-F238E27FC236}">
                      <a16:creationId xmlns:a16="http://schemas.microsoft.com/office/drawing/2014/main" id="{5BC0E3F0-447D-4721-AB1F-C8243BA36671}"/>
                    </a:ext>
                  </a:extLst>
                </p:cNvPr>
                <p:cNvGrpSpPr/>
                <p:nvPr/>
              </p:nvGrpSpPr>
              <p:grpSpPr>
                <a:xfrm>
                  <a:off x="5019952" y="5072204"/>
                  <a:ext cx="343837" cy="343837"/>
                  <a:chOff x="7613650" y="1387475"/>
                  <a:chExt cx="284163" cy="284163"/>
                </a:xfrm>
                <a:solidFill>
                  <a:schemeClr val="bg1"/>
                </a:solidFill>
              </p:grpSpPr>
              <p:sp>
                <p:nvSpPr>
                  <p:cNvPr id="40" name="Forma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sp>
                <p:nvSpPr>
                  <p:cNvPr id="41" name="Forma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s-ES" dirty="0"/>
                  </a:p>
                </p:txBody>
              </p:sp>
            </p:grpSp>
          </p:grpSp>
        </p:grpSp>
        <p:grpSp>
          <p:nvGrpSpPr>
            <p:cNvPr id="57" name="Grupo 56">
              <a:extLst>
                <a:ext uri="{FF2B5EF4-FFF2-40B4-BE49-F238E27FC236}">
                  <a16:creationId xmlns:a16="http://schemas.microsoft.com/office/drawing/2014/main" id="{AA2F9321-9ADE-435F-923F-F9645E6D631D}"/>
                </a:ext>
              </a:extLst>
            </p:cNvPr>
            <p:cNvGrpSpPr/>
            <p:nvPr/>
          </p:nvGrpSpPr>
          <p:grpSpPr>
            <a:xfrm>
              <a:off x="1615296" y="5179458"/>
              <a:ext cx="3239227" cy="1280498"/>
              <a:chOff x="1615296" y="5179458"/>
              <a:chExt cx="3239227" cy="1280498"/>
            </a:xfrm>
          </p:grpSpPr>
          <p:sp>
            <p:nvSpPr>
              <p:cNvPr id="53" name="Rectángulo: Esquinas redondeadas 28">
                <a:extLst>
                  <a:ext uri="{FF2B5EF4-FFF2-40B4-BE49-F238E27FC236}">
                    <a16:creationId xmlns:a16="http://schemas.microsoft.com/office/drawing/2014/main" id="{4ADA10BE-AE9F-41B3-8B5A-D9F32DA958A3}"/>
                  </a:ext>
                  <a:ext uri="{C183D7F6-B498-43B3-948B-1728B52AA6E4}">
                    <adec:decorative xmlns:adec="http://schemas.microsoft.com/office/drawing/2017/decorative" val="1"/>
                  </a:ext>
                </a:extLst>
              </p:cNvPr>
              <p:cNvSpPr/>
              <p:nvPr/>
            </p:nvSpPr>
            <p:spPr>
              <a:xfrm>
                <a:off x="1615296" y="5179458"/>
                <a:ext cx="2848447" cy="539999"/>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SUBPROCESOS</a:t>
                </a:r>
              </a:p>
            </p:txBody>
          </p:sp>
          <p:sp>
            <p:nvSpPr>
              <p:cNvPr id="54" name="Rectángulo: Esquinas redondeadas 28">
                <a:extLst>
                  <a:ext uri="{FF2B5EF4-FFF2-40B4-BE49-F238E27FC236}">
                    <a16:creationId xmlns:a16="http://schemas.microsoft.com/office/drawing/2014/main" id="{46C095E6-755F-42BF-ADE7-2121946E0D78}"/>
                  </a:ext>
                  <a:ext uri="{C183D7F6-B498-43B3-948B-1728B52AA6E4}">
                    <adec:decorative xmlns:adec="http://schemas.microsoft.com/office/drawing/2017/decorative" val="1"/>
                  </a:ext>
                </a:extLst>
              </p:cNvPr>
              <p:cNvSpPr/>
              <p:nvPr/>
            </p:nvSpPr>
            <p:spPr>
              <a:xfrm>
                <a:off x="1832945" y="5544007"/>
                <a:ext cx="2833518"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ACTIVIDADES</a:t>
                </a:r>
              </a:p>
            </p:txBody>
          </p:sp>
          <p:sp>
            <p:nvSpPr>
              <p:cNvPr id="55" name="Rectángulo: Esquinas redondeadas 28">
                <a:extLst>
                  <a:ext uri="{FF2B5EF4-FFF2-40B4-BE49-F238E27FC236}">
                    <a16:creationId xmlns:a16="http://schemas.microsoft.com/office/drawing/2014/main" id="{DB41C147-E236-4BEE-A07A-930DC995C267}"/>
                  </a:ext>
                  <a:ext uri="{C183D7F6-B498-43B3-948B-1728B52AA6E4}">
                    <adec:decorative xmlns:adec="http://schemas.microsoft.com/office/drawing/2017/decorative" val="1"/>
                  </a:ext>
                </a:extLst>
              </p:cNvPr>
              <p:cNvSpPr/>
              <p:nvPr/>
            </p:nvSpPr>
            <p:spPr>
              <a:xfrm>
                <a:off x="2097586" y="5920456"/>
                <a:ext cx="2756937" cy="5395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s-ES" sz="1400" dirty="0"/>
                  <a:t>5.1 TAREAS</a:t>
                </a:r>
              </a:p>
            </p:txBody>
          </p:sp>
        </p:grpSp>
      </p:grpSp>
      <p:pic>
        <p:nvPicPr>
          <p:cNvPr id="59" name="Imagen 58">
            <a:extLst>
              <a:ext uri="{FF2B5EF4-FFF2-40B4-BE49-F238E27FC236}">
                <a16:creationId xmlns:a16="http://schemas.microsoft.com/office/drawing/2014/main" id="{4C59FD2D-10C1-4C61-86AC-3C09EAB197A2}"/>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32997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3" grpId="0" animBg="1"/>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13">
            <a:extLst>
              <a:ext uri="{FF2B5EF4-FFF2-40B4-BE49-F238E27FC236}">
                <a16:creationId xmlns:a16="http://schemas.microsoft.com/office/drawing/2014/main" id="{A38AB723-3A98-444D-980C-1CA5EF5CAE97}"/>
              </a:ext>
            </a:extLst>
          </p:cNvPr>
          <p:cNvGrpSpPr>
            <a:grpSpLocks/>
          </p:cNvGrpSpPr>
          <p:nvPr/>
        </p:nvGrpSpPr>
        <p:grpSpPr bwMode="auto">
          <a:xfrm>
            <a:off x="4033840" y="2074093"/>
            <a:ext cx="924980" cy="1106318"/>
            <a:chOff x="2154" y="1389"/>
            <a:chExt cx="607" cy="726"/>
          </a:xfrm>
        </p:grpSpPr>
        <p:sp>
          <p:nvSpPr>
            <p:cNvPr id="34865" name="Rectangle 14">
              <a:extLst>
                <a:ext uri="{FF2B5EF4-FFF2-40B4-BE49-F238E27FC236}">
                  <a16:creationId xmlns:a16="http://schemas.microsoft.com/office/drawing/2014/main" id="{5F2ACC79-58D3-43AE-A40F-DE3BF8D95758}"/>
                </a:ext>
              </a:extLst>
            </p:cNvPr>
            <p:cNvSpPr>
              <a:spLocks noChangeArrowheads="1"/>
            </p:cNvSpPr>
            <p:nvPr/>
          </p:nvSpPr>
          <p:spPr bwMode="auto">
            <a:xfrm>
              <a:off x="2154"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Estimación de Esfuerzo</a:t>
              </a:r>
              <a:endParaRPr lang="es-ES" altLang="es-PE" sz="1000">
                <a:solidFill>
                  <a:srgbClr val="000066"/>
                </a:solidFill>
                <a:latin typeface="Arial" panose="020B0604020202020204" pitchFamily="34" charset="0"/>
              </a:endParaRPr>
            </a:p>
          </p:txBody>
        </p:sp>
        <p:sp>
          <p:nvSpPr>
            <p:cNvPr id="34866" name="Rectangle 15">
              <a:extLst>
                <a:ext uri="{FF2B5EF4-FFF2-40B4-BE49-F238E27FC236}">
                  <a16:creationId xmlns:a16="http://schemas.microsoft.com/office/drawing/2014/main" id="{B9355D6C-6D41-47C3-8FE3-D2CACA1C3625}"/>
                </a:ext>
              </a:extLst>
            </p:cNvPr>
            <p:cNvSpPr>
              <a:spLocks noChangeArrowheads="1"/>
            </p:cNvSpPr>
            <p:nvPr/>
          </p:nvSpPr>
          <p:spPr bwMode="auto">
            <a:xfrm>
              <a:off x="2154"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Analista de calidad</a:t>
              </a:r>
              <a:endParaRPr lang="es-ES" altLang="es-PE" sz="800" b="1">
                <a:solidFill>
                  <a:srgbClr val="000066"/>
                </a:solidFill>
                <a:latin typeface="Arial" panose="020B0604020202020204" pitchFamily="34" charset="0"/>
              </a:endParaRPr>
            </a:p>
          </p:txBody>
        </p:sp>
        <p:sp>
          <p:nvSpPr>
            <p:cNvPr id="34867" name="Rectangle 16">
              <a:extLst>
                <a:ext uri="{FF2B5EF4-FFF2-40B4-BE49-F238E27FC236}">
                  <a16:creationId xmlns:a16="http://schemas.microsoft.com/office/drawing/2014/main" id="{482E5744-F29F-45D8-AE6C-48681B1FDD65}"/>
                </a:ext>
              </a:extLst>
            </p:cNvPr>
            <p:cNvSpPr>
              <a:spLocks noChangeArrowheads="1"/>
            </p:cNvSpPr>
            <p:nvPr/>
          </p:nvSpPr>
          <p:spPr bwMode="auto">
            <a:xfrm>
              <a:off x="2154"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20" name="Group 17">
            <a:extLst>
              <a:ext uri="{FF2B5EF4-FFF2-40B4-BE49-F238E27FC236}">
                <a16:creationId xmlns:a16="http://schemas.microsoft.com/office/drawing/2014/main" id="{3D824979-E83E-40FD-8889-0797C15CC62C}"/>
              </a:ext>
            </a:extLst>
          </p:cNvPr>
          <p:cNvGrpSpPr>
            <a:grpSpLocks/>
          </p:cNvGrpSpPr>
          <p:nvPr/>
        </p:nvGrpSpPr>
        <p:grpSpPr bwMode="auto">
          <a:xfrm>
            <a:off x="5257801" y="2074093"/>
            <a:ext cx="924979" cy="1106318"/>
            <a:chOff x="2925" y="1389"/>
            <a:chExt cx="607" cy="726"/>
          </a:xfrm>
        </p:grpSpPr>
        <p:sp>
          <p:nvSpPr>
            <p:cNvPr id="34862" name="Rectangle 18">
              <a:extLst>
                <a:ext uri="{FF2B5EF4-FFF2-40B4-BE49-F238E27FC236}">
                  <a16:creationId xmlns:a16="http://schemas.microsoft.com/office/drawing/2014/main" id="{B8FB42EA-CC49-4E9A-A12C-1EE85876A228}"/>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del cronograma</a:t>
              </a:r>
              <a:endParaRPr lang="es-ES" altLang="es-PE" sz="1000">
                <a:solidFill>
                  <a:srgbClr val="000066"/>
                </a:solidFill>
                <a:latin typeface="Arial" panose="020B0604020202020204" pitchFamily="34" charset="0"/>
              </a:endParaRPr>
            </a:p>
          </p:txBody>
        </p:sp>
        <p:sp>
          <p:nvSpPr>
            <p:cNvPr id="34863" name="Rectangle 19">
              <a:extLst>
                <a:ext uri="{FF2B5EF4-FFF2-40B4-BE49-F238E27FC236}">
                  <a16:creationId xmlns:a16="http://schemas.microsoft.com/office/drawing/2014/main" id="{42B955FE-E6A4-4149-B61C-A669A9B4C47D}"/>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4864" name="Rectangle 20">
              <a:extLst>
                <a:ext uri="{FF2B5EF4-FFF2-40B4-BE49-F238E27FC236}">
                  <a16:creationId xmlns:a16="http://schemas.microsoft.com/office/drawing/2014/main" id="{B2D3E2B2-B5E6-4791-BF82-5E63CC1A6ABD}"/>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21" name="AutoShape 23">
            <a:extLst>
              <a:ext uri="{FF2B5EF4-FFF2-40B4-BE49-F238E27FC236}">
                <a16:creationId xmlns:a16="http://schemas.microsoft.com/office/drawing/2014/main" id="{EAB80FC8-592F-4CE0-8FEC-93E56CD16D47}"/>
              </a:ext>
            </a:extLst>
          </p:cNvPr>
          <p:cNvCxnSpPr>
            <a:cxnSpLocks noChangeShapeType="1"/>
            <a:stCxn id="34857" idx="3"/>
            <a:endCxn id="34865" idx="1"/>
          </p:cNvCxnSpPr>
          <p:nvPr/>
        </p:nvCxnSpPr>
        <p:spPr bwMode="auto">
          <a:xfrm>
            <a:off x="3707870" y="2623252"/>
            <a:ext cx="325970"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2" name="AutoShape 24">
            <a:extLst>
              <a:ext uri="{FF2B5EF4-FFF2-40B4-BE49-F238E27FC236}">
                <a16:creationId xmlns:a16="http://schemas.microsoft.com/office/drawing/2014/main" id="{A556BEAE-F210-47B4-9BA7-50A9D13964D6}"/>
              </a:ext>
            </a:extLst>
          </p:cNvPr>
          <p:cNvCxnSpPr>
            <a:cxnSpLocks noChangeShapeType="1"/>
            <a:stCxn id="34865" idx="3"/>
            <a:endCxn id="34862" idx="1"/>
          </p:cNvCxnSpPr>
          <p:nvPr/>
        </p:nvCxnSpPr>
        <p:spPr bwMode="auto">
          <a:xfrm>
            <a:off x="4958820" y="2628014"/>
            <a:ext cx="298981"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23" name="AutoShape 26">
            <a:extLst>
              <a:ext uri="{FF2B5EF4-FFF2-40B4-BE49-F238E27FC236}">
                <a16:creationId xmlns:a16="http://schemas.microsoft.com/office/drawing/2014/main" id="{C413AD9B-33A8-4D07-8F4A-4730A74A5C2C}"/>
              </a:ext>
            </a:extLst>
          </p:cNvPr>
          <p:cNvCxnSpPr>
            <a:cxnSpLocks noChangeShapeType="1"/>
          </p:cNvCxnSpPr>
          <p:nvPr/>
        </p:nvCxnSpPr>
        <p:spPr bwMode="auto">
          <a:xfrm flipH="1">
            <a:off x="2229929" y="1958205"/>
            <a:ext cx="509" cy="5089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4" name="Group 30">
            <a:extLst>
              <a:ext uri="{FF2B5EF4-FFF2-40B4-BE49-F238E27FC236}">
                <a16:creationId xmlns:a16="http://schemas.microsoft.com/office/drawing/2014/main" id="{05B0BF6C-DAE7-4D51-A8AD-35EE5323F017}"/>
              </a:ext>
            </a:extLst>
          </p:cNvPr>
          <p:cNvGrpSpPr>
            <a:grpSpLocks/>
          </p:cNvGrpSpPr>
          <p:nvPr/>
        </p:nvGrpSpPr>
        <p:grpSpPr bwMode="auto">
          <a:xfrm>
            <a:off x="1703388" y="1507354"/>
            <a:ext cx="1060603" cy="796976"/>
            <a:chOff x="-23" y="1117"/>
            <a:chExt cx="696" cy="523"/>
          </a:xfrm>
        </p:grpSpPr>
        <p:pic>
          <p:nvPicPr>
            <p:cNvPr id="34860" name="Picture 31">
              <a:extLst>
                <a:ext uri="{FF2B5EF4-FFF2-40B4-BE49-F238E27FC236}">
                  <a16:creationId xmlns:a16="http://schemas.microsoft.com/office/drawing/2014/main" id="{CC6B1F1F-9485-45A5-B8BB-73A14C54C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61" name="Rectangle 32">
              <a:extLst>
                <a:ext uri="{FF2B5EF4-FFF2-40B4-BE49-F238E27FC236}">
                  <a16:creationId xmlns:a16="http://schemas.microsoft.com/office/drawing/2014/main" id="{553E65C2-1113-4D94-BA58-5ED1578C8EC2}"/>
                </a:ext>
              </a:extLst>
            </p:cNvPr>
            <p:cNvSpPr>
              <a:spLocks noChangeArrowheads="1"/>
            </p:cNvSpPr>
            <p:nvPr/>
          </p:nvSpPr>
          <p:spPr bwMode="auto">
            <a:xfrm>
              <a:off x="-23" y="1450"/>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cxnSp>
        <p:nvCxnSpPr>
          <p:cNvPr id="34825" name="AutoShape 33">
            <a:extLst>
              <a:ext uri="{FF2B5EF4-FFF2-40B4-BE49-F238E27FC236}">
                <a16:creationId xmlns:a16="http://schemas.microsoft.com/office/drawing/2014/main" id="{6CC74D5F-A781-47D4-B493-EC3C6520C825}"/>
              </a:ext>
            </a:extLst>
          </p:cNvPr>
          <p:cNvCxnSpPr>
            <a:cxnSpLocks noChangeShapeType="1"/>
          </p:cNvCxnSpPr>
          <p:nvPr/>
        </p:nvCxnSpPr>
        <p:spPr bwMode="auto">
          <a:xfrm>
            <a:off x="2479676" y="2699567"/>
            <a:ext cx="266674" cy="45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26" name="Group 47">
            <a:extLst>
              <a:ext uri="{FF2B5EF4-FFF2-40B4-BE49-F238E27FC236}">
                <a16:creationId xmlns:a16="http://schemas.microsoft.com/office/drawing/2014/main" id="{9FB56C0E-69FD-4658-A781-A5A6B5BB67DC}"/>
              </a:ext>
            </a:extLst>
          </p:cNvPr>
          <p:cNvGrpSpPr>
            <a:grpSpLocks/>
          </p:cNvGrpSpPr>
          <p:nvPr/>
        </p:nvGrpSpPr>
        <p:grpSpPr bwMode="auto">
          <a:xfrm>
            <a:off x="2782890" y="2069331"/>
            <a:ext cx="924980" cy="1106318"/>
            <a:chOff x="612" y="1389"/>
            <a:chExt cx="607" cy="726"/>
          </a:xfrm>
        </p:grpSpPr>
        <p:sp>
          <p:nvSpPr>
            <p:cNvPr id="34857" name="Rectangle 48">
              <a:extLst>
                <a:ext uri="{FF2B5EF4-FFF2-40B4-BE49-F238E27FC236}">
                  <a16:creationId xmlns:a16="http://schemas.microsoft.com/office/drawing/2014/main" id="{7235FBCD-0F22-46AD-8572-FDFE8CD5E172}"/>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000">
                  <a:solidFill>
                    <a:srgbClr val="000066"/>
                  </a:solidFill>
                  <a:latin typeface="Arial" panose="020B0604020202020204" pitchFamily="34" charset="0"/>
                </a:rPr>
                <a:t>Definir el Alcance del Proyecto</a:t>
              </a:r>
              <a:endParaRPr lang="es-ES" altLang="es-PE" sz="1000">
                <a:solidFill>
                  <a:srgbClr val="000066"/>
                </a:solidFill>
                <a:latin typeface="Arial" panose="020B0604020202020204" pitchFamily="34" charset="0"/>
              </a:endParaRPr>
            </a:p>
          </p:txBody>
        </p:sp>
        <p:sp>
          <p:nvSpPr>
            <p:cNvPr id="34858" name="Rectangle 49">
              <a:extLst>
                <a:ext uri="{FF2B5EF4-FFF2-40B4-BE49-F238E27FC236}">
                  <a16:creationId xmlns:a16="http://schemas.microsoft.com/office/drawing/2014/main" id="{FC82F6D8-9CA0-43EF-A37F-1780024023B0}"/>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(1) Analista de calidad</a:t>
              </a:r>
              <a:endParaRPr lang="es-ES" altLang="es-PE" sz="800" b="1">
                <a:solidFill>
                  <a:srgbClr val="000066"/>
                </a:solidFill>
                <a:latin typeface="Arial" panose="020B0604020202020204" pitchFamily="34" charset="0"/>
              </a:endParaRPr>
            </a:p>
          </p:txBody>
        </p:sp>
        <p:sp>
          <p:nvSpPr>
            <p:cNvPr id="34859" name="Rectangle 50">
              <a:extLst>
                <a:ext uri="{FF2B5EF4-FFF2-40B4-BE49-F238E27FC236}">
                  <a16:creationId xmlns:a16="http://schemas.microsoft.com/office/drawing/2014/main" id="{DD9E2D6E-F79F-44A8-8482-D0C378F33314}"/>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sp>
        <p:nvSpPr>
          <p:cNvPr id="34827" name="AutoShape 51">
            <a:extLst>
              <a:ext uri="{FF2B5EF4-FFF2-40B4-BE49-F238E27FC236}">
                <a16:creationId xmlns:a16="http://schemas.microsoft.com/office/drawing/2014/main" id="{F461B1AB-7A9C-499A-B27A-B0F533137DBA}"/>
              </a:ext>
            </a:extLst>
          </p:cNvPr>
          <p:cNvSpPr>
            <a:spLocks noChangeArrowheads="1"/>
          </p:cNvSpPr>
          <p:nvPr/>
        </p:nvSpPr>
        <p:spPr bwMode="auto">
          <a:xfrm>
            <a:off x="8969625" y="6335102"/>
            <a:ext cx="967648" cy="275817"/>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a:solidFill>
                  <a:srgbClr val="000066"/>
                </a:solidFill>
                <a:latin typeface="Arial" panose="020B0604020202020204" pitchFamily="34" charset="0"/>
                <a:hlinkClick r:id="rId3" action="ppaction://hlinksldjump"/>
              </a:rPr>
              <a:t>Regresar</a:t>
            </a:r>
            <a:endParaRPr lang="es-ES" altLang="es-PE" sz="1200">
              <a:solidFill>
                <a:srgbClr val="000066"/>
              </a:solidFill>
              <a:latin typeface="Arial" panose="020B0604020202020204" pitchFamily="34" charset="0"/>
            </a:endParaRPr>
          </a:p>
        </p:txBody>
      </p:sp>
      <p:sp>
        <p:nvSpPr>
          <p:cNvPr id="34828" name="AutoShape 52">
            <a:extLst>
              <a:ext uri="{FF2B5EF4-FFF2-40B4-BE49-F238E27FC236}">
                <a16:creationId xmlns:a16="http://schemas.microsoft.com/office/drawing/2014/main" id="{BCA595E8-83AE-4FBA-8A68-9E8420934AC2}"/>
              </a:ext>
            </a:extLst>
          </p:cNvPr>
          <p:cNvSpPr>
            <a:spLocks noChangeArrowheads="1"/>
          </p:cNvSpPr>
          <p:nvPr/>
        </p:nvSpPr>
        <p:spPr bwMode="auto">
          <a:xfrm>
            <a:off x="1768763" y="6168438"/>
            <a:ext cx="887412" cy="344391"/>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a:t>
            </a:r>
          </a:p>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tareas</a:t>
            </a:r>
            <a:endParaRPr lang="es-ES" altLang="es-PE" sz="1200" dirty="0">
              <a:solidFill>
                <a:srgbClr val="000066"/>
              </a:solidFill>
              <a:latin typeface="Arial" panose="020B0604020202020204" pitchFamily="34" charset="0"/>
            </a:endParaRPr>
          </a:p>
        </p:txBody>
      </p:sp>
      <p:grpSp>
        <p:nvGrpSpPr>
          <p:cNvPr id="34829" name="Group 53">
            <a:extLst>
              <a:ext uri="{FF2B5EF4-FFF2-40B4-BE49-F238E27FC236}">
                <a16:creationId xmlns:a16="http://schemas.microsoft.com/office/drawing/2014/main" id="{02CEB9D6-8BBC-49A5-B8A9-FF38C0375D56}"/>
              </a:ext>
            </a:extLst>
          </p:cNvPr>
          <p:cNvGrpSpPr>
            <a:grpSpLocks/>
          </p:cNvGrpSpPr>
          <p:nvPr/>
        </p:nvGrpSpPr>
        <p:grpSpPr bwMode="auto">
          <a:xfrm>
            <a:off x="6481765" y="2075681"/>
            <a:ext cx="924980" cy="1106318"/>
            <a:chOff x="2925" y="1389"/>
            <a:chExt cx="607" cy="726"/>
          </a:xfrm>
        </p:grpSpPr>
        <p:sp>
          <p:nvSpPr>
            <p:cNvPr id="34854" name="Rectangle 54">
              <a:extLst>
                <a:ext uri="{FF2B5EF4-FFF2-40B4-BE49-F238E27FC236}">
                  <a16:creationId xmlns:a16="http://schemas.microsoft.com/office/drawing/2014/main" id="{CBFDA66D-CFB7-4A27-81F1-7D85A66CCB36}"/>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Definición de la Organización del Proyecto</a:t>
              </a:r>
              <a:endParaRPr lang="es-ES" altLang="es-PE" sz="1000">
                <a:solidFill>
                  <a:srgbClr val="000066"/>
                </a:solidFill>
                <a:latin typeface="Arial" panose="020B0604020202020204" pitchFamily="34" charset="0"/>
              </a:endParaRPr>
            </a:p>
          </p:txBody>
        </p:sp>
        <p:sp>
          <p:nvSpPr>
            <p:cNvPr id="34855" name="Rectangle 55">
              <a:extLst>
                <a:ext uri="{FF2B5EF4-FFF2-40B4-BE49-F238E27FC236}">
                  <a16:creationId xmlns:a16="http://schemas.microsoft.com/office/drawing/2014/main" id="{F2BBE6C3-BAE5-4A92-ADAF-B482D5393911}"/>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(4) Analista de calidad</a:t>
              </a:r>
              <a:endParaRPr lang="es-ES" altLang="es-PE" sz="800" b="1">
                <a:solidFill>
                  <a:srgbClr val="000066"/>
                </a:solidFill>
                <a:latin typeface="Arial" panose="020B0604020202020204" pitchFamily="34" charset="0"/>
              </a:endParaRPr>
            </a:p>
          </p:txBody>
        </p:sp>
        <p:sp>
          <p:nvSpPr>
            <p:cNvPr id="34856" name="Rectangle 56">
              <a:extLst>
                <a:ext uri="{FF2B5EF4-FFF2-40B4-BE49-F238E27FC236}">
                  <a16:creationId xmlns:a16="http://schemas.microsoft.com/office/drawing/2014/main" id="{C1A36386-87F1-4C33-A8D8-53B56CEAB51E}"/>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grpSp>
        <p:nvGrpSpPr>
          <p:cNvPr id="34830" name="Group 57">
            <a:extLst>
              <a:ext uri="{FF2B5EF4-FFF2-40B4-BE49-F238E27FC236}">
                <a16:creationId xmlns:a16="http://schemas.microsoft.com/office/drawing/2014/main" id="{95F5ED92-A4FD-425D-A5E7-61C816AA4F89}"/>
              </a:ext>
            </a:extLst>
          </p:cNvPr>
          <p:cNvGrpSpPr>
            <a:grpSpLocks/>
          </p:cNvGrpSpPr>
          <p:nvPr/>
        </p:nvGrpSpPr>
        <p:grpSpPr bwMode="auto">
          <a:xfrm>
            <a:off x="7694615" y="2093143"/>
            <a:ext cx="924980" cy="1106318"/>
            <a:chOff x="2925" y="1389"/>
            <a:chExt cx="607" cy="726"/>
          </a:xfrm>
        </p:grpSpPr>
        <p:sp>
          <p:nvSpPr>
            <p:cNvPr id="34851" name="Rectangle 58">
              <a:extLst>
                <a:ext uri="{FF2B5EF4-FFF2-40B4-BE49-F238E27FC236}">
                  <a16:creationId xmlns:a16="http://schemas.microsoft.com/office/drawing/2014/main" id="{61058957-173C-4C44-A57C-DE262C0EEF20}"/>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Elaboración de los planes de soporte</a:t>
              </a:r>
              <a:endParaRPr lang="es-ES" altLang="es-PE" sz="1000">
                <a:solidFill>
                  <a:srgbClr val="000066"/>
                </a:solidFill>
                <a:latin typeface="Arial" panose="020B0604020202020204" pitchFamily="34" charset="0"/>
              </a:endParaRPr>
            </a:p>
          </p:txBody>
        </p:sp>
        <p:sp>
          <p:nvSpPr>
            <p:cNvPr id="34852" name="Rectangle 59">
              <a:extLst>
                <a:ext uri="{FF2B5EF4-FFF2-40B4-BE49-F238E27FC236}">
                  <a16:creationId xmlns:a16="http://schemas.microsoft.com/office/drawing/2014/main" id="{168161E2-7125-477A-946F-A826199AC383}"/>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(5) Analista de calidad</a:t>
              </a:r>
              <a:endParaRPr lang="es-ES" altLang="es-PE" sz="800" b="1">
                <a:solidFill>
                  <a:srgbClr val="000066"/>
                </a:solidFill>
                <a:latin typeface="Arial" panose="020B0604020202020204" pitchFamily="34" charset="0"/>
              </a:endParaRPr>
            </a:p>
          </p:txBody>
        </p:sp>
        <p:sp>
          <p:nvSpPr>
            <p:cNvPr id="34853" name="Rectangle 60">
              <a:extLst>
                <a:ext uri="{FF2B5EF4-FFF2-40B4-BE49-F238E27FC236}">
                  <a16:creationId xmlns:a16="http://schemas.microsoft.com/office/drawing/2014/main" id="{349BFC1A-491E-461E-BA25-0746002B667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1" name="AutoShape 61">
            <a:extLst>
              <a:ext uri="{FF2B5EF4-FFF2-40B4-BE49-F238E27FC236}">
                <a16:creationId xmlns:a16="http://schemas.microsoft.com/office/drawing/2014/main" id="{2BD09341-A640-46D6-8E0E-F87A59066D6B}"/>
              </a:ext>
            </a:extLst>
          </p:cNvPr>
          <p:cNvCxnSpPr>
            <a:cxnSpLocks noChangeShapeType="1"/>
          </p:cNvCxnSpPr>
          <p:nvPr/>
        </p:nvCxnSpPr>
        <p:spPr bwMode="auto">
          <a:xfrm>
            <a:off x="6224588" y="2590029"/>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4832" name="AutoShape 62">
            <a:extLst>
              <a:ext uri="{FF2B5EF4-FFF2-40B4-BE49-F238E27FC236}">
                <a16:creationId xmlns:a16="http://schemas.microsoft.com/office/drawing/2014/main" id="{6A1AC5AB-DDD6-477B-B22F-4285A75D63A3}"/>
              </a:ext>
            </a:extLst>
          </p:cNvPr>
          <p:cNvCxnSpPr>
            <a:cxnSpLocks noChangeShapeType="1"/>
          </p:cNvCxnSpPr>
          <p:nvPr/>
        </p:nvCxnSpPr>
        <p:spPr bwMode="auto">
          <a:xfrm>
            <a:off x="7435851" y="2612254"/>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4833" name="Group 87">
            <a:extLst>
              <a:ext uri="{FF2B5EF4-FFF2-40B4-BE49-F238E27FC236}">
                <a16:creationId xmlns:a16="http://schemas.microsoft.com/office/drawing/2014/main" id="{18B143C8-3B37-40FC-B2CF-8E32D878ACF6}"/>
              </a:ext>
            </a:extLst>
          </p:cNvPr>
          <p:cNvGrpSpPr>
            <a:grpSpLocks/>
          </p:cNvGrpSpPr>
          <p:nvPr/>
        </p:nvGrpSpPr>
        <p:grpSpPr bwMode="auto">
          <a:xfrm>
            <a:off x="8899528" y="3610791"/>
            <a:ext cx="1130700" cy="1810339"/>
            <a:chOff x="4830" y="2523"/>
            <a:chExt cx="742" cy="1188"/>
          </a:xfrm>
        </p:grpSpPr>
        <p:cxnSp>
          <p:nvCxnSpPr>
            <p:cNvPr id="34844" name="AutoShape 42">
              <a:extLst>
                <a:ext uri="{FF2B5EF4-FFF2-40B4-BE49-F238E27FC236}">
                  <a16:creationId xmlns:a16="http://schemas.microsoft.com/office/drawing/2014/main" id="{EFF93BE6-D69B-4040-A68A-CD61D78797FC}"/>
                </a:ext>
              </a:extLst>
            </p:cNvPr>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845" name="Group 79">
              <a:extLst>
                <a:ext uri="{FF2B5EF4-FFF2-40B4-BE49-F238E27FC236}">
                  <a16:creationId xmlns:a16="http://schemas.microsoft.com/office/drawing/2014/main" id="{107C623F-3126-4B4F-A5BE-5462C0493021}"/>
                </a:ext>
              </a:extLst>
            </p:cNvPr>
            <p:cNvGrpSpPr>
              <a:grpSpLocks/>
            </p:cNvGrpSpPr>
            <p:nvPr/>
          </p:nvGrpSpPr>
          <p:grpSpPr bwMode="auto">
            <a:xfrm>
              <a:off x="4830" y="2523"/>
              <a:ext cx="696" cy="488"/>
              <a:chOff x="4405" y="2523"/>
              <a:chExt cx="696" cy="488"/>
            </a:xfrm>
          </p:grpSpPr>
          <p:sp>
            <p:nvSpPr>
              <p:cNvPr id="34849" name="Rectangle 37">
                <a:extLst>
                  <a:ext uri="{FF2B5EF4-FFF2-40B4-BE49-F238E27FC236}">
                    <a16:creationId xmlns:a16="http://schemas.microsoft.com/office/drawing/2014/main" id="{CA8ABBEC-FC9C-4D4F-8CAF-91EBF5B89F75}"/>
                  </a:ext>
                </a:extLst>
              </p:cNvPr>
              <p:cNvSpPr>
                <a:spLocks noChangeArrowheads="1"/>
              </p:cNvSpPr>
              <p:nvPr/>
            </p:nvSpPr>
            <p:spPr bwMode="auto">
              <a:xfrm>
                <a:off x="4405" y="2886"/>
                <a:ext cx="69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pic>
            <p:nvPicPr>
              <p:cNvPr id="34850" name="Picture 70">
                <a:extLst>
                  <a:ext uri="{FF2B5EF4-FFF2-40B4-BE49-F238E27FC236}">
                    <a16:creationId xmlns:a16="http://schemas.microsoft.com/office/drawing/2014/main" id="{63D8CF99-DC2A-476B-BA72-F9178A66F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23"/>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46" name="Group 86">
              <a:extLst>
                <a:ext uri="{FF2B5EF4-FFF2-40B4-BE49-F238E27FC236}">
                  <a16:creationId xmlns:a16="http://schemas.microsoft.com/office/drawing/2014/main" id="{20F8A929-4BD9-4CBD-B1C0-4A25767CC3C4}"/>
                </a:ext>
              </a:extLst>
            </p:cNvPr>
            <p:cNvGrpSpPr>
              <a:grpSpLocks/>
            </p:cNvGrpSpPr>
            <p:nvPr/>
          </p:nvGrpSpPr>
          <p:grpSpPr bwMode="auto">
            <a:xfrm>
              <a:off x="4876" y="3173"/>
              <a:ext cx="696" cy="538"/>
              <a:chOff x="4876" y="3173"/>
              <a:chExt cx="696" cy="538"/>
            </a:xfrm>
          </p:grpSpPr>
          <p:pic>
            <p:nvPicPr>
              <p:cNvPr id="34847" name="Picture 73">
                <a:extLst>
                  <a:ext uri="{FF2B5EF4-FFF2-40B4-BE49-F238E27FC236}">
                    <a16:creationId xmlns:a16="http://schemas.microsoft.com/office/drawing/2014/main" id="{716A1084-1BBC-46A1-AB53-DEA148386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 y="3173"/>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4848" name="Rectangle 74">
                <a:extLst>
                  <a:ext uri="{FF2B5EF4-FFF2-40B4-BE49-F238E27FC236}">
                    <a16:creationId xmlns:a16="http://schemas.microsoft.com/office/drawing/2014/main" id="{86ED511D-3738-45C9-9F90-45BCFF198E6B}"/>
                  </a:ext>
                </a:extLst>
              </p:cNvPr>
              <p:cNvSpPr>
                <a:spLocks noChangeArrowheads="1"/>
              </p:cNvSpPr>
              <p:nvPr/>
            </p:nvSpPr>
            <p:spPr bwMode="auto">
              <a:xfrm>
                <a:off x="4876" y="3521"/>
                <a:ext cx="69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Gestor de la Demanda</a:t>
                </a:r>
                <a:endParaRPr lang="es-ES" altLang="es-PE" sz="800" b="1">
                  <a:solidFill>
                    <a:srgbClr val="000066"/>
                  </a:solidFill>
                  <a:latin typeface="Arial" panose="020B0604020202020204" pitchFamily="34" charset="0"/>
                </a:endParaRPr>
              </a:p>
            </p:txBody>
          </p:sp>
        </p:grpSp>
      </p:grpSp>
      <p:grpSp>
        <p:nvGrpSpPr>
          <p:cNvPr id="34834" name="Group 75">
            <a:extLst>
              <a:ext uri="{FF2B5EF4-FFF2-40B4-BE49-F238E27FC236}">
                <a16:creationId xmlns:a16="http://schemas.microsoft.com/office/drawing/2014/main" id="{BFDFA535-CA45-4E5E-B2F1-372E1905CD9A}"/>
              </a:ext>
            </a:extLst>
          </p:cNvPr>
          <p:cNvGrpSpPr>
            <a:grpSpLocks/>
          </p:cNvGrpSpPr>
          <p:nvPr/>
        </p:nvGrpSpPr>
        <p:grpSpPr bwMode="auto">
          <a:xfrm>
            <a:off x="1868488" y="2496368"/>
            <a:ext cx="690307" cy="683628"/>
            <a:chOff x="2406" y="2206"/>
            <a:chExt cx="589" cy="589"/>
          </a:xfrm>
        </p:grpSpPr>
        <p:pic>
          <p:nvPicPr>
            <p:cNvPr id="34842" name="Picture 76">
              <a:extLst>
                <a:ext uri="{FF2B5EF4-FFF2-40B4-BE49-F238E27FC236}">
                  <a16:creationId xmlns:a16="http://schemas.microsoft.com/office/drawing/2014/main" id="{C09CFA72-A177-4478-9B5A-63B85303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3" name="Rectangle 77">
              <a:extLst>
                <a:ext uri="{FF2B5EF4-FFF2-40B4-BE49-F238E27FC236}">
                  <a16:creationId xmlns:a16="http://schemas.microsoft.com/office/drawing/2014/main" id="{183DE26B-279E-437C-A3E8-10214D00C7F8}"/>
                </a:ext>
              </a:extLst>
            </p:cNvPr>
            <p:cNvSpPr>
              <a:spLocks noChangeArrowheads="1"/>
            </p:cNvSpPr>
            <p:nvPr/>
          </p:nvSpPr>
          <p:spPr bwMode="auto">
            <a:xfrm>
              <a:off x="2406" y="2546"/>
              <a:ext cx="58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Propuesta Aprobada</a:t>
              </a:r>
              <a:endParaRPr lang="es-ES" altLang="es-PE" sz="800" b="1">
                <a:solidFill>
                  <a:srgbClr val="000066"/>
                </a:solidFill>
                <a:latin typeface="Arial" panose="020B0604020202020204" pitchFamily="34" charset="0"/>
              </a:endParaRPr>
            </a:p>
          </p:txBody>
        </p:sp>
      </p:grpSp>
      <p:grpSp>
        <p:nvGrpSpPr>
          <p:cNvPr id="34835" name="Group 81">
            <a:extLst>
              <a:ext uri="{FF2B5EF4-FFF2-40B4-BE49-F238E27FC236}">
                <a16:creationId xmlns:a16="http://schemas.microsoft.com/office/drawing/2014/main" id="{57893188-2B33-42B2-B719-730370827CEE}"/>
              </a:ext>
            </a:extLst>
          </p:cNvPr>
          <p:cNvGrpSpPr>
            <a:grpSpLocks/>
          </p:cNvGrpSpPr>
          <p:nvPr/>
        </p:nvGrpSpPr>
        <p:grpSpPr bwMode="auto">
          <a:xfrm>
            <a:off x="8929690" y="2109018"/>
            <a:ext cx="924980" cy="1106318"/>
            <a:chOff x="2925" y="1389"/>
            <a:chExt cx="607" cy="726"/>
          </a:xfrm>
        </p:grpSpPr>
        <p:sp>
          <p:nvSpPr>
            <p:cNvPr id="34839" name="Rectangle 82">
              <a:extLst>
                <a:ext uri="{FF2B5EF4-FFF2-40B4-BE49-F238E27FC236}">
                  <a16:creationId xmlns:a16="http://schemas.microsoft.com/office/drawing/2014/main" id="{00779CEA-BFA6-4A6C-AF09-BE47E2BE7AA5}"/>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y ajustes</a:t>
              </a:r>
              <a:endParaRPr lang="es-ES" altLang="es-PE" sz="1000">
                <a:solidFill>
                  <a:srgbClr val="000066"/>
                </a:solidFill>
                <a:latin typeface="Arial" panose="020B0604020202020204" pitchFamily="34" charset="0"/>
              </a:endParaRPr>
            </a:p>
          </p:txBody>
        </p:sp>
        <p:sp>
          <p:nvSpPr>
            <p:cNvPr id="34840" name="Rectangle 83">
              <a:extLst>
                <a:ext uri="{FF2B5EF4-FFF2-40B4-BE49-F238E27FC236}">
                  <a16:creationId xmlns:a16="http://schemas.microsoft.com/office/drawing/2014/main" id="{DF1E6EFA-AEBF-4126-87CF-DB30A342824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(6) Jefe de Proyecto</a:t>
              </a:r>
              <a:endParaRPr lang="es-ES" altLang="es-PE" sz="800" b="1" dirty="0">
                <a:solidFill>
                  <a:srgbClr val="000066"/>
                </a:solidFill>
                <a:latin typeface="Arial" panose="020B0604020202020204" pitchFamily="34" charset="0"/>
              </a:endParaRPr>
            </a:p>
          </p:txBody>
        </p:sp>
        <p:sp>
          <p:nvSpPr>
            <p:cNvPr id="34841" name="Rectangle 84">
              <a:extLst>
                <a:ext uri="{FF2B5EF4-FFF2-40B4-BE49-F238E27FC236}">
                  <a16:creationId xmlns:a16="http://schemas.microsoft.com/office/drawing/2014/main" id="{9FBDD684-3BC0-4164-9498-42CA9F36FF4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a:solidFill>
                    <a:srgbClr val="000066"/>
                  </a:solidFill>
                  <a:latin typeface="TheSansCorrespondence" pitchFamily="34" charset="0"/>
                </a:rPr>
                <a:t>Plantilla Plan del Proyecto</a:t>
              </a:r>
            </a:p>
          </p:txBody>
        </p:sp>
      </p:grpSp>
      <p:cxnSp>
        <p:nvCxnSpPr>
          <p:cNvPr id="34836" name="AutoShape 85">
            <a:extLst>
              <a:ext uri="{FF2B5EF4-FFF2-40B4-BE49-F238E27FC236}">
                <a16:creationId xmlns:a16="http://schemas.microsoft.com/office/drawing/2014/main" id="{7AF1D4BD-99C3-43D9-95E3-0C6F84315E9D}"/>
              </a:ext>
            </a:extLst>
          </p:cNvPr>
          <p:cNvCxnSpPr>
            <a:cxnSpLocks noChangeShapeType="1"/>
          </p:cNvCxnSpPr>
          <p:nvPr/>
        </p:nvCxnSpPr>
        <p:spPr bwMode="auto">
          <a:xfrm>
            <a:off x="8672513" y="2623366"/>
            <a:ext cx="249912" cy="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4837" name="Line 88">
            <a:extLst>
              <a:ext uri="{FF2B5EF4-FFF2-40B4-BE49-F238E27FC236}">
                <a16:creationId xmlns:a16="http://schemas.microsoft.com/office/drawing/2014/main" id="{8EB3DF45-FFEF-4DFB-95D6-2CDC002BEA46}"/>
              </a:ext>
            </a:extLst>
          </p:cNvPr>
          <p:cNvSpPr>
            <a:spLocks noChangeShapeType="1"/>
          </p:cNvSpPr>
          <p:nvPr/>
        </p:nvSpPr>
        <p:spPr bwMode="auto">
          <a:xfrm>
            <a:off x="9434513" y="3259954"/>
            <a:ext cx="0" cy="122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2" name="Grupo 51">
            <a:extLst>
              <a:ext uri="{FF2B5EF4-FFF2-40B4-BE49-F238E27FC236}">
                <a16:creationId xmlns:a16="http://schemas.microsoft.com/office/drawing/2014/main" id="{4221445A-6911-47E3-80CD-D302BA70543A}"/>
              </a:ext>
            </a:extLst>
          </p:cNvPr>
          <p:cNvGrpSpPr/>
          <p:nvPr/>
        </p:nvGrpSpPr>
        <p:grpSpPr>
          <a:xfrm>
            <a:off x="0" y="190500"/>
            <a:ext cx="12192000" cy="1551194"/>
            <a:chOff x="0" y="190500"/>
            <a:chExt cx="12192000" cy="1551194"/>
          </a:xfrm>
        </p:grpSpPr>
        <p:cxnSp>
          <p:nvCxnSpPr>
            <p:cNvPr id="53" name="Conector recto 52">
              <a:extLst>
                <a:ext uri="{FF2B5EF4-FFF2-40B4-BE49-F238E27FC236}">
                  <a16:creationId xmlns:a16="http://schemas.microsoft.com/office/drawing/2014/main" id="{AFC90C3B-8B59-49E8-9D1B-F609E7019F1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4" name="Título 1">
              <a:extLst>
                <a:ext uri="{FF2B5EF4-FFF2-40B4-BE49-F238E27FC236}">
                  <a16:creationId xmlns:a16="http://schemas.microsoft.com/office/drawing/2014/main" id="{D8576D5C-47C2-4D6E-8618-5F752873A18F}"/>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Tareas de la</a:t>
              </a:r>
            </a:p>
            <a:p>
              <a:pPr algn="ctr"/>
              <a:r>
                <a:rPr lang="es-ES" sz="2800" b="1" dirty="0">
                  <a:solidFill>
                    <a:schemeClr val="tx1">
                      <a:lumMod val="75000"/>
                      <a:lumOff val="25000"/>
                    </a:schemeClr>
                  </a:solidFill>
                </a:rPr>
                <a:t>Actividad de </a:t>
              </a:r>
            </a:p>
            <a:p>
              <a:pPr algn="ctr"/>
              <a:r>
                <a:rPr lang="es-ES" sz="2800" b="1" dirty="0">
                  <a:solidFill>
                    <a:schemeClr val="tx1">
                      <a:lumMod val="75000"/>
                      <a:lumOff val="25000"/>
                    </a:schemeClr>
                  </a:solidFill>
                </a:rPr>
                <a:t>Planeamiento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55" name="Conector recto 54">
              <a:extLst>
                <a:ext uri="{FF2B5EF4-FFF2-40B4-BE49-F238E27FC236}">
                  <a16:creationId xmlns:a16="http://schemas.microsoft.com/office/drawing/2014/main" id="{5EFF7ACA-3C09-4AE9-8D70-9C3E1416312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60" name="Imagen 59">
            <a:extLst>
              <a:ext uri="{FF2B5EF4-FFF2-40B4-BE49-F238E27FC236}">
                <a16:creationId xmlns:a16="http://schemas.microsoft.com/office/drawing/2014/main" id="{B2296741-1BE0-4E51-BA95-A3742746FBEB}"/>
              </a:ext>
            </a:extLst>
          </p:cNvPr>
          <p:cNvPicPr/>
          <p:nvPr/>
        </p:nvPicPr>
        <p:blipFill>
          <a:blip r:embed="rId6">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a:extLst>
              <a:ext uri="{FF2B5EF4-FFF2-40B4-BE49-F238E27FC236}">
                <a16:creationId xmlns:a16="http://schemas.microsoft.com/office/drawing/2014/main" id="{E68B7B1E-3114-4A1D-A209-AFE86C31D5CC}"/>
              </a:ext>
            </a:extLst>
          </p:cNvPr>
          <p:cNvGraphicFramePr>
            <a:graphicFrameLocks noGrp="1"/>
          </p:cNvGraphicFramePr>
          <p:nvPr>
            <p:ph/>
            <p:extLst>
              <p:ext uri="{D42A27DB-BD31-4B8C-83A1-F6EECF244321}">
                <p14:modId xmlns:p14="http://schemas.microsoft.com/office/powerpoint/2010/main" val="3768551848"/>
              </p:ext>
            </p:extLst>
          </p:nvPr>
        </p:nvGraphicFramePr>
        <p:xfrm>
          <a:off x="228599" y="1320627"/>
          <a:ext cx="11734799" cy="5078052"/>
        </p:xfrm>
        <a:graphic>
          <a:graphicData uri="http://schemas.openxmlformats.org/drawingml/2006/table">
            <a:tbl>
              <a:tblPr firstRow="1">
                <a:tableStyleId>{00A15C55-8517-42AA-B614-E9B94910E393}</a:tableStyleId>
              </a:tblPr>
              <a:tblGrid>
                <a:gridCol w="519520">
                  <a:extLst>
                    <a:ext uri="{9D8B030D-6E8A-4147-A177-3AD203B41FA5}">
                      <a16:colId xmlns:a16="http://schemas.microsoft.com/office/drawing/2014/main" val="20000"/>
                    </a:ext>
                  </a:extLst>
                </a:gridCol>
                <a:gridCol w="1821501">
                  <a:extLst>
                    <a:ext uri="{9D8B030D-6E8A-4147-A177-3AD203B41FA5}">
                      <a16:colId xmlns:a16="http://schemas.microsoft.com/office/drawing/2014/main" val="20001"/>
                    </a:ext>
                  </a:extLst>
                </a:gridCol>
                <a:gridCol w="1986901">
                  <a:extLst>
                    <a:ext uri="{9D8B030D-6E8A-4147-A177-3AD203B41FA5}">
                      <a16:colId xmlns:a16="http://schemas.microsoft.com/office/drawing/2014/main" val="20002"/>
                    </a:ext>
                  </a:extLst>
                </a:gridCol>
                <a:gridCol w="5227328">
                  <a:extLst>
                    <a:ext uri="{9D8B030D-6E8A-4147-A177-3AD203B41FA5}">
                      <a16:colId xmlns:a16="http://schemas.microsoft.com/office/drawing/2014/main" val="20003"/>
                    </a:ext>
                  </a:extLst>
                </a:gridCol>
                <a:gridCol w="2179549">
                  <a:extLst>
                    <a:ext uri="{9D8B030D-6E8A-4147-A177-3AD203B41FA5}">
                      <a16:colId xmlns:a16="http://schemas.microsoft.com/office/drawing/2014/main" val="20004"/>
                    </a:ext>
                  </a:extLst>
                </a:gridCol>
              </a:tblGrid>
              <a:tr h="5718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Tarea</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11738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1</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Definir alcance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MX" sz="1200" u="none" strike="noStrike" cap="none" normalizeH="0" baseline="0" dirty="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LMR</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487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2</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Estimación de esfuerzo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Se estima el tamaño del proyecto en forma de esfuerzo, tanto por roles como por etapas.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estimaciones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Herramienta de estimaciones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r h="4514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3</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cronograma</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Primero se genera el cronograma detallado tomando como base la plantilla predefinida. </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cronograma de proyecto </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3"/>
                  </a:ext>
                </a:extLst>
              </a:tr>
              <a:tr h="8849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4</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Definición de la organización del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Sección del Plan de Gestión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Directorio de Proyectos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4"/>
                  </a:ext>
                </a:extLst>
              </a:tr>
              <a:tr h="8126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5</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Elaboración de los planes de soporte</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Secciones de la plantilla Plan de Gestión del Proyecto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5"/>
                  </a:ext>
                </a:extLst>
              </a:tr>
              <a:tr h="6320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6</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Jefe de Proyecto</a:t>
                      </a:r>
                      <a:endParaRPr kumimoji="0" lang="en-U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Revisión y Ajustes</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En esta etapa el Jefe de Proyecto revisa el Plan del Proyecto conjuntamente con el Analista de calidad, quedando evidenciado en acta de reunión incluyendo las observaciones identificadas.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6"/>
                  </a:ext>
                </a:extLst>
              </a:tr>
            </a:tbl>
          </a:graphicData>
        </a:graphic>
      </p:graphicFrame>
      <p:sp>
        <p:nvSpPr>
          <p:cNvPr id="35896" name="AutoShape 344">
            <a:extLst>
              <a:ext uri="{FF2B5EF4-FFF2-40B4-BE49-F238E27FC236}">
                <a16:creationId xmlns:a16="http://schemas.microsoft.com/office/drawing/2014/main" id="{2F9CC4B6-67AF-44AA-A12C-E1340C5DB53B}"/>
              </a:ext>
            </a:extLst>
          </p:cNvPr>
          <p:cNvSpPr>
            <a:spLocks noChangeArrowheads="1"/>
          </p:cNvSpPr>
          <p:nvPr/>
        </p:nvSpPr>
        <p:spPr bwMode="auto">
          <a:xfrm>
            <a:off x="228597" y="6398679"/>
            <a:ext cx="1008062" cy="287337"/>
          </a:xfrm>
          <a:prstGeom prst="flowChartAlternateProcess">
            <a:avLst/>
          </a:prstGeom>
          <a:solidFill>
            <a:srgbClr val="FFFF00"/>
          </a:solidFill>
          <a:ln w="9525">
            <a:solidFill>
              <a:srgbClr val="FFFF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BB5E28A6-4BA1-455F-8B68-38713C31C879}"/>
              </a:ext>
            </a:extLst>
          </p:cNvPr>
          <p:cNvGrpSpPr/>
          <p:nvPr/>
        </p:nvGrpSpPr>
        <p:grpSpPr>
          <a:xfrm>
            <a:off x="0" y="190500"/>
            <a:ext cx="12192000" cy="1551194"/>
            <a:chOff x="0" y="190500"/>
            <a:chExt cx="12192000" cy="1551194"/>
          </a:xfrm>
        </p:grpSpPr>
        <p:cxnSp>
          <p:nvCxnSpPr>
            <p:cNvPr id="7" name="Conector recto 6">
              <a:extLst>
                <a:ext uri="{FF2B5EF4-FFF2-40B4-BE49-F238E27FC236}">
                  <a16:creationId xmlns:a16="http://schemas.microsoft.com/office/drawing/2014/main" id="{1DA0FC3A-1BC5-4773-8D40-746377C3A3B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0715C8C3-CF66-4179-87EC-C8D4AEC95190}"/>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Tareas de la</a:t>
              </a:r>
            </a:p>
            <a:p>
              <a:pPr algn="ctr"/>
              <a:r>
                <a:rPr lang="es-ES" sz="2800" b="1" dirty="0">
                  <a:solidFill>
                    <a:schemeClr val="tx1">
                      <a:lumMod val="75000"/>
                      <a:lumOff val="25000"/>
                    </a:schemeClr>
                  </a:solidFill>
                </a:rPr>
                <a:t>Actividad de </a:t>
              </a:r>
            </a:p>
            <a:p>
              <a:pPr algn="ctr"/>
              <a:r>
                <a:rPr lang="es-ES" sz="2800" b="1" dirty="0">
                  <a:solidFill>
                    <a:schemeClr val="tx1">
                      <a:lumMod val="75000"/>
                      <a:lumOff val="25000"/>
                    </a:schemeClr>
                  </a:solidFill>
                </a:rPr>
                <a:t>Planeamiento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F8FDB18D-2C54-49C4-83E2-0CFA57834AD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D0839462-660E-4701-A987-FD9E32E8CD1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3417775"/>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latin typeface="Arial"/>
                <a:cs typeface="Arial"/>
              </a:rPr>
              <a:t>5. Proceso de Gestión de Proyectos</a:t>
            </a:r>
            <a:br>
              <a:rPr lang="es-E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b="1" dirty="0">
                <a:solidFill>
                  <a:schemeClr val="bg1"/>
                </a:solidFill>
                <a:effectLst>
                  <a:outerShdw blurRad="38100" dist="38100" dir="2700000" algn="tl">
                    <a:srgbClr val="000000">
                      <a:alpha val="43137"/>
                    </a:srgbClr>
                  </a:outerShdw>
                </a:effectLst>
                <a:latin typeface="Arial"/>
                <a:cs typeface="Arial"/>
              </a:rPr>
              <a:t>5.4 Ejecución, Seguimiento y Control</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06A59BD3-8F2B-469B-9718-E14C439741F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66A4F8C2-1166-4D4D-95AF-275C38354AE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1E044C1-8CC2-445B-8225-E71E795430F6}"/>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E5F2FC88-321A-4B5D-84D9-D6555A15494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5C52F12-9117-4098-B833-022777C86CD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693B2D1B-9F4F-4123-A82F-3FF1C19BBE8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4850E2B-6EA3-4A1E-93BB-BA09F49682B3}"/>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85AD105E-D226-47A7-A188-5D7E2CD4C75F}"/>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ECF96EEF-D5B7-46E0-8B72-40F4D578694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5F9E966E-45B6-4416-895A-BBCE287590E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CB0AD6FB-D11D-4760-B9DB-06797598318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B0FA598-ADDD-4BFB-BBB6-0806E169F229}"/>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5B3DD8E-B115-422E-8C85-A56306BCCC45}"/>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B0E5DD2-F48E-4247-882D-5191A41C1FB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BAEE7F24-1E95-4188-808A-640511F140F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39C5630-8B4F-45E0-8DF8-D2DC728EF7B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E552D6AB-FC53-4997-A5F0-B4EADAE026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888000D6-CDF2-41B3-B1F7-38501BB523D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A6DAA54-92E7-48FB-BB35-2318BF663CC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E98B8565-6740-455A-BF1B-F4B5381E057D}"/>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A2E37D-2812-46F3-9BFD-811B48CC41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1BB83A42-B749-4DDB-892F-73D6875479D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740A408D-2FFE-4AAB-94E7-D6A9A0DD01F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BFEA8C34-3829-4600-923D-5D18A6931FE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3B3EA727-B12E-49CA-83DD-F61087885AB9}"/>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15FDC9D-A3A5-4939-B8BE-336F3C4BD02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1E418577-8F4E-4E10-BD14-1A25A1D9B5F4}"/>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F2AE4DE-F766-4243-8BE8-D1341EB26A91}"/>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973639F-B8A6-423C-9271-25BB9D7933C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CE6D046-9D8B-4B1E-8913-F37B4A6DFD9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63BF9C8F-A610-404C-9627-75BAD9D3CB4A}"/>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427F45A8-9FCB-4B92-8BD7-3DEF247B5215}"/>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5C33D045-302B-43E6-BC29-EE3B9BE8B5D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89236B6-3798-4D13-AD43-30B914A25EC1}"/>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B24BF94-4321-4DB2-9C3E-0CD406543A9C}"/>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A03744F4-2965-4B11-9C7B-FD73E80F9A19}"/>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251D6272-EA86-448E-9F5F-D77517E8984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B0C4A16-0E83-437B-8442-0AA33C130D55}"/>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B6C984A7-C973-4949-8C05-F0B8546269A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F2C0568A-B49B-4D2F-94EB-114957659862}"/>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B798FA8-2618-4626-899E-A46F67637FB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8F4AF528-1632-47A1-823D-4B69679E213D}"/>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BE5AA560-2E49-41FB-BB9B-92F2631241E4}"/>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EC141A1-6566-4759-A52F-B95D188C3775}"/>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CCFE709E-B456-4735-A879-297568216B8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58568057-DBB3-4440-9B7E-E68D0C9302A5}"/>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E0485903-9165-4A08-9A66-73F195543904}"/>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CDD40730-DFB4-45AB-94F9-D44857021AD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BC7506DD-482F-4213-A6E2-91B41A02D86E}"/>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81F7158-BBEE-48C1-9983-320F1BAF0C3D}"/>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538C6C6-1BEB-4FA7-91FF-18F24F457A2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CE9A0D38-8839-4A3B-A2C4-6628EF78BC7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DFA430E-9EE7-4167-A4BC-1254373D9DC3}"/>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0433FE1-59C5-485B-920B-23A5E6871FA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C1172ED-28DA-45C6-83F9-74767BB602F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76ADF91-E29B-4495-A650-A8D070BDC38F}"/>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258E422A-3F27-4443-A30B-22B01D1BA7B3}"/>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6A7C8418-34E7-4D6B-AE80-F8B50060E22B}"/>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AF470988-16D0-4271-BDF5-E777FC9A63BD}"/>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674FC26B-DBF1-4CAD-9D2B-324F387B5037}"/>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1E461A6-CEA3-46EF-8344-D6E81A1C78F4}"/>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1D47DBB-D506-4640-928F-B44724B6AAF2}"/>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A2622113-19F8-401B-84FA-2EC1DD86C86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0235E90F-9AD6-4C7E-92F6-7E8759D52B9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B23A3248-835A-48E2-9267-CE7300AA629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152E988-82E3-4FA8-9544-0E3F5645C01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81145C4B-B2DD-4D4D-8CD3-3A8673188181}"/>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29D8DC02-A3E9-45C5-BD62-7A68A43059E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20B416E7-97DB-4FCA-BE89-61A488B67D72}"/>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8BADCF71-EC2D-4ECA-AC29-E0621F689D32}"/>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EAC0EE1-46AB-48E8-804C-8AB8CC0A4C0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AAA5F34C-3ECA-49A9-9C59-8C8296E5941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A95027CB-9FCF-44B2-A5BB-B44CED3FFE15}"/>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CEB496A6-B79B-4F56-9132-2297C209B9BF}"/>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89737E61-0863-428C-8084-3E3AC1BF55A0}"/>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7A269ED-6097-477F-A28F-E92B310C25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D50C32C6-24A7-423E-ABB6-64255D3A5F67}"/>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FEF6057-2F26-417C-9235-FBD6C576C685}"/>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09F8AE6B-3088-4806-8FBF-F05DCCDB10F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2027973B-EAE2-41BF-BF1E-02A91C14C3A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5E4013D1-49D8-400F-B9B3-8D8B274EEC5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16BB7946-A6C5-40CC-9CEF-26507CF1215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191F8C3-CC59-4DEB-B998-325AD0FB3EE3}"/>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4992F10-EEA2-4E7C-8B6D-BA86CFEA32CE}"/>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0886EABC-3BB8-4CF8-9FBC-8B7737F706A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98C81ED6-6BA5-47E5-88DE-1C167469EEC8}"/>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C2E03754-97F2-4392-A6B1-693B163AB50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CBACDE7-A419-4530-AE2D-7807CA07C34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72AD4862-8F8D-43CE-B67E-172BDC3618B4}"/>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56821F97-50DC-4E6F-8815-CB7507B0544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313E6B2A-DF8F-495A-B489-69A7E26F973F}"/>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38877A75-3CC4-4472-9B0C-769C26F2B11C}"/>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3EC8B4F-3CCE-47F0-B591-EB9B59C5155F}"/>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80051FFC-1565-4C23-8C00-AB6C70A18D4A}"/>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A68F8675-247A-4665-8F1B-E0B0C335E35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C1506B6-838D-4D07-8E7E-F2598FA9715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9BCFEB3-6712-4DF1-A47A-985B32EDE55E}"/>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9BB0D149-BF47-416C-80B7-01F7A31A5E23}"/>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974E3B92-451F-46DD-BD43-105B51D71A9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F130B82-3159-4618-A340-A50EF15F85F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851E29F-D3A0-447B-8303-56AFF9AECE20}"/>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D2A0581-DE6B-4EA4-905E-74BC0F97ACC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DD95F62-92F1-410A-BCD8-37156C4C9833}"/>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3A081CDE-75F5-4EF2-A144-1B5B8FDCECA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74F1AE9D-44C6-40D4-8D8D-738E8D0E88DC}"/>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2BAEAC28-BC55-439D-B1FA-3F86997B635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CDC17130-CCCD-4134-8A5D-9639CADACFF3}"/>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C6B7FA2-629B-4C7E-9891-4AB653F33F31}"/>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0FAD9FD-40DB-43EE-9FBD-F67BEA73374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A886AEFC-D29D-4533-9292-23E0BBB9A1D2}"/>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4B4EF29A-AEA1-493B-B2C7-9889EB5481B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27A2EEBA-F79D-4AE2-80E7-1CC8360656E0}"/>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F55110AE-5AC5-45AA-B274-0828A7F2144F}"/>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86355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AutoShape 16">
            <a:hlinkClick r:id="rId2" action="ppaction://hlinksldjump"/>
            <a:extLst>
              <a:ext uri="{FF2B5EF4-FFF2-40B4-BE49-F238E27FC236}">
                <a16:creationId xmlns:a16="http://schemas.microsoft.com/office/drawing/2014/main" id="{04C76CC3-3A38-4D14-982C-ADAB27491565}"/>
              </a:ext>
            </a:extLst>
          </p:cNvPr>
          <p:cNvSpPr>
            <a:spLocks noChangeArrowheads="1"/>
          </p:cNvSpPr>
          <p:nvPr/>
        </p:nvSpPr>
        <p:spPr bwMode="auto">
          <a:xfrm>
            <a:off x="9202323" y="6369160"/>
            <a:ext cx="1008062" cy="287338"/>
          </a:xfrm>
          <a:prstGeom prst="flowChartAlternateProcess">
            <a:avLst/>
          </a:prstGeom>
          <a:solidFill>
            <a:srgbClr val="FFCC00"/>
          </a:solidFill>
          <a:ln w="9525">
            <a:solidFill>
              <a:srgbClr val="FF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sp>
        <p:nvSpPr>
          <p:cNvPr id="38916" name="AutoShape 29">
            <a:extLst>
              <a:ext uri="{FF2B5EF4-FFF2-40B4-BE49-F238E27FC236}">
                <a16:creationId xmlns:a16="http://schemas.microsoft.com/office/drawing/2014/main" id="{CD41ED98-A3CA-47E9-A5B1-60477C1D91DB}"/>
              </a:ext>
            </a:extLst>
          </p:cNvPr>
          <p:cNvSpPr>
            <a:spLocks noChangeArrowheads="1"/>
          </p:cNvSpPr>
          <p:nvPr/>
        </p:nvSpPr>
        <p:spPr bwMode="auto">
          <a:xfrm>
            <a:off x="1411994" y="6326995"/>
            <a:ext cx="1079500" cy="358775"/>
          </a:xfrm>
          <a:prstGeom prst="flowChartAlternateProcess">
            <a:avLst/>
          </a:prstGeom>
          <a:solidFill>
            <a:srgbClr val="99CC00"/>
          </a:solidFill>
          <a:ln w="9525">
            <a:solidFill>
              <a:srgbClr val="99CC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Detalle actividades</a:t>
            </a:r>
            <a:endParaRPr lang="es-ES" altLang="es-PE" sz="1200" dirty="0">
              <a:solidFill>
                <a:srgbClr val="000066"/>
              </a:solidFill>
              <a:latin typeface="Arial" panose="020B0604020202020204" pitchFamily="34" charset="0"/>
            </a:endParaRPr>
          </a:p>
        </p:txBody>
      </p:sp>
      <p:sp>
        <p:nvSpPr>
          <p:cNvPr id="38917" name="AutoShape 94">
            <a:extLst>
              <a:ext uri="{FF2B5EF4-FFF2-40B4-BE49-F238E27FC236}">
                <a16:creationId xmlns:a16="http://schemas.microsoft.com/office/drawing/2014/main" id="{A95DA140-CF20-4110-A0E7-C6D4BA16D082}"/>
              </a:ext>
            </a:extLst>
          </p:cNvPr>
          <p:cNvSpPr>
            <a:spLocks noChangeArrowheads="1"/>
          </p:cNvSpPr>
          <p:nvPr/>
        </p:nvSpPr>
        <p:spPr bwMode="auto">
          <a:xfrm rot="13591213">
            <a:off x="9161289" y="30126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grpSp>
        <p:nvGrpSpPr>
          <p:cNvPr id="38918" name="Group 103">
            <a:extLst>
              <a:ext uri="{FF2B5EF4-FFF2-40B4-BE49-F238E27FC236}">
                <a16:creationId xmlns:a16="http://schemas.microsoft.com/office/drawing/2014/main" id="{C10BC5EE-8158-4CD6-8BAF-4EF2D8BE5E2C}"/>
              </a:ext>
            </a:extLst>
          </p:cNvPr>
          <p:cNvGrpSpPr>
            <a:grpSpLocks/>
          </p:cNvGrpSpPr>
          <p:nvPr/>
        </p:nvGrpSpPr>
        <p:grpSpPr bwMode="auto">
          <a:xfrm>
            <a:off x="9640713" y="2953948"/>
            <a:ext cx="1104900" cy="706437"/>
            <a:chOff x="-23" y="1776"/>
            <a:chExt cx="696" cy="445"/>
          </a:xfrm>
        </p:grpSpPr>
        <p:sp>
          <p:nvSpPr>
            <p:cNvPr id="38999" name="Rectangle 104">
              <a:extLst>
                <a:ext uri="{FF2B5EF4-FFF2-40B4-BE49-F238E27FC236}">
                  <a16:creationId xmlns:a16="http://schemas.microsoft.com/office/drawing/2014/main" id="{5674129E-4783-4C6B-8838-32452C1F9699}"/>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Repositorio de proyecto</a:t>
              </a:r>
              <a:endParaRPr lang="es-ES" altLang="es-PE" sz="800" b="1">
                <a:solidFill>
                  <a:srgbClr val="000066"/>
                </a:solidFill>
                <a:latin typeface="Arial" panose="020B0604020202020204" pitchFamily="34" charset="0"/>
              </a:endParaRPr>
            </a:p>
          </p:txBody>
        </p:sp>
        <p:pic>
          <p:nvPicPr>
            <p:cNvPr id="39000" name="Picture 105">
              <a:extLst>
                <a:ext uri="{FF2B5EF4-FFF2-40B4-BE49-F238E27FC236}">
                  <a16:creationId xmlns:a16="http://schemas.microsoft.com/office/drawing/2014/main" id="{FDDFDAD7-0B33-43D2-86DF-FBC73D6A0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19" name="Picture 107">
            <a:extLst>
              <a:ext uri="{FF2B5EF4-FFF2-40B4-BE49-F238E27FC236}">
                <a16:creationId xmlns:a16="http://schemas.microsoft.com/office/drawing/2014/main" id="{886889D4-04FF-4DB1-BCF8-7E1BF17C5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576" y="3923909"/>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Rectangle 108">
            <a:extLst>
              <a:ext uri="{FF2B5EF4-FFF2-40B4-BE49-F238E27FC236}">
                <a16:creationId xmlns:a16="http://schemas.microsoft.com/office/drawing/2014/main" id="{94209DBA-CA00-42F4-80BE-732C8634D31D}"/>
              </a:ext>
            </a:extLst>
          </p:cNvPr>
          <p:cNvSpPr>
            <a:spLocks noChangeArrowheads="1"/>
          </p:cNvSpPr>
          <p:nvPr/>
        </p:nvSpPr>
        <p:spPr bwMode="auto">
          <a:xfrm>
            <a:off x="9739138" y="4406509"/>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Cierre</a:t>
            </a:r>
            <a:endParaRPr lang="es-ES" altLang="es-PE" sz="800" b="1">
              <a:solidFill>
                <a:srgbClr val="000066"/>
              </a:solidFill>
              <a:latin typeface="Arial" panose="020B0604020202020204" pitchFamily="34" charset="0"/>
            </a:endParaRPr>
          </a:p>
        </p:txBody>
      </p:sp>
      <p:cxnSp>
        <p:nvCxnSpPr>
          <p:cNvPr id="38921" name="AutoShape 109">
            <a:extLst>
              <a:ext uri="{FF2B5EF4-FFF2-40B4-BE49-F238E27FC236}">
                <a16:creationId xmlns:a16="http://schemas.microsoft.com/office/drawing/2014/main" id="{97B0B9B8-728A-4CF0-B5A0-3BDD6014F04F}"/>
              </a:ext>
            </a:extLst>
          </p:cNvPr>
          <p:cNvCxnSpPr>
            <a:cxnSpLocks noChangeShapeType="1"/>
            <a:stCxn id="38999" idx="2"/>
          </p:cNvCxnSpPr>
          <p:nvPr/>
        </p:nvCxnSpPr>
        <p:spPr bwMode="auto">
          <a:xfrm>
            <a:off x="10193163" y="3660385"/>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8922" name="Picture 110">
            <a:extLst>
              <a:ext uri="{FF2B5EF4-FFF2-40B4-BE49-F238E27FC236}">
                <a16:creationId xmlns:a16="http://schemas.microsoft.com/office/drawing/2014/main" id="{19C7E1D5-5073-42D3-AA9F-1EC759CAF0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639" y="296188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Rectangle 111">
            <a:extLst>
              <a:ext uri="{FF2B5EF4-FFF2-40B4-BE49-F238E27FC236}">
                <a16:creationId xmlns:a16="http://schemas.microsoft.com/office/drawing/2014/main" id="{8A9FE509-B863-4504-95A9-65DD808B1D1C}"/>
              </a:ext>
            </a:extLst>
          </p:cNvPr>
          <p:cNvSpPr>
            <a:spLocks noChangeArrowheads="1"/>
          </p:cNvSpPr>
          <p:nvPr/>
        </p:nvSpPr>
        <p:spPr bwMode="auto">
          <a:xfrm>
            <a:off x="1349200" y="3393684"/>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Planificación</a:t>
            </a:r>
            <a:endParaRPr lang="es-ES" altLang="es-PE" sz="800" b="1">
              <a:solidFill>
                <a:srgbClr val="000066"/>
              </a:solidFill>
              <a:latin typeface="Arial" panose="020B0604020202020204" pitchFamily="34" charset="0"/>
            </a:endParaRPr>
          </a:p>
        </p:txBody>
      </p:sp>
      <p:grpSp>
        <p:nvGrpSpPr>
          <p:cNvPr id="38924" name="Group 112">
            <a:extLst>
              <a:ext uri="{FF2B5EF4-FFF2-40B4-BE49-F238E27FC236}">
                <a16:creationId xmlns:a16="http://schemas.microsoft.com/office/drawing/2014/main" id="{AB66E6CF-4A57-4A75-84E3-DD53EDE37A75}"/>
              </a:ext>
            </a:extLst>
          </p:cNvPr>
          <p:cNvGrpSpPr>
            <a:grpSpLocks/>
          </p:cNvGrpSpPr>
          <p:nvPr/>
        </p:nvGrpSpPr>
        <p:grpSpPr bwMode="auto">
          <a:xfrm>
            <a:off x="1888952" y="3734997"/>
            <a:ext cx="935037" cy="1027112"/>
            <a:chOff x="2406" y="2206"/>
            <a:chExt cx="589" cy="647"/>
          </a:xfrm>
        </p:grpSpPr>
        <p:pic>
          <p:nvPicPr>
            <p:cNvPr id="38997" name="Picture 113">
              <a:extLst>
                <a:ext uri="{FF2B5EF4-FFF2-40B4-BE49-F238E27FC236}">
                  <a16:creationId xmlns:a16="http://schemas.microsoft.com/office/drawing/2014/main" id="{130DDC30-9617-4434-8C40-8E962FEAE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8" name="Rectangle 114">
              <a:extLst>
                <a:ext uri="{FF2B5EF4-FFF2-40B4-BE49-F238E27FC236}">
                  <a16:creationId xmlns:a16="http://schemas.microsoft.com/office/drawing/2014/main" id="{C1C9E80D-EEB8-4BA5-BE9C-BB5428F89C48}"/>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Acta de reunión de inicio del proyecto</a:t>
              </a:r>
              <a:endParaRPr lang="es-ES" altLang="es-PE" sz="800" b="1">
                <a:solidFill>
                  <a:srgbClr val="000066"/>
                </a:solidFill>
                <a:latin typeface="Arial" panose="020B0604020202020204" pitchFamily="34" charset="0"/>
              </a:endParaRPr>
            </a:p>
          </p:txBody>
        </p:sp>
      </p:grpSp>
      <p:grpSp>
        <p:nvGrpSpPr>
          <p:cNvPr id="38925" name="Group 116">
            <a:extLst>
              <a:ext uri="{FF2B5EF4-FFF2-40B4-BE49-F238E27FC236}">
                <a16:creationId xmlns:a16="http://schemas.microsoft.com/office/drawing/2014/main" id="{85AEBF00-084D-4593-AC1F-DA6FE7056157}"/>
              </a:ext>
            </a:extLst>
          </p:cNvPr>
          <p:cNvGrpSpPr>
            <a:grpSpLocks/>
          </p:cNvGrpSpPr>
          <p:nvPr/>
        </p:nvGrpSpPr>
        <p:grpSpPr bwMode="auto">
          <a:xfrm>
            <a:off x="1888952" y="1953822"/>
            <a:ext cx="935037" cy="830262"/>
            <a:chOff x="2406" y="2206"/>
            <a:chExt cx="589" cy="523"/>
          </a:xfrm>
        </p:grpSpPr>
        <p:pic>
          <p:nvPicPr>
            <p:cNvPr id="38995" name="Picture 117">
              <a:extLst>
                <a:ext uri="{FF2B5EF4-FFF2-40B4-BE49-F238E27FC236}">
                  <a16:creationId xmlns:a16="http://schemas.microsoft.com/office/drawing/2014/main" id="{9D96E75C-D9F0-4D6C-A690-A91EFE133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96" name="Rectangle 118">
              <a:extLst>
                <a:ext uri="{FF2B5EF4-FFF2-40B4-BE49-F238E27FC236}">
                  <a16:creationId xmlns:a16="http://schemas.microsoft.com/office/drawing/2014/main" id="{E6E1E09F-9DBE-4DA6-9744-338E3835B68A}"/>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800" b="1">
                  <a:solidFill>
                    <a:srgbClr val="000066"/>
                  </a:solidFill>
                  <a:latin typeface="Arial" panose="020B0604020202020204" pitchFamily="34" charset="0"/>
                </a:rPr>
                <a:t>Plan del Proyecto</a:t>
              </a:r>
              <a:endParaRPr lang="es-ES" altLang="es-PE" sz="800" b="1">
                <a:solidFill>
                  <a:srgbClr val="000066"/>
                </a:solidFill>
                <a:latin typeface="Arial" panose="020B0604020202020204" pitchFamily="34" charset="0"/>
              </a:endParaRPr>
            </a:p>
          </p:txBody>
        </p:sp>
      </p:grpSp>
      <p:cxnSp>
        <p:nvCxnSpPr>
          <p:cNvPr id="38926" name="AutoShape 120">
            <a:extLst>
              <a:ext uri="{FF2B5EF4-FFF2-40B4-BE49-F238E27FC236}">
                <a16:creationId xmlns:a16="http://schemas.microsoft.com/office/drawing/2014/main" id="{E2D9170C-91E4-4429-8496-1EBD350267AE}"/>
              </a:ext>
            </a:extLst>
          </p:cNvPr>
          <p:cNvCxnSpPr>
            <a:cxnSpLocks noChangeShapeType="1"/>
            <a:stCxn id="38923" idx="2"/>
          </p:cNvCxnSpPr>
          <p:nvPr/>
        </p:nvCxnSpPr>
        <p:spPr bwMode="auto">
          <a:xfrm rot="16200000" flipH="1">
            <a:off x="1672257" y="3729440"/>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7" name="AutoShape 121">
            <a:extLst>
              <a:ext uri="{FF2B5EF4-FFF2-40B4-BE49-F238E27FC236}">
                <a16:creationId xmlns:a16="http://schemas.microsoft.com/office/drawing/2014/main" id="{3BF5353D-CD2E-4D06-8514-DE686108A404}"/>
              </a:ext>
            </a:extLst>
          </p:cNvPr>
          <p:cNvCxnSpPr>
            <a:cxnSpLocks noChangeShapeType="1"/>
          </p:cNvCxnSpPr>
          <p:nvPr/>
        </p:nvCxnSpPr>
        <p:spPr bwMode="auto">
          <a:xfrm rot="16200000">
            <a:off x="1524620" y="2527703"/>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28" name="AutoShape 86">
            <a:extLst>
              <a:ext uri="{FF2B5EF4-FFF2-40B4-BE49-F238E27FC236}">
                <a16:creationId xmlns:a16="http://schemas.microsoft.com/office/drawing/2014/main" id="{D14FDA15-1182-4AEF-84B6-72FA69F76A60}"/>
              </a:ext>
            </a:extLst>
          </p:cNvPr>
          <p:cNvSpPr>
            <a:spLocks noChangeArrowheads="1"/>
          </p:cNvSpPr>
          <p:nvPr/>
        </p:nvSpPr>
        <p:spPr bwMode="auto">
          <a:xfrm rot="2791213">
            <a:off x="2823989" y="2974585"/>
            <a:ext cx="360363"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29" name="AutoShape 13">
            <a:extLst>
              <a:ext uri="{FF2B5EF4-FFF2-40B4-BE49-F238E27FC236}">
                <a16:creationId xmlns:a16="http://schemas.microsoft.com/office/drawing/2014/main" id="{707F0371-87AC-4497-935C-27A9D228C3AE}"/>
              </a:ext>
            </a:extLst>
          </p:cNvPr>
          <p:cNvCxnSpPr>
            <a:cxnSpLocks noChangeShapeType="1"/>
            <a:stCxn id="38992" idx="3"/>
            <a:endCxn id="38989" idx="1"/>
          </p:cNvCxnSpPr>
          <p:nvPr/>
        </p:nvCxnSpPr>
        <p:spPr bwMode="auto">
          <a:xfrm flipV="1">
            <a:off x="4068588" y="3142860"/>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0" name="Group 25">
            <a:extLst>
              <a:ext uri="{FF2B5EF4-FFF2-40B4-BE49-F238E27FC236}">
                <a16:creationId xmlns:a16="http://schemas.microsoft.com/office/drawing/2014/main" id="{60B537D6-1976-4F5D-AA5C-68D2AB19A2D7}"/>
              </a:ext>
            </a:extLst>
          </p:cNvPr>
          <p:cNvGrpSpPr>
            <a:grpSpLocks/>
          </p:cNvGrpSpPr>
          <p:nvPr/>
        </p:nvGrpSpPr>
        <p:grpSpPr bwMode="auto">
          <a:xfrm>
            <a:off x="3165302" y="2569773"/>
            <a:ext cx="903287" cy="1152525"/>
            <a:chOff x="657" y="1389"/>
            <a:chExt cx="607" cy="726"/>
          </a:xfrm>
        </p:grpSpPr>
        <p:sp>
          <p:nvSpPr>
            <p:cNvPr id="38992" name="Rectangle 26">
              <a:extLst>
                <a:ext uri="{FF2B5EF4-FFF2-40B4-BE49-F238E27FC236}">
                  <a16:creationId xmlns:a16="http://schemas.microsoft.com/office/drawing/2014/main" id="{EB4A2599-C42E-4BE4-85C8-C4F9D5D20A4F}"/>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Generación de Informe de Estado</a:t>
              </a:r>
              <a:endParaRPr lang="es-ES" altLang="es-PE" sz="1000">
                <a:solidFill>
                  <a:srgbClr val="000066"/>
                </a:solidFill>
                <a:latin typeface="Arial" panose="020B0604020202020204" pitchFamily="34" charset="0"/>
              </a:endParaRPr>
            </a:p>
          </p:txBody>
        </p:sp>
        <p:sp>
          <p:nvSpPr>
            <p:cNvPr id="38993" name="Rectangle 27">
              <a:extLst>
                <a:ext uri="{FF2B5EF4-FFF2-40B4-BE49-F238E27FC236}">
                  <a16:creationId xmlns:a16="http://schemas.microsoft.com/office/drawing/2014/main" id="{E5454237-E3BC-4BEC-9AAB-885C5E8E4E7B}"/>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(3) Analista de calidad</a:t>
              </a:r>
              <a:endParaRPr lang="es-ES" altLang="es-PE" sz="800" b="1">
                <a:solidFill>
                  <a:srgbClr val="000066"/>
                </a:solidFill>
                <a:latin typeface="Arial" panose="020B0604020202020204" pitchFamily="34" charset="0"/>
              </a:endParaRPr>
            </a:p>
          </p:txBody>
        </p:sp>
        <p:sp>
          <p:nvSpPr>
            <p:cNvPr id="38994" name="Rectangle 28">
              <a:extLst>
                <a:ext uri="{FF2B5EF4-FFF2-40B4-BE49-F238E27FC236}">
                  <a16:creationId xmlns:a16="http://schemas.microsoft.com/office/drawing/2014/main" id="{D6DB525E-F767-409D-9525-A40AE69DEE3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dirty="0">
                  <a:solidFill>
                    <a:srgbClr val="000066"/>
                  </a:solidFill>
                  <a:latin typeface="Arial" panose="020B0604020202020204" pitchFamily="34" charset="0"/>
                </a:rPr>
                <a:t>TSP</a:t>
              </a:r>
            </a:p>
            <a:p>
              <a:pPr algn="ctr" eaLnBrk="1" hangingPunct="1">
                <a:spcBef>
                  <a:spcPct val="0"/>
                </a:spcBef>
                <a:buClrTx/>
                <a:buSzTx/>
                <a:buFontTx/>
                <a:buNone/>
              </a:pPr>
              <a:r>
                <a:rPr lang="es-PE" altLang="es-PE" sz="800" b="1" dirty="0">
                  <a:solidFill>
                    <a:srgbClr val="000066"/>
                  </a:solidFill>
                  <a:latin typeface="Arial" panose="020B0604020202020204" pitchFamily="34" charset="0"/>
                </a:rPr>
                <a:t>Plan semanal</a:t>
              </a:r>
            </a:p>
          </p:txBody>
        </p:sp>
      </p:grpSp>
      <p:sp>
        <p:nvSpPr>
          <p:cNvPr id="38931" name="Line 78">
            <a:extLst>
              <a:ext uri="{FF2B5EF4-FFF2-40B4-BE49-F238E27FC236}">
                <a16:creationId xmlns:a16="http://schemas.microsoft.com/office/drawing/2014/main" id="{CF5068FB-CDE6-4343-93E5-4AECDDBE18E0}"/>
              </a:ext>
            </a:extLst>
          </p:cNvPr>
          <p:cNvSpPr>
            <a:spLocks noChangeShapeType="1"/>
          </p:cNvSpPr>
          <p:nvPr/>
        </p:nvSpPr>
        <p:spPr bwMode="auto">
          <a:xfrm flipV="1">
            <a:off x="3039888" y="1644259"/>
            <a:ext cx="165735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8932" name="Line 80">
            <a:extLst>
              <a:ext uri="{FF2B5EF4-FFF2-40B4-BE49-F238E27FC236}">
                <a16:creationId xmlns:a16="http://schemas.microsoft.com/office/drawing/2014/main" id="{1D0F34FF-7330-41F7-B4B2-DC3E33F96F0B}"/>
              </a:ext>
            </a:extLst>
          </p:cNvPr>
          <p:cNvSpPr>
            <a:spLocks noChangeShapeType="1"/>
          </p:cNvSpPr>
          <p:nvPr/>
        </p:nvSpPr>
        <p:spPr bwMode="auto">
          <a:xfrm>
            <a:off x="2966864" y="5820972"/>
            <a:ext cx="244951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cxnSp>
        <p:nvCxnSpPr>
          <p:cNvPr id="38933" name="AutoShape 88">
            <a:extLst>
              <a:ext uri="{FF2B5EF4-FFF2-40B4-BE49-F238E27FC236}">
                <a16:creationId xmlns:a16="http://schemas.microsoft.com/office/drawing/2014/main" id="{AE7CDADD-491C-46D5-9361-E45454BAE5DC}"/>
              </a:ext>
            </a:extLst>
          </p:cNvPr>
          <p:cNvCxnSpPr>
            <a:cxnSpLocks noChangeShapeType="1"/>
            <a:stCxn id="38928" idx="5"/>
            <a:endCxn id="38992" idx="1"/>
          </p:cNvCxnSpPr>
          <p:nvPr/>
        </p:nvCxnSpPr>
        <p:spPr bwMode="auto">
          <a:xfrm flipV="1">
            <a:off x="3006551" y="3147623"/>
            <a:ext cx="158750" cy="793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4" name="AutoShape 91">
            <a:extLst>
              <a:ext uri="{FF2B5EF4-FFF2-40B4-BE49-F238E27FC236}">
                <a16:creationId xmlns:a16="http://schemas.microsoft.com/office/drawing/2014/main" id="{DE5BE6E2-B4B3-4B65-A4ED-396C876A3B92}"/>
              </a:ext>
            </a:extLst>
          </p:cNvPr>
          <p:cNvCxnSpPr>
            <a:cxnSpLocks noChangeShapeType="1"/>
            <a:stCxn id="38974" idx="3"/>
            <a:endCxn id="38917" idx="0"/>
          </p:cNvCxnSpPr>
          <p:nvPr/>
        </p:nvCxnSpPr>
        <p:spPr bwMode="auto">
          <a:xfrm flipV="1">
            <a:off x="6379989" y="3450834"/>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35" name="Group 5">
            <a:extLst>
              <a:ext uri="{FF2B5EF4-FFF2-40B4-BE49-F238E27FC236}">
                <a16:creationId xmlns:a16="http://schemas.microsoft.com/office/drawing/2014/main" id="{2D164C8C-4605-4CA9-967E-CEC1B8FA9073}"/>
              </a:ext>
            </a:extLst>
          </p:cNvPr>
          <p:cNvGrpSpPr>
            <a:grpSpLocks/>
          </p:cNvGrpSpPr>
          <p:nvPr/>
        </p:nvGrpSpPr>
        <p:grpSpPr bwMode="auto">
          <a:xfrm>
            <a:off x="4240039" y="2565010"/>
            <a:ext cx="963613" cy="1152525"/>
            <a:chOff x="1474" y="1389"/>
            <a:chExt cx="607" cy="726"/>
          </a:xfrm>
        </p:grpSpPr>
        <p:sp>
          <p:nvSpPr>
            <p:cNvPr id="38989" name="Rectangle 6">
              <a:extLst>
                <a:ext uri="{FF2B5EF4-FFF2-40B4-BE49-F238E27FC236}">
                  <a16:creationId xmlns:a16="http://schemas.microsoft.com/office/drawing/2014/main" id="{FF240AEA-811B-498E-9D1B-D4BF902B22E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Revisión de Informes de Estado</a:t>
              </a:r>
              <a:endParaRPr lang="es-ES" altLang="es-PE" sz="1000">
                <a:solidFill>
                  <a:srgbClr val="000066"/>
                </a:solidFill>
                <a:latin typeface="Arial" panose="020B0604020202020204" pitchFamily="34" charset="0"/>
              </a:endParaRPr>
            </a:p>
          </p:txBody>
        </p:sp>
        <p:sp>
          <p:nvSpPr>
            <p:cNvPr id="38990" name="Rectangle 7">
              <a:extLst>
                <a:ext uri="{FF2B5EF4-FFF2-40B4-BE49-F238E27FC236}">
                  <a16:creationId xmlns:a16="http://schemas.microsoft.com/office/drawing/2014/main" id="{B8CEFA24-6BD6-4623-8CB9-9E2A4CD5C426}"/>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(4) Jefe de Proyecto</a:t>
              </a:r>
              <a:endParaRPr lang="es-ES" altLang="es-PE" sz="800" b="1" dirty="0">
                <a:solidFill>
                  <a:srgbClr val="000066"/>
                </a:solidFill>
                <a:latin typeface="Arial" panose="020B0604020202020204" pitchFamily="34" charset="0"/>
              </a:endParaRPr>
            </a:p>
          </p:txBody>
        </p:sp>
        <p:sp>
          <p:nvSpPr>
            <p:cNvPr id="38991" name="Rectangle 8">
              <a:extLst>
                <a:ext uri="{FF2B5EF4-FFF2-40B4-BE49-F238E27FC236}">
                  <a16:creationId xmlns:a16="http://schemas.microsoft.com/office/drawing/2014/main" id="{76A77E04-F5F4-4970-9048-C4302BF93B4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36" name="Group 9">
            <a:extLst>
              <a:ext uri="{FF2B5EF4-FFF2-40B4-BE49-F238E27FC236}">
                <a16:creationId xmlns:a16="http://schemas.microsoft.com/office/drawing/2014/main" id="{D3C166B1-18B1-4CD8-A16F-D76A0E0C7AFD}"/>
              </a:ext>
            </a:extLst>
          </p:cNvPr>
          <p:cNvGrpSpPr>
            <a:grpSpLocks/>
          </p:cNvGrpSpPr>
          <p:nvPr/>
        </p:nvGrpSpPr>
        <p:grpSpPr bwMode="auto">
          <a:xfrm>
            <a:off x="7648401" y="3949310"/>
            <a:ext cx="963612" cy="1152525"/>
            <a:chOff x="3107" y="1389"/>
            <a:chExt cx="607" cy="726"/>
          </a:xfrm>
        </p:grpSpPr>
        <p:sp>
          <p:nvSpPr>
            <p:cNvPr id="38986" name="Rectangle 10">
              <a:extLst>
                <a:ext uri="{FF2B5EF4-FFF2-40B4-BE49-F238E27FC236}">
                  <a16:creationId xmlns:a16="http://schemas.microsoft.com/office/drawing/2014/main" id="{DA1F0CD0-E252-449B-85E3-11508FAA995B}"/>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del comité ejecutivo interno</a:t>
              </a:r>
              <a:endParaRPr lang="es-ES" altLang="es-PE" sz="1000">
                <a:solidFill>
                  <a:srgbClr val="000066"/>
                </a:solidFill>
                <a:latin typeface="Arial" panose="020B0604020202020204" pitchFamily="34" charset="0"/>
              </a:endParaRPr>
            </a:p>
          </p:txBody>
        </p:sp>
        <p:sp>
          <p:nvSpPr>
            <p:cNvPr id="38987" name="Rectangle 11">
              <a:extLst>
                <a:ext uri="{FF2B5EF4-FFF2-40B4-BE49-F238E27FC236}">
                  <a16:creationId xmlns:a16="http://schemas.microsoft.com/office/drawing/2014/main" id="{1FF6B8AE-9B55-407E-8B2B-8160305F26F7}"/>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(9) Jefe de Proyecto</a:t>
              </a:r>
              <a:endParaRPr lang="es-ES" altLang="es-PE" sz="800" b="1" dirty="0">
                <a:solidFill>
                  <a:srgbClr val="000066"/>
                </a:solidFill>
                <a:latin typeface="Arial" panose="020B0604020202020204" pitchFamily="34" charset="0"/>
              </a:endParaRPr>
            </a:p>
          </p:txBody>
        </p:sp>
        <p:sp>
          <p:nvSpPr>
            <p:cNvPr id="38988" name="Rectangle 12">
              <a:extLst>
                <a:ext uri="{FF2B5EF4-FFF2-40B4-BE49-F238E27FC236}">
                  <a16:creationId xmlns:a16="http://schemas.microsoft.com/office/drawing/2014/main" id="{BFBDE3CE-29D8-44EF-952F-C0AB07B5C7E2}"/>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p>
          </p:txBody>
        </p:sp>
      </p:grpSp>
      <p:cxnSp>
        <p:nvCxnSpPr>
          <p:cNvPr id="38937" name="AutoShape 14">
            <a:extLst>
              <a:ext uri="{FF2B5EF4-FFF2-40B4-BE49-F238E27FC236}">
                <a16:creationId xmlns:a16="http://schemas.microsoft.com/office/drawing/2014/main" id="{B1D2D97A-1C7B-4072-8C40-8658D5668914}"/>
              </a:ext>
            </a:extLst>
          </p:cNvPr>
          <p:cNvCxnSpPr>
            <a:cxnSpLocks noChangeShapeType="1"/>
            <a:stCxn id="38980" idx="3"/>
            <a:endCxn id="38971" idx="1"/>
          </p:cNvCxnSpPr>
          <p:nvPr/>
        </p:nvCxnSpPr>
        <p:spPr bwMode="auto">
          <a:xfrm flipV="1">
            <a:off x="7510288" y="3158735"/>
            <a:ext cx="122238" cy="136842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38" name="AutoShape 15">
            <a:extLst>
              <a:ext uri="{FF2B5EF4-FFF2-40B4-BE49-F238E27FC236}">
                <a16:creationId xmlns:a16="http://schemas.microsoft.com/office/drawing/2014/main" id="{C0BF9EB8-620F-4379-9184-06A4969C1CCF}"/>
              </a:ext>
            </a:extLst>
          </p:cNvPr>
          <p:cNvCxnSpPr>
            <a:cxnSpLocks noChangeShapeType="1"/>
            <a:stCxn id="38989" idx="3"/>
            <a:endCxn id="38950" idx="2"/>
          </p:cNvCxnSpPr>
          <p:nvPr/>
        </p:nvCxnSpPr>
        <p:spPr bwMode="auto">
          <a:xfrm flipV="1">
            <a:off x="5203652" y="3138097"/>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39" name="Group 48">
            <a:extLst>
              <a:ext uri="{FF2B5EF4-FFF2-40B4-BE49-F238E27FC236}">
                <a16:creationId xmlns:a16="http://schemas.microsoft.com/office/drawing/2014/main" id="{B63D914C-11CA-45B7-9993-C1DE13B6F774}"/>
              </a:ext>
            </a:extLst>
          </p:cNvPr>
          <p:cNvGrpSpPr>
            <a:grpSpLocks/>
          </p:cNvGrpSpPr>
          <p:nvPr/>
        </p:nvGrpSpPr>
        <p:grpSpPr bwMode="auto">
          <a:xfrm>
            <a:off x="6087889" y="2563423"/>
            <a:ext cx="963613" cy="1152525"/>
            <a:chOff x="1474" y="1389"/>
            <a:chExt cx="607" cy="726"/>
          </a:xfrm>
        </p:grpSpPr>
        <p:sp>
          <p:nvSpPr>
            <p:cNvPr id="38983" name="Rectangle 49">
              <a:extLst>
                <a:ext uri="{FF2B5EF4-FFF2-40B4-BE49-F238E27FC236}">
                  <a16:creationId xmlns:a16="http://schemas.microsoft.com/office/drawing/2014/main" id="{79BBB69D-7C99-48CA-A11D-42039DC6ACF3}"/>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Operativo</a:t>
              </a:r>
              <a:endParaRPr lang="es-ES" altLang="es-PE" sz="1000">
                <a:solidFill>
                  <a:srgbClr val="000066"/>
                </a:solidFill>
                <a:latin typeface="Arial" panose="020B0604020202020204" pitchFamily="34" charset="0"/>
              </a:endParaRPr>
            </a:p>
          </p:txBody>
        </p:sp>
        <p:sp>
          <p:nvSpPr>
            <p:cNvPr id="38984" name="Rectangle 50">
              <a:extLst>
                <a:ext uri="{FF2B5EF4-FFF2-40B4-BE49-F238E27FC236}">
                  <a16:creationId xmlns:a16="http://schemas.microsoft.com/office/drawing/2014/main" id="{8EB2A6D8-7346-4118-92BE-75599BF9200C}"/>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(5) Jefe de Proyecto</a:t>
              </a:r>
              <a:endParaRPr lang="es-ES" altLang="es-PE" sz="800" b="1" dirty="0">
                <a:solidFill>
                  <a:srgbClr val="000066"/>
                </a:solidFill>
                <a:latin typeface="Arial" panose="020B0604020202020204" pitchFamily="34" charset="0"/>
              </a:endParaRPr>
            </a:p>
          </p:txBody>
        </p:sp>
        <p:sp>
          <p:nvSpPr>
            <p:cNvPr id="38985" name="Rectangle 51">
              <a:extLst>
                <a:ext uri="{FF2B5EF4-FFF2-40B4-BE49-F238E27FC236}">
                  <a16:creationId xmlns:a16="http://schemas.microsoft.com/office/drawing/2014/main" id="{1CC72CE6-A758-406E-AA7A-8E47041D639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Artefactos de gestión</a:t>
              </a:r>
              <a:endParaRPr lang="es-PE" altLang="es-PE" sz="700" b="1">
                <a:solidFill>
                  <a:srgbClr val="000066"/>
                </a:solidFill>
                <a:latin typeface="Arial" panose="020B0604020202020204" pitchFamily="34" charset="0"/>
              </a:endParaRPr>
            </a:p>
          </p:txBody>
        </p:sp>
      </p:grpSp>
      <p:grpSp>
        <p:nvGrpSpPr>
          <p:cNvPr id="38940" name="Group 56">
            <a:extLst>
              <a:ext uri="{FF2B5EF4-FFF2-40B4-BE49-F238E27FC236}">
                <a16:creationId xmlns:a16="http://schemas.microsoft.com/office/drawing/2014/main" id="{8A1216C6-47C2-447F-AC3A-C80E16BA65F1}"/>
              </a:ext>
            </a:extLst>
          </p:cNvPr>
          <p:cNvGrpSpPr>
            <a:grpSpLocks/>
          </p:cNvGrpSpPr>
          <p:nvPr/>
        </p:nvGrpSpPr>
        <p:grpSpPr bwMode="auto">
          <a:xfrm>
            <a:off x="6546676" y="3949310"/>
            <a:ext cx="963612" cy="1152525"/>
            <a:chOff x="3107" y="1389"/>
            <a:chExt cx="607" cy="726"/>
          </a:xfrm>
        </p:grpSpPr>
        <p:sp>
          <p:nvSpPr>
            <p:cNvPr id="38980" name="Rectangle 57">
              <a:extLst>
                <a:ext uri="{FF2B5EF4-FFF2-40B4-BE49-F238E27FC236}">
                  <a16:creationId xmlns:a16="http://schemas.microsoft.com/office/drawing/2014/main" id="{1E7819B2-666B-4B8A-847D-C4343564B75D}"/>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General del Servicio</a:t>
              </a:r>
              <a:endParaRPr lang="es-ES" altLang="es-PE" sz="1000">
                <a:solidFill>
                  <a:srgbClr val="000066"/>
                </a:solidFill>
                <a:latin typeface="Arial" panose="020B0604020202020204" pitchFamily="34" charset="0"/>
              </a:endParaRPr>
            </a:p>
          </p:txBody>
        </p:sp>
        <p:sp>
          <p:nvSpPr>
            <p:cNvPr id="38981" name="Rectangle 58">
              <a:extLst>
                <a:ext uri="{FF2B5EF4-FFF2-40B4-BE49-F238E27FC236}">
                  <a16:creationId xmlns:a16="http://schemas.microsoft.com/office/drawing/2014/main" id="{BEF29113-CBDB-4305-8C89-B17A13F5FCB2}"/>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(7) Jefe de Proyecto</a:t>
              </a:r>
              <a:endParaRPr lang="es-ES" altLang="es-PE" sz="800" b="1" dirty="0">
                <a:solidFill>
                  <a:srgbClr val="000066"/>
                </a:solidFill>
                <a:latin typeface="Arial" panose="020B0604020202020204" pitchFamily="34" charset="0"/>
              </a:endParaRPr>
            </a:p>
          </p:txBody>
        </p:sp>
        <p:sp>
          <p:nvSpPr>
            <p:cNvPr id="38982" name="Rectangle 59">
              <a:extLst>
                <a:ext uri="{FF2B5EF4-FFF2-40B4-BE49-F238E27FC236}">
                  <a16:creationId xmlns:a16="http://schemas.microsoft.com/office/drawing/2014/main" id="{F79361AE-5190-44C2-8ECC-76B07115489E}"/>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grpSp>
        <p:nvGrpSpPr>
          <p:cNvPr id="38941" name="Group 60">
            <a:extLst>
              <a:ext uri="{FF2B5EF4-FFF2-40B4-BE49-F238E27FC236}">
                <a16:creationId xmlns:a16="http://schemas.microsoft.com/office/drawing/2014/main" id="{DCF46453-8DF5-46C8-B246-94EB5943E3AE}"/>
              </a:ext>
            </a:extLst>
          </p:cNvPr>
          <p:cNvGrpSpPr>
            <a:grpSpLocks/>
          </p:cNvGrpSpPr>
          <p:nvPr/>
        </p:nvGrpSpPr>
        <p:grpSpPr bwMode="auto">
          <a:xfrm>
            <a:off x="4724227" y="1063235"/>
            <a:ext cx="949325" cy="1152525"/>
            <a:chOff x="657" y="1389"/>
            <a:chExt cx="607" cy="726"/>
          </a:xfrm>
        </p:grpSpPr>
        <p:sp>
          <p:nvSpPr>
            <p:cNvPr id="38977" name="Rectangle 61">
              <a:extLst>
                <a:ext uri="{FF2B5EF4-FFF2-40B4-BE49-F238E27FC236}">
                  <a16:creationId xmlns:a16="http://schemas.microsoft.com/office/drawing/2014/main" id="{79FF38F0-F8C9-4238-BDAF-AF1C4A495318}"/>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dirty="0">
                  <a:solidFill>
                    <a:srgbClr val="000066"/>
                  </a:solidFill>
                  <a:latin typeface="Arial" panose="020B0604020202020204" pitchFamily="34" charset="0"/>
                </a:rPr>
                <a:t>Asignar trabajo</a:t>
              </a:r>
              <a:r>
                <a:rPr lang="es-PE" altLang="es-PE" sz="1000" dirty="0">
                  <a:solidFill>
                    <a:srgbClr val="000066"/>
                  </a:solidFill>
                  <a:latin typeface="Arial" panose="020B0604020202020204" pitchFamily="34" charset="0"/>
                  <a:hlinkClick r:id="rId2" action="ppaction://hlinksldjump"/>
                </a:rPr>
                <a:t> </a:t>
              </a:r>
              <a:endParaRPr lang="es-ES" altLang="es-PE" sz="1000" dirty="0">
                <a:solidFill>
                  <a:srgbClr val="000066"/>
                </a:solidFill>
                <a:latin typeface="Arial" panose="020B0604020202020204" pitchFamily="34" charset="0"/>
              </a:endParaRPr>
            </a:p>
          </p:txBody>
        </p:sp>
        <p:sp>
          <p:nvSpPr>
            <p:cNvPr id="38978" name="Rectangle 62">
              <a:extLst>
                <a:ext uri="{FF2B5EF4-FFF2-40B4-BE49-F238E27FC236}">
                  <a16:creationId xmlns:a16="http://schemas.microsoft.com/office/drawing/2014/main" id="{19032C3B-2329-4387-9DF0-9229D4ECC021}"/>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dirty="0">
                  <a:solidFill>
                    <a:srgbClr val="000066"/>
                  </a:solidFill>
                  <a:latin typeface="Arial" panose="020B0604020202020204" pitchFamily="34" charset="0"/>
                </a:rPr>
                <a:t>(1) Jefe de Proyecto</a:t>
              </a:r>
              <a:endParaRPr lang="es-ES" altLang="es-PE" sz="800" b="1" dirty="0">
                <a:solidFill>
                  <a:srgbClr val="000066"/>
                </a:solidFill>
                <a:latin typeface="Arial" panose="020B0604020202020204" pitchFamily="34" charset="0"/>
              </a:endParaRPr>
            </a:p>
          </p:txBody>
        </p:sp>
        <p:sp>
          <p:nvSpPr>
            <p:cNvPr id="38979" name="Rectangle 63">
              <a:extLst>
                <a:ext uri="{FF2B5EF4-FFF2-40B4-BE49-F238E27FC236}">
                  <a16:creationId xmlns:a16="http://schemas.microsoft.com/office/drawing/2014/main" id="{348DBFA0-7ACF-4459-95DC-FDD90D2E63D5}"/>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sp>
        <p:nvSpPr>
          <p:cNvPr id="38942" name="Rectangle 65">
            <a:extLst>
              <a:ext uri="{FF2B5EF4-FFF2-40B4-BE49-F238E27FC236}">
                <a16:creationId xmlns:a16="http://schemas.microsoft.com/office/drawing/2014/main" id="{8D1B1870-FC26-46DC-8761-69412C601C54}"/>
              </a:ext>
            </a:extLst>
          </p:cNvPr>
          <p:cNvSpPr>
            <a:spLocks noChangeArrowheads="1"/>
          </p:cNvSpPr>
          <p:nvPr/>
        </p:nvSpPr>
        <p:spPr bwMode="auto">
          <a:xfrm>
            <a:off x="6308551" y="1323584"/>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Ejecutar trabajo asignado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43" name="Rectangle 66">
            <a:extLst>
              <a:ext uri="{FF2B5EF4-FFF2-40B4-BE49-F238E27FC236}">
                <a16:creationId xmlns:a16="http://schemas.microsoft.com/office/drawing/2014/main" id="{A077B670-CFD4-4A0A-ADB7-0165F78A5FD9}"/>
              </a:ext>
            </a:extLst>
          </p:cNvPr>
          <p:cNvSpPr>
            <a:spLocks noChangeArrowheads="1"/>
          </p:cNvSpPr>
          <p:nvPr/>
        </p:nvSpPr>
        <p:spPr bwMode="auto">
          <a:xfrm>
            <a:off x="6308551" y="1074347"/>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(2) Equipo de Trabajo</a:t>
            </a:r>
            <a:endParaRPr lang="es-ES" altLang="es-PE" sz="800" b="1">
              <a:solidFill>
                <a:srgbClr val="000066"/>
              </a:solidFill>
              <a:latin typeface="Arial" panose="020B0604020202020204" pitchFamily="34" charset="0"/>
            </a:endParaRPr>
          </a:p>
        </p:txBody>
      </p:sp>
      <p:sp>
        <p:nvSpPr>
          <p:cNvPr id="38944" name="Rectangle 67">
            <a:extLst>
              <a:ext uri="{FF2B5EF4-FFF2-40B4-BE49-F238E27FC236}">
                <a16:creationId xmlns:a16="http://schemas.microsoft.com/office/drawing/2014/main" id="{880704A3-D5AB-44D6-A1DA-00A427D15B80}"/>
              </a:ext>
            </a:extLst>
          </p:cNvPr>
          <p:cNvSpPr>
            <a:spLocks noChangeArrowheads="1"/>
          </p:cNvSpPr>
          <p:nvPr/>
        </p:nvSpPr>
        <p:spPr bwMode="auto">
          <a:xfrm>
            <a:off x="6308551" y="1979222"/>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semanal</a:t>
            </a:r>
          </a:p>
        </p:txBody>
      </p:sp>
      <p:grpSp>
        <p:nvGrpSpPr>
          <p:cNvPr id="38945" name="Group 68">
            <a:extLst>
              <a:ext uri="{FF2B5EF4-FFF2-40B4-BE49-F238E27FC236}">
                <a16:creationId xmlns:a16="http://schemas.microsoft.com/office/drawing/2014/main" id="{CCD4DC5F-5334-42B2-8A26-630BCBD04F48}"/>
              </a:ext>
            </a:extLst>
          </p:cNvPr>
          <p:cNvGrpSpPr>
            <a:grpSpLocks/>
          </p:cNvGrpSpPr>
          <p:nvPr/>
        </p:nvGrpSpPr>
        <p:grpSpPr bwMode="auto">
          <a:xfrm>
            <a:off x="5443364" y="5249473"/>
            <a:ext cx="936625" cy="1152525"/>
            <a:chOff x="657" y="1389"/>
            <a:chExt cx="607" cy="726"/>
          </a:xfrm>
        </p:grpSpPr>
        <p:sp>
          <p:nvSpPr>
            <p:cNvPr id="38974" name="Rectangle 69">
              <a:extLst>
                <a:ext uri="{FF2B5EF4-FFF2-40B4-BE49-F238E27FC236}">
                  <a16:creationId xmlns:a16="http://schemas.microsoft.com/office/drawing/2014/main" id="{0D155E01-73A8-4FB6-ABC5-ACD83EBD228A}"/>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Procesar cambios al proyecto</a:t>
              </a:r>
              <a:r>
                <a:rPr lang="es-PE" altLang="es-PE" sz="1000">
                  <a:solidFill>
                    <a:srgbClr val="000066"/>
                  </a:solidFill>
                  <a:latin typeface="Arial" panose="020B0604020202020204" pitchFamily="34" charset="0"/>
                  <a:hlinkClick r:id="rId2" action="ppaction://hlinksldjump"/>
                </a:rPr>
                <a:t> </a:t>
              </a:r>
              <a:endParaRPr lang="es-ES" altLang="es-PE" sz="1000">
                <a:solidFill>
                  <a:srgbClr val="000066"/>
                </a:solidFill>
                <a:latin typeface="Arial" panose="020B0604020202020204" pitchFamily="34" charset="0"/>
              </a:endParaRPr>
            </a:p>
          </p:txBody>
        </p:sp>
        <p:sp>
          <p:nvSpPr>
            <p:cNvPr id="38975" name="Rectangle 70">
              <a:extLst>
                <a:ext uri="{FF2B5EF4-FFF2-40B4-BE49-F238E27FC236}">
                  <a16:creationId xmlns:a16="http://schemas.microsoft.com/office/drawing/2014/main" id="{B6372D5B-23E1-4B09-B831-705C82329EC9}"/>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(10) Jefe de Proyecto</a:t>
              </a:r>
              <a:endParaRPr lang="es-ES" altLang="es-PE" sz="800" b="1" dirty="0">
                <a:solidFill>
                  <a:srgbClr val="000066"/>
                </a:solidFill>
                <a:latin typeface="Arial" panose="020B0604020202020204" pitchFamily="34" charset="0"/>
              </a:endParaRPr>
            </a:p>
          </p:txBody>
        </p:sp>
        <p:sp>
          <p:nvSpPr>
            <p:cNvPr id="38976" name="Rectangle 71">
              <a:extLst>
                <a:ext uri="{FF2B5EF4-FFF2-40B4-BE49-F238E27FC236}">
                  <a16:creationId xmlns:a16="http://schemas.microsoft.com/office/drawing/2014/main" id="{2F47851F-3F6E-4B89-877C-0633A0DE5FC2}"/>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Plan de Gestión del Proyecto</a:t>
              </a:r>
            </a:p>
          </p:txBody>
        </p:sp>
      </p:grpSp>
      <p:cxnSp>
        <p:nvCxnSpPr>
          <p:cNvPr id="38946" name="AutoShape 76">
            <a:extLst>
              <a:ext uri="{FF2B5EF4-FFF2-40B4-BE49-F238E27FC236}">
                <a16:creationId xmlns:a16="http://schemas.microsoft.com/office/drawing/2014/main" id="{4BF70F4B-955B-435F-B12F-8D917BEB240A}"/>
              </a:ext>
            </a:extLst>
          </p:cNvPr>
          <p:cNvCxnSpPr>
            <a:cxnSpLocks noChangeShapeType="1"/>
            <a:stCxn id="38977" idx="3"/>
            <a:endCxn id="38942" idx="1"/>
          </p:cNvCxnSpPr>
          <p:nvPr/>
        </p:nvCxnSpPr>
        <p:spPr bwMode="auto">
          <a:xfrm>
            <a:off x="5673551" y="1641085"/>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47" name="AutoShape 87">
            <a:extLst>
              <a:ext uri="{FF2B5EF4-FFF2-40B4-BE49-F238E27FC236}">
                <a16:creationId xmlns:a16="http://schemas.microsoft.com/office/drawing/2014/main" id="{076ABC37-FB49-41FF-94F0-621FCCBDD058}"/>
              </a:ext>
            </a:extLst>
          </p:cNvPr>
          <p:cNvSpPr>
            <a:spLocks noChangeArrowheads="1"/>
          </p:cNvSpPr>
          <p:nvPr/>
        </p:nvSpPr>
        <p:spPr bwMode="auto">
          <a:xfrm rot="13591213">
            <a:off x="8656464" y="2979347"/>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48" name="AutoShape 89">
            <a:extLst>
              <a:ext uri="{FF2B5EF4-FFF2-40B4-BE49-F238E27FC236}">
                <a16:creationId xmlns:a16="http://schemas.microsoft.com/office/drawing/2014/main" id="{328F6569-DFB7-4604-8FB5-BB8698457094}"/>
              </a:ext>
            </a:extLst>
          </p:cNvPr>
          <p:cNvCxnSpPr>
            <a:cxnSpLocks noChangeShapeType="1"/>
            <a:stCxn id="38950" idx="4"/>
            <a:endCxn id="38968" idx="1"/>
          </p:cNvCxnSpPr>
          <p:nvPr/>
        </p:nvCxnSpPr>
        <p:spPr bwMode="auto">
          <a:xfrm rot="10800000" flipV="1">
            <a:off x="5462414" y="3398447"/>
            <a:ext cx="136525" cy="1122362"/>
          </a:xfrm>
          <a:prstGeom prst="bentConnector3">
            <a:avLst>
              <a:gd name="adj1" fmla="val 195347"/>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49" name="AutoShape 90">
            <a:extLst>
              <a:ext uri="{FF2B5EF4-FFF2-40B4-BE49-F238E27FC236}">
                <a16:creationId xmlns:a16="http://schemas.microsoft.com/office/drawing/2014/main" id="{A9448827-9FBB-4B6A-8629-4C45DC63FAD4}"/>
              </a:ext>
            </a:extLst>
          </p:cNvPr>
          <p:cNvCxnSpPr>
            <a:cxnSpLocks noChangeShapeType="1"/>
            <a:stCxn id="38980" idx="3"/>
            <a:endCxn id="38986" idx="1"/>
          </p:cNvCxnSpPr>
          <p:nvPr/>
        </p:nvCxnSpPr>
        <p:spPr bwMode="auto">
          <a:xfrm>
            <a:off x="7510289" y="452715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8950" name="AutoShape 92">
            <a:extLst>
              <a:ext uri="{FF2B5EF4-FFF2-40B4-BE49-F238E27FC236}">
                <a16:creationId xmlns:a16="http://schemas.microsoft.com/office/drawing/2014/main" id="{F816DE58-07BE-4F5A-AEAE-E60D7BBFCCA4}"/>
              </a:ext>
            </a:extLst>
          </p:cNvPr>
          <p:cNvSpPr>
            <a:spLocks noChangeArrowheads="1"/>
          </p:cNvSpPr>
          <p:nvPr/>
        </p:nvSpPr>
        <p:spPr bwMode="auto">
          <a:xfrm rot="2791213">
            <a:off x="5424314" y="2963472"/>
            <a:ext cx="360362" cy="360363"/>
          </a:xfrm>
          <a:prstGeom prst="rtTriangle">
            <a:avLst/>
          </a:prstGeom>
          <a:solidFill>
            <a:srgbClr val="FFFF43"/>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cxnSp>
        <p:nvCxnSpPr>
          <p:cNvPr id="38951" name="AutoShape 93">
            <a:extLst>
              <a:ext uri="{FF2B5EF4-FFF2-40B4-BE49-F238E27FC236}">
                <a16:creationId xmlns:a16="http://schemas.microsoft.com/office/drawing/2014/main" id="{EBB10F44-2487-48A4-BBEC-C94736661F7F}"/>
              </a:ext>
            </a:extLst>
          </p:cNvPr>
          <p:cNvCxnSpPr>
            <a:cxnSpLocks noChangeShapeType="1"/>
            <a:stCxn id="38950" idx="5"/>
            <a:endCxn id="38983" idx="1"/>
          </p:cNvCxnSpPr>
          <p:nvPr/>
        </p:nvCxnSpPr>
        <p:spPr bwMode="auto">
          <a:xfrm flipV="1">
            <a:off x="5606876" y="3141273"/>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8952" name="AutoShape 95">
            <a:extLst>
              <a:ext uri="{FF2B5EF4-FFF2-40B4-BE49-F238E27FC236}">
                <a16:creationId xmlns:a16="http://schemas.microsoft.com/office/drawing/2014/main" id="{194B66B2-28D6-4EAE-A939-6FB5728EB45D}"/>
              </a:ext>
            </a:extLst>
          </p:cNvPr>
          <p:cNvCxnSpPr>
            <a:cxnSpLocks noChangeShapeType="1"/>
            <a:stCxn id="38942" idx="3"/>
            <a:endCxn id="38917" idx="4"/>
          </p:cNvCxnSpPr>
          <p:nvPr/>
        </p:nvCxnSpPr>
        <p:spPr bwMode="auto">
          <a:xfrm>
            <a:off x="7316613" y="1652197"/>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3" name="AutoShape 96">
            <a:extLst>
              <a:ext uri="{FF2B5EF4-FFF2-40B4-BE49-F238E27FC236}">
                <a16:creationId xmlns:a16="http://schemas.microsoft.com/office/drawing/2014/main" id="{A06BEC83-0230-4C31-8E7B-AE41DCF428C1}"/>
              </a:ext>
            </a:extLst>
          </p:cNvPr>
          <p:cNvCxnSpPr>
            <a:cxnSpLocks noChangeShapeType="1"/>
            <a:stCxn id="38947" idx="2"/>
            <a:endCxn id="38917" idx="5"/>
          </p:cNvCxnSpPr>
          <p:nvPr/>
        </p:nvCxnSpPr>
        <p:spPr bwMode="auto">
          <a:xfrm>
            <a:off x="9093027" y="3168259"/>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4" name="AutoShape 123">
            <a:extLst>
              <a:ext uri="{FF2B5EF4-FFF2-40B4-BE49-F238E27FC236}">
                <a16:creationId xmlns:a16="http://schemas.microsoft.com/office/drawing/2014/main" id="{BA46781D-3421-4583-B147-E2D629A320B9}"/>
              </a:ext>
            </a:extLst>
          </p:cNvPr>
          <p:cNvCxnSpPr>
            <a:cxnSpLocks noChangeShapeType="1"/>
            <a:stCxn id="38928" idx="0"/>
            <a:endCxn id="38931" idx="0"/>
          </p:cNvCxnSpPr>
          <p:nvPr/>
        </p:nvCxnSpPr>
        <p:spPr bwMode="auto">
          <a:xfrm flipV="1">
            <a:off x="3012902" y="1644260"/>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5" name="AutoShape 124">
            <a:extLst>
              <a:ext uri="{FF2B5EF4-FFF2-40B4-BE49-F238E27FC236}">
                <a16:creationId xmlns:a16="http://schemas.microsoft.com/office/drawing/2014/main" id="{335A2BFA-005B-477C-9D1D-C1BF02AADD77}"/>
              </a:ext>
            </a:extLst>
          </p:cNvPr>
          <p:cNvCxnSpPr>
            <a:cxnSpLocks noChangeShapeType="1"/>
            <a:stCxn id="38928" idx="4"/>
            <a:endCxn id="38932" idx="0"/>
          </p:cNvCxnSpPr>
          <p:nvPr/>
        </p:nvCxnSpPr>
        <p:spPr bwMode="auto">
          <a:xfrm flipH="1">
            <a:off x="2966863" y="3409560"/>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8956" name="AutoShape 125">
            <a:extLst>
              <a:ext uri="{FF2B5EF4-FFF2-40B4-BE49-F238E27FC236}">
                <a16:creationId xmlns:a16="http://schemas.microsoft.com/office/drawing/2014/main" id="{4BF4A2BE-F7D1-43D1-BB08-8A5300171805}"/>
              </a:ext>
            </a:extLst>
          </p:cNvPr>
          <p:cNvCxnSpPr>
            <a:cxnSpLocks noChangeShapeType="1"/>
            <a:endCxn id="38928" idx="1"/>
          </p:cNvCxnSpPr>
          <p:nvPr/>
        </p:nvCxnSpPr>
        <p:spPr bwMode="auto">
          <a:xfrm>
            <a:off x="2750964" y="2234809"/>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7" name="AutoShape 126">
            <a:extLst>
              <a:ext uri="{FF2B5EF4-FFF2-40B4-BE49-F238E27FC236}">
                <a16:creationId xmlns:a16="http://schemas.microsoft.com/office/drawing/2014/main" id="{92BF2F21-34D2-4C7E-AD77-2EA1D6257685}"/>
              </a:ext>
            </a:extLst>
          </p:cNvPr>
          <p:cNvCxnSpPr>
            <a:cxnSpLocks noChangeShapeType="1"/>
            <a:endCxn id="38928" idx="3"/>
          </p:cNvCxnSpPr>
          <p:nvPr/>
        </p:nvCxnSpPr>
        <p:spPr bwMode="auto">
          <a:xfrm flipV="1">
            <a:off x="2750964" y="3279384"/>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58" name="AutoShape 128">
            <a:extLst>
              <a:ext uri="{FF2B5EF4-FFF2-40B4-BE49-F238E27FC236}">
                <a16:creationId xmlns:a16="http://schemas.microsoft.com/office/drawing/2014/main" id="{8054092C-B020-4B31-8406-4C75B3B82343}"/>
              </a:ext>
            </a:extLst>
          </p:cNvPr>
          <p:cNvCxnSpPr>
            <a:cxnSpLocks noChangeShapeType="1"/>
            <a:stCxn id="38917" idx="2"/>
          </p:cNvCxnSpPr>
          <p:nvPr/>
        </p:nvCxnSpPr>
        <p:spPr bwMode="auto">
          <a:xfrm flipV="1">
            <a:off x="9597852" y="3165085"/>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8959" name="AutoShape 130">
            <a:extLst>
              <a:ext uri="{FF2B5EF4-FFF2-40B4-BE49-F238E27FC236}">
                <a16:creationId xmlns:a16="http://schemas.microsoft.com/office/drawing/2014/main" id="{71730F58-5D63-4E7D-A092-50DB35100D01}"/>
              </a:ext>
            </a:extLst>
          </p:cNvPr>
          <p:cNvCxnSpPr>
            <a:cxnSpLocks noChangeShapeType="1"/>
            <a:stCxn id="38986" idx="3"/>
            <a:endCxn id="38947" idx="0"/>
          </p:cNvCxnSpPr>
          <p:nvPr/>
        </p:nvCxnSpPr>
        <p:spPr bwMode="auto">
          <a:xfrm flipV="1">
            <a:off x="8612014" y="3417497"/>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8960" name="Group 131">
            <a:extLst>
              <a:ext uri="{FF2B5EF4-FFF2-40B4-BE49-F238E27FC236}">
                <a16:creationId xmlns:a16="http://schemas.microsoft.com/office/drawing/2014/main" id="{1A726487-56A5-48EB-B8B3-ACA06C7D9ADE}"/>
              </a:ext>
            </a:extLst>
          </p:cNvPr>
          <p:cNvGrpSpPr>
            <a:grpSpLocks/>
          </p:cNvGrpSpPr>
          <p:nvPr/>
        </p:nvGrpSpPr>
        <p:grpSpPr bwMode="auto">
          <a:xfrm>
            <a:off x="7632526" y="2580885"/>
            <a:ext cx="963612" cy="1152525"/>
            <a:chOff x="1474" y="1389"/>
            <a:chExt cx="607" cy="726"/>
          </a:xfrm>
        </p:grpSpPr>
        <p:sp>
          <p:nvSpPr>
            <p:cNvPr id="38971" name="Rectangle 132">
              <a:extLst>
                <a:ext uri="{FF2B5EF4-FFF2-40B4-BE49-F238E27FC236}">
                  <a16:creationId xmlns:a16="http://schemas.microsoft.com/office/drawing/2014/main" id="{81631F1A-15F9-42E6-8E5C-938039043260}"/>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Comité de seguimiento del servicio </a:t>
              </a:r>
              <a:endParaRPr lang="es-ES" altLang="es-PE" sz="1000">
                <a:solidFill>
                  <a:srgbClr val="000066"/>
                </a:solidFill>
                <a:latin typeface="Arial" panose="020B0604020202020204" pitchFamily="34" charset="0"/>
              </a:endParaRPr>
            </a:p>
          </p:txBody>
        </p:sp>
        <p:sp>
          <p:nvSpPr>
            <p:cNvPr id="38972" name="Rectangle 133">
              <a:extLst>
                <a:ext uri="{FF2B5EF4-FFF2-40B4-BE49-F238E27FC236}">
                  <a16:creationId xmlns:a16="http://schemas.microsoft.com/office/drawing/2014/main" id="{BFB40637-DC4D-4CE9-8E90-05DC16FE93D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(8) Jefe de Proyecto</a:t>
              </a:r>
              <a:endParaRPr lang="es-ES" altLang="es-PE" sz="800" b="1" dirty="0">
                <a:solidFill>
                  <a:srgbClr val="000066"/>
                </a:solidFill>
                <a:latin typeface="Arial" panose="020B0604020202020204" pitchFamily="34" charset="0"/>
              </a:endParaRPr>
            </a:p>
          </p:txBody>
        </p:sp>
        <p:sp>
          <p:nvSpPr>
            <p:cNvPr id="38973" name="Rectangle 134">
              <a:extLst>
                <a:ext uri="{FF2B5EF4-FFF2-40B4-BE49-F238E27FC236}">
                  <a16:creationId xmlns:a16="http://schemas.microsoft.com/office/drawing/2014/main" id="{1A8D491D-57A4-4D67-A604-1AA8A5C5984F}"/>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endParaRPr lang="es-PE" altLang="es-PE" sz="700" b="1">
                <a:solidFill>
                  <a:srgbClr val="000066"/>
                </a:solidFill>
                <a:latin typeface="Arial" panose="020B0604020202020204" pitchFamily="34" charset="0"/>
              </a:endParaRPr>
            </a:p>
          </p:txBody>
        </p:sp>
      </p:grpSp>
      <p:cxnSp>
        <p:nvCxnSpPr>
          <p:cNvPr id="38961" name="AutoShape 135">
            <a:extLst>
              <a:ext uri="{FF2B5EF4-FFF2-40B4-BE49-F238E27FC236}">
                <a16:creationId xmlns:a16="http://schemas.microsoft.com/office/drawing/2014/main" id="{8CF65990-BFF4-4524-8C63-299C28904672}"/>
              </a:ext>
            </a:extLst>
          </p:cNvPr>
          <p:cNvCxnSpPr>
            <a:cxnSpLocks noChangeShapeType="1"/>
            <a:stCxn id="38971" idx="3"/>
          </p:cNvCxnSpPr>
          <p:nvPr/>
        </p:nvCxnSpPr>
        <p:spPr bwMode="auto">
          <a:xfrm>
            <a:off x="8596139" y="3158735"/>
            <a:ext cx="252413" cy="174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2" name="Group 136">
            <a:extLst>
              <a:ext uri="{FF2B5EF4-FFF2-40B4-BE49-F238E27FC236}">
                <a16:creationId xmlns:a16="http://schemas.microsoft.com/office/drawing/2014/main" id="{11D6228C-BD11-4720-8676-D2D2D22E8DD3}"/>
              </a:ext>
            </a:extLst>
          </p:cNvPr>
          <p:cNvGrpSpPr>
            <a:grpSpLocks/>
          </p:cNvGrpSpPr>
          <p:nvPr/>
        </p:nvGrpSpPr>
        <p:grpSpPr bwMode="auto">
          <a:xfrm>
            <a:off x="5462414" y="3942960"/>
            <a:ext cx="963613" cy="1152525"/>
            <a:chOff x="3107" y="1389"/>
            <a:chExt cx="607" cy="726"/>
          </a:xfrm>
        </p:grpSpPr>
        <p:sp>
          <p:nvSpPr>
            <p:cNvPr id="38968" name="Rectangle 137">
              <a:extLst>
                <a:ext uri="{FF2B5EF4-FFF2-40B4-BE49-F238E27FC236}">
                  <a16:creationId xmlns:a16="http://schemas.microsoft.com/office/drawing/2014/main" id="{FFD8963D-710B-44C3-9FA5-DFD69819786C}"/>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000">
                  <a:solidFill>
                    <a:srgbClr val="000066"/>
                  </a:solidFill>
                  <a:latin typeface="Arial" panose="020B0604020202020204" pitchFamily="34" charset="0"/>
                </a:rPr>
                <a:t>Reunión de Coordinadores</a:t>
              </a:r>
              <a:endParaRPr lang="es-ES" altLang="es-PE" sz="1000">
                <a:solidFill>
                  <a:srgbClr val="000066"/>
                </a:solidFill>
                <a:latin typeface="Arial" panose="020B0604020202020204" pitchFamily="34" charset="0"/>
              </a:endParaRPr>
            </a:p>
          </p:txBody>
        </p:sp>
        <p:sp>
          <p:nvSpPr>
            <p:cNvPr id="38969" name="Rectangle 138">
              <a:extLst>
                <a:ext uri="{FF2B5EF4-FFF2-40B4-BE49-F238E27FC236}">
                  <a16:creationId xmlns:a16="http://schemas.microsoft.com/office/drawing/2014/main" id="{BAA99935-3BB1-4CF6-8E99-A34AD1254568}"/>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800" b="1" dirty="0">
                  <a:solidFill>
                    <a:srgbClr val="000066"/>
                  </a:solidFill>
                  <a:latin typeface="Arial" panose="020B0604020202020204" pitchFamily="34" charset="0"/>
                </a:rPr>
                <a:t>(6) Jefe de Proyecto</a:t>
              </a:r>
              <a:endParaRPr lang="es-ES" altLang="es-PE" sz="800" b="1" dirty="0">
                <a:solidFill>
                  <a:srgbClr val="000066"/>
                </a:solidFill>
                <a:latin typeface="Arial" panose="020B0604020202020204" pitchFamily="34" charset="0"/>
              </a:endParaRPr>
            </a:p>
          </p:txBody>
        </p:sp>
        <p:sp>
          <p:nvSpPr>
            <p:cNvPr id="38970" name="Rectangle 139">
              <a:extLst>
                <a:ext uri="{FF2B5EF4-FFF2-40B4-BE49-F238E27FC236}">
                  <a16:creationId xmlns:a16="http://schemas.microsoft.com/office/drawing/2014/main" id="{94783B6B-D844-469F-9845-D9BD38E2DA24}"/>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800" b="1">
                  <a:solidFill>
                    <a:srgbClr val="000066"/>
                  </a:solidFill>
                  <a:latin typeface="Arial" panose="020B0604020202020204" pitchFamily="34" charset="0"/>
                </a:rPr>
                <a:t>Acta de Reunión</a:t>
              </a:r>
            </a:p>
          </p:txBody>
        </p:sp>
      </p:grpSp>
      <p:cxnSp>
        <p:nvCxnSpPr>
          <p:cNvPr id="38963" name="AutoShape 140">
            <a:extLst>
              <a:ext uri="{FF2B5EF4-FFF2-40B4-BE49-F238E27FC236}">
                <a16:creationId xmlns:a16="http://schemas.microsoft.com/office/drawing/2014/main" id="{ED9203A9-A220-412F-8171-1711A02D6BD2}"/>
              </a:ext>
            </a:extLst>
          </p:cNvPr>
          <p:cNvCxnSpPr>
            <a:cxnSpLocks noChangeShapeType="1"/>
          </p:cNvCxnSpPr>
          <p:nvPr/>
        </p:nvCxnSpPr>
        <p:spPr bwMode="auto">
          <a:xfrm>
            <a:off x="6437139" y="4520809"/>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8964" name="Group 146">
            <a:extLst>
              <a:ext uri="{FF2B5EF4-FFF2-40B4-BE49-F238E27FC236}">
                <a16:creationId xmlns:a16="http://schemas.microsoft.com/office/drawing/2014/main" id="{C0814A1F-F7DE-449A-96A3-04D7F8EECA76}"/>
              </a:ext>
            </a:extLst>
          </p:cNvPr>
          <p:cNvGrpSpPr>
            <a:grpSpLocks/>
          </p:cNvGrpSpPr>
          <p:nvPr/>
        </p:nvGrpSpPr>
        <p:grpSpPr bwMode="auto">
          <a:xfrm>
            <a:off x="7052141" y="2227022"/>
            <a:ext cx="1821595" cy="913892"/>
            <a:chOff x="3369" y="1532"/>
            <a:chExt cx="1326" cy="563"/>
          </a:xfrm>
        </p:grpSpPr>
        <p:cxnSp>
          <p:nvCxnSpPr>
            <p:cNvPr id="38966" name="AutoShape 144">
              <a:extLst>
                <a:ext uri="{FF2B5EF4-FFF2-40B4-BE49-F238E27FC236}">
                  <a16:creationId xmlns:a16="http://schemas.microsoft.com/office/drawing/2014/main" id="{235BA671-4324-4A65-BB86-774B02EFDB11}"/>
                </a:ext>
              </a:extLst>
            </p:cNvPr>
            <p:cNvCxnSpPr>
              <a:cxnSpLocks noChangeShapeType="1"/>
              <a:stCxn id="38983" idx="3"/>
            </p:cNvCxnSpPr>
            <p:nvPr/>
          </p:nvCxnSpPr>
          <p:spPr bwMode="auto">
            <a:xfrm flipV="1">
              <a:off x="3369" y="1537"/>
              <a:ext cx="1295" cy="558"/>
            </a:xfrm>
            <a:prstGeom prst="bentConnector3">
              <a:avLst>
                <a:gd name="adj1" fmla="val 9370"/>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38967" name="Line 145">
              <a:extLst>
                <a:ext uri="{FF2B5EF4-FFF2-40B4-BE49-F238E27FC236}">
                  <a16:creationId xmlns:a16="http://schemas.microsoft.com/office/drawing/2014/main" id="{37F89384-C398-438C-9F0E-936AE3712206}"/>
                </a:ext>
              </a:extLst>
            </p:cNvPr>
            <p:cNvSpPr>
              <a:spLocks noChangeShapeType="1"/>
            </p:cNvSpPr>
            <p:nvPr/>
          </p:nvSpPr>
          <p:spPr bwMode="auto">
            <a:xfrm flipH="1">
              <a:off x="4694" y="1532"/>
              <a:ext cx="1" cy="447"/>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89" name="Grupo 88">
            <a:extLst>
              <a:ext uri="{FF2B5EF4-FFF2-40B4-BE49-F238E27FC236}">
                <a16:creationId xmlns:a16="http://schemas.microsoft.com/office/drawing/2014/main" id="{DE8560E4-1D32-4250-A67C-299DF2992946}"/>
              </a:ext>
            </a:extLst>
          </p:cNvPr>
          <p:cNvGrpSpPr/>
          <p:nvPr/>
        </p:nvGrpSpPr>
        <p:grpSpPr>
          <a:xfrm>
            <a:off x="-8112" y="-259957"/>
            <a:ext cx="12192000" cy="801229"/>
            <a:chOff x="0" y="190500"/>
            <a:chExt cx="12192000" cy="1163395"/>
          </a:xfrm>
        </p:grpSpPr>
        <p:cxnSp>
          <p:nvCxnSpPr>
            <p:cNvPr id="90" name="Conector recto 89">
              <a:extLst>
                <a:ext uri="{FF2B5EF4-FFF2-40B4-BE49-F238E27FC236}">
                  <a16:creationId xmlns:a16="http://schemas.microsoft.com/office/drawing/2014/main" id="{BA2FF53D-F207-4A85-AE0C-A38A9748E9E6}"/>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1" name="Título 1">
              <a:extLst>
                <a:ext uri="{FF2B5EF4-FFF2-40B4-BE49-F238E27FC236}">
                  <a16:creationId xmlns:a16="http://schemas.microsoft.com/office/drawing/2014/main" id="{72B29369-C502-433B-994F-2846B55EE602}"/>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2" name="Conector recto 91">
              <a:extLst>
                <a:ext uri="{FF2B5EF4-FFF2-40B4-BE49-F238E27FC236}">
                  <a16:creationId xmlns:a16="http://schemas.microsoft.com/office/drawing/2014/main" id="{F45590FA-BFC9-49D6-A4D7-292B09927F5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3" name="Imagen 92">
            <a:extLst>
              <a:ext uri="{FF2B5EF4-FFF2-40B4-BE49-F238E27FC236}">
                <a16:creationId xmlns:a16="http://schemas.microsoft.com/office/drawing/2014/main" id="{8A546735-937B-4B2E-9F80-4F7E93D981F6}"/>
              </a:ext>
            </a:extLst>
          </p:cNvPr>
          <p:cNvPicPr/>
          <p:nvPr/>
        </p:nvPicPr>
        <p:blipFill>
          <a:blip r:embed="rId7">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a:extLst>
              <a:ext uri="{FF2B5EF4-FFF2-40B4-BE49-F238E27FC236}">
                <a16:creationId xmlns:a16="http://schemas.microsoft.com/office/drawing/2014/main" id="{0A6CF7A8-224B-4CC0-964B-070A585AA4E9}"/>
              </a:ext>
            </a:extLst>
          </p:cNvPr>
          <p:cNvGraphicFramePr>
            <a:graphicFrameLocks noGrp="1"/>
          </p:cNvGraphicFramePr>
          <p:nvPr>
            <p:ph/>
            <p:extLst>
              <p:ext uri="{D42A27DB-BD31-4B8C-83A1-F6EECF244321}">
                <p14:modId xmlns:p14="http://schemas.microsoft.com/office/powerpoint/2010/main" val="472859337"/>
              </p:ext>
            </p:extLst>
          </p:nvPr>
        </p:nvGraphicFramePr>
        <p:xfrm>
          <a:off x="554181" y="1150940"/>
          <a:ext cx="11152908" cy="5242416"/>
        </p:xfrm>
        <a:graphic>
          <a:graphicData uri="http://schemas.openxmlformats.org/drawingml/2006/table">
            <a:tbl>
              <a:tblPr firstRow="1">
                <a:tableStyleId>{F5AB1C69-6EDB-4FF4-983F-18BD219EF322}</a:tableStyleId>
              </a:tblPr>
              <a:tblGrid>
                <a:gridCol w="494523">
                  <a:extLst>
                    <a:ext uri="{9D8B030D-6E8A-4147-A177-3AD203B41FA5}">
                      <a16:colId xmlns:a16="http://schemas.microsoft.com/office/drawing/2014/main" val="20000"/>
                    </a:ext>
                  </a:extLst>
                </a:gridCol>
                <a:gridCol w="1517745">
                  <a:extLst>
                    <a:ext uri="{9D8B030D-6E8A-4147-A177-3AD203B41FA5}">
                      <a16:colId xmlns:a16="http://schemas.microsoft.com/office/drawing/2014/main" val="20001"/>
                    </a:ext>
                  </a:extLst>
                </a:gridCol>
                <a:gridCol w="1736862">
                  <a:extLst>
                    <a:ext uri="{9D8B030D-6E8A-4147-A177-3AD203B41FA5}">
                      <a16:colId xmlns:a16="http://schemas.microsoft.com/office/drawing/2014/main" val="20002"/>
                    </a:ext>
                  </a:extLst>
                </a:gridCol>
                <a:gridCol w="5027654">
                  <a:extLst>
                    <a:ext uri="{9D8B030D-6E8A-4147-A177-3AD203B41FA5}">
                      <a16:colId xmlns:a16="http://schemas.microsoft.com/office/drawing/2014/main" val="20003"/>
                    </a:ext>
                  </a:extLst>
                </a:gridCol>
                <a:gridCol w="2376124">
                  <a:extLst>
                    <a:ext uri="{9D8B030D-6E8A-4147-A177-3AD203B41FA5}">
                      <a16:colId xmlns:a16="http://schemas.microsoft.com/office/drawing/2014/main" val="20004"/>
                    </a:ext>
                  </a:extLst>
                </a:gridCol>
              </a:tblGrid>
              <a:tr h="5644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Nombre de la Actividad</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 la Actividad</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0"/>
                  </a:ext>
                </a:extLst>
              </a:tr>
              <a:tr h="594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1</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200" u="none" strike="noStrike" cap="none" normalizeH="0" baseline="0" dirty="0">
                          <a:ln>
                            <a:noFill/>
                          </a:ln>
                          <a:effectLst/>
                        </a:rPr>
                        <a:t>Jefe de Proyecto</a:t>
                      </a:r>
                      <a:endParaRPr kumimoji="0" lang="es-ES" sz="1200" u="none" strike="noStrike" cap="none" normalizeH="0" baseline="0" dirty="0">
                        <a:ln>
                          <a:noFill/>
                        </a:ln>
                        <a:effectLst/>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Asignar Trabajo</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ES" sz="1200" u="none" strike="noStrike" cap="none" normalizeH="0" baseline="0">
                          <a:ln>
                            <a:noFill/>
                          </a:ln>
                          <a:effectLst/>
                        </a:rPr>
                        <a:t>-</a:t>
                      </a:r>
                      <a:r>
                        <a:rPr lang="es-ES" sz="1200" b="0" i="0" u="none" strike="noStrike" cap="none" normalizeH="0" baseline="0" noProof="0">
                          <a:ln>
                            <a:noFill/>
                          </a:ln>
                          <a:effectLst/>
                          <a:latin typeface="Segoe UI Light"/>
                        </a:rPr>
                        <a:t>Jefe de Proyecto</a:t>
                      </a:r>
                      <a:r>
                        <a:rPr lang="es-ES" sz="1200" u="none" strike="noStrike" cap="none" normalizeH="0" baseline="0" dirty="0">
                          <a:ln>
                            <a:noFill/>
                          </a:ln>
                          <a:effectLst/>
                        </a:rPr>
                        <a:t> </a:t>
                      </a:r>
                      <a:r>
                        <a:rPr kumimoji="0" lang="es-ES" sz="1200" u="none" strike="noStrike" cap="none" normalizeH="0" baseline="0" dirty="0">
                          <a:ln>
                            <a:noFill/>
                          </a:ln>
                          <a:effectLst/>
                        </a:rPr>
                        <a:t>prepara el plan semanal apoyándose en la plantilla de Plan semanal, seguidamente asigna tareas a los miembros del equipo de trabajo.</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de Plan Semanal</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1"/>
                  </a:ext>
                </a:extLst>
              </a:tr>
              <a:tr h="17154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2</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Equipo de Trabajo</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Ejecutar trabajo asignado</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Adicionalmente, durante la ejecución del proyecto realizan reuniones de trabajo con el cliente según se requiera.</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Informe de actividades</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2"/>
                  </a:ext>
                </a:extLst>
              </a:tr>
              <a:tr h="20211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3</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Analista de calidad prepara la agenda de acuerdo al </a:t>
                      </a:r>
                      <a:r>
                        <a:rPr kumimoji="0" lang="es-ES" sz="1200" u="none" strike="noStrike" cap="none" normalizeH="0" baseline="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esta reunión realizada semanalmente, el Analista de calidad revisa el estado del proyecto con el personal asignado al mismo, actualiza el TSP,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Luego prepara el informe de estado del proyecto, el cual debe también incluir las métricas del proyecto y se concluye con el Acta de Reunión.</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Informe de estado</a:t>
                      </a:r>
                      <a:endParaRPr kumimoji="0" lang="es-PE"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02" marB="45702"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4209758A-9760-4BB3-9D57-0120606FC0D1}"/>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23190E99-8CD1-4889-A6A2-78041E2BEFE1}"/>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3AAD9982-D817-456F-9F63-056A91596EF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E8EBA3B1-CE42-4167-968C-041A3670A56F}"/>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A957B918-9C32-43B7-8083-ACEEF7F9045B}"/>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38F91778-BE47-4B15-8DB7-BAE31AAD462D}"/>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BA280A8E-B459-4115-8584-BB8A6AB1DC98}"/>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a:extLst>
              <a:ext uri="{FF2B5EF4-FFF2-40B4-BE49-F238E27FC236}">
                <a16:creationId xmlns:a16="http://schemas.microsoft.com/office/drawing/2014/main" id="{7A2F7FA8-0EDF-45D0-BB79-5F5501FC4A00}"/>
              </a:ext>
            </a:extLst>
          </p:cNvPr>
          <p:cNvGraphicFramePr>
            <a:graphicFrameLocks noGrp="1"/>
          </p:cNvGraphicFramePr>
          <p:nvPr>
            <p:ph/>
            <p:extLst>
              <p:ext uri="{D42A27DB-BD31-4B8C-83A1-F6EECF244321}">
                <p14:modId xmlns:p14="http://schemas.microsoft.com/office/powerpoint/2010/main" val="1098486317"/>
              </p:ext>
            </p:extLst>
          </p:nvPr>
        </p:nvGraphicFramePr>
        <p:xfrm>
          <a:off x="554181" y="1147040"/>
          <a:ext cx="11152908" cy="5183126"/>
        </p:xfrm>
        <a:graphic>
          <a:graphicData uri="http://schemas.openxmlformats.org/drawingml/2006/table">
            <a:tbl>
              <a:tblPr firstRow="1">
                <a:tableStyleId>{F5AB1C69-6EDB-4FF4-983F-18BD219EF322}</a:tableStyleId>
              </a:tblPr>
              <a:tblGrid>
                <a:gridCol w="493757">
                  <a:extLst>
                    <a:ext uri="{9D8B030D-6E8A-4147-A177-3AD203B41FA5}">
                      <a16:colId xmlns:a16="http://schemas.microsoft.com/office/drawing/2014/main" val="20000"/>
                    </a:ext>
                  </a:extLst>
                </a:gridCol>
                <a:gridCol w="1426863">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480109">
                  <a:extLst>
                    <a:ext uri="{9D8B030D-6E8A-4147-A177-3AD203B41FA5}">
                      <a16:colId xmlns:a16="http://schemas.microsoft.com/office/drawing/2014/main" val="20003"/>
                    </a:ext>
                  </a:extLst>
                </a:gridCol>
                <a:gridCol w="3107659">
                  <a:extLst>
                    <a:ext uri="{9D8B030D-6E8A-4147-A177-3AD203B41FA5}">
                      <a16:colId xmlns:a16="http://schemas.microsoft.com/office/drawing/2014/main" val="20004"/>
                    </a:ext>
                  </a:extLst>
                </a:gridCol>
              </a:tblGrid>
              <a:tr h="6797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Rol del Responsable</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Nombre de la Actividad</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Descripción de la Actividad</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Herramientas</a:t>
                      </a:r>
                      <a:endParaRPr kumimoji="0" lang="es-ES" sz="1600" b="1"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0"/>
                  </a:ext>
                </a:extLst>
              </a:tr>
              <a:tr h="20506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4</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a:lnSpc>
                          <a:spcPct val="100000"/>
                        </a:lnSpc>
                        <a:spcBef>
                          <a:spcPct val="20000"/>
                        </a:spcBef>
                        <a:spcAft>
                          <a:spcPct val="0"/>
                        </a:spcAft>
                        <a:buNone/>
                      </a:pPr>
                      <a:r>
                        <a:rPr lang="es-ES" sz="1200" b="0" i="0" u="none" strike="noStrike" cap="none" normalizeH="0" baseline="0" noProof="0" dirty="0">
                          <a:ln>
                            <a:noFill/>
                          </a:ln>
                          <a:effectLst/>
                          <a:latin typeface="Segoe UI Light"/>
                        </a:rPr>
                        <a:t>Jefe de Proyecto</a:t>
                      </a:r>
                      <a:endParaRPr kumimoji="0" lang="es-ES" dirty="0"/>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Revisión de Informes de Estado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El Jefe de </a:t>
                      </a:r>
                      <a:r>
                        <a:rPr kumimoji="0" lang="es-ES" sz="1200" u="none" strike="noStrike" cap="none" normalizeH="0" baseline="0" dirty="0" err="1">
                          <a:ln>
                            <a:noFill/>
                          </a:ln>
                          <a:effectLst/>
                        </a:rPr>
                        <a:t>Proyectoprepara</a:t>
                      </a:r>
                      <a:r>
                        <a:rPr kumimoji="0" lang="es-ES" sz="1200" u="none" strike="noStrike" cap="none" normalizeH="0" baseline="0" dirty="0">
                          <a:ln>
                            <a:noFill/>
                          </a:ln>
                          <a:effectLst/>
                        </a:rPr>
                        <a:t>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Los analistas Líderes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Luego, el Jefe de </a:t>
                      </a:r>
                      <a:r>
                        <a:rPr kumimoji="0" lang="es-ES" sz="1200" u="none" strike="noStrike" cap="none" normalizeH="0" baseline="0" dirty="0" err="1">
                          <a:ln>
                            <a:noFill/>
                          </a:ln>
                          <a:effectLst/>
                        </a:rPr>
                        <a:t>Proyectoconsolida</a:t>
                      </a:r>
                      <a:r>
                        <a:rPr kumimoji="0" lang="es-ES" sz="1200" u="none" strike="noStrike" cap="none" normalizeH="0" baseline="0" dirty="0">
                          <a:ln>
                            <a:noFill/>
                          </a:ln>
                          <a:effectLst/>
                        </a:rPr>
                        <a:t> la información expuesta por los Analistas Líderes de los Proyectos, en un solo informe a nivel de coordinación y se actualizan de requerirse, los artefactos de gestión por proyecto (riesgos, pendientes, métricas). </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1"/>
                  </a:ext>
                </a:extLst>
              </a:tr>
              <a:tr h="2452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5</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a:lnSpc>
                          <a:spcPct val="100000"/>
                        </a:lnSpc>
                        <a:spcBef>
                          <a:spcPct val="20000"/>
                        </a:spcBef>
                        <a:spcAft>
                          <a:spcPct val="0"/>
                        </a:spcAft>
                        <a:buNone/>
                      </a:pPr>
                      <a:r>
                        <a:rPr lang="es-ES" sz="1200" b="0" i="0" u="none" strike="noStrike" cap="none" normalizeH="0" baseline="0" noProof="0" dirty="0">
                          <a:ln>
                            <a:noFill/>
                          </a:ln>
                          <a:effectLst/>
                          <a:latin typeface="Segoe UI Light"/>
                        </a:rPr>
                        <a:t>Jefe de Proyecto</a:t>
                      </a:r>
                      <a:endParaRPr kumimoji="0" lang="es-ES" dirty="0"/>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Comité Operativo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 El Analista de calidad en comunicación con el Jefe de </a:t>
                      </a:r>
                      <a:r>
                        <a:rPr kumimoji="0" lang="es-ES" sz="1200" u="none" strike="noStrike" cap="none" normalizeH="0" baseline="0" dirty="0" err="1">
                          <a:ln>
                            <a:noFill/>
                          </a:ln>
                          <a:effectLst/>
                        </a:rPr>
                        <a:t>Proyectoprepara</a:t>
                      </a:r>
                      <a:r>
                        <a:rPr kumimoji="0" lang="es-ES" sz="1200" u="none" strike="noStrike" cap="none" normalizeH="0" baseline="0" dirty="0">
                          <a:ln>
                            <a:noFill/>
                          </a:ln>
                          <a:effectLst/>
                        </a:rPr>
                        <a:t> la agenda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En la reunión se presenta y revisa con el cliente, el acta de reunión preliminar. Es de frecuencia semanal y cuando la situación lo requiera. Se actualizaran las plantillas que correspondan según sea el resultado de la reunión.</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 actualizado.</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tc>
                <a:extLst>
                  <a:ext uri="{0D108BD9-81ED-4DB2-BD59-A6C34878D82A}">
                    <a16:rowId xmlns:a16="http://schemas.microsoft.com/office/drawing/2014/main" val="10002"/>
                  </a:ext>
                </a:extLst>
              </a:tr>
            </a:tbl>
          </a:graphicData>
        </a:graphic>
      </p:graphicFrame>
      <p:grpSp>
        <p:nvGrpSpPr>
          <p:cNvPr id="6" name="Grupo 5">
            <a:extLst>
              <a:ext uri="{FF2B5EF4-FFF2-40B4-BE49-F238E27FC236}">
                <a16:creationId xmlns:a16="http://schemas.microsoft.com/office/drawing/2014/main" id="{B5591C78-BD40-4A86-9306-5154A6741309}"/>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59BCB63-6D68-4079-8865-E4BA4463EFBF}"/>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E72DCE4B-A9C8-48B3-BE6D-2E1D561A8F59}"/>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3FEDCB16-3B40-4FCE-A52F-C5076C3B6BE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C6FBD763-B49D-48B5-95AC-B58F788192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E6A7E2BD-1E77-45B5-A8A9-BDDE07CBAEFB}"/>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DD8EDE21-784A-4DF2-B0BD-55A61A6BBD6B}"/>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0" name="Group 214">
            <a:extLst>
              <a:ext uri="{FF2B5EF4-FFF2-40B4-BE49-F238E27FC236}">
                <a16:creationId xmlns:a16="http://schemas.microsoft.com/office/drawing/2014/main" id="{3F7918B0-86A4-46AF-8144-245FCC908843}"/>
              </a:ext>
            </a:extLst>
          </p:cNvPr>
          <p:cNvGraphicFramePr>
            <a:graphicFrameLocks noGrp="1"/>
          </p:cNvGraphicFramePr>
          <p:nvPr>
            <p:ph/>
            <p:extLst>
              <p:ext uri="{D42A27DB-BD31-4B8C-83A1-F6EECF244321}">
                <p14:modId xmlns:p14="http://schemas.microsoft.com/office/powerpoint/2010/main" val="3446693005"/>
              </p:ext>
            </p:extLst>
          </p:nvPr>
        </p:nvGraphicFramePr>
        <p:xfrm>
          <a:off x="554181" y="1162052"/>
          <a:ext cx="11152908" cy="5245593"/>
        </p:xfrm>
        <a:graphic>
          <a:graphicData uri="http://schemas.openxmlformats.org/drawingml/2006/table">
            <a:tbl>
              <a:tblPr firstRow="1">
                <a:tableStyleId>{F5AB1C69-6EDB-4FF4-983F-18BD219EF322}</a:tableStyleId>
              </a:tblPr>
              <a:tblGrid>
                <a:gridCol w="493759">
                  <a:extLst>
                    <a:ext uri="{9D8B030D-6E8A-4147-A177-3AD203B41FA5}">
                      <a16:colId xmlns:a16="http://schemas.microsoft.com/office/drawing/2014/main" val="20000"/>
                    </a:ext>
                  </a:extLst>
                </a:gridCol>
                <a:gridCol w="1334156">
                  <a:extLst>
                    <a:ext uri="{9D8B030D-6E8A-4147-A177-3AD203B41FA5}">
                      <a16:colId xmlns:a16="http://schemas.microsoft.com/office/drawing/2014/main" val="20001"/>
                    </a:ext>
                  </a:extLst>
                </a:gridCol>
                <a:gridCol w="1827916">
                  <a:extLst>
                    <a:ext uri="{9D8B030D-6E8A-4147-A177-3AD203B41FA5}">
                      <a16:colId xmlns:a16="http://schemas.microsoft.com/office/drawing/2014/main" val="20002"/>
                    </a:ext>
                  </a:extLst>
                </a:gridCol>
                <a:gridCol w="4663504">
                  <a:extLst>
                    <a:ext uri="{9D8B030D-6E8A-4147-A177-3AD203B41FA5}">
                      <a16:colId xmlns:a16="http://schemas.microsoft.com/office/drawing/2014/main" val="20003"/>
                    </a:ext>
                  </a:extLst>
                </a:gridCol>
                <a:gridCol w="2833573">
                  <a:extLst>
                    <a:ext uri="{9D8B030D-6E8A-4147-A177-3AD203B41FA5}">
                      <a16:colId xmlns:a16="http://schemas.microsoft.com/office/drawing/2014/main" val="20004"/>
                    </a:ext>
                  </a:extLst>
                </a:gridCol>
              </a:tblGrid>
              <a:tr h="674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a:ln>
                            <a:noFill/>
                          </a:ln>
                          <a:effectLst/>
                        </a:rPr>
                        <a:t>#</a:t>
                      </a:r>
                      <a:endParaRPr kumimoji="0" lang="es-ES" sz="1600" b="1"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Rol del Responsable</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Nombre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Descripción de la Actividad</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a:ln>
                            <a:noFill/>
                          </a:ln>
                          <a:effectLst/>
                        </a:rPr>
                        <a:t>Herramientas</a:t>
                      </a:r>
                      <a:endParaRPr kumimoji="0" lang="es-ES" sz="1600" b="1"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0"/>
                  </a:ext>
                </a:extLst>
              </a:tr>
              <a:tr h="11044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6</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Reunión de coordinadores</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-Los coordinadores de proyectos informan sobre </a:t>
                      </a:r>
                      <a:r>
                        <a:rPr kumimoji="0" lang="es-ES" sz="1200" u="none" strike="noStrike" cap="none" normalizeH="0" baseline="0" dirty="0">
                          <a:ln>
                            <a:noFill/>
                          </a:ln>
                          <a:effectLst/>
                        </a:rPr>
                        <a:t>la situación de los proyectos y riesgos presentados, de forma semanal y/o cuando la situación lo requiera.</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Acta de Reunión.</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1"/>
                  </a:ext>
                </a:extLst>
              </a:tr>
              <a:tr h="24955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7</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Reunión General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-El Jefe de Proyecto prepara la agenda de reunión de acuerdo al </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de reuniones y registra y/o actualiza la reunión en el cuadro de seguimiento de reuniones. E</a:t>
                      </a:r>
                      <a:r>
                        <a:rPr kumimoji="0" lang="es-PE" sz="1200" u="none" strike="noStrike" cap="none" normalizeH="0" baseline="0" dirty="0">
                          <a:ln>
                            <a:noFill/>
                          </a:ln>
                          <a:effectLst/>
                        </a:rPr>
                        <a:t>l Jefe de Proyecto, Coordinadores, Analistas Líderes y equipo de soporte, integran dicha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a:ln>
                            <a:noFill/>
                          </a:ln>
                          <a:effectLst/>
                        </a:rPr>
                        <a:t>-Los Analistas Líderes informan sobre </a:t>
                      </a:r>
                      <a:r>
                        <a:rPr kumimoji="0" lang="es-ES" sz="1200" u="none" strike="noStrike" cap="none" normalizeH="0" baseline="0" dirty="0">
                          <a:ln>
                            <a:noFill/>
                          </a:ln>
                          <a:effectLst/>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 Luego, el Gerente de Servicio consolida la información expuesta, en un solo informe a nivel de servicio y se actualizan de requerirse, los artefactos de gestión por proyecto (riesgos, pendientes, métricas).</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t>
                      </a:r>
                      <a:r>
                        <a:rPr kumimoji="0" lang="es-ES" sz="1200" u="none" strike="noStrike" cap="none" normalizeH="0" baseline="0" dirty="0" err="1">
                          <a:ln>
                            <a:noFill/>
                          </a:ln>
                          <a:effectLst/>
                        </a:rPr>
                        <a:t>CheckList</a:t>
                      </a:r>
                      <a:r>
                        <a:rPr kumimoji="0" lang="es-ES" sz="1200" u="none" strike="noStrike" cap="none" normalizeH="0" baseline="0" dirty="0">
                          <a:ln>
                            <a:noFill/>
                          </a:ln>
                          <a:effectLst/>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Acta de Reunión.</a:t>
                      </a: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2"/>
                  </a:ext>
                </a:extLst>
              </a:tr>
              <a:tr h="8880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8</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Comité de seguimiento del servicio</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 Esta reunión es de frecuencia quincenalmente o a requerimiento de ambas partes.</a:t>
                      </a:r>
                      <a:endParaRPr kumimoji="0" lang="es-ES" sz="1200" b="0" i="0" u="none" strike="noStrike" cap="none" normalizeH="0" baseline="0">
                        <a:ln>
                          <a:noFill/>
                        </a:ln>
                        <a:solidFill>
                          <a:srgbClr val="000066"/>
                        </a:solidFill>
                        <a:effectLst/>
                        <a:latin typeface="Arial" pitchFamily="34" charset="0"/>
                      </a:endParaRPr>
                    </a:p>
                  </a:txBody>
                  <a:tcPr marT="45719" marB="4571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19" marB="45719" horzOverflow="overflow"/>
                </a:tc>
                <a:extLst>
                  <a:ext uri="{0D108BD9-81ED-4DB2-BD59-A6C34878D82A}">
                    <a16:rowId xmlns:a16="http://schemas.microsoft.com/office/drawing/2014/main" val="10003"/>
                  </a:ext>
                </a:extLst>
              </a:tr>
            </a:tbl>
          </a:graphicData>
        </a:graphic>
      </p:graphicFrame>
      <p:grpSp>
        <p:nvGrpSpPr>
          <p:cNvPr id="6" name="Grupo 5">
            <a:extLst>
              <a:ext uri="{FF2B5EF4-FFF2-40B4-BE49-F238E27FC236}">
                <a16:creationId xmlns:a16="http://schemas.microsoft.com/office/drawing/2014/main" id="{90209F97-6293-4D30-BFAE-C7AE7597A2F0}"/>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C013F52F-AF13-423A-AF87-87110E630024}"/>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17056CFD-C3F9-44D8-8AF4-AFC6F1A023E4}"/>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71AD9983-8759-44CC-A57A-A4C75456C51F}"/>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889005A5-CC05-4616-8F22-E0FEDC4C40BC}"/>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2" name="AutoShape 231">
            <a:extLst>
              <a:ext uri="{FF2B5EF4-FFF2-40B4-BE49-F238E27FC236}">
                <a16:creationId xmlns:a16="http://schemas.microsoft.com/office/drawing/2014/main" id="{A9F3535A-7B6D-45DD-9718-23D97440574A}"/>
              </a:ext>
            </a:extLst>
          </p:cNvPr>
          <p:cNvSpPr>
            <a:spLocks noChangeArrowheads="1"/>
          </p:cNvSpPr>
          <p:nvPr/>
        </p:nvSpPr>
        <p:spPr bwMode="auto">
          <a:xfrm>
            <a:off x="1815927"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
        <p:nvSpPr>
          <p:cNvPr id="13" name="AutoShape 231">
            <a:extLst>
              <a:ext uri="{FF2B5EF4-FFF2-40B4-BE49-F238E27FC236}">
                <a16:creationId xmlns:a16="http://schemas.microsoft.com/office/drawing/2014/main" id="{EF87464C-C778-40A5-BCE9-0EE659AEA50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4" action="ppaction://hlinksldjump"/>
              </a:rPr>
              <a:t>Siguiente</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a:extLst>
              <a:ext uri="{FF2B5EF4-FFF2-40B4-BE49-F238E27FC236}">
                <a16:creationId xmlns:a16="http://schemas.microsoft.com/office/drawing/2014/main" id="{08836741-80A2-4DDA-9C03-42DE7AD8EE35}"/>
              </a:ext>
            </a:extLst>
          </p:cNvPr>
          <p:cNvGraphicFramePr>
            <a:graphicFrameLocks noGrp="1"/>
          </p:cNvGraphicFramePr>
          <p:nvPr>
            <p:ph/>
            <p:extLst>
              <p:ext uri="{D42A27DB-BD31-4B8C-83A1-F6EECF244321}">
                <p14:modId xmlns:p14="http://schemas.microsoft.com/office/powerpoint/2010/main" val="2765651903"/>
              </p:ext>
            </p:extLst>
          </p:nvPr>
        </p:nvGraphicFramePr>
        <p:xfrm>
          <a:off x="554181" y="1147041"/>
          <a:ext cx="11152908" cy="5188056"/>
        </p:xfrm>
        <a:graphic>
          <a:graphicData uri="http://schemas.openxmlformats.org/drawingml/2006/table">
            <a:tbl>
              <a:tblPr firstRow="1">
                <a:tableStyleId>{F5AB1C69-6EDB-4FF4-983F-18BD219EF322}</a:tableStyleId>
              </a:tblPr>
              <a:tblGrid>
                <a:gridCol w="493758">
                  <a:extLst>
                    <a:ext uri="{9D8B030D-6E8A-4147-A177-3AD203B41FA5}">
                      <a16:colId xmlns:a16="http://schemas.microsoft.com/office/drawing/2014/main" val="20000"/>
                    </a:ext>
                  </a:extLst>
                </a:gridCol>
                <a:gridCol w="1243467">
                  <a:extLst>
                    <a:ext uri="{9D8B030D-6E8A-4147-A177-3AD203B41FA5}">
                      <a16:colId xmlns:a16="http://schemas.microsoft.com/office/drawing/2014/main" val="20001"/>
                    </a:ext>
                  </a:extLst>
                </a:gridCol>
                <a:gridCol w="1644520">
                  <a:extLst>
                    <a:ext uri="{9D8B030D-6E8A-4147-A177-3AD203B41FA5}">
                      <a16:colId xmlns:a16="http://schemas.microsoft.com/office/drawing/2014/main" val="20002"/>
                    </a:ext>
                  </a:extLst>
                </a:gridCol>
                <a:gridCol w="4937591">
                  <a:extLst>
                    <a:ext uri="{9D8B030D-6E8A-4147-A177-3AD203B41FA5}">
                      <a16:colId xmlns:a16="http://schemas.microsoft.com/office/drawing/2014/main" val="20003"/>
                    </a:ext>
                  </a:extLst>
                </a:gridCol>
                <a:gridCol w="2833572">
                  <a:extLst>
                    <a:ext uri="{9D8B030D-6E8A-4147-A177-3AD203B41FA5}">
                      <a16:colId xmlns:a16="http://schemas.microsoft.com/office/drawing/2014/main" val="20004"/>
                    </a:ext>
                  </a:extLst>
                </a:gridCol>
              </a:tblGrid>
              <a:tr h="11881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a:ln>
                            <a:noFill/>
                          </a:ln>
                          <a:effectLst/>
                        </a:rPr>
                        <a:t>#</a:t>
                      </a:r>
                      <a:endParaRPr kumimoji="0" lang="es-ES" sz="1800" b="1"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Rol del Responsable</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Nombre de la Actividad</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a:ln>
                            <a:noFill/>
                          </a:ln>
                          <a:effectLst/>
                        </a:rPr>
                        <a:t>Descripción de la Actividad</a:t>
                      </a:r>
                      <a:endParaRPr kumimoji="0" lang="es-ES" sz="1800" b="1"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a:ln>
                            <a:noFill/>
                          </a:ln>
                          <a:effectLst/>
                        </a:rPr>
                        <a:t>Herramientas</a:t>
                      </a:r>
                      <a:endParaRPr kumimoji="0" lang="es-ES" sz="1800" b="1" i="0" u="none" strike="noStrike" cap="none" normalizeH="0" baseline="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0"/>
                  </a:ext>
                </a:extLst>
              </a:tr>
              <a:tr h="30346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9</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Reunión del Comité ejecutivo interno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El Jefe de Proyecto se reúne mensualmente con el Analista de calidad, el Gestor de Métricas, el Gestor de Configuración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La información resultante es válida para otros comités establecidos en el plan de servicio: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a. Comité Gerencial (realizada trimestralmente o a requerimiento).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b. Comité de Empresa.</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400" u="none" strike="noStrike" cap="none" normalizeH="0" baseline="0" dirty="0">
                          <a:ln>
                            <a:noFill/>
                          </a:ln>
                          <a:effectLst/>
                        </a:rPr>
                        <a:t>Acta de Reunión.</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1"/>
                  </a:ext>
                </a:extLst>
              </a:tr>
              <a:tr h="9652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10</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Jefe de Proyecto</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Procesar cambios al proyecto</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a:ln>
                            <a:noFill/>
                          </a:ln>
                          <a:effectLst/>
                        </a:rPr>
                        <a:t>El cambio se procesa según el Proceso de cambios de configuración y de requerimientos.</a:t>
                      </a:r>
                      <a:endParaRPr kumimoji="0" lang="es-ES" sz="1400" b="0" i="0" u="none" strike="noStrike" cap="none" normalizeH="0" baseline="0">
                        <a:ln>
                          <a:noFill/>
                        </a:ln>
                        <a:solidFill>
                          <a:srgbClr val="000066"/>
                        </a:solidFill>
                        <a:effectLst/>
                        <a:latin typeface="Arial" pitchFamily="34" charset="0"/>
                      </a:endParaRPr>
                    </a:p>
                  </a:txBody>
                  <a:tcPr marT="45707" marB="45707"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a:ln>
                            <a:noFill/>
                          </a:ln>
                          <a:effectLst/>
                        </a:rPr>
                        <a:t>Solicitud de cambios a requerimientos </a:t>
                      </a:r>
                      <a:endParaRPr kumimoji="0" lang="es-ES" sz="1400" b="0" i="0" u="none" strike="noStrike" cap="none" normalizeH="0" baseline="0" dirty="0">
                        <a:ln>
                          <a:noFill/>
                        </a:ln>
                        <a:solidFill>
                          <a:srgbClr val="000066"/>
                        </a:solidFill>
                        <a:effectLst/>
                        <a:latin typeface="Arial" pitchFamily="34" charset="0"/>
                      </a:endParaRPr>
                    </a:p>
                  </a:txBody>
                  <a:tcPr marT="45707" marB="45707" horzOverflow="overflow"/>
                </a:tc>
                <a:extLst>
                  <a:ext uri="{0D108BD9-81ED-4DB2-BD59-A6C34878D82A}">
                    <a16:rowId xmlns:a16="http://schemas.microsoft.com/office/drawing/2014/main" val="10002"/>
                  </a:ext>
                </a:extLst>
              </a:tr>
            </a:tbl>
          </a:graphicData>
        </a:graphic>
      </p:graphicFrame>
      <p:sp>
        <p:nvSpPr>
          <p:cNvPr id="43040" name="Text Box 44">
            <a:extLst>
              <a:ext uri="{FF2B5EF4-FFF2-40B4-BE49-F238E27FC236}">
                <a16:creationId xmlns:a16="http://schemas.microsoft.com/office/drawing/2014/main" id="{C35CB107-D2B9-4D63-AD18-CBE925135641}"/>
              </a:ext>
            </a:extLst>
          </p:cNvPr>
          <p:cNvSpPr txBox="1">
            <a:spLocks noChangeArrowheads="1"/>
          </p:cNvSpPr>
          <p:nvPr/>
        </p:nvSpPr>
        <p:spPr bwMode="auto">
          <a:xfrm>
            <a:off x="2854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3200">
                <a:solidFill>
                  <a:schemeClr val="bg1"/>
                </a:solidFill>
                <a:latin typeface="Arial" panose="020B0604020202020204" pitchFamily="34" charset="0"/>
              </a:rPr>
              <a:t>Actividades del Subproceso de Ejecución, Seguimiento y Control</a:t>
            </a:r>
            <a:endParaRPr lang="es-ES" altLang="es-PE" sz="3200" b="1">
              <a:solidFill>
                <a:schemeClr val="bg1"/>
              </a:solidFill>
              <a:latin typeface="Arial" panose="020B0604020202020204" pitchFamily="34" charset="0"/>
            </a:endParaRPr>
          </a:p>
        </p:txBody>
      </p:sp>
      <p:sp>
        <p:nvSpPr>
          <p:cNvPr id="43041" name="AutoShape 47">
            <a:extLst>
              <a:ext uri="{FF2B5EF4-FFF2-40B4-BE49-F238E27FC236}">
                <a16:creationId xmlns:a16="http://schemas.microsoft.com/office/drawing/2014/main" id="{C259D850-4DE8-43EF-98CD-F7B1FE5B5991}"/>
              </a:ext>
            </a:extLst>
          </p:cNvPr>
          <p:cNvSpPr>
            <a:spLocks noChangeArrowheads="1"/>
          </p:cNvSpPr>
          <p:nvPr/>
        </p:nvSpPr>
        <p:spPr bwMode="auto">
          <a:xfrm>
            <a:off x="1771122" y="638605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ln w="0"/>
                <a:solidFill>
                  <a:schemeClr val="tx1"/>
                </a:solidFill>
                <a:effectLst>
                  <a:outerShdw blurRad="38100" dist="19050" dir="2700000" algn="tl" rotWithShape="0">
                    <a:schemeClr val="dk1">
                      <a:alpha val="40000"/>
                    </a:schemeClr>
                  </a:outerShdw>
                </a:effectLst>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6" name="Grupo 5">
            <a:extLst>
              <a:ext uri="{FF2B5EF4-FFF2-40B4-BE49-F238E27FC236}">
                <a16:creationId xmlns:a16="http://schemas.microsoft.com/office/drawing/2014/main" id="{3CC547FA-B13A-4EA2-95BA-9F4106604D57}"/>
              </a:ext>
            </a:extLst>
          </p:cNvPr>
          <p:cNvGrpSpPr/>
          <p:nvPr/>
        </p:nvGrpSpPr>
        <p:grpSpPr>
          <a:xfrm>
            <a:off x="0" y="190500"/>
            <a:ext cx="12192000" cy="1163395"/>
            <a:chOff x="0" y="190500"/>
            <a:chExt cx="12192000" cy="1163395"/>
          </a:xfrm>
        </p:grpSpPr>
        <p:cxnSp>
          <p:nvCxnSpPr>
            <p:cNvPr id="7" name="Conector recto 6">
              <a:extLst>
                <a:ext uri="{FF2B5EF4-FFF2-40B4-BE49-F238E27FC236}">
                  <a16:creationId xmlns:a16="http://schemas.microsoft.com/office/drawing/2014/main" id="{56285FF4-0DBB-4841-841B-AF919C880947}"/>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9AAF3A66-1FC2-47F6-AA4E-0FA8BCA7DD2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Subproceso</a:t>
              </a:r>
            </a:p>
            <a:p>
              <a:pPr algn="ctr"/>
              <a:r>
                <a:rPr lang="es-ES" sz="2800" b="1" dirty="0">
                  <a:solidFill>
                    <a:schemeClr val="tx1">
                      <a:lumMod val="75000"/>
                      <a:lumOff val="25000"/>
                    </a:schemeClr>
                  </a:solidFill>
                </a:rPr>
                <a:t> de Ejecución, Seguimiento y Control</a:t>
              </a:r>
            </a:p>
            <a:p>
              <a:pPr algn="ctr"/>
              <a:endParaRPr lang="es-ES" sz="2800" dirty="0">
                <a:solidFill>
                  <a:schemeClr val="tx1">
                    <a:lumMod val="75000"/>
                    <a:lumOff val="25000"/>
                  </a:schemeClr>
                </a:solidFill>
              </a:endParaRPr>
            </a:p>
          </p:txBody>
        </p:sp>
        <p:cxnSp>
          <p:nvCxnSpPr>
            <p:cNvPr id="9" name="Conector recto 8">
              <a:extLst>
                <a:ext uri="{FF2B5EF4-FFF2-40B4-BE49-F238E27FC236}">
                  <a16:creationId xmlns:a16="http://schemas.microsoft.com/office/drawing/2014/main" id="{A6C9447B-AA1B-48B0-8200-C5277386AB9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1" name="Imagen 10">
            <a:extLst>
              <a:ext uri="{FF2B5EF4-FFF2-40B4-BE49-F238E27FC236}">
                <a16:creationId xmlns:a16="http://schemas.microsoft.com/office/drawing/2014/main" id="{9A4EB059-4A39-45B8-B7B2-0967F31C4EE7}"/>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fontScale="90000"/>
          </a:bodyPr>
          <a:lstStyle/>
          <a:p>
            <a:r>
              <a:rPr lang="es-ES" b="1" dirty="0">
                <a:solidFill>
                  <a:schemeClr val="bg1"/>
                </a:solidFill>
                <a:effectLst>
                  <a:outerShdw blurRad="38100" dist="38100" dir="2700000" algn="tl">
                    <a:srgbClr val="000000">
                      <a:alpha val="43137"/>
                    </a:srgbClr>
                  </a:outerShdw>
                </a:effectLst>
              </a:rPr>
              <a:t>5. Proceso de Gestión de Proyectos</a:t>
            </a:r>
            <a:br>
              <a:rPr lang="es-ES" b="1" dirty="0">
                <a:solidFill>
                  <a:schemeClr val="bg1"/>
                </a:solidFill>
                <a:effectLst>
                  <a:outerShdw blurRad="38100" dist="38100" dir="2700000" algn="tl">
                    <a:srgbClr val="000000">
                      <a:alpha val="43137"/>
                    </a:srgbClr>
                  </a:outerShdw>
                </a:effectLst>
              </a:rPr>
            </a:br>
            <a:r>
              <a:rPr lang="es-ES" b="1" dirty="0">
                <a:solidFill>
                  <a:schemeClr val="bg1"/>
                </a:solidFill>
                <a:effectLst>
                  <a:outerShdw blurRad="38100" dist="38100" dir="2700000" algn="tl">
                    <a:srgbClr val="000000">
                      <a:alpha val="43137"/>
                    </a:srgbClr>
                  </a:outerShdw>
                </a:effectLst>
              </a:rPr>
              <a:t>5.5 Cierre</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D9DEFE76-456B-4BB8-A535-5C1C6AF4E5B7}"/>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BC9832F8-F4ED-4D8A-BC79-9B0C743E5DCC}"/>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4E34B748-DB56-4CD8-B4DD-C4EDD2462EA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49FC188-5F31-4CD1-825B-007C3924C235}"/>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D0B867F-4391-488B-95DB-85F40E5DC14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FC9CC6E7-B06C-4EAD-91C1-54B7AEE0FBE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F7123A0A-6CAF-4A8D-9801-7E7638AD2D2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D885D082-E112-4F8D-8D59-FE47F683BA1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9675366-F9A6-4486-A81F-0D3C7561EDEA}"/>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FC089FB8-6B89-43F1-8BE1-411E7B570B3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6155EFDC-887C-499A-B7F7-4279EE32C14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D5DA71A-83F9-4730-AD7B-80FEBC952815}"/>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5E6F813-D7EE-4289-B880-A74A1A5A641A}"/>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D4A83D31-58C6-492E-95BC-B784FB966E4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4D3A6AE-9324-4529-96B2-F0CF66555CB8}"/>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6504589-4A3B-4B46-8162-53B5DCA842BC}"/>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663ACC67-C2B8-4675-ABC8-D4A09677F485}"/>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C5CF458-FE30-4D9F-8AD1-BA21662292C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72D7A979-7BBC-4022-940E-FC2D44E907DA}"/>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4A980D9-DAEE-433D-AA79-EA2EAD30952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8387440E-6FA7-4896-8991-99D18F0C8D5A}"/>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CC25396-B10D-4923-BECF-1D4BF17216C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3B140010-2861-47AA-8922-07F30A3BC741}"/>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54D9DE1-C8C4-4E6A-8322-12BC1FF0BBC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CB68A9B-CB3A-47CE-BE42-5EC9EEB95F6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E43C2A48-D9C3-4D6C-AA3F-BEC47FEEF2A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AF45C0E1-3C76-43C5-8D99-E3C703A4968F}"/>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9334C037-F1F8-4704-9810-46C6D4AD92A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3D4DCAA-A5DB-4B71-B166-AF2BA77789D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E8249E1-ED5E-4E0B-8068-99B50EF99B17}"/>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B8B24BE-9266-4BEB-B1B2-7CD3B3A9FCC4}"/>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5846018-0A35-4890-95CC-B62A269A958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BA6D3F20-4F00-4476-A9E7-58EB1F722AC6}"/>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39493496-253B-4B06-81C7-D3DA3FCB9F0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B1AF0FA-13C6-4BF4-B4D2-8029A843ABD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5E4772DD-C9F7-45AA-8ED0-C456FC2C777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15F1520-C746-4928-8A96-07C947D1B49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BC2E16D-5FC9-4686-9972-DAE5DAE5F548}"/>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AABD42D-D139-4CF9-B75D-8BC2F1C4252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EF9C098F-DE03-4571-95F2-D9B4CDF4EB8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CDB3CAB2-7C63-45A7-BEBB-5CCA28591AF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92BFD1BE-5925-4B0E-BB50-78A00A934C71}"/>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FF688FB3-02F1-4CA2-8DF1-17A68BEF1DD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12BDE05F-8863-4782-89BD-3A658BE94AD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0EE15297-40B4-4722-8A6B-2A27C85957A2}"/>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D184CD49-56F4-4335-9E94-6E3279B7647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86808150-C74B-43D6-B7AC-4959A8602BF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D193C39F-0CD8-483C-BDF2-2E737523B51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AFC6D21C-E5DC-4CCD-AB53-8C889DA142D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AF6718B9-59AC-4E09-98F6-9F899FDF7945}"/>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BDCC73C1-CFF3-48D3-8F9F-620F94DD99D0}"/>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06791990-9778-4310-B1FD-490D9C0B3E0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8445D335-9E4F-417C-B6A3-7E8CA4BCB5C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67633B37-03B8-4543-A204-9D4B0C359BC8}"/>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4102F3-565F-47CD-A767-A4F6E4F7D73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668108-E683-4B63-8461-FB6A730F5F98}"/>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170012C0-DD1F-4B22-B8D1-57F7C1278C72}"/>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40FB5A72-C936-4533-A481-FC65FD8875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98982625-803B-4536-9CE8-D4B8D42326E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BD33BD6-BFAE-458F-8A35-79969EFABB1E}"/>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BDFD7E7D-E607-4FEE-ACE9-E1EDFE635FD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48A86D2A-6DA6-4EEA-B2D7-6F9768E88E01}"/>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55AC0021-04A7-43BE-A219-37375F796E8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0EAF43D-53CF-4243-B1CD-7EBBCDF06528}"/>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2B787116-0D1D-43D6-A662-3D5D4A41B84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8767A67-E556-4070-B2C6-943667D6F30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C6B119E1-1494-4AB4-878B-F62AA1C36E24}"/>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D287DC7B-FF50-42E6-97FD-DB6F927578B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8AA6314-85F0-4980-B047-E3EFE2BF2896}"/>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C9FE9D8-CE12-4D89-AEA5-4CABD7CD3E6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8763AF0F-2A6F-40FE-A83C-1232827E9B72}"/>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4075E14-44AA-47E5-A260-C6DDF92E092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BF7AAE44-E332-4335-ADFA-09871165646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8AAED643-2E28-4251-A175-A790E41B5640}"/>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DEB7F24-2FFD-4AEE-809C-BF794545C27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5B03433A-9E0E-408A-9A0B-4ADD15690120}"/>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3F4D3F5-FD04-41E6-A026-F7F3AF6E4030}"/>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31A076D5-D178-4F63-AE71-A7B05D1CDF1F}"/>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B379C942-128E-4A7D-A439-48F3A9AA5F5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6666C4FF-819C-4533-B1AD-51CA4BF773D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2758D573-9920-41DE-9E26-056649E7EBE0}"/>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75E4C5D6-F9B5-4DB2-B989-E44BD6DF91E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7C3891B-642A-4506-AE48-0E33F612850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9E28071B-CEAE-4626-80FE-52ABC87577B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97B2A4D3-987F-4709-A6FF-F9704CE7C92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5ED2AC73-87F8-4429-A565-7A0AF5E03204}"/>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56CD3B17-B51F-4BA2-85E4-ADA30A2655C5}"/>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565E346F-B1FD-4345-A82F-D84D0400FFD8}"/>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82CA9898-3A7D-4713-9AC7-2D8C5D10A203}"/>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5F9EB8-E178-4CD0-B55C-5A60EBE1958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CF6F31A6-E248-4FAA-9404-C36678357D5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FCDFB47E-6A66-46E2-9DFC-013D590754D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557520A0-9CE3-4D93-84D6-50CACBB0CD00}"/>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09896DC-2D60-4581-9C6C-34CDE39AF9C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04E397DF-01CB-46F6-8679-6EB079579ED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392420D-BEC5-4A81-81EF-433FAE2CA0CA}"/>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5B84F118-F57A-4CAE-80ED-9676C7079C24}"/>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343C4184-7212-4A32-8B0F-2EB809657F9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83190489-30C6-4EAA-B8BB-17CAD5AE683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4DE461DC-5FDF-4724-9706-783B0190358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A418BA04-F96D-4914-87DF-9C9A760F0FB9}"/>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ED67CEC3-D6EE-4C6E-A182-451D154382F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F8599CD-F54C-4C23-B843-F411F60F7055}"/>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6141E309-1095-4A63-8EC6-5180D1F6379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5AB9209-D12E-46C2-8FBA-FA8AEEE805B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1E84E9-B2D3-4047-9812-63718835945F}"/>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14EF312-8BC2-4C84-9783-83CA324EC87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4FCB1DE3-1912-4B31-BB78-49717E73FDA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937955D-D6B1-434B-9202-36122CEEB0D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DD19953-BF26-4792-8CD6-F1A918DA9F7C}"/>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00B7DFD-1ED1-452E-A504-7AC1FDEE369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139CA365-2062-45C8-AD53-2EEF31259A64}"/>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2DB04B14-0D5F-4548-8FDE-3690727D7A71}"/>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31090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Group 3">
            <a:extLst>
              <a:ext uri="{FF2B5EF4-FFF2-40B4-BE49-F238E27FC236}">
                <a16:creationId xmlns:a16="http://schemas.microsoft.com/office/drawing/2014/main" id="{DADEE69F-8ABA-4B0E-BCE3-46927BA921ED}"/>
              </a:ext>
            </a:extLst>
          </p:cNvPr>
          <p:cNvGrpSpPr>
            <a:grpSpLocks/>
          </p:cNvGrpSpPr>
          <p:nvPr/>
        </p:nvGrpSpPr>
        <p:grpSpPr bwMode="auto">
          <a:xfrm>
            <a:off x="6489509" y="2072683"/>
            <a:ext cx="1709637" cy="1945533"/>
            <a:chOff x="1474" y="1389"/>
            <a:chExt cx="607" cy="726"/>
          </a:xfrm>
        </p:grpSpPr>
        <p:sp>
          <p:nvSpPr>
            <p:cNvPr id="46111" name="Rectangle 4">
              <a:extLst>
                <a:ext uri="{FF2B5EF4-FFF2-40B4-BE49-F238E27FC236}">
                  <a16:creationId xmlns:a16="http://schemas.microsoft.com/office/drawing/2014/main" id="{FB8917E1-3335-45AF-B651-25F18B713237}"/>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Generar Baselines</a:t>
              </a:r>
              <a:endParaRPr lang="es-ES" altLang="es-PE" sz="1400">
                <a:solidFill>
                  <a:srgbClr val="000066"/>
                </a:solidFill>
                <a:latin typeface="Arial" panose="020B0604020202020204" pitchFamily="34" charset="0"/>
              </a:endParaRPr>
            </a:p>
          </p:txBody>
        </p:sp>
        <p:sp>
          <p:nvSpPr>
            <p:cNvPr id="46112" name="Rectangle 5">
              <a:extLst>
                <a:ext uri="{FF2B5EF4-FFF2-40B4-BE49-F238E27FC236}">
                  <a16:creationId xmlns:a16="http://schemas.microsoft.com/office/drawing/2014/main" id="{106A0610-3C0A-4DE1-A8D5-231CB2670724}"/>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(3) Gestor de la Configuración</a:t>
              </a:r>
              <a:endParaRPr lang="es-ES" altLang="es-PE" sz="1100" b="1">
                <a:solidFill>
                  <a:srgbClr val="000066"/>
                </a:solidFill>
                <a:latin typeface="Arial" panose="020B0604020202020204" pitchFamily="34" charset="0"/>
              </a:endParaRPr>
            </a:p>
          </p:txBody>
        </p:sp>
        <p:sp>
          <p:nvSpPr>
            <p:cNvPr id="46113" name="Rectangle 6">
              <a:extLst>
                <a:ext uri="{FF2B5EF4-FFF2-40B4-BE49-F238E27FC236}">
                  <a16:creationId xmlns:a16="http://schemas.microsoft.com/office/drawing/2014/main" id="{413D26B8-19C5-4573-9D10-6B09EBC2C23F}"/>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Matriz de entregables</a:t>
              </a:r>
            </a:p>
          </p:txBody>
        </p:sp>
      </p:grpSp>
      <p:cxnSp>
        <p:nvCxnSpPr>
          <p:cNvPr id="46084" name="AutoShape 11">
            <a:extLst>
              <a:ext uri="{FF2B5EF4-FFF2-40B4-BE49-F238E27FC236}">
                <a16:creationId xmlns:a16="http://schemas.microsoft.com/office/drawing/2014/main" id="{586A8624-5434-4991-84CC-AFB48B43B9FD}"/>
              </a:ext>
            </a:extLst>
          </p:cNvPr>
          <p:cNvCxnSpPr>
            <a:cxnSpLocks noChangeShapeType="1"/>
            <a:stCxn id="46105" idx="3"/>
            <a:endCxn id="46111" idx="1"/>
          </p:cNvCxnSpPr>
          <p:nvPr/>
        </p:nvCxnSpPr>
        <p:spPr bwMode="auto">
          <a:xfrm>
            <a:off x="6013741" y="3046789"/>
            <a:ext cx="47576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46085" name="AutoShape 16">
            <a:extLst>
              <a:ext uri="{FF2B5EF4-FFF2-40B4-BE49-F238E27FC236}">
                <a16:creationId xmlns:a16="http://schemas.microsoft.com/office/drawing/2014/main" id="{DF9360B3-A164-498C-A532-B1F533BBEBB1}"/>
              </a:ext>
            </a:extLst>
          </p:cNvPr>
          <p:cNvSpPr>
            <a:spLocks noChangeArrowheads="1"/>
          </p:cNvSpPr>
          <p:nvPr/>
        </p:nvSpPr>
        <p:spPr bwMode="auto">
          <a:xfrm>
            <a:off x="8685560" y="6369160"/>
            <a:ext cx="1008063" cy="287338"/>
          </a:xfrm>
          <a:prstGeom prst="flowChartAlternateProcess">
            <a:avLst/>
          </a:prstGeom>
          <a:solidFill>
            <a:srgbClr val="CB7A09"/>
          </a:solidFill>
          <a:ln w="9525">
            <a:solidFill>
              <a:srgbClr val="CB7A09"/>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2" action="ppaction://hlinksldjump"/>
              </a:rPr>
              <a:t>Regresar</a:t>
            </a:r>
            <a:endParaRPr lang="es-ES" altLang="es-PE" sz="1200" dirty="0">
              <a:solidFill>
                <a:srgbClr val="000066"/>
              </a:solidFill>
              <a:latin typeface="Arial" panose="020B0604020202020204" pitchFamily="34" charset="0"/>
            </a:endParaRPr>
          </a:p>
        </p:txBody>
      </p:sp>
      <p:grpSp>
        <p:nvGrpSpPr>
          <p:cNvPr id="46086" name="Group 25">
            <a:extLst>
              <a:ext uri="{FF2B5EF4-FFF2-40B4-BE49-F238E27FC236}">
                <a16:creationId xmlns:a16="http://schemas.microsoft.com/office/drawing/2014/main" id="{1520DBD3-9408-4277-8CCC-DBD1ECCB6743}"/>
              </a:ext>
            </a:extLst>
          </p:cNvPr>
          <p:cNvGrpSpPr>
            <a:grpSpLocks/>
          </p:cNvGrpSpPr>
          <p:nvPr/>
        </p:nvGrpSpPr>
        <p:grpSpPr bwMode="auto">
          <a:xfrm>
            <a:off x="2224629" y="2078673"/>
            <a:ext cx="1535012" cy="1945533"/>
            <a:chOff x="657" y="1389"/>
            <a:chExt cx="607" cy="726"/>
          </a:xfrm>
        </p:grpSpPr>
        <p:sp>
          <p:nvSpPr>
            <p:cNvPr id="46108" name="Rectangle 26">
              <a:extLst>
                <a:ext uri="{FF2B5EF4-FFF2-40B4-BE49-F238E27FC236}">
                  <a16:creationId xmlns:a16="http://schemas.microsoft.com/office/drawing/2014/main" id="{2D5BF69D-6511-483B-A8CD-EF2F871125AC}"/>
                </a:ext>
              </a:extLst>
            </p:cNvPr>
            <p:cNvSpPr>
              <a:spLocks noChangeArrowheads="1"/>
            </p:cNvSpPr>
            <p:nvPr/>
          </p:nvSpPr>
          <p:spPr bwMode="auto">
            <a:xfrm>
              <a:off x="657"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acta de aceptación y cierre del proyecto</a:t>
              </a:r>
              <a:r>
                <a:rPr lang="es-PE" altLang="es-PE" sz="1400">
                  <a:solidFill>
                    <a:srgbClr val="000066"/>
                  </a:solidFill>
                  <a:latin typeface="Arial" panose="020B0604020202020204" pitchFamily="34" charset="0"/>
                  <a:hlinkClick r:id="rId3" action="ppaction://hlinksldjump"/>
                </a:rPr>
                <a:t> </a:t>
              </a:r>
              <a:endParaRPr lang="es-ES" altLang="es-PE" sz="1400">
                <a:solidFill>
                  <a:srgbClr val="000066"/>
                </a:solidFill>
                <a:latin typeface="Arial" panose="020B0604020202020204" pitchFamily="34" charset="0"/>
              </a:endParaRPr>
            </a:p>
          </p:txBody>
        </p:sp>
        <p:sp>
          <p:nvSpPr>
            <p:cNvPr id="46109" name="Rectangle 27">
              <a:extLst>
                <a:ext uri="{FF2B5EF4-FFF2-40B4-BE49-F238E27FC236}">
                  <a16:creationId xmlns:a16="http://schemas.microsoft.com/office/drawing/2014/main" id="{BA5C8BAC-38F7-435D-BCC6-933CB332771B}"/>
                </a:ext>
              </a:extLst>
            </p:cNvPr>
            <p:cNvSpPr>
              <a:spLocks noChangeArrowheads="1"/>
            </p:cNvSpPr>
            <p:nvPr/>
          </p:nvSpPr>
          <p:spPr bwMode="auto">
            <a:xfrm>
              <a:off x="657"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dirty="0">
                  <a:solidFill>
                    <a:srgbClr val="000066"/>
                  </a:solidFill>
                  <a:latin typeface="Arial" panose="020B0604020202020204" pitchFamily="34" charset="0"/>
                </a:rPr>
                <a:t>(1) Analista Calidad</a:t>
              </a:r>
              <a:endParaRPr lang="es-ES" altLang="es-PE" sz="1100" b="1" dirty="0">
                <a:solidFill>
                  <a:srgbClr val="000066"/>
                </a:solidFill>
                <a:latin typeface="Arial" panose="020B0604020202020204" pitchFamily="34" charset="0"/>
              </a:endParaRPr>
            </a:p>
          </p:txBody>
        </p:sp>
        <p:sp>
          <p:nvSpPr>
            <p:cNvPr id="46110" name="Rectangle 28">
              <a:extLst>
                <a:ext uri="{FF2B5EF4-FFF2-40B4-BE49-F238E27FC236}">
                  <a16:creationId xmlns:a16="http://schemas.microsoft.com/office/drawing/2014/main" id="{AC4757EC-A5C4-4D71-9865-A395E3BC0053}"/>
                </a:ext>
              </a:extLst>
            </p:cNvPr>
            <p:cNvSpPr>
              <a:spLocks noChangeArrowheads="1"/>
            </p:cNvSpPr>
            <p:nvPr/>
          </p:nvSpPr>
          <p:spPr bwMode="auto">
            <a:xfrm>
              <a:off x="657"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Acta de cierre del proyecto</a:t>
              </a:r>
            </a:p>
          </p:txBody>
        </p:sp>
      </p:grpSp>
      <p:sp>
        <p:nvSpPr>
          <p:cNvPr id="46087" name="AutoShape 29">
            <a:extLst>
              <a:ext uri="{FF2B5EF4-FFF2-40B4-BE49-F238E27FC236}">
                <a16:creationId xmlns:a16="http://schemas.microsoft.com/office/drawing/2014/main" id="{2ECD6082-C9AB-45BE-83E2-5D14C967ABB6}"/>
              </a:ext>
            </a:extLst>
          </p:cNvPr>
          <p:cNvSpPr>
            <a:spLocks noChangeArrowheads="1"/>
          </p:cNvSpPr>
          <p:nvPr/>
        </p:nvSpPr>
        <p:spPr bwMode="auto">
          <a:xfrm>
            <a:off x="412927" y="6297723"/>
            <a:ext cx="1079500" cy="358775"/>
          </a:xfrm>
          <a:prstGeom prst="flowChartAlternateProcess">
            <a:avLst/>
          </a:prstGeom>
          <a:solidFill>
            <a:schemeClr val="accent3">
              <a:lumMod val="75000"/>
            </a:schemeClr>
          </a:solidFill>
          <a:ln w="9525">
            <a:solidFill>
              <a:schemeClr val="accent3">
                <a:lumMod val="75000"/>
              </a:schemeClr>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200" dirty="0">
                <a:solidFill>
                  <a:srgbClr val="000066"/>
                </a:solidFill>
                <a:latin typeface="Arial" panose="020B0604020202020204" pitchFamily="34" charset="0"/>
                <a:hlinkClick r:id="rId4" action="ppaction://hlinksldjump"/>
              </a:rPr>
              <a:t>Detalle actividades</a:t>
            </a:r>
            <a:endParaRPr lang="es-ES" altLang="es-PE" sz="1200" dirty="0">
              <a:solidFill>
                <a:srgbClr val="000066"/>
              </a:solidFill>
              <a:latin typeface="Arial" panose="020B0604020202020204" pitchFamily="34" charset="0"/>
            </a:endParaRPr>
          </a:p>
        </p:txBody>
      </p:sp>
      <p:grpSp>
        <p:nvGrpSpPr>
          <p:cNvPr id="46088" name="Group 40">
            <a:extLst>
              <a:ext uri="{FF2B5EF4-FFF2-40B4-BE49-F238E27FC236}">
                <a16:creationId xmlns:a16="http://schemas.microsoft.com/office/drawing/2014/main" id="{A2FAC4BB-438F-485F-B7E5-A02C501E99B3}"/>
              </a:ext>
            </a:extLst>
          </p:cNvPr>
          <p:cNvGrpSpPr>
            <a:grpSpLocks/>
          </p:cNvGrpSpPr>
          <p:nvPr/>
        </p:nvGrpSpPr>
        <p:grpSpPr bwMode="auto">
          <a:xfrm>
            <a:off x="4304105" y="2072683"/>
            <a:ext cx="1709636" cy="1945533"/>
            <a:chOff x="1474" y="1389"/>
            <a:chExt cx="607" cy="726"/>
          </a:xfrm>
        </p:grpSpPr>
        <p:sp>
          <p:nvSpPr>
            <p:cNvPr id="46105" name="Rectangle 41">
              <a:extLst>
                <a:ext uri="{FF2B5EF4-FFF2-40B4-BE49-F238E27FC236}">
                  <a16:creationId xmlns:a16="http://schemas.microsoft.com/office/drawing/2014/main" id="{B3197D16-31EF-4EEB-A1C4-D9FD5CA1889F}"/>
                </a:ext>
              </a:extLst>
            </p:cNvPr>
            <p:cNvSpPr>
              <a:spLocks noChangeArrowheads="1"/>
            </p:cNvSpPr>
            <p:nvPr/>
          </p:nvSpPr>
          <p:spPr bwMode="auto">
            <a:xfrm>
              <a:off x="1474" y="1546"/>
              <a:ext cx="607" cy="413"/>
            </a:xfrm>
            <a:prstGeom prst="rect">
              <a:avLst/>
            </a:prstGeom>
            <a:noFill/>
            <a:ln w="9525">
              <a:solidFill>
                <a:schemeClr val="accent3">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110000"/>
                </a:lnSpc>
                <a:spcBef>
                  <a:spcPct val="0"/>
                </a:spcBef>
                <a:buClrTx/>
                <a:buSzTx/>
                <a:buFontTx/>
                <a:buNone/>
              </a:pPr>
              <a:r>
                <a:rPr lang="es-PE" altLang="es-PE" sz="1400">
                  <a:solidFill>
                    <a:srgbClr val="000066"/>
                  </a:solidFill>
                  <a:latin typeface="Arial" panose="020B0604020202020204" pitchFamily="34" charset="0"/>
                </a:rPr>
                <a:t>Elaborar y revisar el relatorio del proyecto</a:t>
              </a:r>
              <a:endParaRPr lang="es-ES" altLang="es-PE" sz="1400">
                <a:solidFill>
                  <a:srgbClr val="000066"/>
                </a:solidFill>
                <a:latin typeface="Arial" panose="020B0604020202020204" pitchFamily="34" charset="0"/>
              </a:endParaRPr>
            </a:p>
          </p:txBody>
        </p:sp>
        <p:sp>
          <p:nvSpPr>
            <p:cNvPr id="46106" name="Rectangle 42">
              <a:extLst>
                <a:ext uri="{FF2B5EF4-FFF2-40B4-BE49-F238E27FC236}">
                  <a16:creationId xmlns:a16="http://schemas.microsoft.com/office/drawing/2014/main" id="{10C568EE-60B8-469C-8F4C-354650CE709A}"/>
                </a:ext>
              </a:extLst>
            </p:cNvPr>
            <p:cNvSpPr>
              <a:spLocks noChangeArrowheads="1"/>
            </p:cNvSpPr>
            <p:nvPr/>
          </p:nvSpPr>
          <p:spPr bwMode="auto">
            <a:xfrm>
              <a:off x="1474" y="1389"/>
              <a:ext cx="607" cy="159"/>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dirty="0">
                  <a:solidFill>
                    <a:srgbClr val="000066"/>
                  </a:solidFill>
                  <a:latin typeface="Arial" panose="020B0604020202020204" pitchFamily="34" charset="0"/>
                </a:rPr>
                <a:t>(2) Analista de calidad</a:t>
              </a:r>
              <a:endParaRPr lang="es-ES" altLang="es-PE" sz="1100" b="1" dirty="0">
                <a:solidFill>
                  <a:srgbClr val="000066"/>
                </a:solidFill>
                <a:latin typeface="Arial" panose="020B0604020202020204" pitchFamily="34" charset="0"/>
              </a:endParaRPr>
            </a:p>
          </p:txBody>
        </p:sp>
        <p:sp>
          <p:nvSpPr>
            <p:cNvPr id="46107" name="Rectangle 43">
              <a:extLst>
                <a:ext uri="{FF2B5EF4-FFF2-40B4-BE49-F238E27FC236}">
                  <a16:creationId xmlns:a16="http://schemas.microsoft.com/office/drawing/2014/main" id="{A866AE0C-1E59-404E-9AB7-45BE9AE2C239}"/>
                </a:ext>
              </a:extLst>
            </p:cNvPr>
            <p:cNvSpPr>
              <a:spLocks noChangeArrowheads="1"/>
            </p:cNvSpPr>
            <p:nvPr/>
          </p:nvSpPr>
          <p:spPr bwMode="auto">
            <a:xfrm>
              <a:off x="1474" y="1959"/>
              <a:ext cx="607" cy="156"/>
            </a:xfrm>
            <a:prstGeom prst="rect">
              <a:avLst/>
            </a:prstGeom>
            <a:solidFill>
              <a:schemeClr val="accent3">
                <a:lumMod val="75000"/>
              </a:schemeClr>
            </a:solidFill>
            <a:ln w="9525" algn="ctr">
              <a:solidFill>
                <a:schemeClr val="accent3">
                  <a:lumMod val="75000"/>
                </a:schemeClr>
              </a:solidFill>
              <a:miter lim="800000"/>
              <a:headEnd/>
              <a:tailEnd/>
            </a:ln>
          </p:spPr>
          <p:txBody>
            <a:bodyPr lIns="0" tIns="0" rIns="0" bIns="0"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s-PE" altLang="es-PE" sz="1100" b="1">
                  <a:solidFill>
                    <a:srgbClr val="000066"/>
                  </a:solidFill>
                  <a:latin typeface="Arial" panose="020B0604020202020204" pitchFamily="34" charset="0"/>
                </a:rPr>
                <a:t>Relatorio del proyecto</a:t>
              </a:r>
            </a:p>
          </p:txBody>
        </p:sp>
      </p:grpSp>
      <p:cxnSp>
        <p:nvCxnSpPr>
          <p:cNvPr id="46089" name="AutoShape 44">
            <a:extLst>
              <a:ext uri="{FF2B5EF4-FFF2-40B4-BE49-F238E27FC236}">
                <a16:creationId xmlns:a16="http://schemas.microsoft.com/office/drawing/2014/main" id="{73BECF63-9073-4BFF-8C6B-2199E4DDDC9B}"/>
              </a:ext>
            </a:extLst>
          </p:cNvPr>
          <p:cNvCxnSpPr>
            <a:cxnSpLocks noChangeShapeType="1"/>
            <a:stCxn id="46108" idx="3"/>
            <a:endCxn id="46105" idx="1"/>
          </p:cNvCxnSpPr>
          <p:nvPr/>
        </p:nvCxnSpPr>
        <p:spPr bwMode="auto">
          <a:xfrm flipV="1">
            <a:off x="3759641" y="3046789"/>
            <a:ext cx="544464" cy="599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46090" name="Picture 45">
            <a:extLst>
              <a:ext uri="{FF2B5EF4-FFF2-40B4-BE49-F238E27FC236}">
                <a16:creationId xmlns:a16="http://schemas.microsoft.com/office/drawing/2014/main" id="{E8C9F07A-A5A9-4724-9EE2-844BE408C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5560" y="2667029"/>
            <a:ext cx="929456" cy="74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91" name="AutoShape 50">
            <a:extLst>
              <a:ext uri="{FF2B5EF4-FFF2-40B4-BE49-F238E27FC236}">
                <a16:creationId xmlns:a16="http://schemas.microsoft.com/office/drawing/2014/main" id="{853482F0-8321-45A2-8210-777FC698DD63}"/>
              </a:ext>
            </a:extLst>
          </p:cNvPr>
          <p:cNvCxnSpPr>
            <a:cxnSpLocks noChangeShapeType="1"/>
            <a:stCxn id="46111" idx="3"/>
            <a:endCxn id="46090" idx="1"/>
          </p:cNvCxnSpPr>
          <p:nvPr/>
        </p:nvCxnSpPr>
        <p:spPr bwMode="auto">
          <a:xfrm flipV="1">
            <a:off x="8199146" y="3041628"/>
            <a:ext cx="486414" cy="5161"/>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6092" name="Group 69">
            <a:extLst>
              <a:ext uri="{FF2B5EF4-FFF2-40B4-BE49-F238E27FC236}">
                <a16:creationId xmlns:a16="http://schemas.microsoft.com/office/drawing/2014/main" id="{670354B4-3FEE-4564-A2D0-9B8A560D22CB}"/>
              </a:ext>
            </a:extLst>
          </p:cNvPr>
          <p:cNvGrpSpPr>
            <a:grpSpLocks/>
          </p:cNvGrpSpPr>
          <p:nvPr/>
        </p:nvGrpSpPr>
        <p:grpSpPr bwMode="auto">
          <a:xfrm>
            <a:off x="199322" y="2706069"/>
            <a:ext cx="1960308" cy="932570"/>
            <a:chOff x="905" y="2003"/>
            <a:chExt cx="696" cy="348"/>
          </a:xfrm>
        </p:grpSpPr>
        <p:sp>
          <p:nvSpPr>
            <p:cNvPr id="46103" name="Rectangle 52">
              <a:extLst>
                <a:ext uri="{FF2B5EF4-FFF2-40B4-BE49-F238E27FC236}">
                  <a16:creationId xmlns:a16="http://schemas.microsoft.com/office/drawing/2014/main" id="{24A42DD8-7582-4FCF-96BD-42A292ED7139}"/>
                </a:ext>
              </a:extLst>
            </p:cNvPr>
            <p:cNvSpPr>
              <a:spLocks noChangeArrowheads="1"/>
            </p:cNvSpPr>
            <p:nvPr/>
          </p:nvSpPr>
          <p:spPr bwMode="auto">
            <a:xfrm>
              <a:off x="905" y="2266"/>
              <a:ext cx="696"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pic>
          <p:nvPicPr>
            <p:cNvPr id="46104" name="Picture 53">
              <a:extLst>
                <a:ext uri="{FF2B5EF4-FFF2-40B4-BE49-F238E27FC236}">
                  <a16:creationId xmlns:a16="http://schemas.microsoft.com/office/drawing/2014/main" id="{6C99189B-8AE5-4AB1-A0C5-502DB694A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093" name="Group 68">
            <a:extLst>
              <a:ext uri="{FF2B5EF4-FFF2-40B4-BE49-F238E27FC236}">
                <a16:creationId xmlns:a16="http://schemas.microsoft.com/office/drawing/2014/main" id="{277EE973-FD39-4DB8-9723-FA77BF218396}"/>
              </a:ext>
            </a:extLst>
          </p:cNvPr>
          <p:cNvGrpSpPr>
            <a:grpSpLocks/>
          </p:cNvGrpSpPr>
          <p:nvPr/>
        </p:nvGrpSpPr>
        <p:grpSpPr bwMode="auto">
          <a:xfrm>
            <a:off x="336881" y="1402594"/>
            <a:ext cx="1658938" cy="1061201"/>
            <a:chOff x="397" y="2227"/>
            <a:chExt cx="589" cy="396"/>
          </a:xfrm>
        </p:grpSpPr>
        <p:pic>
          <p:nvPicPr>
            <p:cNvPr id="46101" name="Picture 54">
              <a:extLst>
                <a:ext uri="{FF2B5EF4-FFF2-40B4-BE49-F238E27FC236}">
                  <a16:creationId xmlns:a16="http://schemas.microsoft.com/office/drawing/2014/main" id="{39002865-DFE7-4E04-8501-21FDA30DE9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 y="2335"/>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2" name="Rectangle 55">
              <a:extLst>
                <a:ext uri="{FF2B5EF4-FFF2-40B4-BE49-F238E27FC236}">
                  <a16:creationId xmlns:a16="http://schemas.microsoft.com/office/drawing/2014/main" id="{1525FE71-2E2D-4374-AADB-D8A7C1DDE3B6}"/>
                </a:ext>
              </a:extLst>
            </p:cNvPr>
            <p:cNvSpPr>
              <a:spLocks noChangeArrowheads="1"/>
            </p:cNvSpPr>
            <p:nvPr/>
          </p:nvSpPr>
          <p:spPr bwMode="auto">
            <a:xfrm>
              <a:off x="397" y="2227"/>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dirty="0">
                  <a:solidFill>
                    <a:srgbClr val="000066"/>
                  </a:solidFill>
                  <a:latin typeface="Arial" panose="020B0604020202020204" pitchFamily="34" charset="0"/>
                </a:rPr>
                <a:t>Ejecución, seguimiento y Control</a:t>
              </a:r>
              <a:endParaRPr lang="es-ES" altLang="es-PE" sz="1100" b="1" dirty="0">
                <a:solidFill>
                  <a:srgbClr val="000066"/>
                </a:solidFill>
                <a:latin typeface="Arial" panose="020B0604020202020204" pitchFamily="34" charset="0"/>
              </a:endParaRPr>
            </a:p>
          </p:txBody>
        </p:sp>
      </p:grpSp>
      <p:cxnSp>
        <p:nvCxnSpPr>
          <p:cNvPr id="46094" name="AutoShape 56">
            <a:extLst>
              <a:ext uri="{FF2B5EF4-FFF2-40B4-BE49-F238E27FC236}">
                <a16:creationId xmlns:a16="http://schemas.microsoft.com/office/drawing/2014/main" id="{FEBCEC98-D3E6-49A8-96A5-4C4C0C3D7055}"/>
              </a:ext>
            </a:extLst>
          </p:cNvPr>
          <p:cNvCxnSpPr>
            <a:cxnSpLocks noChangeShapeType="1"/>
            <a:stCxn id="46101" idx="2"/>
            <a:endCxn id="46104" idx="0"/>
          </p:cNvCxnSpPr>
          <p:nvPr/>
        </p:nvCxnSpPr>
        <p:spPr bwMode="auto">
          <a:xfrm>
            <a:off x="1115652" y="2463795"/>
            <a:ext cx="1860" cy="24227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58">
            <a:extLst>
              <a:ext uri="{FF2B5EF4-FFF2-40B4-BE49-F238E27FC236}">
                <a16:creationId xmlns:a16="http://schemas.microsoft.com/office/drawing/2014/main" id="{D1120F4F-E086-4B62-93F0-D3BE1F865532}"/>
              </a:ext>
            </a:extLst>
          </p:cNvPr>
          <p:cNvCxnSpPr>
            <a:cxnSpLocks noChangeShapeType="1"/>
            <a:stCxn id="46104" idx="3"/>
            <a:endCxn id="46108" idx="1"/>
          </p:cNvCxnSpPr>
          <p:nvPr/>
        </p:nvCxnSpPr>
        <p:spPr bwMode="auto">
          <a:xfrm flipV="1">
            <a:off x="1582240" y="3052779"/>
            <a:ext cx="642389" cy="97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6" name="Rectangle 59">
            <a:extLst>
              <a:ext uri="{FF2B5EF4-FFF2-40B4-BE49-F238E27FC236}">
                <a16:creationId xmlns:a16="http://schemas.microsoft.com/office/drawing/2014/main" id="{09D87468-B9C5-4D3A-B90B-7CE83C9E7BE4}"/>
              </a:ext>
            </a:extLst>
          </p:cNvPr>
          <p:cNvSpPr>
            <a:spLocks noChangeArrowheads="1"/>
          </p:cNvSpPr>
          <p:nvPr/>
        </p:nvSpPr>
        <p:spPr bwMode="auto">
          <a:xfrm>
            <a:off x="8123914" y="3510621"/>
            <a:ext cx="1960308"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panose="020B0604020202020204" pitchFamily="34" charset="0"/>
              </a:rPr>
              <a:t>Repositorio de proyecto</a:t>
            </a:r>
            <a:endParaRPr lang="es-ES" altLang="es-PE" sz="1100" b="1">
              <a:solidFill>
                <a:srgbClr val="000066"/>
              </a:solidFill>
              <a:latin typeface="Arial" panose="020B0604020202020204" pitchFamily="34" charset="0"/>
            </a:endParaRPr>
          </a:p>
        </p:txBody>
      </p:sp>
      <p:grpSp>
        <p:nvGrpSpPr>
          <p:cNvPr id="46097" name="Group 70">
            <a:extLst>
              <a:ext uri="{FF2B5EF4-FFF2-40B4-BE49-F238E27FC236}">
                <a16:creationId xmlns:a16="http://schemas.microsoft.com/office/drawing/2014/main" id="{2B1DE74F-EAA9-4312-A93E-C7F75EC5BB58}"/>
              </a:ext>
            </a:extLst>
          </p:cNvPr>
          <p:cNvGrpSpPr>
            <a:grpSpLocks/>
          </p:cNvGrpSpPr>
          <p:nvPr/>
        </p:nvGrpSpPr>
        <p:grpSpPr bwMode="auto">
          <a:xfrm>
            <a:off x="10064628" y="3429000"/>
            <a:ext cx="1658940" cy="1422972"/>
            <a:chOff x="4694" y="1947"/>
            <a:chExt cx="589" cy="531"/>
          </a:xfrm>
        </p:grpSpPr>
        <p:sp>
          <p:nvSpPr>
            <p:cNvPr id="46099" name="Rectangle 61">
              <a:extLst>
                <a:ext uri="{FF2B5EF4-FFF2-40B4-BE49-F238E27FC236}">
                  <a16:creationId xmlns:a16="http://schemas.microsoft.com/office/drawing/2014/main" id="{642F70FF-7283-4AF2-9E06-82EB356A67CE}"/>
                </a:ext>
              </a:extLst>
            </p:cNvPr>
            <p:cNvSpPr>
              <a:spLocks noChangeArrowheads="1"/>
            </p:cNvSpPr>
            <p:nvPr/>
          </p:nvSpPr>
          <p:spPr bwMode="auto">
            <a:xfrm>
              <a:off x="4694" y="2342"/>
              <a:ext cx="5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lnSpc>
                  <a:spcPct val="80000"/>
                </a:lnSpc>
                <a:spcBef>
                  <a:spcPct val="50000"/>
                </a:spcBef>
                <a:buClrTx/>
                <a:buSzTx/>
                <a:buFontTx/>
                <a:buNone/>
              </a:pPr>
              <a:r>
                <a:rPr lang="es-PE" altLang="es-PE" sz="1100" b="1">
                  <a:solidFill>
                    <a:srgbClr val="000066"/>
                  </a:solidFill>
                  <a:latin typeface="Arial"/>
                  <a:cs typeface="Arial"/>
                </a:rPr>
                <a:t>Gerencia de Desarrollo</a:t>
              </a:r>
              <a:endParaRPr lang="es-PE" altLang="es-PE" sz="1100" b="1">
                <a:solidFill>
                  <a:srgbClr val="000066"/>
                </a:solidFill>
                <a:latin typeface="Arial" panose="020B0604020202020204" pitchFamily="34" charset="0"/>
                <a:cs typeface="Arial"/>
              </a:endParaRPr>
            </a:p>
          </p:txBody>
        </p:sp>
        <p:pic>
          <p:nvPicPr>
            <p:cNvPr id="46100" name="Picture 62">
              <a:extLst>
                <a:ext uri="{FF2B5EF4-FFF2-40B4-BE49-F238E27FC236}">
                  <a16:creationId xmlns:a16="http://schemas.microsoft.com/office/drawing/2014/main" id="{EB0324D0-3CCD-4250-8572-61BCFE897A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6098" name="AutoShape 63">
            <a:extLst>
              <a:ext uri="{FF2B5EF4-FFF2-40B4-BE49-F238E27FC236}">
                <a16:creationId xmlns:a16="http://schemas.microsoft.com/office/drawing/2014/main" id="{DD7C29DD-D767-43BE-A45D-6F036F0DB7F5}"/>
              </a:ext>
            </a:extLst>
          </p:cNvPr>
          <p:cNvCxnSpPr>
            <a:cxnSpLocks noChangeShapeType="1"/>
            <a:stCxn id="46090" idx="3"/>
            <a:endCxn id="46100" idx="0"/>
          </p:cNvCxnSpPr>
          <p:nvPr/>
        </p:nvCxnSpPr>
        <p:spPr bwMode="auto">
          <a:xfrm>
            <a:off x="9615016" y="3041628"/>
            <a:ext cx="1257958" cy="3873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4" name="Grupo 33">
            <a:extLst>
              <a:ext uri="{FF2B5EF4-FFF2-40B4-BE49-F238E27FC236}">
                <a16:creationId xmlns:a16="http://schemas.microsoft.com/office/drawing/2014/main" id="{6867E932-7F75-49E3-933F-1228ED94F6D9}"/>
              </a:ext>
            </a:extLst>
          </p:cNvPr>
          <p:cNvGrpSpPr/>
          <p:nvPr/>
        </p:nvGrpSpPr>
        <p:grpSpPr>
          <a:xfrm>
            <a:off x="0" y="190500"/>
            <a:ext cx="12192000" cy="1163395"/>
            <a:chOff x="0" y="190500"/>
            <a:chExt cx="12192000" cy="1163395"/>
          </a:xfrm>
        </p:grpSpPr>
        <p:cxnSp>
          <p:nvCxnSpPr>
            <p:cNvPr id="35" name="Conector recto 34">
              <a:extLst>
                <a:ext uri="{FF2B5EF4-FFF2-40B4-BE49-F238E27FC236}">
                  <a16:creationId xmlns:a16="http://schemas.microsoft.com/office/drawing/2014/main" id="{1631681B-BC36-4625-A75A-A6DCB19C2721}"/>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6" name="Título 1">
              <a:extLst>
                <a:ext uri="{FF2B5EF4-FFF2-40B4-BE49-F238E27FC236}">
                  <a16:creationId xmlns:a16="http://schemas.microsoft.com/office/drawing/2014/main" id="{1AD82A04-63E2-46E8-8D02-038C418FB5EE}"/>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Cierre</a:t>
              </a:r>
            </a:p>
            <a:p>
              <a:pPr algn="ctr"/>
              <a:endParaRPr lang="es-ES" sz="2800" dirty="0">
                <a:solidFill>
                  <a:schemeClr val="tx1">
                    <a:lumMod val="75000"/>
                    <a:lumOff val="25000"/>
                  </a:schemeClr>
                </a:solidFill>
              </a:endParaRPr>
            </a:p>
          </p:txBody>
        </p:sp>
        <p:cxnSp>
          <p:nvCxnSpPr>
            <p:cNvPr id="37" name="Conector recto 36">
              <a:extLst>
                <a:ext uri="{FF2B5EF4-FFF2-40B4-BE49-F238E27FC236}">
                  <a16:creationId xmlns:a16="http://schemas.microsoft.com/office/drawing/2014/main" id="{B9B46106-62AA-4A2F-9094-E892747E62E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41" name="Imagen 40">
            <a:extLst>
              <a:ext uri="{FF2B5EF4-FFF2-40B4-BE49-F238E27FC236}">
                <a16:creationId xmlns:a16="http://schemas.microsoft.com/office/drawing/2014/main" id="{89FC9D45-DD1D-4A2E-9EA4-58A0BA2CE53B}"/>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 Objetivo y alcance del proceso</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6FE26430-FEDD-40FB-A288-7FBFFF2AAF54}"/>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748161C4-8B8F-4B75-B551-84C4E291134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D28F042E-4907-49D0-A0B0-1B7EA1515AD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DFD1872F-A35A-4867-9E9E-B5A8474D76D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8B00D6A3-58F5-4804-A298-3B47AC2523A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03A02389-F9EC-4BAB-A928-830B7526810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448BAF6A-61D8-4E76-A777-EE6A989E928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175FB25C-A4F5-41A7-87A2-39E30B232E3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2D55F536-5CD0-4BD6-9E30-B84C202A86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05D7E31F-059A-4191-A09C-A4D255560E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AC22ED2-661C-463B-8044-78206E73BD7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5338C03D-F04C-4A8D-B875-C295ED33E4CF}"/>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9DD050F-D93A-4476-818F-E69C9826BAE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9B841A52-D937-4345-9920-E4E026AC92B5}"/>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84E80021-87A2-4339-831E-BB874592586F}"/>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D3035176-1EDD-4170-9DBF-7E939298098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36191E2-A9EC-4F9D-826B-80682D989CE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6B53279-3990-4775-8CFE-93E75D7357A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0A3C4F-6FB7-494A-A8A0-C0F48FFCB91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7C85D568-D6D1-4327-92B5-13A887A135F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98628223-0B89-4D52-924A-2C9E0A813C6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FE576FCF-1E8C-429C-8AFB-078C031611D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992A7F61-F1EE-48D5-91A5-E66A16D2B62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87520D03-340F-4F11-827F-B774F765CD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943998AB-C419-4642-A7CA-335769EEB19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5FAD5BEE-4093-4AF8-AA98-CEAA13AB113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3C22E9B0-CD18-42F3-8A46-419DEB02EF7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FFC1E584-0AEB-41C3-B7A1-BE6B8922C6A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A78D5702-04A5-47C9-B60E-7408115EDCC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EA3BF7CE-761C-4738-9B57-0F1E7402B6F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8DA94A8-B1EA-495C-9360-C42D08B1C34D}"/>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255564D-91FB-4E3C-9FBA-349047B7293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062097C4-EAE7-4427-A2DE-86B1F2F70D6A}"/>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DD26C451-E233-4A9E-9375-65231F4C03C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4AF36EFD-72A4-4408-AC22-9258B2DA6A3E}"/>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9212861-A86B-4124-8C60-A52FC1851E2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CC0986D-8089-484C-A52D-EA7D33C0493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8F820652-30FD-40BA-A214-F0AA180777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2E43D7BA-1196-411A-A4B9-E9C884E1636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DB5405B-0802-45FE-B511-CF68D6155F9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3CF12013-4713-4949-A976-6EAB806B9EF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895960D-2351-464C-B4F4-B7F9E33082E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4C88614A-803A-4AF0-88D3-B97B2DE11AE8}"/>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D436E86D-9096-4C94-84DD-B4048ABCC7E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481A4EA-ED84-49C5-81E8-2E30B45D547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446DF280-B38D-464A-B401-B210D47F3F3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D6E8899-F7FD-48E9-B883-29E86B6B8BF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6BFEEF7E-BDB3-4AFE-A1C1-E41ADA50662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4BBCF7D-88A1-4A3B-BC81-DDDEFB944AC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BEDC756-536C-4A7A-A1A8-0F7F4303665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9BAA46EC-F2D0-41DC-A1C0-A9573C91178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EFA7752E-2667-4E23-980E-6F7C3442D72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521F3C9C-EB0A-4B08-9E4C-C2F535A679F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7561B595-F79E-4338-811A-6FDED8C7B457}"/>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AEB12D0-5DA3-4E82-8C37-AAAFF58888D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0EC076-E177-4607-ABAD-277BEFC55894}"/>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A49E70A-149A-4422-9BAD-56BC8FD190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16A5724-749E-4C30-B92F-FCA34BF8E72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56B897A2-9DCB-4A6D-AF62-9DB90C00D1F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3E4678D-40CD-44A3-824A-BAD32300793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EAC33F13-35BF-4269-A7EF-654402D11D5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A2BD6659-7AF2-4B0D-9434-D07052F34CB6}"/>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0A2FBFC5-F29C-4E30-9DB9-86A67F920BAE}"/>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5F835B-0D3E-483C-B1F0-DE568DEAF3B2}"/>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7A00023-18FA-44E4-B944-DC14EA1A1992}"/>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5218A8D-B56F-4ADA-B2A9-0275BC6D4D9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EC7F914F-E622-4ACD-92F8-38CDA58E1F9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8381ADAC-AEBE-44A4-9D70-F50A86A90B0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3637E675-5536-4611-9C0F-FD91461EF67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7FBDFC71-323B-4FA0-93FE-145ABA28052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B1383FF-765C-4271-BCE2-CFFA8A94D84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7E128417-1155-4F71-A9F9-BFF4155602F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55883425-1121-4D1E-A22D-8C72E088DA8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4331A713-D89A-496A-86EE-09F365FE013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7CC3D7B1-9C67-4DE6-926D-CD2821E10D7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ADB04BF9-E4A5-4EBA-9762-D5CB333FD3E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E4871982-3CE3-4F64-A216-5DE390DEF8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11BAC6D8-CCC8-4AC7-86DE-BBAD0775EF8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1B42EE1B-55BF-4D1E-9A7C-5A20B949672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F33F3C5C-A282-4306-BAC1-7C1BD58F2D0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8220C61-3093-4C01-8D50-50E8A6EA873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83C472A-156F-4545-AFD0-120F64446E9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FAD99A77-7071-418D-A257-F360EA7B5C8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7859C0A-3FCA-4A04-BD40-D26AA8DACE2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E97410A6-E868-42FE-B9E5-E047A6AA943F}"/>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0FE626FE-2AA6-41E1-ABF1-2DF467F9420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D8771E4-E2BD-406D-8509-61264C1AB50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6E3265F-943C-4EF2-A078-89D993FF85B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BAE3BB6-4C5D-407A-8523-0DCC56CDBDA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93519033-C6D4-4A83-87D5-3B1AAE61885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22D2B40E-8241-4CC3-A704-685727EE078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D72162C-D9E6-44CF-8114-363EA1B1F2F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0390858-281D-492C-A0E6-133B3667D1D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22081874-B1B4-4B24-B429-0CF33732697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5A4110B1-CF14-4753-BA1A-C6116C13D01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8F911CBE-DB8E-4E8B-ADF7-0868012C9BB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2A28863A-0CD4-434A-8EA2-86BFAE156F3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2C0D2ED0-896C-4F38-8B2B-A57AC8F375A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56E938C1-BC18-4590-B490-B13569E9555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1484E6-F4AB-4E72-9D86-BCDDD35ED738}"/>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F6A95B63-4AEF-4B4B-A677-FEBF9984A4D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F50B4051-AF62-4696-B53F-D614FC5B6BE1}"/>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05EF74BD-A576-4072-9D47-0B6237D0A58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060FBB8-B246-4E21-BCA9-60D04C673F6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2085550E-5A12-46E2-8A76-924E3C182BD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AE195C67-CC92-4394-BDBA-9906383A5CF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876C100-43AC-45B9-825E-84787CE3D44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21A3E7F8-3849-4074-BEAA-FE51BB6A889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5F7CAD7-A47B-4C54-90F6-963F9BE62A9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378AD5A6-2A85-43C7-9F15-A1A4DB11281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8B0288B-1640-4A7C-93E4-848789C4A1AF}"/>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3ABCFA76-4ED1-4AD8-9638-DA9A28F9883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227410A-F4A9-4B40-A629-13CE04F2746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718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a:extLst>
              <a:ext uri="{FF2B5EF4-FFF2-40B4-BE49-F238E27FC236}">
                <a16:creationId xmlns:a16="http://schemas.microsoft.com/office/drawing/2014/main" id="{C53900B3-6386-4640-8EB1-63F55212C02A}"/>
              </a:ext>
            </a:extLst>
          </p:cNvPr>
          <p:cNvGraphicFramePr>
            <a:graphicFrameLocks noGrp="1"/>
          </p:cNvGraphicFramePr>
          <p:nvPr>
            <p:ph/>
            <p:extLst>
              <p:ext uri="{D42A27DB-BD31-4B8C-83A1-F6EECF244321}">
                <p14:modId xmlns:p14="http://schemas.microsoft.com/office/powerpoint/2010/main" val="4054182131"/>
              </p:ext>
            </p:extLst>
          </p:nvPr>
        </p:nvGraphicFramePr>
        <p:xfrm>
          <a:off x="554180" y="1284290"/>
          <a:ext cx="11129819" cy="5050803"/>
        </p:xfrm>
        <a:graphic>
          <a:graphicData uri="http://schemas.openxmlformats.org/drawingml/2006/table">
            <a:tbl>
              <a:tblPr firstRow="1">
                <a:tableStyleId>{F5AB1C69-6EDB-4FF4-983F-18BD219EF322}</a:tableStyleId>
              </a:tblPr>
              <a:tblGrid>
                <a:gridCol w="492736">
                  <a:extLst>
                    <a:ext uri="{9D8B030D-6E8A-4147-A177-3AD203B41FA5}">
                      <a16:colId xmlns:a16="http://schemas.microsoft.com/office/drawing/2014/main" val="20000"/>
                    </a:ext>
                  </a:extLst>
                </a:gridCol>
                <a:gridCol w="1727597">
                  <a:extLst>
                    <a:ext uri="{9D8B030D-6E8A-4147-A177-3AD203B41FA5}">
                      <a16:colId xmlns:a16="http://schemas.microsoft.com/office/drawing/2014/main" val="20001"/>
                    </a:ext>
                  </a:extLst>
                </a:gridCol>
                <a:gridCol w="2111729">
                  <a:extLst>
                    <a:ext uri="{9D8B030D-6E8A-4147-A177-3AD203B41FA5}">
                      <a16:colId xmlns:a16="http://schemas.microsoft.com/office/drawing/2014/main" val="20002"/>
                    </a:ext>
                  </a:extLst>
                </a:gridCol>
                <a:gridCol w="5064128">
                  <a:extLst>
                    <a:ext uri="{9D8B030D-6E8A-4147-A177-3AD203B41FA5}">
                      <a16:colId xmlns:a16="http://schemas.microsoft.com/office/drawing/2014/main" val="20003"/>
                    </a:ext>
                  </a:extLst>
                </a:gridCol>
                <a:gridCol w="1733629">
                  <a:extLst>
                    <a:ext uri="{9D8B030D-6E8A-4147-A177-3AD203B41FA5}">
                      <a16:colId xmlns:a16="http://schemas.microsoft.com/office/drawing/2014/main" val="20004"/>
                    </a:ext>
                  </a:extLst>
                </a:gridCol>
              </a:tblGrid>
              <a:tr h="5747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a:ln>
                            <a:noFill/>
                          </a:ln>
                          <a:effectLst/>
                        </a:rPr>
                        <a:t>#</a:t>
                      </a:r>
                      <a:endParaRPr kumimoji="0" lang="es-ES" sz="1400" b="1"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Rol del Responsable</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Nombre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Herramientas</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0"/>
                  </a:ext>
                </a:extLst>
              </a:tr>
              <a:tr h="10386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1</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Elaborar acta de aceptación y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Analista de calidad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Jefe de proyecto y Analista funcional/ programador revisan y acuerdan la versión final del acta de aceptación y cierre que luego es entregada al cliente.</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Plantilla Acta de cierre del proyecto</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1"/>
                  </a:ext>
                </a:extLst>
              </a:tr>
              <a:tr h="24169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2</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Elaborar y revisar el relatorio del proyecto</a:t>
                      </a:r>
                      <a:endParaRPr kumimoji="0" lang="es-E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u="none" strike="noStrike" cap="none" normalizeH="0" baseline="0" dirty="0">
                          <a:ln>
                            <a:noFill/>
                          </a:ln>
                          <a:effectLst/>
                        </a:rPr>
                        <a:t>El Analista de calidad elabora el </a:t>
                      </a:r>
                      <a:r>
                        <a:rPr kumimoji="0" lang="es-PE" sz="1200" u="none" strike="noStrike" cap="none" normalizeH="0" baseline="0" dirty="0" err="1">
                          <a:ln>
                            <a:noFill/>
                          </a:ln>
                          <a:effectLst/>
                        </a:rPr>
                        <a:t>relatorio</a:t>
                      </a:r>
                      <a:r>
                        <a:rPr kumimoji="0" lang="es-PE" sz="1200" u="none" strike="noStrike" cap="none" normalizeH="0" baseline="0" dirty="0">
                          <a:ln>
                            <a:noFill/>
                          </a:ln>
                          <a:effectLst/>
                        </a:rPr>
                        <a:t> del proyecto en base a la plantilla respectiva.</a:t>
                      </a:r>
                      <a:endParaRPr kumimoji="0" lang="es-E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Durante el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Se registra un resumen de la evaluación del personal y una encuesta de satisfacción del cliente.</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Plantilla </a:t>
                      </a:r>
                      <a:r>
                        <a:rPr kumimoji="0" lang="es-ES" sz="1200" u="none" strike="noStrike" cap="none" normalizeH="0" baseline="0" dirty="0" err="1">
                          <a:ln>
                            <a:noFill/>
                          </a:ln>
                          <a:effectLst/>
                        </a:rPr>
                        <a:t>Relatorio</a:t>
                      </a:r>
                      <a:r>
                        <a:rPr kumimoji="0" lang="es-ES" sz="1200" u="none" strike="noStrike" cap="none" normalizeH="0" baseline="0" dirty="0">
                          <a:ln>
                            <a:noFill/>
                          </a:ln>
                          <a:effectLst/>
                        </a:rPr>
                        <a:t> del proyecto</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2"/>
                  </a:ext>
                </a:extLst>
              </a:tr>
              <a:tr h="10204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a:ln>
                            <a:noFill/>
                          </a:ln>
                          <a:effectLst/>
                        </a:rPr>
                        <a:t>3</a:t>
                      </a:r>
                      <a:endParaRPr kumimoji="0" lang="es-ES" sz="14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a:ln>
                            <a:noFill/>
                          </a:ln>
                          <a:effectLst/>
                        </a:rPr>
                        <a:t>Gestor de la Configuración</a:t>
                      </a:r>
                      <a:endParaRPr kumimoji="0" lang="es-ES" sz="1200" b="0" i="0" u="none" strike="noStrike" cap="none" normalizeH="0" baseline="0" dirty="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a:ln>
                            <a:noFill/>
                          </a:ln>
                          <a:effectLst/>
                        </a:rPr>
                        <a:t>Proceso de Gestión de Configuración -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a:ln>
                            <a:noFill/>
                          </a:ln>
                          <a:effectLst/>
                        </a:rPr>
                        <a:t>- Genera baselines de los entregables del proyecto de acuerdo al Proceso de Gestión de Configuración – Subproceso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a:ln>
                            <a:noFill/>
                          </a:ln>
                          <a:effectLst/>
                        </a:rPr>
                        <a:t>Proceso de Gestión de configuración. </a:t>
                      </a:r>
                      <a:endParaRPr kumimoji="0" lang="es-ES" sz="2800" b="0" i="0" u="none" strike="noStrike" cap="none" normalizeH="0" baseline="0" dirty="0">
                        <a:ln>
                          <a:noFill/>
                        </a:ln>
                        <a:solidFill>
                          <a:srgbClr val="000066"/>
                        </a:solidFill>
                        <a:effectLst/>
                        <a:latin typeface="Arial" pitchFamily="34" charset="0"/>
                      </a:endParaRPr>
                    </a:p>
                  </a:txBody>
                  <a:tcPr marT="45698" marB="45698" horzOverflow="overflow"/>
                </a:tc>
                <a:extLst>
                  <a:ext uri="{0D108BD9-81ED-4DB2-BD59-A6C34878D82A}">
                    <a16:rowId xmlns:a16="http://schemas.microsoft.com/office/drawing/2014/main" val="10003"/>
                  </a:ext>
                </a:extLst>
              </a:tr>
            </a:tbl>
          </a:graphicData>
        </a:graphic>
      </p:graphicFrame>
      <p:grpSp>
        <p:nvGrpSpPr>
          <p:cNvPr id="5" name="Grupo 4">
            <a:extLst>
              <a:ext uri="{FF2B5EF4-FFF2-40B4-BE49-F238E27FC236}">
                <a16:creationId xmlns:a16="http://schemas.microsoft.com/office/drawing/2014/main" id="{A7433D47-11A0-4A24-A3AD-437BBAFFADFA}"/>
              </a:ext>
            </a:extLst>
          </p:cNvPr>
          <p:cNvGrpSpPr/>
          <p:nvPr/>
        </p:nvGrpSpPr>
        <p:grpSpPr>
          <a:xfrm>
            <a:off x="0" y="190500"/>
            <a:ext cx="12192000" cy="1163395"/>
            <a:chOff x="0" y="190500"/>
            <a:chExt cx="12192000" cy="1163395"/>
          </a:xfrm>
        </p:grpSpPr>
        <p:cxnSp>
          <p:nvCxnSpPr>
            <p:cNvPr id="6" name="Conector recto 5">
              <a:extLst>
                <a:ext uri="{FF2B5EF4-FFF2-40B4-BE49-F238E27FC236}">
                  <a16:creationId xmlns:a16="http://schemas.microsoft.com/office/drawing/2014/main" id="{C28BA840-7F9C-4CB1-9885-CBCE12473630}"/>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FFC1DD2E-0279-44F7-BCF2-BC22947DB376}"/>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Actividades del </a:t>
              </a:r>
            </a:p>
            <a:p>
              <a:pPr algn="ctr"/>
              <a:r>
                <a:rPr lang="es-ES" sz="2800" b="1" dirty="0">
                  <a:solidFill>
                    <a:schemeClr val="tx1">
                      <a:lumMod val="75000"/>
                      <a:lumOff val="25000"/>
                    </a:schemeClr>
                  </a:solidFill>
                </a:rPr>
                <a:t>Subproceso de Cierre</a:t>
              </a:r>
            </a:p>
            <a:p>
              <a:pPr algn="ctr"/>
              <a:endParaRPr lang="es-ES" sz="2800" dirty="0">
                <a:solidFill>
                  <a:schemeClr val="tx1">
                    <a:lumMod val="75000"/>
                    <a:lumOff val="25000"/>
                  </a:schemeClr>
                </a:solidFill>
              </a:endParaRPr>
            </a:p>
          </p:txBody>
        </p:sp>
        <p:cxnSp>
          <p:nvCxnSpPr>
            <p:cNvPr id="8" name="Conector recto 7">
              <a:extLst>
                <a:ext uri="{FF2B5EF4-FFF2-40B4-BE49-F238E27FC236}">
                  <a16:creationId xmlns:a16="http://schemas.microsoft.com/office/drawing/2014/main" id="{82C25F22-8654-4EE6-ABB4-2BD6E6394795}"/>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 name="Imagen 9">
            <a:extLst>
              <a:ext uri="{FF2B5EF4-FFF2-40B4-BE49-F238E27FC236}">
                <a16:creationId xmlns:a16="http://schemas.microsoft.com/office/drawing/2014/main" id="{C1F432EF-5D5C-4B1A-AA30-8586E302CD5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
        <p:nvSpPr>
          <p:cNvPr id="11" name="AutoShape 231">
            <a:extLst>
              <a:ext uri="{FF2B5EF4-FFF2-40B4-BE49-F238E27FC236}">
                <a16:creationId xmlns:a16="http://schemas.microsoft.com/office/drawing/2014/main" id="{7C3D2B07-9BE5-4F8D-ABDA-CE5AD65DBCF3}"/>
              </a:ext>
            </a:extLst>
          </p:cNvPr>
          <p:cNvSpPr>
            <a:spLocks noChangeArrowheads="1"/>
          </p:cNvSpPr>
          <p:nvPr/>
        </p:nvSpPr>
        <p:spPr bwMode="auto">
          <a:xfrm>
            <a:off x="554181" y="636916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0"/>
              </a:spcBef>
              <a:buClrTx/>
              <a:buSzTx/>
              <a:buNone/>
            </a:pPr>
            <a:r>
              <a:rPr lang="es-PE" altLang="es-PE" sz="1200" dirty="0">
                <a:solidFill>
                  <a:srgbClr val="000066"/>
                </a:solidFill>
                <a:latin typeface="Arial" panose="020B0604020202020204" pitchFamily="34" charset="0"/>
                <a:hlinkClick r:id="rId3" action="ppaction://hlinksldjump"/>
              </a:rPr>
              <a:t>Regresar</a:t>
            </a:r>
            <a:endParaRPr lang="es-ES" altLang="es-PE" sz="1200" dirty="0">
              <a:solidFill>
                <a:srgbClr val="000066"/>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6. Métricas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C505BBFD-3120-4E1D-A47B-D2A46E61AC4D}"/>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DBBC0007-173B-4285-A15B-5681B4A488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3E1DC160-F404-4F73-8FC2-3A49E7A9253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81FACE66-B20B-40D8-8859-E552F00586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42E3EC40-5450-4358-BD9F-7851853C60E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9A41A2F9-8D3A-4CF2-B949-565E86A555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9B0C4D23-ACFE-4E33-85CE-850515F27A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CA88C83-4769-4A6A-8022-D13E7640CB4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8BE07AD-B3D1-4C3C-97BE-E82E0CC7E6A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DDC499F-5BC2-4A91-8FC0-3EAFB5A31A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4A94490-3D73-4C3D-AEAF-50987DB35598}"/>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6655807F-31BD-4E0D-B858-90F5B80B166A}"/>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7E3CB11-9E62-4BF4-AC51-60CC5D8AE19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C5FDA8C6-63AA-4A58-832B-7768000D28B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E20768F9-2E6E-4E49-B56B-65AFDD7DB5F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B9CBA7CE-DDD8-447D-B06F-E9C4DF830918}"/>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F4A9B2EA-F3F3-4414-B9D5-7CD2691122D8}"/>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21796467-1926-4C80-8755-390A020D73CB}"/>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C2D445B-61D8-4AC3-9446-08993A270B2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51BE93E9-6673-4F3E-9C59-F4925E566DE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399E8EB0-D037-4DE5-A5CB-089F778F507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31AE89DC-3727-404A-89D6-513B979D11F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0D787A50-CF5D-4EE1-803D-09EC80E95C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5E7C3FAD-166C-4F5B-909D-A2D93A13108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BFB87FC7-3A52-412F-B3D8-87FA961E538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97A0F98B-6E3B-4F5F-AB36-D0FA3766DBC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61A1BCD-7651-49FA-9572-AC1F181CDDF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64359419-E5B2-4E90-9341-F0F6DD4E972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622C503A-3098-4837-A1B3-A1475DC4755D}"/>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6D3F45C-A0EB-41B2-85DD-48F62818B5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8D636D66-DA7E-4FF6-B63F-C79C0745BD0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B2B51680-E6BE-4020-A538-F556B8DE99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60F7D0B3-D08B-411F-AD7D-27BBAE5088B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9AE5BD4-7378-4D50-8761-B7CB5076281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84F4205-028B-4129-BA6F-CE69CDC1DA8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BCA32379-55CA-4CCB-AF75-661221325E8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3A5E86D1-265D-4E82-9913-BE5FC80D379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D71C28C8-BAF2-44D6-9082-2A945CCC8027}"/>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3E0F0D05-96FA-41C9-A137-58E2B20FDB9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3F2D7AD3-1177-484A-BADE-AF46438A97C1}"/>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9702F5B5-ABE4-4414-A5C5-AAF66C9D372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EE9F556-D1FC-43CE-911F-D4AFC8738CA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6A62200A-97A3-4EC3-AAB2-18AA35649BF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317DC1E-59CF-455A-9E2B-A4B5AB903563}"/>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50A9EA0C-92AD-4F00-B06E-B4C28E82344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0E7D7AEC-03B0-4F72-96B5-96FC30CB8CA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25D95EE-3E9C-4ADE-B5C3-B67444E80B8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FA99E513-D949-4F43-A10E-D0AA7F0B754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6A856CDE-8AF4-43D8-ACB6-9D0F7BA605E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D9367455-50B3-468B-A04D-77704EFBA7A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7E5EC87D-16BC-45C0-A29F-EB1ED210F1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53A82602-67B9-4382-A8C9-A068AF607BB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95400E-710B-4875-9589-188055DECF2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9A66D4EB-FE06-4AE4-819A-F6381911B91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8E73A9F8-6105-4D1B-9EBC-009D5DF551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DFEC27C1-D165-4836-8E1F-A515FE359A5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C1474B0E-429F-4543-9EBA-CCD33C4BC4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58D2A84F-687F-4421-8E6C-3F296B79D27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7DA0036-1F3A-4F4F-912A-164C4865BAE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64535AD-40F2-4F6B-9EDF-C98D7EE5C05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4FD77459-3614-456E-ABFE-9CE24C51C43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ECE10281-ED92-4603-9F0D-EC52D608EB1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C3F698BF-5433-4BDB-85DA-B09E61DCB549}"/>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CB46163B-478F-4BE4-B172-213A4B28856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79C3610C-9B20-40B9-8A55-BFD123A8E82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60268907-89C6-4FE3-BA10-9AD525131FA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95F17FE7-ABF0-4A59-8318-088FE29364D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F262ADB-F50C-4000-AC01-C3495F618BFF}"/>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05A271A3-FCD5-4A79-8C2F-18986639FBE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BB658B52-ABDB-4B0D-83A6-0B05F7C35D0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B4AD22DB-6666-4606-81DF-2141008AA9F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125B28A9-02C5-47DF-BC46-B13835336427}"/>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A92F3B6-F7EA-47CD-90EA-C94E3BF0073D}"/>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1FD043A-6CB8-4335-946F-AEC3B72F8FD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D934337B-5827-481B-95CE-1D37578D922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053FDD5-C3F8-431A-A327-12352371DC2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C0E1FA81-7331-4FF9-836A-E170A343873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EA511397-35E1-40D1-B51D-7751EBEAB63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A727D679-2FBC-4FF1-AB39-62A4972013D2}"/>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06DE59D9-1D47-4520-86E7-7FB262020C6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7ED45DA-8540-4C47-9E11-0E606DF096E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CF2CBE1A-79C5-4ADE-8171-F9C101DA1B3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BFD940B-1819-4E1D-A03F-3489F196FC2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392E2BAF-8A76-4832-A3C1-C13B9A9000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F09FC603-1B34-4289-B201-EBFFA9E04AD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91501E1-195B-4236-91AA-AAE838CD186A}"/>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F74E8427-0D13-4BD3-85D9-BA913CBED33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E37D971-DC47-4087-BB23-A7249513E7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A323B190-83B9-470A-AA53-C356E49CDA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5FBCE14-9B84-465E-B300-5B7D8B05E884}"/>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4193AF2-576C-44A6-894F-7DDB79E4CA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0CBBD31D-FABA-4DDD-9CDF-C5F541360CC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4FBADB39-F53D-4F13-883C-F9FFA28DC1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90752771-80D7-412B-8DEF-E5E0D9D59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0009266-FD86-41A4-8468-C11730B5D1F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D7A039D-1639-46A0-BB68-B0C6CF1C85C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F70AB0EF-2A50-4A4C-B1E3-3E6F059825D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4AA7B191-2111-4C11-93B1-07A7C679111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C7D3EE04-886E-4470-9E7E-9E994ED93C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0342708E-415A-4565-83D1-54486EDDF42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A5C8EFB-34A7-453E-B3F1-652B251A138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A6885636-1937-479D-A65D-C1FEB1D99A6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E8EDA328-44AF-492F-A9ED-464207B3B1D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02758333-AB09-47FA-8987-A2BF566FC6E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4ABBB182-6BBA-4267-892D-0AD2370D66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5202E1AC-1728-4F27-9CA1-F9A11C43C10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2A35AB1C-101B-47C0-9514-4F7552A8AE68}"/>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8A1DA8DB-27AB-4835-8496-6192348113C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04293F7F-0885-4A6E-99DA-2B00F3A0FFE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667B46EE-BA4B-40D0-BA31-0B427E19726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C9ACA0BC-C193-47B1-ACD7-028545E652B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0CF2282C-3D0A-481A-94DA-2D3D6F85FA8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CDB09D23-0CDD-4695-9D0B-237FBF72E31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19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55">
            <a:extLst>
              <a:ext uri="{FF2B5EF4-FFF2-40B4-BE49-F238E27FC236}">
                <a16:creationId xmlns:a16="http://schemas.microsoft.com/office/drawing/2014/main" id="{7FE0E027-4D19-4131-9922-4537FBF48F87}"/>
              </a:ext>
            </a:extLst>
          </p:cNvPr>
          <p:cNvSpPr>
            <a:spLocks noChangeArrowheads="1"/>
          </p:cNvSpPr>
          <p:nvPr/>
        </p:nvSpPr>
        <p:spPr bwMode="auto">
          <a:xfrm>
            <a:off x="3648076" y="1844675"/>
            <a:ext cx="4392613" cy="2089150"/>
          </a:xfrm>
          <a:prstGeom prst="rect">
            <a:avLst/>
          </a:prstGeom>
          <a:solidFill>
            <a:srgbClr val="FFB089"/>
          </a:solidFill>
          <a:ln w="9525" algn="ctr">
            <a:solidFill>
              <a:srgbClr val="99330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s-ES" altLang="es-PE">
              <a:solidFill>
                <a:schemeClr val="tx1"/>
              </a:solidFill>
              <a:latin typeface="Arial" panose="020B0604020202020204" pitchFamily="34" charset="0"/>
            </a:endParaRPr>
          </a:p>
        </p:txBody>
      </p:sp>
      <p:sp>
        <p:nvSpPr>
          <p:cNvPr id="50180" name="AutoShape 154">
            <a:hlinkClick r:id="rId2" action="ppaction://hlinkfile"/>
            <a:extLst>
              <a:ext uri="{FF2B5EF4-FFF2-40B4-BE49-F238E27FC236}">
                <a16:creationId xmlns:a16="http://schemas.microsoft.com/office/drawing/2014/main" id="{9646A507-6377-475A-87FD-51788AADEFB6}"/>
              </a:ext>
            </a:extLst>
          </p:cNvPr>
          <p:cNvSpPr>
            <a:spLocks noChangeArrowheads="1"/>
          </p:cNvSpPr>
          <p:nvPr/>
        </p:nvSpPr>
        <p:spPr bwMode="auto">
          <a:xfrm>
            <a:off x="4079875" y="2420938"/>
            <a:ext cx="3671888"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s-PE" altLang="es-PE" sz="1600" b="1" dirty="0">
                <a:solidFill>
                  <a:schemeClr val="tx1"/>
                </a:solidFill>
                <a:latin typeface="Arial" panose="020B0604020202020204" pitchFamily="34" charset="0"/>
              </a:rPr>
              <a:t>- Exposición al riesgo</a:t>
            </a:r>
          </a:p>
        </p:txBody>
      </p:sp>
      <p:grpSp>
        <p:nvGrpSpPr>
          <p:cNvPr id="9" name="Grupo 8">
            <a:extLst>
              <a:ext uri="{FF2B5EF4-FFF2-40B4-BE49-F238E27FC236}">
                <a16:creationId xmlns:a16="http://schemas.microsoft.com/office/drawing/2014/main" id="{49968721-EC76-4D84-B96F-7EDD6E079B76}"/>
              </a:ext>
            </a:extLst>
          </p:cNvPr>
          <p:cNvGrpSpPr/>
          <p:nvPr/>
        </p:nvGrpSpPr>
        <p:grpSpPr>
          <a:xfrm>
            <a:off x="0" y="340812"/>
            <a:ext cx="12192000" cy="387798"/>
            <a:chOff x="0" y="190500"/>
            <a:chExt cx="12192000" cy="387798"/>
          </a:xfrm>
        </p:grpSpPr>
        <p:cxnSp>
          <p:nvCxnSpPr>
            <p:cNvPr id="10" name="Conector recto 9">
              <a:extLst>
                <a:ext uri="{FF2B5EF4-FFF2-40B4-BE49-F238E27FC236}">
                  <a16:creationId xmlns:a16="http://schemas.microsoft.com/office/drawing/2014/main" id="{CF7F97EA-2C81-40C1-B1A1-D95144954024}"/>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061F53D1-2EEC-47B7-9EA4-473A1EE6BE1A}"/>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Métricas del proceso</a:t>
              </a:r>
            </a:p>
          </p:txBody>
        </p:sp>
        <p:cxnSp>
          <p:nvCxnSpPr>
            <p:cNvPr id="12" name="Conector recto 11">
              <a:extLst>
                <a:ext uri="{FF2B5EF4-FFF2-40B4-BE49-F238E27FC236}">
                  <a16:creationId xmlns:a16="http://schemas.microsoft.com/office/drawing/2014/main" id="{5ABFBE83-7A2A-4CD3-B18E-3D12745D061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4" name="Imagen 13">
            <a:extLst>
              <a:ext uri="{FF2B5EF4-FFF2-40B4-BE49-F238E27FC236}">
                <a16:creationId xmlns:a16="http://schemas.microsoft.com/office/drawing/2014/main" id="{29FCAC48-3FD1-42B2-A9E1-912175B14E1F}"/>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7. Artefactos del proceso</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2B14E148-2411-4625-83FB-82786F2CBBC3}"/>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84FD576C-5C80-49C7-B6E3-E3D010C34A9A}"/>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513A47ED-F365-40F3-92A0-FCC6C6C2D7D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15F83F0D-089F-435D-A006-A3972049AF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6AE0EACC-AF12-46E1-A8EF-2EBA6F201C0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2E025E45-6B6F-4446-91FE-929AD3F68AD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2588A8A-5811-4805-88FC-E6FD85CED6B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E49185FC-78AF-4E62-A159-9DC8FF02D4C8}"/>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8064BC21-D059-46EB-AA93-C6453F272062}"/>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BF1A5BA7-F855-495F-8D4D-3D1790C705C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4070D85D-F732-4B04-8C64-4B8C480EB8D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AA56F4F6-767B-46F5-BBEC-3C716C0D0F8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56B501F3-74FE-4A91-AB0E-33BAA1FBEC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7CC12DA-5532-4F9F-B4FA-53B3D4F8FD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52FB4725-87BC-4844-BA2D-FF2746EBFA8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E8B1EC49-1AEC-41A1-997C-E55D9CD8F6C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CF51851B-7D21-4DDC-896E-CA2E3E7D1969}"/>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A6865756-FD6D-48A4-BA53-B28F5B1CA04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5766698C-9812-45C8-A541-B3CE7C79D66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3789192B-8BB9-4599-99C1-9FF7F02926A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778CD90-F44C-49B0-A1FB-AF930D80B32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EF6F1C75-CEC8-4008-B46E-F1B8A503AFB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2F571EB6-BFD2-4037-AC0C-DA4068E51FC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D0F30F3-29CD-4F04-BB3B-31DD949B4D8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DAD07D60-848B-43F0-966A-4614271FE485}"/>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F4AACC6A-CDCA-445B-B0BA-BF3BB5712EAF}"/>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2EF95665-124B-46DF-868D-81E93172104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0C923DBC-3491-45E1-B72F-E758233A793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BC23B440-0EE1-44D4-B03E-EC3507C0F84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C6B7E467-2732-4251-9D98-77DDB971DF26}"/>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C8C85FE6-0CF3-4CE3-9036-D069B1922B3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7EA48A-A5A6-43C5-8136-1D162E64EF6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9E4559D-F412-449C-AC6C-0C20E6F3744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C6701174-01DF-4C39-9F49-9D62411A8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64810792-7251-42EE-8011-97555D767FB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D5F13D02-16B7-40F9-B686-2F0C64BFF34C}"/>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E3989CF7-37C3-40D2-91B9-5644D0C0E5D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0156C6B8-141B-4E11-A40E-CAB1954CD7D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C68844D5-71A7-4FF0-AA2D-AD26417A23C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5B903C08-67C4-4BFD-ACA5-A4FB333B92E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42BCF741-91E8-48D6-B3C5-1FCC83428E6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CF292A6C-98A6-4145-9DBA-701237262FB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001CEAFB-32C6-4F29-9F56-099365511CBA}"/>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A828A150-BFEA-4298-B0AC-7E91778C0D3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D22F667D-4AEF-460B-A215-CD729864BAE5}"/>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B5F28154-9DAF-442F-8FB3-0244D06D88D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F1A931BE-3BDA-4ECD-8C55-95D73AD4F14F}"/>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5AC48E18-7EE7-48E7-8467-B84E60CBCAC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517B62DD-A418-4E94-A76A-5CFE5F7B5FCD}"/>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804C4B2E-576D-4700-BFC6-D0ABF0DC0E9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9561461-679A-4F95-9461-C24F73124AA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21A40827-06FA-4606-A40C-0F501459E95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6DFBFB1C-4C8E-4138-97FE-9516DE0C44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AFE1E528-53C6-4FCB-998C-648865EF682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7ED32B14-8745-4B99-B023-EA71597AFB6A}"/>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371FFF1-8545-4042-A033-2A8AAE179D6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802F96B7-BA98-4C35-A03B-9FA4916BC2F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F09040FB-E7A8-4EC3-9779-C88224410AF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D5D7D49D-388E-4EC6-B126-38C37FC3DF2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3B0456E-940B-4CFB-B9C5-619E0F283AF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9F202145-C4DF-4F05-8140-B8DA0C12C08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A2C99FA-F038-4860-B164-3AF60051B013}"/>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6090F7F9-8D21-4F1C-86EE-AA09B619D39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5D8F674F-5FF0-420A-9132-B70AAD66B6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A60E8F21-2799-4F93-BF11-4543C76122A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50E0CED6-BB9B-4304-B4A8-CA499B3D6B7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FA315691-D05D-4FC3-842A-8FC1CDBD821A}"/>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656E298-5DCD-44D3-B61E-B573F5E465C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DB6203C4-95B5-4E99-B46E-06FD26C41BC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F11E3A54-92CF-464B-8018-0F42865EBC35}"/>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EF91C43E-FEB6-45EF-87FA-179E008E188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6E93A8A7-92E4-4440-9F3A-C1625359442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9B341A5E-286B-4FCA-A929-125188B8284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E8C80839-07BE-4C97-B94F-BF1D299ECD3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0812F08-910C-4603-B86B-B0E0095419B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90222557-D56B-4151-86C7-7AA7D83A683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BCF9E1D1-37A8-465F-A29F-4138ABEFD279}"/>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8AC692AF-2B47-4F6D-B365-0B258424315C}"/>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FD7526C2-7DD8-4F39-A9F1-3EF8A290D3F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992119CA-412E-4300-9DCD-64CBD07C0F63}"/>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66DE095B-A018-4FA0-B716-A237894AD9B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B570101F-2C98-4706-AE1E-D2DDE1DD246A}"/>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19CEA661-E9B7-435D-9264-A35E4683F5E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8CA2267C-7AC1-451C-BD27-31DC3568D67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D73C9473-5B2C-410E-9F9F-D214D30282A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65754E00-3287-4600-BCAB-A422759FF12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E9FF57A1-91EA-4197-87A3-0F1E6721B9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E6C65D76-BD25-4C69-A43E-A798A957B7A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6125ECAB-354E-489A-9212-DDD2E6B7E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49ECE43D-64BD-45BC-AA83-EF4BD5323F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866298FD-3237-4ED6-9C62-5216FB3A0F2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4F9E0272-FB0B-4200-9810-80F3364F352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4F946D3-93C0-489B-B11F-D75E306B8B3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4C971B6-287F-4B9E-AD87-0739688FA86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B2F8CBB0-36C4-4D59-BDE3-077A16488AE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A1F58A41-1616-4A8A-8B12-2C401B5BE68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134D5565-CF98-4FED-A207-6BB98E5AE75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9C7C37D-B526-48C4-98E5-44BD9C92165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E769B4D4-BD7F-4174-A80D-8BE96AA5553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51BAF03B-2C7C-49C9-880F-B16D2040F3A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5B36556C-09D7-4D3A-9B23-5DFA74A7D20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D7300210-5CDA-43BF-B7E5-B7E6A03ECC47}"/>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F2A05DC-C422-4518-AC18-7A571AC68FA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1C23DC84-24D8-497A-95F4-1077DBC56C5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09C6ED05-281B-418F-88AA-0CBAB024C84E}"/>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E0CCD665-4FF0-4D7C-BE53-F862001FD15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D9FAC183-96D2-4551-9462-213FB5214D5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FBB05C7A-B83B-4892-B788-EF23B9AC5EB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9587FC6-0FC1-424A-AD5E-28D7D7A5F1E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1AA49757-D192-4CAA-B05C-4285422A1BF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6EF46DB5-3185-4196-9B33-16EAB0BD662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D813D401-C6D0-441D-80DC-34D3FA0ADAB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571BD02C-0FFB-4CFB-BFD7-B372E4AD00F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403991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4" name="Group 310">
            <a:extLst>
              <a:ext uri="{FF2B5EF4-FFF2-40B4-BE49-F238E27FC236}">
                <a16:creationId xmlns:a16="http://schemas.microsoft.com/office/drawing/2014/main" id="{14481795-9EB9-4E90-BE9D-13496475166E}"/>
              </a:ext>
            </a:extLst>
          </p:cNvPr>
          <p:cNvGraphicFramePr>
            <a:graphicFrameLocks noGrp="1"/>
          </p:cNvGraphicFramePr>
          <p:nvPr>
            <p:ph/>
            <p:extLst>
              <p:ext uri="{D42A27DB-BD31-4B8C-83A1-F6EECF244321}">
                <p14:modId xmlns:p14="http://schemas.microsoft.com/office/powerpoint/2010/main" val="886842560"/>
              </p:ext>
            </p:extLst>
          </p:nvPr>
        </p:nvGraphicFramePr>
        <p:xfrm>
          <a:off x="1860377" y="1061008"/>
          <a:ext cx="8228013" cy="5511805"/>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1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de Gestión del Proyecto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Inicio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Planeamiento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WBS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2670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Cronograma de proyecto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Presentación kick off meeting – externo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460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Matriz de entregables de proyectos internos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Ejecución, seguimiento y control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88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Registro de riesgos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Seguimiento de cronogramas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2590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 Semanal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94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 Hoja de Trabajo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Tablero Seguimiento de Pendientes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1"/>
                  </a:ext>
                </a:extLst>
              </a:tr>
              <a:tr h="433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err="1">
                          <a:ln>
                            <a:noFill/>
                          </a:ln>
                          <a:solidFill>
                            <a:srgbClr val="000066"/>
                          </a:solidFill>
                          <a:effectLst/>
                          <a:latin typeface="Arial" pitchFamily="34" charset="0"/>
                        </a:rPr>
                        <a:t>Checklist</a:t>
                      </a:r>
                      <a:r>
                        <a:rPr kumimoji="0" lang="es-ES" sz="1100" b="0" i="0" u="none" strike="noStrike" cap="none" normalizeH="0" baseline="0" dirty="0">
                          <a:ln>
                            <a:noFill/>
                          </a:ln>
                          <a:solidFill>
                            <a:srgbClr val="000066"/>
                          </a:solidFill>
                          <a:effectLst/>
                          <a:latin typeface="Arial" pitchFamily="34" charset="0"/>
                        </a:rPr>
                        <a:t> de agenda de reuniones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2"/>
                  </a:ext>
                </a:extLst>
              </a:tr>
            </a:tbl>
          </a:graphicData>
        </a:graphic>
      </p:graphicFrame>
      <p:grpSp>
        <p:nvGrpSpPr>
          <p:cNvPr id="4" name="Grupo 3">
            <a:extLst>
              <a:ext uri="{FF2B5EF4-FFF2-40B4-BE49-F238E27FC236}">
                <a16:creationId xmlns:a16="http://schemas.microsoft.com/office/drawing/2014/main" id="{78A18039-A6BB-4128-8FA4-306C17C09E5C}"/>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AB0E9EC2-148A-4925-82FD-AD48C03FFE1A}"/>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8D5A2E6-EF3F-41A4-9323-17DAF5AD800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D747C505-8AD4-4365-991F-120E0E05C513}"/>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2FD04C93-1BD2-4B91-BCAE-A2234C46C817}"/>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849" name="Group 161">
            <a:extLst>
              <a:ext uri="{FF2B5EF4-FFF2-40B4-BE49-F238E27FC236}">
                <a16:creationId xmlns:a16="http://schemas.microsoft.com/office/drawing/2014/main" id="{121D7323-46C5-4FB4-9F19-7495CC13CC4B}"/>
              </a:ext>
            </a:extLst>
          </p:cNvPr>
          <p:cNvGraphicFramePr>
            <a:graphicFrameLocks noGrp="1"/>
          </p:cNvGraphicFramePr>
          <p:nvPr>
            <p:ph/>
            <p:extLst>
              <p:ext uri="{D42A27DB-BD31-4B8C-83A1-F6EECF244321}">
                <p14:modId xmlns:p14="http://schemas.microsoft.com/office/powerpoint/2010/main" val="220832203"/>
              </p:ext>
            </p:extLst>
          </p:nvPr>
        </p:nvGraphicFramePr>
        <p:xfrm>
          <a:off x="1847851" y="1268414"/>
          <a:ext cx="8228013" cy="4003993"/>
        </p:xfrm>
        <a:graphic>
          <a:graphicData uri="http://schemas.openxmlformats.org/drawingml/2006/table">
            <a:tbl>
              <a:tblPr/>
              <a:tblGrid>
                <a:gridCol w="431800">
                  <a:extLst>
                    <a:ext uri="{9D8B030D-6E8A-4147-A177-3AD203B41FA5}">
                      <a16:colId xmlns:a16="http://schemas.microsoft.com/office/drawing/2014/main" val="20000"/>
                    </a:ext>
                  </a:extLst>
                </a:gridCol>
                <a:gridCol w="1936749">
                  <a:extLst>
                    <a:ext uri="{9D8B030D-6E8A-4147-A177-3AD203B41FA5}">
                      <a16:colId xmlns:a16="http://schemas.microsoft.com/office/drawing/2014/main" val="20001"/>
                    </a:ext>
                  </a:extLst>
                </a:gridCol>
                <a:gridCol w="1592264">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383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13</a:t>
                      </a:r>
                      <a:endParaRPr kumimoji="0" lang="es-ES" sz="11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Proyecto interno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Ejecución, seguimiento y 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Hoja de Trabajo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603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Cuadro seguimiento de reuniones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848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actividades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Acta de reunión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Relatorio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Cierre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cierre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Oportunidad de Mejora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Propuesta de Lección Aprendida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bl>
          </a:graphicData>
        </a:graphic>
      </p:graphicFrame>
      <p:grpSp>
        <p:nvGrpSpPr>
          <p:cNvPr id="4" name="Grupo 3">
            <a:extLst>
              <a:ext uri="{FF2B5EF4-FFF2-40B4-BE49-F238E27FC236}">
                <a16:creationId xmlns:a16="http://schemas.microsoft.com/office/drawing/2014/main" id="{FACDEAB0-D80C-4D6C-B881-592D25D4B404}"/>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E6CF297B-460D-45A5-86A3-E2FB221B0372}"/>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5AF6F8C-79B7-45A3-8793-355268E268C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Artefactos del proceso</a:t>
              </a:r>
            </a:p>
          </p:txBody>
        </p:sp>
        <p:cxnSp>
          <p:nvCxnSpPr>
            <p:cNvPr id="7" name="Conector recto 6">
              <a:extLst>
                <a:ext uri="{FF2B5EF4-FFF2-40B4-BE49-F238E27FC236}">
                  <a16:creationId xmlns:a16="http://schemas.microsoft.com/office/drawing/2014/main" id="{B2C96E9F-6CB5-4AE7-A1D0-972E8785FC39}"/>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197FB967-91E8-4B0F-811B-7CBA3AE7D82D}"/>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rPr>
              <a:t>8. Historial de Revisiones</a:t>
            </a: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5A615438-D67C-4292-A1C6-912142E77D68}"/>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9804704F-33FC-463B-8182-D0B2E6CDC66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95CA83B9-636E-4C6F-9BC0-D8DB7ED24C4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42CE56D1-4C49-4A5E-B1C7-74ED1340114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E6B90E7A-98EB-43B0-995F-F589A335683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DA7B8BA1-DA77-40BD-91F6-A63C13188BD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36C87D72-B90C-4233-9786-45D2A0353DD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68A984B0-99C7-48D9-A0C1-551AF9D0B417}"/>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968C5BD2-B27B-4530-9ED1-22531919788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3F25EB61-5B1D-4FBC-80BA-BF9F3A7B727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09BEAC21-6383-4A10-83AA-EAC64D7545E1}"/>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23674E1-38FD-4725-8450-A9FF038CE8C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4DE32757-D61B-4878-A31E-E68BBDF04AD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432BB985-1B41-4B97-9507-A8F44F4FDB1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2106C024-A254-426E-8F35-076AE8B555F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4E10C861-6F4C-4CC3-A239-D993B3DEABF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970AE9B6-7FB0-416F-B36F-BA4074BA9D7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E857801C-B31F-4AE3-A563-1F510BA678E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C176AD2A-5816-4804-BFF7-1E80C8C114C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A8C8C670-AD5E-4FD0-A679-8227ADCD5A3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7E7DC2D7-919F-427D-929E-BAC28D2CFC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65A1514D-093C-43E4-A736-35D71B8F46F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81DBC199-9EE0-43AC-ACCE-E28DE059BEB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DAB201DA-FEFB-4AC0-9839-2F52C795DF4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EE7ACDB2-B02D-4E33-A917-9512E87AE7C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BDABC248-D827-481B-A6BB-B26B00D37361}"/>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45CE2E77-1667-4FE9-8A9A-00273E76B5C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5BCDAAB5-09A0-4D00-B52F-403C58A2385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F44C643C-64AD-4AE1-AC3E-E7E96DD2454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9A2EE7DB-AFDD-4328-BFBA-C70BF272DA7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C2203BF-D301-46A0-85A8-9A9CB4B9619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C85AF6E0-71EA-44FC-84D9-EF8E0456DF1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F4DE91A7-F6F0-4644-B813-7ED89C10405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902C5849-E79F-437B-933B-6D3F93C67F55}"/>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862A2346-A3A6-49AF-90EB-D531DADDC48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76A3FC17-56FB-4653-B456-2E86B5E7633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81B67BF7-0ACB-4958-B536-E205C7C8657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4841E3E3-5625-411A-BFE5-6CE22818A20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97EB0685-FD7A-458F-81F0-0273A4155ED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8A3D5AC-599F-41D9-87C8-1660202A4B8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12222AED-D3B9-4C0D-8D33-5E7028EABED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93E9B53-0C45-41CC-BA0C-3C5555C56D13}"/>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8C245FCA-B650-4144-967D-5823C08289B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F7FF52D-E25E-4A75-A8B9-D69C33DE12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15DCCEBB-520B-48D4-A413-928C2F4EBF4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3904341E-98E1-429B-BEEA-B9701E0B39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16BD3A22-8481-4406-BDED-CA21A4FE774D}"/>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255DFCB4-7E8B-4A05-A9AF-E955D7F6F74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05F0B2C1-FFB7-4954-8907-6C7C1ACB6FD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13B62CEC-1EFD-4559-8029-F83B6D93E03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48EA44CB-9677-4D50-BAF8-9CE0AAF5488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888F9F4A-A1FD-4CBC-BEBF-7BE78957CBE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AE825BA-BB58-4068-9785-18ED26E5872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31FE22F9-F61E-4BD2-B551-B5F183FFA47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B94C2C2A-B68B-492D-BB10-1C7C5159FB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36430448-CBA3-4AEB-90F4-F12B31E5F79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D2C2C29E-D539-4103-8995-72956E22C1B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3A9444A-218C-40F6-BAE3-BDFF566A52F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BB167D99-88B5-48C5-97B9-AC6E0FB3A83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DD011E85-17F1-4E39-BAB9-2C88A5353E5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087724AB-525F-42B3-8ED8-6F3ED4EC81B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085D7CD9-5B18-40E4-AE33-A52CB8DF3D3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4E60F96B-FA23-46B8-8450-9424D00F68D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980C5239-50A4-43DA-9147-D242DC207EF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927CA189-7C77-4FA1-ACA0-335D7C254AE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CF0F1ECF-1D94-46C6-AD5E-281D1B42D4A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383B93F7-7B10-4B6B-B5DF-39E0A1733C7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311CB9A9-1D5D-4CED-BB55-85DEF45A78C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83FFB92-FFB3-4589-8F55-A1C8C275736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A37F052C-3C16-43F3-A0EB-E1F933A7030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1820CCB2-AF3A-4E29-92E5-4D04359C72EF}"/>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23437482-C26C-4C91-8685-8607F927329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F0B93B-4A6D-4CBF-A52B-838AA500BCC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B9F8705-997F-4E80-84BA-FFD8A27D729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CC746DF5-8014-45CB-B78C-AFD2CE0F5A0D}"/>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0DFF561D-D953-4B9C-8D9E-E8234F52AFD8}"/>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BAF8DAC-F268-4E8B-8F29-2256B1B5C4A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17E6932-7A25-40AB-B762-540707A415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359038FD-A7D7-403A-A466-9CB77E32259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C1824B53-9808-491A-B829-73A30A29EAE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DDD42E1-CD10-4169-A5CD-63B98E116DA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264C28B7-3545-4D7A-9870-14B88CFF3D8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4723C50D-87B9-4838-9E82-E9234AD9AAB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BF4C223A-1ABA-4339-98BE-5CC8F75A17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75038A36-2697-48C8-949E-AC45F1EC8194}"/>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1D0B892E-660A-4DFA-BDBE-88C1048A982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1753E463-013A-4FE7-876D-9C73C91566C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8D180DE4-513B-499C-ADD4-9D345AB2ADA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9EBB1657-3649-4BA7-A4C5-FEA83E6E93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82A4CE14-37BD-412D-A120-80E614BB902E}"/>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97C6D2A9-2836-4D1F-B2FC-1D3F09C9F4A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903CA04E-A02C-4F2C-B0BA-62B164C532E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730DA035-7871-4D53-A079-3EF3869D31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491F46B8-44A0-445B-981C-6CDADA59D6F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4C7EF6C-5322-43EF-9D2E-326A37840270}"/>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0E7BE742-98BE-4B11-A35D-89898192EB2B}"/>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BEEAF4FE-DB25-4B87-A27C-5D9F8DF44A9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C60CB37F-76CC-47F7-A2C5-CD470A1D2BD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A08B908-31A1-4802-99B6-AB50FA9B693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B5D3BAF0-6014-4688-95C8-FCA2A78B993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11DB0B87-3BC3-4BFC-B2AC-2A4A190DFDE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C8E14942-C901-46C8-A626-B06978642FC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A2D3077D-6C6A-4B9C-B5DE-89AD63E4DAF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8A6A816D-2A09-4C09-B04C-A15B14E5244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0D82747-9393-4710-8A17-CB8BA6254E5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405A7DB1-6C25-4A8C-8F31-3D49E94F65B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871B8520-7930-4E79-8F33-9C6202CA9A7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D9B3685D-4E11-4ACD-AF79-5F7FE7675FF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FB271708-0ED4-4B73-87B5-90F36A7773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D88BF934-6D67-424B-9802-83DF7EC1AC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7011BCEA-D92D-4C9D-9966-37909A430262}"/>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BC37B252-6673-4EA0-A346-0811E884297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36D5759D-D2D5-4BA1-809C-AA41D2F6F25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12894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33" name="Group 157">
            <a:extLst>
              <a:ext uri="{FF2B5EF4-FFF2-40B4-BE49-F238E27FC236}">
                <a16:creationId xmlns:a16="http://schemas.microsoft.com/office/drawing/2014/main" id="{B17679B9-7284-4C26-93C3-1AD0A7853CCC}"/>
              </a:ext>
            </a:extLst>
          </p:cNvPr>
          <p:cNvGraphicFramePr>
            <a:graphicFrameLocks noGrp="1"/>
          </p:cNvGraphicFramePr>
          <p:nvPr>
            <p:ph/>
            <p:extLst>
              <p:ext uri="{D42A27DB-BD31-4B8C-83A1-F6EECF244321}">
                <p14:modId xmlns:p14="http://schemas.microsoft.com/office/powerpoint/2010/main" val="3447637446"/>
              </p:ext>
            </p:extLst>
          </p:nvPr>
        </p:nvGraphicFramePr>
        <p:xfrm>
          <a:off x="1846264" y="1484314"/>
          <a:ext cx="8497887" cy="4151416"/>
        </p:xfrm>
        <a:graphic>
          <a:graphicData uri="http://schemas.openxmlformats.org/drawingml/2006/table">
            <a:tbl>
              <a:tblPr firstRow="1"/>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16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Versión</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Fecha</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Autor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Estado</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Responsable de revisión y/o aprobación / Rol</a:t>
                      </a:r>
                      <a:endParaRPr kumimoji="0" lang="es-ES" sz="1600" b="1" i="0" u="none" strike="noStrike" cap="none" normalizeH="0" baseline="0" dirty="0">
                        <a:ln>
                          <a:noFill/>
                        </a:ln>
                        <a:solidFill>
                          <a:schemeClr val="bg1"/>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solidFill>
                      <a:schemeClr val="accent3">
                        <a:lumMod val="50000"/>
                      </a:schemeClr>
                    </a:solidFill>
                  </a:tcPr>
                </a:tc>
                <a:extLst>
                  <a:ext uri="{0D108BD9-81ED-4DB2-BD59-A6C34878D82A}">
                    <a16:rowId xmlns:a16="http://schemas.microsoft.com/office/drawing/2014/main" val="10000"/>
                  </a:ext>
                </a:extLst>
              </a:tr>
              <a:tr h="798726">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1.0</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16-01-2020</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Elliot Garamendi</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funcional)</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Revisado</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Acsafkineret Yonamine </a:t>
                      </a:r>
                    </a:p>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a:t>
                      </a:r>
                      <a:endParaRPr kumimoji="0" lang="es-ES" sz="12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2</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1.1</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lang="es-ES" sz="1600" b="0" i="0" u="none" strike="noStrike" cap="none" normalizeH="0" baseline="0">
                          <a:ln>
                            <a:noFill/>
                          </a:ln>
                          <a:solidFill>
                            <a:srgbClr val="000066"/>
                          </a:solidFill>
                          <a:effectLst/>
                          <a:latin typeface="Arial"/>
                        </a:rPr>
                        <a:t>24-01-2020</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Acsafkineret Yonamine</a:t>
                      </a:r>
                    </a:p>
                    <a:p>
                      <a:pPr marL="0" marR="0" lvl="0" indent="0" algn="ctr">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(Jefe de proyecto)</a:t>
                      </a:r>
                      <a:endParaRPr lang="es-ES" sz="1600" b="0" i="0" u="none" strike="noStrike" cap="none" normalizeH="0" baseline="0" dirty="0">
                        <a:ln>
                          <a:noFill/>
                        </a:ln>
                        <a:solidFill>
                          <a:srgbClr val="000066"/>
                        </a:solidFill>
                        <a:effectLst/>
                        <a:latin typeface="Arial"/>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En revisión</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rtl="0" eaLnBrk="1" fontAlgn="base" latinLnBrk="0" hangingPunct="1">
                        <a:lnSpc>
                          <a:spcPct val="100000"/>
                        </a:lnSpc>
                        <a:spcBef>
                          <a:spcPct val="20000"/>
                        </a:spcBef>
                        <a:spcAft>
                          <a:spcPct val="0"/>
                        </a:spcAft>
                        <a:buFontTx/>
                        <a:buNone/>
                      </a:pPr>
                      <a:r>
                        <a:rPr lang="es-ES" sz="1600" b="0" i="0" u="none" strike="noStrike" cap="none" normalizeH="0" baseline="0">
                          <a:ln>
                            <a:noFill/>
                          </a:ln>
                          <a:solidFill>
                            <a:srgbClr val="000066"/>
                          </a:solidFill>
                          <a:effectLst/>
                          <a:latin typeface="Arial"/>
                        </a:rPr>
                        <a:t>Manuel Saenz</a:t>
                      </a: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3</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98">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4</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91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5</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454">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6</a:t>
                      </a: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31" marB="45731" anchor="ctr" horzOverflow="overflow">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ap="flat" cmpd="sng" algn="ctr">
                      <a:solidFill>
                        <a:schemeClr val="accent3">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 name="Grupo 3">
            <a:extLst>
              <a:ext uri="{FF2B5EF4-FFF2-40B4-BE49-F238E27FC236}">
                <a16:creationId xmlns:a16="http://schemas.microsoft.com/office/drawing/2014/main" id="{8728CEFC-0863-4FA2-A64D-4ED001E769BD}"/>
              </a:ext>
            </a:extLst>
          </p:cNvPr>
          <p:cNvGrpSpPr/>
          <p:nvPr/>
        </p:nvGrpSpPr>
        <p:grpSpPr>
          <a:xfrm>
            <a:off x="0" y="340812"/>
            <a:ext cx="12192000" cy="387798"/>
            <a:chOff x="0" y="190500"/>
            <a:chExt cx="12192000" cy="387798"/>
          </a:xfrm>
        </p:grpSpPr>
        <p:cxnSp>
          <p:nvCxnSpPr>
            <p:cNvPr id="5" name="Conector recto 4">
              <a:extLst>
                <a:ext uri="{FF2B5EF4-FFF2-40B4-BE49-F238E27FC236}">
                  <a16:creationId xmlns:a16="http://schemas.microsoft.com/office/drawing/2014/main" id="{F74AEDF2-65DD-4DCA-9158-9A298DE23C33}"/>
                </a:ext>
                <a:ext uri="{C183D7F6-B498-43B3-948B-1728B52AA6E4}">
                  <adec:decorative xmlns:adec="http://schemas.microsoft.com/office/drawing/2017/decorative" val="1"/>
                </a:ext>
              </a:extLst>
            </p:cNvPr>
            <p:cNvCxnSpPr>
              <a:cxnSpLocks/>
            </p:cNvCxnSpPr>
            <p:nvPr/>
          </p:nvCxnSpPr>
          <p:spPr>
            <a:xfrm>
              <a:off x="9596196" y="522898"/>
              <a:ext cx="2595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9A5AA51A-2776-4A00-9593-67B97310ABF6}"/>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Historial de revisiones</a:t>
              </a:r>
            </a:p>
          </p:txBody>
        </p:sp>
        <p:cxnSp>
          <p:nvCxnSpPr>
            <p:cNvPr id="7" name="Conector recto 6">
              <a:extLst>
                <a:ext uri="{FF2B5EF4-FFF2-40B4-BE49-F238E27FC236}">
                  <a16:creationId xmlns:a16="http://schemas.microsoft.com/office/drawing/2014/main" id="{FCB3C03F-626D-461F-947D-56DCF10B34B1}"/>
                </a:ext>
                <a:ext uri="{C183D7F6-B498-43B3-948B-1728B52AA6E4}">
                  <adec:decorative xmlns:adec="http://schemas.microsoft.com/office/drawing/2017/decorative" val="1"/>
                </a:ext>
              </a:extLst>
            </p:cNvPr>
            <p:cNvCxnSpPr>
              <a:cxnSpLocks/>
            </p:cNvCxnSpPr>
            <p:nvPr/>
          </p:nvCxnSpPr>
          <p:spPr>
            <a:xfrm>
              <a:off x="0" y="522898"/>
              <a:ext cx="28239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9" name="Imagen 8">
            <a:extLst>
              <a:ext uri="{FF2B5EF4-FFF2-40B4-BE49-F238E27FC236}">
                <a16:creationId xmlns:a16="http://schemas.microsoft.com/office/drawing/2014/main" id="{DACA7E3A-2F4D-44DE-8656-808782A66E15}"/>
              </a:ext>
            </a:extLst>
          </p:cNvPr>
          <p:cNvPicPr/>
          <p:nvPr/>
        </p:nvPicPr>
        <p:blipFill>
          <a:blip r:embed="rId2">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Rombo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3" name="Rombo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sp>
        <p:nvSpPr>
          <p:cNvPr id="15" name="Título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es-ES" sz="7200" b="1" dirty="0">
                <a:solidFill>
                  <a:schemeClr val="bg1"/>
                </a:solidFill>
              </a:rPr>
              <a:t>Gracias</a:t>
            </a:r>
            <a:endParaRPr lang="es-ES" sz="7200" dirty="0">
              <a:solidFill>
                <a:schemeClr val="accent4"/>
              </a:solidFill>
            </a:endParaRPr>
          </a:p>
        </p:txBody>
      </p:sp>
      <p:pic>
        <p:nvPicPr>
          <p:cNvPr id="7" name="Imagen 6">
            <a:extLst>
              <a:ext uri="{FF2B5EF4-FFF2-40B4-BE49-F238E27FC236}">
                <a16:creationId xmlns:a16="http://schemas.microsoft.com/office/drawing/2014/main" id="{29FBC830-C34E-4A9E-A66C-CB1EBA947A1A}"/>
              </a:ext>
            </a:extLst>
          </p:cNvPr>
          <p:cNvPicPr/>
          <p:nvPr/>
        </p:nvPicPr>
        <p:blipFill>
          <a:blip r:embed="rId3">
            <a:extLst>
              <a:ext uri="{28A0092B-C50C-407E-A947-70E740481C1C}">
                <a14:useLocalDpi xmlns:a14="http://schemas.microsoft.com/office/drawing/2010/main" val="0"/>
              </a:ext>
            </a:extLst>
          </a:blip>
          <a:stretch>
            <a:fillRect/>
          </a:stretch>
        </p:blipFill>
        <p:spPr>
          <a:xfrm>
            <a:off x="5366067" y="5798475"/>
            <a:ext cx="1459865" cy="449580"/>
          </a:xfrm>
          <a:prstGeom prst="rect">
            <a:avLst/>
          </a:prstGeom>
        </p:spPr>
      </p:pic>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es-ES" dirty="0"/>
              <a:t>Diapositiva de análisis de proyecto 3</a:t>
            </a:r>
          </a:p>
        </p:txBody>
      </p:sp>
      <p:grpSp>
        <p:nvGrpSpPr>
          <p:cNvPr id="13" name="Grupo 12">
            <a:extLst>
              <a:ext uri="{FF2B5EF4-FFF2-40B4-BE49-F238E27FC236}">
                <a16:creationId xmlns:a16="http://schemas.microsoft.com/office/drawing/2014/main" id="{C2506C26-C265-40A3-8C29-56B469A680A1}"/>
              </a:ext>
            </a:extLst>
          </p:cNvPr>
          <p:cNvGrpSpPr/>
          <p:nvPr/>
        </p:nvGrpSpPr>
        <p:grpSpPr>
          <a:xfrm>
            <a:off x="0" y="156238"/>
            <a:ext cx="12192000" cy="1163395"/>
            <a:chOff x="0" y="156238"/>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56238"/>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Objetivo y alcance </a:t>
              </a:r>
            </a:p>
            <a:p>
              <a:pPr algn="ctr"/>
              <a:r>
                <a:rPr lang="es-ES" sz="2800" b="1" dirty="0">
                  <a:solidFill>
                    <a:schemeClr val="tx1">
                      <a:lumMod val="75000"/>
                      <a:lumOff val="25000"/>
                    </a:schemeClr>
                  </a:solidFill>
                </a:rPr>
                <a:t>del proceso</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pic>
        <p:nvPicPr>
          <p:cNvPr id="1026" name="Picture 2" descr="Grupo de compañeros de trabajo poniendo las manos juntas Foto gratis">
            <a:extLst>
              <a:ext uri="{FF2B5EF4-FFF2-40B4-BE49-F238E27FC236}">
                <a16:creationId xmlns:a16="http://schemas.microsoft.com/office/drawing/2014/main" id="{DDAAE71A-256E-4976-B7F4-E55E41DB2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55" y="1267494"/>
            <a:ext cx="7702313" cy="513077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741490FD-8AE4-4FFC-B0C8-E35468B478F9}"/>
              </a:ext>
            </a:extLst>
          </p:cNvPr>
          <p:cNvGrpSpPr/>
          <p:nvPr/>
        </p:nvGrpSpPr>
        <p:grpSpPr>
          <a:xfrm>
            <a:off x="4891357" y="3962400"/>
            <a:ext cx="7002085" cy="1926000"/>
            <a:chOff x="4891357" y="3962400"/>
            <a:chExt cx="7002085" cy="1926000"/>
          </a:xfrm>
          <a:solidFill>
            <a:srgbClr val="CB7A09"/>
          </a:solidFill>
        </p:grpSpPr>
        <p:sp>
          <p:nvSpPr>
            <p:cNvPr id="43" name="Trapezoide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7429400" y="1424357"/>
              <a:ext cx="1926000" cy="700208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7" name="Rectángulo 46">
              <a:extLst>
                <a:ext uri="{FF2B5EF4-FFF2-40B4-BE49-F238E27FC236}">
                  <a16:creationId xmlns:a16="http://schemas.microsoft.com/office/drawing/2014/main" id="{1751D31D-3535-411D-8BAC-95CCC90AB185}"/>
                </a:ext>
              </a:extLst>
            </p:cNvPr>
            <p:cNvSpPr/>
            <p:nvPr/>
          </p:nvSpPr>
          <p:spPr>
            <a:xfrm>
              <a:off x="5165926" y="5116680"/>
              <a:ext cx="1917398" cy="369332"/>
            </a:xfrm>
            <a:prstGeom prst="rect">
              <a:avLst/>
            </a:prstGeom>
            <a:grpFill/>
          </p:spPr>
          <p:txBody>
            <a:bodyPr wrap="square" lIns="0" tIns="0" rIns="0" bIns="0" rtlCol="0">
              <a:spAutoFit/>
            </a:bodyPr>
            <a:lstStyle/>
            <a:p>
              <a:pPr algn="ctr"/>
              <a:r>
                <a:rPr lang="es-ES" sz="2400" b="1" dirty="0">
                  <a:solidFill>
                    <a:schemeClr val="bg1"/>
                  </a:solidFill>
                  <a:effectLst>
                    <a:outerShdw blurRad="38100" dist="38100" dir="2700000" algn="tl">
                      <a:srgbClr val="000000">
                        <a:alpha val="43137"/>
                      </a:srgbClr>
                    </a:outerShdw>
                  </a:effectLst>
                </a:rPr>
                <a:t>ALCANCE</a:t>
              </a:r>
            </a:p>
          </p:txBody>
        </p:sp>
        <p:sp>
          <p:nvSpPr>
            <p:cNvPr id="52" name="Rectángulo 51">
              <a:extLst>
                <a:ext uri="{FF2B5EF4-FFF2-40B4-BE49-F238E27FC236}">
                  <a16:creationId xmlns:a16="http://schemas.microsoft.com/office/drawing/2014/main" id="{A8534162-B6E2-4579-9DAD-AD8DE07459BC}"/>
                </a:ext>
              </a:extLst>
            </p:cNvPr>
            <p:cNvSpPr/>
            <p:nvPr/>
          </p:nvSpPr>
          <p:spPr>
            <a:xfrm>
              <a:off x="8051583" y="4433693"/>
              <a:ext cx="3097591" cy="1227067"/>
            </a:xfrm>
            <a:prstGeom prst="rect">
              <a:avLst/>
            </a:prstGeom>
            <a:grpFill/>
          </p:spPr>
          <p:txBody>
            <a:bodyPr wrap="square" lIns="0" tIns="0" rIns="0" bIns="0" rtlCol="0" anchor="t">
              <a:spAutoFit/>
            </a:bodyPr>
            <a:lstStyle/>
            <a:p>
              <a:pPr algn="ctr">
                <a:lnSpc>
                  <a:spcPts val="1900"/>
                </a:lnSpc>
              </a:pPr>
              <a:r>
                <a:rPr lang="es-ES" sz="2400" dirty="0">
                  <a:solidFill>
                    <a:schemeClr val="bg1"/>
                  </a:solidFill>
                  <a:cs typeface="Segoe UI"/>
                </a:rPr>
                <a:t>Este proceso aplica para el proyecto “Cachimbo a Crack” impulsado por la empresa BASE2 para </a:t>
              </a:r>
              <a:r>
                <a:rPr lang="es-ES" sz="2400">
                  <a:solidFill>
                    <a:schemeClr val="bg1"/>
                  </a:solidFill>
                  <a:cs typeface="Segoe UI"/>
                </a:rPr>
                <a:t>el cliente Manuel Saenz.</a:t>
              </a:r>
            </a:p>
          </p:txBody>
        </p:sp>
        <p:sp>
          <p:nvSpPr>
            <p:cNvPr id="57" name="Forma libre 4344" descr="Icono de llave inglesa. ">
              <a:extLst>
                <a:ext uri="{FF2B5EF4-FFF2-40B4-BE49-F238E27FC236}">
                  <a16:creationId xmlns:a16="http://schemas.microsoft.com/office/drawing/2014/main" id="{C131659B-1A41-4821-9349-1E69BBBB560E}"/>
                </a:ext>
              </a:extLst>
            </p:cNvPr>
            <p:cNvSpPr>
              <a:spLocks/>
            </p:cNvSpPr>
            <p:nvPr/>
          </p:nvSpPr>
          <p:spPr bwMode="auto">
            <a:xfrm>
              <a:off x="5727316" y="4205398"/>
              <a:ext cx="720000" cy="7200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grpSp>
        <p:nvGrpSpPr>
          <p:cNvPr id="7" name="Grupo 6">
            <a:extLst>
              <a:ext uri="{FF2B5EF4-FFF2-40B4-BE49-F238E27FC236}">
                <a16:creationId xmlns:a16="http://schemas.microsoft.com/office/drawing/2014/main" id="{EAE24875-AE1A-4ECD-905D-C069DF3F5B05}"/>
              </a:ext>
            </a:extLst>
          </p:cNvPr>
          <p:cNvGrpSpPr/>
          <p:nvPr/>
        </p:nvGrpSpPr>
        <p:grpSpPr>
          <a:xfrm>
            <a:off x="4891360" y="1620253"/>
            <a:ext cx="7002084" cy="1925055"/>
            <a:chOff x="4891360" y="1620253"/>
            <a:chExt cx="7002084" cy="1925055"/>
          </a:xfrm>
        </p:grpSpPr>
        <p:sp>
          <p:nvSpPr>
            <p:cNvPr id="2" name="Trapezoide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429874" y="-918261"/>
              <a:ext cx="1925055" cy="70020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 name="Rectángulo 3">
              <a:extLst>
                <a:ext uri="{FF2B5EF4-FFF2-40B4-BE49-F238E27FC236}">
                  <a16:creationId xmlns:a16="http://schemas.microsoft.com/office/drawing/2014/main" id="{3F19BFA5-D0CA-4CF0-8499-504D956B6563}"/>
                </a:ext>
              </a:extLst>
            </p:cNvPr>
            <p:cNvSpPr/>
            <p:nvPr/>
          </p:nvSpPr>
          <p:spPr>
            <a:xfrm>
              <a:off x="5256919" y="2791917"/>
              <a:ext cx="1917398" cy="369332"/>
            </a:xfrm>
            <a:prstGeom prst="rect">
              <a:avLst/>
            </a:prstGeom>
          </p:spPr>
          <p:txBody>
            <a:bodyPr wrap="square" lIns="0" tIns="0" rIns="0" bIns="0" rtlCol="0">
              <a:spAutoFit/>
            </a:bodyPr>
            <a:lstStyle/>
            <a:p>
              <a:pPr algn="ctr" rtl="0"/>
              <a:r>
                <a:rPr lang="es-ES" sz="2400" b="1" dirty="0">
                  <a:solidFill>
                    <a:schemeClr val="bg1"/>
                  </a:solidFill>
                  <a:effectLst>
                    <a:outerShdw blurRad="38100" dist="38100" dir="2700000" algn="tl">
                      <a:srgbClr val="000000">
                        <a:alpha val="43137"/>
                      </a:srgbClr>
                    </a:outerShdw>
                  </a:effectLst>
                </a:rPr>
                <a:t>OBJETIVO</a:t>
              </a:r>
            </a:p>
          </p:txBody>
        </p:sp>
        <p:sp>
          <p:nvSpPr>
            <p:cNvPr id="51" name="Rectángulo 50">
              <a:extLst>
                <a:ext uri="{FF2B5EF4-FFF2-40B4-BE49-F238E27FC236}">
                  <a16:creationId xmlns:a16="http://schemas.microsoft.com/office/drawing/2014/main" id="{8AA18108-5B8B-4147-84A7-D30A16BEC4EA}"/>
                </a:ext>
              </a:extLst>
            </p:cNvPr>
            <p:cNvSpPr/>
            <p:nvPr/>
          </p:nvSpPr>
          <p:spPr>
            <a:xfrm>
              <a:off x="7926800" y="1989937"/>
              <a:ext cx="3347155" cy="1227067"/>
            </a:xfrm>
            <a:prstGeom prst="rect">
              <a:avLst/>
            </a:prstGeom>
          </p:spPr>
          <p:txBody>
            <a:bodyPr wrap="square" lIns="0" tIns="0" rIns="0" bIns="0" rtlCol="0" anchor="t">
              <a:spAutoFit/>
            </a:bodyPr>
            <a:lstStyle/>
            <a:p>
              <a:pPr algn="ctr">
                <a:lnSpc>
                  <a:spcPts val="1900"/>
                </a:lnSpc>
              </a:pPr>
              <a:r>
                <a:rPr lang="es-ES" sz="2400" dirty="0">
                  <a:solidFill>
                    <a:schemeClr val="bg1"/>
                  </a:solidFill>
                  <a:cs typeface="Segoe UI" panose="020B0502040204020203" pitchFamily="34" charset="0"/>
                </a:rPr>
                <a:t>Definir el mecanismo de gestión de proyecto del servicio de Desarrollo de software de la empresa BASE2.</a:t>
              </a:r>
            </a:p>
          </p:txBody>
        </p:sp>
        <p:sp>
          <p:nvSpPr>
            <p:cNvPr id="38" name="Forma libre 1676" descr="Icono de casilla de verificación. ">
              <a:extLst>
                <a:ext uri="{FF2B5EF4-FFF2-40B4-BE49-F238E27FC236}">
                  <a16:creationId xmlns:a16="http://schemas.microsoft.com/office/drawing/2014/main" id="{5188D9C1-32D3-4179-B343-41DDE3EFEED7}"/>
                </a:ext>
              </a:extLst>
            </p:cNvPr>
            <p:cNvSpPr>
              <a:spLocks noEditPoints="1"/>
            </p:cNvSpPr>
            <p:nvPr/>
          </p:nvSpPr>
          <p:spPr bwMode="auto">
            <a:xfrm>
              <a:off x="5727316" y="1989937"/>
              <a:ext cx="720000" cy="720000"/>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dirty="0"/>
            </a:p>
          </p:txBody>
        </p:sp>
      </p:grpSp>
      <p:pic>
        <p:nvPicPr>
          <p:cNvPr id="19" name="Imagen 18">
            <a:extLst>
              <a:ext uri="{FF2B5EF4-FFF2-40B4-BE49-F238E27FC236}">
                <a16:creationId xmlns:a16="http://schemas.microsoft.com/office/drawing/2014/main" id="{5245D5AA-7DF5-4AD8-A084-F975AEA9C435}"/>
              </a:ext>
            </a:extLst>
          </p:cNvPr>
          <p:cNvPicPr/>
          <p:nvPr/>
        </p:nvPicPr>
        <p:blipFill>
          <a:blip r:embed="rId4">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225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 Términos y definiciones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422585E7-83C7-4622-B00F-7512D83D769A}"/>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FAB22CD7-139B-425D-9C3C-B7054AC07CE4}"/>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E9664442-D7FC-4029-B5C9-4B6B27561FA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293928FD-5D03-4A81-9370-B5FC4C70B248}"/>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9B34817B-3212-4F81-9B1A-84ED61E197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13C6F0A0-D508-49A4-A1C1-FB50E167102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C3A89BA5-BF16-43BA-9736-7110A5926AE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C13A57C3-4615-4BD4-8440-D2857C415D7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A2AD28B3-4E82-4FCA-BACB-6EA6581DE22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C85B6584-DC80-48F7-B5BB-9D5231ECDBC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780F93AC-98CF-40B2-905D-EAD396D112C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D7E4E2C4-D247-4AC9-AED4-86F892A792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1F06A078-4510-4032-AB64-036B007F81D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00233CD9-372D-4BC6-9C7D-D47F09C465E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AE1076E9-6BBF-47EA-8F12-B47CF033A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9FD6CC4A-5B62-4483-826D-B5F80A590E1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3FD594F-9C01-4319-B337-0C99F62C937F}"/>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58920784-24DE-4CC8-8543-3A5186FAA03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3421BDEF-8288-4F4D-BD52-CCE1B486025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744BCB2-2774-4CE8-A424-4BA3CF53F5E3}"/>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467C821-A1EB-49BB-BF3D-B4E19C262F5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09BC7622-8572-4DDA-B6B4-4931EA385FB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606990A9-1902-4B7C-9F0A-AE487FFFD4B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E10DD5A3-C49F-428E-9EE3-B2FEA1B3FA3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53B3E42F-6982-467A-9F08-E7F570A7E57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AECCE8EF-3924-49D1-A815-CDAB940DEBD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8AB9356B-20FE-4DA5-819E-445B11FF1E5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A21AD7EF-9202-4DAC-BC7D-D25268DDF9B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CADDA1F4-A463-4A11-9A31-4E1A8CA849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4A221C05-F603-4E90-8A76-02BE449EE145}"/>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BFAE3070-D901-4545-92E1-67122ED5645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E3E13337-88CB-456F-B545-82D64C58555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3B5E7B46-E9C6-4917-BC0A-590568F38FD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4A295603-DCBB-45AF-B2D0-62A294F2D61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D0E1A7E2-8184-4D5D-8399-A341BAE40E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F8101FBC-9501-4378-9E23-8EC891B41A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79E0EB3F-1DC1-4E64-880F-CCF7DD620A0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AD991DBE-A029-419C-86AF-417FAD67289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0E32F189-2E66-4C0F-99D8-7EAA070C02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7F5666E3-EE3F-47FE-AE03-3CB9F763106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AC44A0DF-586E-4D7C-BD3E-73477F4E5FB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B1B0F2C7-FA82-42DD-8363-3FF9E372BCB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9F4AF218-5ED3-4D33-8D86-DE98FE22D3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62065E02-6432-4862-A201-1E148D00F284}"/>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89703E3E-0FB7-492B-BDF4-63D8660F3CD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C41276C9-3DC2-4091-B0B1-7AA85F20C8B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B4905350-7DA5-4B72-82E0-C10A9058771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42EC2341-B4AC-4F15-A79A-5034F9DE2519}"/>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3B7B5069-EB12-4FFE-AFCF-F7CA8319DAC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05B612B9-B599-461C-8822-D3BE6BB629A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0F17DDB1-A744-4709-BCF0-8C52874014A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4BC63294-146A-46A7-9537-A70D6145EC5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022B519E-4FF9-4193-806E-335CF248802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FC7D9555-0F59-4A09-9353-B351EEC05323}"/>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A46C0BBA-5152-4A56-A043-FB75009ACAE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F98AB302-2BC6-4806-8B43-9B532513814D}"/>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AB1FA9FD-9521-470E-90E2-2FC25659F5C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C474CCD0-E28C-413A-98A7-59FA8B3E73E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42840D78-0568-4AF5-AE3A-754B5A36512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71D86EEB-29F1-4DC9-8DDE-377821A724F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6ED3FF1C-B643-4253-8D48-5CF22AD1D84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FE87A4D7-51DC-458F-A5CB-015121999E0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BE6CE5AE-FAFC-4622-B130-4BDCAD16770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2F5AA70C-F245-405D-A90F-5725B6F8383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61D5DA2F-5B98-4093-82F1-32397DD06DDB}"/>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7AFDA296-69CD-4E6D-B48B-B4637D700EE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6EE67E61-640B-4CAE-9D46-C34C34B3AD7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A9A927F8-6F7D-420C-9372-CAC67B3755A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EA2C1479-24F2-493B-A413-66F80FED73F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75E39B3-19F0-4769-933C-BFACCE25BD6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65F7D2C0-52D3-487B-A705-6B90CDBD21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CC91D44F-4764-4524-B085-F5BA17B81AE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03C98B00-EF12-4FB7-BE34-A9C5DE255B4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B7B1FC0F-B888-46CF-AFB8-9DD985B254D1}"/>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043078B7-1673-414D-84F5-538C55233EEF}"/>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B83C3309-9514-4034-80DE-0E28167F2BD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9C1C758D-736E-479F-A965-9CB9F53DC1B5}"/>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9BA4456A-A251-4D76-9EE6-8E516DE5248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82C03A25-0264-40FF-A09A-A8BED0B5C18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D3553B84-211E-482D-977D-DFB62D4EE579}"/>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AB5B3EA5-3B1F-4776-A6F1-D99ECCAADF8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544425F4-065C-4C3F-9692-51B95AE56E8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6DE1CAB1-1650-4523-935D-0D9B9693A2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F913C0D9-CABE-46AB-BD53-522AA0781C6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AF24D5A8-BD80-4FD3-AE95-7334B89F567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E47EC790-775C-4F7B-937F-97151E70498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96A2A31C-9A7C-4988-A65E-8EF230BCFCD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30C0267A-8D1C-45AC-AB79-2952E8A30E8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F6EF9F97-B8A7-43F5-8917-5E318872C515}"/>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E662A4FF-5451-43B9-B1E9-B03E613E382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A08A286D-F1D7-4421-AC94-D7EBFDC002A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BE2345FE-8074-498D-B487-7F96A20EE45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A73061A0-9BCD-4485-9395-313141F3B9B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CBA78BC4-7E53-42AA-8E19-D4F472D1083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8FC4746D-41CE-4FA4-9DC9-AD5FB8BB55C3}"/>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300E8C6B-D788-4CA4-8E1E-B62C7F206F8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05C1CB60-CF0B-4F86-8239-6B06CAEA4DE2}"/>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071F3AB2-0195-4D50-875A-77C31CE91FE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4FD76C9-BD21-495E-867D-42F974751DAD}"/>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164819FB-1768-4E9D-95C1-3042BE8D3A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3B823B9B-528D-4EB9-B397-77E2DC0B773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89C0773E-E390-4FA0-9993-A79B3ACE7D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40593359-0495-41C7-96BF-F71C17956CB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B727414D-90CC-430E-9301-4036F1BF358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D6A9107A-0426-4FC2-B94B-A048EF4E10A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8E45613F-F524-4AB6-AB5E-5205E2BD743E}"/>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0DC2CEF8-BFC0-4A22-A65A-4C561A84017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7530ADEC-CDCC-4320-8593-A07210D978D9}"/>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75CBD0C7-390F-4684-BFFF-A4CC77524D7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BC1903E5-9AA9-486E-B6C9-67DB0A6ECDFA}"/>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25B53900-FB83-4A5F-B5BA-88032315C5D5}"/>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6B8F54CB-ED8C-4BAE-9536-14AB06F2C68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E0D7BA70-C53B-4806-8160-D57DDDD53FA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23420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64A885AE-96DF-409B-A622-7443A10362E5}"/>
              </a:ext>
            </a:extLst>
          </p:cNvPr>
          <p:cNvGrpSpPr/>
          <p:nvPr/>
        </p:nvGrpSpPr>
        <p:grpSpPr>
          <a:xfrm>
            <a:off x="0" y="190500"/>
            <a:ext cx="12192000" cy="1163395"/>
            <a:chOff x="0" y="190500"/>
            <a:chExt cx="12192000" cy="1163395"/>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Términos y </a:t>
              </a:r>
            </a:p>
            <a:p>
              <a:pPr algn="ctr"/>
              <a:r>
                <a:rPr lang="es-ES" sz="2800" b="1" dirty="0">
                  <a:solidFill>
                    <a:schemeClr val="tx1">
                      <a:lumMod val="75000"/>
                      <a:lumOff val="25000"/>
                    </a:schemeClr>
                  </a:solidFill>
                </a:rPr>
                <a:t>definiciones</a:t>
              </a:r>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Tabla 4">
            <a:extLst>
              <a:ext uri="{FF2B5EF4-FFF2-40B4-BE49-F238E27FC236}">
                <a16:creationId xmlns:a16="http://schemas.microsoft.com/office/drawing/2014/main" id="{DFAD7998-4797-40B2-9690-77EEEF79F729}"/>
              </a:ext>
            </a:extLst>
          </p:cNvPr>
          <p:cNvGraphicFramePr>
            <a:graphicFrameLocks noGrp="1"/>
          </p:cNvGraphicFramePr>
          <p:nvPr>
            <p:extLst>
              <p:ext uri="{D42A27DB-BD31-4B8C-83A1-F6EECF244321}">
                <p14:modId xmlns:p14="http://schemas.microsoft.com/office/powerpoint/2010/main" val="1255552490"/>
              </p:ext>
            </p:extLst>
          </p:nvPr>
        </p:nvGraphicFramePr>
        <p:xfrm>
          <a:off x="228600" y="1054104"/>
          <a:ext cx="11734800" cy="5181593"/>
        </p:xfrm>
        <a:graphic>
          <a:graphicData uri="http://schemas.openxmlformats.org/drawingml/2006/table">
            <a:tbl>
              <a:tblPr firstRow="1" bandRow="1">
                <a:tableStyleId>{F5AB1C69-6EDB-4FF4-983F-18BD219EF322}</a:tableStyleId>
              </a:tblPr>
              <a:tblGrid>
                <a:gridCol w="900533">
                  <a:extLst>
                    <a:ext uri="{9D8B030D-6E8A-4147-A177-3AD203B41FA5}">
                      <a16:colId xmlns:a16="http://schemas.microsoft.com/office/drawing/2014/main" val="2135594884"/>
                    </a:ext>
                  </a:extLst>
                </a:gridCol>
                <a:gridCol w="4052397">
                  <a:extLst>
                    <a:ext uri="{9D8B030D-6E8A-4147-A177-3AD203B41FA5}">
                      <a16:colId xmlns:a16="http://schemas.microsoft.com/office/drawing/2014/main" val="3489953311"/>
                    </a:ext>
                  </a:extLst>
                </a:gridCol>
                <a:gridCol w="6781870">
                  <a:extLst>
                    <a:ext uri="{9D8B030D-6E8A-4147-A177-3AD203B41FA5}">
                      <a16:colId xmlns:a16="http://schemas.microsoft.com/office/drawing/2014/main" val="1895310466"/>
                    </a:ext>
                  </a:extLst>
                </a:gridCol>
              </a:tblGrid>
              <a:tr h="4233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Términos</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000" b="1" i="0" u="none" strike="noStrike" cap="none" normalizeH="0" baseline="0" dirty="0">
                          <a:ln>
                            <a:noFill/>
                          </a:ln>
                          <a:solidFill>
                            <a:schemeClr val="bg1"/>
                          </a:solidFill>
                          <a:effectLst/>
                          <a:latin typeface="Arial" pitchFamily="34" charset="0"/>
                        </a:rPr>
                        <a:t>Definiciones</a:t>
                      </a:r>
                      <a:endParaRPr kumimoji="0" lang="es-ES" sz="2000" b="1" i="0" u="none" strike="noStrike" cap="none" normalizeH="0" baseline="0" dirty="0">
                        <a:ln>
                          <a:noFill/>
                        </a:ln>
                        <a:solidFill>
                          <a:schemeClr val="bg1"/>
                        </a:solidFill>
                        <a:effectLst/>
                        <a:latin typeface="Arial" pitchFamily="34" charset="0"/>
                      </a:endParaRPr>
                    </a:p>
                  </a:txBody>
                  <a:tcPr marT="45715" marB="45715" anchor="ctr" horzOverflow="overflow">
                    <a:solidFill>
                      <a:schemeClr val="accent3">
                        <a:lumMod val="75000"/>
                      </a:schemeClr>
                    </a:solidFill>
                  </a:tcPr>
                </a:tc>
                <a:extLst>
                  <a:ext uri="{0D108BD9-81ED-4DB2-BD59-A6C34878D82A}">
                    <a16:rowId xmlns:a16="http://schemas.microsoft.com/office/drawing/2014/main" val="1585714958"/>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Comité Operativo</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El equipo de trabajo asignado para las revisiones de status del proyecto, el cual incluye al cliente, al analista de calidad y demás integrantes que se crean convenientes</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2028402743"/>
                  </a:ext>
                </a:extLst>
              </a:tr>
              <a:tr h="52456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2</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Kick</a:t>
                      </a:r>
                      <a:r>
                        <a:rPr kumimoji="0" lang="es-ES" sz="1600" b="0" i="0" u="none" strike="noStrike" cap="none" normalizeH="0" baseline="0" dirty="0">
                          <a:ln>
                            <a:noFill/>
                          </a:ln>
                          <a:solidFill>
                            <a:srgbClr val="000066"/>
                          </a:solidFill>
                          <a:effectLst/>
                          <a:latin typeface="Arial" pitchFamily="34" charset="0"/>
                        </a:rPr>
                        <a:t> off Meeting – Interno</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Presentación usada en la reunión interna del lanzamiento del proyecto.</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387683676"/>
                  </a:ext>
                </a:extLst>
              </a:tr>
              <a:tr h="8793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3</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Kick</a:t>
                      </a:r>
                      <a:r>
                        <a:rPr kumimoji="0" lang="es-ES" sz="1600" b="0" i="0" u="none" strike="noStrike" cap="none" normalizeH="0" baseline="0" dirty="0">
                          <a:ln>
                            <a:noFill/>
                          </a:ln>
                          <a:solidFill>
                            <a:srgbClr val="000066"/>
                          </a:solidFill>
                          <a:effectLst/>
                          <a:latin typeface="Arial" pitchFamily="34" charset="0"/>
                        </a:rPr>
                        <a:t> off Meeting – Externo</a:t>
                      </a: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kumimoji="0" lang="es-PE" sz="1600" b="0" i="0" u="none" strike="noStrike" cap="none" normalizeH="0" baseline="0" dirty="0">
                          <a:ln>
                            <a:noFill/>
                          </a:ln>
                          <a:solidFill>
                            <a:srgbClr val="000066"/>
                          </a:solidFill>
                          <a:effectLst/>
                          <a:latin typeface="Arial"/>
                        </a:rPr>
                        <a:t>Presentación usada en la reunión con el cliente, en la cual se realiza el lanzamiento del proyecto.</a:t>
                      </a:r>
                      <a:r>
                        <a:rPr kumimoji="0" lang="en-US" sz="1600" b="0" i="0" u="none" strike="noStrike" cap="none" normalizeH="0" baseline="0" dirty="0">
                          <a:ln>
                            <a:noFill/>
                          </a:ln>
                          <a:solidFill>
                            <a:srgbClr val="000066"/>
                          </a:solidFill>
                          <a:effectLst/>
                          <a:latin typeface="Arial"/>
                        </a:rPr>
                        <a:t> </a:t>
                      </a:r>
                      <a:r>
                        <a:rPr kumimoji="0" lang="es-PE" sz="1600" b="0" i="0" u="none" strike="noStrike" cap="none" normalizeH="0" baseline="0" noProof="0" dirty="0">
                          <a:ln>
                            <a:noFill/>
                          </a:ln>
                          <a:solidFill>
                            <a:srgbClr val="000066"/>
                          </a:solidFill>
                          <a:effectLst/>
                          <a:latin typeface="Arial"/>
                        </a:rPr>
                        <a:t>Estas</a:t>
                      </a:r>
                      <a:r>
                        <a:rPr kumimoji="0" lang="en-US" sz="1600" b="0" i="0" u="none" strike="noStrike" cap="none" normalizeH="0" baseline="0" dirty="0">
                          <a:ln>
                            <a:noFill/>
                          </a:ln>
                          <a:solidFill>
                            <a:srgbClr val="000066"/>
                          </a:solidFill>
                          <a:effectLst/>
                          <a:latin typeface="Arial"/>
                        </a:rPr>
                        <a:t> se </a:t>
                      </a:r>
                      <a:r>
                        <a:rPr lang="es-PE" sz="1600" b="0" i="0" u="none" strike="noStrike" cap="none" normalizeH="0" baseline="0" noProof="0">
                          <a:ln>
                            <a:noFill/>
                          </a:ln>
                          <a:solidFill>
                            <a:srgbClr val="000066"/>
                          </a:solidFill>
                          <a:effectLst/>
                          <a:latin typeface="Arial"/>
                        </a:rPr>
                        <a:t>llevarán</a:t>
                      </a:r>
                      <a:r>
                        <a:rPr kumimoji="0" lang="es-PE" sz="1600" b="0" i="0" u="none" strike="noStrike" cap="none" normalizeH="0" baseline="0" noProof="0" dirty="0">
                          <a:ln>
                            <a:noFill/>
                          </a:ln>
                          <a:solidFill>
                            <a:srgbClr val="000066"/>
                          </a:solidFill>
                          <a:effectLst/>
                          <a:latin typeface="Arial"/>
                        </a:rPr>
                        <a:t> </a:t>
                      </a:r>
                      <a:r>
                        <a:rPr lang="es-PE" sz="1600" b="0" i="0" u="none" strike="noStrike" cap="none" normalizeH="0" baseline="0" noProof="0">
                          <a:ln>
                            <a:noFill/>
                          </a:ln>
                          <a:solidFill>
                            <a:srgbClr val="000066"/>
                          </a:solidFill>
                          <a:effectLst/>
                          <a:latin typeface="Arial"/>
                        </a:rPr>
                        <a:t>a cabo</a:t>
                      </a:r>
                      <a:r>
                        <a:rPr kumimoji="0" lang="es-PE" sz="1600" b="0" i="0" u="none" strike="noStrike" cap="none" normalizeH="0" baseline="0" noProof="0" dirty="0">
                          <a:ln>
                            <a:noFill/>
                          </a:ln>
                          <a:solidFill>
                            <a:srgbClr val="000066"/>
                          </a:solidFill>
                          <a:effectLst/>
                          <a:latin typeface="Arial"/>
                        </a:rPr>
                        <a:t> en </a:t>
                      </a:r>
                      <a:r>
                        <a:rPr kumimoji="0" lang="es-PE" sz="1600" b="0" i="0" u="none" strike="noStrike" cap="none" normalizeH="0" baseline="0" noProof="0">
                          <a:ln>
                            <a:noFill/>
                          </a:ln>
                          <a:solidFill>
                            <a:srgbClr val="000066"/>
                          </a:solidFill>
                          <a:effectLst/>
                          <a:latin typeface="Arial"/>
                        </a:rPr>
                        <a:t>las </a:t>
                      </a:r>
                      <a:r>
                        <a:rPr lang="es-PE" sz="1600" b="0" i="0" u="none" strike="noStrike" cap="none" normalizeH="0" baseline="0" noProof="0">
                          <a:ln>
                            <a:noFill/>
                          </a:ln>
                          <a:solidFill>
                            <a:srgbClr val="000066"/>
                          </a:solidFill>
                          <a:effectLst/>
                          <a:latin typeface="Arial"/>
                        </a:rPr>
                        <a:t>semanas</a:t>
                      </a:r>
                      <a:r>
                        <a:rPr kumimoji="0" lang="es-PE" sz="1600" b="0" i="0" u="none" strike="noStrike" cap="none" normalizeH="0" baseline="0" noProof="0" dirty="0">
                          <a:ln>
                            <a:noFill/>
                          </a:ln>
                          <a:solidFill>
                            <a:srgbClr val="000066"/>
                          </a:solidFill>
                          <a:effectLst/>
                          <a:latin typeface="Arial"/>
                        </a:rPr>
                        <a:t> 3,5 y 7 contando desde el 06/01/2020</a:t>
                      </a:r>
                    </a:p>
                  </a:txBody>
                  <a:tcPr marT="45715" marB="45715" anchor="ctr" horzOverflow="overflow"/>
                </a:tc>
                <a:extLst>
                  <a:ext uri="{0D108BD9-81ED-4DB2-BD59-A6C34878D82A}">
                    <a16:rowId xmlns:a16="http://schemas.microsoft.com/office/drawing/2014/main" val="3055625215"/>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4</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Informe semanal</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Informe mediante el cual el Analista de calidad o responsables informan el avance y los riesgos de sus proyectos.</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136151123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5</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err="1">
                          <a:ln>
                            <a:noFill/>
                          </a:ln>
                          <a:solidFill>
                            <a:srgbClr val="000066"/>
                          </a:solidFill>
                          <a:effectLst/>
                          <a:latin typeface="Arial" pitchFamily="34" charset="0"/>
                        </a:rPr>
                        <a:t>Relatorio</a:t>
                      </a:r>
                      <a:r>
                        <a:rPr kumimoji="0" lang="es-ES" sz="1600" b="0" i="0" u="none" strike="noStrike" cap="none" normalizeH="0" baseline="0" dirty="0">
                          <a:ln>
                            <a:noFill/>
                          </a:ln>
                          <a:solidFill>
                            <a:srgbClr val="000066"/>
                          </a:solidFill>
                          <a:effectLst/>
                          <a:latin typeface="Arial" pitchFamily="34" charset="0"/>
                        </a:rPr>
                        <a:t> del proyecto</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Documento usado durante el cierre del proyecto para presentar los puntos resaltantes y negativos del proyecto.</a:t>
                      </a:r>
                      <a:r>
                        <a:rPr kumimoji="0" lang="en-US" sz="1600" b="0" i="0" u="none" strike="noStrike" cap="none" normalizeH="0" baseline="0" dirty="0">
                          <a:ln>
                            <a:noFill/>
                          </a:ln>
                          <a:solidFill>
                            <a:srgbClr val="000066"/>
                          </a:solidFill>
                          <a:effectLst/>
                          <a:latin typeface="Arial" pitchFamily="34" charset="0"/>
                        </a:rPr>
                        <a:t>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2282676879"/>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6</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a:rPr>
                        <a:t>LMR (Lista Maestra de requerimientos)</a:t>
                      </a:r>
                    </a:p>
                  </a:txBody>
                  <a:tcPr marT="45715" marB="45715"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Describe los requerimientos de usuario, requerimiento de servicios, diccionario de atributos, diccionario de valores y sus usuarios. </a:t>
                      </a:r>
                      <a:endParaRPr kumimoji="0" lang="es-ES" sz="1600" b="0" i="0" u="none" strike="noStrike" cap="none" normalizeH="0" baseline="0" dirty="0">
                        <a:ln>
                          <a:noFill/>
                        </a:ln>
                        <a:solidFill>
                          <a:srgbClr val="000066"/>
                        </a:solidFill>
                        <a:effectLst/>
                        <a:latin typeface="Arial" pitchFamily="34" charset="0"/>
                      </a:endParaRPr>
                    </a:p>
                  </a:txBody>
                  <a:tcPr marT="45715" marB="45715" anchor="ctr" horzOverflow="overflow"/>
                </a:tc>
                <a:extLst>
                  <a:ext uri="{0D108BD9-81ED-4DB2-BD59-A6C34878D82A}">
                    <a16:rowId xmlns:a16="http://schemas.microsoft.com/office/drawing/2014/main" val="3421296823"/>
                  </a:ext>
                </a:extLst>
              </a:tr>
              <a:tr h="618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0" i="0" u="none" strike="noStrike" kern="1200" cap="none" normalizeH="0" baseline="0" dirty="0">
                          <a:ln>
                            <a:noFill/>
                          </a:ln>
                          <a:solidFill>
                            <a:srgbClr val="000066"/>
                          </a:solidFill>
                          <a:effectLst/>
                          <a:latin typeface="Arial" pitchFamily="34" charset="0"/>
                          <a:ea typeface="+mn-ea"/>
                          <a:cs typeface="+mn-cs"/>
                        </a:rPr>
                        <a:t>7</a:t>
                      </a:r>
                      <a:endParaRPr kumimoji="0" lang="es-ES" sz="1600" b="0" i="0" u="none" strike="noStrike" kern="1200" cap="none" normalizeH="0" baseline="0" dirty="0">
                        <a:ln>
                          <a:noFill/>
                        </a:ln>
                        <a:solidFill>
                          <a:srgbClr val="000066"/>
                        </a:solidFill>
                        <a:effectLst/>
                        <a:latin typeface="Arial" pitchFamily="34" charset="0"/>
                        <a:ea typeface="+mn-ea"/>
                        <a:cs typeface="+mn-cs"/>
                      </a:endParaRP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600" b="0" i="0" u="none" strike="noStrike" kern="1200" cap="none" normalizeH="0" baseline="0">
                          <a:ln>
                            <a:noFill/>
                          </a:ln>
                          <a:solidFill>
                            <a:srgbClr val="000066"/>
                          </a:solidFill>
                          <a:effectLst/>
                          <a:latin typeface="Arial"/>
                          <a:ea typeface="+mn-ea"/>
                          <a:cs typeface="+mn-cs"/>
                        </a:rPr>
                        <a:t>Gerencia de desarrollo</a:t>
                      </a:r>
                      <a:endParaRPr kumimoji="0" lang="es-ES" sz="1600" b="0" i="0" u="none" strike="noStrike" kern="1200" cap="none" normalizeH="0" baseline="0" dirty="0">
                        <a:ln>
                          <a:noFill/>
                        </a:ln>
                        <a:solidFill>
                          <a:srgbClr val="000066"/>
                        </a:solidFill>
                        <a:effectLst/>
                        <a:latin typeface="Arial" pitchFamily="34" charset="0"/>
                        <a:ea typeface="+mn-ea"/>
                        <a:cs typeface="+mn-cs"/>
                      </a:endParaRPr>
                    </a:p>
                  </a:txBody>
                  <a:tcPr marT="45715" marB="45715" anchor="ctr" horzOverflow="overflow"/>
                </a:tc>
                <a:tc>
                  <a:txBody>
                    <a:bodyPr/>
                    <a:lstStyle/>
                    <a:p>
                      <a:pPr marL="0" marR="0" lvl="0" indent="0" algn="l" rtl="0" eaLnBrk="1" fontAlgn="base" latinLnBrk="0" hangingPunct="1">
                        <a:lnSpc>
                          <a:spcPct val="100000"/>
                        </a:lnSpc>
                        <a:spcBef>
                          <a:spcPct val="20000"/>
                        </a:spcBef>
                        <a:spcAft>
                          <a:spcPct val="0"/>
                        </a:spcAft>
                        <a:buFontTx/>
                        <a:buNone/>
                      </a:pPr>
                      <a:r>
                        <a:rPr lang="es-ES" sz="1600" b="0" i="0" u="none" strike="noStrike" kern="1200" cap="none" normalizeH="0" baseline="0" dirty="0">
                          <a:ln>
                            <a:noFill/>
                          </a:ln>
                          <a:solidFill>
                            <a:srgbClr val="000066"/>
                          </a:solidFill>
                          <a:effectLst/>
                          <a:latin typeface="Arial"/>
                          <a:ea typeface="+mn-ea"/>
                          <a:cs typeface="+mn-cs"/>
                        </a:rPr>
                        <a:t>Area perteneciente a Base2 que se hará cargo del desarrollo del </a:t>
                      </a:r>
                      <a:r>
                        <a:rPr lang="es-ES" sz="1600" b="0" i="0" u="none" strike="noStrike" kern="1200" cap="none" normalizeH="0" baseline="0">
                          <a:ln>
                            <a:noFill/>
                          </a:ln>
                          <a:solidFill>
                            <a:srgbClr val="000066"/>
                          </a:solidFill>
                          <a:effectLst/>
                          <a:latin typeface="Arial"/>
                          <a:ea typeface="+mn-ea"/>
                          <a:cs typeface="+mn-cs"/>
                        </a:rPr>
                        <a:t>proyecto "Cachimbo a Crack".</a:t>
                      </a:r>
                      <a:endParaRPr kumimoji="0" lang="es-ES" sz="1600" b="0" i="0" u="none" strike="noStrike" kern="1200" cap="none" normalizeH="0" baseline="0" dirty="0">
                        <a:ln>
                          <a:noFill/>
                        </a:ln>
                        <a:solidFill>
                          <a:srgbClr val="000066"/>
                        </a:solidFill>
                        <a:effectLst/>
                        <a:latin typeface="Arial"/>
                        <a:ea typeface="+mn-ea"/>
                        <a:cs typeface="+mn-cs"/>
                      </a:endParaRPr>
                    </a:p>
                  </a:txBody>
                  <a:tcPr marT="45715" marB="45715" anchor="ctr" horzOverflow="overflow"/>
                </a:tc>
                <a:extLst>
                  <a:ext uri="{0D108BD9-81ED-4DB2-BD59-A6C34878D82A}">
                    <a16:rowId xmlns:a16="http://schemas.microsoft.com/office/drawing/2014/main" val="3943049540"/>
                  </a:ext>
                </a:extLst>
              </a:tr>
            </a:tbl>
          </a:graphicData>
        </a:graphic>
      </p:graphicFrame>
      <p:pic>
        <p:nvPicPr>
          <p:cNvPr id="9" name="Imagen 8">
            <a:extLst>
              <a:ext uri="{FF2B5EF4-FFF2-40B4-BE49-F238E27FC236}">
                <a16:creationId xmlns:a16="http://schemas.microsoft.com/office/drawing/2014/main" id="{DFEBB895-27C7-4740-82AF-47DC97262279}"/>
              </a:ext>
            </a:extLst>
          </p:cNvPr>
          <p:cNvPicPr/>
          <p:nvPr/>
        </p:nvPicPr>
        <p:blipFill>
          <a:blip r:embed="rId3">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84376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wav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F660A-7956-4301-9EC3-88889EA2DBF1}"/>
              </a:ext>
            </a:extLst>
          </p:cNvPr>
          <p:cNvSpPr>
            <a:spLocks noGrp="1"/>
          </p:cNvSpPr>
          <p:nvPr>
            <p:ph type="ctrTitle"/>
          </p:nvPr>
        </p:nvSpPr>
        <p:spPr>
          <a:xfrm>
            <a:off x="1524000" y="2699658"/>
            <a:ext cx="9144000" cy="2387600"/>
          </a:xfrm>
        </p:spPr>
        <p:txBody>
          <a:bodyPr>
            <a:normAutofit/>
          </a:bodyPr>
          <a:lstStyle/>
          <a:p>
            <a:r>
              <a:rPr lang="es-ES"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 Roles y responsabilidades</a:t>
            </a:r>
            <a:endParaRPr lang="es-PE"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ombo 4">
            <a:extLst>
              <a:ext uri="{FF2B5EF4-FFF2-40B4-BE49-F238E27FC236}">
                <a16:creationId xmlns:a16="http://schemas.microsoft.com/office/drawing/2014/main" id="{B67E5431-265F-422A-8160-6EF0789362F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6" name="Rombo 5">
            <a:extLst>
              <a:ext uri="{FF2B5EF4-FFF2-40B4-BE49-F238E27FC236}">
                <a16:creationId xmlns:a16="http://schemas.microsoft.com/office/drawing/2014/main" id="{4344A490-FC94-40E4-9416-FEE8E210BC6C}"/>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7" name="Group 8">
            <a:extLst>
              <a:ext uri="{FF2B5EF4-FFF2-40B4-BE49-F238E27FC236}">
                <a16:creationId xmlns:a16="http://schemas.microsoft.com/office/drawing/2014/main" id="{8F1B9309-115C-48C0-BCF4-A73577BECC6E}"/>
              </a:ext>
            </a:extLst>
          </p:cNvPr>
          <p:cNvGrpSpPr>
            <a:grpSpLocks/>
          </p:cNvGrpSpPr>
          <p:nvPr/>
        </p:nvGrpSpPr>
        <p:grpSpPr bwMode="auto">
          <a:xfrm>
            <a:off x="0" y="0"/>
            <a:ext cx="12191999" cy="6858000"/>
            <a:chOff x="711" y="1416"/>
            <a:chExt cx="4337" cy="2195"/>
          </a:xfrm>
        </p:grpSpPr>
        <p:sp>
          <p:nvSpPr>
            <p:cNvPr id="8" name="Line 9">
              <a:extLst>
                <a:ext uri="{FF2B5EF4-FFF2-40B4-BE49-F238E27FC236}">
                  <a16:creationId xmlns:a16="http://schemas.microsoft.com/office/drawing/2014/main" id="{49179139-96A8-4C57-ADCF-63CA9E125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 name="Line 10">
              <a:extLst>
                <a:ext uri="{FF2B5EF4-FFF2-40B4-BE49-F238E27FC236}">
                  <a16:creationId xmlns:a16="http://schemas.microsoft.com/office/drawing/2014/main" id="{149CDAFD-106B-472F-8782-956A147397C3}"/>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 name="Line 11">
              <a:extLst>
                <a:ext uri="{FF2B5EF4-FFF2-40B4-BE49-F238E27FC236}">
                  <a16:creationId xmlns:a16="http://schemas.microsoft.com/office/drawing/2014/main" id="{97B2F564-BBC9-445C-B905-4ED75E6CF333}"/>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 name="Line 12">
              <a:extLst>
                <a:ext uri="{FF2B5EF4-FFF2-40B4-BE49-F238E27FC236}">
                  <a16:creationId xmlns:a16="http://schemas.microsoft.com/office/drawing/2014/main" id="{1F5D9035-CAE5-4A82-BE6B-D0CA3DE57822}"/>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2" name="Line 13">
              <a:extLst>
                <a:ext uri="{FF2B5EF4-FFF2-40B4-BE49-F238E27FC236}">
                  <a16:creationId xmlns:a16="http://schemas.microsoft.com/office/drawing/2014/main" id="{836C1EB0-9FD4-431C-8389-236BAECFEC4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3" name="Line 14">
              <a:extLst>
                <a:ext uri="{FF2B5EF4-FFF2-40B4-BE49-F238E27FC236}">
                  <a16:creationId xmlns:a16="http://schemas.microsoft.com/office/drawing/2014/main" id="{56DFFEF7-A53F-447B-9D42-D0A104838C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4" name="Line 15">
              <a:extLst>
                <a:ext uri="{FF2B5EF4-FFF2-40B4-BE49-F238E27FC236}">
                  <a16:creationId xmlns:a16="http://schemas.microsoft.com/office/drawing/2014/main" id="{7E2FB62B-7F59-4D4B-9FFC-C71FEEEE60F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5" name="Line 16">
              <a:extLst>
                <a:ext uri="{FF2B5EF4-FFF2-40B4-BE49-F238E27FC236}">
                  <a16:creationId xmlns:a16="http://schemas.microsoft.com/office/drawing/2014/main" id="{14CC07E1-A2DC-438D-BB73-49F67AF508B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6" name="Line 17">
              <a:extLst>
                <a:ext uri="{FF2B5EF4-FFF2-40B4-BE49-F238E27FC236}">
                  <a16:creationId xmlns:a16="http://schemas.microsoft.com/office/drawing/2014/main" id="{1488F04C-263F-40BF-9A07-AA13C634FEA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7" name="Line 18">
              <a:extLst>
                <a:ext uri="{FF2B5EF4-FFF2-40B4-BE49-F238E27FC236}">
                  <a16:creationId xmlns:a16="http://schemas.microsoft.com/office/drawing/2014/main" id="{357CC777-0AE5-40B8-AF04-F15349551A3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8" name="Line 19">
              <a:extLst>
                <a:ext uri="{FF2B5EF4-FFF2-40B4-BE49-F238E27FC236}">
                  <a16:creationId xmlns:a16="http://schemas.microsoft.com/office/drawing/2014/main" id="{80FF3144-B615-4428-A48F-0722FECD4DB7}"/>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9" name="Line 20">
              <a:extLst>
                <a:ext uri="{FF2B5EF4-FFF2-40B4-BE49-F238E27FC236}">
                  <a16:creationId xmlns:a16="http://schemas.microsoft.com/office/drawing/2014/main" id="{BD84187E-7D47-490B-9921-78FFF8B1DDA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0" name="Line 21">
              <a:extLst>
                <a:ext uri="{FF2B5EF4-FFF2-40B4-BE49-F238E27FC236}">
                  <a16:creationId xmlns:a16="http://schemas.microsoft.com/office/drawing/2014/main" id="{10838018-5F2E-4E1C-9036-B4AA0D398FF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1" name="Line 22">
              <a:extLst>
                <a:ext uri="{FF2B5EF4-FFF2-40B4-BE49-F238E27FC236}">
                  <a16:creationId xmlns:a16="http://schemas.microsoft.com/office/drawing/2014/main" id="{6D6C281D-A951-49A9-AD9B-1023B426511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2" name="Line 23">
              <a:extLst>
                <a:ext uri="{FF2B5EF4-FFF2-40B4-BE49-F238E27FC236}">
                  <a16:creationId xmlns:a16="http://schemas.microsoft.com/office/drawing/2014/main" id="{AA92C2BD-F1DF-40E1-B6A1-A58D4B27D172}"/>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3" name="Line 24">
              <a:extLst>
                <a:ext uri="{FF2B5EF4-FFF2-40B4-BE49-F238E27FC236}">
                  <a16:creationId xmlns:a16="http://schemas.microsoft.com/office/drawing/2014/main" id="{37D58405-7F9C-470B-89D1-89075DBA9D7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4" name="Line 25">
              <a:extLst>
                <a:ext uri="{FF2B5EF4-FFF2-40B4-BE49-F238E27FC236}">
                  <a16:creationId xmlns:a16="http://schemas.microsoft.com/office/drawing/2014/main" id="{C5938591-8C1C-4E69-84AF-BA6B8EE04E7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5" name="Line 26">
              <a:extLst>
                <a:ext uri="{FF2B5EF4-FFF2-40B4-BE49-F238E27FC236}">
                  <a16:creationId xmlns:a16="http://schemas.microsoft.com/office/drawing/2014/main" id="{26269ABB-5FB3-403B-85D8-B9984FF994C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6" name="Line 27">
              <a:extLst>
                <a:ext uri="{FF2B5EF4-FFF2-40B4-BE49-F238E27FC236}">
                  <a16:creationId xmlns:a16="http://schemas.microsoft.com/office/drawing/2014/main" id="{267FB328-8538-42FB-8127-237A0755B4C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7" name="Line 28">
              <a:extLst>
                <a:ext uri="{FF2B5EF4-FFF2-40B4-BE49-F238E27FC236}">
                  <a16:creationId xmlns:a16="http://schemas.microsoft.com/office/drawing/2014/main" id="{11D694D2-69C1-44C1-B2E7-8C4694EB8D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8" name="Line 29">
              <a:extLst>
                <a:ext uri="{FF2B5EF4-FFF2-40B4-BE49-F238E27FC236}">
                  <a16:creationId xmlns:a16="http://schemas.microsoft.com/office/drawing/2014/main" id="{AD1D0431-AFFE-4445-8AE2-73A591F6211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29" name="Line 30">
              <a:extLst>
                <a:ext uri="{FF2B5EF4-FFF2-40B4-BE49-F238E27FC236}">
                  <a16:creationId xmlns:a16="http://schemas.microsoft.com/office/drawing/2014/main" id="{C31CC359-A18D-4DB1-BE0D-05E1E264B85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0" name="Line 31">
              <a:extLst>
                <a:ext uri="{FF2B5EF4-FFF2-40B4-BE49-F238E27FC236}">
                  <a16:creationId xmlns:a16="http://schemas.microsoft.com/office/drawing/2014/main" id="{AD7A17C2-FF22-4852-B47D-43D2A003B40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1" name="Line 32">
              <a:extLst>
                <a:ext uri="{FF2B5EF4-FFF2-40B4-BE49-F238E27FC236}">
                  <a16:creationId xmlns:a16="http://schemas.microsoft.com/office/drawing/2014/main" id="{CEFB670D-E647-4E6D-9B5C-2B19409A05F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2" name="Line 33">
              <a:extLst>
                <a:ext uri="{FF2B5EF4-FFF2-40B4-BE49-F238E27FC236}">
                  <a16:creationId xmlns:a16="http://schemas.microsoft.com/office/drawing/2014/main" id="{738D58D5-D1F3-4C49-A841-26030E85D20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3" name="Line 34">
              <a:extLst>
                <a:ext uri="{FF2B5EF4-FFF2-40B4-BE49-F238E27FC236}">
                  <a16:creationId xmlns:a16="http://schemas.microsoft.com/office/drawing/2014/main" id="{BFE7F7C4-2269-448E-8EDC-495EB0735FC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4" name="Line 35">
              <a:extLst>
                <a:ext uri="{FF2B5EF4-FFF2-40B4-BE49-F238E27FC236}">
                  <a16:creationId xmlns:a16="http://schemas.microsoft.com/office/drawing/2014/main" id="{253E7167-55B6-40BF-BEB1-52E6851C452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5" name="Line 36">
              <a:extLst>
                <a:ext uri="{FF2B5EF4-FFF2-40B4-BE49-F238E27FC236}">
                  <a16:creationId xmlns:a16="http://schemas.microsoft.com/office/drawing/2014/main" id="{7F95E717-1205-42EE-8AF2-46EBC86DFE3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6" name="Line 37">
              <a:extLst>
                <a:ext uri="{FF2B5EF4-FFF2-40B4-BE49-F238E27FC236}">
                  <a16:creationId xmlns:a16="http://schemas.microsoft.com/office/drawing/2014/main" id="{62E678D3-9FC1-416B-B01A-5444AE3D9C4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7" name="Line 38">
              <a:extLst>
                <a:ext uri="{FF2B5EF4-FFF2-40B4-BE49-F238E27FC236}">
                  <a16:creationId xmlns:a16="http://schemas.microsoft.com/office/drawing/2014/main" id="{0D783B15-A543-4BE5-8323-0450FB4FCC8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8" name="Line 39">
              <a:extLst>
                <a:ext uri="{FF2B5EF4-FFF2-40B4-BE49-F238E27FC236}">
                  <a16:creationId xmlns:a16="http://schemas.microsoft.com/office/drawing/2014/main" id="{2A42407E-6D3B-4B8A-945D-EF70B184557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39" name="Line 40">
              <a:extLst>
                <a:ext uri="{FF2B5EF4-FFF2-40B4-BE49-F238E27FC236}">
                  <a16:creationId xmlns:a16="http://schemas.microsoft.com/office/drawing/2014/main" id="{C779354D-019F-451F-8FE5-FAE7E7C6638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0" name="Line 41">
              <a:extLst>
                <a:ext uri="{FF2B5EF4-FFF2-40B4-BE49-F238E27FC236}">
                  <a16:creationId xmlns:a16="http://schemas.microsoft.com/office/drawing/2014/main" id="{15AA76E2-2179-4AAC-96E4-6C9DA093B9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1" name="Line 42">
              <a:extLst>
                <a:ext uri="{FF2B5EF4-FFF2-40B4-BE49-F238E27FC236}">
                  <a16:creationId xmlns:a16="http://schemas.microsoft.com/office/drawing/2014/main" id="{FE075C8D-2E22-4ED8-B8B8-680A1A29A4F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2" name="Line 43">
              <a:extLst>
                <a:ext uri="{FF2B5EF4-FFF2-40B4-BE49-F238E27FC236}">
                  <a16:creationId xmlns:a16="http://schemas.microsoft.com/office/drawing/2014/main" id="{482ECD61-ADCB-445B-9FD3-F87C25C2884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3" name="Line 44">
              <a:extLst>
                <a:ext uri="{FF2B5EF4-FFF2-40B4-BE49-F238E27FC236}">
                  <a16:creationId xmlns:a16="http://schemas.microsoft.com/office/drawing/2014/main" id="{AAB53494-C83D-4233-A205-43CD8C257B7C}"/>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4" name="Line 45">
              <a:extLst>
                <a:ext uri="{FF2B5EF4-FFF2-40B4-BE49-F238E27FC236}">
                  <a16:creationId xmlns:a16="http://schemas.microsoft.com/office/drawing/2014/main" id="{B448B749-9297-4262-93C7-BB9B0CCFB6F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5" name="Line 46">
              <a:extLst>
                <a:ext uri="{FF2B5EF4-FFF2-40B4-BE49-F238E27FC236}">
                  <a16:creationId xmlns:a16="http://schemas.microsoft.com/office/drawing/2014/main" id="{586B2725-4374-4797-BF17-06007A81F70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6" name="Line 47">
              <a:extLst>
                <a:ext uri="{FF2B5EF4-FFF2-40B4-BE49-F238E27FC236}">
                  <a16:creationId xmlns:a16="http://schemas.microsoft.com/office/drawing/2014/main" id="{446FABAD-EB2C-49A7-A413-4787BF007EE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7" name="Line 48">
              <a:extLst>
                <a:ext uri="{FF2B5EF4-FFF2-40B4-BE49-F238E27FC236}">
                  <a16:creationId xmlns:a16="http://schemas.microsoft.com/office/drawing/2014/main" id="{D9BD463C-9388-427B-8481-6640D209F39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8" name="Line 49">
              <a:extLst>
                <a:ext uri="{FF2B5EF4-FFF2-40B4-BE49-F238E27FC236}">
                  <a16:creationId xmlns:a16="http://schemas.microsoft.com/office/drawing/2014/main" id="{DF70C532-6B31-49AA-9503-E3278F6E23F9}"/>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49" name="Line 50">
              <a:extLst>
                <a:ext uri="{FF2B5EF4-FFF2-40B4-BE49-F238E27FC236}">
                  <a16:creationId xmlns:a16="http://schemas.microsoft.com/office/drawing/2014/main" id="{7ECA2C6D-1BA3-4249-9B73-3883A72E8A9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0" name="Line 51">
              <a:extLst>
                <a:ext uri="{FF2B5EF4-FFF2-40B4-BE49-F238E27FC236}">
                  <a16:creationId xmlns:a16="http://schemas.microsoft.com/office/drawing/2014/main" id="{5867E61B-5175-4AC4-B8D5-0E1A795B207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1" name="Line 52">
              <a:extLst>
                <a:ext uri="{FF2B5EF4-FFF2-40B4-BE49-F238E27FC236}">
                  <a16:creationId xmlns:a16="http://schemas.microsoft.com/office/drawing/2014/main" id="{4ED528D9-79A0-4249-A8F9-E27F70FBC88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2" name="Line 53">
              <a:extLst>
                <a:ext uri="{FF2B5EF4-FFF2-40B4-BE49-F238E27FC236}">
                  <a16:creationId xmlns:a16="http://schemas.microsoft.com/office/drawing/2014/main" id="{A68C7CF9-ACC3-4CE8-858F-925373856479}"/>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3" name="Line 54">
              <a:extLst>
                <a:ext uri="{FF2B5EF4-FFF2-40B4-BE49-F238E27FC236}">
                  <a16:creationId xmlns:a16="http://schemas.microsoft.com/office/drawing/2014/main" id="{243742E9-8CAB-4F3C-84FE-588117FD7B7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4" name="Line 55">
              <a:extLst>
                <a:ext uri="{FF2B5EF4-FFF2-40B4-BE49-F238E27FC236}">
                  <a16:creationId xmlns:a16="http://schemas.microsoft.com/office/drawing/2014/main" id="{32DCA321-353F-42DD-8AE6-A5BA2E7F181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5" name="Line 56">
              <a:extLst>
                <a:ext uri="{FF2B5EF4-FFF2-40B4-BE49-F238E27FC236}">
                  <a16:creationId xmlns:a16="http://schemas.microsoft.com/office/drawing/2014/main" id="{151F9E05-2F2A-4E88-AF3D-203EA7B0967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6" name="Line 57">
              <a:extLst>
                <a:ext uri="{FF2B5EF4-FFF2-40B4-BE49-F238E27FC236}">
                  <a16:creationId xmlns:a16="http://schemas.microsoft.com/office/drawing/2014/main" id="{EEA85059-CE6F-4CDE-97BC-6A061C467A3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7" name="Line 58">
              <a:extLst>
                <a:ext uri="{FF2B5EF4-FFF2-40B4-BE49-F238E27FC236}">
                  <a16:creationId xmlns:a16="http://schemas.microsoft.com/office/drawing/2014/main" id="{F72435E5-4382-4B4D-AD6E-3099BFC7D92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8" name="Line 59">
              <a:extLst>
                <a:ext uri="{FF2B5EF4-FFF2-40B4-BE49-F238E27FC236}">
                  <a16:creationId xmlns:a16="http://schemas.microsoft.com/office/drawing/2014/main" id="{B4BB0091-1B27-4B27-9BA8-B62DA3C8FB8D}"/>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59" name="Line 60">
              <a:extLst>
                <a:ext uri="{FF2B5EF4-FFF2-40B4-BE49-F238E27FC236}">
                  <a16:creationId xmlns:a16="http://schemas.microsoft.com/office/drawing/2014/main" id="{B4FEAB71-0074-4FAC-98CB-C8AF6583592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0" name="Line 61">
              <a:extLst>
                <a:ext uri="{FF2B5EF4-FFF2-40B4-BE49-F238E27FC236}">
                  <a16:creationId xmlns:a16="http://schemas.microsoft.com/office/drawing/2014/main" id="{53252245-1BE5-42E7-8255-2C9B52EC0D5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1" name="Line 62">
              <a:extLst>
                <a:ext uri="{FF2B5EF4-FFF2-40B4-BE49-F238E27FC236}">
                  <a16:creationId xmlns:a16="http://schemas.microsoft.com/office/drawing/2014/main" id="{1EE5B61E-5E77-451D-9791-0CB49C4947D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2" name="Line 63">
              <a:extLst>
                <a:ext uri="{FF2B5EF4-FFF2-40B4-BE49-F238E27FC236}">
                  <a16:creationId xmlns:a16="http://schemas.microsoft.com/office/drawing/2014/main" id="{813477AA-FCAB-44B7-8B4C-A5D79A59C86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3" name="Line 64">
              <a:extLst>
                <a:ext uri="{FF2B5EF4-FFF2-40B4-BE49-F238E27FC236}">
                  <a16:creationId xmlns:a16="http://schemas.microsoft.com/office/drawing/2014/main" id="{7DB28409-EFD8-4D0B-995D-9AA1C13D6768}"/>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4" name="Line 65">
              <a:extLst>
                <a:ext uri="{FF2B5EF4-FFF2-40B4-BE49-F238E27FC236}">
                  <a16:creationId xmlns:a16="http://schemas.microsoft.com/office/drawing/2014/main" id="{9B24E490-EB98-409D-A6BA-285E924752E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5" name="Line 66">
              <a:extLst>
                <a:ext uri="{FF2B5EF4-FFF2-40B4-BE49-F238E27FC236}">
                  <a16:creationId xmlns:a16="http://schemas.microsoft.com/office/drawing/2014/main" id="{C62546B0-3ABB-4B4B-BC3E-3BFFD1C8DD92}"/>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6" name="Line 67">
              <a:extLst>
                <a:ext uri="{FF2B5EF4-FFF2-40B4-BE49-F238E27FC236}">
                  <a16:creationId xmlns:a16="http://schemas.microsoft.com/office/drawing/2014/main" id="{CF308E3D-0DD7-429F-AA10-81380E9A44C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7" name="Line 68">
              <a:extLst>
                <a:ext uri="{FF2B5EF4-FFF2-40B4-BE49-F238E27FC236}">
                  <a16:creationId xmlns:a16="http://schemas.microsoft.com/office/drawing/2014/main" id="{10E1D924-7C24-48FA-B299-2855FA7C3DF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8" name="Line 69">
              <a:extLst>
                <a:ext uri="{FF2B5EF4-FFF2-40B4-BE49-F238E27FC236}">
                  <a16:creationId xmlns:a16="http://schemas.microsoft.com/office/drawing/2014/main" id="{CB814447-430E-47BA-A4D9-D04FE3763BF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69" name="Line 70">
              <a:extLst>
                <a:ext uri="{FF2B5EF4-FFF2-40B4-BE49-F238E27FC236}">
                  <a16:creationId xmlns:a16="http://schemas.microsoft.com/office/drawing/2014/main" id="{28BA9AD2-704B-47D8-9CA3-DF9DE14915B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0" name="Line 71">
              <a:extLst>
                <a:ext uri="{FF2B5EF4-FFF2-40B4-BE49-F238E27FC236}">
                  <a16:creationId xmlns:a16="http://schemas.microsoft.com/office/drawing/2014/main" id="{415F34A4-0876-426D-A332-22A8D59536D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1" name="Line 72">
              <a:extLst>
                <a:ext uri="{FF2B5EF4-FFF2-40B4-BE49-F238E27FC236}">
                  <a16:creationId xmlns:a16="http://schemas.microsoft.com/office/drawing/2014/main" id="{1766B80D-F371-4D68-9906-A58CA250BC0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2" name="Line 73">
              <a:extLst>
                <a:ext uri="{FF2B5EF4-FFF2-40B4-BE49-F238E27FC236}">
                  <a16:creationId xmlns:a16="http://schemas.microsoft.com/office/drawing/2014/main" id="{FD88114A-F9C8-4663-8835-A57BDC386A8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3" name="Line 74">
              <a:extLst>
                <a:ext uri="{FF2B5EF4-FFF2-40B4-BE49-F238E27FC236}">
                  <a16:creationId xmlns:a16="http://schemas.microsoft.com/office/drawing/2014/main" id="{5D88B1C2-D3B2-4582-B5D8-BB7410E42FB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4" name="Line 75">
              <a:extLst>
                <a:ext uri="{FF2B5EF4-FFF2-40B4-BE49-F238E27FC236}">
                  <a16:creationId xmlns:a16="http://schemas.microsoft.com/office/drawing/2014/main" id="{BC0ACF02-ACE5-4216-8014-05A02395197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5" name="Line 76">
              <a:extLst>
                <a:ext uri="{FF2B5EF4-FFF2-40B4-BE49-F238E27FC236}">
                  <a16:creationId xmlns:a16="http://schemas.microsoft.com/office/drawing/2014/main" id="{62C8E0E8-5CF7-4B4F-B386-0E0C1440B82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6" name="Line 77">
              <a:extLst>
                <a:ext uri="{FF2B5EF4-FFF2-40B4-BE49-F238E27FC236}">
                  <a16:creationId xmlns:a16="http://schemas.microsoft.com/office/drawing/2014/main" id="{2911DA4E-152F-4AB0-86EA-9800A151ED3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7" name="Line 78">
              <a:extLst>
                <a:ext uri="{FF2B5EF4-FFF2-40B4-BE49-F238E27FC236}">
                  <a16:creationId xmlns:a16="http://schemas.microsoft.com/office/drawing/2014/main" id="{CA13FF14-F6AC-40D3-AF79-6EACFC9867E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8" name="Line 79">
              <a:extLst>
                <a:ext uri="{FF2B5EF4-FFF2-40B4-BE49-F238E27FC236}">
                  <a16:creationId xmlns:a16="http://schemas.microsoft.com/office/drawing/2014/main" id="{8DCE5EF6-7993-471D-879E-42EBEAAB16D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79" name="Line 80">
              <a:extLst>
                <a:ext uri="{FF2B5EF4-FFF2-40B4-BE49-F238E27FC236}">
                  <a16:creationId xmlns:a16="http://schemas.microsoft.com/office/drawing/2014/main" id="{E1292E4D-F599-4B86-8F86-C6C649CCEE9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0" name="Line 81">
              <a:extLst>
                <a:ext uri="{FF2B5EF4-FFF2-40B4-BE49-F238E27FC236}">
                  <a16:creationId xmlns:a16="http://schemas.microsoft.com/office/drawing/2014/main" id="{0AE33849-12A9-44B8-A973-8AF152B637D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1" name="Line 82">
              <a:extLst>
                <a:ext uri="{FF2B5EF4-FFF2-40B4-BE49-F238E27FC236}">
                  <a16:creationId xmlns:a16="http://schemas.microsoft.com/office/drawing/2014/main" id="{3210C321-3156-4692-8CEC-D7156922CB35}"/>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2" name="Line 83">
              <a:extLst>
                <a:ext uri="{FF2B5EF4-FFF2-40B4-BE49-F238E27FC236}">
                  <a16:creationId xmlns:a16="http://schemas.microsoft.com/office/drawing/2014/main" id="{D793EED1-7A5B-42C9-AC36-EDD263B1D8B1}"/>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3" name="Line 84">
              <a:extLst>
                <a:ext uri="{FF2B5EF4-FFF2-40B4-BE49-F238E27FC236}">
                  <a16:creationId xmlns:a16="http://schemas.microsoft.com/office/drawing/2014/main" id="{42D39C41-2C58-4C08-9E4C-8B6C1AC7278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4" name="Line 85">
              <a:extLst>
                <a:ext uri="{FF2B5EF4-FFF2-40B4-BE49-F238E27FC236}">
                  <a16:creationId xmlns:a16="http://schemas.microsoft.com/office/drawing/2014/main" id="{6276DF81-AF1E-4A5A-9C43-FF6058CB81A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5" name="Line 86">
              <a:extLst>
                <a:ext uri="{FF2B5EF4-FFF2-40B4-BE49-F238E27FC236}">
                  <a16:creationId xmlns:a16="http://schemas.microsoft.com/office/drawing/2014/main" id="{C786726B-405E-499A-A56E-BF9759D4A15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6" name="Line 87">
              <a:extLst>
                <a:ext uri="{FF2B5EF4-FFF2-40B4-BE49-F238E27FC236}">
                  <a16:creationId xmlns:a16="http://schemas.microsoft.com/office/drawing/2014/main" id="{59EE2571-2C7E-4E5A-995C-0E308629AB8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7" name="Line 88">
              <a:extLst>
                <a:ext uri="{FF2B5EF4-FFF2-40B4-BE49-F238E27FC236}">
                  <a16:creationId xmlns:a16="http://schemas.microsoft.com/office/drawing/2014/main" id="{71156F51-6102-418A-9BD0-65B5DF202A5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8" name="Line 89">
              <a:extLst>
                <a:ext uri="{FF2B5EF4-FFF2-40B4-BE49-F238E27FC236}">
                  <a16:creationId xmlns:a16="http://schemas.microsoft.com/office/drawing/2014/main" id="{AF6F9684-6CAE-423A-A342-C1EC7D9019D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89" name="Line 90">
              <a:extLst>
                <a:ext uri="{FF2B5EF4-FFF2-40B4-BE49-F238E27FC236}">
                  <a16:creationId xmlns:a16="http://schemas.microsoft.com/office/drawing/2014/main" id="{D2F37FE0-AC10-44D8-870C-8A747767897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0" name="Line 91">
              <a:extLst>
                <a:ext uri="{FF2B5EF4-FFF2-40B4-BE49-F238E27FC236}">
                  <a16:creationId xmlns:a16="http://schemas.microsoft.com/office/drawing/2014/main" id="{AAB90AF0-2A80-4A2E-84C6-13D109380823}"/>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1" name="Line 92">
              <a:extLst>
                <a:ext uri="{FF2B5EF4-FFF2-40B4-BE49-F238E27FC236}">
                  <a16:creationId xmlns:a16="http://schemas.microsoft.com/office/drawing/2014/main" id="{3859226A-8832-43AB-95B5-5D00CC95245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2" name="Line 93">
              <a:extLst>
                <a:ext uri="{FF2B5EF4-FFF2-40B4-BE49-F238E27FC236}">
                  <a16:creationId xmlns:a16="http://schemas.microsoft.com/office/drawing/2014/main" id="{F5ECD4A0-EBC7-478D-AB9D-5BECAC6D171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3" name="Line 94">
              <a:extLst>
                <a:ext uri="{FF2B5EF4-FFF2-40B4-BE49-F238E27FC236}">
                  <a16:creationId xmlns:a16="http://schemas.microsoft.com/office/drawing/2014/main" id="{AC319263-4AAF-47BB-B352-EEB76884406B}"/>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4" name="Line 95">
              <a:extLst>
                <a:ext uri="{FF2B5EF4-FFF2-40B4-BE49-F238E27FC236}">
                  <a16:creationId xmlns:a16="http://schemas.microsoft.com/office/drawing/2014/main" id="{C89327AD-A0B9-41D6-BEC8-18202D91D7D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5" name="Line 96">
              <a:extLst>
                <a:ext uri="{FF2B5EF4-FFF2-40B4-BE49-F238E27FC236}">
                  <a16:creationId xmlns:a16="http://schemas.microsoft.com/office/drawing/2014/main" id="{47BC521B-5A9B-4A67-86AA-BEEB75B67FFF}"/>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6" name="Line 97">
              <a:extLst>
                <a:ext uri="{FF2B5EF4-FFF2-40B4-BE49-F238E27FC236}">
                  <a16:creationId xmlns:a16="http://schemas.microsoft.com/office/drawing/2014/main" id="{1AAC182C-436E-48CF-88B8-C12D380A4E9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7" name="Line 98">
              <a:extLst>
                <a:ext uri="{FF2B5EF4-FFF2-40B4-BE49-F238E27FC236}">
                  <a16:creationId xmlns:a16="http://schemas.microsoft.com/office/drawing/2014/main" id="{EDE53017-2677-4577-9E02-73DC8277CC0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8" name="Line 99">
              <a:extLst>
                <a:ext uri="{FF2B5EF4-FFF2-40B4-BE49-F238E27FC236}">
                  <a16:creationId xmlns:a16="http://schemas.microsoft.com/office/drawing/2014/main" id="{68E2AF63-6C68-4503-B7E2-A5A2828B16F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99" name="Line 100">
              <a:extLst>
                <a:ext uri="{FF2B5EF4-FFF2-40B4-BE49-F238E27FC236}">
                  <a16:creationId xmlns:a16="http://schemas.microsoft.com/office/drawing/2014/main" id="{CEE1688F-E5D1-4861-993E-ADBB6AE71B5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0" name="Line 101">
              <a:extLst>
                <a:ext uri="{FF2B5EF4-FFF2-40B4-BE49-F238E27FC236}">
                  <a16:creationId xmlns:a16="http://schemas.microsoft.com/office/drawing/2014/main" id="{02D291EC-5E3C-4489-9A48-5F829944C75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1" name="Line 102">
              <a:extLst>
                <a:ext uri="{FF2B5EF4-FFF2-40B4-BE49-F238E27FC236}">
                  <a16:creationId xmlns:a16="http://schemas.microsoft.com/office/drawing/2014/main" id="{D6548277-B655-41FA-A70E-3450027789B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2" name="Line 103">
              <a:extLst>
                <a:ext uri="{FF2B5EF4-FFF2-40B4-BE49-F238E27FC236}">
                  <a16:creationId xmlns:a16="http://schemas.microsoft.com/office/drawing/2014/main" id="{FDCD45D8-DBB5-424B-8380-F9745EB1499C}"/>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3" name="Line 104">
              <a:extLst>
                <a:ext uri="{FF2B5EF4-FFF2-40B4-BE49-F238E27FC236}">
                  <a16:creationId xmlns:a16="http://schemas.microsoft.com/office/drawing/2014/main" id="{A35D16B8-03B5-446F-A50B-734639F3CBF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4" name="Line 105">
              <a:extLst>
                <a:ext uri="{FF2B5EF4-FFF2-40B4-BE49-F238E27FC236}">
                  <a16:creationId xmlns:a16="http://schemas.microsoft.com/office/drawing/2014/main" id="{B596D4C9-AA84-452C-85E3-B83013E1AD16}"/>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5" name="Line 106">
              <a:extLst>
                <a:ext uri="{FF2B5EF4-FFF2-40B4-BE49-F238E27FC236}">
                  <a16:creationId xmlns:a16="http://schemas.microsoft.com/office/drawing/2014/main" id="{BF3D765F-D137-4E91-84A6-08F74EB516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6" name="Line 107">
              <a:extLst>
                <a:ext uri="{FF2B5EF4-FFF2-40B4-BE49-F238E27FC236}">
                  <a16:creationId xmlns:a16="http://schemas.microsoft.com/office/drawing/2014/main" id="{35CB98B4-63B1-470F-84C8-9C58337B66B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7" name="Line 108">
              <a:extLst>
                <a:ext uri="{FF2B5EF4-FFF2-40B4-BE49-F238E27FC236}">
                  <a16:creationId xmlns:a16="http://schemas.microsoft.com/office/drawing/2014/main" id="{849506B0-1D5F-429D-8B2F-2380185E9FB8}"/>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8" name="Line 109">
              <a:extLst>
                <a:ext uri="{FF2B5EF4-FFF2-40B4-BE49-F238E27FC236}">
                  <a16:creationId xmlns:a16="http://schemas.microsoft.com/office/drawing/2014/main" id="{4DAEAD47-E871-46A3-81A4-32EAC81B585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09" name="Line 110">
              <a:extLst>
                <a:ext uri="{FF2B5EF4-FFF2-40B4-BE49-F238E27FC236}">
                  <a16:creationId xmlns:a16="http://schemas.microsoft.com/office/drawing/2014/main" id="{8F4C2536-C756-4E39-B574-6802EF98225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0" name="Line 111">
              <a:extLst>
                <a:ext uri="{FF2B5EF4-FFF2-40B4-BE49-F238E27FC236}">
                  <a16:creationId xmlns:a16="http://schemas.microsoft.com/office/drawing/2014/main" id="{D7B98D75-97F8-4748-B050-6A7DD573FC6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1" name="Line 112">
              <a:extLst>
                <a:ext uri="{FF2B5EF4-FFF2-40B4-BE49-F238E27FC236}">
                  <a16:creationId xmlns:a16="http://schemas.microsoft.com/office/drawing/2014/main" id="{3AF8E7BB-4E8A-4CD1-B167-E0660118600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2" name="Line 113">
              <a:extLst>
                <a:ext uri="{FF2B5EF4-FFF2-40B4-BE49-F238E27FC236}">
                  <a16:creationId xmlns:a16="http://schemas.microsoft.com/office/drawing/2014/main" id="{90EBC0E9-D465-484F-BEA3-4A05B417FE7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3" name="Line 114">
              <a:extLst>
                <a:ext uri="{FF2B5EF4-FFF2-40B4-BE49-F238E27FC236}">
                  <a16:creationId xmlns:a16="http://schemas.microsoft.com/office/drawing/2014/main" id="{FA9ECB9D-8906-4A2A-B36B-9C3D6339DCD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4" name="Line 115">
              <a:extLst>
                <a:ext uri="{FF2B5EF4-FFF2-40B4-BE49-F238E27FC236}">
                  <a16:creationId xmlns:a16="http://schemas.microsoft.com/office/drawing/2014/main" id="{A9AF0F0F-1E7F-49F1-AEB1-691B2F9B9E0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5" name="Line 116">
              <a:extLst>
                <a:ext uri="{FF2B5EF4-FFF2-40B4-BE49-F238E27FC236}">
                  <a16:creationId xmlns:a16="http://schemas.microsoft.com/office/drawing/2014/main" id="{A4469D22-4DDE-4B55-AE27-CE257B2CE266}"/>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6" name="Line 117">
              <a:extLst>
                <a:ext uri="{FF2B5EF4-FFF2-40B4-BE49-F238E27FC236}">
                  <a16:creationId xmlns:a16="http://schemas.microsoft.com/office/drawing/2014/main" id="{C4D95378-EF03-43F4-AB4F-B65D54B71BE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7" name="Line 118">
              <a:extLst>
                <a:ext uri="{FF2B5EF4-FFF2-40B4-BE49-F238E27FC236}">
                  <a16:creationId xmlns:a16="http://schemas.microsoft.com/office/drawing/2014/main" id="{8986872B-BB8B-4F78-9A08-B84775C425B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8" name="Line 119">
              <a:extLst>
                <a:ext uri="{FF2B5EF4-FFF2-40B4-BE49-F238E27FC236}">
                  <a16:creationId xmlns:a16="http://schemas.microsoft.com/office/drawing/2014/main" id="{8790B029-4B88-45C5-80F3-2CE3003B68D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sp>
          <p:nvSpPr>
            <p:cNvPr id="119" name="Line 120">
              <a:extLst>
                <a:ext uri="{FF2B5EF4-FFF2-40B4-BE49-F238E27FC236}">
                  <a16:creationId xmlns:a16="http://schemas.microsoft.com/office/drawing/2014/main" id="{BBF30218-552D-4B2E-8984-A6CAAB1D5A0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PE"/>
            </a:p>
          </p:txBody>
        </p:sp>
      </p:grpSp>
    </p:spTree>
    <p:extLst>
      <p:ext uri="{BB962C8B-B14F-4D97-AF65-F5344CB8AC3E}">
        <p14:creationId xmlns:p14="http://schemas.microsoft.com/office/powerpoint/2010/main" val="8102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Diagrama 3">
            <a:extLst>
              <a:ext uri="{FF2B5EF4-FFF2-40B4-BE49-F238E27FC236}">
                <a16:creationId xmlns:a16="http://schemas.microsoft.com/office/drawing/2014/main" id="{DEB2A36D-A4C1-4E99-84FF-D5F96DD9B2B2}"/>
              </a:ext>
            </a:extLst>
          </p:cNvPr>
          <p:cNvGraphicFramePr/>
          <p:nvPr>
            <p:extLst>
              <p:ext uri="{D42A27DB-BD31-4B8C-83A1-F6EECF244321}">
                <p14:modId xmlns:p14="http://schemas.microsoft.com/office/powerpoint/2010/main" val="4222492365"/>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7976BA70-1C76-4ED0-A6B3-B987BF4FB2A9}"/>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244145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es-ES" dirty="0"/>
              <a:t>Diapositiva de análisis de proyecto 4</a:t>
            </a:r>
          </a:p>
        </p:txBody>
      </p:sp>
      <p:grpSp>
        <p:nvGrpSpPr>
          <p:cNvPr id="2" name="Grupo 1">
            <a:extLst>
              <a:ext uri="{FF2B5EF4-FFF2-40B4-BE49-F238E27FC236}">
                <a16:creationId xmlns:a16="http://schemas.microsoft.com/office/drawing/2014/main" id="{B3B3DDD2-6576-489C-B4AB-5EB8DB4A11AA}"/>
              </a:ext>
            </a:extLst>
          </p:cNvPr>
          <p:cNvGrpSpPr/>
          <p:nvPr/>
        </p:nvGrpSpPr>
        <p:grpSpPr>
          <a:xfrm>
            <a:off x="0" y="190500"/>
            <a:ext cx="12192000" cy="1551194"/>
            <a:chOff x="0" y="190500"/>
            <a:chExt cx="12192000" cy="1551194"/>
          </a:xfrm>
        </p:grpSpPr>
        <p:cxnSp>
          <p:nvCxnSpPr>
            <p:cNvPr id="8" name="Conector recto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ítulo 1">
              <a:extLst>
                <a:ext uri="{FF2B5EF4-FFF2-40B4-BE49-F238E27FC236}">
                  <a16:creationId xmlns:a16="http://schemas.microsoft.com/office/drawing/2014/main" id="{4E3F5479-058B-4FA8-92E9-18CAB8CDC5C5}"/>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a:solidFill>
                    <a:schemeClr val="tx1">
                      <a:lumMod val="75000"/>
                      <a:lumOff val="25000"/>
                    </a:schemeClr>
                  </a:solidFill>
                </a:rPr>
                <a:t>Roles y </a:t>
              </a:r>
            </a:p>
            <a:p>
              <a:pPr algn="ctr"/>
              <a:r>
                <a:rPr lang="es-ES" sz="2800" b="1" dirty="0">
                  <a:solidFill>
                    <a:schemeClr val="tx1">
                      <a:lumMod val="75000"/>
                      <a:lumOff val="25000"/>
                    </a:schemeClr>
                  </a:solidFill>
                </a:rPr>
                <a:t>responsabilidades</a:t>
              </a:r>
            </a:p>
            <a:p>
              <a:pPr algn="ctr" rtl="0"/>
              <a:br>
                <a:rPr lang="es-ES" sz="2800" dirty="0">
                  <a:solidFill>
                    <a:schemeClr val="tx1">
                      <a:lumMod val="75000"/>
                      <a:lumOff val="25000"/>
                    </a:schemeClr>
                  </a:solidFill>
                </a:rPr>
              </a:br>
              <a:endParaRPr lang="es-ES" sz="2800" dirty="0">
                <a:solidFill>
                  <a:schemeClr val="tx1">
                    <a:lumMod val="75000"/>
                    <a:lumOff val="25000"/>
                  </a:schemeClr>
                </a:solidFill>
              </a:endParaRPr>
            </a:p>
          </p:txBody>
        </p:sp>
        <p:cxnSp>
          <p:nvCxnSpPr>
            <p:cNvPr id="14" name="Conector recto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4" name="Diagrama 3">
            <a:extLst>
              <a:ext uri="{FF2B5EF4-FFF2-40B4-BE49-F238E27FC236}">
                <a16:creationId xmlns:a16="http://schemas.microsoft.com/office/drawing/2014/main" id="{DEB2A36D-A4C1-4E99-84FF-D5F96DD9B2B2}"/>
              </a:ext>
            </a:extLst>
          </p:cNvPr>
          <p:cNvGraphicFramePr/>
          <p:nvPr>
            <p:extLst>
              <p:ext uri="{D42A27DB-BD31-4B8C-83A1-F6EECF244321}">
                <p14:modId xmlns:p14="http://schemas.microsoft.com/office/powerpoint/2010/main" val="3164176179"/>
              </p:ext>
            </p:extLst>
          </p:nvPr>
        </p:nvGraphicFramePr>
        <p:xfrm>
          <a:off x="1365337" y="1152398"/>
          <a:ext cx="9167660" cy="5360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7976BA70-1C76-4ED0-A6B3-B987BF4FB2A9}"/>
              </a:ext>
            </a:extLst>
          </p:cNvPr>
          <p:cNvPicPr/>
          <p:nvPr/>
        </p:nvPicPr>
        <p:blipFill>
          <a:blip r:embed="rId8">
            <a:extLst>
              <a:ext uri="{28A0092B-C50C-407E-A947-70E740481C1C}">
                <a14:useLocalDpi xmlns:a14="http://schemas.microsoft.com/office/drawing/2010/main" val="0"/>
              </a:ext>
            </a:extLst>
          </a:blip>
          <a:stretch>
            <a:fillRect/>
          </a:stretch>
        </p:blipFill>
        <p:spPr>
          <a:xfrm>
            <a:off x="10343986" y="6335102"/>
            <a:ext cx="1154224" cy="355455"/>
          </a:xfrm>
          <a:prstGeom prst="rect">
            <a:avLst/>
          </a:prstGeom>
        </p:spPr>
      </p:pic>
    </p:spTree>
    <p:extLst>
      <p:ext uri="{BB962C8B-B14F-4D97-AF65-F5344CB8AC3E}">
        <p14:creationId xmlns:p14="http://schemas.microsoft.com/office/powerpoint/2010/main" val="211488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59_TF78455520.potx" id="{5EE861E3-3564-47B4-8A02-FBEAC36CFAB2}" vid="{A83930CC-2020-4C50-8F1B-917CB7D55B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Análisis del proyecto, de 24Slides</Template>
  <TotalTime>0</TotalTime>
  <Words>3684</Words>
  <Application>Microsoft Office PowerPoint</Application>
  <PresentationFormat>Panorámica</PresentationFormat>
  <Paragraphs>643</Paragraphs>
  <Slides>38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38</vt:i4>
      </vt:variant>
    </vt:vector>
  </HeadingPairs>
  <TitlesOfParts>
    <vt:vector size="45" baseType="lpstr">
      <vt:lpstr>Arial</vt:lpstr>
      <vt:lpstr>Calibri</vt:lpstr>
      <vt:lpstr>Century Gothic</vt:lpstr>
      <vt:lpstr>Segoe UI Light</vt:lpstr>
      <vt:lpstr>TheSansCorrespondence</vt:lpstr>
      <vt:lpstr>Wingdings 3</vt:lpstr>
      <vt:lpstr>Tema de Office</vt:lpstr>
      <vt:lpstr>PROCESO DE GESTIÓN DE PROYECTOS CACHIMBO A CRACK</vt:lpstr>
      <vt:lpstr>Diapositiva de análisis de proyecto 2</vt:lpstr>
      <vt:lpstr>1. Objetivo y alcance del proceso</vt:lpstr>
      <vt:lpstr>Diapositiva de análisis de proyecto 3</vt:lpstr>
      <vt:lpstr>2. Términos y definiciones</vt:lpstr>
      <vt:lpstr>Diapositiva de análisis de proyecto 4</vt:lpstr>
      <vt:lpstr>3. Roles y responsabilidades</vt:lpstr>
      <vt:lpstr>Diapositiva de análisis de proyecto 4</vt:lpstr>
      <vt:lpstr>Diapositiva de análisis de proyecto 4</vt:lpstr>
      <vt:lpstr>4. Entradas y salidas del proceso</vt:lpstr>
      <vt:lpstr>Presentación de PowerPoint</vt:lpstr>
      <vt:lpstr>5. Proceso de Gestión de Proyectos 5.1 Subprocesos</vt:lpstr>
      <vt:lpstr>Presentación de PowerPoint</vt:lpstr>
      <vt:lpstr>Presentación de PowerPoint</vt:lpstr>
      <vt:lpstr>Presentación de PowerPoint</vt:lpstr>
      <vt:lpstr>5. Proceso de Gestión de Proyectos 5.2 Actividades</vt:lpstr>
      <vt:lpstr>Presentación de PowerPoint</vt:lpstr>
      <vt:lpstr>Presentación de PowerPoint</vt:lpstr>
      <vt:lpstr>5. Proceso de Gestión de Proyectos 5.3 Tareas</vt:lpstr>
      <vt:lpstr>Presentación de PowerPoint</vt:lpstr>
      <vt:lpstr>Presentación de PowerPoint</vt:lpstr>
      <vt:lpstr>5. Proceso de Gestión de Proyectos 5.4 Ejecución, Seguimiento y Control</vt:lpstr>
      <vt:lpstr>Presentación de PowerPoint</vt:lpstr>
      <vt:lpstr>Presentación de PowerPoint</vt:lpstr>
      <vt:lpstr>Presentación de PowerPoint</vt:lpstr>
      <vt:lpstr>Presentación de PowerPoint</vt:lpstr>
      <vt:lpstr>Presentación de PowerPoint</vt:lpstr>
      <vt:lpstr>5. Proceso de Gestión de Proyectos 5.5 Cierre</vt:lpstr>
      <vt:lpstr>Presentación de PowerPoint</vt:lpstr>
      <vt:lpstr>Presentación de PowerPoint</vt:lpstr>
      <vt:lpstr>6. Métricas del proceso</vt:lpstr>
      <vt:lpstr>Presentación de PowerPoint</vt:lpstr>
      <vt:lpstr>7. Artefactos del proceso</vt:lpstr>
      <vt:lpstr>Presentación de PowerPoint</vt:lpstr>
      <vt:lpstr>Presentación de PowerPoint</vt:lpstr>
      <vt:lpstr>8. Historial de Revisiones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GESTIÓN DE PROYECTOS CACHIMBO A CRACK</dc:title>
  <dc:creator/>
  <cp:lastModifiedBy/>
  <cp:revision>152</cp:revision>
  <dcterms:created xsi:type="dcterms:W3CDTF">2020-01-18T17:51:57Z</dcterms:created>
  <dcterms:modified xsi:type="dcterms:W3CDTF">2020-01-30T02:35:30Z</dcterms:modified>
</cp:coreProperties>
</file>