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88" r:id="rId4"/>
    <p:sldId id="277" r:id="rId5"/>
    <p:sldId id="289" r:id="rId6"/>
    <p:sldId id="278" r:id="rId7"/>
    <p:sldId id="292" r:id="rId8"/>
    <p:sldId id="290" r:id="rId9"/>
    <p:sldId id="337" r:id="rId10"/>
    <p:sldId id="291" r:id="rId11"/>
    <p:sldId id="297" r:id="rId12"/>
    <p:sldId id="329" r:id="rId13"/>
    <p:sldId id="298" r:id="rId14"/>
    <p:sldId id="299" r:id="rId15"/>
    <p:sldId id="316" r:id="rId16"/>
    <p:sldId id="334" r:id="rId17"/>
    <p:sldId id="324" r:id="rId18"/>
    <p:sldId id="335" r:id="rId19"/>
    <p:sldId id="295" r:id="rId20"/>
    <p:sldId id="336" r:id="rId21"/>
    <p:sldId id="328" r:id="rId22"/>
    <p:sldId id="285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9A5C07"/>
    <a:srgbClr val="097F92"/>
    <a:srgbClr val="69C2D9"/>
    <a:srgbClr val="BD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203E0-DEDE-432E-BF39-1FFBE47C45B0}" v="12" dt="2020-01-30T02:46:56.989"/>
    <p1510:client id="{6B1F59E7-D58C-AD87-8327-EC076D09594B}" v="10" dt="2020-01-30T02:49:11.775"/>
    <p1510:client id="{A7BBCAD5-56AA-1816-51C5-A4DC4D9194D5}" v="52" dt="2020-01-30T02:46:09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227" autoAdjust="0"/>
  </p:normalViewPr>
  <p:slideViewPr>
    <p:cSldViewPr snapToGrid="0" showGuides="1">
      <p:cViewPr varScale="1">
        <p:scale>
          <a:sx n="72" d="100"/>
          <a:sy n="72" d="100"/>
        </p:scale>
        <p:origin x="1002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F84BE-4803-4E6B-AE3C-05D5C3189CE8}" type="doc">
      <dgm:prSet loTypeId="urn:microsoft.com/office/officeart/2005/8/layout/chevron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PE"/>
        </a:p>
      </dgm:t>
    </dgm:pt>
    <dgm:pt modelId="{289F4CCC-DF1D-4047-A695-B9C2846F6B55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800" b="1" dirty="0">
              <a:latin typeface="Arial" panose="020B0604020202020204" pitchFamily="34" charset="0"/>
            </a:rPr>
            <a:t>Proveedor de cambios de requerimientos (usuario final)</a:t>
          </a:r>
        </a:p>
      </dgm:t>
    </dgm:pt>
    <dgm:pt modelId="{F0C0CEB0-5878-4BFA-B012-1700EA6C539D}" type="parTrans" cxnId="{122D9D5F-F006-4FFD-B217-B2B685469656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DC66E8DF-890F-4CFD-8110-446E8B1C2E85}" type="sibTrans" cxnId="{122D9D5F-F006-4FFD-B217-B2B685469656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1D69FAA2-5D07-4996-8A8C-36CD08098B92}">
      <dgm:prSet phldrT="[Texto]" custT="1"/>
      <dgm:spPr/>
      <dgm:t>
        <a:bodyPr spcFirstLastPara="0" vert="horz" wrap="square" lIns="234696" tIns="20955" rIns="20955" bIns="20955" numCol="1" spcCol="1270" anchor="ctr" anchorCtr="0"/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cambios a los requerimientos acordados.</a:t>
          </a:r>
          <a:endParaRPr lang="es-PE" sz="2400" kern="1200" dirty="0">
            <a:latin typeface="Segoe UI Light"/>
            <a:ea typeface="+mn-ea"/>
            <a:cs typeface="+mn-cs"/>
          </a:endParaRPr>
        </a:p>
      </dgm:t>
    </dgm:pt>
    <dgm:pt modelId="{BE29ED14-F12E-441C-B062-ECB65AA66B99}" type="parTrans" cxnId="{8497A840-6630-43AA-85EC-E6BB119AB282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9F8EE243-F05B-48A5-9985-8FE4399BBEF4}" type="sibTrans" cxnId="{8497A840-6630-43AA-85EC-E6BB119AB282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75FF6477-A9AF-490B-AC22-C8B9C0D28051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sz="1800" b="1" kern="1200">
              <a:latin typeface="Arial" panose="020B0604020202020204" pitchFamily="34" charset="0"/>
              <a:ea typeface="+mn-ea"/>
              <a:cs typeface="+mn-cs"/>
            </a:rPr>
            <a:t>Aprobador de cambios (usuario líder)</a:t>
          </a:r>
          <a:endParaRPr lang="es-PE" sz="1800" b="1" kern="1200" dirty="0">
            <a:latin typeface="Arial" panose="020B0604020202020204" pitchFamily="34" charset="0"/>
            <a:ea typeface="+mn-ea"/>
            <a:cs typeface="+mn-cs"/>
          </a:endParaRPr>
        </a:p>
      </dgm:t>
    </dgm:pt>
    <dgm:pt modelId="{A7ECB30B-F051-45FC-A82F-433A9A9DF046}" type="parTrans" cxnId="{96D7E4BB-CCE1-4EFC-8D6A-54C2F3DABD33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07EB1CB3-C92D-4593-8ACF-028483D69119}" type="sibTrans" cxnId="{96D7E4BB-CCE1-4EFC-8D6A-54C2F3DABD33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ACA2D3D7-07A5-4F3F-A9B3-4291200C68A4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2400"/>
            <a:t>Autoriza la presentación de una solicitud de cambio.</a:t>
          </a:r>
          <a:endParaRPr lang="es-PE" sz="2400" dirty="0"/>
        </a:p>
      </dgm:t>
    </dgm:pt>
    <dgm:pt modelId="{BD252ECE-2DD8-41BD-8571-60DEE594EE6F}" type="parTrans" cxnId="{071017FC-5320-4ECA-BEA1-1CC4002D2713}">
      <dgm:prSet/>
      <dgm:spPr/>
      <dgm:t>
        <a:bodyPr/>
        <a:lstStyle/>
        <a:p>
          <a:endParaRPr lang="es-PE"/>
        </a:p>
      </dgm:t>
    </dgm:pt>
    <dgm:pt modelId="{F0663FE6-2F7E-4697-97FC-A91EBF3E2646}" type="sibTrans" cxnId="{071017FC-5320-4ECA-BEA1-1CC4002D2713}">
      <dgm:prSet/>
      <dgm:spPr/>
      <dgm:t>
        <a:bodyPr/>
        <a:lstStyle/>
        <a:p>
          <a:endParaRPr lang="es-PE"/>
        </a:p>
      </dgm:t>
    </dgm:pt>
    <dgm:pt modelId="{6D189EFD-22BA-4956-8675-A3A7D8FEEF13}">
      <dgm:prSet custT="1"/>
      <dgm:spPr/>
      <dgm:t>
        <a:bodyPr spcFirstLastPara="0" vert="horz" wrap="square" lIns="234696" tIns="20955" rIns="20955" bIns="20955" numCol="1" spcCol="1270" anchor="ctr" anchorCtr="0"/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nuevos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</dgm:t>
    </dgm:pt>
    <dgm:pt modelId="{DC6D1A88-1628-4FB5-9363-643D8FA08D0D}" type="parTrans" cxnId="{0C4AA135-19D7-4F33-B042-76254029856C}">
      <dgm:prSet/>
      <dgm:spPr/>
      <dgm:t>
        <a:bodyPr/>
        <a:lstStyle/>
        <a:p>
          <a:endParaRPr lang="es-PE"/>
        </a:p>
      </dgm:t>
    </dgm:pt>
    <dgm:pt modelId="{FE6F0AFF-71DA-4F33-BAF0-9B7C0C0AB8F5}" type="sibTrans" cxnId="{0C4AA135-19D7-4F33-B042-76254029856C}">
      <dgm:prSet/>
      <dgm:spPr/>
      <dgm:t>
        <a:bodyPr/>
        <a:lstStyle/>
        <a:p>
          <a:endParaRPr lang="es-PE"/>
        </a:p>
      </dgm:t>
    </dgm:pt>
    <dgm:pt modelId="{1D883F03-8938-477C-A09E-D1879A238727}">
      <dgm:prSet custT="1"/>
      <dgm:spPr/>
      <dgm:t>
        <a:bodyPr spcFirstLastPara="0" vert="horz" wrap="square" lIns="234696" tIns="20955" rIns="20955" bIns="20955" numCol="1" spcCol="1270" anchor="ctr" anchorCtr="0"/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Resuelve consultas acerca de los cambios solicitados en los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</dgm:t>
    </dgm:pt>
    <dgm:pt modelId="{A158CC99-4ECE-4359-BA62-AB4C9DC329A1}" type="parTrans" cxnId="{BAD6C9D8-CFF8-4F98-B81E-AF89EEA18D27}">
      <dgm:prSet/>
      <dgm:spPr/>
      <dgm:t>
        <a:bodyPr/>
        <a:lstStyle/>
        <a:p>
          <a:endParaRPr lang="es-PE"/>
        </a:p>
      </dgm:t>
    </dgm:pt>
    <dgm:pt modelId="{52AC210E-716D-46BA-BC51-818E2CE2C8AB}" type="sibTrans" cxnId="{BAD6C9D8-CFF8-4F98-B81E-AF89EEA18D27}">
      <dgm:prSet/>
      <dgm:spPr/>
      <dgm:t>
        <a:bodyPr/>
        <a:lstStyle/>
        <a:p>
          <a:endParaRPr lang="es-PE"/>
        </a:p>
      </dgm:t>
    </dgm:pt>
    <dgm:pt modelId="{2669585E-4A43-4CC5-A925-1798E0744D3D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2400"/>
            <a:t>Autoriza la solicitud de un cambio.</a:t>
          </a:r>
          <a:endParaRPr lang="es-ES" sz="2400" dirty="0"/>
        </a:p>
      </dgm:t>
    </dgm:pt>
    <dgm:pt modelId="{A0F7888A-DE52-43E9-8784-F74CB8CE9E3C}" type="parTrans" cxnId="{896B7978-D935-4ED6-A870-BFBB9C83F4A7}">
      <dgm:prSet/>
      <dgm:spPr/>
      <dgm:t>
        <a:bodyPr/>
        <a:lstStyle/>
        <a:p>
          <a:endParaRPr lang="es-PE"/>
        </a:p>
      </dgm:t>
    </dgm:pt>
    <dgm:pt modelId="{F8E6A22F-181B-45DD-81E2-B08A00DE4879}" type="sibTrans" cxnId="{896B7978-D935-4ED6-A870-BFBB9C83F4A7}">
      <dgm:prSet/>
      <dgm:spPr/>
      <dgm:t>
        <a:bodyPr/>
        <a:lstStyle/>
        <a:p>
          <a:endParaRPr lang="es-PE"/>
        </a:p>
      </dgm:t>
    </dgm:pt>
    <dgm:pt modelId="{74CDF880-8376-4BB8-8047-A4835939DA98}" type="pres">
      <dgm:prSet presAssocID="{DF8F84BE-4803-4E6B-AE3C-05D5C3189CE8}" presName="linearFlow" presStyleCnt="0">
        <dgm:presLayoutVars>
          <dgm:dir/>
          <dgm:animLvl val="lvl"/>
          <dgm:resizeHandles val="exact"/>
        </dgm:presLayoutVars>
      </dgm:prSet>
      <dgm:spPr/>
    </dgm:pt>
    <dgm:pt modelId="{3E154543-CBE8-47F2-944C-527BA46C5F13}" type="pres">
      <dgm:prSet presAssocID="{289F4CCC-DF1D-4047-A695-B9C2846F6B55}" presName="composite" presStyleCnt="0"/>
      <dgm:spPr/>
    </dgm:pt>
    <dgm:pt modelId="{DA002875-5257-4102-B8AC-E61286DB52F3}" type="pres">
      <dgm:prSet presAssocID="{289F4CCC-DF1D-4047-A695-B9C2846F6B5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AA71A4D-8356-494D-BC44-47BD4E013B8F}" type="pres">
      <dgm:prSet presAssocID="{289F4CCC-DF1D-4047-A695-B9C2846F6B55}" presName="descendantText" presStyleLbl="alignAcc1" presStyleIdx="0" presStyleCnt="2">
        <dgm:presLayoutVars>
          <dgm:bulletEnabled val="1"/>
        </dgm:presLayoutVars>
      </dgm:prSet>
      <dgm:spPr>
        <a:xfrm rot="5400000">
          <a:off x="4654237" y="-2678202"/>
          <a:ext cx="1830603" cy="7196241"/>
        </a:xfrm>
        <a:prstGeom prst="round2SameRect">
          <a:avLst/>
        </a:prstGeom>
      </dgm:spPr>
    </dgm:pt>
    <dgm:pt modelId="{806F107D-5725-4D5F-9E2E-928B31DD4336}" type="pres">
      <dgm:prSet presAssocID="{DC66E8DF-890F-4CFD-8110-446E8B1C2E85}" presName="sp" presStyleCnt="0"/>
      <dgm:spPr/>
    </dgm:pt>
    <dgm:pt modelId="{7EB47982-F2E2-47CC-929A-72E349801979}" type="pres">
      <dgm:prSet presAssocID="{75FF6477-A9AF-490B-AC22-C8B9C0D28051}" presName="composite" presStyleCnt="0"/>
      <dgm:spPr/>
    </dgm:pt>
    <dgm:pt modelId="{118C2EEF-B90E-4EBD-A1A0-11DBB1950974}" type="pres">
      <dgm:prSet presAssocID="{75FF6477-A9AF-490B-AC22-C8B9C0D2805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531A5B5-0BF1-48F5-89C3-23CE6D89BAA5}" type="pres">
      <dgm:prSet presAssocID="{75FF6477-A9AF-490B-AC22-C8B9C0D2805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C4AA135-19D7-4F33-B042-76254029856C}" srcId="{289F4CCC-DF1D-4047-A695-B9C2846F6B55}" destId="{6D189EFD-22BA-4956-8675-A3A7D8FEEF13}" srcOrd="1" destOrd="0" parTransId="{DC6D1A88-1628-4FB5-9363-643D8FA08D0D}" sibTransId="{FE6F0AFF-71DA-4F33-BAF0-9B7C0C0AB8F5}"/>
    <dgm:cxn modelId="{A2C6EA38-432E-4CD0-97FE-A436EE0A81A0}" type="presOf" srcId="{2669585E-4A43-4CC5-A925-1798E0744D3D}" destId="{C531A5B5-0BF1-48F5-89C3-23CE6D89BAA5}" srcOrd="0" destOrd="1" presId="urn:microsoft.com/office/officeart/2005/8/layout/chevron2"/>
    <dgm:cxn modelId="{8497A840-6630-43AA-85EC-E6BB119AB282}" srcId="{289F4CCC-DF1D-4047-A695-B9C2846F6B55}" destId="{1D69FAA2-5D07-4996-8A8C-36CD08098B92}" srcOrd="0" destOrd="0" parTransId="{BE29ED14-F12E-441C-B062-ECB65AA66B99}" sibTransId="{9F8EE243-F05B-48A5-9985-8FE4399BBEF4}"/>
    <dgm:cxn modelId="{122D9D5F-F006-4FFD-B217-B2B685469656}" srcId="{DF8F84BE-4803-4E6B-AE3C-05D5C3189CE8}" destId="{289F4CCC-DF1D-4047-A695-B9C2846F6B55}" srcOrd="0" destOrd="0" parTransId="{F0C0CEB0-5878-4BFA-B012-1700EA6C539D}" sibTransId="{DC66E8DF-890F-4CFD-8110-446E8B1C2E85}"/>
    <dgm:cxn modelId="{89E5D955-9E7C-4D42-B5F5-6A0E5E9C7787}" type="presOf" srcId="{289F4CCC-DF1D-4047-A695-B9C2846F6B55}" destId="{DA002875-5257-4102-B8AC-E61286DB52F3}" srcOrd="0" destOrd="0" presId="urn:microsoft.com/office/officeart/2005/8/layout/chevron2"/>
    <dgm:cxn modelId="{896B7978-D935-4ED6-A870-BFBB9C83F4A7}" srcId="{75FF6477-A9AF-490B-AC22-C8B9C0D28051}" destId="{2669585E-4A43-4CC5-A925-1798E0744D3D}" srcOrd="1" destOrd="0" parTransId="{A0F7888A-DE52-43E9-8784-F74CB8CE9E3C}" sibTransId="{F8E6A22F-181B-45DD-81E2-B08A00DE4879}"/>
    <dgm:cxn modelId="{C0706085-90D8-4BED-B919-FFB8AB97AD70}" type="presOf" srcId="{6D189EFD-22BA-4956-8675-A3A7D8FEEF13}" destId="{BAA71A4D-8356-494D-BC44-47BD4E013B8F}" srcOrd="0" destOrd="1" presId="urn:microsoft.com/office/officeart/2005/8/layout/chevron2"/>
    <dgm:cxn modelId="{EB88318B-B59D-4397-8428-D9363BA7ED80}" type="presOf" srcId="{1D69FAA2-5D07-4996-8A8C-36CD08098B92}" destId="{BAA71A4D-8356-494D-BC44-47BD4E013B8F}" srcOrd="0" destOrd="0" presId="urn:microsoft.com/office/officeart/2005/8/layout/chevron2"/>
    <dgm:cxn modelId="{3EBEE9B9-2035-41F6-950C-3E4E6A42D97C}" type="presOf" srcId="{1D883F03-8938-477C-A09E-D1879A238727}" destId="{BAA71A4D-8356-494D-BC44-47BD4E013B8F}" srcOrd="0" destOrd="2" presId="urn:microsoft.com/office/officeart/2005/8/layout/chevron2"/>
    <dgm:cxn modelId="{96D7E4BB-CCE1-4EFC-8D6A-54C2F3DABD33}" srcId="{DF8F84BE-4803-4E6B-AE3C-05D5C3189CE8}" destId="{75FF6477-A9AF-490B-AC22-C8B9C0D28051}" srcOrd="1" destOrd="0" parTransId="{A7ECB30B-F051-45FC-A82F-433A9A9DF046}" sibTransId="{07EB1CB3-C92D-4593-8ACF-028483D69119}"/>
    <dgm:cxn modelId="{AEF8F9D7-FC88-46FA-9D2E-B4C6F405CBC6}" type="presOf" srcId="{ACA2D3D7-07A5-4F3F-A9B3-4291200C68A4}" destId="{C531A5B5-0BF1-48F5-89C3-23CE6D89BAA5}" srcOrd="0" destOrd="0" presId="urn:microsoft.com/office/officeart/2005/8/layout/chevron2"/>
    <dgm:cxn modelId="{BAD6C9D8-CFF8-4F98-B81E-AF89EEA18D27}" srcId="{289F4CCC-DF1D-4047-A695-B9C2846F6B55}" destId="{1D883F03-8938-477C-A09E-D1879A238727}" srcOrd="2" destOrd="0" parTransId="{A158CC99-4ECE-4359-BA62-AB4C9DC329A1}" sibTransId="{52AC210E-716D-46BA-BC51-818E2CE2C8AB}"/>
    <dgm:cxn modelId="{5CE0BCDD-5919-41D0-9D8D-3410E7D923ED}" type="presOf" srcId="{75FF6477-A9AF-490B-AC22-C8B9C0D28051}" destId="{118C2EEF-B90E-4EBD-A1A0-11DBB1950974}" srcOrd="0" destOrd="0" presId="urn:microsoft.com/office/officeart/2005/8/layout/chevron2"/>
    <dgm:cxn modelId="{C2D39BF3-C9D1-4B51-8755-E9464E3F7AB9}" type="presOf" srcId="{DF8F84BE-4803-4E6B-AE3C-05D5C3189CE8}" destId="{74CDF880-8376-4BB8-8047-A4835939DA98}" srcOrd="0" destOrd="0" presId="urn:microsoft.com/office/officeart/2005/8/layout/chevron2"/>
    <dgm:cxn modelId="{071017FC-5320-4ECA-BEA1-1CC4002D2713}" srcId="{75FF6477-A9AF-490B-AC22-C8B9C0D28051}" destId="{ACA2D3D7-07A5-4F3F-A9B3-4291200C68A4}" srcOrd="0" destOrd="0" parTransId="{BD252ECE-2DD8-41BD-8571-60DEE594EE6F}" sibTransId="{F0663FE6-2F7E-4697-97FC-A91EBF3E2646}"/>
    <dgm:cxn modelId="{4BBD3CCA-408B-4020-A0F3-6B4A522149F3}" type="presParOf" srcId="{74CDF880-8376-4BB8-8047-A4835939DA98}" destId="{3E154543-CBE8-47F2-944C-527BA46C5F13}" srcOrd="0" destOrd="0" presId="urn:microsoft.com/office/officeart/2005/8/layout/chevron2"/>
    <dgm:cxn modelId="{C05211D3-6893-4CCE-816C-4B2F96CAF433}" type="presParOf" srcId="{3E154543-CBE8-47F2-944C-527BA46C5F13}" destId="{DA002875-5257-4102-B8AC-E61286DB52F3}" srcOrd="0" destOrd="0" presId="urn:microsoft.com/office/officeart/2005/8/layout/chevron2"/>
    <dgm:cxn modelId="{F1A48284-9CE3-4149-B0BE-ACB9BCAFE74B}" type="presParOf" srcId="{3E154543-CBE8-47F2-944C-527BA46C5F13}" destId="{BAA71A4D-8356-494D-BC44-47BD4E013B8F}" srcOrd="1" destOrd="0" presId="urn:microsoft.com/office/officeart/2005/8/layout/chevron2"/>
    <dgm:cxn modelId="{82BEDC37-0F9D-43E7-9DE5-41597AE8756E}" type="presParOf" srcId="{74CDF880-8376-4BB8-8047-A4835939DA98}" destId="{806F107D-5725-4D5F-9E2E-928B31DD4336}" srcOrd="1" destOrd="0" presId="urn:microsoft.com/office/officeart/2005/8/layout/chevron2"/>
    <dgm:cxn modelId="{A2245D29-7769-4FCD-AFD5-F812C112689C}" type="presParOf" srcId="{74CDF880-8376-4BB8-8047-A4835939DA98}" destId="{7EB47982-F2E2-47CC-929A-72E349801979}" srcOrd="2" destOrd="0" presId="urn:microsoft.com/office/officeart/2005/8/layout/chevron2"/>
    <dgm:cxn modelId="{113208F3-24ED-4DD6-979E-D133CD486570}" type="presParOf" srcId="{7EB47982-F2E2-47CC-929A-72E349801979}" destId="{118C2EEF-B90E-4EBD-A1A0-11DBB1950974}" srcOrd="0" destOrd="0" presId="urn:microsoft.com/office/officeart/2005/8/layout/chevron2"/>
    <dgm:cxn modelId="{0EC96184-CC48-47D2-97AE-474E447DA663}" type="presParOf" srcId="{7EB47982-F2E2-47CC-929A-72E349801979}" destId="{C531A5B5-0BF1-48F5-89C3-23CE6D89BAA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F84BE-4803-4E6B-AE3C-05D5C3189CE8}" type="doc">
      <dgm:prSet loTypeId="urn:microsoft.com/office/officeart/2005/8/layout/chevron2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PE"/>
        </a:p>
      </dgm:t>
    </dgm:pt>
    <dgm:pt modelId="{289F4CCC-DF1D-4047-A695-B9C2846F6B55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600" b="1" dirty="0">
              <a:latin typeface="Arial" panose="020B0604020202020204" pitchFamily="34" charset="0"/>
            </a:rPr>
            <a:t>Jefe de proyecto</a:t>
          </a:r>
          <a:endParaRPr lang="es-PE" sz="1600" dirty="0"/>
        </a:p>
      </dgm:t>
    </dgm:pt>
    <dgm:pt modelId="{F0C0CEB0-5878-4BFA-B012-1700EA6C539D}" type="parTrans" cxnId="{122D9D5F-F006-4FFD-B217-B2B685469656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DC66E8DF-890F-4CFD-8110-446E8B1C2E85}" type="sibTrans" cxnId="{122D9D5F-F006-4FFD-B217-B2B685469656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1D69FAA2-5D07-4996-8A8C-36CD08098B92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kern="1200">
              <a:latin typeface="Segoe UI Light"/>
              <a:ea typeface="+mn-ea"/>
              <a:cs typeface="+mn-cs"/>
            </a:rPr>
            <a:t>Define la organización para gestionar los requerimientos</a:t>
          </a:r>
          <a:endParaRPr lang="es-PE" sz="1600" kern="1200" dirty="0">
            <a:latin typeface="Segoe UI Light"/>
            <a:ea typeface="+mn-ea"/>
            <a:cs typeface="+mn-cs"/>
          </a:endParaRPr>
        </a:p>
      </dgm:t>
    </dgm:pt>
    <dgm:pt modelId="{BE29ED14-F12E-441C-B062-ECB65AA66B99}" type="parTrans" cxnId="{8497A840-6630-43AA-85EC-E6BB119AB28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9F8EE243-F05B-48A5-9985-8FE4399BBEF4}" type="sibTrans" cxnId="{8497A840-6630-43AA-85EC-E6BB119AB28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75FF6477-A9AF-490B-AC22-C8B9C0D28051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endParaRPr lang="es-PE" altLang="es-PE" sz="1600" b="1" dirty="0">
            <a:latin typeface="Arial" panose="020B0604020202020204" pitchFamily="34" charset="0"/>
          </a:endParaRPr>
        </a:p>
        <a:p>
          <a:pPr>
            <a:buClrTx/>
            <a:buSzTx/>
            <a:buFontTx/>
            <a:buNone/>
          </a:pPr>
          <a:r>
            <a:rPr lang="es-PE" altLang="es-PE" sz="1600" b="1" dirty="0">
              <a:latin typeface="Arial" panose="020B0604020202020204" pitchFamily="34" charset="0"/>
            </a:rPr>
            <a:t>Analista Funcional/Programador</a:t>
          </a:r>
          <a:endParaRPr lang="es-PE" sz="1600" dirty="0"/>
        </a:p>
      </dgm:t>
    </dgm:pt>
    <dgm:pt modelId="{A7ECB30B-F051-45FC-A82F-433A9A9DF046}" type="parTrans" cxnId="{96D7E4BB-CCE1-4EFC-8D6A-54C2F3DABD33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07EB1CB3-C92D-4593-8ACF-028483D69119}" type="sibTrans" cxnId="{96D7E4BB-CCE1-4EFC-8D6A-54C2F3DABD33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9E739D3D-629D-4903-ACDB-E31C2E68B423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600" b="1" dirty="0">
              <a:latin typeface="Arial" panose="020B0604020202020204" pitchFamily="34" charset="0"/>
            </a:rPr>
            <a:t>Analista de calidad</a:t>
          </a:r>
          <a:endParaRPr lang="es-PE" sz="1600" dirty="0"/>
        </a:p>
      </dgm:t>
    </dgm:pt>
    <dgm:pt modelId="{22450D6D-2C59-4216-8195-03F59996CA7A}" type="parTrans" cxnId="{9CB2413D-DE3E-4FC3-A2A9-32410B7A127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5455106A-55D2-4C93-964D-564F2E63F06E}" type="sibTrans" cxnId="{9CB2413D-DE3E-4FC3-A2A9-32410B7A127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BCDD09A5-B6AE-4770-8E01-0E04923756DE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kern="1200">
              <a:latin typeface="Segoe UI Light"/>
              <a:ea typeface="+mn-ea"/>
              <a:cs typeface="+mn-cs"/>
            </a:rPr>
            <a:t>Participa en la evaluación del impacto de cambios a requerimientos, indicando qué actividades del cronograma se verán afectadas por el cambio</a:t>
          </a:r>
          <a:endParaRPr lang="es-PE" sz="1600" kern="1200" dirty="0">
            <a:latin typeface="Segoe UI Light"/>
            <a:ea typeface="+mn-ea"/>
            <a:cs typeface="+mn-cs"/>
          </a:endParaRPr>
        </a:p>
      </dgm:t>
    </dgm:pt>
    <dgm:pt modelId="{921F8209-6E16-495C-A6F3-B8438238CB98}" type="parTrans" cxnId="{78ACB3AB-08E2-4569-B952-9D555DBD371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1E9B8124-09C8-4A88-BFEB-D3B327A1DA35}" type="sibTrans" cxnId="{78ACB3AB-08E2-4569-B952-9D555DBD371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ACA2D3D7-07A5-4F3F-A9B3-4291200C68A4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Identifica los requerimientos de usuario.</a:t>
          </a:r>
          <a:endParaRPr lang="es-PE" sz="1600" dirty="0"/>
        </a:p>
      </dgm:t>
    </dgm:pt>
    <dgm:pt modelId="{BD252ECE-2DD8-41BD-8571-60DEE594EE6F}" type="parTrans" cxnId="{071017FC-5320-4ECA-BEA1-1CC4002D2713}">
      <dgm:prSet/>
      <dgm:spPr/>
      <dgm:t>
        <a:bodyPr/>
        <a:lstStyle/>
        <a:p>
          <a:endParaRPr lang="es-PE" sz="2000"/>
        </a:p>
      </dgm:t>
    </dgm:pt>
    <dgm:pt modelId="{F0663FE6-2F7E-4697-97FC-A91EBF3E2646}" type="sibTrans" cxnId="{071017FC-5320-4ECA-BEA1-1CC4002D2713}">
      <dgm:prSet/>
      <dgm:spPr/>
      <dgm:t>
        <a:bodyPr/>
        <a:lstStyle/>
        <a:p>
          <a:endParaRPr lang="es-PE" sz="2000"/>
        </a:p>
      </dgm:t>
    </dgm:pt>
    <dgm:pt modelId="{55E6CE68-D748-4C3C-A243-B6541CED3BBD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Tipifica los requerimientos según la “Plantilla de Lista Maestra de Requerimientos para</a:t>
          </a:r>
          <a:endParaRPr lang="es-ES" sz="1600" dirty="0"/>
        </a:p>
      </dgm:t>
    </dgm:pt>
    <dgm:pt modelId="{05C7A102-A218-4C48-831D-B02CF790278E}" type="parTrans" cxnId="{E13A6D37-3D74-47B8-8BAE-5D0FBD95901F}">
      <dgm:prSet/>
      <dgm:spPr/>
      <dgm:t>
        <a:bodyPr/>
        <a:lstStyle/>
        <a:p>
          <a:endParaRPr lang="es-PE" sz="2000"/>
        </a:p>
      </dgm:t>
    </dgm:pt>
    <dgm:pt modelId="{BB671AAE-A3F1-4D47-8A81-624CF2895459}" type="sibTrans" cxnId="{E13A6D37-3D74-47B8-8BAE-5D0FBD95901F}">
      <dgm:prSet/>
      <dgm:spPr/>
      <dgm:t>
        <a:bodyPr/>
        <a:lstStyle/>
        <a:p>
          <a:endParaRPr lang="es-PE" sz="2000"/>
        </a:p>
      </dgm:t>
    </dgm:pt>
    <dgm:pt modelId="{5C4288DC-4025-4219-BD9B-6CAFF601FB7C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dirty="0"/>
            <a:t>Proyectos.</a:t>
          </a:r>
        </a:p>
      </dgm:t>
    </dgm:pt>
    <dgm:pt modelId="{5563E8C9-CDDA-4A2B-8184-8D54C63A7A8C}" type="parTrans" cxnId="{92B5B173-D5B3-495E-BE22-814FE541D3E5}">
      <dgm:prSet/>
      <dgm:spPr/>
      <dgm:t>
        <a:bodyPr/>
        <a:lstStyle/>
        <a:p>
          <a:endParaRPr lang="es-PE" sz="2000"/>
        </a:p>
      </dgm:t>
    </dgm:pt>
    <dgm:pt modelId="{A761537E-0868-43B6-9A60-E832CBDDE5D0}" type="sibTrans" cxnId="{92B5B173-D5B3-495E-BE22-814FE541D3E5}">
      <dgm:prSet/>
      <dgm:spPr/>
      <dgm:t>
        <a:bodyPr/>
        <a:lstStyle/>
        <a:p>
          <a:endParaRPr lang="es-PE" sz="2000"/>
        </a:p>
      </dgm:t>
    </dgm:pt>
    <dgm:pt modelId="{36301DA2-2C1C-4B76-ABC5-4B5F37FB064D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Expone los requerimientos definidos con la finalidad de obtener aprobación del Proveedor de</a:t>
          </a:r>
          <a:endParaRPr lang="es-ES" sz="1600" dirty="0"/>
        </a:p>
      </dgm:t>
    </dgm:pt>
    <dgm:pt modelId="{9074E122-1B58-4BE5-A7FF-D3391934FED0}" type="parTrans" cxnId="{81C37D73-2AE3-4902-926F-04830615A05E}">
      <dgm:prSet/>
      <dgm:spPr/>
      <dgm:t>
        <a:bodyPr/>
        <a:lstStyle/>
        <a:p>
          <a:endParaRPr lang="es-PE" sz="2000"/>
        </a:p>
      </dgm:t>
    </dgm:pt>
    <dgm:pt modelId="{21E36D84-1E86-464E-A789-3CFD573CBE5B}" type="sibTrans" cxnId="{81C37D73-2AE3-4902-926F-04830615A05E}">
      <dgm:prSet/>
      <dgm:spPr/>
      <dgm:t>
        <a:bodyPr/>
        <a:lstStyle/>
        <a:p>
          <a:endParaRPr lang="es-PE" sz="2000"/>
        </a:p>
      </dgm:t>
    </dgm:pt>
    <dgm:pt modelId="{FE779241-F144-4212-93ED-E7923146A8CF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requerimientos.</a:t>
          </a:r>
          <a:endParaRPr lang="es-ES" sz="1600" dirty="0"/>
        </a:p>
      </dgm:t>
    </dgm:pt>
    <dgm:pt modelId="{77806174-E7E1-4BDB-A619-930586AA5919}" type="parTrans" cxnId="{B1306D78-1573-4900-A648-0B04E04C0D99}">
      <dgm:prSet/>
      <dgm:spPr/>
      <dgm:t>
        <a:bodyPr/>
        <a:lstStyle/>
        <a:p>
          <a:endParaRPr lang="es-PE" sz="2000"/>
        </a:p>
      </dgm:t>
    </dgm:pt>
    <dgm:pt modelId="{466B31B1-8121-4F22-A0A5-E07190A46325}" type="sibTrans" cxnId="{B1306D78-1573-4900-A648-0B04E04C0D99}">
      <dgm:prSet/>
      <dgm:spPr/>
      <dgm:t>
        <a:bodyPr/>
        <a:lstStyle/>
        <a:p>
          <a:endParaRPr lang="es-PE" sz="2000"/>
        </a:p>
      </dgm:t>
    </dgm:pt>
    <dgm:pt modelId="{61E3C89B-677A-4671-BE52-B8612D260DEC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Registra y aplica las observaciones que se realicen a los requerimientos en proceso de aprobación.</a:t>
          </a:r>
          <a:endParaRPr lang="es-ES" sz="1600" dirty="0"/>
        </a:p>
      </dgm:t>
    </dgm:pt>
    <dgm:pt modelId="{9BED6079-E8A8-405D-A4F0-5F80CCA2BA02}" type="parTrans" cxnId="{AF099406-1066-4647-B5B5-38CAE403411F}">
      <dgm:prSet/>
      <dgm:spPr/>
      <dgm:t>
        <a:bodyPr/>
        <a:lstStyle/>
        <a:p>
          <a:endParaRPr lang="es-PE" sz="2000"/>
        </a:p>
      </dgm:t>
    </dgm:pt>
    <dgm:pt modelId="{33755140-A079-485D-B672-FD838DB6D0D5}" type="sibTrans" cxnId="{AF099406-1066-4647-B5B5-38CAE403411F}">
      <dgm:prSet/>
      <dgm:spPr/>
      <dgm:t>
        <a:bodyPr/>
        <a:lstStyle/>
        <a:p>
          <a:endParaRPr lang="es-PE" sz="2000"/>
        </a:p>
      </dgm:t>
    </dgm:pt>
    <dgm:pt modelId="{C03B52F4-0514-42E5-85AC-E26DE38D4675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Prepara y presenta los requerimientos para autorización formal.</a:t>
          </a:r>
          <a:endParaRPr lang="es-ES" sz="1600" dirty="0"/>
        </a:p>
      </dgm:t>
    </dgm:pt>
    <dgm:pt modelId="{DCB22009-A153-4AFA-BC52-9FB5121CB401}" type="parTrans" cxnId="{2D613333-311C-471D-A820-5ED031E693D6}">
      <dgm:prSet/>
      <dgm:spPr/>
      <dgm:t>
        <a:bodyPr/>
        <a:lstStyle/>
        <a:p>
          <a:endParaRPr lang="es-PE" sz="2000"/>
        </a:p>
      </dgm:t>
    </dgm:pt>
    <dgm:pt modelId="{555702C6-BED1-43C5-9130-BA3E4B33D63B}" type="sibTrans" cxnId="{2D613333-311C-471D-A820-5ED031E693D6}">
      <dgm:prSet/>
      <dgm:spPr/>
      <dgm:t>
        <a:bodyPr/>
        <a:lstStyle/>
        <a:p>
          <a:endParaRPr lang="es-PE" sz="2000"/>
        </a:p>
      </dgm:t>
    </dgm:pt>
    <dgm:pt modelId="{3144B98C-5512-4A14-9020-8088221D4946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Es responsable de la evaluación del impacto de un cambio en los requerimientos, indicando qué actividades del cronograma se verán afectadas por el cambio.</a:t>
          </a:r>
          <a:endParaRPr lang="es-ES" sz="1600" dirty="0"/>
        </a:p>
      </dgm:t>
    </dgm:pt>
    <dgm:pt modelId="{F1B8E65F-BBE2-4BD1-824A-0CB75A067B4E}" type="parTrans" cxnId="{4B9C12FC-C7C3-411D-9CAF-57DE4F09953B}">
      <dgm:prSet/>
      <dgm:spPr/>
      <dgm:t>
        <a:bodyPr/>
        <a:lstStyle/>
        <a:p>
          <a:endParaRPr lang="es-PE" sz="2000"/>
        </a:p>
      </dgm:t>
    </dgm:pt>
    <dgm:pt modelId="{6AA11BF1-B66A-40D0-BA60-E46B21ED79A3}" type="sibTrans" cxnId="{4B9C12FC-C7C3-411D-9CAF-57DE4F09953B}">
      <dgm:prSet/>
      <dgm:spPr/>
      <dgm:t>
        <a:bodyPr/>
        <a:lstStyle/>
        <a:p>
          <a:endParaRPr lang="es-PE" sz="2000"/>
        </a:p>
      </dgm:t>
    </dgm:pt>
    <dgm:pt modelId="{74CDF880-8376-4BB8-8047-A4835939DA98}" type="pres">
      <dgm:prSet presAssocID="{DF8F84BE-4803-4E6B-AE3C-05D5C3189CE8}" presName="linearFlow" presStyleCnt="0">
        <dgm:presLayoutVars>
          <dgm:dir/>
          <dgm:animLvl val="lvl"/>
          <dgm:resizeHandles val="exact"/>
        </dgm:presLayoutVars>
      </dgm:prSet>
      <dgm:spPr/>
    </dgm:pt>
    <dgm:pt modelId="{3E154543-CBE8-47F2-944C-527BA46C5F13}" type="pres">
      <dgm:prSet presAssocID="{289F4CCC-DF1D-4047-A695-B9C2846F6B55}" presName="composite" presStyleCnt="0"/>
      <dgm:spPr/>
    </dgm:pt>
    <dgm:pt modelId="{DA002875-5257-4102-B8AC-E61286DB52F3}" type="pres">
      <dgm:prSet presAssocID="{289F4CCC-DF1D-4047-A695-B9C2846F6B5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AA71A4D-8356-494D-BC44-47BD4E013B8F}" type="pres">
      <dgm:prSet presAssocID="{289F4CCC-DF1D-4047-A695-B9C2846F6B55}" presName="descendantText" presStyleLbl="alignAcc1" presStyleIdx="0" presStyleCnt="3">
        <dgm:presLayoutVars>
          <dgm:bulletEnabled val="1"/>
        </dgm:presLayoutVars>
      </dgm:prSet>
      <dgm:spPr>
        <a:xfrm rot="5400000">
          <a:off x="5442140" y="-4317834"/>
          <a:ext cx="1038211" cy="9686344"/>
        </a:xfrm>
        <a:prstGeom prst="round2SameRect">
          <a:avLst/>
        </a:prstGeom>
      </dgm:spPr>
    </dgm:pt>
    <dgm:pt modelId="{806F107D-5725-4D5F-9E2E-928B31DD4336}" type="pres">
      <dgm:prSet presAssocID="{DC66E8DF-890F-4CFD-8110-446E8B1C2E85}" presName="sp" presStyleCnt="0"/>
      <dgm:spPr/>
    </dgm:pt>
    <dgm:pt modelId="{7EB47982-F2E2-47CC-929A-72E349801979}" type="pres">
      <dgm:prSet presAssocID="{75FF6477-A9AF-490B-AC22-C8B9C0D28051}" presName="composite" presStyleCnt="0"/>
      <dgm:spPr/>
    </dgm:pt>
    <dgm:pt modelId="{118C2EEF-B90E-4EBD-A1A0-11DBB1950974}" type="pres">
      <dgm:prSet presAssocID="{75FF6477-A9AF-490B-AC22-C8B9C0D28051}" presName="parentText" presStyleLbl="alignNode1" presStyleIdx="1" presStyleCnt="3" custLinFactNeighborY="-21572">
        <dgm:presLayoutVars>
          <dgm:chMax val="1"/>
          <dgm:bulletEnabled val="1"/>
        </dgm:presLayoutVars>
      </dgm:prSet>
      <dgm:spPr/>
    </dgm:pt>
    <dgm:pt modelId="{C531A5B5-0BF1-48F5-89C3-23CE6D89BAA5}" type="pres">
      <dgm:prSet presAssocID="{75FF6477-A9AF-490B-AC22-C8B9C0D28051}" presName="descendantText" presStyleLbl="alignAcc1" presStyleIdx="1" presStyleCnt="3" custScaleY="275995" custLinFactNeighborX="149" custLinFactNeighborY="-20412">
        <dgm:presLayoutVars>
          <dgm:bulletEnabled val="1"/>
        </dgm:presLayoutVars>
      </dgm:prSet>
      <dgm:spPr/>
    </dgm:pt>
    <dgm:pt modelId="{3B5B9C61-3B28-4FB4-AD12-2F42D6AF5DB4}" type="pres">
      <dgm:prSet presAssocID="{07EB1CB3-C92D-4593-8ACF-028483D69119}" presName="sp" presStyleCnt="0"/>
      <dgm:spPr/>
    </dgm:pt>
    <dgm:pt modelId="{048D4BA8-C69C-4B7A-8266-484A460A71C9}" type="pres">
      <dgm:prSet presAssocID="{9E739D3D-629D-4903-ACDB-E31C2E68B423}" presName="composite" presStyleCnt="0"/>
      <dgm:spPr/>
    </dgm:pt>
    <dgm:pt modelId="{E172C394-257D-432C-854D-8D2B66C70EB2}" type="pres">
      <dgm:prSet presAssocID="{9E739D3D-629D-4903-ACDB-E31C2E68B42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558A9E5-362E-479D-B0B9-5418178D9FE3}" type="pres">
      <dgm:prSet presAssocID="{9E739D3D-629D-4903-ACDB-E31C2E68B423}" presName="descendantText" presStyleLbl="alignAcc1" presStyleIdx="2" presStyleCnt="3">
        <dgm:presLayoutVars>
          <dgm:bulletEnabled val="1"/>
        </dgm:presLayoutVars>
      </dgm:prSet>
      <dgm:spPr>
        <a:xfrm rot="5400000">
          <a:off x="5442140" y="-424415"/>
          <a:ext cx="1038211" cy="9686344"/>
        </a:xfrm>
        <a:prstGeom prst="round2SameRect">
          <a:avLst/>
        </a:prstGeom>
      </dgm:spPr>
    </dgm:pt>
  </dgm:ptLst>
  <dgm:cxnLst>
    <dgm:cxn modelId="{AF099406-1066-4647-B5B5-38CAE403411F}" srcId="{75FF6477-A9AF-490B-AC22-C8B9C0D28051}" destId="{61E3C89B-677A-4671-BE52-B8612D260DEC}" srcOrd="5" destOrd="0" parTransId="{9BED6079-E8A8-405D-A4F0-5F80CCA2BA02}" sibTransId="{33755140-A079-485D-B672-FD838DB6D0D5}"/>
    <dgm:cxn modelId="{2D613333-311C-471D-A820-5ED031E693D6}" srcId="{75FF6477-A9AF-490B-AC22-C8B9C0D28051}" destId="{C03B52F4-0514-42E5-85AC-E26DE38D4675}" srcOrd="6" destOrd="0" parTransId="{DCB22009-A153-4AFA-BC52-9FB5121CB401}" sibTransId="{555702C6-BED1-43C5-9130-BA3E4B33D63B}"/>
    <dgm:cxn modelId="{E13A6D37-3D74-47B8-8BAE-5D0FBD95901F}" srcId="{75FF6477-A9AF-490B-AC22-C8B9C0D28051}" destId="{55E6CE68-D748-4C3C-A243-B6541CED3BBD}" srcOrd="1" destOrd="0" parTransId="{05C7A102-A218-4C48-831D-B02CF790278E}" sibTransId="{BB671AAE-A3F1-4D47-8A81-624CF2895459}"/>
    <dgm:cxn modelId="{9CB2413D-DE3E-4FC3-A2A9-32410B7A1272}" srcId="{DF8F84BE-4803-4E6B-AE3C-05D5C3189CE8}" destId="{9E739D3D-629D-4903-ACDB-E31C2E68B423}" srcOrd="2" destOrd="0" parTransId="{22450D6D-2C59-4216-8195-03F59996CA7A}" sibTransId="{5455106A-55D2-4C93-964D-564F2E63F06E}"/>
    <dgm:cxn modelId="{8497A840-6630-43AA-85EC-E6BB119AB282}" srcId="{289F4CCC-DF1D-4047-A695-B9C2846F6B55}" destId="{1D69FAA2-5D07-4996-8A8C-36CD08098B92}" srcOrd="0" destOrd="0" parTransId="{BE29ED14-F12E-441C-B062-ECB65AA66B99}" sibTransId="{9F8EE243-F05B-48A5-9985-8FE4399BBEF4}"/>
    <dgm:cxn modelId="{1C32325F-0071-46AE-ADED-81E45235D6CF}" type="presOf" srcId="{FE779241-F144-4212-93ED-E7923146A8CF}" destId="{C531A5B5-0BF1-48F5-89C3-23CE6D89BAA5}" srcOrd="0" destOrd="4" presId="urn:microsoft.com/office/officeart/2005/8/layout/chevron2"/>
    <dgm:cxn modelId="{122D9D5F-F006-4FFD-B217-B2B685469656}" srcId="{DF8F84BE-4803-4E6B-AE3C-05D5C3189CE8}" destId="{289F4CCC-DF1D-4047-A695-B9C2846F6B55}" srcOrd="0" destOrd="0" parTransId="{F0C0CEB0-5878-4BFA-B012-1700EA6C539D}" sibTransId="{DC66E8DF-890F-4CFD-8110-446E8B1C2E85}"/>
    <dgm:cxn modelId="{AD374046-74C7-4BC1-BFB8-7CC028897EA5}" type="presOf" srcId="{3144B98C-5512-4A14-9020-8088221D4946}" destId="{C531A5B5-0BF1-48F5-89C3-23CE6D89BAA5}" srcOrd="0" destOrd="7" presId="urn:microsoft.com/office/officeart/2005/8/layout/chevron2"/>
    <dgm:cxn modelId="{81C37D73-2AE3-4902-926F-04830615A05E}" srcId="{75FF6477-A9AF-490B-AC22-C8B9C0D28051}" destId="{36301DA2-2C1C-4B76-ABC5-4B5F37FB064D}" srcOrd="3" destOrd="0" parTransId="{9074E122-1B58-4BE5-A7FF-D3391934FED0}" sibTransId="{21E36D84-1E86-464E-A789-3CFD573CBE5B}"/>
    <dgm:cxn modelId="{92B5B173-D5B3-495E-BE22-814FE541D3E5}" srcId="{75FF6477-A9AF-490B-AC22-C8B9C0D28051}" destId="{5C4288DC-4025-4219-BD9B-6CAFF601FB7C}" srcOrd="2" destOrd="0" parTransId="{5563E8C9-CDDA-4A2B-8184-8D54C63A7A8C}" sibTransId="{A761537E-0868-43B6-9A60-E832CBDDE5D0}"/>
    <dgm:cxn modelId="{89E5D955-9E7C-4D42-B5F5-6A0E5E9C7787}" type="presOf" srcId="{289F4CCC-DF1D-4047-A695-B9C2846F6B55}" destId="{DA002875-5257-4102-B8AC-E61286DB52F3}" srcOrd="0" destOrd="0" presId="urn:microsoft.com/office/officeart/2005/8/layout/chevron2"/>
    <dgm:cxn modelId="{B1306D78-1573-4900-A648-0B04E04C0D99}" srcId="{75FF6477-A9AF-490B-AC22-C8B9C0D28051}" destId="{FE779241-F144-4212-93ED-E7923146A8CF}" srcOrd="4" destOrd="0" parTransId="{77806174-E7E1-4BDB-A619-930586AA5919}" sibTransId="{466B31B1-8121-4F22-A0A5-E07190A46325}"/>
    <dgm:cxn modelId="{EB88318B-B59D-4397-8428-D9363BA7ED80}" type="presOf" srcId="{1D69FAA2-5D07-4996-8A8C-36CD08098B92}" destId="{BAA71A4D-8356-494D-BC44-47BD4E013B8F}" srcOrd="0" destOrd="0" presId="urn:microsoft.com/office/officeart/2005/8/layout/chevron2"/>
    <dgm:cxn modelId="{66421C8E-80AD-45F7-9DF5-D31D0495BFD6}" type="presOf" srcId="{BCDD09A5-B6AE-4770-8E01-0E04923756DE}" destId="{9558A9E5-362E-479D-B0B9-5418178D9FE3}" srcOrd="0" destOrd="0" presId="urn:microsoft.com/office/officeart/2005/8/layout/chevron2"/>
    <dgm:cxn modelId="{1186CA9B-91CE-4F4B-994B-7AC2950D9482}" type="presOf" srcId="{9E739D3D-629D-4903-ACDB-E31C2E68B423}" destId="{E172C394-257D-432C-854D-8D2B66C70EB2}" srcOrd="0" destOrd="0" presId="urn:microsoft.com/office/officeart/2005/8/layout/chevron2"/>
    <dgm:cxn modelId="{B3756EA7-AD3E-43A0-8D49-40EA68E590C9}" type="presOf" srcId="{5C4288DC-4025-4219-BD9B-6CAFF601FB7C}" destId="{C531A5B5-0BF1-48F5-89C3-23CE6D89BAA5}" srcOrd="0" destOrd="2" presId="urn:microsoft.com/office/officeart/2005/8/layout/chevron2"/>
    <dgm:cxn modelId="{180633AA-F43F-4913-91D3-A83586CA146F}" type="presOf" srcId="{61E3C89B-677A-4671-BE52-B8612D260DEC}" destId="{C531A5B5-0BF1-48F5-89C3-23CE6D89BAA5}" srcOrd="0" destOrd="5" presId="urn:microsoft.com/office/officeart/2005/8/layout/chevron2"/>
    <dgm:cxn modelId="{78ACB3AB-08E2-4569-B952-9D555DBD3712}" srcId="{9E739D3D-629D-4903-ACDB-E31C2E68B423}" destId="{BCDD09A5-B6AE-4770-8E01-0E04923756DE}" srcOrd="0" destOrd="0" parTransId="{921F8209-6E16-495C-A6F3-B8438238CB98}" sibTransId="{1E9B8124-09C8-4A88-BFEB-D3B327A1DA35}"/>
    <dgm:cxn modelId="{7292C1AC-297C-4E21-A63D-2782C8C1CAC8}" type="presOf" srcId="{55E6CE68-D748-4C3C-A243-B6541CED3BBD}" destId="{C531A5B5-0BF1-48F5-89C3-23CE6D89BAA5}" srcOrd="0" destOrd="1" presId="urn:microsoft.com/office/officeart/2005/8/layout/chevron2"/>
    <dgm:cxn modelId="{96D7E4BB-CCE1-4EFC-8D6A-54C2F3DABD33}" srcId="{DF8F84BE-4803-4E6B-AE3C-05D5C3189CE8}" destId="{75FF6477-A9AF-490B-AC22-C8B9C0D28051}" srcOrd="1" destOrd="0" parTransId="{A7ECB30B-F051-45FC-A82F-433A9A9DF046}" sibTransId="{07EB1CB3-C92D-4593-8ACF-028483D69119}"/>
    <dgm:cxn modelId="{2B3B0CCE-1B91-4113-A55B-BBB2C9F1421F}" type="presOf" srcId="{C03B52F4-0514-42E5-85AC-E26DE38D4675}" destId="{C531A5B5-0BF1-48F5-89C3-23CE6D89BAA5}" srcOrd="0" destOrd="6" presId="urn:microsoft.com/office/officeart/2005/8/layout/chevron2"/>
    <dgm:cxn modelId="{F57D69D3-F744-4A00-B558-611A7629423C}" type="presOf" srcId="{36301DA2-2C1C-4B76-ABC5-4B5F37FB064D}" destId="{C531A5B5-0BF1-48F5-89C3-23CE6D89BAA5}" srcOrd="0" destOrd="3" presId="urn:microsoft.com/office/officeart/2005/8/layout/chevron2"/>
    <dgm:cxn modelId="{AEF8F9D7-FC88-46FA-9D2E-B4C6F405CBC6}" type="presOf" srcId="{ACA2D3D7-07A5-4F3F-A9B3-4291200C68A4}" destId="{C531A5B5-0BF1-48F5-89C3-23CE6D89BAA5}" srcOrd="0" destOrd="0" presId="urn:microsoft.com/office/officeart/2005/8/layout/chevron2"/>
    <dgm:cxn modelId="{5CE0BCDD-5919-41D0-9D8D-3410E7D923ED}" type="presOf" srcId="{75FF6477-A9AF-490B-AC22-C8B9C0D28051}" destId="{118C2EEF-B90E-4EBD-A1A0-11DBB1950974}" srcOrd="0" destOrd="0" presId="urn:microsoft.com/office/officeart/2005/8/layout/chevron2"/>
    <dgm:cxn modelId="{C2D39BF3-C9D1-4B51-8755-E9464E3F7AB9}" type="presOf" srcId="{DF8F84BE-4803-4E6B-AE3C-05D5C3189CE8}" destId="{74CDF880-8376-4BB8-8047-A4835939DA98}" srcOrd="0" destOrd="0" presId="urn:microsoft.com/office/officeart/2005/8/layout/chevron2"/>
    <dgm:cxn modelId="{4B9C12FC-C7C3-411D-9CAF-57DE4F09953B}" srcId="{75FF6477-A9AF-490B-AC22-C8B9C0D28051}" destId="{3144B98C-5512-4A14-9020-8088221D4946}" srcOrd="7" destOrd="0" parTransId="{F1B8E65F-BBE2-4BD1-824A-0CB75A067B4E}" sibTransId="{6AA11BF1-B66A-40D0-BA60-E46B21ED79A3}"/>
    <dgm:cxn modelId="{071017FC-5320-4ECA-BEA1-1CC4002D2713}" srcId="{75FF6477-A9AF-490B-AC22-C8B9C0D28051}" destId="{ACA2D3D7-07A5-4F3F-A9B3-4291200C68A4}" srcOrd="0" destOrd="0" parTransId="{BD252ECE-2DD8-41BD-8571-60DEE594EE6F}" sibTransId="{F0663FE6-2F7E-4697-97FC-A91EBF3E2646}"/>
    <dgm:cxn modelId="{4BBD3CCA-408B-4020-A0F3-6B4A522149F3}" type="presParOf" srcId="{74CDF880-8376-4BB8-8047-A4835939DA98}" destId="{3E154543-CBE8-47F2-944C-527BA46C5F13}" srcOrd="0" destOrd="0" presId="urn:microsoft.com/office/officeart/2005/8/layout/chevron2"/>
    <dgm:cxn modelId="{C05211D3-6893-4CCE-816C-4B2F96CAF433}" type="presParOf" srcId="{3E154543-CBE8-47F2-944C-527BA46C5F13}" destId="{DA002875-5257-4102-B8AC-E61286DB52F3}" srcOrd="0" destOrd="0" presId="urn:microsoft.com/office/officeart/2005/8/layout/chevron2"/>
    <dgm:cxn modelId="{F1A48284-9CE3-4149-B0BE-ACB9BCAFE74B}" type="presParOf" srcId="{3E154543-CBE8-47F2-944C-527BA46C5F13}" destId="{BAA71A4D-8356-494D-BC44-47BD4E013B8F}" srcOrd="1" destOrd="0" presId="urn:microsoft.com/office/officeart/2005/8/layout/chevron2"/>
    <dgm:cxn modelId="{82BEDC37-0F9D-43E7-9DE5-41597AE8756E}" type="presParOf" srcId="{74CDF880-8376-4BB8-8047-A4835939DA98}" destId="{806F107D-5725-4D5F-9E2E-928B31DD4336}" srcOrd="1" destOrd="0" presId="urn:microsoft.com/office/officeart/2005/8/layout/chevron2"/>
    <dgm:cxn modelId="{A2245D29-7769-4FCD-AFD5-F812C112689C}" type="presParOf" srcId="{74CDF880-8376-4BB8-8047-A4835939DA98}" destId="{7EB47982-F2E2-47CC-929A-72E349801979}" srcOrd="2" destOrd="0" presId="urn:microsoft.com/office/officeart/2005/8/layout/chevron2"/>
    <dgm:cxn modelId="{113208F3-24ED-4DD6-979E-D133CD486570}" type="presParOf" srcId="{7EB47982-F2E2-47CC-929A-72E349801979}" destId="{118C2EEF-B90E-4EBD-A1A0-11DBB1950974}" srcOrd="0" destOrd="0" presId="urn:microsoft.com/office/officeart/2005/8/layout/chevron2"/>
    <dgm:cxn modelId="{0EC96184-CC48-47D2-97AE-474E447DA663}" type="presParOf" srcId="{7EB47982-F2E2-47CC-929A-72E349801979}" destId="{C531A5B5-0BF1-48F5-89C3-23CE6D89BAA5}" srcOrd="1" destOrd="0" presId="urn:microsoft.com/office/officeart/2005/8/layout/chevron2"/>
    <dgm:cxn modelId="{875D6B7E-F42B-4396-9056-D47AA4336807}" type="presParOf" srcId="{74CDF880-8376-4BB8-8047-A4835939DA98}" destId="{3B5B9C61-3B28-4FB4-AD12-2F42D6AF5DB4}" srcOrd="3" destOrd="0" presId="urn:microsoft.com/office/officeart/2005/8/layout/chevron2"/>
    <dgm:cxn modelId="{155102D4-5973-4459-97EC-B1A3B7E71C26}" type="presParOf" srcId="{74CDF880-8376-4BB8-8047-A4835939DA98}" destId="{048D4BA8-C69C-4B7A-8266-484A460A71C9}" srcOrd="4" destOrd="0" presId="urn:microsoft.com/office/officeart/2005/8/layout/chevron2"/>
    <dgm:cxn modelId="{56F68629-840B-4C86-B86E-30C3A99563CF}" type="presParOf" srcId="{048D4BA8-C69C-4B7A-8266-484A460A71C9}" destId="{E172C394-257D-432C-854D-8D2B66C70EB2}" srcOrd="0" destOrd="0" presId="urn:microsoft.com/office/officeart/2005/8/layout/chevron2"/>
    <dgm:cxn modelId="{471FBFFC-BF88-4A67-B79F-E0A092D41DDC}" type="presParOf" srcId="{048D4BA8-C69C-4B7A-8266-484A460A71C9}" destId="{9558A9E5-362E-479D-B0B9-5418178D9FE3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2875-5257-4102-B8AC-E61286DB52F3}">
      <dsp:nvSpPr>
        <dsp:cNvPr id="0" name=""/>
        <dsp:cNvSpPr/>
      </dsp:nvSpPr>
      <dsp:spPr>
        <a:xfrm rot="5400000">
          <a:off x="-422034" y="429263"/>
          <a:ext cx="2813562" cy="1969493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800" b="1" kern="1200" dirty="0">
              <a:latin typeface="Arial" panose="020B0604020202020204" pitchFamily="34" charset="0"/>
            </a:rPr>
            <a:t>Proveedor de cambios de requerimientos (usuario final)</a:t>
          </a:r>
        </a:p>
      </dsp:txBody>
      <dsp:txXfrm rot="-5400000">
        <a:off x="1" y="991976"/>
        <a:ext cx="1969493" cy="844069"/>
      </dsp:txXfrm>
    </dsp:sp>
    <dsp:sp modelId="{BAA71A4D-8356-494D-BC44-47BD4E013B8F}">
      <dsp:nvSpPr>
        <dsp:cNvPr id="0" name=""/>
        <dsp:cNvSpPr/>
      </dsp:nvSpPr>
      <dsp:spPr>
        <a:xfrm rot="5400000">
          <a:off x="4653688" y="-2676965"/>
          <a:ext cx="1829777" cy="7198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cambios a los requerimientos acordados.</a:t>
          </a:r>
          <a:endParaRPr lang="es-PE" sz="2400" kern="1200" dirty="0">
            <a:latin typeface="Segoe UI Light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nuevos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Resuelve consultas acerca de los cambios solicitados en los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</dsp:txBody>
      <dsp:txXfrm rot="-5400000">
        <a:off x="1969494" y="96551"/>
        <a:ext cx="7108844" cy="1651133"/>
      </dsp:txXfrm>
    </dsp:sp>
    <dsp:sp modelId="{118C2EEF-B90E-4EBD-A1A0-11DBB1950974}">
      <dsp:nvSpPr>
        <dsp:cNvPr id="0" name=""/>
        <dsp:cNvSpPr/>
      </dsp:nvSpPr>
      <dsp:spPr>
        <a:xfrm rot="5400000">
          <a:off x="-422034" y="2961659"/>
          <a:ext cx="2813562" cy="1969493"/>
        </a:xfrm>
        <a:prstGeom prst="chevron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1800" b="1" kern="1200">
              <a:latin typeface="Arial" panose="020B0604020202020204" pitchFamily="34" charset="0"/>
              <a:ea typeface="+mn-ea"/>
              <a:cs typeface="+mn-cs"/>
            </a:rPr>
            <a:t>Aprobador de cambios (usuario líder)</a:t>
          </a:r>
          <a:endParaRPr lang="es-PE" sz="1800" b="1" kern="1200" dirty="0">
            <a:latin typeface="Arial" panose="020B0604020202020204" pitchFamily="34" charset="0"/>
            <a:ea typeface="+mn-ea"/>
            <a:cs typeface="+mn-cs"/>
          </a:endParaRPr>
        </a:p>
      </dsp:txBody>
      <dsp:txXfrm rot="-5400000">
        <a:off x="1" y="3524372"/>
        <a:ext cx="1969493" cy="844069"/>
      </dsp:txXfrm>
    </dsp:sp>
    <dsp:sp modelId="{C531A5B5-0BF1-48F5-89C3-23CE6D89BAA5}">
      <dsp:nvSpPr>
        <dsp:cNvPr id="0" name=""/>
        <dsp:cNvSpPr/>
      </dsp:nvSpPr>
      <dsp:spPr>
        <a:xfrm rot="5400000">
          <a:off x="4654169" y="-145049"/>
          <a:ext cx="1828815" cy="7198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2400" kern="1200"/>
            <a:t>Autoriza la presentación de una solicitud de cambio.</a:t>
          </a:r>
          <a:endParaRPr lang="es-P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2400" kern="1200"/>
            <a:t>Autoriza la solicitud de un cambio.</a:t>
          </a:r>
          <a:endParaRPr lang="es-ES" sz="2400" kern="1200" dirty="0"/>
        </a:p>
      </dsp:txBody>
      <dsp:txXfrm rot="-5400000">
        <a:off x="1969494" y="2628901"/>
        <a:ext cx="7108891" cy="1650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2875-5257-4102-B8AC-E61286DB52F3}">
      <dsp:nvSpPr>
        <dsp:cNvPr id="0" name=""/>
        <dsp:cNvSpPr/>
      </dsp:nvSpPr>
      <dsp:spPr>
        <a:xfrm rot="5400000">
          <a:off x="-229117" y="231813"/>
          <a:ext cx="1527452" cy="1069217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600" b="1" kern="1200" dirty="0">
              <a:latin typeface="Arial" panose="020B0604020202020204" pitchFamily="34" charset="0"/>
            </a:rPr>
            <a:t>Jefe de proyecto</a:t>
          </a:r>
          <a:endParaRPr lang="es-PE" sz="1600" kern="1200" dirty="0"/>
        </a:p>
      </dsp:txBody>
      <dsp:txXfrm rot="-5400000">
        <a:off x="1" y="537305"/>
        <a:ext cx="1069217" cy="458235"/>
      </dsp:txXfrm>
    </dsp:sp>
    <dsp:sp modelId="{BAA71A4D-8356-494D-BC44-47BD4E013B8F}">
      <dsp:nvSpPr>
        <dsp:cNvPr id="0" name=""/>
        <dsp:cNvSpPr/>
      </dsp:nvSpPr>
      <dsp:spPr>
        <a:xfrm rot="5400000">
          <a:off x="5053605" y="-3981692"/>
          <a:ext cx="993366" cy="8962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>
              <a:latin typeface="Segoe UI Light"/>
              <a:ea typeface="+mn-ea"/>
              <a:cs typeface="+mn-cs"/>
            </a:rPr>
            <a:t>Define la organización para gestionar los requerimientos</a:t>
          </a:r>
          <a:endParaRPr lang="es-PE" sz="1600" kern="1200" dirty="0">
            <a:latin typeface="Segoe UI Light"/>
            <a:ea typeface="+mn-ea"/>
            <a:cs typeface="+mn-cs"/>
          </a:endParaRPr>
        </a:p>
      </dsp:txBody>
      <dsp:txXfrm rot="-5400000">
        <a:off x="1069217" y="51188"/>
        <a:ext cx="8913650" cy="896382"/>
      </dsp:txXfrm>
    </dsp:sp>
    <dsp:sp modelId="{118C2EEF-B90E-4EBD-A1A0-11DBB1950974}">
      <dsp:nvSpPr>
        <dsp:cNvPr id="0" name=""/>
        <dsp:cNvSpPr/>
      </dsp:nvSpPr>
      <dsp:spPr>
        <a:xfrm rot="5400000">
          <a:off x="-229117" y="2154759"/>
          <a:ext cx="1527452" cy="1069217"/>
        </a:xfrm>
        <a:prstGeom prst="chevron">
          <a:avLst/>
        </a:prstGeom>
        <a:solidFill>
          <a:schemeClr val="accent5">
            <a:shade val="80000"/>
            <a:hueOff val="406190"/>
            <a:satOff val="-34126"/>
            <a:lumOff val="19230"/>
            <a:alphaOff val="0"/>
          </a:schemeClr>
        </a:solidFill>
        <a:ln w="12700" cap="flat" cmpd="sng" algn="ctr">
          <a:solidFill>
            <a:schemeClr val="accent5">
              <a:shade val="80000"/>
              <a:hueOff val="406190"/>
              <a:satOff val="-34126"/>
              <a:lumOff val="19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s-PE" altLang="es-PE" sz="1600" b="1" kern="1200" dirty="0">
            <a:latin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600" b="1" kern="1200" dirty="0">
              <a:latin typeface="Arial" panose="020B0604020202020204" pitchFamily="34" charset="0"/>
            </a:rPr>
            <a:t>Analista Funcional/Programador</a:t>
          </a:r>
          <a:endParaRPr lang="es-PE" sz="1600" kern="1200" dirty="0"/>
        </a:p>
      </dsp:txBody>
      <dsp:txXfrm rot="-5400000">
        <a:off x="1" y="2460251"/>
        <a:ext cx="1069217" cy="458235"/>
      </dsp:txXfrm>
    </dsp:sp>
    <dsp:sp modelId="{C531A5B5-0BF1-48F5-89C3-23CE6D89BAA5}">
      <dsp:nvSpPr>
        <dsp:cNvPr id="0" name=""/>
        <dsp:cNvSpPr/>
      </dsp:nvSpPr>
      <dsp:spPr>
        <a:xfrm rot="5400000">
          <a:off x="4180188" y="-1932165"/>
          <a:ext cx="2740200" cy="8962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406190"/>
              <a:satOff val="-34126"/>
              <a:lumOff val="19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/>
            <a:t>Identifica los requerimientos de usuario.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/>
            <a:t>Tipifica los requerimientos según la “Plantilla de Lista Maestra de Requerimientos para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 dirty="0"/>
            <a:t>Proyectos.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/>
            <a:t>Expone los requerimientos definidos con la finalidad de obtener aprobación del Proveedor de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/>
            <a:t>requerimientos.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/>
            <a:t>Registra y aplica las observaciones que se realicen a los requerimientos en proceso de aprobación.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/>
            <a:t>Prepara y presenta los requerimientos para autorización formal.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/>
            <a:t>Es responsable de la evaluación del impacto de un cambio en los requerimientos, indicando qué actividades del cronograma se verán afectadas por el cambio.</a:t>
          </a:r>
          <a:endParaRPr lang="es-ES" sz="1600" kern="1200" dirty="0"/>
        </a:p>
      </dsp:txBody>
      <dsp:txXfrm rot="-5400000">
        <a:off x="1069217" y="1312572"/>
        <a:ext cx="8828376" cy="2472668"/>
      </dsp:txXfrm>
    </dsp:sp>
    <dsp:sp modelId="{E172C394-257D-432C-854D-8D2B66C70EB2}">
      <dsp:nvSpPr>
        <dsp:cNvPr id="0" name=""/>
        <dsp:cNvSpPr/>
      </dsp:nvSpPr>
      <dsp:spPr>
        <a:xfrm rot="5400000">
          <a:off x="-229117" y="4202100"/>
          <a:ext cx="1527452" cy="1069217"/>
        </a:xfrm>
        <a:prstGeom prst="chevron">
          <a:avLst/>
        </a:prstGeom>
        <a:solidFill>
          <a:schemeClr val="accent5">
            <a:shade val="80000"/>
            <a:hueOff val="812380"/>
            <a:satOff val="-68252"/>
            <a:lumOff val="38461"/>
            <a:alphaOff val="0"/>
          </a:schemeClr>
        </a:solidFill>
        <a:ln w="12700" cap="flat" cmpd="sng" algn="ctr">
          <a:solidFill>
            <a:schemeClr val="accent5">
              <a:shade val="80000"/>
              <a:hueOff val="812380"/>
              <a:satOff val="-68252"/>
              <a:lumOff val="38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600" b="1" kern="1200" dirty="0">
              <a:latin typeface="Arial" panose="020B0604020202020204" pitchFamily="34" charset="0"/>
            </a:rPr>
            <a:t>Analista de calidad</a:t>
          </a:r>
          <a:endParaRPr lang="es-PE" sz="1600" kern="1200" dirty="0"/>
        </a:p>
      </dsp:txBody>
      <dsp:txXfrm rot="-5400000">
        <a:off x="1" y="4507592"/>
        <a:ext cx="1069217" cy="458235"/>
      </dsp:txXfrm>
    </dsp:sp>
    <dsp:sp modelId="{9558A9E5-362E-479D-B0B9-5418178D9FE3}">
      <dsp:nvSpPr>
        <dsp:cNvPr id="0" name=""/>
        <dsp:cNvSpPr/>
      </dsp:nvSpPr>
      <dsp:spPr>
        <a:xfrm rot="5400000">
          <a:off x="5053866" y="-11667"/>
          <a:ext cx="992844" cy="8962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812380"/>
              <a:satOff val="-68252"/>
              <a:lumOff val="38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sz="1600" kern="1200">
              <a:latin typeface="Segoe UI Light"/>
              <a:ea typeface="+mn-ea"/>
              <a:cs typeface="+mn-cs"/>
            </a:rPr>
            <a:t>Participa en la evaluación del impacto de cambios a requerimientos, indicando qué actividades del cronograma se verán afectadas por el cambio</a:t>
          </a:r>
          <a:endParaRPr lang="es-PE" sz="1600" kern="1200" dirty="0">
            <a:latin typeface="Segoe UI Light"/>
            <a:ea typeface="+mn-ea"/>
            <a:cs typeface="+mn-cs"/>
          </a:endParaRPr>
        </a:p>
      </dsp:txBody>
      <dsp:txXfrm rot="-5400000">
        <a:off x="1069218" y="4021449"/>
        <a:ext cx="8913675" cy="89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29/01/2020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29/01/2020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574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05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221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C39A6B-21A3-4CA0-B065-AFC748475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3CF819-0A65-4000-9817-59CDC4735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94335F-C504-49DC-9E24-36657EEB4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809A0-881E-41CC-81B3-202399601D4D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70909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29/01/2020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247" y="2956662"/>
            <a:ext cx="9144000" cy="304698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 DE GESTIÓN DE CAMBIO DE REQUERIMIENTOS</a:t>
            </a:r>
            <a:b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CACHIMBO A CRACK</a:t>
            </a:r>
            <a:endParaRPr lang="es-E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61268" y="243537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58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ACE7A622-937D-4E77-B023-268ACF0DF6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16" y="6060872"/>
            <a:ext cx="1459865" cy="449580"/>
          </a:xfrm>
          <a:prstGeom prst="rect">
            <a:avLst/>
          </a:prstGeom>
        </p:spPr>
      </p:pic>
      <p:grpSp>
        <p:nvGrpSpPr>
          <p:cNvPr id="10" name="Group 8">
            <a:extLst>
              <a:ext uri="{FF2B5EF4-FFF2-40B4-BE49-F238E27FC236}">
                <a16:creationId xmlns:a16="http://schemas.microsoft.com/office/drawing/2014/main" id="{D1808453-A8C3-4EF3-A485-CB0F92E5330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156217B5-E5DA-4CE1-B6FC-55D10AA0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08941D80-EBD6-4431-8AAF-EB216581F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914F5B57-8661-46F8-A7B0-4E0027B888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97D691AE-D519-4F2E-A3F8-82AE3E9F33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B5C39D9-895F-413A-BCE1-329C48D81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08B53360-13AC-44C8-B479-D52E2AA8E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57762CA-1CF6-491B-89A5-06D35B23F5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E5787EA0-C3FC-4AAC-942C-CAC438A863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FB8D8007-C0F8-44ED-A8DA-AE202E982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3F884DCF-7129-4D85-B7BB-C8E4280BA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8759BEC-96E3-4651-995F-2350F6969D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C5CF41E-592E-4672-B3BF-7A5BBD8314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40CD2A8C-7639-4C33-8D54-ADE66E92B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F1A5F4DE-CD54-4599-B67F-7E2388A27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094DE692-89F3-41D7-91D5-CEA811C9C0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4735E41E-AF2A-4A7E-909B-D09CA07BFC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CFA7F3F9-0013-4F37-860B-493ECDCFE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7F740B81-097F-44E8-BC58-EB5F3BA80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608F53B6-98DD-489A-A2CB-46ED0AC7B2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E8D384B0-8C6B-48A6-BAB5-0E4FA01987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392A51E-0BD8-4E9E-ABAC-CDD905FB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8B907D27-D17F-4321-970B-00D668A26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8464CA91-E403-43FD-9FE1-8D759CA355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393CA2E-05AB-49A5-A1BC-7D380AF837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A38AC73F-7E05-4674-BCF0-D1B0AAAB5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ACC27D4B-8205-4B5E-BA4C-BC1ED7FB2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7C033B11-945E-4854-AF9C-D2AB5AA541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7853679D-7747-4BA8-8634-68C2EECDC8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167A70BF-1F4D-4FD7-9F9A-590ED021C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3A173B59-6D7D-4E47-81A9-EECE455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4C01E305-B7AA-4D56-8B9B-46E4484D3D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D3221C7C-D337-4565-8008-BB85193D10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DA51857D-E991-41E1-BE25-A071422F8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FD458BF9-3145-41EE-BC12-0C52249B8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662238B-4E8A-453F-9D6C-6F6AE3DACF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4C3243D5-9F25-4DA9-AD3E-81AC57F479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B0F580C1-8882-4B9E-B1D9-519E61A94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3FC50EA2-A643-47B6-80B3-8A65B7B84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FA726AE3-801F-410A-8937-57FCAE9A3C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C9A42EA4-A4AC-4C2E-8B4D-9B92428671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FAEC03C1-83E4-473B-945C-3849B1DE0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6CC6BE21-4824-42A8-8FF5-954CB4E4A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B3681E47-30CF-4089-ABBA-5DF018B33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59A597AB-7188-4F40-A5E8-273D4AF961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A536B7C7-9871-4EFE-B781-EB42B25A5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6BC284E6-863D-4F8F-AF2C-7F5CB5ED9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7B80FFAE-9113-4A23-A8BA-BCFBC73D15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3D0AECCD-5CCF-4058-BCB3-B862E9D6A9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45C8A8A8-1916-4E5E-9AC7-8AD5266D0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F35CA447-4C59-4FA5-8A9A-64C9B59EB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3C6A0DB1-0E28-45D3-83B4-9ABCF90430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4EB1ED95-B0BA-4710-8B17-15E41FCA25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520E2CD8-2E77-4D78-9BE2-E40A116FC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6C292670-F372-4C1C-AC8F-8B8CF7AD7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5A957732-A082-4AA4-B3D5-8BAE9798BB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466B7F51-921A-4F97-8DFB-17BA6CA5DE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A3FFE14F-4155-4517-B18F-16C95BF70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1B65E7E2-07F3-401E-9ED3-252701FF2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9C1C6DDF-1B08-4EB5-8E14-5A861335B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BFF7D9C5-B245-4B7B-AC0E-9F77004C74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5860A9B5-AFAF-4866-A868-DE1A0391D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934E5A4B-5ECB-4D6C-A2E6-1DDF51644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73EF5F50-A391-4728-9114-63CD87C857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B7969ACD-F7AD-400A-B6FC-E1E7F24705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F35FA619-855F-40AA-AE8D-54E6908B2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D9174D7B-02A0-46C4-9C83-3294F4153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5F790586-0F7B-4DBE-A327-834F526E17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0F141B55-E851-4FE5-88D4-71D321C6A9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FE20D96D-6754-442B-BDCC-FC23C1620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1AE55272-6236-4A52-AB92-FDF6DBAF1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199E05C7-3C79-4659-83AD-ADB501BDA2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258DA8AC-8373-4AFF-AF3A-F8002BC6F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083B11ED-019D-49C2-ACA1-819667A54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2BD0FBCB-DDFF-41E8-AA4B-66602BE1A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FAC05DCB-3F3A-47C6-89F1-3B51BDF49F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D161E464-53ED-439A-BA59-2CF302B028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C4731DA5-4734-4819-ACAA-D7BE1F462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B81335F4-C6E6-49D4-AE1A-0CBF67FF6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E2517597-8D7B-4A10-97EA-ACCFE6EA73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A490BB36-51F8-485F-A6F5-932A492465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57B12AED-6FBF-4A8A-884E-14515DA1A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82C664DB-1758-4EA0-9838-78619318A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5783833B-428C-4E86-A1F5-CADAE1A65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78DB47C1-E7A0-4E0C-BFCE-5AF93EFA88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CEEEE3FC-8ABA-48C0-BF87-13DEF84B9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52DD42F0-9E0D-4101-B51A-C5EFCD92A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3B312C35-408E-4728-ADCC-1D6F9AD834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981B995D-7AFE-48AC-B631-DF4CEB447C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4E18BB53-9A0F-4373-A403-0FF245972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9AC7E980-E9EE-456D-A7BC-92503E2BC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71D16E57-C236-4E88-8521-88408CC2F8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50EACA5B-F58D-4B8A-AADE-EF5E467C66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7664A179-AEC1-4219-A881-1342A2AE3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899E75F2-3B74-4E6B-9CD1-AFB749D1E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948D7A9C-DB36-4975-917A-BA19DE72A3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9D552497-1356-4383-9411-25DC584D42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CEC9E13D-FB77-442B-82BF-4B808A038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06">
              <a:extLst>
                <a:ext uri="{FF2B5EF4-FFF2-40B4-BE49-F238E27FC236}">
                  <a16:creationId xmlns:a16="http://schemas.microsoft.com/office/drawing/2014/main" id="{054EF7BF-D7D1-4F5A-A0BD-71A412173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C5809BFC-95E4-43ED-B06D-00360C8FA5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79895990-0FE8-433C-9C7C-8BD1F17BB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116555F6-A08E-41C0-9CB7-E1AA346B2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530B5E71-5F0E-4F3E-910D-C5E2DAE75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8D44A5F1-B38E-496E-B7BA-00E189F930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FBD888FF-E98B-40B5-85A7-E0C5B21A95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156DF3A9-21E2-4DA8-9862-184C93032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6E31C632-E730-4F3E-BDE6-4DA58BAFF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D2B0F79C-2913-4C56-9B91-F8607CAE95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16">
              <a:extLst>
                <a:ext uri="{FF2B5EF4-FFF2-40B4-BE49-F238E27FC236}">
                  <a16:creationId xmlns:a16="http://schemas.microsoft.com/office/drawing/2014/main" id="{F2B60F47-01F4-4C5D-B401-D4AB324AD6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0" name="Line 117">
              <a:extLst>
                <a:ext uri="{FF2B5EF4-FFF2-40B4-BE49-F238E27FC236}">
                  <a16:creationId xmlns:a16="http://schemas.microsoft.com/office/drawing/2014/main" id="{0DC29598-DD43-4725-BD0A-0C4C756A0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D086DDD3-C423-485D-A583-57D4546FA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A9434D1F-6ABF-4C8B-BF66-8341368D32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BACC5DDC-6656-423A-B370-0EF6C52E72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Entradas y salidas del proceso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DD8C8FE3-AE5B-4CBC-AC5D-4BEAFB0D16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57E7E3A-74CA-479F-958E-5035656DE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2A88C42-6DAE-460F-933A-EF80B4EFA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24C1675-4AFA-459D-AF0F-7B2B1C269D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11555261-FC1A-4E8C-9CD3-33A9FB5558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21DD789-167E-45B5-A9C1-114074F77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BB3156E8-153C-41DA-B187-D869DC8B9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15CF2AB-2FBE-4705-9C55-2DD93EB5EF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A03CADA-B391-4470-AD8D-4444F84B6A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662C118D-DB46-487D-B94A-5CF057417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247815AD-B898-4541-B666-022695335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2F4956B0-FF0C-4ECD-B3EE-6740E2354B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C810576-9129-4887-966B-C65D11F2E7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66A2B03A-5117-4F79-A0C6-85B90126C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7574C2ED-C971-407A-93B4-5F1BD8CA6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A46C2CB-72AC-4FF9-8449-E248E0AB36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1E3F267-2D4F-41E5-814E-B5141ADEE0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FFECC6F0-F218-4D18-A659-4A246F28A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FAE5CEDF-2F8B-49C7-90E2-8F085343E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05AC21C6-8323-47F0-81D1-04D5E476F8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C23253A0-C61E-4C78-A454-D143CA412F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71CB637-8221-4B4C-8256-7ABE45B47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B903BBB-AA58-4A8F-A63A-E4E79EB25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2FCDC500-9D2A-4B07-AC09-247FCBAE9E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CC70942B-2FB6-42B3-8752-9454141E70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23A08479-4D3F-41A1-B7CD-596FD6D44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9257DB42-623F-48EB-85B0-ABCA0D264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4232C7F7-7587-4A07-ACD6-E7820D0FA3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8E7C427D-A6DA-428C-9617-AA1DD04693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DC27DE46-EDED-4463-9FEE-67BAB00C4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D78F9507-A663-424F-A82B-FF243AA5C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BE87D10C-927F-44A5-BD86-B688B3100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613405D-D34B-4CCD-88A8-05FF9EB3C6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DBE6F188-7ADF-420F-B47D-62E5D3DE8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931934F3-2B8A-487C-9F66-8321A9CB2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3537663E-3765-4668-BA25-EDA2F395B2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06D355B1-834C-4640-AA4B-2F2D844DE6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7AB31674-8E00-47DC-A7C3-D51717445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228FD290-9DCC-4771-B4A6-EECB084A9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51E352BF-0AB3-4B82-A602-48F8C49FC3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D6743D48-542F-4A0C-859F-C104FAE361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7B2CE0FA-EA3E-4EB8-B2F8-D77DBC5E6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F2FE121C-F198-41ED-BCE7-D670B15A1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3CE7D897-20AA-409D-BFBD-5DC6C57D00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E0845B28-0F29-4D6A-BA59-218F10E4F8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D8443CC5-1CA3-40B9-83FF-C3AA9F417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F1DEE40D-A24E-43CA-A1CB-5C8BC3100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89367B53-C847-4C19-BE15-5361BC8068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4DA2ADD-90C9-43FE-A59B-7A1C8B0636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261645FE-1233-4E2F-8F41-391108EE1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BBBDDBF4-0185-4AEC-A6A2-127D6E333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F438BEBC-9425-4B4B-B5ED-03630E8EFF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54293723-F8F1-4029-9F47-A475F56A5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8A97871C-0373-41F4-9850-F0FF0E5FB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ED663288-A4AD-4660-A1C2-ACECC6F95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3014554-A46B-46CC-99C4-419CA5EFD5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6A66DC5-9334-4FE7-8570-3DDB36AC22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CA888AA0-563D-4F07-8119-5D987410C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F2B0377F-B431-4BCE-B155-2B3BBFC30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6F326D28-BE6F-4A30-BB09-D60A241C92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EBAA105C-40FA-4C7E-B47D-E78DD07959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C5D69A98-CDBD-472F-8123-2F8BB9E08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6B3ECAC4-18C7-42E6-8C48-93FD51438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AD04845-1352-4C4C-8125-69A4F9D6D5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4C6A3F9E-EC9F-446A-867C-F2E2485594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59CDA617-3B23-49C1-A99B-29772DD12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39E19B9A-7049-4191-9489-3D6981A8A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B3968FE-8714-4227-B25B-756916499B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2F4F6B44-B6EA-4124-9770-28FB444BB4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7E73263C-E68B-4EF0-B7CB-6AAC1FDC8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B4C560BD-F053-4B43-9998-E2B605C8D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4BDCEA08-DC95-4AC2-8087-06C4834197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AB2055AF-38EB-45AA-8B1E-DB71397605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25B0DC26-25E8-4B6B-B4D6-53FE0431F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8B6B871A-90CA-4CD3-AB3E-4C5A6FF5E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D8AA4851-66AE-4F38-851E-C8B7C28C2B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A47ECFEB-2453-4B79-8BEA-226EB1EC83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485B5706-A4E7-48E5-AB12-B5C0B95AE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6F4A8656-9CF4-4047-ABD1-1C3B125F3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CA4B1F26-F257-485D-BC21-C942619569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9AFE2AB-BB70-4D58-A22E-F95E823BCF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1E9A341-EF81-4192-852C-5AAB19EB6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FEE3027F-B59F-4DDF-8CC1-A3B06BE4F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1967C22-6F71-4770-BF92-72A5332A0F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2D0D4420-9AD4-4DC0-8726-228B3DA25A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B7CBD203-DA86-4B2D-8CF9-71D3E3404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62EE7270-489D-4D84-8D86-F79995369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60BA7BA5-4297-4ADA-9B52-BE8FCB2601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CD3798D6-34DB-4361-9D09-F61A7287ED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2FCEB52E-AC7A-4F43-B8D2-A8FBEBB64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8D757D2A-5BEB-45A1-ABF9-F1A80D04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30723D1F-46D2-4638-8461-977F63BCC9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2C82BF50-932E-4D61-9F80-39CC0E93A9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49936E8C-6DCE-41C2-B3AF-2219DB8A1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7B473D5C-9433-431D-A3F1-76987FEDC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CAA4151F-4250-47D5-A30C-8A2AA4E354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A2E68571-6F0F-4454-A92B-9714BC6A53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5485E3AF-ABCB-4042-9B79-6A4526186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726FCF5B-F1B0-460F-8CC7-065CBAAAC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5FF16229-6447-4F1A-88B8-9B49B06F18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79B24101-EA62-44BA-840D-F1B4700624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295216B8-FD28-49F1-9823-C367C0D99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838D4240-FEEE-495F-8719-A72443B53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869AAB27-2B20-4BC6-BFDF-5A11ABEFEC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A1F80E4E-8337-4429-8388-D4A835051A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3FE244CB-F3A8-4261-8E20-46BF9FA43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3A5015A-014F-4517-A484-2BD2682C9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705D22A3-09DE-4BE8-A096-CA8AAF20A1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D472F46B-BA9E-4A20-BEF1-CE3A6B93FE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D2B5D1DE-2086-4E59-96B2-791648BAE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22BDD01C-36F8-4277-981A-F1BA5A279A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2B9C2F4A-AEB7-4E57-84D1-AE3E89748D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891B557C-7362-4D84-A218-46486701CF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9114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13">
            <a:extLst>
              <a:ext uri="{FF2B5EF4-FFF2-40B4-BE49-F238E27FC236}">
                <a16:creationId xmlns:a16="http://schemas.microsoft.com/office/drawing/2014/main" id="{BB1E82E0-8107-42C4-8BA7-75FC08DFC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2060576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accent4">
                <a:lumMod val="60000"/>
                <a:lumOff val="40000"/>
              </a:schemeClr>
            </a:extrusionClr>
            <a:contourClr>
              <a:srgbClr val="9A5C07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b="1" dirty="0">
                <a:solidFill>
                  <a:schemeClr val="tx1"/>
                </a:solidFill>
                <a:latin typeface="Arial" panose="020B0604020202020204" pitchFamily="34" charset="0"/>
              </a:rPr>
              <a:t>Entradas:</a:t>
            </a:r>
            <a:b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- Plan del Proyecto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- Solicitud de Cambios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a requerimientos</a:t>
            </a:r>
          </a:p>
        </p:txBody>
      </p:sp>
      <p:sp>
        <p:nvSpPr>
          <p:cNvPr id="22532" name="AutoShape 15">
            <a:extLst>
              <a:ext uri="{FF2B5EF4-FFF2-40B4-BE49-F238E27FC236}">
                <a16:creationId xmlns:a16="http://schemas.microsoft.com/office/drawing/2014/main" id="{654B18D4-4839-4A5A-82C3-1E77ABDF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565401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</p:spPr>
        <p:txBody>
          <a:bodyPr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Proceso de Gestión de Cambios a Requerimientos</a:t>
            </a:r>
          </a:p>
        </p:txBody>
      </p:sp>
      <p:sp>
        <p:nvSpPr>
          <p:cNvPr id="22533" name="AutoShape 17">
            <a:extLst>
              <a:ext uri="{FF2B5EF4-FFF2-40B4-BE49-F238E27FC236}">
                <a16:creationId xmlns:a16="http://schemas.microsoft.com/office/drawing/2014/main" id="{C136BBA7-C7B4-454D-97AE-5626617AC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008" y="2060575"/>
            <a:ext cx="2809875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softRound"/>
            <a:bevelB w="13500" h="13500" prst="angle"/>
            <a:extrusionClr>
              <a:schemeClr val="accent4">
                <a:lumMod val="60000"/>
                <a:lumOff val="40000"/>
              </a:schemeClr>
            </a:extrusionClr>
            <a:contourClr>
              <a:srgbClr val="9A5C07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b="1" dirty="0">
                <a:solidFill>
                  <a:schemeClr val="tx1"/>
                </a:solidFill>
                <a:latin typeface="Arial" panose="020B0604020202020204" pitchFamily="34" charset="0"/>
              </a:rPr>
              <a:t>Salidas:</a:t>
            </a:r>
            <a:b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s-PE" altLang="es-PE" sz="1500" dirty="0">
                <a:solidFill>
                  <a:schemeClr val="tx1"/>
                </a:solidFill>
                <a:latin typeface="Arial" panose="020B0604020202020204" pitchFamily="34" charset="0"/>
              </a:rPr>
              <a:t>- Registros de Requerimientos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500" dirty="0">
                <a:solidFill>
                  <a:schemeClr val="tx1"/>
                </a:solidFill>
                <a:latin typeface="Arial" panose="020B0604020202020204" pitchFamily="34" charset="0"/>
              </a:rPr>
              <a:t>del proyecto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FA4AB88-180D-4115-9D87-D0641FDF3612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6001DFA-1DDE-42D8-8DF6-CB3DE8344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A9F94278-332C-4140-B1F3-C42578E66ADC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Entradas y salidas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 proceso</a:t>
              </a:r>
            </a:p>
            <a:p>
              <a:pPr algn="ctr" rtl="0"/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12C9685-D713-4722-80F0-B9092CF3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3B763873-C5B7-4B6E-8006-93572F3F8B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Proceso de Gestión de Cambios a Requerimientos</a:t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Subprocesos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BA0E93FD-9C30-4F50-A616-8F3BC032801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D879D58C-239D-447A-B293-8897FAA12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56FF61DA-A3AB-4C45-A474-7D9588D0F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905C02A8-4B4C-4209-A3D3-E54D5F90F5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D12CC01D-FB9E-45E6-990B-D542CC2022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A4F18806-1B2B-4998-BBC5-9D24CA84D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5399BE9A-7F8F-4A8E-B42D-A34997F4D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C2B51E0-E795-4EE4-93F4-9FF2C4C6A4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12342925-BF37-40CB-9153-579E06E11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2D39595D-6309-4B6F-9843-3D4CC8CB0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D2AE03D-4323-48BE-BB0A-12E0EA5B1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6A9627BA-D401-4427-AE0E-9BCABF35C7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BB359560-25E6-4C4A-B988-2B12B0576E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AA2BDCE6-A402-45CF-804B-8BE5BE5B4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98A7891-BA7D-48E6-9EDF-C7427A91E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85B40DED-0AB0-47B1-84C1-E168BE976A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DC0DE774-D8F9-4B38-88BD-A8B9973005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C38A4C6-62D6-4E53-9111-F2CB012C9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0E8B831B-B809-4929-B0AE-6580A0D9D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C28EFA98-9E96-439C-8375-3801CEAC03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06A52363-B043-41CB-928D-006CD70BB4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A5389EF-96D4-43E6-8CDC-6E15AA9D4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CF342414-4A6E-4F22-8F29-CDA9A59E5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EC528906-5560-41B6-AEE1-C096828F49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062A32C-077C-45D3-A267-2B9D9168C0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FE6E53C1-2F47-4BD1-A39D-6FA987639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F59EF027-3899-40EA-ACAC-076ED1CE9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902BEB50-726D-4971-BE1E-C4567A5D2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A9345F82-6FCE-4DD1-A987-A055909C0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271F06CD-EDB6-400E-B8B4-B268B643D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B30F37A5-B283-42C1-9FE4-AD449F91A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88CF74F9-A2C6-4E15-AE4E-0D301EA93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68CF5527-08C3-45B1-8880-2E52F22016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294D6E60-7406-4D4E-8198-E19871A9D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09D85461-EC0D-461B-8088-EF0795D9B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CE48D85-8EE7-4232-AB26-51A9906AA7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7E1F061F-2D3D-42F4-89DB-6C83B77A3D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E6A4050B-6A56-467B-9E44-CDCF50224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91745BAB-C47F-453B-B4CF-0A88BB11D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90EA4962-CD9E-4B06-A007-B6F492F31B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F71C9D70-EA02-47F7-8087-E7CDE03C6C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C14059A8-D068-42FF-9C16-EA3615496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5525E8F9-3668-48D1-987D-434DD8D2E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4EAD34F7-505E-49CB-9735-6F5184977C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B4E6638E-5217-4505-8D6E-D27A0CF2D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285B9DC5-86D8-4E94-8BC2-67D027326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941A9C4F-37CD-444D-9422-E659B4586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23FA3C92-EDAC-4E00-BBFB-E5349232CC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B4022056-EA40-4EEF-A8A1-FBC7AB9E05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7B5108D7-2977-42BE-A65C-2E8B45EC3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AD2EA345-55F9-4282-A377-F1B20318F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C1A8C590-E531-44FF-8E67-CE1E5EEA70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6A4474F1-FA0E-4FB9-8851-0E8ACEEE91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D986720C-0909-431A-BC37-39C2672B2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3E9D305B-7D83-4449-8683-7AB6D7A3C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F2C4A377-BE01-42FE-9793-77F888DDF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1EAD4C88-3669-404B-9916-1FF297F521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7EDD9C9B-95D0-4368-AAF9-88E2BE475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60E56D30-F21B-4E9C-A9E6-F300B5A11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51FFEF9F-2821-4098-9341-474F1D4A8C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AEF073BC-17EF-4193-B0D6-60BA081EAD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932222EB-4F9E-417D-9CFF-4D1BA9951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05122CF3-B14A-4CC6-B264-19DB07CC1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2654C51D-00B0-4563-AAC3-B87B355B27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9CA6034B-57C9-4B73-BB25-2E75301B0E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20341D01-639B-4037-927E-60697C32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1230608E-1812-4453-9911-B38F02460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9DC049F1-6E83-4EE0-92B8-CB48D7EB6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73E2CEB5-EC83-474B-BABB-F3726F2E40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646D256A-A59E-400B-8F67-16C67C8CE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F8C71B24-A41E-4DFB-AA9A-41C588504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D5A82FE5-166D-4582-B0A9-95195E6BBE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A9F0A4ED-07A5-43D9-AFBC-F0A04F5F2E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21911733-C541-4C0D-B572-CE022A9AC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180CF5D6-5F63-4553-A227-0A018BEFB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8EBBED4A-ADA2-43A2-84A7-170DCC7AFE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F88A340C-DE65-4BD2-A4CE-082BCEC3EA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6C279E0E-E8E6-41B7-A302-27ECA0B28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6C631E64-62F9-43DA-A14A-2C310D376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C7C4C139-4034-4E43-B52C-D28DF2A7A7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B3F935AE-5C7D-4BE9-9972-C960A0FD73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8D1A5C6F-C40C-435B-A7C4-1218D7541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74871912-FE41-451F-843A-8FDC4F780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4BFB629B-6F41-41AE-BEBE-D56207A4A6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95EF33B2-08ED-4ABC-902F-4A49763CCA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E2BAE8C4-9905-400F-BB54-49D4AC667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79FA50E6-49A0-4A5D-AABC-DABB0092F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9F5B4C87-E0D4-4CE7-A957-3C60EDAED6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F3BCC50C-C9AF-47C6-8122-CC149F41EF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C77A38B4-EC47-4684-B7B0-A7DF80696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95C9648F-B832-4CD9-B385-A53E1F1F1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8E29AEB5-9E97-4474-83E1-5CEEE595B3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6C4B7080-80BF-4C15-AA72-620C716D45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EC5F0962-36BE-4EF8-8520-B9DFF58F7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0A548E2A-473D-4B1B-A5C1-0AEC4FB9D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C420E141-C18C-46DB-8420-E40C80B4F7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9D1B40FB-E8C5-4392-93B2-1FA9F185D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545503F8-DCDC-49CD-A6FA-C47186176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06">
              <a:extLst>
                <a:ext uri="{FF2B5EF4-FFF2-40B4-BE49-F238E27FC236}">
                  <a16:creationId xmlns:a16="http://schemas.microsoft.com/office/drawing/2014/main" id="{56A47189-3A29-4DA9-BCF4-041484C14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A96C5303-C8A2-4023-8D97-AB56D61D46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42524638-CE1E-4AEF-B77C-0F785BE38E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4D2646FD-A5B2-4A7F-96C9-3802A4D8C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37BF33C9-D77C-4093-9D0C-A52581D3E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2194570F-AACA-49A8-BC2E-763F632913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992408D3-13F2-491D-A2C2-8636661267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29D31195-3290-4CC7-8C80-F1277EA10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B08E61F9-8859-42D5-B6C7-0860C9E98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96F2E083-5BBF-491E-A823-CABD57DB56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16">
              <a:extLst>
                <a:ext uri="{FF2B5EF4-FFF2-40B4-BE49-F238E27FC236}">
                  <a16:creationId xmlns:a16="http://schemas.microsoft.com/office/drawing/2014/main" id="{EA6B9EE4-738B-4368-9BD0-14C29E7264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0" name="Line 117">
              <a:extLst>
                <a:ext uri="{FF2B5EF4-FFF2-40B4-BE49-F238E27FC236}">
                  <a16:creationId xmlns:a16="http://schemas.microsoft.com/office/drawing/2014/main" id="{6C8F6CA6-B29B-4C23-B0BD-0673FC365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96C09ABB-8844-4945-BF10-B4DE6B70D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D8508165-7E75-4C41-9658-C3C13CE04E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85D3EF4A-C27F-46A3-90E2-8A87B3340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515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CBA6AC34-CFAA-4E83-B4A7-22E99FEC2553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D217C700-02C0-4551-9CD3-C077B2FDE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ítulo 1">
              <a:extLst>
                <a:ext uri="{FF2B5EF4-FFF2-40B4-BE49-F238E27FC236}">
                  <a16:creationId xmlns:a16="http://schemas.microsoft.com/office/drawing/2014/main" id="{158163D1-931B-4161-8B46-CC5D385F0BEF}"/>
                </a:ext>
              </a:extLst>
            </p:cNvPr>
            <p:cNvSpPr txBox="1">
              <a:spLocks/>
            </p:cNvSpPr>
            <p:nvPr/>
          </p:nvSpPr>
          <p:spPr>
            <a:xfrm>
              <a:off x="4086224" y="190500"/>
              <a:ext cx="4019551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PE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Subprocesos del Gestión de Cambios a Requerimientos</a:t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5A52621-BD7F-42BC-8CBC-F9614DCBC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2">
            <a:extLst>
              <a:ext uri="{FF2B5EF4-FFF2-40B4-BE49-F238E27FC236}">
                <a16:creationId xmlns:a16="http://schemas.microsoft.com/office/drawing/2014/main" id="{5BAF0FB8-15D9-4B9A-BA18-36C2EC18B63F}"/>
              </a:ext>
            </a:extLst>
          </p:cNvPr>
          <p:cNvGrpSpPr>
            <a:grpSpLocks/>
          </p:cNvGrpSpPr>
          <p:nvPr/>
        </p:nvGrpSpPr>
        <p:grpSpPr bwMode="auto">
          <a:xfrm>
            <a:off x="9183204" y="4031644"/>
            <a:ext cx="1036638" cy="855663"/>
            <a:chOff x="4586" y="2523"/>
            <a:chExt cx="653" cy="539"/>
          </a:xfrm>
        </p:grpSpPr>
        <p:pic>
          <p:nvPicPr>
            <p:cNvPr id="39" name="Picture 3">
              <a:extLst>
                <a:ext uri="{FF2B5EF4-FFF2-40B4-BE49-F238E27FC236}">
                  <a16:creationId xmlns:a16="http://schemas.microsoft.com/office/drawing/2014/main" id="{0F39D190-1846-4101-93F8-927824CA0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B7825DDF-9652-404B-9ED5-CAF2F7A60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864"/>
              <a:ext cx="65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>
                  <a:solidFill>
                    <a:srgbClr val="000066"/>
                  </a:solidFill>
                </a:rPr>
                <a:t>Registro de Requerimientos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1" name="Group 6">
            <a:extLst>
              <a:ext uri="{FF2B5EF4-FFF2-40B4-BE49-F238E27FC236}">
                <a16:creationId xmlns:a16="http://schemas.microsoft.com/office/drawing/2014/main" id="{9542E080-48BD-4BA5-B962-AC3EF095AE25}"/>
              </a:ext>
            </a:extLst>
          </p:cNvPr>
          <p:cNvGrpSpPr>
            <a:grpSpLocks/>
          </p:cNvGrpSpPr>
          <p:nvPr/>
        </p:nvGrpSpPr>
        <p:grpSpPr bwMode="auto">
          <a:xfrm>
            <a:off x="6795604" y="2386990"/>
            <a:ext cx="963613" cy="1152525"/>
            <a:chOff x="1474" y="1389"/>
            <a:chExt cx="607" cy="726"/>
          </a:xfrm>
        </p:grpSpPr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6FF80452-9A97-4A1D-9943-EA1B64ED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dirty="0">
                  <a:solidFill>
                    <a:srgbClr val="000066"/>
                  </a:solidFill>
                </a:rPr>
                <a:t>Evaluar impacto del cambio </a:t>
              </a:r>
              <a:endParaRPr lang="es-ES" sz="900" dirty="0">
                <a:solidFill>
                  <a:srgbClr val="000066"/>
                </a:solidFill>
              </a:endParaRPr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4BA8CF0A-7F5B-434C-8746-37F744CA7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 dirty="0">
                  <a:solidFill>
                    <a:srgbClr val="000066"/>
                  </a:solidFill>
                </a:rPr>
                <a:t>(4) </a:t>
              </a:r>
              <a:r>
                <a:rPr lang="es-PE" altLang="es-PE" sz="900" b="1" dirty="0">
                  <a:latin typeface="Arial" panose="020B0604020202020204" pitchFamily="34" charset="0"/>
                </a:rPr>
                <a:t>Analista F/P</a:t>
              </a:r>
              <a:endParaRPr lang="es-ES" sz="900" b="1" dirty="0">
                <a:solidFill>
                  <a:srgbClr val="000066"/>
                </a:solidFill>
              </a:endParaRPr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C592C648-5365-4A8E-9079-4DB42D86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45" name="Group 10">
            <a:extLst>
              <a:ext uri="{FF2B5EF4-FFF2-40B4-BE49-F238E27FC236}">
                <a16:creationId xmlns:a16="http://schemas.microsoft.com/office/drawing/2014/main" id="{E067A7DC-234E-468F-84C6-6709EB63D886}"/>
              </a:ext>
            </a:extLst>
          </p:cNvPr>
          <p:cNvGrpSpPr>
            <a:grpSpLocks/>
          </p:cNvGrpSpPr>
          <p:nvPr/>
        </p:nvGrpSpPr>
        <p:grpSpPr bwMode="auto">
          <a:xfrm>
            <a:off x="9160979" y="2375877"/>
            <a:ext cx="963613" cy="1152525"/>
            <a:chOff x="3107" y="1389"/>
            <a:chExt cx="607" cy="726"/>
          </a:xfrm>
        </p:grpSpPr>
        <p:sp>
          <p:nvSpPr>
            <p:cNvPr id="46" name="Rectangle 11">
              <a:extLst>
                <a:ext uri="{FF2B5EF4-FFF2-40B4-BE49-F238E27FC236}">
                  <a16:creationId xmlns:a16="http://schemas.microsoft.com/office/drawing/2014/main" id="{1D1437AF-9080-4BE9-AD70-8B26BDD4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>
                  <a:solidFill>
                    <a:srgbClr val="000066"/>
                  </a:solidFill>
                </a:rPr>
                <a:t>Formalizar el cambio</a:t>
              </a:r>
              <a:endParaRPr lang="es-ES" sz="900">
                <a:solidFill>
                  <a:srgbClr val="000066"/>
                </a:solidFill>
              </a:endParaRPr>
            </a:p>
          </p:txBody>
        </p:sp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3B6B99C7-6F61-47B5-B5CB-9AC36D652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 dirty="0">
                  <a:solidFill>
                    <a:srgbClr val="000066"/>
                  </a:solidFill>
                </a:rPr>
                <a:t>(6) Jefe de proyecto</a:t>
              </a:r>
            </a:p>
          </p:txBody>
        </p:sp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45E99946-499C-4B16-813E-ADEC32AED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49" name="AutoShape 14">
            <a:extLst>
              <a:ext uri="{FF2B5EF4-FFF2-40B4-BE49-F238E27FC236}">
                <a16:creationId xmlns:a16="http://schemas.microsoft.com/office/drawing/2014/main" id="{7DCEB62A-6F5A-4147-B769-54EB8D733978}"/>
              </a:ext>
            </a:extLst>
          </p:cNvPr>
          <p:cNvCxnSpPr>
            <a:cxnSpLocks noChangeShapeType="1"/>
            <a:stCxn id="59" idx="3"/>
            <a:endCxn id="42" idx="1"/>
          </p:cNvCxnSpPr>
          <p:nvPr/>
        </p:nvCxnSpPr>
        <p:spPr bwMode="auto">
          <a:xfrm>
            <a:off x="6648444" y="2950552"/>
            <a:ext cx="147160" cy="1349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50" name="Text Box 15">
            <a:extLst>
              <a:ext uri="{FF2B5EF4-FFF2-40B4-BE49-F238E27FC236}">
                <a16:creationId xmlns:a16="http://schemas.microsoft.com/office/drawing/2014/main" id="{BAC65AF2-C412-4791-9D40-E623B54A8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254" y="2693377"/>
            <a:ext cx="304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Si</a:t>
            </a:r>
            <a:endParaRPr lang="es-ES" sz="1050" b="1">
              <a:solidFill>
                <a:srgbClr val="000066"/>
              </a:solidFill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D1DDC019-452B-4B08-A8B0-06B02DD7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067" y="3633177"/>
            <a:ext cx="3540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No</a:t>
            </a:r>
            <a:endParaRPr lang="es-ES" sz="1050" b="1">
              <a:solidFill>
                <a:srgbClr val="000066"/>
              </a:solidFill>
            </a:endParaRPr>
          </a:p>
        </p:txBody>
      </p:sp>
      <p:cxnSp>
        <p:nvCxnSpPr>
          <p:cNvPr id="52" name="AutoShape 17">
            <a:extLst>
              <a:ext uri="{FF2B5EF4-FFF2-40B4-BE49-F238E27FC236}">
                <a16:creationId xmlns:a16="http://schemas.microsoft.com/office/drawing/2014/main" id="{49D03711-43DE-4282-BDCE-60E09C017EF0}"/>
              </a:ext>
            </a:extLst>
          </p:cNvPr>
          <p:cNvCxnSpPr>
            <a:cxnSpLocks noChangeShapeType="1"/>
            <a:stCxn id="62" idx="3"/>
            <a:endCxn id="59" idx="1"/>
          </p:cNvCxnSpPr>
          <p:nvPr/>
        </p:nvCxnSpPr>
        <p:spPr bwMode="auto">
          <a:xfrm>
            <a:off x="5412892" y="2940234"/>
            <a:ext cx="147637" cy="1031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54" name="Group 19">
            <a:extLst>
              <a:ext uri="{FF2B5EF4-FFF2-40B4-BE49-F238E27FC236}">
                <a16:creationId xmlns:a16="http://schemas.microsoft.com/office/drawing/2014/main" id="{EA360C85-FF3A-4C3E-A368-80CE8378BEB9}"/>
              </a:ext>
            </a:extLst>
          </p:cNvPr>
          <p:cNvGrpSpPr>
            <a:grpSpLocks/>
          </p:cNvGrpSpPr>
          <p:nvPr/>
        </p:nvGrpSpPr>
        <p:grpSpPr bwMode="auto">
          <a:xfrm>
            <a:off x="3312629" y="2347302"/>
            <a:ext cx="936625" cy="1152525"/>
            <a:chOff x="657" y="1389"/>
            <a:chExt cx="607" cy="726"/>
          </a:xfrm>
        </p:grpSpPr>
        <p:sp>
          <p:nvSpPr>
            <p:cNvPr id="55" name="Rectangle 20">
              <a:extLst>
                <a:ext uri="{FF2B5EF4-FFF2-40B4-BE49-F238E27FC236}">
                  <a16:creationId xmlns:a16="http://schemas.microsoft.com/office/drawing/2014/main" id="{71C557AD-B8F9-44C1-9C82-5327436E6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>
                  <a:solidFill>
                    <a:srgbClr val="000066"/>
                  </a:solidFill>
                </a:rPr>
                <a:t>Solicitar cambio formal</a:t>
              </a:r>
              <a:r>
                <a:rPr lang="es-PE" sz="900">
                  <a:solidFill>
                    <a:srgbClr val="000066"/>
                  </a:solidFill>
                  <a:hlinkClick r:id="rId3" action="ppaction://hlinksldjump"/>
                </a:rPr>
                <a:t> </a:t>
              </a:r>
              <a:endParaRPr lang="es-ES" sz="900">
                <a:solidFill>
                  <a:srgbClr val="000066"/>
                </a:solidFill>
              </a:endParaRPr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BFB601CC-20E3-4E7E-94CB-5F937E481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(1) Proveedor de cambios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  <p:sp>
          <p:nvSpPr>
            <p:cNvPr id="57" name="Rectangle 22">
              <a:extLst>
                <a:ext uri="{FF2B5EF4-FFF2-40B4-BE49-F238E27FC236}">
                  <a16:creationId xmlns:a16="http://schemas.microsoft.com/office/drawing/2014/main" id="{288279D4-4DD2-4505-A113-6A86FA575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59" name="AutoShape 24">
            <a:extLst>
              <a:ext uri="{FF2B5EF4-FFF2-40B4-BE49-F238E27FC236}">
                <a16:creationId xmlns:a16="http://schemas.microsoft.com/office/drawing/2014/main" id="{FA21BB93-E571-4EEF-AAC3-F97FA6A48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529" y="2518752"/>
            <a:ext cx="1087915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900" dirty="0">
                <a:solidFill>
                  <a:srgbClr val="000066"/>
                </a:solidFill>
              </a:rPr>
              <a:t>3. Evaluar solicitud de cambio?</a:t>
            </a:r>
            <a:endParaRPr lang="es-ES" sz="900" dirty="0">
              <a:solidFill>
                <a:srgbClr val="000066"/>
              </a:solidFill>
            </a:endParaRPr>
          </a:p>
        </p:txBody>
      </p:sp>
      <p:cxnSp>
        <p:nvCxnSpPr>
          <p:cNvPr id="60" name="AutoShape 25">
            <a:extLst>
              <a:ext uri="{FF2B5EF4-FFF2-40B4-BE49-F238E27FC236}">
                <a16:creationId xmlns:a16="http://schemas.microsoft.com/office/drawing/2014/main" id="{8EAF2A32-16E8-4228-9FCE-3C7E66CA76D5}"/>
              </a:ext>
            </a:extLst>
          </p:cNvPr>
          <p:cNvCxnSpPr>
            <a:cxnSpLocks noChangeShapeType="1"/>
            <a:stCxn id="68" idx="3"/>
            <a:endCxn id="46" idx="1"/>
          </p:cNvCxnSpPr>
          <p:nvPr/>
        </p:nvCxnSpPr>
        <p:spPr bwMode="auto">
          <a:xfrm>
            <a:off x="9013342" y="2950552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61" name="Group 26">
            <a:extLst>
              <a:ext uri="{FF2B5EF4-FFF2-40B4-BE49-F238E27FC236}">
                <a16:creationId xmlns:a16="http://schemas.microsoft.com/office/drawing/2014/main" id="{2C354B4B-3FAC-484A-8B1E-6977584E94DB}"/>
              </a:ext>
            </a:extLst>
          </p:cNvPr>
          <p:cNvGrpSpPr>
            <a:grpSpLocks/>
          </p:cNvGrpSpPr>
          <p:nvPr/>
        </p:nvGrpSpPr>
        <p:grpSpPr bwMode="auto">
          <a:xfrm>
            <a:off x="4449279" y="2363177"/>
            <a:ext cx="963613" cy="1152525"/>
            <a:chOff x="1474" y="1389"/>
            <a:chExt cx="607" cy="726"/>
          </a:xfrm>
        </p:grpSpPr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F466E021-0761-40D3-B52A-995F3CFA0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>
                  <a:solidFill>
                    <a:srgbClr val="000066"/>
                  </a:solidFill>
                </a:rPr>
                <a:t>Informar impacto por evaluar</a:t>
              </a:r>
              <a:endParaRPr lang="es-ES" sz="900">
                <a:solidFill>
                  <a:srgbClr val="000066"/>
                </a:solidFill>
              </a:endParaRPr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C020E4ED-1FB4-40B8-BB9E-025787259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 dirty="0">
                  <a:solidFill>
                    <a:srgbClr val="000066"/>
                  </a:solidFill>
                </a:rPr>
                <a:t>(2) </a:t>
              </a:r>
              <a:r>
                <a:rPr lang="es-PE" altLang="es-PE" sz="900" b="1" dirty="0">
                  <a:latin typeface="Arial" panose="020B0604020202020204" pitchFamily="34" charset="0"/>
                </a:rPr>
                <a:t>Analista F/P</a:t>
              </a:r>
              <a:endParaRPr lang="es-PE" sz="900" dirty="0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D1011F78-68D9-48C6-9950-43015BFA4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65" name="AutoShape 30">
            <a:extLst>
              <a:ext uri="{FF2B5EF4-FFF2-40B4-BE49-F238E27FC236}">
                <a16:creationId xmlns:a16="http://schemas.microsoft.com/office/drawing/2014/main" id="{E23985F9-E053-43A1-8B52-08F73F7BD2FD}"/>
              </a:ext>
            </a:extLst>
          </p:cNvPr>
          <p:cNvCxnSpPr>
            <a:cxnSpLocks noChangeShapeType="1"/>
            <a:stCxn id="55" idx="3"/>
            <a:endCxn id="62" idx="1"/>
          </p:cNvCxnSpPr>
          <p:nvPr/>
        </p:nvCxnSpPr>
        <p:spPr bwMode="auto">
          <a:xfrm>
            <a:off x="4249254" y="2925152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cxnSp>
        <p:nvCxnSpPr>
          <p:cNvPr id="66" name="AutoShape 34">
            <a:extLst>
              <a:ext uri="{FF2B5EF4-FFF2-40B4-BE49-F238E27FC236}">
                <a16:creationId xmlns:a16="http://schemas.microsoft.com/office/drawing/2014/main" id="{9BE4ABFC-ECA3-4A52-AF14-7BBC02A5DA02}"/>
              </a:ext>
            </a:extLst>
          </p:cNvPr>
          <p:cNvCxnSpPr>
            <a:cxnSpLocks noChangeShapeType="1"/>
            <a:stCxn id="48" idx="2"/>
          </p:cNvCxnSpPr>
          <p:nvPr/>
        </p:nvCxnSpPr>
        <p:spPr bwMode="auto">
          <a:xfrm>
            <a:off x="9643579" y="3528402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AutoShape 35">
            <a:extLst>
              <a:ext uri="{FF2B5EF4-FFF2-40B4-BE49-F238E27FC236}">
                <a16:creationId xmlns:a16="http://schemas.microsoft.com/office/drawing/2014/main" id="{458E2DB8-684A-4B13-9179-F63C2815193A}"/>
              </a:ext>
            </a:extLst>
          </p:cNvPr>
          <p:cNvCxnSpPr>
            <a:cxnSpLocks noChangeShapeType="1"/>
            <a:endCxn id="40" idx="2"/>
          </p:cNvCxnSpPr>
          <p:nvPr/>
        </p:nvCxnSpPr>
        <p:spPr bwMode="auto">
          <a:xfrm flipV="1">
            <a:off x="9700729" y="4887307"/>
            <a:ext cx="794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68" name="AutoShape 36">
            <a:extLst>
              <a:ext uri="{FF2B5EF4-FFF2-40B4-BE49-F238E27FC236}">
                <a16:creationId xmlns:a16="http://schemas.microsoft.com/office/drawing/2014/main" id="{1C8D849E-2BF3-4ACA-993B-E5B16BA42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142" y="2518752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900">
                <a:solidFill>
                  <a:srgbClr val="000066"/>
                </a:solidFill>
              </a:rPr>
              <a:t>5. Aprueba</a:t>
            </a:r>
          </a:p>
          <a:p>
            <a:r>
              <a:rPr lang="es-PE" sz="900">
                <a:solidFill>
                  <a:srgbClr val="000066"/>
                </a:solidFill>
              </a:rPr>
              <a:t>solicitud de cambio?</a:t>
            </a:r>
            <a:endParaRPr lang="es-ES" sz="900">
              <a:solidFill>
                <a:srgbClr val="000066"/>
              </a:solidFill>
            </a:endParaRPr>
          </a:p>
        </p:txBody>
      </p:sp>
      <p:cxnSp>
        <p:nvCxnSpPr>
          <p:cNvPr id="69" name="AutoShape 37">
            <a:extLst>
              <a:ext uri="{FF2B5EF4-FFF2-40B4-BE49-F238E27FC236}">
                <a16:creationId xmlns:a16="http://schemas.microsoft.com/office/drawing/2014/main" id="{1AD97D11-FCC3-44D6-9424-6DCED0D414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0329" y="2950552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70" name="Text Box 38">
            <a:extLst>
              <a:ext uri="{FF2B5EF4-FFF2-40B4-BE49-F238E27FC236}">
                <a16:creationId xmlns:a16="http://schemas.microsoft.com/office/drawing/2014/main" id="{A8C7CCCC-9CE9-431E-BABB-A74BB469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6979" y="2706077"/>
            <a:ext cx="304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Si</a:t>
            </a:r>
            <a:endParaRPr lang="es-ES" sz="1050" b="1">
              <a:solidFill>
                <a:srgbClr val="000066"/>
              </a:solidFill>
            </a:endParaRPr>
          </a:p>
        </p:txBody>
      </p:sp>
      <p:grpSp>
        <p:nvGrpSpPr>
          <p:cNvPr id="71" name="Group 39">
            <a:extLst>
              <a:ext uri="{FF2B5EF4-FFF2-40B4-BE49-F238E27FC236}">
                <a16:creationId xmlns:a16="http://schemas.microsoft.com/office/drawing/2014/main" id="{B3862635-16FE-4F19-8702-97F04B9D2B5B}"/>
              </a:ext>
            </a:extLst>
          </p:cNvPr>
          <p:cNvGrpSpPr>
            <a:grpSpLocks/>
          </p:cNvGrpSpPr>
          <p:nvPr/>
        </p:nvGrpSpPr>
        <p:grpSpPr bwMode="auto">
          <a:xfrm>
            <a:off x="6120917" y="3383940"/>
            <a:ext cx="3178175" cy="947737"/>
            <a:chOff x="2879" y="2251"/>
            <a:chExt cx="2002" cy="597"/>
          </a:xfrm>
        </p:grpSpPr>
        <p:sp>
          <p:nvSpPr>
            <p:cNvPr id="72" name="Line 40">
              <a:extLst>
                <a:ext uri="{FF2B5EF4-FFF2-40B4-BE49-F238E27FC236}">
                  <a16:creationId xmlns:a16="http://schemas.microsoft.com/office/drawing/2014/main" id="{6D37B7B6-6988-499F-8074-B74F56973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sz="2000"/>
            </a:p>
          </p:txBody>
        </p:sp>
        <p:sp>
          <p:nvSpPr>
            <p:cNvPr id="73" name="Line 41">
              <a:extLst>
                <a:ext uri="{FF2B5EF4-FFF2-40B4-BE49-F238E27FC236}">
                  <a16:creationId xmlns:a16="http://schemas.microsoft.com/office/drawing/2014/main" id="{112793D8-A6CD-4013-8CD8-5AAD6424D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sz="2000"/>
            </a:p>
          </p:txBody>
        </p:sp>
        <p:sp>
          <p:nvSpPr>
            <p:cNvPr id="74" name="Line 42">
              <a:extLst>
                <a:ext uri="{FF2B5EF4-FFF2-40B4-BE49-F238E27FC236}">
                  <a16:creationId xmlns:a16="http://schemas.microsoft.com/office/drawing/2014/main" id="{2F438A8F-E3F2-4833-BEF0-5BE663B65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sz="2000"/>
            </a:p>
          </p:txBody>
        </p:sp>
      </p:grpSp>
      <p:sp>
        <p:nvSpPr>
          <p:cNvPr id="75" name="Text Box 43">
            <a:extLst>
              <a:ext uri="{FF2B5EF4-FFF2-40B4-BE49-F238E27FC236}">
                <a16:creationId xmlns:a16="http://schemas.microsoft.com/office/drawing/2014/main" id="{8A2238FB-72D8-4EAC-99F1-1CF33D9FD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017" y="3642702"/>
            <a:ext cx="3540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No</a:t>
            </a:r>
            <a:endParaRPr lang="es-ES" sz="1050" b="1">
              <a:solidFill>
                <a:srgbClr val="000066"/>
              </a:solidFill>
            </a:endParaRPr>
          </a:p>
        </p:txBody>
      </p:sp>
      <p:cxnSp>
        <p:nvCxnSpPr>
          <p:cNvPr id="76" name="AutoShape 48">
            <a:extLst>
              <a:ext uri="{FF2B5EF4-FFF2-40B4-BE49-F238E27FC236}">
                <a16:creationId xmlns:a16="http://schemas.microsoft.com/office/drawing/2014/main" id="{4F3F88D9-D7C5-4087-AEFD-8C26D9AE4915}"/>
              </a:ext>
            </a:extLst>
          </p:cNvPr>
          <p:cNvCxnSpPr>
            <a:cxnSpLocks noChangeShapeType="1"/>
            <a:endCxn id="55" idx="1"/>
          </p:cNvCxnSpPr>
          <p:nvPr/>
        </p:nvCxnSpPr>
        <p:spPr bwMode="auto">
          <a:xfrm>
            <a:off x="3096729" y="2912452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77" name="Group 59">
            <a:extLst>
              <a:ext uri="{FF2B5EF4-FFF2-40B4-BE49-F238E27FC236}">
                <a16:creationId xmlns:a16="http://schemas.microsoft.com/office/drawing/2014/main" id="{D0D44A7B-7CCA-4092-9337-02873A29E32F}"/>
              </a:ext>
            </a:extLst>
          </p:cNvPr>
          <p:cNvGrpSpPr>
            <a:grpSpLocks/>
          </p:cNvGrpSpPr>
          <p:nvPr/>
        </p:nvGrpSpPr>
        <p:grpSpPr bwMode="auto">
          <a:xfrm>
            <a:off x="2090254" y="2579077"/>
            <a:ext cx="1223963" cy="1035050"/>
            <a:chOff x="1928" y="2614"/>
            <a:chExt cx="771" cy="652"/>
          </a:xfrm>
        </p:grpSpPr>
        <p:pic>
          <p:nvPicPr>
            <p:cNvPr id="78" name="Picture 60">
              <a:extLst>
                <a:ext uri="{FF2B5EF4-FFF2-40B4-BE49-F238E27FC236}">
                  <a16:creationId xmlns:a16="http://schemas.microsoft.com/office/drawing/2014/main" id="{C0EC8998-F38C-4B1E-8C53-5C602CB2B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Rectangle 61">
              <a:extLst>
                <a:ext uri="{FF2B5EF4-FFF2-40B4-BE49-F238E27FC236}">
                  <a16:creationId xmlns:a16="http://schemas.microsoft.com/office/drawing/2014/main" id="{5E4D8389-FEA4-43B9-A671-A0ECC9C2B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955"/>
              <a:ext cx="77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 dirty="0">
                  <a:solidFill>
                    <a:srgbClr val="000066"/>
                  </a:solidFill>
                </a:rPr>
                <a:t>Plan de Proyecto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 dirty="0">
                  <a:solidFill>
                    <a:srgbClr val="000066"/>
                  </a:solidFill>
                </a:rPr>
                <a:t>(Sección Gestión de Cambios de REQ)</a:t>
              </a:r>
              <a:endParaRPr lang="es-ES" sz="9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80" name="AutoShape 62">
            <a:extLst>
              <a:ext uri="{FF2B5EF4-FFF2-40B4-BE49-F238E27FC236}">
                <a16:creationId xmlns:a16="http://schemas.microsoft.com/office/drawing/2014/main" id="{037FCB0E-9A00-4252-8C9B-159AC2F34F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6729" y="2912452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81" name="Group 63">
            <a:extLst>
              <a:ext uri="{FF2B5EF4-FFF2-40B4-BE49-F238E27FC236}">
                <a16:creationId xmlns:a16="http://schemas.microsoft.com/office/drawing/2014/main" id="{86624002-5645-47BF-AEF3-808533D163A7}"/>
              </a:ext>
            </a:extLst>
          </p:cNvPr>
          <p:cNvGrpSpPr>
            <a:grpSpLocks/>
          </p:cNvGrpSpPr>
          <p:nvPr/>
        </p:nvGrpSpPr>
        <p:grpSpPr bwMode="auto">
          <a:xfrm>
            <a:off x="2234717" y="1510697"/>
            <a:ext cx="935037" cy="857251"/>
            <a:chOff x="476" y="3294"/>
            <a:chExt cx="589" cy="540"/>
          </a:xfrm>
        </p:grpSpPr>
        <p:pic>
          <p:nvPicPr>
            <p:cNvPr id="82" name="Picture 64">
              <a:extLst>
                <a:ext uri="{FF2B5EF4-FFF2-40B4-BE49-F238E27FC236}">
                  <a16:creationId xmlns:a16="http://schemas.microsoft.com/office/drawing/2014/main" id="{FE7C33CE-49DC-496C-BE2F-6AFCE487C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Rectangle 65">
              <a:extLst>
                <a:ext uri="{FF2B5EF4-FFF2-40B4-BE49-F238E27FC236}">
                  <a16:creationId xmlns:a16="http://schemas.microsoft.com/office/drawing/2014/main" id="{13A36313-EFDC-4681-A4F8-DF69AB7EE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566"/>
              <a:ext cx="58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>
                  <a:solidFill>
                    <a:srgbClr val="000066"/>
                  </a:solidFill>
                </a:rPr>
                <a:t>Proceso de Gestión de Proyectos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84" name="AutoShape 66">
            <a:extLst>
              <a:ext uri="{FF2B5EF4-FFF2-40B4-BE49-F238E27FC236}">
                <a16:creationId xmlns:a16="http://schemas.microsoft.com/office/drawing/2014/main" id="{0A9E5CCF-402F-46CF-808D-85358410536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99854" y="2329840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85" name="Group 63">
            <a:extLst>
              <a:ext uri="{FF2B5EF4-FFF2-40B4-BE49-F238E27FC236}">
                <a16:creationId xmlns:a16="http://schemas.microsoft.com/office/drawing/2014/main" id="{F38F9C37-CA51-4CDB-AF82-6F8E6B864374}"/>
              </a:ext>
            </a:extLst>
          </p:cNvPr>
          <p:cNvGrpSpPr>
            <a:grpSpLocks/>
          </p:cNvGrpSpPr>
          <p:nvPr/>
        </p:nvGrpSpPr>
        <p:grpSpPr bwMode="auto">
          <a:xfrm>
            <a:off x="9194317" y="5168297"/>
            <a:ext cx="935037" cy="857251"/>
            <a:chOff x="476" y="3294"/>
            <a:chExt cx="589" cy="540"/>
          </a:xfrm>
        </p:grpSpPr>
        <p:pic>
          <p:nvPicPr>
            <p:cNvPr id="86" name="Picture 64">
              <a:extLst>
                <a:ext uri="{FF2B5EF4-FFF2-40B4-BE49-F238E27FC236}">
                  <a16:creationId xmlns:a16="http://schemas.microsoft.com/office/drawing/2014/main" id="{6F088C1E-ABF3-4ED0-9CA1-AEF183C5C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Rectangle 65">
              <a:extLst>
                <a:ext uri="{FF2B5EF4-FFF2-40B4-BE49-F238E27FC236}">
                  <a16:creationId xmlns:a16="http://schemas.microsoft.com/office/drawing/2014/main" id="{40CDE139-C4DD-4BFF-960D-361C72E1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566"/>
              <a:ext cx="58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>
                  <a:solidFill>
                    <a:srgbClr val="000066"/>
                  </a:solidFill>
                </a:rPr>
                <a:t>Proceso de Gestión de Proyectos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</p:grpSp>
      <p:pic>
        <p:nvPicPr>
          <p:cNvPr id="88" name="Imagen 87">
            <a:extLst>
              <a:ext uri="{FF2B5EF4-FFF2-40B4-BE49-F238E27FC236}">
                <a16:creationId xmlns:a16="http://schemas.microsoft.com/office/drawing/2014/main" id="{CAD6D388-A46E-4F56-B5DE-66C0C1479A6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sp>
        <p:nvSpPr>
          <p:cNvPr id="92" name="AutoShape 56">
            <a:extLst>
              <a:ext uri="{FF2B5EF4-FFF2-40B4-BE49-F238E27FC236}">
                <a16:creationId xmlns:a16="http://schemas.microsoft.com/office/drawing/2014/main" id="{F1C2757B-95D8-4536-8693-5BDAE0EBB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120" y="6344443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rgbClr val="000066"/>
                </a:solidFill>
                <a:latin typeface="Arial" panose="020B0604020202020204" pitchFamily="34" charset="0"/>
                <a:hlinkClick r:id="rId6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93" name="AutoShape 88">
            <a:extLst>
              <a:ext uri="{FF2B5EF4-FFF2-40B4-BE49-F238E27FC236}">
                <a16:creationId xmlns:a16="http://schemas.microsoft.com/office/drawing/2014/main" id="{BE31E54F-DC31-422A-A6C1-0A37CA4C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20" y="6308724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rgbClr val="000066"/>
                </a:solidFill>
                <a:latin typeface="Arial" panose="020B0604020202020204" pitchFamily="34" charset="0"/>
                <a:hlinkClick r:id="rId7" action="ppaction://hlinksldjump"/>
              </a:rPr>
              <a:t>Detalle actividades</a:t>
            </a:r>
            <a:endParaRPr lang="es-ES" altLang="es-PE" sz="12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6" name="AutoShape 576">
            <a:hlinkClick r:id="rId2" action="ppaction://hlinksldjump"/>
            <a:extLst>
              <a:ext uri="{FF2B5EF4-FFF2-40B4-BE49-F238E27FC236}">
                <a16:creationId xmlns:a16="http://schemas.microsoft.com/office/drawing/2014/main" id="{C02E22B0-BEFC-4A08-B5B9-4E6A5304D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4" y="6380162"/>
            <a:ext cx="1008062" cy="287338"/>
          </a:xfrm>
          <a:prstGeom prst="flowChartAlternateProcess">
            <a:avLst/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u="sng" dirty="0">
                <a:solidFill>
                  <a:schemeClr val="bg1"/>
                </a:solidFill>
                <a:latin typeface="Arial" panose="020B0604020202020204" pitchFamily="34" charset="0"/>
              </a:rPr>
              <a:t>Siguiente</a:t>
            </a:r>
            <a:endParaRPr lang="es-ES" altLang="es-PE" sz="1200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35FCEB3-F12D-4A1B-AC25-463348A1B512}"/>
              </a:ext>
            </a:extLst>
          </p:cNvPr>
          <p:cNvGrpSpPr/>
          <p:nvPr/>
        </p:nvGrpSpPr>
        <p:grpSpPr>
          <a:xfrm>
            <a:off x="0" y="522898"/>
            <a:ext cx="12192000" cy="0"/>
            <a:chOff x="0" y="522898"/>
            <a:chExt cx="12192000" cy="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0FF85C8-D73D-4764-B21F-1A7104BA4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6925AB6B-6239-4E01-AE06-096B8FC20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46D255B-C063-42FF-8D1E-03E87093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19618"/>
              </p:ext>
            </p:extLst>
          </p:nvPr>
        </p:nvGraphicFramePr>
        <p:xfrm>
          <a:off x="461964" y="1388686"/>
          <a:ext cx="11268070" cy="4779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2748">
                  <a:extLst>
                    <a:ext uri="{9D8B030D-6E8A-4147-A177-3AD203B41FA5}">
                      <a16:colId xmlns:a16="http://schemas.microsoft.com/office/drawing/2014/main" val="64364328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1331071510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3211687464"/>
                    </a:ext>
                  </a:extLst>
                </a:gridCol>
                <a:gridCol w="4334005">
                  <a:extLst>
                    <a:ext uri="{9D8B030D-6E8A-4147-A177-3AD203B41FA5}">
                      <a16:colId xmlns:a16="http://schemas.microsoft.com/office/drawing/2014/main" val="3310918115"/>
                    </a:ext>
                  </a:extLst>
                </a:gridCol>
                <a:gridCol w="2586034">
                  <a:extLst>
                    <a:ext uri="{9D8B030D-6E8A-4147-A177-3AD203B41FA5}">
                      <a16:colId xmlns:a16="http://schemas.microsoft.com/office/drawing/2014/main" val="3744725502"/>
                    </a:ext>
                  </a:extLst>
                </a:gridCol>
              </a:tblGrid>
              <a:tr h="34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782374299"/>
                  </a:ext>
                </a:extLst>
              </a:tr>
              <a:tr h="3131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Proveedor de cambios a requerimientos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Funcional/Programador </a:t>
                      </a:r>
                      <a:r>
                        <a:rPr kumimoji="0" lang="es-P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recepciona</a:t>
                      </a: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los requerimientos emitidos por los canales autorizados, según el </a:t>
                      </a:r>
                      <a:r>
                        <a:rPr kumimoji="0" lang="es-P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</a:t>
                      </a: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aceptación de requerimiento y luego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registra la solicitud de cambio en la Plantilla de Registro de Cambios a Requerimientos de Proyectos.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Plantilla: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Solicitud de Cambios a Requerimientos de Proyectos.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604455296"/>
                  </a:ext>
                </a:extLst>
              </a:tr>
              <a:tr h="3025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Funcional/Programador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Informar impacto por evaluar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Solicitud de Cambios a Requerimientos de Proyectos.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Lista maestra de requerimientos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97125689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solicitud de cambio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 se autoriza la evaluación de la solicitud de cambio, se envía la conformidad quedando registrado en acta vía correo electrónico.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79157113"/>
                  </a:ext>
                </a:extLst>
              </a:tr>
            </a:tbl>
          </a:graphicData>
        </a:graphic>
      </p:graphicFrame>
      <p:sp>
        <p:nvSpPr>
          <p:cNvPr id="9" name="AutoShape 576">
            <a:extLst>
              <a:ext uri="{FF2B5EF4-FFF2-40B4-BE49-F238E27FC236}">
                <a16:creationId xmlns:a16="http://schemas.microsoft.com/office/drawing/2014/main" id="{9EE63945-B736-43F9-888A-4DBDAF23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92" y="6380162"/>
            <a:ext cx="1008062" cy="287338"/>
          </a:xfrm>
          <a:prstGeom prst="flowChartAlternateProcess">
            <a:avLst/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chemeClr val="bg1"/>
                </a:solidFill>
                <a:latin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Regresar</a:t>
            </a:r>
            <a:endParaRPr lang="es-ES" altLang="es-PE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BCA9A13-EA6B-420C-ABD1-D2CA3C772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49E80E5-B7CB-42A8-9689-E8FEA7916E51}"/>
              </a:ext>
            </a:extLst>
          </p:cNvPr>
          <p:cNvSpPr txBox="1">
            <a:spLocks/>
          </p:cNvSpPr>
          <p:nvPr/>
        </p:nvSpPr>
        <p:spPr>
          <a:xfrm>
            <a:off x="4086224" y="190500"/>
            <a:ext cx="4019551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Subprocesos del Gestión de Cambios a Requerimientos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E9105B2-FE4F-41A7-80E9-56C5604A9208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8548318B-1244-4C7A-B9C7-6B179FCE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C3015BF2-1A7D-420C-B0F1-8A2D87FB5A36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Subprocesos del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Proceso de Gestión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 Proyectos</a:t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1CADAEE-03AD-426C-8300-DB26D37F3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utoShape 576">
            <a:extLst>
              <a:ext uri="{FF2B5EF4-FFF2-40B4-BE49-F238E27FC236}">
                <a16:creationId xmlns:a16="http://schemas.microsoft.com/office/drawing/2014/main" id="{FF5A1F9B-BD79-4FCA-87E0-B591DDFB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5" y="6369160"/>
            <a:ext cx="1008062" cy="287338"/>
          </a:xfrm>
          <a:prstGeom prst="flowChartAlternateProcess">
            <a:avLst/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chemeClr val="bg1"/>
                </a:solidFill>
                <a:latin typeface="Arial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Regresar</a:t>
            </a:r>
            <a:endParaRPr lang="es-ES" altLang="es-PE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953CE87-2CFB-405B-934C-78F8836157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graphicFrame>
        <p:nvGraphicFramePr>
          <p:cNvPr id="10" name="Tabla 3">
            <a:extLst>
              <a:ext uri="{FF2B5EF4-FFF2-40B4-BE49-F238E27FC236}">
                <a16:creationId xmlns:a16="http://schemas.microsoft.com/office/drawing/2014/main" id="{62A11C3E-70E1-47D4-80A5-D67B319C3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33158"/>
              </p:ext>
            </p:extLst>
          </p:nvPr>
        </p:nvGraphicFramePr>
        <p:xfrm>
          <a:off x="461964" y="1388686"/>
          <a:ext cx="11268070" cy="3243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2748">
                  <a:extLst>
                    <a:ext uri="{9D8B030D-6E8A-4147-A177-3AD203B41FA5}">
                      <a16:colId xmlns:a16="http://schemas.microsoft.com/office/drawing/2014/main" val="64364328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1331071510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3211687464"/>
                    </a:ext>
                  </a:extLst>
                </a:gridCol>
                <a:gridCol w="4334005">
                  <a:extLst>
                    <a:ext uri="{9D8B030D-6E8A-4147-A177-3AD203B41FA5}">
                      <a16:colId xmlns:a16="http://schemas.microsoft.com/office/drawing/2014/main" val="3310918115"/>
                    </a:ext>
                  </a:extLst>
                </a:gridCol>
                <a:gridCol w="2586034">
                  <a:extLst>
                    <a:ext uri="{9D8B030D-6E8A-4147-A177-3AD203B41FA5}">
                      <a16:colId xmlns:a16="http://schemas.microsoft.com/office/drawing/2014/main" val="3744725502"/>
                    </a:ext>
                  </a:extLst>
                </a:gridCol>
              </a:tblGrid>
              <a:tr h="34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782374299"/>
                  </a:ext>
                </a:extLst>
              </a:tr>
              <a:tr h="3131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Funcional/Programador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Determinar cuál es el impacto si se decide incorporar los cambios solicitados al alcance del Proyecto.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Opcionalmente, el analista solicita una reunión con el Proveedor de cambios a requerimientos para aclarar la solicitud de cambio.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Matriz de Trazabilidad a Documentos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604455296"/>
                  </a:ext>
                </a:extLst>
              </a:tr>
              <a:tr h="3025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 de requerimiento aprobada formalmente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97125689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Formalizar el cambio de requerimiento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acta de reunión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791571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Métricas del proceso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C505BBFD-3120-4E1D-A47B-D2A46E61AC4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DBBC0007-173B-4285-A15B-5681B4A48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3E1DC160-F404-4F73-8FC2-3A49E7A92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81FACE66-B20B-40D8-8859-E552F00586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42E3EC40-5450-4358-BD9F-7851853C60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9A41A2F9-8D3A-4CF2-B949-565E86A55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9B0C4D23-ACFE-4E33-85CE-850515F27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CA88C83-4769-4A6A-8022-D13E7640CB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BE07AD-B3D1-4C3C-97BE-E82E0CC7E6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DDC499F-5BC2-4A91-8FC0-3EAFB5A31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4A94490-3D73-4C3D-AEAF-50987DB35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6655807F-31BD-4E0D-B858-90F5B80B16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47E3CB11-9E62-4BF4-AC51-60CC5D8AE1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5FDA8C6-63AA-4A58-832B-7768000D2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E20768F9-2E6E-4E49-B56B-65AFDD7DB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B9CBA7CE-DDD8-447D-B06F-E9C4DF8309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4A9B2EA-F3F3-4414-B9D5-7CD2691122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21796467-1926-4C80-8755-390A020D7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C2D445B-61D8-4AC3-9446-08993A270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51BE93E9-6673-4F3E-9C59-F4925E566D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399E8EB0-D037-4DE5-A5CB-089F778F50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31AE89DC-3727-404A-89D6-513B979D1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D787A50-CF5D-4EE1-803D-09EC80E95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5E7C3FAD-166C-4F5B-909D-A2D93A1310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FB87FC7-3A52-412F-B3D8-87FA961E5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97A0F98B-6E3B-4F5F-AB36-D0FA3766D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61A1BCD-7651-49FA-9572-AC1F181CD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64359419-E5B2-4E90-9341-F0F6DD4E97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622C503A-3098-4837-A1B3-A1475DC475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6D3F45C-A0EB-41B2-85DD-48F62818B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8D636D66-DA7E-4FF6-B63F-C79C0745B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B2B51680-E6BE-4020-A538-F556B8DE99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60F7D0B3-D08B-411F-AD7D-27BBAE5088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19AE5BD4-7378-4D50-8761-B7CB50762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84F4205-028B-4129-BA6F-CE69CDC1D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BCA32379-55CA-4CCB-AF75-661221325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3A5E86D1-265D-4E82-9913-BE5FC80D37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D71C28C8-BAF2-44D6-9082-2A945CCC8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3E0F0D05-96FA-41C9-A137-58E2B20FD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3F2D7AD3-1177-484A-BADE-AF46438A97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9702F5B5-ABE4-4414-A5C5-AAF66C9D37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EE9F556-D1FC-43CE-911F-D4AFC8738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6A62200A-97A3-4EC3-AAB2-18AA35649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317DC1E-59CF-455A-9E2B-A4B5AB9035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0A9EA0C-92AD-4F00-B06E-B4C28E8234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0E7D7AEC-03B0-4F72-96B5-96FC30CB8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25D95EE-3E9C-4ADE-B5C3-B67444E80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FA99E513-D949-4F43-A10E-D0AA7F0B75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A856CDE-8AF4-43D8-ACB6-9D0F7BA605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D9367455-50B3-468B-A04D-77704EFBA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7E5EC87D-16BC-45C0-A29F-EB1ED210F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53A82602-67B9-4382-A8C9-A068AF607B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295400E-710B-4875-9589-188055DEC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9A66D4EB-FE06-4AE4-819A-F6381911B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8E73A9F8-6105-4D1B-9EBC-009D5DF55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FEC27C1-D165-4836-8E1F-A515FE359A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1474B0E-429F-4543-9EBA-CCD33C4BC4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58D2A84F-687F-4421-8E6C-3F296B79D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D7DA0036-1F3A-4F4F-912A-164C4865B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64535AD-40F2-4F6B-9EDF-C98D7EE5C0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4FD77459-3614-456E-ABFE-9CE24C51C4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ECE10281-ED92-4603-9F0D-EC52D608E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C3F698BF-5433-4BDB-85DA-B09E61DCB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CB46163B-478F-4BE4-B172-213A4B2885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79C3610C-9B20-40B9-8A55-BFD123A8E8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60268907-89C6-4FE3-BA10-9AD525131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95F17FE7-ABF0-4A59-8318-088FE2936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F262ADB-F50C-4000-AC01-C3495F618B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05A271A3-FCD5-4A79-8C2F-18986639F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BB658B52-ABDB-4B0D-83A6-0B05F7C35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B4AD22DB-6666-4606-81DF-2141008AA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125B28A9-02C5-47DF-BC46-B138353364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9A92F3B6-F7EA-47CD-90EA-C94E3BF00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1FD043A-6CB8-4335-946F-AEC3B72F8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D934337B-5827-481B-95CE-1D37578D9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B053FDD5-C3F8-431A-A327-12352371DC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C0E1FA81-7331-4FF9-836A-E170A3438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EA511397-35E1-40D1-B51D-7751EBEAB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A727D679-2FBC-4FF1-AB39-62A497201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06DE59D9-1D47-4520-86E7-7FB262020C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7ED45DA-8540-4C47-9E11-0E606DF096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CF2CBE1A-79C5-4ADE-8171-F9C101DA1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BFD940B-1819-4E1D-A03F-3489F196F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2E2BAF-8A76-4832-A3C1-C13B9A9000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F09FC603-1B34-4289-B201-EBFFA9E04A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91501E1-195B-4236-91AA-AAE838CD1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F74E8427-0D13-4BD3-85D9-BA913CBED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EE37D971-DC47-4087-BB23-A7249513E7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A323B190-83B9-470A-AA53-C356E49CDA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E5FBCE14-9B84-465E-B300-5B7D8B05E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94193AF2-576C-44A6-894F-7DDB79E4C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0CBBD31D-FABA-4DDD-9CDF-C5F541360C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4FBADB39-F53D-4F13-883C-F9FFA28DC1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90752771-80D7-412B-8DEF-E5E0D9D59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0009266-FD86-41A4-8468-C11730B5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3D7A039D-1639-46A0-BB68-B0C6CF1C85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F70AB0EF-2A50-4A4C-B1E3-3E6F059825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4AA7B191-2111-4C11-93B1-07A7C6791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C7D3EE04-886E-4470-9E7E-9E994ED93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0342708E-415A-4565-83D1-54486EDDF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3A5C8EFB-34A7-453E-B3F1-652B251A13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A6885636-1937-479D-A65D-C1FEB1D99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E8EDA328-44AF-492F-A9ED-464207B3B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02758333-AB09-47FA-8987-A2BF566FC6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4ABBB182-6BBA-4267-892D-0AD2370D66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5202E1AC-1728-4F27-9CA1-F9A11C43C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A35AB1C-101B-47C0-9514-4F7552A8A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8A1DA8DB-27AB-4835-8496-6192348113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04293F7F-0885-4A6E-99DA-2B00F3A0FF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667B46EE-BA4B-40D0-BA31-0B427E197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C9ACA0BC-C193-47B1-ACD7-028545E6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0CF2282C-3D0A-481A-94DA-2D3D6F85FA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CDB09D23-0CDD-4695-9D0B-237FBF72E3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1986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49968721-EC76-4D84-B96F-7EDD6E079B76}"/>
              </a:ext>
            </a:extLst>
          </p:cNvPr>
          <p:cNvGrpSpPr/>
          <p:nvPr/>
        </p:nvGrpSpPr>
        <p:grpSpPr>
          <a:xfrm>
            <a:off x="0" y="340812"/>
            <a:ext cx="12192000" cy="387798"/>
            <a:chOff x="0" y="190500"/>
            <a:chExt cx="12192000" cy="387798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7F97EA-2C81-40C1-B1A1-D95144954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061F53D1-2EEC-47B7-9EA4-473A1EE6BE1A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Métricas del proceso</a:t>
              </a: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ABFBE83-7A2A-4CD3-B18E-3D12745D0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29FCAC48-3FD1-42B2-A9E1-912175B14E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sp>
        <p:nvSpPr>
          <p:cNvPr id="13" name="Rectangle 155">
            <a:extLst>
              <a:ext uri="{FF2B5EF4-FFF2-40B4-BE49-F238E27FC236}">
                <a16:creationId xmlns:a16="http://schemas.microsoft.com/office/drawing/2014/main" id="{DFD9851D-7971-4A98-A840-B11035C86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387" y="1866978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54">
            <a:hlinkClick r:id="rId3" action="ppaction://hlinkfile"/>
            <a:extLst>
              <a:ext uri="{FF2B5EF4-FFF2-40B4-BE49-F238E27FC236}">
                <a16:creationId xmlns:a16="http://schemas.microsoft.com/office/drawing/2014/main" id="{EABD7D1C-D5D1-40DD-9272-1230D163F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187" y="2443241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l"/>
            <a:r>
              <a:rPr lang="es-PE" b="1"/>
              <a:t>Volatilidad de requerimientos</a:t>
            </a:r>
            <a:endParaRPr lang="es-E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Artefactos del proceso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2B14E148-2411-4625-83FB-82786F2CBB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4FD576C-5C80-49C7-B6E3-E3D010C34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13A47ED-F365-40F3-92A0-FCC6C6C2D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15F83F0D-089F-435D-A006-A3972049AF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6AE0EACC-AF12-46E1-A8EF-2EBA6F201C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E025E45-6B6F-4446-91FE-929AD3F68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2588A8A-5811-4805-88FC-E6FD85CED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E49185FC-78AF-4E62-A159-9DC8FF02D4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8064BC21-D059-46EB-AA93-C6453F2720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BF1A5BA7-F855-495F-8D4D-3D1790C7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4070D85D-F732-4B04-8C64-4B8C480EB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AA56F4F6-767B-46F5-BBEC-3C716C0D0F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56B501F3-74FE-4A91-AB0E-33BAA1FBEC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7CC12DA-5532-4F9F-B4FA-53B3D4F8F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52FB4725-87BC-4844-BA2D-FF2746EBF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E8B1EC49-1AEC-41A1-997C-E55D9CD8F6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F51851B-7D21-4DDC-896E-CA2E3E7D19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A6865756-FD6D-48A4-BA53-B28F5B1CA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766698C-9812-45C8-A541-B3CE7C79D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3789192B-8BB9-4599-99C1-9FF7F02926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7778CD90-F44C-49B0-A1FB-AF930D80B3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EF6F1C75-CEC8-4008-B46E-F1B8A503A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2F571EB6-BFD2-4037-AC0C-DA4068E51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D0F30F3-29CD-4F04-BB3B-31DD949B4D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DAD07D60-848B-43F0-966A-4614271FE4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F4AACC6A-CDCA-445B-B0BA-BF3BB5712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EF95665-124B-46DF-868D-81E931721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0C923DBC-3491-45E1-B72F-E758233A79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BC23B440-0EE1-44D4-B03E-EC3507C0F8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C6B7E467-2732-4251-9D98-77DDB971D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C8C85FE6-0CF3-4CE3-9036-D069B1922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87EA48A-A5A6-43C5-8136-1D162E64EF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C9E4559D-F412-449C-AC6C-0C20E6F374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C6701174-01DF-4C39-9F49-9D62411A8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64810792-7251-42EE-8011-97555D767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D5F13D02-16B7-40F9-B686-2F0C64BFF3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E3989CF7-37C3-40D2-91B9-5644D0C0E5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0156C6B8-141B-4E11-A40E-CAB1954CD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C68844D5-71A7-4FF0-AA2D-AD26417A2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5B903C08-67C4-4BFD-ACA5-A4FB333B9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42BCF741-91E8-48D6-B3C5-1FCC83428E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CF292A6C-98A6-4145-9DBA-701237262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001CEAFB-32C6-4F29-9F56-099365511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A828A150-BFEA-4298-B0AC-7E91778C0D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D22F667D-4AEF-460B-A215-CD729864B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B5F28154-9DAF-442F-8FB3-0244D06D8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F1A931BE-3BDA-4ECD-8C55-95D73AD4F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5AC48E18-7EE7-48E7-8467-B84E60CBCA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517B62DD-A418-4E94-A76A-5CFE5F7B5F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804C4B2E-576D-4700-BFC6-D0ABF0DC0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09561461-679A-4F95-9461-C24F73124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21A40827-06FA-4606-A40C-0F501459E9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6DFBFB1C-4C8E-4138-97FE-9516DE0C44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AFE1E528-53C6-4FCB-998C-648865EF6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7ED32B14-8745-4B99-B023-EA71597AF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8371FFF1-8545-4042-A033-2A8AAE179D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802F96B7-BA98-4C35-A03B-9FA4916BC2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F09040FB-E7A8-4EC3-9779-C88224410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D5D7D49D-388E-4EC6-B126-38C37FC3D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3B0456E-940B-4CFB-B9C5-619E0F283A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9F202145-C4DF-4F05-8140-B8DA0C12C0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FA2C99FA-F038-4860-B164-3AF60051B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6090F7F9-8D21-4F1C-86EE-AA09B619D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5D8F674F-5FF0-420A-9132-B70AAD66B6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A60E8F21-2799-4F93-BF11-4543C76122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50E0CED6-BB9B-4304-B4A8-CA499B3D6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FA315691-D05D-4FC3-842A-8FC1CDBD8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656E298-5DCD-44D3-B61E-B573F5E465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DB6203C4-95B5-4E99-B46E-06FD26C41B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F11E3A54-92CF-464B-8018-0F42865EB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EF91C43E-FEB6-45EF-87FA-179E008E1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6E93A8A7-92E4-4440-9F3A-C162535944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9B341A5E-286B-4FCA-A929-125188B828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E8C80839-07BE-4C97-B94F-BF1D299EC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C0812F08-910C-4603-B86B-B0E009541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90222557-D56B-4151-86C7-7AA7D83A68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BCF9E1D1-37A8-465F-A29F-4138ABEFD2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8AC692AF-2B47-4F6D-B365-0B2584243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FD7526C2-7DD8-4F39-A9F1-3EF8A290D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992119CA-412E-4300-9DCD-64CBD07C0F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66DE095B-A018-4FA0-B716-A237894AD9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B570101F-2C98-4706-AE1E-D2DDE1DD2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19CEA661-E9B7-435D-9264-A35E4683F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8CA2267C-7AC1-451C-BD27-31DC3568D6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73C9473-5B2C-410E-9F9F-D214D30282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65754E00-3287-4600-BCAB-A422759FF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E9FF57A1-91EA-4197-87A3-0F1E6721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E6C65D76-BD25-4C69-A43E-A798A957B7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6125ECAB-354E-489A-9212-DDD2E6B7E4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49ECE43D-64BD-45BC-AA83-EF4BD5323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866298FD-3237-4ED6-9C62-5216FB3A0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F9E0272-FB0B-4200-9810-80F3364F35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4F946D3-93C0-489B-B11F-D75E306B8B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C4C971B6-287F-4B9E-AD87-0739688FA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B2F8CBB0-36C4-4D59-BDE3-077A16488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A1F58A41-1616-4A8A-8B12-2C401B5BE6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134D5565-CF98-4FED-A207-6BB98E5AE7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09C7C37D-B526-48C4-98E5-44BD9C921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E769B4D4-BD7F-4174-A80D-8BE96AA55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51BAF03B-2C7C-49C9-880F-B16D2040F3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5B36556C-09D7-4D3A-9B23-5DFA74A7D2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D7300210-5CDA-43BF-B7E5-B7E6A03EC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4F2A05DC-C422-4518-AC18-7A571AC68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C23DC84-24D8-497A-95F4-1077DBC56C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09C6ED05-281B-418F-88AA-0CBAB024C8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E0CCD665-4FF0-4D7C-BE53-F862001FD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D9FAC183-96D2-4551-9462-213FB5214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FBB05C7A-B83B-4892-B788-EF23B9AC5E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9587FC6-0FC1-424A-AD5E-28D7D7A5F1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1AA49757-D192-4CAA-B05C-4285422A1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6EF46DB5-3185-4196-9B33-16EAB0BD6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D813D401-C6D0-441D-80DC-34D3FA0ADA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571BD02C-0FFB-4CFB-BFD7-B372E4AD00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0399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8A18039-A6BB-4128-8FA4-306C17C09E5C}"/>
              </a:ext>
            </a:extLst>
          </p:cNvPr>
          <p:cNvGrpSpPr/>
          <p:nvPr/>
        </p:nvGrpSpPr>
        <p:grpSpPr>
          <a:xfrm>
            <a:off x="0" y="340812"/>
            <a:ext cx="12192000" cy="387798"/>
            <a:chOff x="0" y="190500"/>
            <a:chExt cx="12192000" cy="38779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AB0E9EC2-148A-4925-82FD-AD48C03F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C8D5A2E6-EF3F-41A4-9323-17DAF5AD8002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Artefactos del proceso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747C505-8AD4-4365-991F-120E0E05C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2FD04C93-1BD2-4B91-BCAE-A2234C46C8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graphicFrame>
        <p:nvGraphicFramePr>
          <p:cNvPr id="13" name="Group 170">
            <a:extLst>
              <a:ext uri="{FF2B5EF4-FFF2-40B4-BE49-F238E27FC236}">
                <a16:creationId xmlns:a16="http://schemas.microsoft.com/office/drawing/2014/main" id="{BFE5135F-B783-4D2F-B4CC-A2E69198FA36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094299099"/>
              </p:ext>
            </p:extLst>
          </p:nvPr>
        </p:nvGraphicFramePr>
        <p:xfrm>
          <a:off x="1205201" y="1057033"/>
          <a:ext cx="9781597" cy="5198231"/>
        </p:xfrm>
        <a:graphic>
          <a:graphicData uri="http://schemas.openxmlformats.org/drawingml/2006/table">
            <a:tbl>
              <a:tblPr/>
              <a:tblGrid>
                <a:gridCol w="5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1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Suproceso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 de Aceptación de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3733" y="1384320"/>
            <a:ext cx="3960000" cy="396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Contenido.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7733" y="2338320"/>
            <a:ext cx="2052000" cy="205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>
                <a:latin typeface="+mj-lt"/>
              </a:rPr>
              <a:t>CACHIMBO A CRACK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7C74EDA-3931-4085-8898-1241AAC55004}"/>
              </a:ext>
            </a:extLst>
          </p:cNvPr>
          <p:cNvGrpSpPr/>
          <p:nvPr/>
        </p:nvGrpSpPr>
        <p:grpSpPr>
          <a:xfrm>
            <a:off x="6552467" y="966097"/>
            <a:ext cx="4901457" cy="972000"/>
            <a:chOff x="6741940" y="1302626"/>
            <a:chExt cx="4608222" cy="939800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53065" y="1402028"/>
              <a:ext cx="449709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r>
                <a:rPr lang="es-ES" sz="1600" dirty="0"/>
                <a:t>1. OBJETIVO Y ALCANCE DEL PROCESO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41940" y="130262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es-ES" dirty="0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3C9FDDD-76ED-486C-B4FB-79FA01F56F55}"/>
              </a:ext>
            </a:extLst>
          </p:cNvPr>
          <p:cNvGrpSpPr/>
          <p:nvPr/>
        </p:nvGrpSpPr>
        <p:grpSpPr>
          <a:xfrm>
            <a:off x="365331" y="2106303"/>
            <a:ext cx="4058496" cy="972000"/>
            <a:chOff x="817749" y="2418889"/>
            <a:chExt cx="3815692" cy="939800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7749" y="2518291"/>
              <a:ext cx="3704567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/>
              <a:r>
                <a:rPr lang="es-ES" sz="1600" dirty="0"/>
                <a:t>7. ARTEFACTOS DEL PROCESO</a:t>
              </a: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4ACC35E-03A6-496F-B225-2F16903C3FAD}"/>
                </a:ext>
              </a:extLst>
            </p:cNvPr>
            <p:cNvGrpSpPr/>
            <p:nvPr/>
          </p:nvGrpSpPr>
          <p:grpSpPr>
            <a:xfrm>
              <a:off x="3693641" y="2418889"/>
              <a:ext cx="939800" cy="939800"/>
              <a:chOff x="3693641" y="2418889"/>
              <a:chExt cx="939800" cy="939800"/>
            </a:xfrm>
          </p:grpSpPr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BBC62739-FA35-49F8-8929-743B31F55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693641" y="2418889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grpSp>
            <p:nvGrpSpPr>
              <p:cNvPr id="31" name="Grupo 30" descr="Iconos de gráfico de barras y gráfico de líneas.">
                <a:extLst>
                  <a:ext uri="{FF2B5EF4-FFF2-40B4-BE49-F238E27FC236}">
                    <a16:creationId xmlns:a16="http://schemas.microsoft.com/office/drawing/2014/main" id="{044C3643-8A0E-47C1-BEB8-C73203B5E58D}"/>
                  </a:ext>
                </a:extLst>
              </p:cNvPr>
              <p:cNvGrpSpPr/>
              <p:nvPr/>
            </p:nvGrpSpPr>
            <p:grpSpPr>
              <a:xfrm>
                <a:off x="3989702" y="2714950"/>
                <a:ext cx="347679" cy="347679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32" name="Forma libre 372">
                  <a:extLst>
                    <a:ext uri="{FF2B5EF4-FFF2-40B4-BE49-F238E27FC236}">
                      <a16:creationId xmlns:a16="http://schemas.microsoft.com/office/drawing/2014/main" id="{56E8F5A5-5318-470B-8F42-337C26408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33" name="Forma libre 373">
                  <a:extLst>
                    <a:ext uri="{FF2B5EF4-FFF2-40B4-BE49-F238E27FC236}">
                      <a16:creationId xmlns:a16="http://schemas.microsoft.com/office/drawing/2014/main" id="{6AA1356D-8F1B-4281-BEC5-5B4EBF7467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6851070" y="1263117"/>
            <a:ext cx="367760" cy="431797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6ED2B5C-4069-45AA-9B58-C5343BEA49F7}"/>
              </a:ext>
            </a:extLst>
          </p:cNvPr>
          <p:cNvGrpSpPr/>
          <p:nvPr/>
        </p:nvGrpSpPr>
        <p:grpSpPr>
          <a:xfrm>
            <a:off x="7204050" y="2097432"/>
            <a:ext cx="4029208" cy="972000"/>
            <a:chOff x="7155946" y="2319599"/>
            <a:chExt cx="3788156" cy="9398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8707" y="2419001"/>
              <a:ext cx="358539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600" dirty="0"/>
                <a:t>2. TÉRMINOS Y DEFINICIONES</a:t>
              </a: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8EE45E07-82D4-4B77-BA23-1B588C6F43D0}"/>
                </a:ext>
              </a:extLst>
            </p:cNvPr>
            <p:cNvGrpSpPr/>
            <p:nvPr/>
          </p:nvGrpSpPr>
          <p:grpSpPr>
            <a:xfrm>
              <a:off x="7155946" y="2319599"/>
              <a:ext cx="939800" cy="939800"/>
              <a:chOff x="7155946" y="2319599"/>
              <a:chExt cx="939800" cy="939800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8F812F5-70AF-4FBD-80D9-D59B3C456D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55946" y="2319599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sp>
            <p:nvSpPr>
              <p:cNvPr id="35" name="Forma libre 4665" descr="Icono de gráfico ">
                <a:extLst>
                  <a:ext uri="{FF2B5EF4-FFF2-40B4-BE49-F238E27FC236}">
                    <a16:creationId xmlns:a16="http://schemas.microsoft.com/office/drawing/2014/main" id="{557E39B2-E017-4E5C-B53E-DDE3B9D4C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2007" y="2615660"/>
                <a:ext cx="347679" cy="347679"/>
              </a:xfrm>
              <a:custGeom>
                <a:avLst/>
                <a:gdLst>
                  <a:gd name="T0" fmla="*/ 761 w 904"/>
                  <a:gd name="T1" fmla="*/ 213 h 903"/>
                  <a:gd name="T2" fmla="*/ 754 w 904"/>
                  <a:gd name="T3" fmla="*/ 225 h 903"/>
                  <a:gd name="T4" fmla="*/ 576 w 904"/>
                  <a:gd name="T5" fmla="*/ 277 h 903"/>
                  <a:gd name="T6" fmla="*/ 498 w 904"/>
                  <a:gd name="T7" fmla="*/ 298 h 903"/>
                  <a:gd name="T8" fmla="*/ 431 w 904"/>
                  <a:gd name="T9" fmla="*/ 329 h 903"/>
                  <a:gd name="T10" fmla="*/ 578 w 904"/>
                  <a:gd name="T11" fmla="*/ 170 h 903"/>
                  <a:gd name="T12" fmla="*/ 618 w 904"/>
                  <a:gd name="T13" fmla="*/ 180 h 903"/>
                  <a:gd name="T14" fmla="*/ 661 w 904"/>
                  <a:gd name="T15" fmla="*/ 169 h 903"/>
                  <a:gd name="T16" fmla="*/ 693 w 904"/>
                  <a:gd name="T17" fmla="*/ 141 h 903"/>
                  <a:gd name="T18" fmla="*/ 707 w 904"/>
                  <a:gd name="T19" fmla="*/ 99 h 903"/>
                  <a:gd name="T20" fmla="*/ 701 w 904"/>
                  <a:gd name="T21" fmla="*/ 55 h 903"/>
                  <a:gd name="T22" fmla="*/ 676 w 904"/>
                  <a:gd name="T23" fmla="*/ 20 h 903"/>
                  <a:gd name="T24" fmla="*/ 636 w 904"/>
                  <a:gd name="T25" fmla="*/ 2 h 903"/>
                  <a:gd name="T26" fmla="*/ 591 w 904"/>
                  <a:gd name="T27" fmla="*/ 4 h 903"/>
                  <a:gd name="T28" fmla="*/ 554 w 904"/>
                  <a:gd name="T29" fmla="*/ 25 h 903"/>
                  <a:gd name="T30" fmla="*/ 531 w 904"/>
                  <a:gd name="T31" fmla="*/ 63 h 903"/>
                  <a:gd name="T32" fmla="*/ 532 w 904"/>
                  <a:gd name="T33" fmla="*/ 118 h 903"/>
                  <a:gd name="T34" fmla="*/ 369 w 904"/>
                  <a:gd name="T35" fmla="*/ 289 h 903"/>
                  <a:gd name="T36" fmla="*/ 325 w 904"/>
                  <a:gd name="T37" fmla="*/ 289 h 903"/>
                  <a:gd name="T38" fmla="*/ 294 w 904"/>
                  <a:gd name="T39" fmla="*/ 308 h 903"/>
                  <a:gd name="T40" fmla="*/ 275 w 904"/>
                  <a:gd name="T41" fmla="*/ 338 h 903"/>
                  <a:gd name="T42" fmla="*/ 275 w 904"/>
                  <a:gd name="T43" fmla="*/ 383 h 903"/>
                  <a:gd name="T44" fmla="*/ 113 w 904"/>
                  <a:gd name="T45" fmla="*/ 545 h 903"/>
                  <a:gd name="T46" fmla="*/ 64 w 904"/>
                  <a:gd name="T47" fmla="*/ 546 h 903"/>
                  <a:gd name="T48" fmla="*/ 26 w 904"/>
                  <a:gd name="T49" fmla="*/ 568 h 903"/>
                  <a:gd name="T50" fmla="*/ 5 w 904"/>
                  <a:gd name="T51" fmla="*/ 605 h 903"/>
                  <a:gd name="T52" fmla="*/ 3 w 904"/>
                  <a:gd name="T53" fmla="*/ 650 h 903"/>
                  <a:gd name="T54" fmla="*/ 21 w 904"/>
                  <a:gd name="T55" fmla="*/ 690 h 903"/>
                  <a:gd name="T56" fmla="*/ 56 w 904"/>
                  <a:gd name="T57" fmla="*/ 716 h 903"/>
                  <a:gd name="T58" fmla="*/ 100 w 904"/>
                  <a:gd name="T59" fmla="*/ 722 h 903"/>
                  <a:gd name="T60" fmla="*/ 142 w 904"/>
                  <a:gd name="T61" fmla="*/ 706 h 903"/>
                  <a:gd name="T62" fmla="*/ 170 w 904"/>
                  <a:gd name="T63" fmla="*/ 675 h 903"/>
                  <a:gd name="T64" fmla="*/ 181 w 904"/>
                  <a:gd name="T65" fmla="*/ 632 h 903"/>
                  <a:gd name="T66" fmla="*/ 171 w 904"/>
                  <a:gd name="T67" fmla="*/ 591 h 903"/>
                  <a:gd name="T68" fmla="*/ 316 w 904"/>
                  <a:gd name="T69" fmla="*/ 430 h 903"/>
                  <a:gd name="T70" fmla="*/ 286 w 904"/>
                  <a:gd name="T71" fmla="*/ 538 h 903"/>
                  <a:gd name="T72" fmla="*/ 271 w 904"/>
                  <a:gd name="T73" fmla="*/ 753 h 903"/>
                  <a:gd name="T74" fmla="*/ 216 w 904"/>
                  <a:gd name="T75" fmla="*/ 757 h 903"/>
                  <a:gd name="T76" fmla="*/ 212 w 904"/>
                  <a:gd name="T77" fmla="*/ 888 h 903"/>
                  <a:gd name="T78" fmla="*/ 218 w 904"/>
                  <a:gd name="T79" fmla="*/ 901 h 903"/>
                  <a:gd name="T80" fmla="*/ 349 w 904"/>
                  <a:gd name="T81" fmla="*/ 903 h 903"/>
                  <a:gd name="T82" fmla="*/ 361 w 904"/>
                  <a:gd name="T83" fmla="*/ 894 h 903"/>
                  <a:gd name="T84" fmla="*/ 361 w 904"/>
                  <a:gd name="T85" fmla="*/ 762 h 903"/>
                  <a:gd name="T86" fmla="*/ 349 w 904"/>
                  <a:gd name="T87" fmla="*/ 753 h 903"/>
                  <a:gd name="T88" fmla="*/ 305 w 904"/>
                  <a:gd name="T89" fmla="*/ 597 h 903"/>
                  <a:gd name="T90" fmla="*/ 343 w 904"/>
                  <a:gd name="T91" fmla="*/ 469 h 903"/>
                  <a:gd name="T92" fmla="*/ 383 w 904"/>
                  <a:gd name="T93" fmla="*/ 426 h 903"/>
                  <a:gd name="T94" fmla="*/ 418 w 904"/>
                  <a:gd name="T95" fmla="*/ 383 h 903"/>
                  <a:gd name="T96" fmla="*/ 471 w 904"/>
                  <a:gd name="T97" fmla="*/ 342 h 903"/>
                  <a:gd name="T98" fmla="*/ 544 w 904"/>
                  <a:gd name="T99" fmla="*/ 315 h 903"/>
                  <a:gd name="T100" fmla="*/ 627 w 904"/>
                  <a:gd name="T101" fmla="*/ 302 h 903"/>
                  <a:gd name="T102" fmla="*/ 754 w 904"/>
                  <a:gd name="T103" fmla="*/ 348 h 903"/>
                  <a:gd name="T104" fmla="*/ 763 w 904"/>
                  <a:gd name="T105" fmla="*/ 360 h 903"/>
                  <a:gd name="T106" fmla="*/ 895 w 904"/>
                  <a:gd name="T107" fmla="*/ 360 h 903"/>
                  <a:gd name="T108" fmla="*/ 904 w 904"/>
                  <a:gd name="T109" fmla="*/ 348 h 903"/>
                  <a:gd name="T110" fmla="*/ 902 w 904"/>
                  <a:gd name="T111" fmla="*/ 217 h 903"/>
                  <a:gd name="T112" fmla="*/ 889 w 904"/>
                  <a:gd name="T113" fmla="*/ 21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04" h="903">
                    <a:moveTo>
                      <a:pt x="889" y="211"/>
                    </a:moveTo>
                    <a:lnTo>
                      <a:pt x="768" y="211"/>
                    </a:lnTo>
                    <a:lnTo>
                      <a:pt x="765" y="211"/>
                    </a:lnTo>
                    <a:lnTo>
                      <a:pt x="763" y="212"/>
                    </a:lnTo>
                    <a:lnTo>
                      <a:pt x="761" y="213"/>
                    </a:lnTo>
                    <a:lnTo>
                      <a:pt x="758" y="215"/>
                    </a:lnTo>
                    <a:lnTo>
                      <a:pt x="756" y="217"/>
                    </a:lnTo>
                    <a:lnTo>
                      <a:pt x="755" y="220"/>
                    </a:lnTo>
                    <a:lnTo>
                      <a:pt x="754" y="222"/>
                    </a:lnTo>
                    <a:lnTo>
                      <a:pt x="754" y="225"/>
                    </a:lnTo>
                    <a:lnTo>
                      <a:pt x="754" y="271"/>
                    </a:lnTo>
                    <a:lnTo>
                      <a:pt x="663" y="271"/>
                    </a:lnTo>
                    <a:lnTo>
                      <a:pt x="627" y="272"/>
                    </a:lnTo>
                    <a:lnTo>
                      <a:pt x="593" y="275"/>
                    </a:lnTo>
                    <a:lnTo>
                      <a:pt x="576" y="277"/>
                    </a:lnTo>
                    <a:lnTo>
                      <a:pt x="561" y="281"/>
                    </a:lnTo>
                    <a:lnTo>
                      <a:pt x="545" y="284"/>
                    </a:lnTo>
                    <a:lnTo>
                      <a:pt x="529" y="287"/>
                    </a:lnTo>
                    <a:lnTo>
                      <a:pt x="513" y="292"/>
                    </a:lnTo>
                    <a:lnTo>
                      <a:pt x="498" y="298"/>
                    </a:lnTo>
                    <a:lnTo>
                      <a:pt x="484" y="302"/>
                    </a:lnTo>
                    <a:lnTo>
                      <a:pt x="470" y="309"/>
                    </a:lnTo>
                    <a:lnTo>
                      <a:pt x="457" y="315"/>
                    </a:lnTo>
                    <a:lnTo>
                      <a:pt x="443" y="323"/>
                    </a:lnTo>
                    <a:lnTo>
                      <a:pt x="431" y="329"/>
                    </a:lnTo>
                    <a:lnTo>
                      <a:pt x="418" y="337"/>
                    </a:lnTo>
                    <a:lnTo>
                      <a:pt x="415" y="328"/>
                    </a:lnTo>
                    <a:lnTo>
                      <a:pt x="409" y="319"/>
                    </a:lnTo>
                    <a:lnTo>
                      <a:pt x="565" y="163"/>
                    </a:lnTo>
                    <a:lnTo>
                      <a:pt x="578" y="170"/>
                    </a:lnTo>
                    <a:lnTo>
                      <a:pt x="590" y="176"/>
                    </a:lnTo>
                    <a:lnTo>
                      <a:pt x="597" y="178"/>
                    </a:lnTo>
                    <a:lnTo>
                      <a:pt x="604" y="179"/>
                    </a:lnTo>
                    <a:lnTo>
                      <a:pt x="610" y="180"/>
                    </a:lnTo>
                    <a:lnTo>
                      <a:pt x="618" y="180"/>
                    </a:lnTo>
                    <a:lnTo>
                      <a:pt x="627" y="180"/>
                    </a:lnTo>
                    <a:lnTo>
                      <a:pt x="636" y="178"/>
                    </a:lnTo>
                    <a:lnTo>
                      <a:pt x="644" y="176"/>
                    </a:lnTo>
                    <a:lnTo>
                      <a:pt x="653" y="173"/>
                    </a:lnTo>
                    <a:lnTo>
                      <a:pt x="661" y="169"/>
                    </a:lnTo>
                    <a:lnTo>
                      <a:pt x="668" y="164"/>
                    </a:lnTo>
                    <a:lnTo>
                      <a:pt x="676" y="160"/>
                    </a:lnTo>
                    <a:lnTo>
                      <a:pt x="681" y="154"/>
                    </a:lnTo>
                    <a:lnTo>
                      <a:pt x="687" y="147"/>
                    </a:lnTo>
                    <a:lnTo>
                      <a:pt x="693" y="141"/>
                    </a:lnTo>
                    <a:lnTo>
                      <a:pt x="697" y="133"/>
                    </a:lnTo>
                    <a:lnTo>
                      <a:pt x="701" y="125"/>
                    </a:lnTo>
                    <a:lnTo>
                      <a:pt x="704" y="117"/>
                    </a:lnTo>
                    <a:lnTo>
                      <a:pt x="706" y="108"/>
                    </a:lnTo>
                    <a:lnTo>
                      <a:pt x="707" y="99"/>
                    </a:lnTo>
                    <a:lnTo>
                      <a:pt x="709" y="90"/>
                    </a:lnTo>
                    <a:lnTo>
                      <a:pt x="707" y="81"/>
                    </a:lnTo>
                    <a:lnTo>
                      <a:pt x="706" y="72"/>
                    </a:lnTo>
                    <a:lnTo>
                      <a:pt x="704" y="63"/>
                    </a:lnTo>
                    <a:lnTo>
                      <a:pt x="701" y="55"/>
                    </a:lnTo>
                    <a:lnTo>
                      <a:pt x="697" y="47"/>
                    </a:lnTo>
                    <a:lnTo>
                      <a:pt x="693" y="39"/>
                    </a:lnTo>
                    <a:lnTo>
                      <a:pt x="687" y="32"/>
                    </a:lnTo>
                    <a:lnTo>
                      <a:pt x="681" y="25"/>
                    </a:lnTo>
                    <a:lnTo>
                      <a:pt x="676" y="20"/>
                    </a:lnTo>
                    <a:lnTo>
                      <a:pt x="668" y="15"/>
                    </a:lnTo>
                    <a:lnTo>
                      <a:pt x="661" y="11"/>
                    </a:lnTo>
                    <a:lnTo>
                      <a:pt x="653" y="6"/>
                    </a:lnTo>
                    <a:lnTo>
                      <a:pt x="644" y="4"/>
                    </a:lnTo>
                    <a:lnTo>
                      <a:pt x="636" y="2"/>
                    </a:lnTo>
                    <a:lnTo>
                      <a:pt x="627" y="0"/>
                    </a:lnTo>
                    <a:lnTo>
                      <a:pt x="618" y="0"/>
                    </a:lnTo>
                    <a:lnTo>
                      <a:pt x="609" y="0"/>
                    </a:lnTo>
                    <a:lnTo>
                      <a:pt x="600" y="2"/>
                    </a:lnTo>
                    <a:lnTo>
                      <a:pt x="591" y="4"/>
                    </a:lnTo>
                    <a:lnTo>
                      <a:pt x="583" y="6"/>
                    </a:lnTo>
                    <a:lnTo>
                      <a:pt x="575" y="11"/>
                    </a:lnTo>
                    <a:lnTo>
                      <a:pt x="567" y="15"/>
                    </a:lnTo>
                    <a:lnTo>
                      <a:pt x="561" y="20"/>
                    </a:lnTo>
                    <a:lnTo>
                      <a:pt x="554" y="25"/>
                    </a:lnTo>
                    <a:lnTo>
                      <a:pt x="548" y="32"/>
                    </a:lnTo>
                    <a:lnTo>
                      <a:pt x="543" y="39"/>
                    </a:lnTo>
                    <a:lnTo>
                      <a:pt x="538" y="47"/>
                    </a:lnTo>
                    <a:lnTo>
                      <a:pt x="535" y="55"/>
                    </a:lnTo>
                    <a:lnTo>
                      <a:pt x="531" y="63"/>
                    </a:lnTo>
                    <a:lnTo>
                      <a:pt x="529" y="72"/>
                    </a:lnTo>
                    <a:lnTo>
                      <a:pt x="528" y="81"/>
                    </a:lnTo>
                    <a:lnTo>
                      <a:pt x="528" y="90"/>
                    </a:lnTo>
                    <a:lnTo>
                      <a:pt x="529" y="105"/>
                    </a:lnTo>
                    <a:lnTo>
                      <a:pt x="532" y="118"/>
                    </a:lnTo>
                    <a:lnTo>
                      <a:pt x="537" y="131"/>
                    </a:lnTo>
                    <a:lnTo>
                      <a:pt x="545" y="142"/>
                    </a:lnTo>
                    <a:lnTo>
                      <a:pt x="388" y="298"/>
                    </a:lnTo>
                    <a:lnTo>
                      <a:pt x="379" y="293"/>
                    </a:lnTo>
                    <a:lnTo>
                      <a:pt x="369" y="289"/>
                    </a:lnTo>
                    <a:lnTo>
                      <a:pt x="358" y="286"/>
                    </a:lnTo>
                    <a:lnTo>
                      <a:pt x="347" y="285"/>
                    </a:lnTo>
                    <a:lnTo>
                      <a:pt x="339" y="286"/>
                    </a:lnTo>
                    <a:lnTo>
                      <a:pt x="331" y="287"/>
                    </a:lnTo>
                    <a:lnTo>
                      <a:pt x="325" y="289"/>
                    </a:lnTo>
                    <a:lnTo>
                      <a:pt x="318" y="292"/>
                    </a:lnTo>
                    <a:lnTo>
                      <a:pt x="311" y="294"/>
                    </a:lnTo>
                    <a:lnTo>
                      <a:pt x="304" y="299"/>
                    </a:lnTo>
                    <a:lnTo>
                      <a:pt x="299" y="303"/>
                    </a:lnTo>
                    <a:lnTo>
                      <a:pt x="294" y="308"/>
                    </a:lnTo>
                    <a:lnTo>
                      <a:pt x="288" y="313"/>
                    </a:lnTo>
                    <a:lnTo>
                      <a:pt x="284" y="319"/>
                    </a:lnTo>
                    <a:lnTo>
                      <a:pt x="281" y="325"/>
                    </a:lnTo>
                    <a:lnTo>
                      <a:pt x="277" y="332"/>
                    </a:lnTo>
                    <a:lnTo>
                      <a:pt x="275" y="338"/>
                    </a:lnTo>
                    <a:lnTo>
                      <a:pt x="273" y="346"/>
                    </a:lnTo>
                    <a:lnTo>
                      <a:pt x="271" y="353"/>
                    </a:lnTo>
                    <a:lnTo>
                      <a:pt x="271" y="361"/>
                    </a:lnTo>
                    <a:lnTo>
                      <a:pt x="273" y="372"/>
                    </a:lnTo>
                    <a:lnTo>
                      <a:pt x="275" y="383"/>
                    </a:lnTo>
                    <a:lnTo>
                      <a:pt x="278" y="393"/>
                    </a:lnTo>
                    <a:lnTo>
                      <a:pt x="284" y="403"/>
                    </a:lnTo>
                    <a:lnTo>
                      <a:pt x="134" y="553"/>
                    </a:lnTo>
                    <a:lnTo>
                      <a:pt x="124" y="547"/>
                    </a:lnTo>
                    <a:lnTo>
                      <a:pt x="113" y="545"/>
                    </a:lnTo>
                    <a:lnTo>
                      <a:pt x="102" y="543"/>
                    </a:lnTo>
                    <a:lnTo>
                      <a:pt x="91" y="542"/>
                    </a:lnTo>
                    <a:lnTo>
                      <a:pt x="82" y="542"/>
                    </a:lnTo>
                    <a:lnTo>
                      <a:pt x="73" y="544"/>
                    </a:lnTo>
                    <a:lnTo>
                      <a:pt x="64" y="546"/>
                    </a:lnTo>
                    <a:lnTo>
                      <a:pt x="56" y="548"/>
                    </a:lnTo>
                    <a:lnTo>
                      <a:pt x="48" y="553"/>
                    </a:lnTo>
                    <a:lnTo>
                      <a:pt x="40" y="557"/>
                    </a:lnTo>
                    <a:lnTo>
                      <a:pt x="33" y="562"/>
                    </a:lnTo>
                    <a:lnTo>
                      <a:pt x="26" y="568"/>
                    </a:lnTo>
                    <a:lnTo>
                      <a:pt x="21" y="574"/>
                    </a:lnTo>
                    <a:lnTo>
                      <a:pt x="16" y="581"/>
                    </a:lnTo>
                    <a:lnTo>
                      <a:pt x="12" y="589"/>
                    </a:lnTo>
                    <a:lnTo>
                      <a:pt x="7" y="597"/>
                    </a:lnTo>
                    <a:lnTo>
                      <a:pt x="5" y="605"/>
                    </a:lnTo>
                    <a:lnTo>
                      <a:pt x="3" y="614"/>
                    </a:lnTo>
                    <a:lnTo>
                      <a:pt x="0" y="623"/>
                    </a:lnTo>
                    <a:lnTo>
                      <a:pt x="0" y="632"/>
                    </a:lnTo>
                    <a:lnTo>
                      <a:pt x="0" y="641"/>
                    </a:lnTo>
                    <a:lnTo>
                      <a:pt x="3" y="650"/>
                    </a:lnTo>
                    <a:lnTo>
                      <a:pt x="5" y="659"/>
                    </a:lnTo>
                    <a:lnTo>
                      <a:pt x="7" y="667"/>
                    </a:lnTo>
                    <a:lnTo>
                      <a:pt x="12" y="675"/>
                    </a:lnTo>
                    <a:lnTo>
                      <a:pt x="16" y="683"/>
                    </a:lnTo>
                    <a:lnTo>
                      <a:pt x="21" y="690"/>
                    </a:lnTo>
                    <a:lnTo>
                      <a:pt x="26" y="696"/>
                    </a:lnTo>
                    <a:lnTo>
                      <a:pt x="33" y="702"/>
                    </a:lnTo>
                    <a:lnTo>
                      <a:pt x="40" y="706"/>
                    </a:lnTo>
                    <a:lnTo>
                      <a:pt x="48" y="711"/>
                    </a:lnTo>
                    <a:lnTo>
                      <a:pt x="56" y="716"/>
                    </a:lnTo>
                    <a:lnTo>
                      <a:pt x="64" y="718"/>
                    </a:lnTo>
                    <a:lnTo>
                      <a:pt x="73" y="720"/>
                    </a:lnTo>
                    <a:lnTo>
                      <a:pt x="82" y="722"/>
                    </a:lnTo>
                    <a:lnTo>
                      <a:pt x="91" y="722"/>
                    </a:lnTo>
                    <a:lnTo>
                      <a:pt x="100" y="722"/>
                    </a:lnTo>
                    <a:lnTo>
                      <a:pt x="109" y="720"/>
                    </a:lnTo>
                    <a:lnTo>
                      <a:pt x="118" y="718"/>
                    </a:lnTo>
                    <a:lnTo>
                      <a:pt x="126" y="716"/>
                    </a:lnTo>
                    <a:lnTo>
                      <a:pt x="134" y="711"/>
                    </a:lnTo>
                    <a:lnTo>
                      <a:pt x="142" y="706"/>
                    </a:lnTo>
                    <a:lnTo>
                      <a:pt x="148" y="702"/>
                    </a:lnTo>
                    <a:lnTo>
                      <a:pt x="155" y="696"/>
                    </a:lnTo>
                    <a:lnTo>
                      <a:pt x="161" y="690"/>
                    </a:lnTo>
                    <a:lnTo>
                      <a:pt x="165" y="683"/>
                    </a:lnTo>
                    <a:lnTo>
                      <a:pt x="170" y="675"/>
                    </a:lnTo>
                    <a:lnTo>
                      <a:pt x="174" y="667"/>
                    </a:lnTo>
                    <a:lnTo>
                      <a:pt x="177" y="659"/>
                    </a:lnTo>
                    <a:lnTo>
                      <a:pt x="179" y="650"/>
                    </a:lnTo>
                    <a:lnTo>
                      <a:pt x="181" y="641"/>
                    </a:lnTo>
                    <a:lnTo>
                      <a:pt x="181" y="632"/>
                    </a:lnTo>
                    <a:lnTo>
                      <a:pt x="181" y="623"/>
                    </a:lnTo>
                    <a:lnTo>
                      <a:pt x="180" y="615"/>
                    </a:lnTo>
                    <a:lnTo>
                      <a:pt x="178" y="607"/>
                    </a:lnTo>
                    <a:lnTo>
                      <a:pt x="174" y="599"/>
                    </a:lnTo>
                    <a:lnTo>
                      <a:pt x="171" y="591"/>
                    </a:lnTo>
                    <a:lnTo>
                      <a:pt x="168" y="585"/>
                    </a:lnTo>
                    <a:lnTo>
                      <a:pt x="163" y="578"/>
                    </a:lnTo>
                    <a:lnTo>
                      <a:pt x="157" y="571"/>
                    </a:lnTo>
                    <a:lnTo>
                      <a:pt x="305" y="424"/>
                    </a:lnTo>
                    <a:lnTo>
                      <a:pt x="316" y="430"/>
                    </a:lnTo>
                    <a:lnTo>
                      <a:pt x="328" y="433"/>
                    </a:lnTo>
                    <a:lnTo>
                      <a:pt x="314" y="457"/>
                    </a:lnTo>
                    <a:lnTo>
                      <a:pt x="303" y="483"/>
                    </a:lnTo>
                    <a:lnTo>
                      <a:pt x="294" y="510"/>
                    </a:lnTo>
                    <a:lnTo>
                      <a:pt x="286" y="538"/>
                    </a:lnTo>
                    <a:lnTo>
                      <a:pt x="279" y="568"/>
                    </a:lnTo>
                    <a:lnTo>
                      <a:pt x="275" y="598"/>
                    </a:lnTo>
                    <a:lnTo>
                      <a:pt x="273" y="630"/>
                    </a:lnTo>
                    <a:lnTo>
                      <a:pt x="271" y="662"/>
                    </a:lnTo>
                    <a:lnTo>
                      <a:pt x="271" y="753"/>
                    </a:lnTo>
                    <a:lnTo>
                      <a:pt x="226" y="753"/>
                    </a:lnTo>
                    <a:lnTo>
                      <a:pt x="223" y="753"/>
                    </a:lnTo>
                    <a:lnTo>
                      <a:pt x="221" y="754"/>
                    </a:lnTo>
                    <a:lnTo>
                      <a:pt x="218" y="755"/>
                    </a:lnTo>
                    <a:lnTo>
                      <a:pt x="216" y="757"/>
                    </a:lnTo>
                    <a:lnTo>
                      <a:pt x="214" y="760"/>
                    </a:lnTo>
                    <a:lnTo>
                      <a:pt x="213" y="762"/>
                    </a:lnTo>
                    <a:lnTo>
                      <a:pt x="212" y="764"/>
                    </a:lnTo>
                    <a:lnTo>
                      <a:pt x="212" y="767"/>
                    </a:lnTo>
                    <a:lnTo>
                      <a:pt x="212" y="888"/>
                    </a:lnTo>
                    <a:lnTo>
                      <a:pt x="212" y="891"/>
                    </a:lnTo>
                    <a:lnTo>
                      <a:pt x="213" y="894"/>
                    </a:lnTo>
                    <a:lnTo>
                      <a:pt x="214" y="896"/>
                    </a:lnTo>
                    <a:lnTo>
                      <a:pt x="216" y="898"/>
                    </a:lnTo>
                    <a:lnTo>
                      <a:pt x="218" y="901"/>
                    </a:lnTo>
                    <a:lnTo>
                      <a:pt x="221" y="902"/>
                    </a:lnTo>
                    <a:lnTo>
                      <a:pt x="223" y="903"/>
                    </a:lnTo>
                    <a:lnTo>
                      <a:pt x="226" y="903"/>
                    </a:lnTo>
                    <a:lnTo>
                      <a:pt x="347" y="903"/>
                    </a:lnTo>
                    <a:lnTo>
                      <a:pt x="349" y="903"/>
                    </a:lnTo>
                    <a:lnTo>
                      <a:pt x="353" y="902"/>
                    </a:lnTo>
                    <a:lnTo>
                      <a:pt x="355" y="901"/>
                    </a:lnTo>
                    <a:lnTo>
                      <a:pt x="357" y="898"/>
                    </a:lnTo>
                    <a:lnTo>
                      <a:pt x="360" y="896"/>
                    </a:lnTo>
                    <a:lnTo>
                      <a:pt x="361" y="894"/>
                    </a:lnTo>
                    <a:lnTo>
                      <a:pt x="362" y="891"/>
                    </a:lnTo>
                    <a:lnTo>
                      <a:pt x="362" y="888"/>
                    </a:lnTo>
                    <a:lnTo>
                      <a:pt x="362" y="767"/>
                    </a:lnTo>
                    <a:lnTo>
                      <a:pt x="362" y="764"/>
                    </a:lnTo>
                    <a:lnTo>
                      <a:pt x="361" y="762"/>
                    </a:lnTo>
                    <a:lnTo>
                      <a:pt x="360" y="760"/>
                    </a:lnTo>
                    <a:lnTo>
                      <a:pt x="357" y="757"/>
                    </a:lnTo>
                    <a:lnTo>
                      <a:pt x="355" y="755"/>
                    </a:lnTo>
                    <a:lnTo>
                      <a:pt x="353" y="754"/>
                    </a:lnTo>
                    <a:lnTo>
                      <a:pt x="349" y="753"/>
                    </a:lnTo>
                    <a:lnTo>
                      <a:pt x="347" y="753"/>
                    </a:lnTo>
                    <a:lnTo>
                      <a:pt x="302" y="753"/>
                    </a:lnTo>
                    <a:lnTo>
                      <a:pt x="302" y="662"/>
                    </a:lnTo>
                    <a:lnTo>
                      <a:pt x="303" y="629"/>
                    </a:lnTo>
                    <a:lnTo>
                      <a:pt x="305" y="597"/>
                    </a:lnTo>
                    <a:lnTo>
                      <a:pt x="310" y="566"/>
                    </a:lnTo>
                    <a:lnTo>
                      <a:pt x="317" y="537"/>
                    </a:lnTo>
                    <a:lnTo>
                      <a:pt x="326" y="509"/>
                    </a:lnTo>
                    <a:lnTo>
                      <a:pt x="336" y="482"/>
                    </a:lnTo>
                    <a:lnTo>
                      <a:pt x="343" y="469"/>
                    </a:lnTo>
                    <a:lnTo>
                      <a:pt x="348" y="457"/>
                    </a:lnTo>
                    <a:lnTo>
                      <a:pt x="355" y="446"/>
                    </a:lnTo>
                    <a:lnTo>
                      <a:pt x="363" y="434"/>
                    </a:lnTo>
                    <a:lnTo>
                      <a:pt x="373" y="431"/>
                    </a:lnTo>
                    <a:lnTo>
                      <a:pt x="383" y="426"/>
                    </a:lnTo>
                    <a:lnTo>
                      <a:pt x="393" y="420"/>
                    </a:lnTo>
                    <a:lnTo>
                      <a:pt x="401" y="413"/>
                    </a:lnTo>
                    <a:lnTo>
                      <a:pt x="408" y="404"/>
                    </a:lnTo>
                    <a:lnTo>
                      <a:pt x="414" y="395"/>
                    </a:lnTo>
                    <a:lnTo>
                      <a:pt x="418" y="383"/>
                    </a:lnTo>
                    <a:lnTo>
                      <a:pt x="421" y="372"/>
                    </a:lnTo>
                    <a:lnTo>
                      <a:pt x="433" y="364"/>
                    </a:lnTo>
                    <a:lnTo>
                      <a:pt x="445" y="356"/>
                    </a:lnTo>
                    <a:lnTo>
                      <a:pt x="458" y="348"/>
                    </a:lnTo>
                    <a:lnTo>
                      <a:pt x="471" y="342"/>
                    </a:lnTo>
                    <a:lnTo>
                      <a:pt x="485" y="335"/>
                    </a:lnTo>
                    <a:lnTo>
                      <a:pt x="498" y="329"/>
                    </a:lnTo>
                    <a:lnTo>
                      <a:pt x="513" y="324"/>
                    </a:lnTo>
                    <a:lnTo>
                      <a:pt x="529" y="319"/>
                    </a:lnTo>
                    <a:lnTo>
                      <a:pt x="544" y="315"/>
                    </a:lnTo>
                    <a:lnTo>
                      <a:pt x="559" y="311"/>
                    </a:lnTo>
                    <a:lnTo>
                      <a:pt x="576" y="308"/>
                    </a:lnTo>
                    <a:lnTo>
                      <a:pt x="593" y="306"/>
                    </a:lnTo>
                    <a:lnTo>
                      <a:pt x="610" y="303"/>
                    </a:lnTo>
                    <a:lnTo>
                      <a:pt x="627" y="302"/>
                    </a:lnTo>
                    <a:lnTo>
                      <a:pt x="645" y="301"/>
                    </a:lnTo>
                    <a:lnTo>
                      <a:pt x="663" y="301"/>
                    </a:lnTo>
                    <a:lnTo>
                      <a:pt x="754" y="301"/>
                    </a:lnTo>
                    <a:lnTo>
                      <a:pt x="754" y="346"/>
                    </a:lnTo>
                    <a:lnTo>
                      <a:pt x="754" y="348"/>
                    </a:lnTo>
                    <a:lnTo>
                      <a:pt x="755" y="352"/>
                    </a:lnTo>
                    <a:lnTo>
                      <a:pt x="756" y="354"/>
                    </a:lnTo>
                    <a:lnTo>
                      <a:pt x="758" y="356"/>
                    </a:lnTo>
                    <a:lnTo>
                      <a:pt x="761" y="359"/>
                    </a:lnTo>
                    <a:lnTo>
                      <a:pt x="763" y="360"/>
                    </a:lnTo>
                    <a:lnTo>
                      <a:pt x="765" y="361"/>
                    </a:lnTo>
                    <a:lnTo>
                      <a:pt x="768" y="361"/>
                    </a:lnTo>
                    <a:lnTo>
                      <a:pt x="889" y="361"/>
                    </a:lnTo>
                    <a:lnTo>
                      <a:pt x="892" y="361"/>
                    </a:lnTo>
                    <a:lnTo>
                      <a:pt x="895" y="360"/>
                    </a:lnTo>
                    <a:lnTo>
                      <a:pt x="897" y="359"/>
                    </a:lnTo>
                    <a:lnTo>
                      <a:pt x="899" y="356"/>
                    </a:lnTo>
                    <a:lnTo>
                      <a:pt x="902" y="354"/>
                    </a:lnTo>
                    <a:lnTo>
                      <a:pt x="903" y="352"/>
                    </a:lnTo>
                    <a:lnTo>
                      <a:pt x="904" y="348"/>
                    </a:lnTo>
                    <a:lnTo>
                      <a:pt x="904" y="346"/>
                    </a:lnTo>
                    <a:lnTo>
                      <a:pt x="904" y="225"/>
                    </a:lnTo>
                    <a:lnTo>
                      <a:pt x="904" y="222"/>
                    </a:lnTo>
                    <a:lnTo>
                      <a:pt x="903" y="220"/>
                    </a:lnTo>
                    <a:lnTo>
                      <a:pt x="902" y="217"/>
                    </a:lnTo>
                    <a:lnTo>
                      <a:pt x="899" y="215"/>
                    </a:lnTo>
                    <a:lnTo>
                      <a:pt x="897" y="213"/>
                    </a:lnTo>
                    <a:lnTo>
                      <a:pt x="895" y="212"/>
                    </a:lnTo>
                    <a:lnTo>
                      <a:pt x="892" y="211"/>
                    </a:lnTo>
                    <a:lnTo>
                      <a:pt x="889" y="2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rtl="0"/>
                <a:endParaRPr lang="es-ES" dirty="0"/>
              </a:p>
            </p:txBody>
          </p:sp>
        </p:grp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AB04FCD-4F3B-4362-B4D0-6BC85FD70B1E}"/>
              </a:ext>
            </a:extLst>
          </p:cNvPr>
          <p:cNvGrpSpPr/>
          <p:nvPr/>
        </p:nvGrpSpPr>
        <p:grpSpPr>
          <a:xfrm>
            <a:off x="518632" y="3522096"/>
            <a:ext cx="4011917" cy="972000"/>
            <a:chOff x="912886" y="3588185"/>
            <a:chExt cx="3771900" cy="939800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2886" y="3687587"/>
              <a:ext cx="3660775" cy="74099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/>
              <a:r>
                <a:rPr lang="es-ES" sz="1600" dirty="0"/>
                <a:t>6. MÉTRICAS DE PROCESO</a:t>
              </a: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050511-B551-48D6-9F44-DAB137B4357E}"/>
                </a:ext>
              </a:extLst>
            </p:cNvPr>
            <p:cNvGrpSpPr/>
            <p:nvPr/>
          </p:nvGrpSpPr>
          <p:grpSpPr>
            <a:xfrm>
              <a:off x="3744986" y="3588185"/>
              <a:ext cx="939800" cy="939800"/>
              <a:chOff x="3744986" y="3588185"/>
              <a:chExt cx="939800" cy="939800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B3A511B7-C7F3-4107-9962-1E10D2E08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744986" y="3588185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2" name="Forma libre 4346" descr="Icono de gráfico de cajas y bigotes. ">
                <a:extLst>
                  <a:ext uri="{FF2B5EF4-FFF2-40B4-BE49-F238E27FC236}">
                    <a16:creationId xmlns:a16="http://schemas.microsoft.com/office/drawing/2014/main" id="{D131817A-5B27-4718-8BAC-45C9CEDA45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2007" y="3885206"/>
                <a:ext cx="345758" cy="345758"/>
              </a:xfrm>
              <a:custGeom>
                <a:avLst/>
                <a:gdLst>
                  <a:gd name="T0" fmla="*/ 706 w 898"/>
                  <a:gd name="T1" fmla="*/ 479 h 898"/>
                  <a:gd name="T2" fmla="*/ 652 w 898"/>
                  <a:gd name="T3" fmla="*/ 556 h 898"/>
                  <a:gd name="T4" fmla="*/ 632 w 898"/>
                  <a:gd name="T5" fmla="*/ 551 h 898"/>
                  <a:gd name="T6" fmla="*/ 576 w 898"/>
                  <a:gd name="T7" fmla="*/ 477 h 898"/>
                  <a:gd name="T8" fmla="*/ 571 w 898"/>
                  <a:gd name="T9" fmla="*/ 398 h 898"/>
                  <a:gd name="T10" fmla="*/ 628 w 898"/>
                  <a:gd name="T11" fmla="*/ 129 h 898"/>
                  <a:gd name="T12" fmla="*/ 643 w 898"/>
                  <a:gd name="T13" fmla="*/ 114 h 898"/>
                  <a:gd name="T14" fmla="*/ 658 w 898"/>
                  <a:gd name="T15" fmla="*/ 129 h 898"/>
                  <a:gd name="T16" fmla="*/ 717 w 898"/>
                  <a:gd name="T17" fmla="*/ 398 h 898"/>
                  <a:gd name="T18" fmla="*/ 621 w 898"/>
                  <a:gd name="T19" fmla="*/ 758 h 898"/>
                  <a:gd name="T20" fmla="*/ 589 w 898"/>
                  <a:gd name="T21" fmla="*/ 727 h 898"/>
                  <a:gd name="T22" fmla="*/ 589 w 898"/>
                  <a:gd name="T23" fmla="*/ 680 h 898"/>
                  <a:gd name="T24" fmla="*/ 621 w 898"/>
                  <a:gd name="T25" fmla="*/ 648 h 898"/>
                  <a:gd name="T26" fmla="*/ 667 w 898"/>
                  <a:gd name="T27" fmla="*/ 648 h 898"/>
                  <a:gd name="T28" fmla="*/ 699 w 898"/>
                  <a:gd name="T29" fmla="*/ 680 h 898"/>
                  <a:gd name="T30" fmla="*/ 699 w 898"/>
                  <a:gd name="T31" fmla="*/ 727 h 898"/>
                  <a:gd name="T32" fmla="*/ 667 w 898"/>
                  <a:gd name="T33" fmla="*/ 758 h 898"/>
                  <a:gd name="T34" fmla="*/ 536 w 898"/>
                  <a:gd name="T35" fmla="*/ 294 h 898"/>
                  <a:gd name="T36" fmla="*/ 479 w 898"/>
                  <a:gd name="T37" fmla="*/ 546 h 898"/>
                  <a:gd name="T38" fmla="*/ 461 w 898"/>
                  <a:gd name="T39" fmla="*/ 558 h 898"/>
                  <a:gd name="T40" fmla="*/ 450 w 898"/>
                  <a:gd name="T41" fmla="*/ 299 h 898"/>
                  <a:gd name="T42" fmla="*/ 390 w 898"/>
                  <a:gd name="T43" fmla="*/ 287 h 898"/>
                  <a:gd name="T44" fmla="*/ 398 w 898"/>
                  <a:gd name="T45" fmla="*/ 211 h 898"/>
                  <a:gd name="T46" fmla="*/ 454 w 898"/>
                  <a:gd name="T47" fmla="*/ 118 h 898"/>
                  <a:gd name="T48" fmla="*/ 475 w 898"/>
                  <a:gd name="T49" fmla="*/ 118 h 898"/>
                  <a:gd name="T50" fmla="*/ 530 w 898"/>
                  <a:gd name="T51" fmla="*/ 211 h 898"/>
                  <a:gd name="T52" fmla="*/ 465 w 898"/>
                  <a:gd name="T53" fmla="*/ 763 h 898"/>
                  <a:gd name="T54" fmla="*/ 422 w 898"/>
                  <a:gd name="T55" fmla="*/ 745 h 898"/>
                  <a:gd name="T56" fmla="*/ 405 w 898"/>
                  <a:gd name="T57" fmla="*/ 703 h 898"/>
                  <a:gd name="T58" fmla="*/ 422 w 898"/>
                  <a:gd name="T59" fmla="*/ 661 h 898"/>
                  <a:gd name="T60" fmla="*/ 465 w 898"/>
                  <a:gd name="T61" fmla="*/ 643 h 898"/>
                  <a:gd name="T62" fmla="*/ 506 w 898"/>
                  <a:gd name="T63" fmla="*/ 661 h 898"/>
                  <a:gd name="T64" fmla="*/ 525 w 898"/>
                  <a:gd name="T65" fmla="*/ 703 h 898"/>
                  <a:gd name="T66" fmla="*/ 506 w 898"/>
                  <a:gd name="T67" fmla="*/ 745 h 898"/>
                  <a:gd name="T68" fmla="*/ 465 w 898"/>
                  <a:gd name="T69" fmla="*/ 763 h 898"/>
                  <a:gd name="T70" fmla="*/ 318 w 898"/>
                  <a:gd name="T71" fmla="*/ 419 h 898"/>
                  <a:gd name="T72" fmla="*/ 263 w 898"/>
                  <a:gd name="T73" fmla="*/ 556 h 898"/>
                  <a:gd name="T74" fmla="*/ 242 w 898"/>
                  <a:gd name="T75" fmla="*/ 551 h 898"/>
                  <a:gd name="T76" fmla="*/ 186 w 898"/>
                  <a:gd name="T77" fmla="*/ 417 h 898"/>
                  <a:gd name="T78" fmla="*/ 181 w 898"/>
                  <a:gd name="T79" fmla="*/ 339 h 898"/>
                  <a:gd name="T80" fmla="*/ 240 w 898"/>
                  <a:gd name="T81" fmla="*/ 129 h 898"/>
                  <a:gd name="T82" fmla="*/ 255 w 898"/>
                  <a:gd name="T83" fmla="*/ 114 h 898"/>
                  <a:gd name="T84" fmla="*/ 270 w 898"/>
                  <a:gd name="T85" fmla="*/ 129 h 898"/>
                  <a:gd name="T86" fmla="*/ 329 w 898"/>
                  <a:gd name="T87" fmla="*/ 339 h 898"/>
                  <a:gd name="T88" fmla="*/ 231 w 898"/>
                  <a:gd name="T89" fmla="*/ 758 h 898"/>
                  <a:gd name="T90" fmla="*/ 200 w 898"/>
                  <a:gd name="T91" fmla="*/ 727 h 898"/>
                  <a:gd name="T92" fmla="*/ 200 w 898"/>
                  <a:gd name="T93" fmla="*/ 680 h 898"/>
                  <a:gd name="T94" fmla="*/ 231 w 898"/>
                  <a:gd name="T95" fmla="*/ 648 h 898"/>
                  <a:gd name="T96" fmla="*/ 278 w 898"/>
                  <a:gd name="T97" fmla="*/ 648 h 898"/>
                  <a:gd name="T98" fmla="*/ 311 w 898"/>
                  <a:gd name="T99" fmla="*/ 680 h 898"/>
                  <a:gd name="T100" fmla="*/ 311 w 898"/>
                  <a:gd name="T101" fmla="*/ 727 h 898"/>
                  <a:gd name="T102" fmla="*/ 278 w 898"/>
                  <a:gd name="T103" fmla="*/ 758 h 898"/>
                  <a:gd name="T104" fmla="*/ 10 w 898"/>
                  <a:gd name="T105" fmla="*/ 2 h 898"/>
                  <a:gd name="T106" fmla="*/ 1 w 898"/>
                  <a:gd name="T107" fmla="*/ 886 h 898"/>
                  <a:gd name="T108" fmla="*/ 883 w 898"/>
                  <a:gd name="T109" fmla="*/ 898 h 898"/>
                  <a:gd name="T110" fmla="*/ 898 w 898"/>
                  <a:gd name="T111" fmla="*/ 883 h 898"/>
                  <a:gd name="T112" fmla="*/ 886 w 898"/>
                  <a:gd name="T11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8" h="898">
                    <a:moveTo>
                      <a:pt x="718" y="464"/>
                    </a:moveTo>
                    <a:lnTo>
                      <a:pt x="718" y="467"/>
                    </a:lnTo>
                    <a:lnTo>
                      <a:pt x="717" y="470"/>
                    </a:lnTo>
                    <a:lnTo>
                      <a:pt x="716" y="472"/>
                    </a:lnTo>
                    <a:lnTo>
                      <a:pt x="714" y="474"/>
                    </a:lnTo>
                    <a:lnTo>
                      <a:pt x="712" y="477"/>
                    </a:lnTo>
                    <a:lnTo>
                      <a:pt x="710" y="478"/>
                    </a:lnTo>
                    <a:lnTo>
                      <a:pt x="706" y="479"/>
                    </a:lnTo>
                    <a:lnTo>
                      <a:pt x="703" y="479"/>
                    </a:lnTo>
                    <a:lnTo>
                      <a:pt x="658" y="479"/>
                    </a:lnTo>
                    <a:lnTo>
                      <a:pt x="658" y="543"/>
                    </a:lnTo>
                    <a:lnTo>
                      <a:pt x="658" y="546"/>
                    </a:lnTo>
                    <a:lnTo>
                      <a:pt x="657" y="549"/>
                    </a:lnTo>
                    <a:lnTo>
                      <a:pt x="656" y="551"/>
                    </a:lnTo>
                    <a:lnTo>
                      <a:pt x="654" y="554"/>
                    </a:lnTo>
                    <a:lnTo>
                      <a:pt x="652" y="556"/>
                    </a:lnTo>
                    <a:lnTo>
                      <a:pt x="650" y="557"/>
                    </a:lnTo>
                    <a:lnTo>
                      <a:pt x="647" y="558"/>
                    </a:lnTo>
                    <a:lnTo>
                      <a:pt x="643" y="558"/>
                    </a:lnTo>
                    <a:lnTo>
                      <a:pt x="641" y="558"/>
                    </a:lnTo>
                    <a:lnTo>
                      <a:pt x="638" y="557"/>
                    </a:lnTo>
                    <a:lnTo>
                      <a:pt x="636" y="556"/>
                    </a:lnTo>
                    <a:lnTo>
                      <a:pt x="634" y="554"/>
                    </a:lnTo>
                    <a:lnTo>
                      <a:pt x="632" y="551"/>
                    </a:lnTo>
                    <a:lnTo>
                      <a:pt x="631" y="549"/>
                    </a:lnTo>
                    <a:lnTo>
                      <a:pt x="629" y="546"/>
                    </a:lnTo>
                    <a:lnTo>
                      <a:pt x="628" y="543"/>
                    </a:lnTo>
                    <a:lnTo>
                      <a:pt x="628" y="479"/>
                    </a:lnTo>
                    <a:lnTo>
                      <a:pt x="583" y="479"/>
                    </a:lnTo>
                    <a:lnTo>
                      <a:pt x="581" y="479"/>
                    </a:lnTo>
                    <a:lnTo>
                      <a:pt x="578" y="478"/>
                    </a:lnTo>
                    <a:lnTo>
                      <a:pt x="576" y="477"/>
                    </a:lnTo>
                    <a:lnTo>
                      <a:pt x="574" y="474"/>
                    </a:lnTo>
                    <a:lnTo>
                      <a:pt x="572" y="472"/>
                    </a:lnTo>
                    <a:lnTo>
                      <a:pt x="571" y="470"/>
                    </a:lnTo>
                    <a:lnTo>
                      <a:pt x="570" y="467"/>
                    </a:lnTo>
                    <a:lnTo>
                      <a:pt x="570" y="464"/>
                    </a:lnTo>
                    <a:lnTo>
                      <a:pt x="570" y="404"/>
                    </a:lnTo>
                    <a:lnTo>
                      <a:pt x="570" y="402"/>
                    </a:lnTo>
                    <a:lnTo>
                      <a:pt x="571" y="398"/>
                    </a:lnTo>
                    <a:lnTo>
                      <a:pt x="572" y="396"/>
                    </a:lnTo>
                    <a:lnTo>
                      <a:pt x="574" y="394"/>
                    </a:lnTo>
                    <a:lnTo>
                      <a:pt x="576" y="392"/>
                    </a:lnTo>
                    <a:lnTo>
                      <a:pt x="578" y="391"/>
                    </a:lnTo>
                    <a:lnTo>
                      <a:pt x="581" y="390"/>
                    </a:lnTo>
                    <a:lnTo>
                      <a:pt x="583" y="389"/>
                    </a:lnTo>
                    <a:lnTo>
                      <a:pt x="628" y="389"/>
                    </a:lnTo>
                    <a:lnTo>
                      <a:pt x="628" y="129"/>
                    </a:lnTo>
                    <a:lnTo>
                      <a:pt x="629" y="126"/>
                    </a:lnTo>
                    <a:lnTo>
                      <a:pt x="631" y="123"/>
                    </a:lnTo>
                    <a:lnTo>
                      <a:pt x="632" y="121"/>
                    </a:lnTo>
                    <a:lnTo>
                      <a:pt x="634" y="118"/>
                    </a:lnTo>
                    <a:lnTo>
                      <a:pt x="636" y="117"/>
                    </a:lnTo>
                    <a:lnTo>
                      <a:pt x="638" y="115"/>
                    </a:lnTo>
                    <a:lnTo>
                      <a:pt x="641" y="114"/>
                    </a:lnTo>
                    <a:lnTo>
                      <a:pt x="643" y="114"/>
                    </a:lnTo>
                    <a:lnTo>
                      <a:pt x="647" y="114"/>
                    </a:lnTo>
                    <a:lnTo>
                      <a:pt x="650" y="115"/>
                    </a:lnTo>
                    <a:lnTo>
                      <a:pt x="652" y="117"/>
                    </a:lnTo>
                    <a:lnTo>
                      <a:pt x="654" y="118"/>
                    </a:lnTo>
                    <a:lnTo>
                      <a:pt x="656" y="121"/>
                    </a:lnTo>
                    <a:lnTo>
                      <a:pt x="657" y="123"/>
                    </a:lnTo>
                    <a:lnTo>
                      <a:pt x="658" y="127"/>
                    </a:lnTo>
                    <a:lnTo>
                      <a:pt x="658" y="129"/>
                    </a:lnTo>
                    <a:lnTo>
                      <a:pt x="658" y="389"/>
                    </a:lnTo>
                    <a:lnTo>
                      <a:pt x="703" y="389"/>
                    </a:lnTo>
                    <a:lnTo>
                      <a:pt x="706" y="390"/>
                    </a:lnTo>
                    <a:lnTo>
                      <a:pt x="710" y="391"/>
                    </a:lnTo>
                    <a:lnTo>
                      <a:pt x="712" y="392"/>
                    </a:lnTo>
                    <a:lnTo>
                      <a:pt x="714" y="394"/>
                    </a:lnTo>
                    <a:lnTo>
                      <a:pt x="716" y="396"/>
                    </a:lnTo>
                    <a:lnTo>
                      <a:pt x="717" y="398"/>
                    </a:lnTo>
                    <a:lnTo>
                      <a:pt x="718" y="402"/>
                    </a:lnTo>
                    <a:lnTo>
                      <a:pt x="718" y="404"/>
                    </a:lnTo>
                    <a:lnTo>
                      <a:pt x="718" y="464"/>
                    </a:lnTo>
                    <a:close/>
                    <a:moveTo>
                      <a:pt x="643" y="763"/>
                    </a:moveTo>
                    <a:lnTo>
                      <a:pt x="638" y="762"/>
                    </a:lnTo>
                    <a:lnTo>
                      <a:pt x="632" y="762"/>
                    </a:lnTo>
                    <a:lnTo>
                      <a:pt x="626" y="760"/>
                    </a:lnTo>
                    <a:lnTo>
                      <a:pt x="621" y="758"/>
                    </a:lnTo>
                    <a:lnTo>
                      <a:pt x="616" y="756"/>
                    </a:lnTo>
                    <a:lnTo>
                      <a:pt x="610" y="753"/>
                    </a:lnTo>
                    <a:lnTo>
                      <a:pt x="606" y="749"/>
                    </a:lnTo>
                    <a:lnTo>
                      <a:pt x="602" y="745"/>
                    </a:lnTo>
                    <a:lnTo>
                      <a:pt x="597" y="741"/>
                    </a:lnTo>
                    <a:lnTo>
                      <a:pt x="594" y="737"/>
                    </a:lnTo>
                    <a:lnTo>
                      <a:pt x="591" y="731"/>
                    </a:lnTo>
                    <a:lnTo>
                      <a:pt x="589" y="727"/>
                    </a:lnTo>
                    <a:lnTo>
                      <a:pt x="587" y="720"/>
                    </a:lnTo>
                    <a:lnTo>
                      <a:pt x="586" y="715"/>
                    </a:lnTo>
                    <a:lnTo>
                      <a:pt x="584" y="710"/>
                    </a:lnTo>
                    <a:lnTo>
                      <a:pt x="583" y="703"/>
                    </a:lnTo>
                    <a:lnTo>
                      <a:pt x="584" y="697"/>
                    </a:lnTo>
                    <a:lnTo>
                      <a:pt x="586" y="692"/>
                    </a:lnTo>
                    <a:lnTo>
                      <a:pt x="587" y="685"/>
                    </a:lnTo>
                    <a:lnTo>
                      <a:pt x="589" y="680"/>
                    </a:lnTo>
                    <a:lnTo>
                      <a:pt x="591" y="674"/>
                    </a:lnTo>
                    <a:lnTo>
                      <a:pt x="594" y="670"/>
                    </a:lnTo>
                    <a:lnTo>
                      <a:pt x="597" y="665"/>
                    </a:lnTo>
                    <a:lnTo>
                      <a:pt x="602" y="661"/>
                    </a:lnTo>
                    <a:lnTo>
                      <a:pt x="606" y="657"/>
                    </a:lnTo>
                    <a:lnTo>
                      <a:pt x="610" y="653"/>
                    </a:lnTo>
                    <a:lnTo>
                      <a:pt x="616" y="651"/>
                    </a:lnTo>
                    <a:lnTo>
                      <a:pt x="621" y="648"/>
                    </a:lnTo>
                    <a:lnTo>
                      <a:pt x="626" y="646"/>
                    </a:lnTo>
                    <a:lnTo>
                      <a:pt x="632" y="645"/>
                    </a:lnTo>
                    <a:lnTo>
                      <a:pt x="638" y="643"/>
                    </a:lnTo>
                    <a:lnTo>
                      <a:pt x="643" y="643"/>
                    </a:lnTo>
                    <a:lnTo>
                      <a:pt x="650" y="643"/>
                    </a:lnTo>
                    <a:lnTo>
                      <a:pt x="656" y="645"/>
                    </a:lnTo>
                    <a:lnTo>
                      <a:pt x="662" y="646"/>
                    </a:lnTo>
                    <a:lnTo>
                      <a:pt x="667" y="648"/>
                    </a:lnTo>
                    <a:lnTo>
                      <a:pt x="672" y="651"/>
                    </a:lnTo>
                    <a:lnTo>
                      <a:pt x="678" y="653"/>
                    </a:lnTo>
                    <a:lnTo>
                      <a:pt x="682" y="657"/>
                    </a:lnTo>
                    <a:lnTo>
                      <a:pt x="686" y="661"/>
                    </a:lnTo>
                    <a:lnTo>
                      <a:pt x="690" y="665"/>
                    </a:lnTo>
                    <a:lnTo>
                      <a:pt x="694" y="670"/>
                    </a:lnTo>
                    <a:lnTo>
                      <a:pt x="697" y="674"/>
                    </a:lnTo>
                    <a:lnTo>
                      <a:pt x="699" y="680"/>
                    </a:lnTo>
                    <a:lnTo>
                      <a:pt x="701" y="685"/>
                    </a:lnTo>
                    <a:lnTo>
                      <a:pt x="702" y="692"/>
                    </a:lnTo>
                    <a:lnTo>
                      <a:pt x="703" y="697"/>
                    </a:lnTo>
                    <a:lnTo>
                      <a:pt x="703" y="703"/>
                    </a:lnTo>
                    <a:lnTo>
                      <a:pt x="703" y="710"/>
                    </a:lnTo>
                    <a:lnTo>
                      <a:pt x="702" y="715"/>
                    </a:lnTo>
                    <a:lnTo>
                      <a:pt x="701" y="720"/>
                    </a:lnTo>
                    <a:lnTo>
                      <a:pt x="699" y="727"/>
                    </a:lnTo>
                    <a:lnTo>
                      <a:pt x="697" y="731"/>
                    </a:lnTo>
                    <a:lnTo>
                      <a:pt x="694" y="737"/>
                    </a:lnTo>
                    <a:lnTo>
                      <a:pt x="690" y="741"/>
                    </a:lnTo>
                    <a:lnTo>
                      <a:pt x="686" y="745"/>
                    </a:lnTo>
                    <a:lnTo>
                      <a:pt x="682" y="749"/>
                    </a:lnTo>
                    <a:lnTo>
                      <a:pt x="678" y="753"/>
                    </a:lnTo>
                    <a:lnTo>
                      <a:pt x="672" y="756"/>
                    </a:lnTo>
                    <a:lnTo>
                      <a:pt x="667" y="758"/>
                    </a:lnTo>
                    <a:lnTo>
                      <a:pt x="662" y="760"/>
                    </a:lnTo>
                    <a:lnTo>
                      <a:pt x="656" y="762"/>
                    </a:lnTo>
                    <a:lnTo>
                      <a:pt x="650" y="762"/>
                    </a:lnTo>
                    <a:lnTo>
                      <a:pt x="643" y="763"/>
                    </a:lnTo>
                    <a:close/>
                    <a:moveTo>
                      <a:pt x="540" y="284"/>
                    </a:moveTo>
                    <a:lnTo>
                      <a:pt x="538" y="287"/>
                    </a:lnTo>
                    <a:lnTo>
                      <a:pt x="537" y="290"/>
                    </a:lnTo>
                    <a:lnTo>
                      <a:pt x="536" y="294"/>
                    </a:lnTo>
                    <a:lnTo>
                      <a:pt x="534" y="296"/>
                    </a:lnTo>
                    <a:lnTo>
                      <a:pt x="532" y="297"/>
                    </a:lnTo>
                    <a:lnTo>
                      <a:pt x="530" y="298"/>
                    </a:lnTo>
                    <a:lnTo>
                      <a:pt x="527" y="299"/>
                    </a:lnTo>
                    <a:lnTo>
                      <a:pt x="525" y="299"/>
                    </a:lnTo>
                    <a:lnTo>
                      <a:pt x="480" y="299"/>
                    </a:lnTo>
                    <a:lnTo>
                      <a:pt x="480" y="543"/>
                    </a:lnTo>
                    <a:lnTo>
                      <a:pt x="479" y="546"/>
                    </a:lnTo>
                    <a:lnTo>
                      <a:pt x="479" y="549"/>
                    </a:lnTo>
                    <a:lnTo>
                      <a:pt x="476" y="551"/>
                    </a:lnTo>
                    <a:lnTo>
                      <a:pt x="475" y="554"/>
                    </a:lnTo>
                    <a:lnTo>
                      <a:pt x="472" y="556"/>
                    </a:lnTo>
                    <a:lnTo>
                      <a:pt x="470" y="557"/>
                    </a:lnTo>
                    <a:lnTo>
                      <a:pt x="467" y="558"/>
                    </a:lnTo>
                    <a:lnTo>
                      <a:pt x="465" y="558"/>
                    </a:lnTo>
                    <a:lnTo>
                      <a:pt x="461" y="558"/>
                    </a:lnTo>
                    <a:lnTo>
                      <a:pt x="458" y="557"/>
                    </a:lnTo>
                    <a:lnTo>
                      <a:pt x="456" y="556"/>
                    </a:lnTo>
                    <a:lnTo>
                      <a:pt x="454" y="554"/>
                    </a:lnTo>
                    <a:lnTo>
                      <a:pt x="452" y="551"/>
                    </a:lnTo>
                    <a:lnTo>
                      <a:pt x="451" y="549"/>
                    </a:lnTo>
                    <a:lnTo>
                      <a:pt x="450" y="546"/>
                    </a:lnTo>
                    <a:lnTo>
                      <a:pt x="450" y="543"/>
                    </a:lnTo>
                    <a:lnTo>
                      <a:pt x="450" y="299"/>
                    </a:lnTo>
                    <a:lnTo>
                      <a:pt x="405" y="299"/>
                    </a:lnTo>
                    <a:lnTo>
                      <a:pt x="402" y="299"/>
                    </a:lnTo>
                    <a:lnTo>
                      <a:pt x="398" y="298"/>
                    </a:lnTo>
                    <a:lnTo>
                      <a:pt x="396" y="297"/>
                    </a:lnTo>
                    <a:lnTo>
                      <a:pt x="394" y="296"/>
                    </a:lnTo>
                    <a:lnTo>
                      <a:pt x="392" y="294"/>
                    </a:lnTo>
                    <a:lnTo>
                      <a:pt x="391" y="290"/>
                    </a:lnTo>
                    <a:lnTo>
                      <a:pt x="390" y="287"/>
                    </a:lnTo>
                    <a:lnTo>
                      <a:pt x="390" y="284"/>
                    </a:lnTo>
                    <a:lnTo>
                      <a:pt x="390" y="225"/>
                    </a:lnTo>
                    <a:lnTo>
                      <a:pt x="390" y="222"/>
                    </a:lnTo>
                    <a:lnTo>
                      <a:pt x="391" y="219"/>
                    </a:lnTo>
                    <a:lnTo>
                      <a:pt x="392" y="217"/>
                    </a:lnTo>
                    <a:lnTo>
                      <a:pt x="394" y="214"/>
                    </a:lnTo>
                    <a:lnTo>
                      <a:pt x="396" y="212"/>
                    </a:lnTo>
                    <a:lnTo>
                      <a:pt x="398" y="211"/>
                    </a:lnTo>
                    <a:lnTo>
                      <a:pt x="402" y="210"/>
                    </a:lnTo>
                    <a:lnTo>
                      <a:pt x="405" y="210"/>
                    </a:lnTo>
                    <a:lnTo>
                      <a:pt x="450" y="210"/>
                    </a:lnTo>
                    <a:lnTo>
                      <a:pt x="450" y="129"/>
                    </a:lnTo>
                    <a:lnTo>
                      <a:pt x="450" y="126"/>
                    </a:lnTo>
                    <a:lnTo>
                      <a:pt x="451" y="123"/>
                    </a:lnTo>
                    <a:lnTo>
                      <a:pt x="452" y="121"/>
                    </a:lnTo>
                    <a:lnTo>
                      <a:pt x="454" y="118"/>
                    </a:lnTo>
                    <a:lnTo>
                      <a:pt x="456" y="117"/>
                    </a:lnTo>
                    <a:lnTo>
                      <a:pt x="458" y="115"/>
                    </a:lnTo>
                    <a:lnTo>
                      <a:pt x="461" y="114"/>
                    </a:lnTo>
                    <a:lnTo>
                      <a:pt x="465" y="114"/>
                    </a:lnTo>
                    <a:lnTo>
                      <a:pt x="467" y="114"/>
                    </a:lnTo>
                    <a:lnTo>
                      <a:pt x="470" y="115"/>
                    </a:lnTo>
                    <a:lnTo>
                      <a:pt x="472" y="117"/>
                    </a:lnTo>
                    <a:lnTo>
                      <a:pt x="475" y="118"/>
                    </a:lnTo>
                    <a:lnTo>
                      <a:pt x="476" y="121"/>
                    </a:lnTo>
                    <a:lnTo>
                      <a:pt x="479" y="123"/>
                    </a:lnTo>
                    <a:lnTo>
                      <a:pt x="479" y="127"/>
                    </a:lnTo>
                    <a:lnTo>
                      <a:pt x="480" y="129"/>
                    </a:lnTo>
                    <a:lnTo>
                      <a:pt x="480" y="210"/>
                    </a:lnTo>
                    <a:lnTo>
                      <a:pt x="525" y="210"/>
                    </a:lnTo>
                    <a:lnTo>
                      <a:pt x="527" y="210"/>
                    </a:lnTo>
                    <a:lnTo>
                      <a:pt x="530" y="211"/>
                    </a:lnTo>
                    <a:lnTo>
                      <a:pt x="532" y="212"/>
                    </a:lnTo>
                    <a:lnTo>
                      <a:pt x="534" y="214"/>
                    </a:lnTo>
                    <a:lnTo>
                      <a:pt x="536" y="217"/>
                    </a:lnTo>
                    <a:lnTo>
                      <a:pt x="537" y="219"/>
                    </a:lnTo>
                    <a:lnTo>
                      <a:pt x="538" y="222"/>
                    </a:lnTo>
                    <a:lnTo>
                      <a:pt x="540" y="225"/>
                    </a:lnTo>
                    <a:lnTo>
                      <a:pt x="540" y="284"/>
                    </a:lnTo>
                    <a:close/>
                    <a:moveTo>
                      <a:pt x="465" y="763"/>
                    </a:moveTo>
                    <a:lnTo>
                      <a:pt x="458" y="762"/>
                    </a:lnTo>
                    <a:lnTo>
                      <a:pt x="452" y="762"/>
                    </a:lnTo>
                    <a:lnTo>
                      <a:pt x="446" y="760"/>
                    </a:lnTo>
                    <a:lnTo>
                      <a:pt x="441" y="758"/>
                    </a:lnTo>
                    <a:lnTo>
                      <a:pt x="436" y="756"/>
                    </a:lnTo>
                    <a:lnTo>
                      <a:pt x="430" y="753"/>
                    </a:lnTo>
                    <a:lnTo>
                      <a:pt x="426" y="749"/>
                    </a:lnTo>
                    <a:lnTo>
                      <a:pt x="422" y="745"/>
                    </a:lnTo>
                    <a:lnTo>
                      <a:pt x="419" y="741"/>
                    </a:lnTo>
                    <a:lnTo>
                      <a:pt x="414" y="737"/>
                    </a:lnTo>
                    <a:lnTo>
                      <a:pt x="412" y="731"/>
                    </a:lnTo>
                    <a:lnTo>
                      <a:pt x="409" y="727"/>
                    </a:lnTo>
                    <a:lnTo>
                      <a:pt x="407" y="720"/>
                    </a:lnTo>
                    <a:lnTo>
                      <a:pt x="406" y="715"/>
                    </a:lnTo>
                    <a:lnTo>
                      <a:pt x="405" y="710"/>
                    </a:lnTo>
                    <a:lnTo>
                      <a:pt x="405" y="703"/>
                    </a:lnTo>
                    <a:lnTo>
                      <a:pt x="405" y="697"/>
                    </a:lnTo>
                    <a:lnTo>
                      <a:pt x="406" y="692"/>
                    </a:lnTo>
                    <a:lnTo>
                      <a:pt x="407" y="685"/>
                    </a:lnTo>
                    <a:lnTo>
                      <a:pt x="409" y="680"/>
                    </a:lnTo>
                    <a:lnTo>
                      <a:pt x="412" y="674"/>
                    </a:lnTo>
                    <a:lnTo>
                      <a:pt x="414" y="670"/>
                    </a:lnTo>
                    <a:lnTo>
                      <a:pt x="419" y="665"/>
                    </a:lnTo>
                    <a:lnTo>
                      <a:pt x="422" y="661"/>
                    </a:lnTo>
                    <a:lnTo>
                      <a:pt x="426" y="657"/>
                    </a:lnTo>
                    <a:lnTo>
                      <a:pt x="430" y="653"/>
                    </a:lnTo>
                    <a:lnTo>
                      <a:pt x="436" y="651"/>
                    </a:lnTo>
                    <a:lnTo>
                      <a:pt x="441" y="648"/>
                    </a:lnTo>
                    <a:lnTo>
                      <a:pt x="446" y="646"/>
                    </a:lnTo>
                    <a:lnTo>
                      <a:pt x="452" y="645"/>
                    </a:lnTo>
                    <a:lnTo>
                      <a:pt x="458" y="643"/>
                    </a:lnTo>
                    <a:lnTo>
                      <a:pt x="465" y="643"/>
                    </a:lnTo>
                    <a:lnTo>
                      <a:pt x="470" y="643"/>
                    </a:lnTo>
                    <a:lnTo>
                      <a:pt x="476" y="645"/>
                    </a:lnTo>
                    <a:lnTo>
                      <a:pt x="482" y="646"/>
                    </a:lnTo>
                    <a:lnTo>
                      <a:pt x="487" y="648"/>
                    </a:lnTo>
                    <a:lnTo>
                      <a:pt x="492" y="651"/>
                    </a:lnTo>
                    <a:lnTo>
                      <a:pt x="498" y="653"/>
                    </a:lnTo>
                    <a:lnTo>
                      <a:pt x="502" y="657"/>
                    </a:lnTo>
                    <a:lnTo>
                      <a:pt x="506" y="661"/>
                    </a:lnTo>
                    <a:lnTo>
                      <a:pt x="511" y="665"/>
                    </a:lnTo>
                    <a:lnTo>
                      <a:pt x="514" y="670"/>
                    </a:lnTo>
                    <a:lnTo>
                      <a:pt x="517" y="674"/>
                    </a:lnTo>
                    <a:lnTo>
                      <a:pt x="519" y="680"/>
                    </a:lnTo>
                    <a:lnTo>
                      <a:pt x="521" y="685"/>
                    </a:lnTo>
                    <a:lnTo>
                      <a:pt x="522" y="692"/>
                    </a:lnTo>
                    <a:lnTo>
                      <a:pt x="524" y="697"/>
                    </a:lnTo>
                    <a:lnTo>
                      <a:pt x="525" y="703"/>
                    </a:lnTo>
                    <a:lnTo>
                      <a:pt x="524" y="710"/>
                    </a:lnTo>
                    <a:lnTo>
                      <a:pt x="522" y="715"/>
                    </a:lnTo>
                    <a:lnTo>
                      <a:pt x="521" y="720"/>
                    </a:lnTo>
                    <a:lnTo>
                      <a:pt x="519" y="727"/>
                    </a:lnTo>
                    <a:lnTo>
                      <a:pt x="517" y="731"/>
                    </a:lnTo>
                    <a:lnTo>
                      <a:pt x="514" y="737"/>
                    </a:lnTo>
                    <a:lnTo>
                      <a:pt x="511" y="741"/>
                    </a:lnTo>
                    <a:lnTo>
                      <a:pt x="506" y="745"/>
                    </a:lnTo>
                    <a:lnTo>
                      <a:pt x="502" y="749"/>
                    </a:lnTo>
                    <a:lnTo>
                      <a:pt x="498" y="753"/>
                    </a:lnTo>
                    <a:lnTo>
                      <a:pt x="492" y="756"/>
                    </a:lnTo>
                    <a:lnTo>
                      <a:pt x="487" y="758"/>
                    </a:lnTo>
                    <a:lnTo>
                      <a:pt x="482" y="760"/>
                    </a:lnTo>
                    <a:lnTo>
                      <a:pt x="476" y="762"/>
                    </a:lnTo>
                    <a:lnTo>
                      <a:pt x="470" y="762"/>
                    </a:lnTo>
                    <a:lnTo>
                      <a:pt x="465" y="763"/>
                    </a:lnTo>
                    <a:close/>
                    <a:moveTo>
                      <a:pt x="330" y="404"/>
                    </a:moveTo>
                    <a:lnTo>
                      <a:pt x="330" y="407"/>
                    </a:lnTo>
                    <a:lnTo>
                      <a:pt x="329" y="410"/>
                    </a:lnTo>
                    <a:lnTo>
                      <a:pt x="328" y="412"/>
                    </a:lnTo>
                    <a:lnTo>
                      <a:pt x="326" y="414"/>
                    </a:lnTo>
                    <a:lnTo>
                      <a:pt x="323" y="417"/>
                    </a:lnTo>
                    <a:lnTo>
                      <a:pt x="320" y="418"/>
                    </a:lnTo>
                    <a:lnTo>
                      <a:pt x="318" y="419"/>
                    </a:lnTo>
                    <a:lnTo>
                      <a:pt x="315" y="419"/>
                    </a:lnTo>
                    <a:lnTo>
                      <a:pt x="270" y="419"/>
                    </a:lnTo>
                    <a:lnTo>
                      <a:pt x="270" y="543"/>
                    </a:lnTo>
                    <a:lnTo>
                      <a:pt x="270" y="546"/>
                    </a:lnTo>
                    <a:lnTo>
                      <a:pt x="269" y="549"/>
                    </a:lnTo>
                    <a:lnTo>
                      <a:pt x="268" y="551"/>
                    </a:lnTo>
                    <a:lnTo>
                      <a:pt x="266" y="554"/>
                    </a:lnTo>
                    <a:lnTo>
                      <a:pt x="263" y="556"/>
                    </a:lnTo>
                    <a:lnTo>
                      <a:pt x="260" y="557"/>
                    </a:lnTo>
                    <a:lnTo>
                      <a:pt x="258" y="558"/>
                    </a:lnTo>
                    <a:lnTo>
                      <a:pt x="255" y="558"/>
                    </a:lnTo>
                    <a:lnTo>
                      <a:pt x="252" y="558"/>
                    </a:lnTo>
                    <a:lnTo>
                      <a:pt x="250" y="557"/>
                    </a:lnTo>
                    <a:lnTo>
                      <a:pt x="246" y="556"/>
                    </a:lnTo>
                    <a:lnTo>
                      <a:pt x="244" y="554"/>
                    </a:lnTo>
                    <a:lnTo>
                      <a:pt x="242" y="551"/>
                    </a:lnTo>
                    <a:lnTo>
                      <a:pt x="241" y="549"/>
                    </a:lnTo>
                    <a:lnTo>
                      <a:pt x="240" y="546"/>
                    </a:lnTo>
                    <a:lnTo>
                      <a:pt x="240" y="543"/>
                    </a:lnTo>
                    <a:lnTo>
                      <a:pt x="240" y="419"/>
                    </a:lnTo>
                    <a:lnTo>
                      <a:pt x="195" y="419"/>
                    </a:lnTo>
                    <a:lnTo>
                      <a:pt x="192" y="419"/>
                    </a:lnTo>
                    <a:lnTo>
                      <a:pt x="190" y="418"/>
                    </a:lnTo>
                    <a:lnTo>
                      <a:pt x="186" y="417"/>
                    </a:lnTo>
                    <a:lnTo>
                      <a:pt x="184" y="414"/>
                    </a:lnTo>
                    <a:lnTo>
                      <a:pt x="183" y="412"/>
                    </a:lnTo>
                    <a:lnTo>
                      <a:pt x="181" y="410"/>
                    </a:lnTo>
                    <a:lnTo>
                      <a:pt x="180" y="407"/>
                    </a:lnTo>
                    <a:lnTo>
                      <a:pt x="180" y="404"/>
                    </a:lnTo>
                    <a:lnTo>
                      <a:pt x="180" y="344"/>
                    </a:lnTo>
                    <a:lnTo>
                      <a:pt x="180" y="342"/>
                    </a:lnTo>
                    <a:lnTo>
                      <a:pt x="181" y="339"/>
                    </a:lnTo>
                    <a:lnTo>
                      <a:pt x="183" y="336"/>
                    </a:lnTo>
                    <a:lnTo>
                      <a:pt x="184" y="334"/>
                    </a:lnTo>
                    <a:lnTo>
                      <a:pt x="186" y="332"/>
                    </a:lnTo>
                    <a:lnTo>
                      <a:pt x="190" y="331"/>
                    </a:lnTo>
                    <a:lnTo>
                      <a:pt x="192" y="330"/>
                    </a:lnTo>
                    <a:lnTo>
                      <a:pt x="195" y="329"/>
                    </a:lnTo>
                    <a:lnTo>
                      <a:pt x="240" y="329"/>
                    </a:lnTo>
                    <a:lnTo>
                      <a:pt x="240" y="129"/>
                    </a:lnTo>
                    <a:lnTo>
                      <a:pt x="240" y="126"/>
                    </a:lnTo>
                    <a:lnTo>
                      <a:pt x="241" y="123"/>
                    </a:lnTo>
                    <a:lnTo>
                      <a:pt x="242" y="121"/>
                    </a:lnTo>
                    <a:lnTo>
                      <a:pt x="244" y="118"/>
                    </a:lnTo>
                    <a:lnTo>
                      <a:pt x="246" y="117"/>
                    </a:lnTo>
                    <a:lnTo>
                      <a:pt x="250" y="115"/>
                    </a:lnTo>
                    <a:lnTo>
                      <a:pt x="252" y="114"/>
                    </a:lnTo>
                    <a:lnTo>
                      <a:pt x="255" y="114"/>
                    </a:lnTo>
                    <a:lnTo>
                      <a:pt x="258" y="114"/>
                    </a:lnTo>
                    <a:lnTo>
                      <a:pt x="260" y="115"/>
                    </a:lnTo>
                    <a:lnTo>
                      <a:pt x="263" y="117"/>
                    </a:lnTo>
                    <a:lnTo>
                      <a:pt x="266" y="118"/>
                    </a:lnTo>
                    <a:lnTo>
                      <a:pt x="268" y="121"/>
                    </a:lnTo>
                    <a:lnTo>
                      <a:pt x="269" y="123"/>
                    </a:lnTo>
                    <a:lnTo>
                      <a:pt x="270" y="127"/>
                    </a:lnTo>
                    <a:lnTo>
                      <a:pt x="270" y="129"/>
                    </a:lnTo>
                    <a:lnTo>
                      <a:pt x="270" y="329"/>
                    </a:lnTo>
                    <a:lnTo>
                      <a:pt x="315" y="329"/>
                    </a:lnTo>
                    <a:lnTo>
                      <a:pt x="318" y="330"/>
                    </a:lnTo>
                    <a:lnTo>
                      <a:pt x="320" y="331"/>
                    </a:lnTo>
                    <a:lnTo>
                      <a:pt x="323" y="332"/>
                    </a:lnTo>
                    <a:lnTo>
                      <a:pt x="326" y="334"/>
                    </a:lnTo>
                    <a:lnTo>
                      <a:pt x="328" y="336"/>
                    </a:lnTo>
                    <a:lnTo>
                      <a:pt x="329" y="339"/>
                    </a:lnTo>
                    <a:lnTo>
                      <a:pt x="330" y="342"/>
                    </a:lnTo>
                    <a:lnTo>
                      <a:pt x="330" y="344"/>
                    </a:lnTo>
                    <a:lnTo>
                      <a:pt x="330" y="404"/>
                    </a:lnTo>
                    <a:close/>
                    <a:moveTo>
                      <a:pt x="255" y="763"/>
                    </a:moveTo>
                    <a:lnTo>
                      <a:pt x="249" y="762"/>
                    </a:lnTo>
                    <a:lnTo>
                      <a:pt x="243" y="762"/>
                    </a:lnTo>
                    <a:lnTo>
                      <a:pt x="237" y="760"/>
                    </a:lnTo>
                    <a:lnTo>
                      <a:pt x="231" y="758"/>
                    </a:lnTo>
                    <a:lnTo>
                      <a:pt x="226" y="756"/>
                    </a:lnTo>
                    <a:lnTo>
                      <a:pt x="222" y="753"/>
                    </a:lnTo>
                    <a:lnTo>
                      <a:pt x="216" y="749"/>
                    </a:lnTo>
                    <a:lnTo>
                      <a:pt x="212" y="745"/>
                    </a:lnTo>
                    <a:lnTo>
                      <a:pt x="209" y="741"/>
                    </a:lnTo>
                    <a:lnTo>
                      <a:pt x="206" y="737"/>
                    </a:lnTo>
                    <a:lnTo>
                      <a:pt x="203" y="731"/>
                    </a:lnTo>
                    <a:lnTo>
                      <a:pt x="200" y="727"/>
                    </a:lnTo>
                    <a:lnTo>
                      <a:pt x="198" y="720"/>
                    </a:lnTo>
                    <a:lnTo>
                      <a:pt x="196" y="715"/>
                    </a:lnTo>
                    <a:lnTo>
                      <a:pt x="195" y="710"/>
                    </a:lnTo>
                    <a:lnTo>
                      <a:pt x="195" y="703"/>
                    </a:lnTo>
                    <a:lnTo>
                      <a:pt x="195" y="697"/>
                    </a:lnTo>
                    <a:lnTo>
                      <a:pt x="196" y="692"/>
                    </a:lnTo>
                    <a:lnTo>
                      <a:pt x="198" y="685"/>
                    </a:lnTo>
                    <a:lnTo>
                      <a:pt x="200" y="680"/>
                    </a:lnTo>
                    <a:lnTo>
                      <a:pt x="203" y="674"/>
                    </a:lnTo>
                    <a:lnTo>
                      <a:pt x="206" y="670"/>
                    </a:lnTo>
                    <a:lnTo>
                      <a:pt x="209" y="665"/>
                    </a:lnTo>
                    <a:lnTo>
                      <a:pt x="212" y="661"/>
                    </a:lnTo>
                    <a:lnTo>
                      <a:pt x="216" y="657"/>
                    </a:lnTo>
                    <a:lnTo>
                      <a:pt x="222" y="653"/>
                    </a:lnTo>
                    <a:lnTo>
                      <a:pt x="226" y="651"/>
                    </a:lnTo>
                    <a:lnTo>
                      <a:pt x="231" y="648"/>
                    </a:lnTo>
                    <a:lnTo>
                      <a:pt x="237" y="646"/>
                    </a:lnTo>
                    <a:lnTo>
                      <a:pt x="243" y="645"/>
                    </a:lnTo>
                    <a:lnTo>
                      <a:pt x="249" y="643"/>
                    </a:lnTo>
                    <a:lnTo>
                      <a:pt x="255" y="643"/>
                    </a:lnTo>
                    <a:lnTo>
                      <a:pt x="261" y="643"/>
                    </a:lnTo>
                    <a:lnTo>
                      <a:pt x="267" y="645"/>
                    </a:lnTo>
                    <a:lnTo>
                      <a:pt x="273" y="646"/>
                    </a:lnTo>
                    <a:lnTo>
                      <a:pt x="278" y="648"/>
                    </a:lnTo>
                    <a:lnTo>
                      <a:pt x="284" y="651"/>
                    </a:lnTo>
                    <a:lnTo>
                      <a:pt x="288" y="653"/>
                    </a:lnTo>
                    <a:lnTo>
                      <a:pt x="293" y="657"/>
                    </a:lnTo>
                    <a:lnTo>
                      <a:pt x="298" y="661"/>
                    </a:lnTo>
                    <a:lnTo>
                      <a:pt x="301" y="665"/>
                    </a:lnTo>
                    <a:lnTo>
                      <a:pt x="304" y="670"/>
                    </a:lnTo>
                    <a:lnTo>
                      <a:pt x="307" y="674"/>
                    </a:lnTo>
                    <a:lnTo>
                      <a:pt x="311" y="680"/>
                    </a:lnTo>
                    <a:lnTo>
                      <a:pt x="312" y="685"/>
                    </a:lnTo>
                    <a:lnTo>
                      <a:pt x="314" y="692"/>
                    </a:lnTo>
                    <a:lnTo>
                      <a:pt x="315" y="697"/>
                    </a:lnTo>
                    <a:lnTo>
                      <a:pt x="315" y="703"/>
                    </a:lnTo>
                    <a:lnTo>
                      <a:pt x="315" y="710"/>
                    </a:lnTo>
                    <a:lnTo>
                      <a:pt x="314" y="715"/>
                    </a:lnTo>
                    <a:lnTo>
                      <a:pt x="312" y="720"/>
                    </a:lnTo>
                    <a:lnTo>
                      <a:pt x="311" y="727"/>
                    </a:lnTo>
                    <a:lnTo>
                      <a:pt x="307" y="731"/>
                    </a:lnTo>
                    <a:lnTo>
                      <a:pt x="304" y="737"/>
                    </a:lnTo>
                    <a:lnTo>
                      <a:pt x="301" y="741"/>
                    </a:lnTo>
                    <a:lnTo>
                      <a:pt x="298" y="745"/>
                    </a:lnTo>
                    <a:lnTo>
                      <a:pt x="293" y="749"/>
                    </a:lnTo>
                    <a:lnTo>
                      <a:pt x="288" y="753"/>
                    </a:lnTo>
                    <a:lnTo>
                      <a:pt x="284" y="756"/>
                    </a:lnTo>
                    <a:lnTo>
                      <a:pt x="278" y="758"/>
                    </a:lnTo>
                    <a:lnTo>
                      <a:pt x="273" y="760"/>
                    </a:lnTo>
                    <a:lnTo>
                      <a:pt x="267" y="762"/>
                    </a:lnTo>
                    <a:lnTo>
                      <a:pt x="261" y="762"/>
                    </a:lnTo>
                    <a:lnTo>
                      <a:pt x="255" y="763"/>
                    </a:lnTo>
                    <a:close/>
                    <a:moveTo>
                      <a:pt x="883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883"/>
                    </a:lnTo>
                    <a:lnTo>
                      <a:pt x="1" y="886"/>
                    </a:lnTo>
                    <a:lnTo>
                      <a:pt x="2" y="888"/>
                    </a:lnTo>
                    <a:lnTo>
                      <a:pt x="3" y="892"/>
                    </a:lnTo>
                    <a:lnTo>
                      <a:pt x="6" y="894"/>
                    </a:lnTo>
                    <a:lnTo>
                      <a:pt x="8" y="895"/>
                    </a:lnTo>
                    <a:lnTo>
                      <a:pt x="10" y="897"/>
                    </a:lnTo>
                    <a:lnTo>
                      <a:pt x="13" y="897"/>
                    </a:lnTo>
                    <a:lnTo>
                      <a:pt x="15" y="898"/>
                    </a:lnTo>
                    <a:lnTo>
                      <a:pt x="883" y="898"/>
                    </a:lnTo>
                    <a:lnTo>
                      <a:pt x="886" y="897"/>
                    </a:lnTo>
                    <a:lnTo>
                      <a:pt x="888" y="897"/>
                    </a:lnTo>
                    <a:lnTo>
                      <a:pt x="892" y="895"/>
                    </a:lnTo>
                    <a:lnTo>
                      <a:pt x="894" y="894"/>
                    </a:lnTo>
                    <a:lnTo>
                      <a:pt x="896" y="892"/>
                    </a:lnTo>
                    <a:lnTo>
                      <a:pt x="897" y="888"/>
                    </a:lnTo>
                    <a:lnTo>
                      <a:pt x="898" y="886"/>
                    </a:lnTo>
                    <a:lnTo>
                      <a:pt x="898" y="883"/>
                    </a:lnTo>
                    <a:lnTo>
                      <a:pt x="898" y="15"/>
                    </a:lnTo>
                    <a:lnTo>
                      <a:pt x="898" y="12"/>
                    </a:lnTo>
                    <a:lnTo>
                      <a:pt x="897" y="10"/>
                    </a:lnTo>
                    <a:lnTo>
                      <a:pt x="896" y="7"/>
                    </a:lnTo>
                    <a:lnTo>
                      <a:pt x="894" y="5"/>
                    </a:lnTo>
                    <a:lnTo>
                      <a:pt x="892" y="3"/>
                    </a:lnTo>
                    <a:lnTo>
                      <a:pt x="888" y="2"/>
                    </a:lnTo>
                    <a:lnTo>
                      <a:pt x="886" y="0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B987B2D-5ABA-443E-B53C-E80F7DDBD72B}"/>
              </a:ext>
            </a:extLst>
          </p:cNvPr>
          <p:cNvGrpSpPr/>
          <p:nvPr/>
        </p:nvGrpSpPr>
        <p:grpSpPr>
          <a:xfrm>
            <a:off x="7276917" y="3522096"/>
            <a:ext cx="4221293" cy="972000"/>
            <a:chOff x="7459364" y="3588185"/>
            <a:chExt cx="3968750" cy="939800"/>
          </a:xfrm>
        </p:grpSpPr>
        <p:sp>
          <p:nvSpPr>
            <p:cNvPr id="43" name="Rectángulo: Esquinas redondeadas 15">
              <a:extLst>
                <a:ext uri="{FF2B5EF4-FFF2-40B4-BE49-F238E27FC236}">
                  <a16:creationId xmlns:a16="http://schemas.microsoft.com/office/drawing/2014/main" id="{EBF2A0D7-BFAC-4C9B-A589-4F0146FFC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70490" y="3687587"/>
              <a:ext cx="3857624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600" dirty="0"/>
                <a:t>3. ROLES Y RESPONSABILIDADES</a:t>
              </a: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BD0A331-33A4-4140-8E0A-942F73D509E6}"/>
                </a:ext>
              </a:extLst>
            </p:cNvPr>
            <p:cNvGrpSpPr/>
            <p:nvPr/>
          </p:nvGrpSpPr>
          <p:grpSpPr>
            <a:xfrm>
              <a:off x="7459364" y="3588185"/>
              <a:ext cx="829668" cy="939800"/>
              <a:chOff x="7459364" y="3588185"/>
              <a:chExt cx="829668" cy="939800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A03D42EC-B8DB-47E7-8A2B-CAAD08D236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59364" y="3588185"/>
                <a:ext cx="829668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grpSp>
            <p:nvGrpSpPr>
              <p:cNvPr id="36" name="Grupo 35" descr="Icono de ser humano y engranaje. ">
                <a:extLst>
                  <a:ext uri="{FF2B5EF4-FFF2-40B4-BE49-F238E27FC236}">
                    <a16:creationId xmlns:a16="http://schemas.microsoft.com/office/drawing/2014/main" id="{ECC5F635-1712-4572-A9EC-F94E2199DDBD}"/>
                  </a:ext>
                </a:extLst>
              </p:cNvPr>
              <p:cNvGrpSpPr/>
              <p:nvPr/>
            </p:nvGrpSpPr>
            <p:grpSpPr>
              <a:xfrm>
                <a:off x="7705162" y="3888087"/>
                <a:ext cx="338073" cy="339996"/>
                <a:chOff x="6450013" y="5349875"/>
                <a:chExt cx="279399" cy="280988"/>
              </a:xfrm>
              <a:solidFill>
                <a:schemeClr val="bg1"/>
              </a:solidFill>
            </p:grpSpPr>
            <p:sp>
              <p:nvSpPr>
                <p:cNvPr id="37" name="Forma libre 3673">
                  <a:extLst>
                    <a:ext uri="{FF2B5EF4-FFF2-40B4-BE49-F238E27FC236}">
                      <a16:creationId xmlns:a16="http://schemas.microsoft.com/office/drawing/2014/main" id="{D1391604-D4EC-48A8-AE57-EDF194392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0013" y="5349875"/>
                  <a:ext cx="182562" cy="238125"/>
                </a:xfrm>
                <a:custGeom>
                  <a:avLst/>
                  <a:gdLst>
                    <a:gd name="T0" fmla="*/ 379 w 459"/>
                    <a:gd name="T1" fmla="*/ 550 h 602"/>
                    <a:gd name="T2" fmla="*/ 380 w 459"/>
                    <a:gd name="T3" fmla="*/ 519 h 602"/>
                    <a:gd name="T4" fmla="*/ 345 w 459"/>
                    <a:gd name="T5" fmla="*/ 495 h 602"/>
                    <a:gd name="T6" fmla="*/ 397 w 459"/>
                    <a:gd name="T7" fmla="*/ 400 h 602"/>
                    <a:gd name="T8" fmla="*/ 408 w 459"/>
                    <a:gd name="T9" fmla="*/ 395 h 602"/>
                    <a:gd name="T10" fmla="*/ 450 w 459"/>
                    <a:gd name="T11" fmla="*/ 406 h 602"/>
                    <a:gd name="T12" fmla="*/ 412 w 459"/>
                    <a:gd name="T13" fmla="*/ 384 h 602"/>
                    <a:gd name="T14" fmla="*/ 376 w 459"/>
                    <a:gd name="T15" fmla="*/ 370 h 602"/>
                    <a:gd name="T16" fmla="*/ 361 w 459"/>
                    <a:gd name="T17" fmla="*/ 307 h 602"/>
                    <a:gd name="T18" fmla="*/ 379 w 459"/>
                    <a:gd name="T19" fmla="*/ 288 h 602"/>
                    <a:gd name="T20" fmla="*/ 397 w 459"/>
                    <a:gd name="T21" fmla="*/ 252 h 602"/>
                    <a:gd name="T22" fmla="*/ 406 w 459"/>
                    <a:gd name="T23" fmla="*/ 214 h 602"/>
                    <a:gd name="T24" fmla="*/ 415 w 459"/>
                    <a:gd name="T25" fmla="*/ 202 h 602"/>
                    <a:gd name="T26" fmla="*/ 420 w 459"/>
                    <a:gd name="T27" fmla="*/ 183 h 602"/>
                    <a:gd name="T28" fmla="*/ 416 w 459"/>
                    <a:gd name="T29" fmla="*/ 152 h 602"/>
                    <a:gd name="T30" fmla="*/ 412 w 459"/>
                    <a:gd name="T31" fmla="*/ 121 h 602"/>
                    <a:gd name="T32" fmla="*/ 420 w 459"/>
                    <a:gd name="T33" fmla="*/ 78 h 602"/>
                    <a:gd name="T34" fmla="*/ 415 w 459"/>
                    <a:gd name="T35" fmla="*/ 45 h 602"/>
                    <a:gd name="T36" fmla="*/ 403 w 459"/>
                    <a:gd name="T37" fmla="*/ 27 h 602"/>
                    <a:gd name="T38" fmla="*/ 382 w 459"/>
                    <a:gd name="T39" fmla="*/ 15 h 602"/>
                    <a:gd name="T40" fmla="*/ 341 w 459"/>
                    <a:gd name="T41" fmla="*/ 3 h 602"/>
                    <a:gd name="T42" fmla="*/ 291 w 459"/>
                    <a:gd name="T43" fmla="*/ 0 h 602"/>
                    <a:gd name="T44" fmla="*/ 245 w 459"/>
                    <a:gd name="T45" fmla="*/ 9 h 602"/>
                    <a:gd name="T46" fmla="*/ 213 w 459"/>
                    <a:gd name="T47" fmla="*/ 27 h 602"/>
                    <a:gd name="T48" fmla="*/ 201 w 459"/>
                    <a:gd name="T49" fmla="*/ 42 h 602"/>
                    <a:gd name="T50" fmla="*/ 181 w 459"/>
                    <a:gd name="T51" fmla="*/ 44 h 602"/>
                    <a:gd name="T52" fmla="*/ 163 w 459"/>
                    <a:gd name="T53" fmla="*/ 56 h 602"/>
                    <a:gd name="T54" fmla="*/ 155 w 459"/>
                    <a:gd name="T55" fmla="*/ 87 h 602"/>
                    <a:gd name="T56" fmla="*/ 164 w 459"/>
                    <a:gd name="T57" fmla="*/ 138 h 602"/>
                    <a:gd name="T58" fmla="*/ 159 w 459"/>
                    <a:gd name="T59" fmla="*/ 144 h 602"/>
                    <a:gd name="T60" fmla="*/ 150 w 459"/>
                    <a:gd name="T61" fmla="*/ 162 h 602"/>
                    <a:gd name="T62" fmla="*/ 149 w 459"/>
                    <a:gd name="T63" fmla="*/ 184 h 602"/>
                    <a:gd name="T64" fmla="*/ 154 w 459"/>
                    <a:gd name="T65" fmla="*/ 201 h 602"/>
                    <a:gd name="T66" fmla="*/ 163 w 459"/>
                    <a:gd name="T67" fmla="*/ 214 h 602"/>
                    <a:gd name="T68" fmla="*/ 169 w 459"/>
                    <a:gd name="T69" fmla="*/ 237 h 602"/>
                    <a:gd name="T70" fmla="*/ 179 w 459"/>
                    <a:gd name="T71" fmla="*/ 271 h 602"/>
                    <a:gd name="T72" fmla="*/ 203 w 459"/>
                    <a:gd name="T73" fmla="*/ 306 h 602"/>
                    <a:gd name="T74" fmla="*/ 215 w 459"/>
                    <a:gd name="T75" fmla="*/ 364 h 602"/>
                    <a:gd name="T76" fmla="*/ 171 w 459"/>
                    <a:gd name="T77" fmla="*/ 381 h 602"/>
                    <a:gd name="T78" fmla="*/ 106 w 459"/>
                    <a:gd name="T79" fmla="*/ 401 h 602"/>
                    <a:gd name="T80" fmla="*/ 46 w 459"/>
                    <a:gd name="T81" fmla="*/ 428 h 602"/>
                    <a:gd name="T82" fmla="*/ 22 w 459"/>
                    <a:gd name="T83" fmla="*/ 449 h 602"/>
                    <a:gd name="T84" fmla="*/ 10 w 459"/>
                    <a:gd name="T85" fmla="*/ 479 h 602"/>
                    <a:gd name="T86" fmla="*/ 2 w 459"/>
                    <a:gd name="T87" fmla="*/ 540 h 602"/>
                    <a:gd name="T88" fmla="*/ 1 w 459"/>
                    <a:gd name="T89" fmla="*/ 594 h 602"/>
                    <a:gd name="T90" fmla="*/ 11 w 459"/>
                    <a:gd name="T91" fmla="*/ 602 h 602"/>
                    <a:gd name="T92" fmla="*/ 345 w 459"/>
                    <a:gd name="T93" fmla="*/ 589 h 602"/>
                    <a:gd name="T94" fmla="*/ 352 w 459"/>
                    <a:gd name="T95" fmla="*/ 577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59" h="602">
                      <a:moveTo>
                        <a:pt x="352" y="577"/>
                      </a:moveTo>
                      <a:lnTo>
                        <a:pt x="380" y="560"/>
                      </a:lnTo>
                      <a:lnTo>
                        <a:pt x="379" y="550"/>
                      </a:lnTo>
                      <a:lnTo>
                        <a:pt x="379" y="540"/>
                      </a:lnTo>
                      <a:lnTo>
                        <a:pt x="379" y="530"/>
                      </a:lnTo>
                      <a:lnTo>
                        <a:pt x="380" y="519"/>
                      </a:lnTo>
                      <a:lnTo>
                        <a:pt x="352" y="503"/>
                      </a:lnTo>
                      <a:lnTo>
                        <a:pt x="348" y="499"/>
                      </a:lnTo>
                      <a:lnTo>
                        <a:pt x="345" y="495"/>
                      </a:lnTo>
                      <a:lnTo>
                        <a:pt x="345" y="490"/>
                      </a:lnTo>
                      <a:lnTo>
                        <a:pt x="346" y="486"/>
                      </a:lnTo>
                      <a:lnTo>
                        <a:pt x="397" y="400"/>
                      </a:lnTo>
                      <a:lnTo>
                        <a:pt x="399" y="397"/>
                      </a:lnTo>
                      <a:lnTo>
                        <a:pt x="403" y="395"/>
                      </a:lnTo>
                      <a:lnTo>
                        <a:pt x="408" y="395"/>
                      </a:lnTo>
                      <a:lnTo>
                        <a:pt x="413" y="396"/>
                      </a:lnTo>
                      <a:lnTo>
                        <a:pt x="441" y="413"/>
                      </a:lnTo>
                      <a:lnTo>
                        <a:pt x="450" y="406"/>
                      </a:lnTo>
                      <a:lnTo>
                        <a:pt x="459" y="401"/>
                      </a:lnTo>
                      <a:lnTo>
                        <a:pt x="424" y="388"/>
                      </a:lnTo>
                      <a:lnTo>
                        <a:pt x="412" y="384"/>
                      </a:lnTo>
                      <a:lnTo>
                        <a:pt x="400" y="379"/>
                      </a:lnTo>
                      <a:lnTo>
                        <a:pt x="389" y="375"/>
                      </a:lnTo>
                      <a:lnTo>
                        <a:pt x="376" y="370"/>
                      </a:lnTo>
                      <a:lnTo>
                        <a:pt x="368" y="368"/>
                      </a:lnTo>
                      <a:lnTo>
                        <a:pt x="361" y="364"/>
                      </a:lnTo>
                      <a:lnTo>
                        <a:pt x="361" y="307"/>
                      </a:lnTo>
                      <a:lnTo>
                        <a:pt x="366" y="302"/>
                      </a:lnTo>
                      <a:lnTo>
                        <a:pt x="372" y="297"/>
                      </a:lnTo>
                      <a:lnTo>
                        <a:pt x="379" y="288"/>
                      </a:lnTo>
                      <a:lnTo>
                        <a:pt x="385" y="279"/>
                      </a:lnTo>
                      <a:lnTo>
                        <a:pt x="391" y="266"/>
                      </a:lnTo>
                      <a:lnTo>
                        <a:pt x="397" y="252"/>
                      </a:lnTo>
                      <a:lnTo>
                        <a:pt x="400" y="235"/>
                      </a:lnTo>
                      <a:lnTo>
                        <a:pt x="402" y="216"/>
                      </a:lnTo>
                      <a:lnTo>
                        <a:pt x="406" y="214"/>
                      </a:lnTo>
                      <a:lnTo>
                        <a:pt x="409" y="211"/>
                      </a:lnTo>
                      <a:lnTo>
                        <a:pt x="412" y="207"/>
                      </a:lnTo>
                      <a:lnTo>
                        <a:pt x="415" y="202"/>
                      </a:lnTo>
                      <a:lnTo>
                        <a:pt x="417" y="197"/>
                      </a:lnTo>
                      <a:lnTo>
                        <a:pt x="418" y="191"/>
                      </a:lnTo>
                      <a:lnTo>
                        <a:pt x="420" y="183"/>
                      </a:lnTo>
                      <a:lnTo>
                        <a:pt x="420" y="175"/>
                      </a:lnTo>
                      <a:lnTo>
                        <a:pt x="420" y="164"/>
                      </a:lnTo>
                      <a:lnTo>
                        <a:pt x="416" y="152"/>
                      </a:lnTo>
                      <a:lnTo>
                        <a:pt x="412" y="144"/>
                      </a:lnTo>
                      <a:lnTo>
                        <a:pt x="406" y="137"/>
                      </a:lnTo>
                      <a:lnTo>
                        <a:pt x="412" y="121"/>
                      </a:lnTo>
                      <a:lnTo>
                        <a:pt x="417" y="101"/>
                      </a:lnTo>
                      <a:lnTo>
                        <a:pt x="420" y="89"/>
                      </a:lnTo>
                      <a:lnTo>
                        <a:pt x="420" y="78"/>
                      </a:lnTo>
                      <a:lnTo>
                        <a:pt x="420" y="65"/>
                      </a:lnTo>
                      <a:lnTo>
                        <a:pt x="417" y="53"/>
                      </a:lnTo>
                      <a:lnTo>
                        <a:pt x="415" y="45"/>
                      </a:lnTo>
                      <a:lnTo>
                        <a:pt x="412" y="39"/>
                      </a:lnTo>
                      <a:lnTo>
                        <a:pt x="407" y="34"/>
                      </a:lnTo>
                      <a:lnTo>
                        <a:pt x="403" y="27"/>
                      </a:lnTo>
                      <a:lnTo>
                        <a:pt x="397" y="24"/>
                      </a:lnTo>
                      <a:lnTo>
                        <a:pt x="390" y="18"/>
                      </a:lnTo>
                      <a:lnTo>
                        <a:pt x="382" y="15"/>
                      </a:lnTo>
                      <a:lnTo>
                        <a:pt x="376" y="12"/>
                      </a:lnTo>
                      <a:lnTo>
                        <a:pt x="359" y="7"/>
                      </a:lnTo>
                      <a:lnTo>
                        <a:pt x="341" y="3"/>
                      </a:lnTo>
                      <a:lnTo>
                        <a:pt x="325" y="0"/>
                      </a:lnTo>
                      <a:lnTo>
                        <a:pt x="307" y="0"/>
                      </a:lnTo>
                      <a:lnTo>
                        <a:pt x="291" y="0"/>
                      </a:lnTo>
                      <a:lnTo>
                        <a:pt x="276" y="2"/>
                      </a:lnTo>
                      <a:lnTo>
                        <a:pt x="260" y="6"/>
                      </a:lnTo>
                      <a:lnTo>
                        <a:pt x="245" y="9"/>
                      </a:lnTo>
                      <a:lnTo>
                        <a:pt x="231" y="16"/>
                      </a:lnTo>
                      <a:lnTo>
                        <a:pt x="218" y="22"/>
                      </a:lnTo>
                      <a:lnTo>
                        <a:pt x="213" y="27"/>
                      </a:lnTo>
                      <a:lnTo>
                        <a:pt x="209" y="31"/>
                      </a:lnTo>
                      <a:lnTo>
                        <a:pt x="204" y="36"/>
                      </a:lnTo>
                      <a:lnTo>
                        <a:pt x="201" y="42"/>
                      </a:lnTo>
                      <a:lnTo>
                        <a:pt x="194" y="42"/>
                      </a:lnTo>
                      <a:lnTo>
                        <a:pt x="187" y="43"/>
                      </a:lnTo>
                      <a:lnTo>
                        <a:pt x="181" y="44"/>
                      </a:lnTo>
                      <a:lnTo>
                        <a:pt x="176" y="45"/>
                      </a:lnTo>
                      <a:lnTo>
                        <a:pt x="168" y="51"/>
                      </a:lnTo>
                      <a:lnTo>
                        <a:pt x="163" y="56"/>
                      </a:lnTo>
                      <a:lnTo>
                        <a:pt x="158" y="65"/>
                      </a:lnTo>
                      <a:lnTo>
                        <a:pt x="155" y="75"/>
                      </a:lnTo>
                      <a:lnTo>
                        <a:pt x="155" y="87"/>
                      </a:lnTo>
                      <a:lnTo>
                        <a:pt x="155" y="98"/>
                      </a:lnTo>
                      <a:lnTo>
                        <a:pt x="159" y="120"/>
                      </a:lnTo>
                      <a:lnTo>
                        <a:pt x="164" y="138"/>
                      </a:lnTo>
                      <a:lnTo>
                        <a:pt x="164" y="139"/>
                      </a:lnTo>
                      <a:lnTo>
                        <a:pt x="164" y="139"/>
                      </a:lnTo>
                      <a:lnTo>
                        <a:pt x="159" y="144"/>
                      </a:lnTo>
                      <a:lnTo>
                        <a:pt x="154" y="151"/>
                      </a:lnTo>
                      <a:lnTo>
                        <a:pt x="151" y="156"/>
                      </a:lnTo>
                      <a:lnTo>
                        <a:pt x="150" y="162"/>
                      </a:lnTo>
                      <a:lnTo>
                        <a:pt x="149" y="170"/>
                      </a:lnTo>
                      <a:lnTo>
                        <a:pt x="149" y="176"/>
                      </a:lnTo>
                      <a:lnTo>
                        <a:pt x="149" y="184"/>
                      </a:lnTo>
                      <a:lnTo>
                        <a:pt x="150" y="191"/>
                      </a:lnTo>
                      <a:lnTo>
                        <a:pt x="151" y="196"/>
                      </a:lnTo>
                      <a:lnTo>
                        <a:pt x="154" y="201"/>
                      </a:lnTo>
                      <a:lnTo>
                        <a:pt x="156" y="206"/>
                      </a:lnTo>
                      <a:lnTo>
                        <a:pt x="159" y="210"/>
                      </a:lnTo>
                      <a:lnTo>
                        <a:pt x="163" y="214"/>
                      </a:lnTo>
                      <a:lnTo>
                        <a:pt x="167" y="216"/>
                      </a:lnTo>
                      <a:lnTo>
                        <a:pt x="168" y="227"/>
                      </a:lnTo>
                      <a:lnTo>
                        <a:pt x="169" y="237"/>
                      </a:lnTo>
                      <a:lnTo>
                        <a:pt x="172" y="246"/>
                      </a:lnTo>
                      <a:lnTo>
                        <a:pt x="174" y="255"/>
                      </a:lnTo>
                      <a:lnTo>
                        <a:pt x="179" y="271"/>
                      </a:lnTo>
                      <a:lnTo>
                        <a:pt x="187" y="286"/>
                      </a:lnTo>
                      <a:lnTo>
                        <a:pt x="195" y="297"/>
                      </a:lnTo>
                      <a:lnTo>
                        <a:pt x="203" y="306"/>
                      </a:lnTo>
                      <a:lnTo>
                        <a:pt x="210" y="314"/>
                      </a:lnTo>
                      <a:lnTo>
                        <a:pt x="215" y="319"/>
                      </a:lnTo>
                      <a:lnTo>
                        <a:pt x="215" y="364"/>
                      </a:lnTo>
                      <a:lnTo>
                        <a:pt x="201" y="369"/>
                      </a:lnTo>
                      <a:lnTo>
                        <a:pt x="186" y="375"/>
                      </a:lnTo>
                      <a:lnTo>
                        <a:pt x="171" y="381"/>
                      </a:lnTo>
                      <a:lnTo>
                        <a:pt x="155" y="384"/>
                      </a:lnTo>
                      <a:lnTo>
                        <a:pt x="129" y="393"/>
                      </a:lnTo>
                      <a:lnTo>
                        <a:pt x="106" y="401"/>
                      </a:lnTo>
                      <a:lnTo>
                        <a:pt x="83" y="410"/>
                      </a:lnTo>
                      <a:lnTo>
                        <a:pt x="64" y="419"/>
                      </a:lnTo>
                      <a:lnTo>
                        <a:pt x="46" y="428"/>
                      </a:lnTo>
                      <a:lnTo>
                        <a:pt x="32" y="438"/>
                      </a:lnTo>
                      <a:lnTo>
                        <a:pt x="27" y="444"/>
                      </a:lnTo>
                      <a:lnTo>
                        <a:pt x="22" y="449"/>
                      </a:lnTo>
                      <a:lnTo>
                        <a:pt x="18" y="455"/>
                      </a:lnTo>
                      <a:lnTo>
                        <a:pt x="15" y="460"/>
                      </a:lnTo>
                      <a:lnTo>
                        <a:pt x="10" y="479"/>
                      </a:lnTo>
                      <a:lnTo>
                        <a:pt x="6" y="499"/>
                      </a:lnTo>
                      <a:lnTo>
                        <a:pt x="4" y="521"/>
                      </a:lnTo>
                      <a:lnTo>
                        <a:pt x="2" y="540"/>
                      </a:lnTo>
                      <a:lnTo>
                        <a:pt x="0" y="573"/>
                      </a:lnTo>
                      <a:lnTo>
                        <a:pt x="0" y="589"/>
                      </a:lnTo>
                      <a:lnTo>
                        <a:pt x="1" y="594"/>
                      </a:lnTo>
                      <a:lnTo>
                        <a:pt x="4" y="598"/>
                      </a:lnTo>
                      <a:lnTo>
                        <a:pt x="7" y="600"/>
                      </a:lnTo>
                      <a:lnTo>
                        <a:pt x="11" y="602"/>
                      </a:lnTo>
                      <a:lnTo>
                        <a:pt x="350" y="602"/>
                      </a:lnTo>
                      <a:lnTo>
                        <a:pt x="346" y="594"/>
                      </a:lnTo>
                      <a:lnTo>
                        <a:pt x="345" y="589"/>
                      </a:lnTo>
                      <a:lnTo>
                        <a:pt x="345" y="585"/>
                      </a:lnTo>
                      <a:lnTo>
                        <a:pt x="348" y="581"/>
                      </a:lnTo>
                      <a:lnTo>
                        <a:pt x="352" y="5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r" rtl="0"/>
                  <a:endParaRPr lang="es-ES" dirty="0"/>
                </a:p>
              </p:txBody>
            </p:sp>
            <p:sp>
              <p:nvSpPr>
                <p:cNvPr id="38" name="Forma libre 3674">
                  <a:extLst>
                    <a:ext uri="{FF2B5EF4-FFF2-40B4-BE49-F238E27FC236}">
                      <a16:creationId xmlns:a16="http://schemas.microsoft.com/office/drawing/2014/main" id="{44A4D0F8-0767-41BC-BE62-0AED99EC8B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7650" y="5497513"/>
                  <a:ext cx="131762" cy="133350"/>
                </a:xfrm>
                <a:custGeom>
                  <a:avLst/>
                  <a:gdLst>
                    <a:gd name="T0" fmla="*/ 151 w 332"/>
                    <a:gd name="T1" fmla="*/ 243 h 336"/>
                    <a:gd name="T2" fmla="*/ 129 w 332"/>
                    <a:gd name="T3" fmla="*/ 235 h 336"/>
                    <a:gd name="T4" fmla="*/ 111 w 332"/>
                    <a:gd name="T5" fmla="*/ 222 h 336"/>
                    <a:gd name="T6" fmla="*/ 97 w 332"/>
                    <a:gd name="T7" fmla="*/ 204 h 336"/>
                    <a:gd name="T8" fmla="*/ 89 w 332"/>
                    <a:gd name="T9" fmla="*/ 182 h 336"/>
                    <a:gd name="T10" fmla="*/ 88 w 332"/>
                    <a:gd name="T11" fmla="*/ 159 h 336"/>
                    <a:gd name="T12" fmla="*/ 94 w 332"/>
                    <a:gd name="T13" fmla="*/ 136 h 336"/>
                    <a:gd name="T14" fmla="*/ 106 w 332"/>
                    <a:gd name="T15" fmla="*/ 117 h 336"/>
                    <a:gd name="T16" fmla="*/ 122 w 332"/>
                    <a:gd name="T17" fmla="*/ 103 h 336"/>
                    <a:gd name="T18" fmla="*/ 143 w 332"/>
                    <a:gd name="T19" fmla="*/ 92 h 336"/>
                    <a:gd name="T20" fmla="*/ 166 w 332"/>
                    <a:gd name="T21" fmla="*/ 89 h 336"/>
                    <a:gd name="T22" fmla="*/ 189 w 332"/>
                    <a:gd name="T23" fmla="*/ 92 h 336"/>
                    <a:gd name="T24" fmla="*/ 210 w 332"/>
                    <a:gd name="T25" fmla="*/ 103 h 336"/>
                    <a:gd name="T26" fmla="*/ 226 w 332"/>
                    <a:gd name="T27" fmla="*/ 117 h 336"/>
                    <a:gd name="T28" fmla="*/ 238 w 332"/>
                    <a:gd name="T29" fmla="*/ 136 h 336"/>
                    <a:gd name="T30" fmla="*/ 243 w 332"/>
                    <a:gd name="T31" fmla="*/ 159 h 336"/>
                    <a:gd name="T32" fmla="*/ 242 w 332"/>
                    <a:gd name="T33" fmla="*/ 182 h 336"/>
                    <a:gd name="T34" fmla="*/ 234 w 332"/>
                    <a:gd name="T35" fmla="*/ 204 h 336"/>
                    <a:gd name="T36" fmla="*/ 221 w 332"/>
                    <a:gd name="T37" fmla="*/ 222 h 336"/>
                    <a:gd name="T38" fmla="*/ 203 w 332"/>
                    <a:gd name="T39" fmla="*/ 235 h 336"/>
                    <a:gd name="T40" fmla="*/ 181 w 332"/>
                    <a:gd name="T41" fmla="*/ 243 h 336"/>
                    <a:gd name="T42" fmla="*/ 306 w 332"/>
                    <a:gd name="T43" fmla="*/ 204 h 336"/>
                    <a:gd name="T44" fmla="*/ 300 w 332"/>
                    <a:gd name="T45" fmla="*/ 195 h 336"/>
                    <a:gd name="T46" fmla="*/ 302 w 332"/>
                    <a:gd name="T47" fmla="*/ 167 h 336"/>
                    <a:gd name="T48" fmla="*/ 300 w 332"/>
                    <a:gd name="T49" fmla="*/ 139 h 336"/>
                    <a:gd name="T50" fmla="*/ 306 w 332"/>
                    <a:gd name="T51" fmla="*/ 130 h 336"/>
                    <a:gd name="T52" fmla="*/ 269 w 332"/>
                    <a:gd name="T53" fmla="*/ 64 h 336"/>
                    <a:gd name="T54" fmla="*/ 257 w 332"/>
                    <a:gd name="T55" fmla="*/ 65 h 336"/>
                    <a:gd name="T56" fmla="*/ 242 w 332"/>
                    <a:gd name="T57" fmla="*/ 53 h 336"/>
                    <a:gd name="T58" fmla="*/ 215 w 332"/>
                    <a:gd name="T59" fmla="*/ 35 h 336"/>
                    <a:gd name="T60" fmla="*/ 207 w 332"/>
                    <a:gd name="T61" fmla="*/ 27 h 336"/>
                    <a:gd name="T62" fmla="*/ 135 w 332"/>
                    <a:gd name="T63" fmla="*/ 0 h 336"/>
                    <a:gd name="T64" fmla="*/ 133 w 332"/>
                    <a:gd name="T65" fmla="*/ 31 h 336"/>
                    <a:gd name="T66" fmla="*/ 113 w 332"/>
                    <a:gd name="T67" fmla="*/ 41 h 336"/>
                    <a:gd name="T68" fmla="*/ 77 w 332"/>
                    <a:gd name="T69" fmla="*/ 63 h 336"/>
                    <a:gd name="T70" fmla="*/ 67 w 332"/>
                    <a:gd name="T71" fmla="*/ 65 h 336"/>
                    <a:gd name="T72" fmla="*/ 0 w 332"/>
                    <a:gd name="T73" fmla="*/ 114 h 336"/>
                    <a:gd name="T74" fmla="*/ 31 w 332"/>
                    <a:gd name="T75" fmla="*/ 135 h 336"/>
                    <a:gd name="T76" fmla="*/ 30 w 332"/>
                    <a:gd name="T77" fmla="*/ 154 h 336"/>
                    <a:gd name="T78" fmla="*/ 31 w 332"/>
                    <a:gd name="T79" fmla="*/ 191 h 336"/>
                    <a:gd name="T80" fmla="*/ 29 w 332"/>
                    <a:gd name="T81" fmla="*/ 202 h 336"/>
                    <a:gd name="T82" fmla="*/ 38 w 332"/>
                    <a:gd name="T83" fmla="*/ 284 h 336"/>
                    <a:gd name="T84" fmla="*/ 71 w 332"/>
                    <a:gd name="T85" fmla="*/ 267 h 336"/>
                    <a:gd name="T86" fmla="*/ 89 w 332"/>
                    <a:gd name="T87" fmla="*/ 279 h 336"/>
                    <a:gd name="T88" fmla="*/ 139 w 332"/>
                    <a:gd name="T89" fmla="*/ 300 h 336"/>
                    <a:gd name="T90" fmla="*/ 146 w 332"/>
                    <a:gd name="T91" fmla="*/ 308 h 336"/>
                    <a:gd name="T92" fmla="*/ 207 w 332"/>
                    <a:gd name="T93" fmla="*/ 336 h 336"/>
                    <a:gd name="T94" fmla="*/ 208 w 332"/>
                    <a:gd name="T95" fmla="*/ 306 h 336"/>
                    <a:gd name="T96" fmla="*/ 223 w 332"/>
                    <a:gd name="T97" fmla="*/ 297 h 336"/>
                    <a:gd name="T98" fmla="*/ 246 w 332"/>
                    <a:gd name="T99" fmla="*/ 279 h 336"/>
                    <a:gd name="T100" fmla="*/ 257 w 332"/>
                    <a:gd name="T101" fmla="*/ 268 h 336"/>
                    <a:gd name="T102" fmla="*/ 269 w 332"/>
                    <a:gd name="T103" fmla="*/ 270 h 336"/>
                    <a:gd name="T104" fmla="*/ 306 w 332"/>
                    <a:gd name="T105" fmla="*/ 204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32" h="336">
                      <a:moveTo>
                        <a:pt x="166" y="245"/>
                      </a:moveTo>
                      <a:lnTo>
                        <a:pt x="158" y="244"/>
                      </a:lnTo>
                      <a:lnTo>
                        <a:pt x="151" y="243"/>
                      </a:lnTo>
                      <a:lnTo>
                        <a:pt x="143" y="241"/>
                      </a:lnTo>
                      <a:lnTo>
                        <a:pt x="135" y="239"/>
                      </a:lnTo>
                      <a:lnTo>
                        <a:pt x="129" y="235"/>
                      </a:lnTo>
                      <a:lnTo>
                        <a:pt x="122" y="231"/>
                      </a:lnTo>
                      <a:lnTo>
                        <a:pt x="116" y="227"/>
                      </a:lnTo>
                      <a:lnTo>
                        <a:pt x="111" y="222"/>
                      </a:lnTo>
                      <a:lnTo>
                        <a:pt x="106" y="217"/>
                      </a:lnTo>
                      <a:lnTo>
                        <a:pt x="101" y="211"/>
                      </a:lnTo>
                      <a:lnTo>
                        <a:pt x="97" y="204"/>
                      </a:lnTo>
                      <a:lnTo>
                        <a:pt x="94" y="198"/>
                      </a:lnTo>
                      <a:lnTo>
                        <a:pt x="92" y="190"/>
                      </a:lnTo>
                      <a:lnTo>
                        <a:pt x="89" y="182"/>
                      </a:lnTo>
                      <a:lnTo>
                        <a:pt x="88" y="175"/>
                      </a:lnTo>
                      <a:lnTo>
                        <a:pt x="88" y="167"/>
                      </a:lnTo>
                      <a:lnTo>
                        <a:pt x="88" y="159"/>
                      </a:lnTo>
                      <a:lnTo>
                        <a:pt x="89" y="151"/>
                      </a:lnTo>
                      <a:lnTo>
                        <a:pt x="92" y="144"/>
                      </a:lnTo>
                      <a:lnTo>
                        <a:pt x="94" y="136"/>
                      </a:lnTo>
                      <a:lnTo>
                        <a:pt x="97" y="130"/>
                      </a:lnTo>
                      <a:lnTo>
                        <a:pt x="101" y="123"/>
                      </a:lnTo>
                      <a:lnTo>
                        <a:pt x="106" y="117"/>
                      </a:lnTo>
                      <a:lnTo>
                        <a:pt x="111" y="112"/>
                      </a:lnTo>
                      <a:lnTo>
                        <a:pt x="116" y="106"/>
                      </a:lnTo>
                      <a:lnTo>
                        <a:pt x="122" y="103"/>
                      </a:lnTo>
                      <a:lnTo>
                        <a:pt x="129" y="99"/>
                      </a:lnTo>
                      <a:lnTo>
                        <a:pt x="135" y="95"/>
                      </a:lnTo>
                      <a:lnTo>
                        <a:pt x="143" y="92"/>
                      </a:lnTo>
                      <a:lnTo>
                        <a:pt x="151" y="90"/>
                      </a:lnTo>
                      <a:lnTo>
                        <a:pt x="158" y="90"/>
                      </a:lnTo>
                      <a:lnTo>
                        <a:pt x="166" y="89"/>
                      </a:lnTo>
                      <a:lnTo>
                        <a:pt x="174" y="90"/>
                      </a:lnTo>
                      <a:lnTo>
                        <a:pt x="181" y="90"/>
                      </a:lnTo>
                      <a:lnTo>
                        <a:pt x="189" y="92"/>
                      </a:lnTo>
                      <a:lnTo>
                        <a:pt x="196" y="95"/>
                      </a:lnTo>
                      <a:lnTo>
                        <a:pt x="203" y="99"/>
                      </a:lnTo>
                      <a:lnTo>
                        <a:pt x="210" y="103"/>
                      </a:lnTo>
                      <a:lnTo>
                        <a:pt x="215" y="106"/>
                      </a:lnTo>
                      <a:lnTo>
                        <a:pt x="221" y="112"/>
                      </a:lnTo>
                      <a:lnTo>
                        <a:pt x="226" y="117"/>
                      </a:lnTo>
                      <a:lnTo>
                        <a:pt x="230" y="123"/>
                      </a:lnTo>
                      <a:lnTo>
                        <a:pt x="234" y="130"/>
                      </a:lnTo>
                      <a:lnTo>
                        <a:pt x="238" y="136"/>
                      </a:lnTo>
                      <a:lnTo>
                        <a:pt x="241" y="144"/>
                      </a:lnTo>
                      <a:lnTo>
                        <a:pt x="242" y="151"/>
                      </a:lnTo>
                      <a:lnTo>
                        <a:pt x="243" y="159"/>
                      </a:lnTo>
                      <a:lnTo>
                        <a:pt x="244" y="167"/>
                      </a:lnTo>
                      <a:lnTo>
                        <a:pt x="243" y="175"/>
                      </a:lnTo>
                      <a:lnTo>
                        <a:pt x="242" y="182"/>
                      </a:lnTo>
                      <a:lnTo>
                        <a:pt x="241" y="190"/>
                      </a:lnTo>
                      <a:lnTo>
                        <a:pt x="238" y="198"/>
                      </a:lnTo>
                      <a:lnTo>
                        <a:pt x="234" y="204"/>
                      </a:lnTo>
                      <a:lnTo>
                        <a:pt x="230" y="211"/>
                      </a:lnTo>
                      <a:lnTo>
                        <a:pt x="226" y="217"/>
                      </a:lnTo>
                      <a:lnTo>
                        <a:pt x="221" y="222"/>
                      </a:lnTo>
                      <a:lnTo>
                        <a:pt x="215" y="227"/>
                      </a:lnTo>
                      <a:lnTo>
                        <a:pt x="210" y="231"/>
                      </a:lnTo>
                      <a:lnTo>
                        <a:pt x="203" y="235"/>
                      </a:lnTo>
                      <a:lnTo>
                        <a:pt x="196" y="239"/>
                      </a:lnTo>
                      <a:lnTo>
                        <a:pt x="189" y="241"/>
                      </a:lnTo>
                      <a:lnTo>
                        <a:pt x="181" y="243"/>
                      </a:lnTo>
                      <a:lnTo>
                        <a:pt x="174" y="244"/>
                      </a:lnTo>
                      <a:lnTo>
                        <a:pt x="166" y="245"/>
                      </a:lnTo>
                      <a:close/>
                      <a:moveTo>
                        <a:pt x="306" y="204"/>
                      </a:moveTo>
                      <a:lnTo>
                        <a:pt x="302" y="202"/>
                      </a:lnTo>
                      <a:lnTo>
                        <a:pt x="301" y="199"/>
                      </a:lnTo>
                      <a:lnTo>
                        <a:pt x="300" y="195"/>
                      </a:lnTo>
                      <a:lnTo>
                        <a:pt x="300" y="191"/>
                      </a:lnTo>
                      <a:lnTo>
                        <a:pt x="302" y="180"/>
                      </a:lnTo>
                      <a:lnTo>
                        <a:pt x="302" y="167"/>
                      </a:lnTo>
                      <a:lnTo>
                        <a:pt x="302" y="154"/>
                      </a:lnTo>
                      <a:lnTo>
                        <a:pt x="300" y="142"/>
                      </a:lnTo>
                      <a:lnTo>
                        <a:pt x="300" y="139"/>
                      </a:lnTo>
                      <a:lnTo>
                        <a:pt x="301" y="135"/>
                      </a:lnTo>
                      <a:lnTo>
                        <a:pt x="302" y="132"/>
                      </a:lnTo>
                      <a:lnTo>
                        <a:pt x="306" y="130"/>
                      </a:lnTo>
                      <a:lnTo>
                        <a:pt x="332" y="114"/>
                      </a:lnTo>
                      <a:lnTo>
                        <a:pt x="293" y="50"/>
                      </a:lnTo>
                      <a:lnTo>
                        <a:pt x="269" y="64"/>
                      </a:lnTo>
                      <a:lnTo>
                        <a:pt x="265" y="65"/>
                      </a:lnTo>
                      <a:lnTo>
                        <a:pt x="261" y="65"/>
                      </a:lnTo>
                      <a:lnTo>
                        <a:pt x="257" y="65"/>
                      </a:lnTo>
                      <a:lnTo>
                        <a:pt x="255" y="63"/>
                      </a:lnTo>
                      <a:lnTo>
                        <a:pt x="251" y="59"/>
                      </a:lnTo>
                      <a:lnTo>
                        <a:pt x="242" y="53"/>
                      </a:lnTo>
                      <a:lnTo>
                        <a:pt x="233" y="45"/>
                      </a:lnTo>
                      <a:lnTo>
                        <a:pt x="224" y="40"/>
                      </a:lnTo>
                      <a:lnTo>
                        <a:pt x="215" y="35"/>
                      </a:lnTo>
                      <a:lnTo>
                        <a:pt x="211" y="33"/>
                      </a:lnTo>
                      <a:lnTo>
                        <a:pt x="208" y="31"/>
                      </a:lnTo>
                      <a:lnTo>
                        <a:pt x="207" y="27"/>
                      </a:lnTo>
                      <a:lnTo>
                        <a:pt x="207" y="24"/>
                      </a:lnTo>
                      <a:lnTo>
                        <a:pt x="207" y="0"/>
                      </a:lnTo>
                      <a:lnTo>
                        <a:pt x="135" y="0"/>
                      </a:lnTo>
                      <a:lnTo>
                        <a:pt x="135" y="24"/>
                      </a:lnTo>
                      <a:lnTo>
                        <a:pt x="134" y="27"/>
                      </a:lnTo>
                      <a:lnTo>
                        <a:pt x="133" y="31"/>
                      </a:lnTo>
                      <a:lnTo>
                        <a:pt x="130" y="33"/>
                      </a:lnTo>
                      <a:lnTo>
                        <a:pt x="126" y="35"/>
                      </a:lnTo>
                      <a:lnTo>
                        <a:pt x="113" y="41"/>
                      </a:lnTo>
                      <a:lnTo>
                        <a:pt x="101" y="47"/>
                      </a:lnTo>
                      <a:lnTo>
                        <a:pt x="88" y="55"/>
                      </a:lnTo>
                      <a:lnTo>
                        <a:pt x="77" y="63"/>
                      </a:lnTo>
                      <a:lnTo>
                        <a:pt x="75" y="65"/>
                      </a:lnTo>
                      <a:lnTo>
                        <a:pt x="71" y="65"/>
                      </a:lnTo>
                      <a:lnTo>
                        <a:pt x="67" y="65"/>
                      </a:lnTo>
                      <a:lnTo>
                        <a:pt x="63" y="64"/>
                      </a:lnTo>
                      <a:lnTo>
                        <a:pt x="38" y="50"/>
                      </a:lnTo>
                      <a:lnTo>
                        <a:pt x="0" y="114"/>
                      </a:lnTo>
                      <a:lnTo>
                        <a:pt x="26" y="130"/>
                      </a:lnTo>
                      <a:lnTo>
                        <a:pt x="29" y="132"/>
                      </a:lnTo>
                      <a:lnTo>
                        <a:pt x="31" y="135"/>
                      </a:lnTo>
                      <a:lnTo>
                        <a:pt x="33" y="139"/>
                      </a:lnTo>
                      <a:lnTo>
                        <a:pt x="31" y="142"/>
                      </a:lnTo>
                      <a:lnTo>
                        <a:pt x="30" y="154"/>
                      </a:lnTo>
                      <a:lnTo>
                        <a:pt x="30" y="167"/>
                      </a:lnTo>
                      <a:lnTo>
                        <a:pt x="30" y="178"/>
                      </a:lnTo>
                      <a:lnTo>
                        <a:pt x="31" y="191"/>
                      </a:lnTo>
                      <a:lnTo>
                        <a:pt x="33" y="195"/>
                      </a:lnTo>
                      <a:lnTo>
                        <a:pt x="31" y="199"/>
                      </a:lnTo>
                      <a:lnTo>
                        <a:pt x="29" y="202"/>
                      </a:lnTo>
                      <a:lnTo>
                        <a:pt x="26" y="204"/>
                      </a:lnTo>
                      <a:lnTo>
                        <a:pt x="0" y="220"/>
                      </a:lnTo>
                      <a:lnTo>
                        <a:pt x="38" y="284"/>
                      </a:lnTo>
                      <a:lnTo>
                        <a:pt x="63" y="270"/>
                      </a:lnTo>
                      <a:lnTo>
                        <a:pt x="67" y="268"/>
                      </a:lnTo>
                      <a:lnTo>
                        <a:pt x="71" y="267"/>
                      </a:lnTo>
                      <a:lnTo>
                        <a:pt x="75" y="268"/>
                      </a:lnTo>
                      <a:lnTo>
                        <a:pt x="77" y="271"/>
                      </a:lnTo>
                      <a:lnTo>
                        <a:pt x="89" y="279"/>
                      </a:lnTo>
                      <a:lnTo>
                        <a:pt x="106" y="286"/>
                      </a:lnTo>
                      <a:lnTo>
                        <a:pt x="124" y="295"/>
                      </a:lnTo>
                      <a:lnTo>
                        <a:pt x="139" y="300"/>
                      </a:lnTo>
                      <a:lnTo>
                        <a:pt x="142" y="303"/>
                      </a:lnTo>
                      <a:lnTo>
                        <a:pt x="144" y="306"/>
                      </a:lnTo>
                      <a:lnTo>
                        <a:pt x="146" y="308"/>
                      </a:lnTo>
                      <a:lnTo>
                        <a:pt x="147" y="312"/>
                      </a:lnTo>
                      <a:lnTo>
                        <a:pt x="147" y="336"/>
                      </a:lnTo>
                      <a:lnTo>
                        <a:pt x="207" y="336"/>
                      </a:lnTo>
                      <a:lnTo>
                        <a:pt x="207" y="312"/>
                      </a:lnTo>
                      <a:lnTo>
                        <a:pt x="207" y="308"/>
                      </a:lnTo>
                      <a:lnTo>
                        <a:pt x="208" y="306"/>
                      </a:lnTo>
                      <a:lnTo>
                        <a:pt x="211" y="303"/>
                      </a:lnTo>
                      <a:lnTo>
                        <a:pt x="215" y="300"/>
                      </a:lnTo>
                      <a:lnTo>
                        <a:pt x="223" y="297"/>
                      </a:lnTo>
                      <a:lnTo>
                        <a:pt x="230" y="291"/>
                      </a:lnTo>
                      <a:lnTo>
                        <a:pt x="238" y="285"/>
                      </a:lnTo>
                      <a:lnTo>
                        <a:pt x="246" y="279"/>
                      </a:lnTo>
                      <a:lnTo>
                        <a:pt x="250" y="275"/>
                      </a:lnTo>
                      <a:lnTo>
                        <a:pt x="255" y="271"/>
                      </a:lnTo>
                      <a:lnTo>
                        <a:pt x="257" y="268"/>
                      </a:lnTo>
                      <a:lnTo>
                        <a:pt x="261" y="267"/>
                      </a:lnTo>
                      <a:lnTo>
                        <a:pt x="265" y="268"/>
                      </a:lnTo>
                      <a:lnTo>
                        <a:pt x="269" y="270"/>
                      </a:lnTo>
                      <a:lnTo>
                        <a:pt x="295" y="284"/>
                      </a:lnTo>
                      <a:lnTo>
                        <a:pt x="332" y="220"/>
                      </a:lnTo>
                      <a:lnTo>
                        <a:pt x="306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r" rtl="0"/>
                  <a:endParaRPr lang="es-ES" dirty="0"/>
                </a:p>
              </p:txBody>
            </p:sp>
          </p:grp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7F39E9E-79F6-41F9-B25D-E48E44129131}"/>
              </a:ext>
            </a:extLst>
          </p:cNvPr>
          <p:cNvGrpSpPr/>
          <p:nvPr/>
        </p:nvGrpSpPr>
        <p:grpSpPr>
          <a:xfrm>
            <a:off x="6316627" y="4737270"/>
            <a:ext cx="4931012" cy="972000"/>
            <a:chOff x="6738779" y="4686845"/>
            <a:chExt cx="4636009" cy="939800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54850" y="4810491"/>
              <a:ext cx="4319938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600" dirty="0"/>
                <a:t>4. ENTRADAS Y SALIDAS DEL PROCESO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10E32A3-6F27-462B-A6E2-AD96EA59C059}"/>
                </a:ext>
              </a:extLst>
            </p:cNvPr>
            <p:cNvGrpSpPr/>
            <p:nvPr/>
          </p:nvGrpSpPr>
          <p:grpSpPr>
            <a:xfrm>
              <a:off x="6738779" y="4686845"/>
              <a:ext cx="939800" cy="939800"/>
              <a:chOff x="6738779" y="4686845"/>
              <a:chExt cx="939800" cy="939800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A49C5F3A-6F0D-4A0F-AE6E-92F342C22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38779" y="4686845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sp>
            <p:nvSpPr>
              <p:cNvPr id="46" name="Forma libre 1676" descr="Icono de casilla de verificación. ">
                <a:extLst>
                  <a:ext uri="{FF2B5EF4-FFF2-40B4-BE49-F238E27FC236}">
                    <a16:creationId xmlns:a16="http://schemas.microsoft.com/office/drawing/2014/main" id="{06DB646C-F948-4375-A120-F756965148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0498" y="4952676"/>
                <a:ext cx="416362" cy="408139"/>
              </a:xfrm>
              <a:custGeom>
                <a:avLst/>
                <a:gdLst>
                  <a:gd name="T0" fmla="*/ 374 w 719"/>
                  <a:gd name="T1" fmla="*/ 267 h 719"/>
                  <a:gd name="T2" fmla="*/ 366 w 719"/>
                  <a:gd name="T3" fmla="*/ 263 h 719"/>
                  <a:gd name="T4" fmla="*/ 362 w 719"/>
                  <a:gd name="T5" fmla="*/ 254 h 719"/>
                  <a:gd name="T6" fmla="*/ 366 w 719"/>
                  <a:gd name="T7" fmla="*/ 247 h 719"/>
                  <a:gd name="T8" fmla="*/ 374 w 719"/>
                  <a:gd name="T9" fmla="*/ 243 h 719"/>
                  <a:gd name="T10" fmla="*/ 621 w 719"/>
                  <a:gd name="T11" fmla="*/ 244 h 719"/>
                  <a:gd name="T12" fmla="*/ 627 w 719"/>
                  <a:gd name="T13" fmla="*/ 250 h 719"/>
                  <a:gd name="T14" fmla="*/ 627 w 719"/>
                  <a:gd name="T15" fmla="*/ 260 h 719"/>
                  <a:gd name="T16" fmla="*/ 621 w 719"/>
                  <a:gd name="T17" fmla="*/ 265 h 719"/>
                  <a:gd name="T18" fmla="*/ 616 w 719"/>
                  <a:gd name="T19" fmla="*/ 528 h 719"/>
                  <a:gd name="T20" fmla="*/ 370 w 719"/>
                  <a:gd name="T21" fmla="*/ 527 h 719"/>
                  <a:gd name="T22" fmla="*/ 363 w 719"/>
                  <a:gd name="T23" fmla="*/ 521 h 719"/>
                  <a:gd name="T24" fmla="*/ 363 w 719"/>
                  <a:gd name="T25" fmla="*/ 512 h 719"/>
                  <a:gd name="T26" fmla="*/ 370 w 719"/>
                  <a:gd name="T27" fmla="*/ 505 h 719"/>
                  <a:gd name="T28" fmla="*/ 616 w 719"/>
                  <a:gd name="T29" fmla="*/ 504 h 719"/>
                  <a:gd name="T30" fmla="*/ 625 w 719"/>
                  <a:gd name="T31" fmla="*/ 507 h 719"/>
                  <a:gd name="T32" fmla="*/ 628 w 719"/>
                  <a:gd name="T33" fmla="*/ 516 h 719"/>
                  <a:gd name="T34" fmla="*/ 625 w 719"/>
                  <a:gd name="T35" fmla="*/ 525 h 719"/>
                  <a:gd name="T36" fmla="*/ 616 w 719"/>
                  <a:gd name="T37" fmla="*/ 528 h 719"/>
                  <a:gd name="T38" fmla="*/ 171 w 719"/>
                  <a:gd name="T39" fmla="*/ 279 h 719"/>
                  <a:gd name="T40" fmla="*/ 164 w 719"/>
                  <a:gd name="T41" fmla="*/ 282 h 719"/>
                  <a:gd name="T42" fmla="*/ 155 w 719"/>
                  <a:gd name="T43" fmla="*/ 279 h 719"/>
                  <a:gd name="T44" fmla="*/ 92 w 719"/>
                  <a:gd name="T45" fmla="*/ 214 h 719"/>
                  <a:gd name="T46" fmla="*/ 92 w 719"/>
                  <a:gd name="T47" fmla="*/ 205 h 719"/>
                  <a:gd name="T48" fmla="*/ 98 w 719"/>
                  <a:gd name="T49" fmla="*/ 198 h 719"/>
                  <a:gd name="T50" fmla="*/ 107 w 719"/>
                  <a:gd name="T51" fmla="*/ 198 h 719"/>
                  <a:gd name="T52" fmla="*/ 164 w 719"/>
                  <a:gd name="T53" fmla="*/ 253 h 719"/>
                  <a:gd name="T54" fmla="*/ 309 w 719"/>
                  <a:gd name="T55" fmla="*/ 109 h 719"/>
                  <a:gd name="T56" fmla="*/ 318 w 719"/>
                  <a:gd name="T57" fmla="*/ 109 h 719"/>
                  <a:gd name="T58" fmla="*/ 325 w 719"/>
                  <a:gd name="T59" fmla="*/ 114 h 719"/>
                  <a:gd name="T60" fmla="*/ 325 w 719"/>
                  <a:gd name="T61" fmla="*/ 124 h 719"/>
                  <a:gd name="T62" fmla="*/ 323 w 719"/>
                  <a:gd name="T63" fmla="*/ 414 h 719"/>
                  <a:gd name="T64" fmla="*/ 168 w 719"/>
                  <a:gd name="T65" fmla="*/ 568 h 719"/>
                  <a:gd name="T66" fmla="*/ 158 w 719"/>
                  <a:gd name="T67" fmla="*/ 568 h 719"/>
                  <a:gd name="T68" fmla="*/ 94 w 719"/>
                  <a:gd name="T69" fmla="*/ 505 h 719"/>
                  <a:gd name="T70" fmla="*/ 91 w 719"/>
                  <a:gd name="T71" fmla="*/ 497 h 719"/>
                  <a:gd name="T72" fmla="*/ 94 w 719"/>
                  <a:gd name="T73" fmla="*/ 488 h 719"/>
                  <a:gd name="T74" fmla="*/ 103 w 719"/>
                  <a:gd name="T75" fmla="*/ 485 h 719"/>
                  <a:gd name="T76" fmla="*/ 111 w 719"/>
                  <a:gd name="T77" fmla="*/ 488 h 719"/>
                  <a:gd name="T78" fmla="*/ 306 w 719"/>
                  <a:gd name="T79" fmla="*/ 397 h 719"/>
                  <a:gd name="T80" fmla="*/ 314 w 719"/>
                  <a:gd name="T81" fmla="*/ 394 h 719"/>
                  <a:gd name="T82" fmla="*/ 323 w 719"/>
                  <a:gd name="T83" fmla="*/ 398 h 719"/>
                  <a:gd name="T84" fmla="*/ 326 w 719"/>
                  <a:gd name="T85" fmla="*/ 406 h 719"/>
                  <a:gd name="T86" fmla="*/ 323 w 719"/>
                  <a:gd name="T87" fmla="*/ 414 h 719"/>
                  <a:gd name="T88" fmla="*/ 12 w 719"/>
                  <a:gd name="T89" fmla="*/ 0 h 719"/>
                  <a:gd name="T90" fmla="*/ 3 w 719"/>
                  <a:gd name="T91" fmla="*/ 5 h 719"/>
                  <a:gd name="T92" fmla="*/ 0 w 719"/>
                  <a:gd name="T93" fmla="*/ 13 h 719"/>
                  <a:gd name="T94" fmla="*/ 1 w 719"/>
                  <a:gd name="T95" fmla="*/ 713 h 719"/>
                  <a:gd name="T96" fmla="*/ 8 w 719"/>
                  <a:gd name="T97" fmla="*/ 719 h 719"/>
                  <a:gd name="T98" fmla="*/ 707 w 719"/>
                  <a:gd name="T99" fmla="*/ 719 h 719"/>
                  <a:gd name="T100" fmla="*/ 716 w 719"/>
                  <a:gd name="T101" fmla="*/ 716 h 719"/>
                  <a:gd name="T102" fmla="*/ 719 w 719"/>
                  <a:gd name="T103" fmla="*/ 707 h 719"/>
                  <a:gd name="T104" fmla="*/ 718 w 719"/>
                  <a:gd name="T105" fmla="*/ 8 h 719"/>
                  <a:gd name="T106" fmla="*/ 711 w 719"/>
                  <a:gd name="T107" fmla="*/ 2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19" h="719">
                    <a:moveTo>
                      <a:pt x="616" y="267"/>
                    </a:moveTo>
                    <a:lnTo>
                      <a:pt x="374" y="267"/>
                    </a:lnTo>
                    <a:lnTo>
                      <a:pt x="370" y="265"/>
                    </a:lnTo>
                    <a:lnTo>
                      <a:pt x="366" y="263"/>
                    </a:lnTo>
                    <a:lnTo>
                      <a:pt x="363" y="260"/>
                    </a:lnTo>
                    <a:lnTo>
                      <a:pt x="362" y="254"/>
                    </a:lnTo>
                    <a:lnTo>
                      <a:pt x="363" y="250"/>
                    </a:lnTo>
                    <a:lnTo>
                      <a:pt x="366" y="247"/>
                    </a:lnTo>
                    <a:lnTo>
                      <a:pt x="370" y="244"/>
                    </a:lnTo>
                    <a:lnTo>
                      <a:pt x="374" y="243"/>
                    </a:lnTo>
                    <a:lnTo>
                      <a:pt x="616" y="243"/>
                    </a:lnTo>
                    <a:lnTo>
                      <a:pt x="621" y="244"/>
                    </a:lnTo>
                    <a:lnTo>
                      <a:pt x="625" y="247"/>
                    </a:lnTo>
                    <a:lnTo>
                      <a:pt x="627" y="250"/>
                    </a:lnTo>
                    <a:lnTo>
                      <a:pt x="628" y="254"/>
                    </a:lnTo>
                    <a:lnTo>
                      <a:pt x="627" y="260"/>
                    </a:lnTo>
                    <a:lnTo>
                      <a:pt x="625" y="263"/>
                    </a:lnTo>
                    <a:lnTo>
                      <a:pt x="621" y="265"/>
                    </a:lnTo>
                    <a:lnTo>
                      <a:pt x="616" y="267"/>
                    </a:lnTo>
                    <a:close/>
                    <a:moveTo>
                      <a:pt x="616" y="528"/>
                    </a:moveTo>
                    <a:lnTo>
                      <a:pt x="374" y="528"/>
                    </a:lnTo>
                    <a:lnTo>
                      <a:pt x="370" y="527"/>
                    </a:lnTo>
                    <a:lnTo>
                      <a:pt x="366" y="525"/>
                    </a:lnTo>
                    <a:lnTo>
                      <a:pt x="363" y="521"/>
                    </a:lnTo>
                    <a:lnTo>
                      <a:pt x="362" y="516"/>
                    </a:lnTo>
                    <a:lnTo>
                      <a:pt x="363" y="512"/>
                    </a:lnTo>
                    <a:lnTo>
                      <a:pt x="366" y="507"/>
                    </a:lnTo>
                    <a:lnTo>
                      <a:pt x="370" y="505"/>
                    </a:lnTo>
                    <a:lnTo>
                      <a:pt x="374" y="504"/>
                    </a:lnTo>
                    <a:lnTo>
                      <a:pt x="616" y="504"/>
                    </a:lnTo>
                    <a:lnTo>
                      <a:pt x="621" y="505"/>
                    </a:lnTo>
                    <a:lnTo>
                      <a:pt x="625" y="507"/>
                    </a:lnTo>
                    <a:lnTo>
                      <a:pt x="627" y="512"/>
                    </a:lnTo>
                    <a:lnTo>
                      <a:pt x="628" y="516"/>
                    </a:lnTo>
                    <a:lnTo>
                      <a:pt x="627" y="521"/>
                    </a:lnTo>
                    <a:lnTo>
                      <a:pt x="625" y="525"/>
                    </a:lnTo>
                    <a:lnTo>
                      <a:pt x="621" y="527"/>
                    </a:lnTo>
                    <a:lnTo>
                      <a:pt x="616" y="528"/>
                    </a:lnTo>
                    <a:close/>
                    <a:moveTo>
                      <a:pt x="323" y="127"/>
                    </a:moveTo>
                    <a:lnTo>
                      <a:pt x="171" y="279"/>
                    </a:lnTo>
                    <a:lnTo>
                      <a:pt x="168" y="282"/>
                    </a:lnTo>
                    <a:lnTo>
                      <a:pt x="164" y="282"/>
                    </a:lnTo>
                    <a:lnTo>
                      <a:pt x="158" y="282"/>
                    </a:lnTo>
                    <a:lnTo>
                      <a:pt x="155" y="279"/>
                    </a:lnTo>
                    <a:lnTo>
                      <a:pt x="94" y="218"/>
                    </a:lnTo>
                    <a:lnTo>
                      <a:pt x="92" y="214"/>
                    </a:lnTo>
                    <a:lnTo>
                      <a:pt x="91" y="209"/>
                    </a:lnTo>
                    <a:lnTo>
                      <a:pt x="92" y="205"/>
                    </a:lnTo>
                    <a:lnTo>
                      <a:pt x="94" y="201"/>
                    </a:lnTo>
                    <a:lnTo>
                      <a:pt x="98" y="198"/>
                    </a:lnTo>
                    <a:lnTo>
                      <a:pt x="103" y="197"/>
                    </a:lnTo>
                    <a:lnTo>
                      <a:pt x="107" y="198"/>
                    </a:lnTo>
                    <a:lnTo>
                      <a:pt x="111" y="201"/>
                    </a:lnTo>
                    <a:lnTo>
                      <a:pt x="164" y="253"/>
                    </a:lnTo>
                    <a:lnTo>
                      <a:pt x="306" y="111"/>
                    </a:lnTo>
                    <a:lnTo>
                      <a:pt x="309" y="109"/>
                    </a:lnTo>
                    <a:lnTo>
                      <a:pt x="314" y="108"/>
                    </a:lnTo>
                    <a:lnTo>
                      <a:pt x="318" y="109"/>
                    </a:lnTo>
                    <a:lnTo>
                      <a:pt x="323" y="111"/>
                    </a:lnTo>
                    <a:lnTo>
                      <a:pt x="325" y="114"/>
                    </a:lnTo>
                    <a:lnTo>
                      <a:pt x="326" y="119"/>
                    </a:lnTo>
                    <a:lnTo>
                      <a:pt x="325" y="124"/>
                    </a:lnTo>
                    <a:lnTo>
                      <a:pt x="323" y="127"/>
                    </a:lnTo>
                    <a:close/>
                    <a:moveTo>
                      <a:pt x="323" y="414"/>
                    </a:moveTo>
                    <a:lnTo>
                      <a:pt x="171" y="565"/>
                    </a:lnTo>
                    <a:lnTo>
                      <a:pt x="168" y="568"/>
                    </a:lnTo>
                    <a:lnTo>
                      <a:pt x="164" y="569"/>
                    </a:lnTo>
                    <a:lnTo>
                      <a:pt x="158" y="568"/>
                    </a:lnTo>
                    <a:lnTo>
                      <a:pt x="155" y="565"/>
                    </a:lnTo>
                    <a:lnTo>
                      <a:pt x="94" y="505"/>
                    </a:lnTo>
                    <a:lnTo>
                      <a:pt x="92" y="502"/>
                    </a:lnTo>
                    <a:lnTo>
                      <a:pt x="91" y="497"/>
                    </a:lnTo>
                    <a:lnTo>
                      <a:pt x="92" y="493"/>
                    </a:lnTo>
                    <a:lnTo>
                      <a:pt x="94" y="488"/>
                    </a:lnTo>
                    <a:lnTo>
                      <a:pt x="98" y="486"/>
                    </a:lnTo>
                    <a:lnTo>
                      <a:pt x="103" y="485"/>
                    </a:lnTo>
                    <a:lnTo>
                      <a:pt x="107" y="486"/>
                    </a:lnTo>
                    <a:lnTo>
                      <a:pt x="111" y="488"/>
                    </a:lnTo>
                    <a:lnTo>
                      <a:pt x="164" y="540"/>
                    </a:lnTo>
                    <a:lnTo>
                      <a:pt x="306" y="397"/>
                    </a:lnTo>
                    <a:lnTo>
                      <a:pt x="309" y="395"/>
                    </a:lnTo>
                    <a:lnTo>
                      <a:pt x="314" y="394"/>
                    </a:lnTo>
                    <a:lnTo>
                      <a:pt x="318" y="395"/>
                    </a:lnTo>
                    <a:lnTo>
                      <a:pt x="323" y="398"/>
                    </a:lnTo>
                    <a:lnTo>
                      <a:pt x="325" y="401"/>
                    </a:lnTo>
                    <a:lnTo>
                      <a:pt x="326" y="406"/>
                    </a:lnTo>
                    <a:lnTo>
                      <a:pt x="325" y="410"/>
                    </a:lnTo>
                    <a:lnTo>
                      <a:pt x="323" y="414"/>
                    </a:lnTo>
                    <a:close/>
                    <a:moveTo>
                      <a:pt x="707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707"/>
                    </a:lnTo>
                    <a:lnTo>
                      <a:pt x="1" y="713"/>
                    </a:lnTo>
                    <a:lnTo>
                      <a:pt x="3" y="716"/>
                    </a:lnTo>
                    <a:lnTo>
                      <a:pt x="8" y="719"/>
                    </a:lnTo>
                    <a:lnTo>
                      <a:pt x="12" y="719"/>
                    </a:lnTo>
                    <a:lnTo>
                      <a:pt x="707" y="719"/>
                    </a:lnTo>
                    <a:lnTo>
                      <a:pt x="711" y="719"/>
                    </a:lnTo>
                    <a:lnTo>
                      <a:pt x="716" y="716"/>
                    </a:lnTo>
                    <a:lnTo>
                      <a:pt x="718" y="713"/>
                    </a:lnTo>
                    <a:lnTo>
                      <a:pt x="719" y="707"/>
                    </a:lnTo>
                    <a:lnTo>
                      <a:pt x="719" y="13"/>
                    </a:lnTo>
                    <a:lnTo>
                      <a:pt x="718" y="8"/>
                    </a:lnTo>
                    <a:lnTo>
                      <a:pt x="716" y="5"/>
                    </a:lnTo>
                    <a:lnTo>
                      <a:pt x="711" y="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rtl="0"/>
                <a:endParaRPr lang="es-ES" dirty="0"/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487F248-A68A-41AE-AA32-444A3B86C10D}"/>
              </a:ext>
            </a:extLst>
          </p:cNvPr>
          <p:cNvGrpSpPr/>
          <p:nvPr/>
        </p:nvGrpSpPr>
        <p:grpSpPr>
          <a:xfrm>
            <a:off x="1240447" y="986603"/>
            <a:ext cx="4011917" cy="972000"/>
            <a:chOff x="1778745" y="1323132"/>
            <a:chExt cx="3771900" cy="939800"/>
          </a:xfrm>
        </p:grpSpPr>
        <p:sp>
          <p:nvSpPr>
            <p:cNvPr id="47" name="Rectángulo: Esquinas redondeadas 26">
              <a:extLst>
                <a:ext uri="{FF2B5EF4-FFF2-40B4-BE49-F238E27FC236}">
                  <a16:creationId xmlns:a16="http://schemas.microsoft.com/office/drawing/2014/main" id="{D408FCB4-C6FD-4C43-BAED-CBC4E149F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78745" y="1422534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/>
              <a:r>
                <a:rPr lang="es-ES" sz="1600" dirty="0"/>
                <a:t>8. HISTORIAL DE REVISIONES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AB569846-A448-441F-A902-ECF4B93323F1}"/>
                </a:ext>
              </a:extLst>
            </p:cNvPr>
            <p:cNvGrpSpPr/>
            <p:nvPr/>
          </p:nvGrpSpPr>
          <p:grpSpPr>
            <a:xfrm>
              <a:off x="4610845" y="1323132"/>
              <a:ext cx="939800" cy="939800"/>
              <a:chOff x="4610845" y="1323132"/>
              <a:chExt cx="939800" cy="939800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DC9E70C-64F9-4108-AF56-58C439F73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10845" y="1323132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9" name="Forma libre 4346" descr="Icono de gráfico de cajas y bigotes. ">
                <a:extLst>
                  <a:ext uri="{FF2B5EF4-FFF2-40B4-BE49-F238E27FC236}">
                    <a16:creationId xmlns:a16="http://schemas.microsoft.com/office/drawing/2014/main" id="{05540E29-FF8F-40EC-AA00-126CDFD161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7866" y="1620153"/>
                <a:ext cx="345758" cy="345758"/>
              </a:xfrm>
              <a:custGeom>
                <a:avLst/>
                <a:gdLst>
                  <a:gd name="T0" fmla="*/ 706 w 898"/>
                  <a:gd name="T1" fmla="*/ 479 h 898"/>
                  <a:gd name="T2" fmla="*/ 652 w 898"/>
                  <a:gd name="T3" fmla="*/ 556 h 898"/>
                  <a:gd name="T4" fmla="*/ 632 w 898"/>
                  <a:gd name="T5" fmla="*/ 551 h 898"/>
                  <a:gd name="T6" fmla="*/ 576 w 898"/>
                  <a:gd name="T7" fmla="*/ 477 h 898"/>
                  <a:gd name="T8" fmla="*/ 571 w 898"/>
                  <a:gd name="T9" fmla="*/ 398 h 898"/>
                  <a:gd name="T10" fmla="*/ 628 w 898"/>
                  <a:gd name="T11" fmla="*/ 129 h 898"/>
                  <a:gd name="T12" fmla="*/ 643 w 898"/>
                  <a:gd name="T13" fmla="*/ 114 h 898"/>
                  <a:gd name="T14" fmla="*/ 658 w 898"/>
                  <a:gd name="T15" fmla="*/ 129 h 898"/>
                  <a:gd name="T16" fmla="*/ 717 w 898"/>
                  <a:gd name="T17" fmla="*/ 398 h 898"/>
                  <a:gd name="T18" fmla="*/ 621 w 898"/>
                  <a:gd name="T19" fmla="*/ 758 h 898"/>
                  <a:gd name="T20" fmla="*/ 589 w 898"/>
                  <a:gd name="T21" fmla="*/ 727 h 898"/>
                  <a:gd name="T22" fmla="*/ 589 w 898"/>
                  <a:gd name="T23" fmla="*/ 680 h 898"/>
                  <a:gd name="T24" fmla="*/ 621 w 898"/>
                  <a:gd name="T25" fmla="*/ 648 h 898"/>
                  <a:gd name="T26" fmla="*/ 667 w 898"/>
                  <a:gd name="T27" fmla="*/ 648 h 898"/>
                  <a:gd name="T28" fmla="*/ 699 w 898"/>
                  <a:gd name="T29" fmla="*/ 680 h 898"/>
                  <a:gd name="T30" fmla="*/ 699 w 898"/>
                  <a:gd name="T31" fmla="*/ 727 h 898"/>
                  <a:gd name="T32" fmla="*/ 667 w 898"/>
                  <a:gd name="T33" fmla="*/ 758 h 898"/>
                  <a:gd name="T34" fmla="*/ 536 w 898"/>
                  <a:gd name="T35" fmla="*/ 294 h 898"/>
                  <a:gd name="T36" fmla="*/ 479 w 898"/>
                  <a:gd name="T37" fmla="*/ 546 h 898"/>
                  <a:gd name="T38" fmla="*/ 461 w 898"/>
                  <a:gd name="T39" fmla="*/ 558 h 898"/>
                  <a:gd name="T40" fmla="*/ 450 w 898"/>
                  <a:gd name="T41" fmla="*/ 299 h 898"/>
                  <a:gd name="T42" fmla="*/ 390 w 898"/>
                  <a:gd name="T43" fmla="*/ 287 h 898"/>
                  <a:gd name="T44" fmla="*/ 398 w 898"/>
                  <a:gd name="T45" fmla="*/ 211 h 898"/>
                  <a:gd name="T46" fmla="*/ 454 w 898"/>
                  <a:gd name="T47" fmla="*/ 118 h 898"/>
                  <a:gd name="T48" fmla="*/ 475 w 898"/>
                  <a:gd name="T49" fmla="*/ 118 h 898"/>
                  <a:gd name="T50" fmla="*/ 530 w 898"/>
                  <a:gd name="T51" fmla="*/ 211 h 898"/>
                  <a:gd name="T52" fmla="*/ 465 w 898"/>
                  <a:gd name="T53" fmla="*/ 763 h 898"/>
                  <a:gd name="T54" fmla="*/ 422 w 898"/>
                  <a:gd name="T55" fmla="*/ 745 h 898"/>
                  <a:gd name="T56" fmla="*/ 405 w 898"/>
                  <a:gd name="T57" fmla="*/ 703 h 898"/>
                  <a:gd name="T58" fmla="*/ 422 w 898"/>
                  <a:gd name="T59" fmla="*/ 661 h 898"/>
                  <a:gd name="T60" fmla="*/ 465 w 898"/>
                  <a:gd name="T61" fmla="*/ 643 h 898"/>
                  <a:gd name="T62" fmla="*/ 506 w 898"/>
                  <a:gd name="T63" fmla="*/ 661 h 898"/>
                  <a:gd name="T64" fmla="*/ 525 w 898"/>
                  <a:gd name="T65" fmla="*/ 703 h 898"/>
                  <a:gd name="T66" fmla="*/ 506 w 898"/>
                  <a:gd name="T67" fmla="*/ 745 h 898"/>
                  <a:gd name="T68" fmla="*/ 465 w 898"/>
                  <a:gd name="T69" fmla="*/ 763 h 898"/>
                  <a:gd name="T70" fmla="*/ 318 w 898"/>
                  <a:gd name="T71" fmla="*/ 419 h 898"/>
                  <a:gd name="T72" fmla="*/ 263 w 898"/>
                  <a:gd name="T73" fmla="*/ 556 h 898"/>
                  <a:gd name="T74" fmla="*/ 242 w 898"/>
                  <a:gd name="T75" fmla="*/ 551 h 898"/>
                  <a:gd name="T76" fmla="*/ 186 w 898"/>
                  <a:gd name="T77" fmla="*/ 417 h 898"/>
                  <a:gd name="T78" fmla="*/ 181 w 898"/>
                  <a:gd name="T79" fmla="*/ 339 h 898"/>
                  <a:gd name="T80" fmla="*/ 240 w 898"/>
                  <a:gd name="T81" fmla="*/ 129 h 898"/>
                  <a:gd name="T82" fmla="*/ 255 w 898"/>
                  <a:gd name="T83" fmla="*/ 114 h 898"/>
                  <a:gd name="T84" fmla="*/ 270 w 898"/>
                  <a:gd name="T85" fmla="*/ 129 h 898"/>
                  <a:gd name="T86" fmla="*/ 329 w 898"/>
                  <a:gd name="T87" fmla="*/ 339 h 898"/>
                  <a:gd name="T88" fmla="*/ 231 w 898"/>
                  <a:gd name="T89" fmla="*/ 758 h 898"/>
                  <a:gd name="T90" fmla="*/ 200 w 898"/>
                  <a:gd name="T91" fmla="*/ 727 h 898"/>
                  <a:gd name="T92" fmla="*/ 200 w 898"/>
                  <a:gd name="T93" fmla="*/ 680 h 898"/>
                  <a:gd name="T94" fmla="*/ 231 w 898"/>
                  <a:gd name="T95" fmla="*/ 648 h 898"/>
                  <a:gd name="T96" fmla="*/ 278 w 898"/>
                  <a:gd name="T97" fmla="*/ 648 h 898"/>
                  <a:gd name="T98" fmla="*/ 311 w 898"/>
                  <a:gd name="T99" fmla="*/ 680 h 898"/>
                  <a:gd name="T100" fmla="*/ 311 w 898"/>
                  <a:gd name="T101" fmla="*/ 727 h 898"/>
                  <a:gd name="T102" fmla="*/ 278 w 898"/>
                  <a:gd name="T103" fmla="*/ 758 h 898"/>
                  <a:gd name="T104" fmla="*/ 10 w 898"/>
                  <a:gd name="T105" fmla="*/ 2 h 898"/>
                  <a:gd name="T106" fmla="*/ 1 w 898"/>
                  <a:gd name="T107" fmla="*/ 886 h 898"/>
                  <a:gd name="T108" fmla="*/ 883 w 898"/>
                  <a:gd name="T109" fmla="*/ 898 h 898"/>
                  <a:gd name="T110" fmla="*/ 898 w 898"/>
                  <a:gd name="T111" fmla="*/ 883 h 898"/>
                  <a:gd name="T112" fmla="*/ 886 w 898"/>
                  <a:gd name="T11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8" h="898">
                    <a:moveTo>
                      <a:pt x="718" y="464"/>
                    </a:moveTo>
                    <a:lnTo>
                      <a:pt x="718" y="467"/>
                    </a:lnTo>
                    <a:lnTo>
                      <a:pt x="717" y="470"/>
                    </a:lnTo>
                    <a:lnTo>
                      <a:pt x="716" y="472"/>
                    </a:lnTo>
                    <a:lnTo>
                      <a:pt x="714" y="474"/>
                    </a:lnTo>
                    <a:lnTo>
                      <a:pt x="712" y="477"/>
                    </a:lnTo>
                    <a:lnTo>
                      <a:pt x="710" y="478"/>
                    </a:lnTo>
                    <a:lnTo>
                      <a:pt x="706" y="479"/>
                    </a:lnTo>
                    <a:lnTo>
                      <a:pt x="703" y="479"/>
                    </a:lnTo>
                    <a:lnTo>
                      <a:pt x="658" y="479"/>
                    </a:lnTo>
                    <a:lnTo>
                      <a:pt x="658" y="543"/>
                    </a:lnTo>
                    <a:lnTo>
                      <a:pt x="658" y="546"/>
                    </a:lnTo>
                    <a:lnTo>
                      <a:pt x="657" y="549"/>
                    </a:lnTo>
                    <a:lnTo>
                      <a:pt x="656" y="551"/>
                    </a:lnTo>
                    <a:lnTo>
                      <a:pt x="654" y="554"/>
                    </a:lnTo>
                    <a:lnTo>
                      <a:pt x="652" y="556"/>
                    </a:lnTo>
                    <a:lnTo>
                      <a:pt x="650" y="557"/>
                    </a:lnTo>
                    <a:lnTo>
                      <a:pt x="647" y="558"/>
                    </a:lnTo>
                    <a:lnTo>
                      <a:pt x="643" y="558"/>
                    </a:lnTo>
                    <a:lnTo>
                      <a:pt x="641" y="558"/>
                    </a:lnTo>
                    <a:lnTo>
                      <a:pt x="638" y="557"/>
                    </a:lnTo>
                    <a:lnTo>
                      <a:pt x="636" y="556"/>
                    </a:lnTo>
                    <a:lnTo>
                      <a:pt x="634" y="554"/>
                    </a:lnTo>
                    <a:lnTo>
                      <a:pt x="632" y="551"/>
                    </a:lnTo>
                    <a:lnTo>
                      <a:pt x="631" y="549"/>
                    </a:lnTo>
                    <a:lnTo>
                      <a:pt x="629" y="546"/>
                    </a:lnTo>
                    <a:lnTo>
                      <a:pt x="628" y="543"/>
                    </a:lnTo>
                    <a:lnTo>
                      <a:pt x="628" y="479"/>
                    </a:lnTo>
                    <a:lnTo>
                      <a:pt x="583" y="479"/>
                    </a:lnTo>
                    <a:lnTo>
                      <a:pt x="581" y="479"/>
                    </a:lnTo>
                    <a:lnTo>
                      <a:pt x="578" y="478"/>
                    </a:lnTo>
                    <a:lnTo>
                      <a:pt x="576" y="477"/>
                    </a:lnTo>
                    <a:lnTo>
                      <a:pt x="574" y="474"/>
                    </a:lnTo>
                    <a:lnTo>
                      <a:pt x="572" y="472"/>
                    </a:lnTo>
                    <a:lnTo>
                      <a:pt x="571" y="470"/>
                    </a:lnTo>
                    <a:lnTo>
                      <a:pt x="570" y="467"/>
                    </a:lnTo>
                    <a:lnTo>
                      <a:pt x="570" y="464"/>
                    </a:lnTo>
                    <a:lnTo>
                      <a:pt x="570" y="404"/>
                    </a:lnTo>
                    <a:lnTo>
                      <a:pt x="570" y="402"/>
                    </a:lnTo>
                    <a:lnTo>
                      <a:pt x="571" y="398"/>
                    </a:lnTo>
                    <a:lnTo>
                      <a:pt x="572" y="396"/>
                    </a:lnTo>
                    <a:lnTo>
                      <a:pt x="574" y="394"/>
                    </a:lnTo>
                    <a:lnTo>
                      <a:pt x="576" y="392"/>
                    </a:lnTo>
                    <a:lnTo>
                      <a:pt x="578" y="391"/>
                    </a:lnTo>
                    <a:lnTo>
                      <a:pt x="581" y="390"/>
                    </a:lnTo>
                    <a:lnTo>
                      <a:pt x="583" y="389"/>
                    </a:lnTo>
                    <a:lnTo>
                      <a:pt x="628" y="389"/>
                    </a:lnTo>
                    <a:lnTo>
                      <a:pt x="628" y="129"/>
                    </a:lnTo>
                    <a:lnTo>
                      <a:pt x="629" y="126"/>
                    </a:lnTo>
                    <a:lnTo>
                      <a:pt x="631" y="123"/>
                    </a:lnTo>
                    <a:lnTo>
                      <a:pt x="632" y="121"/>
                    </a:lnTo>
                    <a:lnTo>
                      <a:pt x="634" y="118"/>
                    </a:lnTo>
                    <a:lnTo>
                      <a:pt x="636" y="117"/>
                    </a:lnTo>
                    <a:lnTo>
                      <a:pt x="638" y="115"/>
                    </a:lnTo>
                    <a:lnTo>
                      <a:pt x="641" y="114"/>
                    </a:lnTo>
                    <a:lnTo>
                      <a:pt x="643" y="114"/>
                    </a:lnTo>
                    <a:lnTo>
                      <a:pt x="647" y="114"/>
                    </a:lnTo>
                    <a:lnTo>
                      <a:pt x="650" y="115"/>
                    </a:lnTo>
                    <a:lnTo>
                      <a:pt x="652" y="117"/>
                    </a:lnTo>
                    <a:lnTo>
                      <a:pt x="654" y="118"/>
                    </a:lnTo>
                    <a:lnTo>
                      <a:pt x="656" y="121"/>
                    </a:lnTo>
                    <a:lnTo>
                      <a:pt x="657" y="123"/>
                    </a:lnTo>
                    <a:lnTo>
                      <a:pt x="658" y="127"/>
                    </a:lnTo>
                    <a:lnTo>
                      <a:pt x="658" y="129"/>
                    </a:lnTo>
                    <a:lnTo>
                      <a:pt x="658" y="389"/>
                    </a:lnTo>
                    <a:lnTo>
                      <a:pt x="703" y="389"/>
                    </a:lnTo>
                    <a:lnTo>
                      <a:pt x="706" y="390"/>
                    </a:lnTo>
                    <a:lnTo>
                      <a:pt x="710" y="391"/>
                    </a:lnTo>
                    <a:lnTo>
                      <a:pt x="712" y="392"/>
                    </a:lnTo>
                    <a:lnTo>
                      <a:pt x="714" y="394"/>
                    </a:lnTo>
                    <a:lnTo>
                      <a:pt x="716" y="396"/>
                    </a:lnTo>
                    <a:lnTo>
                      <a:pt x="717" y="398"/>
                    </a:lnTo>
                    <a:lnTo>
                      <a:pt x="718" y="402"/>
                    </a:lnTo>
                    <a:lnTo>
                      <a:pt x="718" y="404"/>
                    </a:lnTo>
                    <a:lnTo>
                      <a:pt x="718" y="464"/>
                    </a:lnTo>
                    <a:close/>
                    <a:moveTo>
                      <a:pt x="643" y="763"/>
                    </a:moveTo>
                    <a:lnTo>
                      <a:pt x="638" y="762"/>
                    </a:lnTo>
                    <a:lnTo>
                      <a:pt x="632" y="762"/>
                    </a:lnTo>
                    <a:lnTo>
                      <a:pt x="626" y="760"/>
                    </a:lnTo>
                    <a:lnTo>
                      <a:pt x="621" y="758"/>
                    </a:lnTo>
                    <a:lnTo>
                      <a:pt x="616" y="756"/>
                    </a:lnTo>
                    <a:lnTo>
                      <a:pt x="610" y="753"/>
                    </a:lnTo>
                    <a:lnTo>
                      <a:pt x="606" y="749"/>
                    </a:lnTo>
                    <a:lnTo>
                      <a:pt x="602" y="745"/>
                    </a:lnTo>
                    <a:lnTo>
                      <a:pt x="597" y="741"/>
                    </a:lnTo>
                    <a:lnTo>
                      <a:pt x="594" y="737"/>
                    </a:lnTo>
                    <a:lnTo>
                      <a:pt x="591" y="731"/>
                    </a:lnTo>
                    <a:lnTo>
                      <a:pt x="589" y="727"/>
                    </a:lnTo>
                    <a:lnTo>
                      <a:pt x="587" y="720"/>
                    </a:lnTo>
                    <a:lnTo>
                      <a:pt x="586" y="715"/>
                    </a:lnTo>
                    <a:lnTo>
                      <a:pt x="584" y="710"/>
                    </a:lnTo>
                    <a:lnTo>
                      <a:pt x="583" y="703"/>
                    </a:lnTo>
                    <a:lnTo>
                      <a:pt x="584" y="697"/>
                    </a:lnTo>
                    <a:lnTo>
                      <a:pt x="586" y="692"/>
                    </a:lnTo>
                    <a:lnTo>
                      <a:pt x="587" y="685"/>
                    </a:lnTo>
                    <a:lnTo>
                      <a:pt x="589" y="680"/>
                    </a:lnTo>
                    <a:lnTo>
                      <a:pt x="591" y="674"/>
                    </a:lnTo>
                    <a:lnTo>
                      <a:pt x="594" y="670"/>
                    </a:lnTo>
                    <a:lnTo>
                      <a:pt x="597" y="665"/>
                    </a:lnTo>
                    <a:lnTo>
                      <a:pt x="602" y="661"/>
                    </a:lnTo>
                    <a:lnTo>
                      <a:pt x="606" y="657"/>
                    </a:lnTo>
                    <a:lnTo>
                      <a:pt x="610" y="653"/>
                    </a:lnTo>
                    <a:lnTo>
                      <a:pt x="616" y="651"/>
                    </a:lnTo>
                    <a:lnTo>
                      <a:pt x="621" y="648"/>
                    </a:lnTo>
                    <a:lnTo>
                      <a:pt x="626" y="646"/>
                    </a:lnTo>
                    <a:lnTo>
                      <a:pt x="632" y="645"/>
                    </a:lnTo>
                    <a:lnTo>
                      <a:pt x="638" y="643"/>
                    </a:lnTo>
                    <a:lnTo>
                      <a:pt x="643" y="643"/>
                    </a:lnTo>
                    <a:lnTo>
                      <a:pt x="650" y="643"/>
                    </a:lnTo>
                    <a:lnTo>
                      <a:pt x="656" y="645"/>
                    </a:lnTo>
                    <a:lnTo>
                      <a:pt x="662" y="646"/>
                    </a:lnTo>
                    <a:lnTo>
                      <a:pt x="667" y="648"/>
                    </a:lnTo>
                    <a:lnTo>
                      <a:pt x="672" y="651"/>
                    </a:lnTo>
                    <a:lnTo>
                      <a:pt x="678" y="653"/>
                    </a:lnTo>
                    <a:lnTo>
                      <a:pt x="682" y="657"/>
                    </a:lnTo>
                    <a:lnTo>
                      <a:pt x="686" y="661"/>
                    </a:lnTo>
                    <a:lnTo>
                      <a:pt x="690" y="665"/>
                    </a:lnTo>
                    <a:lnTo>
                      <a:pt x="694" y="670"/>
                    </a:lnTo>
                    <a:lnTo>
                      <a:pt x="697" y="674"/>
                    </a:lnTo>
                    <a:lnTo>
                      <a:pt x="699" y="680"/>
                    </a:lnTo>
                    <a:lnTo>
                      <a:pt x="701" y="685"/>
                    </a:lnTo>
                    <a:lnTo>
                      <a:pt x="702" y="692"/>
                    </a:lnTo>
                    <a:lnTo>
                      <a:pt x="703" y="697"/>
                    </a:lnTo>
                    <a:lnTo>
                      <a:pt x="703" y="703"/>
                    </a:lnTo>
                    <a:lnTo>
                      <a:pt x="703" y="710"/>
                    </a:lnTo>
                    <a:lnTo>
                      <a:pt x="702" y="715"/>
                    </a:lnTo>
                    <a:lnTo>
                      <a:pt x="701" y="720"/>
                    </a:lnTo>
                    <a:lnTo>
                      <a:pt x="699" y="727"/>
                    </a:lnTo>
                    <a:lnTo>
                      <a:pt x="697" y="731"/>
                    </a:lnTo>
                    <a:lnTo>
                      <a:pt x="694" y="737"/>
                    </a:lnTo>
                    <a:lnTo>
                      <a:pt x="690" y="741"/>
                    </a:lnTo>
                    <a:lnTo>
                      <a:pt x="686" y="745"/>
                    </a:lnTo>
                    <a:lnTo>
                      <a:pt x="682" y="749"/>
                    </a:lnTo>
                    <a:lnTo>
                      <a:pt x="678" y="753"/>
                    </a:lnTo>
                    <a:lnTo>
                      <a:pt x="672" y="756"/>
                    </a:lnTo>
                    <a:lnTo>
                      <a:pt x="667" y="758"/>
                    </a:lnTo>
                    <a:lnTo>
                      <a:pt x="662" y="760"/>
                    </a:lnTo>
                    <a:lnTo>
                      <a:pt x="656" y="762"/>
                    </a:lnTo>
                    <a:lnTo>
                      <a:pt x="650" y="762"/>
                    </a:lnTo>
                    <a:lnTo>
                      <a:pt x="643" y="763"/>
                    </a:lnTo>
                    <a:close/>
                    <a:moveTo>
                      <a:pt x="540" y="284"/>
                    </a:moveTo>
                    <a:lnTo>
                      <a:pt x="538" y="287"/>
                    </a:lnTo>
                    <a:lnTo>
                      <a:pt x="537" y="290"/>
                    </a:lnTo>
                    <a:lnTo>
                      <a:pt x="536" y="294"/>
                    </a:lnTo>
                    <a:lnTo>
                      <a:pt x="534" y="296"/>
                    </a:lnTo>
                    <a:lnTo>
                      <a:pt x="532" y="297"/>
                    </a:lnTo>
                    <a:lnTo>
                      <a:pt x="530" y="298"/>
                    </a:lnTo>
                    <a:lnTo>
                      <a:pt x="527" y="299"/>
                    </a:lnTo>
                    <a:lnTo>
                      <a:pt x="525" y="299"/>
                    </a:lnTo>
                    <a:lnTo>
                      <a:pt x="480" y="299"/>
                    </a:lnTo>
                    <a:lnTo>
                      <a:pt x="480" y="543"/>
                    </a:lnTo>
                    <a:lnTo>
                      <a:pt x="479" y="546"/>
                    </a:lnTo>
                    <a:lnTo>
                      <a:pt x="479" y="549"/>
                    </a:lnTo>
                    <a:lnTo>
                      <a:pt x="476" y="551"/>
                    </a:lnTo>
                    <a:lnTo>
                      <a:pt x="475" y="554"/>
                    </a:lnTo>
                    <a:lnTo>
                      <a:pt x="472" y="556"/>
                    </a:lnTo>
                    <a:lnTo>
                      <a:pt x="470" y="557"/>
                    </a:lnTo>
                    <a:lnTo>
                      <a:pt x="467" y="558"/>
                    </a:lnTo>
                    <a:lnTo>
                      <a:pt x="465" y="558"/>
                    </a:lnTo>
                    <a:lnTo>
                      <a:pt x="461" y="558"/>
                    </a:lnTo>
                    <a:lnTo>
                      <a:pt x="458" y="557"/>
                    </a:lnTo>
                    <a:lnTo>
                      <a:pt x="456" y="556"/>
                    </a:lnTo>
                    <a:lnTo>
                      <a:pt x="454" y="554"/>
                    </a:lnTo>
                    <a:lnTo>
                      <a:pt x="452" y="551"/>
                    </a:lnTo>
                    <a:lnTo>
                      <a:pt x="451" y="549"/>
                    </a:lnTo>
                    <a:lnTo>
                      <a:pt x="450" y="546"/>
                    </a:lnTo>
                    <a:lnTo>
                      <a:pt x="450" y="543"/>
                    </a:lnTo>
                    <a:lnTo>
                      <a:pt x="450" y="299"/>
                    </a:lnTo>
                    <a:lnTo>
                      <a:pt x="405" y="299"/>
                    </a:lnTo>
                    <a:lnTo>
                      <a:pt x="402" y="299"/>
                    </a:lnTo>
                    <a:lnTo>
                      <a:pt x="398" y="298"/>
                    </a:lnTo>
                    <a:lnTo>
                      <a:pt x="396" y="297"/>
                    </a:lnTo>
                    <a:lnTo>
                      <a:pt x="394" y="296"/>
                    </a:lnTo>
                    <a:lnTo>
                      <a:pt x="392" y="294"/>
                    </a:lnTo>
                    <a:lnTo>
                      <a:pt x="391" y="290"/>
                    </a:lnTo>
                    <a:lnTo>
                      <a:pt x="390" y="287"/>
                    </a:lnTo>
                    <a:lnTo>
                      <a:pt x="390" y="284"/>
                    </a:lnTo>
                    <a:lnTo>
                      <a:pt x="390" y="225"/>
                    </a:lnTo>
                    <a:lnTo>
                      <a:pt x="390" y="222"/>
                    </a:lnTo>
                    <a:lnTo>
                      <a:pt x="391" y="219"/>
                    </a:lnTo>
                    <a:lnTo>
                      <a:pt x="392" y="217"/>
                    </a:lnTo>
                    <a:lnTo>
                      <a:pt x="394" y="214"/>
                    </a:lnTo>
                    <a:lnTo>
                      <a:pt x="396" y="212"/>
                    </a:lnTo>
                    <a:lnTo>
                      <a:pt x="398" y="211"/>
                    </a:lnTo>
                    <a:lnTo>
                      <a:pt x="402" y="210"/>
                    </a:lnTo>
                    <a:lnTo>
                      <a:pt x="405" y="210"/>
                    </a:lnTo>
                    <a:lnTo>
                      <a:pt x="450" y="210"/>
                    </a:lnTo>
                    <a:lnTo>
                      <a:pt x="450" y="129"/>
                    </a:lnTo>
                    <a:lnTo>
                      <a:pt x="450" y="126"/>
                    </a:lnTo>
                    <a:lnTo>
                      <a:pt x="451" y="123"/>
                    </a:lnTo>
                    <a:lnTo>
                      <a:pt x="452" y="121"/>
                    </a:lnTo>
                    <a:lnTo>
                      <a:pt x="454" y="118"/>
                    </a:lnTo>
                    <a:lnTo>
                      <a:pt x="456" y="117"/>
                    </a:lnTo>
                    <a:lnTo>
                      <a:pt x="458" y="115"/>
                    </a:lnTo>
                    <a:lnTo>
                      <a:pt x="461" y="114"/>
                    </a:lnTo>
                    <a:lnTo>
                      <a:pt x="465" y="114"/>
                    </a:lnTo>
                    <a:lnTo>
                      <a:pt x="467" y="114"/>
                    </a:lnTo>
                    <a:lnTo>
                      <a:pt x="470" y="115"/>
                    </a:lnTo>
                    <a:lnTo>
                      <a:pt x="472" y="117"/>
                    </a:lnTo>
                    <a:lnTo>
                      <a:pt x="475" y="118"/>
                    </a:lnTo>
                    <a:lnTo>
                      <a:pt x="476" y="121"/>
                    </a:lnTo>
                    <a:lnTo>
                      <a:pt x="479" y="123"/>
                    </a:lnTo>
                    <a:lnTo>
                      <a:pt x="479" y="127"/>
                    </a:lnTo>
                    <a:lnTo>
                      <a:pt x="480" y="129"/>
                    </a:lnTo>
                    <a:lnTo>
                      <a:pt x="480" y="210"/>
                    </a:lnTo>
                    <a:lnTo>
                      <a:pt x="525" y="210"/>
                    </a:lnTo>
                    <a:lnTo>
                      <a:pt x="527" y="210"/>
                    </a:lnTo>
                    <a:lnTo>
                      <a:pt x="530" y="211"/>
                    </a:lnTo>
                    <a:lnTo>
                      <a:pt x="532" y="212"/>
                    </a:lnTo>
                    <a:lnTo>
                      <a:pt x="534" y="214"/>
                    </a:lnTo>
                    <a:lnTo>
                      <a:pt x="536" y="217"/>
                    </a:lnTo>
                    <a:lnTo>
                      <a:pt x="537" y="219"/>
                    </a:lnTo>
                    <a:lnTo>
                      <a:pt x="538" y="222"/>
                    </a:lnTo>
                    <a:lnTo>
                      <a:pt x="540" y="225"/>
                    </a:lnTo>
                    <a:lnTo>
                      <a:pt x="540" y="284"/>
                    </a:lnTo>
                    <a:close/>
                    <a:moveTo>
                      <a:pt x="465" y="763"/>
                    </a:moveTo>
                    <a:lnTo>
                      <a:pt x="458" y="762"/>
                    </a:lnTo>
                    <a:lnTo>
                      <a:pt x="452" y="762"/>
                    </a:lnTo>
                    <a:lnTo>
                      <a:pt x="446" y="760"/>
                    </a:lnTo>
                    <a:lnTo>
                      <a:pt x="441" y="758"/>
                    </a:lnTo>
                    <a:lnTo>
                      <a:pt x="436" y="756"/>
                    </a:lnTo>
                    <a:lnTo>
                      <a:pt x="430" y="753"/>
                    </a:lnTo>
                    <a:lnTo>
                      <a:pt x="426" y="749"/>
                    </a:lnTo>
                    <a:lnTo>
                      <a:pt x="422" y="745"/>
                    </a:lnTo>
                    <a:lnTo>
                      <a:pt x="419" y="741"/>
                    </a:lnTo>
                    <a:lnTo>
                      <a:pt x="414" y="737"/>
                    </a:lnTo>
                    <a:lnTo>
                      <a:pt x="412" y="731"/>
                    </a:lnTo>
                    <a:lnTo>
                      <a:pt x="409" y="727"/>
                    </a:lnTo>
                    <a:lnTo>
                      <a:pt x="407" y="720"/>
                    </a:lnTo>
                    <a:lnTo>
                      <a:pt x="406" y="715"/>
                    </a:lnTo>
                    <a:lnTo>
                      <a:pt x="405" y="710"/>
                    </a:lnTo>
                    <a:lnTo>
                      <a:pt x="405" y="703"/>
                    </a:lnTo>
                    <a:lnTo>
                      <a:pt x="405" y="697"/>
                    </a:lnTo>
                    <a:lnTo>
                      <a:pt x="406" y="692"/>
                    </a:lnTo>
                    <a:lnTo>
                      <a:pt x="407" y="685"/>
                    </a:lnTo>
                    <a:lnTo>
                      <a:pt x="409" y="680"/>
                    </a:lnTo>
                    <a:lnTo>
                      <a:pt x="412" y="674"/>
                    </a:lnTo>
                    <a:lnTo>
                      <a:pt x="414" y="670"/>
                    </a:lnTo>
                    <a:lnTo>
                      <a:pt x="419" y="665"/>
                    </a:lnTo>
                    <a:lnTo>
                      <a:pt x="422" y="661"/>
                    </a:lnTo>
                    <a:lnTo>
                      <a:pt x="426" y="657"/>
                    </a:lnTo>
                    <a:lnTo>
                      <a:pt x="430" y="653"/>
                    </a:lnTo>
                    <a:lnTo>
                      <a:pt x="436" y="651"/>
                    </a:lnTo>
                    <a:lnTo>
                      <a:pt x="441" y="648"/>
                    </a:lnTo>
                    <a:lnTo>
                      <a:pt x="446" y="646"/>
                    </a:lnTo>
                    <a:lnTo>
                      <a:pt x="452" y="645"/>
                    </a:lnTo>
                    <a:lnTo>
                      <a:pt x="458" y="643"/>
                    </a:lnTo>
                    <a:lnTo>
                      <a:pt x="465" y="643"/>
                    </a:lnTo>
                    <a:lnTo>
                      <a:pt x="470" y="643"/>
                    </a:lnTo>
                    <a:lnTo>
                      <a:pt x="476" y="645"/>
                    </a:lnTo>
                    <a:lnTo>
                      <a:pt x="482" y="646"/>
                    </a:lnTo>
                    <a:lnTo>
                      <a:pt x="487" y="648"/>
                    </a:lnTo>
                    <a:lnTo>
                      <a:pt x="492" y="651"/>
                    </a:lnTo>
                    <a:lnTo>
                      <a:pt x="498" y="653"/>
                    </a:lnTo>
                    <a:lnTo>
                      <a:pt x="502" y="657"/>
                    </a:lnTo>
                    <a:lnTo>
                      <a:pt x="506" y="661"/>
                    </a:lnTo>
                    <a:lnTo>
                      <a:pt x="511" y="665"/>
                    </a:lnTo>
                    <a:lnTo>
                      <a:pt x="514" y="670"/>
                    </a:lnTo>
                    <a:lnTo>
                      <a:pt x="517" y="674"/>
                    </a:lnTo>
                    <a:lnTo>
                      <a:pt x="519" y="680"/>
                    </a:lnTo>
                    <a:lnTo>
                      <a:pt x="521" y="685"/>
                    </a:lnTo>
                    <a:lnTo>
                      <a:pt x="522" y="692"/>
                    </a:lnTo>
                    <a:lnTo>
                      <a:pt x="524" y="697"/>
                    </a:lnTo>
                    <a:lnTo>
                      <a:pt x="525" y="703"/>
                    </a:lnTo>
                    <a:lnTo>
                      <a:pt x="524" y="710"/>
                    </a:lnTo>
                    <a:lnTo>
                      <a:pt x="522" y="715"/>
                    </a:lnTo>
                    <a:lnTo>
                      <a:pt x="521" y="720"/>
                    </a:lnTo>
                    <a:lnTo>
                      <a:pt x="519" y="727"/>
                    </a:lnTo>
                    <a:lnTo>
                      <a:pt x="517" y="731"/>
                    </a:lnTo>
                    <a:lnTo>
                      <a:pt x="514" y="737"/>
                    </a:lnTo>
                    <a:lnTo>
                      <a:pt x="511" y="741"/>
                    </a:lnTo>
                    <a:lnTo>
                      <a:pt x="506" y="745"/>
                    </a:lnTo>
                    <a:lnTo>
                      <a:pt x="502" y="749"/>
                    </a:lnTo>
                    <a:lnTo>
                      <a:pt x="498" y="753"/>
                    </a:lnTo>
                    <a:lnTo>
                      <a:pt x="492" y="756"/>
                    </a:lnTo>
                    <a:lnTo>
                      <a:pt x="487" y="758"/>
                    </a:lnTo>
                    <a:lnTo>
                      <a:pt x="482" y="760"/>
                    </a:lnTo>
                    <a:lnTo>
                      <a:pt x="476" y="762"/>
                    </a:lnTo>
                    <a:lnTo>
                      <a:pt x="470" y="762"/>
                    </a:lnTo>
                    <a:lnTo>
                      <a:pt x="465" y="763"/>
                    </a:lnTo>
                    <a:close/>
                    <a:moveTo>
                      <a:pt x="330" y="404"/>
                    </a:moveTo>
                    <a:lnTo>
                      <a:pt x="330" y="407"/>
                    </a:lnTo>
                    <a:lnTo>
                      <a:pt x="329" y="410"/>
                    </a:lnTo>
                    <a:lnTo>
                      <a:pt x="328" y="412"/>
                    </a:lnTo>
                    <a:lnTo>
                      <a:pt x="326" y="414"/>
                    </a:lnTo>
                    <a:lnTo>
                      <a:pt x="323" y="417"/>
                    </a:lnTo>
                    <a:lnTo>
                      <a:pt x="320" y="418"/>
                    </a:lnTo>
                    <a:lnTo>
                      <a:pt x="318" y="419"/>
                    </a:lnTo>
                    <a:lnTo>
                      <a:pt x="315" y="419"/>
                    </a:lnTo>
                    <a:lnTo>
                      <a:pt x="270" y="419"/>
                    </a:lnTo>
                    <a:lnTo>
                      <a:pt x="270" y="543"/>
                    </a:lnTo>
                    <a:lnTo>
                      <a:pt x="270" y="546"/>
                    </a:lnTo>
                    <a:lnTo>
                      <a:pt x="269" y="549"/>
                    </a:lnTo>
                    <a:lnTo>
                      <a:pt x="268" y="551"/>
                    </a:lnTo>
                    <a:lnTo>
                      <a:pt x="266" y="554"/>
                    </a:lnTo>
                    <a:lnTo>
                      <a:pt x="263" y="556"/>
                    </a:lnTo>
                    <a:lnTo>
                      <a:pt x="260" y="557"/>
                    </a:lnTo>
                    <a:lnTo>
                      <a:pt x="258" y="558"/>
                    </a:lnTo>
                    <a:lnTo>
                      <a:pt x="255" y="558"/>
                    </a:lnTo>
                    <a:lnTo>
                      <a:pt x="252" y="558"/>
                    </a:lnTo>
                    <a:lnTo>
                      <a:pt x="250" y="557"/>
                    </a:lnTo>
                    <a:lnTo>
                      <a:pt x="246" y="556"/>
                    </a:lnTo>
                    <a:lnTo>
                      <a:pt x="244" y="554"/>
                    </a:lnTo>
                    <a:lnTo>
                      <a:pt x="242" y="551"/>
                    </a:lnTo>
                    <a:lnTo>
                      <a:pt x="241" y="549"/>
                    </a:lnTo>
                    <a:lnTo>
                      <a:pt x="240" y="546"/>
                    </a:lnTo>
                    <a:lnTo>
                      <a:pt x="240" y="543"/>
                    </a:lnTo>
                    <a:lnTo>
                      <a:pt x="240" y="419"/>
                    </a:lnTo>
                    <a:lnTo>
                      <a:pt x="195" y="419"/>
                    </a:lnTo>
                    <a:lnTo>
                      <a:pt x="192" y="419"/>
                    </a:lnTo>
                    <a:lnTo>
                      <a:pt x="190" y="418"/>
                    </a:lnTo>
                    <a:lnTo>
                      <a:pt x="186" y="417"/>
                    </a:lnTo>
                    <a:lnTo>
                      <a:pt x="184" y="414"/>
                    </a:lnTo>
                    <a:lnTo>
                      <a:pt x="183" y="412"/>
                    </a:lnTo>
                    <a:lnTo>
                      <a:pt x="181" y="410"/>
                    </a:lnTo>
                    <a:lnTo>
                      <a:pt x="180" y="407"/>
                    </a:lnTo>
                    <a:lnTo>
                      <a:pt x="180" y="404"/>
                    </a:lnTo>
                    <a:lnTo>
                      <a:pt x="180" y="344"/>
                    </a:lnTo>
                    <a:lnTo>
                      <a:pt x="180" y="342"/>
                    </a:lnTo>
                    <a:lnTo>
                      <a:pt x="181" y="339"/>
                    </a:lnTo>
                    <a:lnTo>
                      <a:pt x="183" y="336"/>
                    </a:lnTo>
                    <a:lnTo>
                      <a:pt x="184" y="334"/>
                    </a:lnTo>
                    <a:lnTo>
                      <a:pt x="186" y="332"/>
                    </a:lnTo>
                    <a:lnTo>
                      <a:pt x="190" y="331"/>
                    </a:lnTo>
                    <a:lnTo>
                      <a:pt x="192" y="330"/>
                    </a:lnTo>
                    <a:lnTo>
                      <a:pt x="195" y="329"/>
                    </a:lnTo>
                    <a:lnTo>
                      <a:pt x="240" y="329"/>
                    </a:lnTo>
                    <a:lnTo>
                      <a:pt x="240" y="129"/>
                    </a:lnTo>
                    <a:lnTo>
                      <a:pt x="240" y="126"/>
                    </a:lnTo>
                    <a:lnTo>
                      <a:pt x="241" y="123"/>
                    </a:lnTo>
                    <a:lnTo>
                      <a:pt x="242" y="121"/>
                    </a:lnTo>
                    <a:lnTo>
                      <a:pt x="244" y="118"/>
                    </a:lnTo>
                    <a:lnTo>
                      <a:pt x="246" y="117"/>
                    </a:lnTo>
                    <a:lnTo>
                      <a:pt x="250" y="115"/>
                    </a:lnTo>
                    <a:lnTo>
                      <a:pt x="252" y="114"/>
                    </a:lnTo>
                    <a:lnTo>
                      <a:pt x="255" y="114"/>
                    </a:lnTo>
                    <a:lnTo>
                      <a:pt x="258" y="114"/>
                    </a:lnTo>
                    <a:lnTo>
                      <a:pt x="260" y="115"/>
                    </a:lnTo>
                    <a:lnTo>
                      <a:pt x="263" y="117"/>
                    </a:lnTo>
                    <a:lnTo>
                      <a:pt x="266" y="118"/>
                    </a:lnTo>
                    <a:lnTo>
                      <a:pt x="268" y="121"/>
                    </a:lnTo>
                    <a:lnTo>
                      <a:pt x="269" y="123"/>
                    </a:lnTo>
                    <a:lnTo>
                      <a:pt x="270" y="127"/>
                    </a:lnTo>
                    <a:lnTo>
                      <a:pt x="270" y="129"/>
                    </a:lnTo>
                    <a:lnTo>
                      <a:pt x="270" y="329"/>
                    </a:lnTo>
                    <a:lnTo>
                      <a:pt x="315" y="329"/>
                    </a:lnTo>
                    <a:lnTo>
                      <a:pt x="318" y="330"/>
                    </a:lnTo>
                    <a:lnTo>
                      <a:pt x="320" y="331"/>
                    </a:lnTo>
                    <a:lnTo>
                      <a:pt x="323" y="332"/>
                    </a:lnTo>
                    <a:lnTo>
                      <a:pt x="326" y="334"/>
                    </a:lnTo>
                    <a:lnTo>
                      <a:pt x="328" y="336"/>
                    </a:lnTo>
                    <a:lnTo>
                      <a:pt x="329" y="339"/>
                    </a:lnTo>
                    <a:lnTo>
                      <a:pt x="330" y="342"/>
                    </a:lnTo>
                    <a:lnTo>
                      <a:pt x="330" y="344"/>
                    </a:lnTo>
                    <a:lnTo>
                      <a:pt x="330" y="404"/>
                    </a:lnTo>
                    <a:close/>
                    <a:moveTo>
                      <a:pt x="255" y="763"/>
                    </a:moveTo>
                    <a:lnTo>
                      <a:pt x="249" y="762"/>
                    </a:lnTo>
                    <a:lnTo>
                      <a:pt x="243" y="762"/>
                    </a:lnTo>
                    <a:lnTo>
                      <a:pt x="237" y="760"/>
                    </a:lnTo>
                    <a:lnTo>
                      <a:pt x="231" y="758"/>
                    </a:lnTo>
                    <a:lnTo>
                      <a:pt x="226" y="756"/>
                    </a:lnTo>
                    <a:lnTo>
                      <a:pt x="222" y="753"/>
                    </a:lnTo>
                    <a:lnTo>
                      <a:pt x="216" y="749"/>
                    </a:lnTo>
                    <a:lnTo>
                      <a:pt x="212" y="745"/>
                    </a:lnTo>
                    <a:lnTo>
                      <a:pt x="209" y="741"/>
                    </a:lnTo>
                    <a:lnTo>
                      <a:pt x="206" y="737"/>
                    </a:lnTo>
                    <a:lnTo>
                      <a:pt x="203" y="731"/>
                    </a:lnTo>
                    <a:lnTo>
                      <a:pt x="200" y="727"/>
                    </a:lnTo>
                    <a:lnTo>
                      <a:pt x="198" y="720"/>
                    </a:lnTo>
                    <a:lnTo>
                      <a:pt x="196" y="715"/>
                    </a:lnTo>
                    <a:lnTo>
                      <a:pt x="195" y="710"/>
                    </a:lnTo>
                    <a:lnTo>
                      <a:pt x="195" y="703"/>
                    </a:lnTo>
                    <a:lnTo>
                      <a:pt x="195" y="697"/>
                    </a:lnTo>
                    <a:lnTo>
                      <a:pt x="196" y="692"/>
                    </a:lnTo>
                    <a:lnTo>
                      <a:pt x="198" y="685"/>
                    </a:lnTo>
                    <a:lnTo>
                      <a:pt x="200" y="680"/>
                    </a:lnTo>
                    <a:lnTo>
                      <a:pt x="203" y="674"/>
                    </a:lnTo>
                    <a:lnTo>
                      <a:pt x="206" y="670"/>
                    </a:lnTo>
                    <a:lnTo>
                      <a:pt x="209" y="665"/>
                    </a:lnTo>
                    <a:lnTo>
                      <a:pt x="212" y="661"/>
                    </a:lnTo>
                    <a:lnTo>
                      <a:pt x="216" y="657"/>
                    </a:lnTo>
                    <a:lnTo>
                      <a:pt x="222" y="653"/>
                    </a:lnTo>
                    <a:lnTo>
                      <a:pt x="226" y="651"/>
                    </a:lnTo>
                    <a:lnTo>
                      <a:pt x="231" y="648"/>
                    </a:lnTo>
                    <a:lnTo>
                      <a:pt x="237" y="646"/>
                    </a:lnTo>
                    <a:lnTo>
                      <a:pt x="243" y="645"/>
                    </a:lnTo>
                    <a:lnTo>
                      <a:pt x="249" y="643"/>
                    </a:lnTo>
                    <a:lnTo>
                      <a:pt x="255" y="643"/>
                    </a:lnTo>
                    <a:lnTo>
                      <a:pt x="261" y="643"/>
                    </a:lnTo>
                    <a:lnTo>
                      <a:pt x="267" y="645"/>
                    </a:lnTo>
                    <a:lnTo>
                      <a:pt x="273" y="646"/>
                    </a:lnTo>
                    <a:lnTo>
                      <a:pt x="278" y="648"/>
                    </a:lnTo>
                    <a:lnTo>
                      <a:pt x="284" y="651"/>
                    </a:lnTo>
                    <a:lnTo>
                      <a:pt x="288" y="653"/>
                    </a:lnTo>
                    <a:lnTo>
                      <a:pt x="293" y="657"/>
                    </a:lnTo>
                    <a:lnTo>
                      <a:pt x="298" y="661"/>
                    </a:lnTo>
                    <a:lnTo>
                      <a:pt x="301" y="665"/>
                    </a:lnTo>
                    <a:lnTo>
                      <a:pt x="304" y="670"/>
                    </a:lnTo>
                    <a:lnTo>
                      <a:pt x="307" y="674"/>
                    </a:lnTo>
                    <a:lnTo>
                      <a:pt x="311" y="680"/>
                    </a:lnTo>
                    <a:lnTo>
                      <a:pt x="312" y="685"/>
                    </a:lnTo>
                    <a:lnTo>
                      <a:pt x="314" y="692"/>
                    </a:lnTo>
                    <a:lnTo>
                      <a:pt x="315" y="697"/>
                    </a:lnTo>
                    <a:lnTo>
                      <a:pt x="315" y="703"/>
                    </a:lnTo>
                    <a:lnTo>
                      <a:pt x="315" y="710"/>
                    </a:lnTo>
                    <a:lnTo>
                      <a:pt x="314" y="715"/>
                    </a:lnTo>
                    <a:lnTo>
                      <a:pt x="312" y="720"/>
                    </a:lnTo>
                    <a:lnTo>
                      <a:pt x="311" y="727"/>
                    </a:lnTo>
                    <a:lnTo>
                      <a:pt x="307" y="731"/>
                    </a:lnTo>
                    <a:lnTo>
                      <a:pt x="304" y="737"/>
                    </a:lnTo>
                    <a:lnTo>
                      <a:pt x="301" y="741"/>
                    </a:lnTo>
                    <a:lnTo>
                      <a:pt x="298" y="745"/>
                    </a:lnTo>
                    <a:lnTo>
                      <a:pt x="293" y="749"/>
                    </a:lnTo>
                    <a:lnTo>
                      <a:pt x="288" y="753"/>
                    </a:lnTo>
                    <a:lnTo>
                      <a:pt x="284" y="756"/>
                    </a:lnTo>
                    <a:lnTo>
                      <a:pt x="278" y="758"/>
                    </a:lnTo>
                    <a:lnTo>
                      <a:pt x="273" y="760"/>
                    </a:lnTo>
                    <a:lnTo>
                      <a:pt x="267" y="762"/>
                    </a:lnTo>
                    <a:lnTo>
                      <a:pt x="261" y="762"/>
                    </a:lnTo>
                    <a:lnTo>
                      <a:pt x="255" y="763"/>
                    </a:lnTo>
                    <a:close/>
                    <a:moveTo>
                      <a:pt x="883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883"/>
                    </a:lnTo>
                    <a:lnTo>
                      <a:pt x="1" y="886"/>
                    </a:lnTo>
                    <a:lnTo>
                      <a:pt x="2" y="888"/>
                    </a:lnTo>
                    <a:lnTo>
                      <a:pt x="3" y="892"/>
                    </a:lnTo>
                    <a:lnTo>
                      <a:pt x="6" y="894"/>
                    </a:lnTo>
                    <a:lnTo>
                      <a:pt x="8" y="895"/>
                    </a:lnTo>
                    <a:lnTo>
                      <a:pt x="10" y="897"/>
                    </a:lnTo>
                    <a:lnTo>
                      <a:pt x="13" y="897"/>
                    </a:lnTo>
                    <a:lnTo>
                      <a:pt x="15" y="898"/>
                    </a:lnTo>
                    <a:lnTo>
                      <a:pt x="883" y="898"/>
                    </a:lnTo>
                    <a:lnTo>
                      <a:pt x="886" y="897"/>
                    </a:lnTo>
                    <a:lnTo>
                      <a:pt x="888" y="897"/>
                    </a:lnTo>
                    <a:lnTo>
                      <a:pt x="892" y="895"/>
                    </a:lnTo>
                    <a:lnTo>
                      <a:pt x="894" y="894"/>
                    </a:lnTo>
                    <a:lnTo>
                      <a:pt x="896" y="892"/>
                    </a:lnTo>
                    <a:lnTo>
                      <a:pt x="897" y="888"/>
                    </a:lnTo>
                    <a:lnTo>
                      <a:pt x="898" y="886"/>
                    </a:lnTo>
                    <a:lnTo>
                      <a:pt x="898" y="883"/>
                    </a:lnTo>
                    <a:lnTo>
                      <a:pt x="898" y="15"/>
                    </a:lnTo>
                    <a:lnTo>
                      <a:pt x="898" y="12"/>
                    </a:lnTo>
                    <a:lnTo>
                      <a:pt x="897" y="10"/>
                    </a:lnTo>
                    <a:lnTo>
                      <a:pt x="896" y="7"/>
                    </a:lnTo>
                    <a:lnTo>
                      <a:pt x="894" y="5"/>
                    </a:lnTo>
                    <a:lnTo>
                      <a:pt x="892" y="3"/>
                    </a:lnTo>
                    <a:lnTo>
                      <a:pt x="888" y="2"/>
                    </a:lnTo>
                    <a:lnTo>
                      <a:pt x="886" y="0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F4B6AF59-99F7-4E8F-9637-76FBBE2DE188}"/>
              </a:ext>
            </a:extLst>
          </p:cNvPr>
          <p:cNvGrpSpPr/>
          <p:nvPr/>
        </p:nvGrpSpPr>
        <p:grpSpPr>
          <a:xfrm>
            <a:off x="912876" y="4770037"/>
            <a:ext cx="4339488" cy="1966323"/>
            <a:chOff x="832088" y="4493633"/>
            <a:chExt cx="4339488" cy="1966323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FA049C39-B6E7-4EFF-AF9D-689CCAE2EFEC}"/>
                </a:ext>
              </a:extLst>
            </p:cNvPr>
            <p:cNvGrpSpPr/>
            <p:nvPr/>
          </p:nvGrpSpPr>
          <p:grpSpPr>
            <a:xfrm>
              <a:off x="832088" y="4493633"/>
              <a:ext cx="4339488" cy="972000"/>
              <a:chOff x="1581896" y="4774222"/>
              <a:chExt cx="4079874" cy="939800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D4D7D4B6-62C2-45AB-89A5-3A41DA021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81896" y="4873624"/>
                <a:ext cx="3968749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600" dirty="0"/>
                  <a:t>5. DESCRIPCIÓN DEL PROCESO</a:t>
                </a:r>
              </a:p>
            </p:txBody>
          </p:sp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ACB87095-2A58-4ACA-919E-64454F1DA377}"/>
                  </a:ext>
                </a:extLst>
              </p:cNvPr>
              <p:cNvGrpSpPr/>
              <p:nvPr/>
            </p:nvGrpSpPr>
            <p:grpSpPr>
              <a:xfrm>
                <a:off x="4721970" y="4774222"/>
                <a:ext cx="939800" cy="939800"/>
                <a:chOff x="4721970" y="4774222"/>
                <a:chExt cx="939800" cy="939800"/>
              </a:xfrm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83902602-D4BC-4D44-AC14-BB55A86C5D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4721970" y="4774222"/>
                  <a:ext cx="939800" cy="9398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0"/>
                  <a:endParaRPr lang="es-ES" dirty="0"/>
                </a:p>
              </p:txBody>
            </p:sp>
            <p:grpSp>
              <p:nvGrpSpPr>
                <p:cNvPr id="39" name="Grupo 38" descr="Icono de engranajes. ">
                  <a:extLst>
                    <a:ext uri="{FF2B5EF4-FFF2-40B4-BE49-F238E27FC236}">
                      <a16:creationId xmlns:a16="http://schemas.microsoft.com/office/drawing/2014/main" id="{5BC0E3F0-447D-4721-AB1F-C8243BA36671}"/>
                    </a:ext>
                  </a:extLst>
                </p:cNvPr>
                <p:cNvGrpSpPr/>
                <p:nvPr/>
              </p:nvGrpSpPr>
              <p:grpSpPr>
                <a:xfrm>
                  <a:off x="5019952" y="5072204"/>
                  <a:ext cx="343837" cy="343837"/>
                  <a:chOff x="7613650" y="1387475"/>
                  <a:chExt cx="284163" cy="284163"/>
                </a:xfrm>
                <a:solidFill>
                  <a:schemeClr val="bg1"/>
                </a:solidFill>
              </p:grpSpPr>
              <p:sp>
                <p:nvSpPr>
                  <p:cNvPr id="40" name="Forma libre 4359">
                    <a:extLst>
                      <a:ext uri="{FF2B5EF4-FFF2-40B4-BE49-F238E27FC236}">
                        <a16:creationId xmlns:a16="http://schemas.microsoft.com/office/drawing/2014/main" id="{351831F3-9830-4A23-8B34-11A3FCCA027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613650" y="1471613"/>
                    <a:ext cx="200025" cy="200025"/>
                  </a:xfrm>
                  <a:custGeom>
                    <a:avLst/>
                    <a:gdLst>
                      <a:gd name="T0" fmla="*/ 276 w 629"/>
                      <a:gd name="T1" fmla="*/ 436 h 629"/>
                      <a:gd name="T2" fmla="*/ 233 w 629"/>
                      <a:gd name="T3" fmla="*/ 411 h 629"/>
                      <a:gd name="T4" fmla="*/ 202 w 629"/>
                      <a:gd name="T5" fmla="*/ 374 h 629"/>
                      <a:gd name="T6" fmla="*/ 187 w 629"/>
                      <a:gd name="T7" fmla="*/ 325 h 629"/>
                      <a:gd name="T8" fmla="*/ 192 w 629"/>
                      <a:gd name="T9" fmla="*/ 274 h 629"/>
                      <a:gd name="T10" fmla="*/ 216 w 629"/>
                      <a:gd name="T11" fmla="*/ 231 h 629"/>
                      <a:gd name="T12" fmla="*/ 253 w 629"/>
                      <a:gd name="T13" fmla="*/ 199 h 629"/>
                      <a:gd name="T14" fmla="*/ 301 w 629"/>
                      <a:gd name="T15" fmla="*/ 184 h 629"/>
                      <a:gd name="T16" fmla="*/ 352 w 629"/>
                      <a:gd name="T17" fmla="*/ 190 h 629"/>
                      <a:gd name="T18" fmla="*/ 395 w 629"/>
                      <a:gd name="T19" fmla="*/ 213 h 629"/>
                      <a:gd name="T20" fmla="*/ 426 w 629"/>
                      <a:gd name="T21" fmla="*/ 252 h 629"/>
                      <a:gd name="T22" fmla="*/ 441 w 629"/>
                      <a:gd name="T23" fmla="*/ 300 h 629"/>
                      <a:gd name="T24" fmla="*/ 436 w 629"/>
                      <a:gd name="T25" fmla="*/ 350 h 629"/>
                      <a:gd name="T26" fmla="*/ 413 w 629"/>
                      <a:gd name="T27" fmla="*/ 394 h 629"/>
                      <a:gd name="T28" fmla="*/ 375 w 629"/>
                      <a:gd name="T29" fmla="*/ 425 h 629"/>
                      <a:gd name="T30" fmla="*/ 327 w 629"/>
                      <a:gd name="T31" fmla="*/ 440 h 629"/>
                      <a:gd name="T32" fmla="*/ 572 w 629"/>
                      <a:gd name="T33" fmla="*/ 346 h 629"/>
                      <a:gd name="T34" fmla="*/ 574 w 629"/>
                      <a:gd name="T35" fmla="*/ 302 h 629"/>
                      <a:gd name="T36" fmla="*/ 620 w 629"/>
                      <a:gd name="T37" fmla="*/ 241 h 629"/>
                      <a:gd name="T38" fmla="*/ 628 w 629"/>
                      <a:gd name="T39" fmla="*/ 231 h 629"/>
                      <a:gd name="T40" fmla="*/ 625 w 629"/>
                      <a:gd name="T41" fmla="*/ 219 h 629"/>
                      <a:gd name="T42" fmla="*/ 544 w 629"/>
                      <a:gd name="T43" fmla="*/ 84 h 629"/>
                      <a:gd name="T44" fmla="*/ 532 w 629"/>
                      <a:gd name="T45" fmla="*/ 83 h 629"/>
                      <a:gd name="T46" fmla="*/ 447 w 629"/>
                      <a:gd name="T47" fmla="*/ 88 h 629"/>
                      <a:gd name="T48" fmla="*/ 407 w 629"/>
                      <a:gd name="T49" fmla="*/ 69 h 629"/>
                      <a:gd name="T50" fmla="*/ 404 w 629"/>
                      <a:gd name="T51" fmla="*/ 7 h 629"/>
                      <a:gd name="T52" fmla="*/ 395 w 629"/>
                      <a:gd name="T53" fmla="*/ 0 h 629"/>
                      <a:gd name="T54" fmla="*/ 235 w 629"/>
                      <a:gd name="T55" fmla="*/ 1 h 629"/>
                      <a:gd name="T56" fmla="*/ 227 w 629"/>
                      <a:gd name="T57" fmla="*/ 10 h 629"/>
                      <a:gd name="T58" fmla="*/ 216 w 629"/>
                      <a:gd name="T59" fmla="*/ 72 h 629"/>
                      <a:gd name="T60" fmla="*/ 177 w 629"/>
                      <a:gd name="T61" fmla="*/ 91 h 629"/>
                      <a:gd name="T62" fmla="*/ 98 w 629"/>
                      <a:gd name="T63" fmla="*/ 84 h 629"/>
                      <a:gd name="T64" fmla="*/ 87 w 629"/>
                      <a:gd name="T65" fmla="*/ 83 h 629"/>
                      <a:gd name="T66" fmla="*/ 78 w 629"/>
                      <a:gd name="T67" fmla="*/ 90 h 629"/>
                      <a:gd name="T68" fmla="*/ 1 w 629"/>
                      <a:gd name="T69" fmla="*/ 228 h 629"/>
                      <a:gd name="T70" fmla="*/ 57 w 629"/>
                      <a:gd name="T71" fmla="*/ 269 h 629"/>
                      <a:gd name="T72" fmla="*/ 54 w 629"/>
                      <a:gd name="T73" fmla="*/ 313 h 629"/>
                      <a:gd name="T74" fmla="*/ 57 w 629"/>
                      <a:gd name="T75" fmla="*/ 355 h 629"/>
                      <a:gd name="T76" fmla="*/ 2 w 629"/>
                      <a:gd name="T77" fmla="*/ 391 h 629"/>
                      <a:gd name="T78" fmla="*/ 1 w 629"/>
                      <a:gd name="T79" fmla="*/ 402 h 629"/>
                      <a:gd name="T80" fmla="*/ 86 w 629"/>
                      <a:gd name="T81" fmla="*/ 543 h 629"/>
                      <a:gd name="T82" fmla="*/ 98 w 629"/>
                      <a:gd name="T83" fmla="*/ 542 h 629"/>
                      <a:gd name="T84" fmla="*/ 177 w 629"/>
                      <a:gd name="T85" fmla="*/ 533 h 629"/>
                      <a:gd name="T86" fmla="*/ 216 w 629"/>
                      <a:gd name="T87" fmla="*/ 552 h 629"/>
                      <a:gd name="T88" fmla="*/ 227 w 629"/>
                      <a:gd name="T89" fmla="*/ 620 h 629"/>
                      <a:gd name="T90" fmla="*/ 235 w 629"/>
                      <a:gd name="T91" fmla="*/ 628 h 629"/>
                      <a:gd name="T92" fmla="*/ 395 w 629"/>
                      <a:gd name="T93" fmla="*/ 629 h 629"/>
                      <a:gd name="T94" fmla="*/ 404 w 629"/>
                      <a:gd name="T95" fmla="*/ 623 h 629"/>
                      <a:gd name="T96" fmla="*/ 407 w 629"/>
                      <a:gd name="T97" fmla="*/ 556 h 629"/>
                      <a:gd name="T98" fmla="*/ 447 w 629"/>
                      <a:gd name="T99" fmla="*/ 538 h 629"/>
                      <a:gd name="T100" fmla="*/ 533 w 629"/>
                      <a:gd name="T101" fmla="*/ 543 h 629"/>
                      <a:gd name="T102" fmla="*/ 545 w 629"/>
                      <a:gd name="T103" fmla="*/ 543 h 629"/>
                      <a:gd name="T104" fmla="*/ 627 w 629"/>
                      <a:gd name="T105" fmla="*/ 405 h 629"/>
                      <a:gd name="T106" fmla="*/ 628 w 629"/>
                      <a:gd name="T107" fmla="*/ 394 h 629"/>
                      <a:gd name="T108" fmla="*/ 621 w 629"/>
                      <a:gd name="T109" fmla="*/ 385 h 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29" h="629">
                        <a:moveTo>
                          <a:pt x="314" y="441"/>
                        </a:moveTo>
                        <a:lnTo>
                          <a:pt x="301" y="440"/>
                        </a:lnTo>
                        <a:lnTo>
                          <a:pt x="288" y="439"/>
                        </a:lnTo>
                        <a:lnTo>
                          <a:pt x="276" y="436"/>
                        </a:lnTo>
                        <a:lnTo>
                          <a:pt x="264" y="430"/>
                        </a:lnTo>
                        <a:lnTo>
                          <a:pt x="253" y="425"/>
                        </a:lnTo>
                        <a:lnTo>
                          <a:pt x="242" y="418"/>
                        </a:lnTo>
                        <a:lnTo>
                          <a:pt x="233" y="411"/>
                        </a:lnTo>
                        <a:lnTo>
                          <a:pt x="223" y="404"/>
                        </a:lnTo>
                        <a:lnTo>
                          <a:pt x="216" y="394"/>
                        </a:lnTo>
                        <a:lnTo>
                          <a:pt x="208" y="384"/>
                        </a:lnTo>
                        <a:lnTo>
                          <a:pt x="202" y="374"/>
                        </a:lnTo>
                        <a:lnTo>
                          <a:pt x="196" y="362"/>
                        </a:lnTo>
                        <a:lnTo>
                          <a:pt x="192" y="350"/>
                        </a:lnTo>
                        <a:lnTo>
                          <a:pt x="189" y="338"/>
                        </a:lnTo>
                        <a:lnTo>
                          <a:pt x="187" y="325"/>
                        </a:lnTo>
                        <a:lnTo>
                          <a:pt x="186" y="313"/>
                        </a:lnTo>
                        <a:lnTo>
                          <a:pt x="187" y="300"/>
                        </a:lnTo>
                        <a:lnTo>
                          <a:pt x="189" y="287"/>
                        </a:lnTo>
                        <a:lnTo>
                          <a:pt x="192" y="274"/>
                        </a:lnTo>
                        <a:lnTo>
                          <a:pt x="196" y="262"/>
                        </a:lnTo>
                        <a:lnTo>
                          <a:pt x="202" y="252"/>
                        </a:lnTo>
                        <a:lnTo>
                          <a:pt x="208" y="241"/>
                        </a:lnTo>
                        <a:lnTo>
                          <a:pt x="216" y="231"/>
                        </a:lnTo>
                        <a:lnTo>
                          <a:pt x="223" y="222"/>
                        </a:lnTo>
                        <a:lnTo>
                          <a:pt x="233" y="213"/>
                        </a:lnTo>
                        <a:lnTo>
                          <a:pt x="242" y="206"/>
                        </a:lnTo>
                        <a:lnTo>
                          <a:pt x="253" y="199"/>
                        </a:lnTo>
                        <a:lnTo>
                          <a:pt x="264" y="194"/>
                        </a:lnTo>
                        <a:lnTo>
                          <a:pt x="276" y="190"/>
                        </a:lnTo>
                        <a:lnTo>
                          <a:pt x="288" y="186"/>
                        </a:lnTo>
                        <a:lnTo>
                          <a:pt x="301" y="184"/>
                        </a:lnTo>
                        <a:lnTo>
                          <a:pt x="314" y="184"/>
                        </a:lnTo>
                        <a:lnTo>
                          <a:pt x="327" y="184"/>
                        </a:lnTo>
                        <a:lnTo>
                          <a:pt x="340" y="186"/>
                        </a:lnTo>
                        <a:lnTo>
                          <a:pt x="352" y="190"/>
                        </a:lnTo>
                        <a:lnTo>
                          <a:pt x="363" y="194"/>
                        </a:lnTo>
                        <a:lnTo>
                          <a:pt x="375" y="199"/>
                        </a:lnTo>
                        <a:lnTo>
                          <a:pt x="386" y="206"/>
                        </a:lnTo>
                        <a:lnTo>
                          <a:pt x="395" y="213"/>
                        </a:lnTo>
                        <a:lnTo>
                          <a:pt x="404" y="222"/>
                        </a:lnTo>
                        <a:lnTo>
                          <a:pt x="413" y="231"/>
                        </a:lnTo>
                        <a:lnTo>
                          <a:pt x="420" y="241"/>
                        </a:lnTo>
                        <a:lnTo>
                          <a:pt x="426" y="252"/>
                        </a:lnTo>
                        <a:lnTo>
                          <a:pt x="432" y="262"/>
                        </a:lnTo>
                        <a:lnTo>
                          <a:pt x="436" y="274"/>
                        </a:lnTo>
                        <a:lnTo>
                          <a:pt x="439" y="287"/>
                        </a:lnTo>
                        <a:lnTo>
                          <a:pt x="441" y="300"/>
                        </a:lnTo>
                        <a:lnTo>
                          <a:pt x="443" y="313"/>
                        </a:lnTo>
                        <a:lnTo>
                          <a:pt x="441" y="325"/>
                        </a:lnTo>
                        <a:lnTo>
                          <a:pt x="439" y="338"/>
                        </a:lnTo>
                        <a:lnTo>
                          <a:pt x="436" y="350"/>
                        </a:lnTo>
                        <a:lnTo>
                          <a:pt x="432" y="362"/>
                        </a:lnTo>
                        <a:lnTo>
                          <a:pt x="426" y="374"/>
                        </a:lnTo>
                        <a:lnTo>
                          <a:pt x="420" y="384"/>
                        </a:lnTo>
                        <a:lnTo>
                          <a:pt x="413" y="394"/>
                        </a:lnTo>
                        <a:lnTo>
                          <a:pt x="404" y="404"/>
                        </a:lnTo>
                        <a:lnTo>
                          <a:pt x="395" y="411"/>
                        </a:lnTo>
                        <a:lnTo>
                          <a:pt x="386" y="418"/>
                        </a:lnTo>
                        <a:lnTo>
                          <a:pt x="375" y="425"/>
                        </a:lnTo>
                        <a:lnTo>
                          <a:pt x="363" y="430"/>
                        </a:lnTo>
                        <a:lnTo>
                          <a:pt x="352" y="436"/>
                        </a:lnTo>
                        <a:lnTo>
                          <a:pt x="340" y="439"/>
                        </a:lnTo>
                        <a:lnTo>
                          <a:pt x="327" y="440"/>
                        </a:lnTo>
                        <a:lnTo>
                          <a:pt x="314" y="441"/>
                        </a:lnTo>
                        <a:close/>
                        <a:moveTo>
                          <a:pt x="621" y="385"/>
                        </a:moveTo>
                        <a:lnTo>
                          <a:pt x="571" y="355"/>
                        </a:lnTo>
                        <a:lnTo>
                          <a:pt x="572" y="346"/>
                        </a:lnTo>
                        <a:lnTo>
                          <a:pt x="573" y="335"/>
                        </a:lnTo>
                        <a:lnTo>
                          <a:pt x="574" y="323"/>
                        </a:lnTo>
                        <a:lnTo>
                          <a:pt x="574" y="313"/>
                        </a:lnTo>
                        <a:lnTo>
                          <a:pt x="574" y="302"/>
                        </a:lnTo>
                        <a:lnTo>
                          <a:pt x="573" y="291"/>
                        </a:lnTo>
                        <a:lnTo>
                          <a:pt x="572" y="280"/>
                        </a:lnTo>
                        <a:lnTo>
                          <a:pt x="570" y="269"/>
                        </a:lnTo>
                        <a:lnTo>
                          <a:pt x="620" y="241"/>
                        </a:lnTo>
                        <a:lnTo>
                          <a:pt x="623" y="239"/>
                        </a:lnTo>
                        <a:lnTo>
                          <a:pt x="624" y="237"/>
                        </a:lnTo>
                        <a:lnTo>
                          <a:pt x="627" y="234"/>
                        </a:lnTo>
                        <a:lnTo>
                          <a:pt x="628" y="231"/>
                        </a:lnTo>
                        <a:lnTo>
                          <a:pt x="628" y="228"/>
                        </a:lnTo>
                        <a:lnTo>
                          <a:pt x="628" y="226"/>
                        </a:lnTo>
                        <a:lnTo>
                          <a:pt x="628" y="223"/>
                        </a:lnTo>
                        <a:lnTo>
                          <a:pt x="625" y="219"/>
                        </a:lnTo>
                        <a:lnTo>
                          <a:pt x="551" y="90"/>
                        </a:lnTo>
                        <a:lnTo>
                          <a:pt x="548" y="87"/>
                        </a:lnTo>
                        <a:lnTo>
                          <a:pt x="546" y="85"/>
                        </a:lnTo>
                        <a:lnTo>
                          <a:pt x="544" y="84"/>
                        </a:lnTo>
                        <a:lnTo>
                          <a:pt x="541" y="83"/>
                        </a:lnTo>
                        <a:lnTo>
                          <a:pt x="539" y="81"/>
                        </a:lnTo>
                        <a:lnTo>
                          <a:pt x="536" y="81"/>
                        </a:lnTo>
                        <a:lnTo>
                          <a:pt x="532" y="83"/>
                        </a:lnTo>
                        <a:lnTo>
                          <a:pt x="530" y="84"/>
                        </a:lnTo>
                        <a:lnTo>
                          <a:pt x="481" y="113"/>
                        </a:lnTo>
                        <a:lnTo>
                          <a:pt x="465" y="99"/>
                        </a:lnTo>
                        <a:lnTo>
                          <a:pt x="447" y="88"/>
                        </a:lnTo>
                        <a:lnTo>
                          <a:pt x="438" y="83"/>
                        </a:lnTo>
                        <a:lnTo>
                          <a:pt x="429" y="77"/>
                        </a:lnTo>
                        <a:lnTo>
                          <a:pt x="418" y="73"/>
                        </a:lnTo>
                        <a:lnTo>
                          <a:pt x="407" y="69"/>
                        </a:lnTo>
                        <a:lnTo>
                          <a:pt x="407" y="15"/>
                        </a:lnTo>
                        <a:lnTo>
                          <a:pt x="407" y="12"/>
                        </a:lnTo>
                        <a:lnTo>
                          <a:pt x="406" y="10"/>
                        </a:lnTo>
                        <a:lnTo>
                          <a:pt x="404" y="7"/>
                        </a:lnTo>
                        <a:lnTo>
                          <a:pt x="403" y="4"/>
                        </a:lnTo>
                        <a:lnTo>
                          <a:pt x="401" y="2"/>
                        </a:lnTo>
                        <a:lnTo>
                          <a:pt x="398" y="1"/>
                        </a:lnTo>
                        <a:lnTo>
                          <a:pt x="395" y="0"/>
                        </a:lnTo>
                        <a:lnTo>
                          <a:pt x="392" y="0"/>
                        </a:lnTo>
                        <a:lnTo>
                          <a:pt x="241" y="0"/>
                        </a:lnTo>
                        <a:lnTo>
                          <a:pt x="238" y="0"/>
                        </a:lnTo>
                        <a:lnTo>
                          <a:pt x="235" y="1"/>
                        </a:lnTo>
                        <a:lnTo>
                          <a:pt x="233" y="2"/>
                        </a:lnTo>
                        <a:lnTo>
                          <a:pt x="231" y="4"/>
                        </a:lnTo>
                        <a:lnTo>
                          <a:pt x="229" y="7"/>
                        </a:lnTo>
                        <a:lnTo>
                          <a:pt x="227" y="10"/>
                        </a:lnTo>
                        <a:lnTo>
                          <a:pt x="226" y="12"/>
                        </a:lnTo>
                        <a:lnTo>
                          <a:pt x="226" y="15"/>
                        </a:lnTo>
                        <a:lnTo>
                          <a:pt x="226" y="69"/>
                        </a:lnTo>
                        <a:lnTo>
                          <a:pt x="216" y="72"/>
                        </a:lnTo>
                        <a:lnTo>
                          <a:pt x="206" y="76"/>
                        </a:lnTo>
                        <a:lnTo>
                          <a:pt x="196" y="80"/>
                        </a:lnTo>
                        <a:lnTo>
                          <a:pt x="187" y="86"/>
                        </a:lnTo>
                        <a:lnTo>
                          <a:pt x="177" y="91"/>
                        </a:lnTo>
                        <a:lnTo>
                          <a:pt x="168" y="98"/>
                        </a:lnTo>
                        <a:lnTo>
                          <a:pt x="159" y="105"/>
                        </a:lnTo>
                        <a:lnTo>
                          <a:pt x="149" y="113"/>
                        </a:lnTo>
                        <a:lnTo>
                          <a:pt x="98" y="84"/>
                        </a:lnTo>
                        <a:lnTo>
                          <a:pt x="96" y="83"/>
                        </a:lnTo>
                        <a:lnTo>
                          <a:pt x="93" y="81"/>
                        </a:lnTo>
                        <a:lnTo>
                          <a:pt x="90" y="81"/>
                        </a:lnTo>
                        <a:lnTo>
                          <a:pt x="87" y="83"/>
                        </a:lnTo>
                        <a:lnTo>
                          <a:pt x="84" y="84"/>
                        </a:lnTo>
                        <a:lnTo>
                          <a:pt x="82" y="85"/>
                        </a:lnTo>
                        <a:lnTo>
                          <a:pt x="80" y="87"/>
                        </a:lnTo>
                        <a:lnTo>
                          <a:pt x="78" y="90"/>
                        </a:lnTo>
                        <a:lnTo>
                          <a:pt x="3" y="219"/>
                        </a:lnTo>
                        <a:lnTo>
                          <a:pt x="1" y="222"/>
                        </a:lnTo>
                        <a:lnTo>
                          <a:pt x="1" y="225"/>
                        </a:lnTo>
                        <a:lnTo>
                          <a:pt x="1" y="228"/>
                        </a:lnTo>
                        <a:lnTo>
                          <a:pt x="1" y="230"/>
                        </a:lnTo>
                        <a:lnTo>
                          <a:pt x="4" y="236"/>
                        </a:lnTo>
                        <a:lnTo>
                          <a:pt x="8" y="241"/>
                        </a:lnTo>
                        <a:lnTo>
                          <a:pt x="57" y="269"/>
                        </a:lnTo>
                        <a:lnTo>
                          <a:pt x="56" y="280"/>
                        </a:lnTo>
                        <a:lnTo>
                          <a:pt x="55" y="291"/>
                        </a:lnTo>
                        <a:lnTo>
                          <a:pt x="54" y="302"/>
                        </a:lnTo>
                        <a:lnTo>
                          <a:pt x="54" y="313"/>
                        </a:lnTo>
                        <a:lnTo>
                          <a:pt x="54" y="323"/>
                        </a:lnTo>
                        <a:lnTo>
                          <a:pt x="55" y="335"/>
                        </a:lnTo>
                        <a:lnTo>
                          <a:pt x="56" y="346"/>
                        </a:lnTo>
                        <a:lnTo>
                          <a:pt x="57" y="355"/>
                        </a:lnTo>
                        <a:lnTo>
                          <a:pt x="7" y="385"/>
                        </a:lnTo>
                        <a:lnTo>
                          <a:pt x="5" y="387"/>
                        </a:lnTo>
                        <a:lnTo>
                          <a:pt x="3" y="389"/>
                        </a:lnTo>
                        <a:lnTo>
                          <a:pt x="2" y="391"/>
                        </a:lnTo>
                        <a:lnTo>
                          <a:pt x="1" y="394"/>
                        </a:lnTo>
                        <a:lnTo>
                          <a:pt x="0" y="396"/>
                        </a:lnTo>
                        <a:lnTo>
                          <a:pt x="1" y="399"/>
                        </a:lnTo>
                        <a:lnTo>
                          <a:pt x="1" y="402"/>
                        </a:lnTo>
                        <a:lnTo>
                          <a:pt x="2" y="405"/>
                        </a:lnTo>
                        <a:lnTo>
                          <a:pt x="78" y="536"/>
                        </a:lnTo>
                        <a:lnTo>
                          <a:pt x="81" y="540"/>
                        </a:lnTo>
                        <a:lnTo>
                          <a:pt x="86" y="543"/>
                        </a:lnTo>
                        <a:lnTo>
                          <a:pt x="89" y="544"/>
                        </a:lnTo>
                        <a:lnTo>
                          <a:pt x="93" y="544"/>
                        </a:lnTo>
                        <a:lnTo>
                          <a:pt x="95" y="543"/>
                        </a:lnTo>
                        <a:lnTo>
                          <a:pt x="98" y="542"/>
                        </a:lnTo>
                        <a:lnTo>
                          <a:pt x="149" y="513"/>
                        </a:lnTo>
                        <a:lnTo>
                          <a:pt x="159" y="520"/>
                        </a:lnTo>
                        <a:lnTo>
                          <a:pt x="168" y="527"/>
                        </a:lnTo>
                        <a:lnTo>
                          <a:pt x="177" y="533"/>
                        </a:lnTo>
                        <a:lnTo>
                          <a:pt x="187" y="539"/>
                        </a:lnTo>
                        <a:lnTo>
                          <a:pt x="196" y="544"/>
                        </a:lnTo>
                        <a:lnTo>
                          <a:pt x="206" y="549"/>
                        </a:lnTo>
                        <a:lnTo>
                          <a:pt x="216" y="552"/>
                        </a:lnTo>
                        <a:lnTo>
                          <a:pt x="226" y="556"/>
                        </a:lnTo>
                        <a:lnTo>
                          <a:pt x="226" y="614"/>
                        </a:lnTo>
                        <a:lnTo>
                          <a:pt x="226" y="617"/>
                        </a:lnTo>
                        <a:lnTo>
                          <a:pt x="227" y="620"/>
                        </a:lnTo>
                        <a:lnTo>
                          <a:pt x="229" y="623"/>
                        </a:lnTo>
                        <a:lnTo>
                          <a:pt x="231" y="625"/>
                        </a:lnTo>
                        <a:lnTo>
                          <a:pt x="233" y="627"/>
                        </a:lnTo>
                        <a:lnTo>
                          <a:pt x="235" y="628"/>
                        </a:lnTo>
                        <a:lnTo>
                          <a:pt x="238" y="629"/>
                        </a:lnTo>
                        <a:lnTo>
                          <a:pt x="241" y="629"/>
                        </a:lnTo>
                        <a:lnTo>
                          <a:pt x="392" y="629"/>
                        </a:lnTo>
                        <a:lnTo>
                          <a:pt x="395" y="629"/>
                        </a:lnTo>
                        <a:lnTo>
                          <a:pt x="398" y="628"/>
                        </a:lnTo>
                        <a:lnTo>
                          <a:pt x="401" y="627"/>
                        </a:lnTo>
                        <a:lnTo>
                          <a:pt x="403" y="625"/>
                        </a:lnTo>
                        <a:lnTo>
                          <a:pt x="404" y="623"/>
                        </a:lnTo>
                        <a:lnTo>
                          <a:pt x="406" y="620"/>
                        </a:lnTo>
                        <a:lnTo>
                          <a:pt x="407" y="617"/>
                        </a:lnTo>
                        <a:lnTo>
                          <a:pt x="407" y="614"/>
                        </a:lnTo>
                        <a:lnTo>
                          <a:pt x="407" y="556"/>
                        </a:lnTo>
                        <a:lnTo>
                          <a:pt x="418" y="552"/>
                        </a:lnTo>
                        <a:lnTo>
                          <a:pt x="429" y="548"/>
                        </a:lnTo>
                        <a:lnTo>
                          <a:pt x="438" y="544"/>
                        </a:lnTo>
                        <a:lnTo>
                          <a:pt x="447" y="538"/>
                        </a:lnTo>
                        <a:lnTo>
                          <a:pt x="465" y="527"/>
                        </a:lnTo>
                        <a:lnTo>
                          <a:pt x="481" y="513"/>
                        </a:lnTo>
                        <a:lnTo>
                          <a:pt x="530" y="542"/>
                        </a:lnTo>
                        <a:lnTo>
                          <a:pt x="533" y="543"/>
                        </a:lnTo>
                        <a:lnTo>
                          <a:pt x="537" y="544"/>
                        </a:lnTo>
                        <a:lnTo>
                          <a:pt x="539" y="544"/>
                        </a:lnTo>
                        <a:lnTo>
                          <a:pt x="542" y="543"/>
                        </a:lnTo>
                        <a:lnTo>
                          <a:pt x="545" y="543"/>
                        </a:lnTo>
                        <a:lnTo>
                          <a:pt x="547" y="540"/>
                        </a:lnTo>
                        <a:lnTo>
                          <a:pt x="550" y="539"/>
                        </a:lnTo>
                        <a:lnTo>
                          <a:pt x="552" y="536"/>
                        </a:lnTo>
                        <a:lnTo>
                          <a:pt x="627" y="405"/>
                        </a:lnTo>
                        <a:lnTo>
                          <a:pt x="628" y="402"/>
                        </a:lnTo>
                        <a:lnTo>
                          <a:pt x="628" y="399"/>
                        </a:lnTo>
                        <a:lnTo>
                          <a:pt x="629" y="396"/>
                        </a:lnTo>
                        <a:lnTo>
                          <a:pt x="628" y="394"/>
                        </a:lnTo>
                        <a:lnTo>
                          <a:pt x="627" y="391"/>
                        </a:lnTo>
                        <a:lnTo>
                          <a:pt x="625" y="389"/>
                        </a:lnTo>
                        <a:lnTo>
                          <a:pt x="623" y="387"/>
                        </a:lnTo>
                        <a:lnTo>
                          <a:pt x="621" y="3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s-ES" dirty="0"/>
                  </a:p>
                </p:txBody>
              </p:sp>
              <p:sp>
                <p:nvSpPr>
                  <p:cNvPr id="41" name="Forma libre 4360">
                    <a:extLst>
                      <a:ext uri="{FF2B5EF4-FFF2-40B4-BE49-F238E27FC236}">
                        <a16:creationId xmlns:a16="http://schemas.microsoft.com/office/drawing/2014/main" id="{CDB8F87B-81A2-480F-ADA8-BFB5FD890AC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781925" y="1387475"/>
                    <a:ext cx="115888" cy="117475"/>
                  </a:xfrm>
                  <a:custGeom>
                    <a:avLst/>
                    <a:gdLst>
                      <a:gd name="T0" fmla="*/ 160 w 362"/>
                      <a:gd name="T1" fmla="*/ 252 h 369"/>
                      <a:gd name="T2" fmla="*/ 135 w 362"/>
                      <a:gd name="T3" fmla="*/ 238 h 369"/>
                      <a:gd name="T4" fmla="*/ 118 w 362"/>
                      <a:gd name="T5" fmla="*/ 218 h 369"/>
                      <a:gd name="T6" fmla="*/ 109 w 362"/>
                      <a:gd name="T7" fmla="*/ 190 h 369"/>
                      <a:gd name="T8" fmla="*/ 113 w 362"/>
                      <a:gd name="T9" fmla="*/ 162 h 369"/>
                      <a:gd name="T10" fmla="*/ 125 w 362"/>
                      <a:gd name="T11" fmla="*/ 138 h 369"/>
                      <a:gd name="T12" fmla="*/ 147 w 362"/>
                      <a:gd name="T13" fmla="*/ 121 h 369"/>
                      <a:gd name="T14" fmla="*/ 174 w 362"/>
                      <a:gd name="T15" fmla="*/ 112 h 369"/>
                      <a:gd name="T16" fmla="*/ 202 w 362"/>
                      <a:gd name="T17" fmla="*/ 114 h 369"/>
                      <a:gd name="T18" fmla="*/ 226 w 362"/>
                      <a:gd name="T19" fmla="*/ 128 h 369"/>
                      <a:gd name="T20" fmla="*/ 244 w 362"/>
                      <a:gd name="T21" fmla="*/ 149 h 369"/>
                      <a:gd name="T22" fmla="*/ 252 w 362"/>
                      <a:gd name="T23" fmla="*/ 176 h 369"/>
                      <a:gd name="T24" fmla="*/ 250 w 362"/>
                      <a:gd name="T25" fmla="*/ 205 h 369"/>
                      <a:gd name="T26" fmla="*/ 236 w 362"/>
                      <a:gd name="T27" fmla="*/ 229 h 369"/>
                      <a:gd name="T28" fmla="*/ 215 w 362"/>
                      <a:gd name="T29" fmla="*/ 247 h 369"/>
                      <a:gd name="T30" fmla="*/ 189 w 362"/>
                      <a:gd name="T31" fmla="*/ 254 h 369"/>
                      <a:gd name="T32" fmla="*/ 328 w 362"/>
                      <a:gd name="T33" fmla="*/ 195 h 369"/>
                      <a:gd name="T34" fmla="*/ 354 w 362"/>
                      <a:gd name="T35" fmla="*/ 144 h 369"/>
                      <a:gd name="T36" fmla="*/ 361 w 362"/>
                      <a:gd name="T37" fmla="*/ 136 h 369"/>
                      <a:gd name="T38" fmla="*/ 360 w 362"/>
                      <a:gd name="T39" fmla="*/ 124 h 369"/>
                      <a:gd name="T40" fmla="*/ 316 w 362"/>
                      <a:gd name="T41" fmla="*/ 53 h 369"/>
                      <a:gd name="T42" fmla="*/ 304 w 362"/>
                      <a:gd name="T43" fmla="*/ 52 h 369"/>
                      <a:gd name="T44" fmla="*/ 256 w 362"/>
                      <a:gd name="T45" fmla="*/ 56 h 369"/>
                      <a:gd name="T46" fmla="*/ 236 w 362"/>
                      <a:gd name="T47" fmla="*/ 10 h 369"/>
                      <a:gd name="T48" fmla="*/ 229 w 362"/>
                      <a:gd name="T49" fmla="*/ 2 h 369"/>
                      <a:gd name="T50" fmla="*/ 146 w 362"/>
                      <a:gd name="T51" fmla="*/ 0 h 369"/>
                      <a:gd name="T52" fmla="*/ 135 w 362"/>
                      <a:gd name="T53" fmla="*/ 3 h 369"/>
                      <a:gd name="T54" fmla="*/ 131 w 362"/>
                      <a:gd name="T55" fmla="*/ 14 h 369"/>
                      <a:gd name="T56" fmla="*/ 99 w 362"/>
                      <a:gd name="T57" fmla="*/ 63 h 369"/>
                      <a:gd name="T58" fmla="*/ 55 w 362"/>
                      <a:gd name="T59" fmla="*/ 51 h 369"/>
                      <a:gd name="T60" fmla="*/ 44 w 362"/>
                      <a:gd name="T61" fmla="*/ 54 h 369"/>
                      <a:gd name="T62" fmla="*/ 1 w 362"/>
                      <a:gd name="T63" fmla="*/ 126 h 369"/>
                      <a:gd name="T64" fmla="*/ 2 w 362"/>
                      <a:gd name="T65" fmla="*/ 139 h 369"/>
                      <a:gd name="T66" fmla="*/ 36 w 362"/>
                      <a:gd name="T67" fmla="*/ 160 h 369"/>
                      <a:gd name="T68" fmla="*/ 36 w 362"/>
                      <a:gd name="T69" fmla="*/ 207 h 369"/>
                      <a:gd name="T70" fmla="*/ 1 w 362"/>
                      <a:gd name="T71" fmla="*/ 230 h 369"/>
                      <a:gd name="T72" fmla="*/ 1 w 362"/>
                      <a:gd name="T73" fmla="*/ 240 h 369"/>
                      <a:gd name="T74" fmla="*/ 44 w 362"/>
                      <a:gd name="T75" fmla="*/ 313 h 369"/>
                      <a:gd name="T76" fmla="*/ 60 w 362"/>
                      <a:gd name="T77" fmla="*/ 314 h 369"/>
                      <a:gd name="T78" fmla="*/ 120 w 362"/>
                      <a:gd name="T79" fmla="*/ 316 h 369"/>
                      <a:gd name="T80" fmla="*/ 132 w 362"/>
                      <a:gd name="T81" fmla="*/ 359 h 369"/>
                      <a:gd name="T82" fmla="*/ 140 w 362"/>
                      <a:gd name="T83" fmla="*/ 368 h 369"/>
                      <a:gd name="T84" fmla="*/ 225 w 362"/>
                      <a:gd name="T85" fmla="*/ 368 h 369"/>
                      <a:gd name="T86" fmla="*/ 233 w 362"/>
                      <a:gd name="T87" fmla="*/ 361 h 369"/>
                      <a:gd name="T88" fmla="*/ 237 w 362"/>
                      <a:gd name="T89" fmla="*/ 321 h 369"/>
                      <a:gd name="T90" fmla="*/ 274 w 362"/>
                      <a:gd name="T91" fmla="*/ 298 h 369"/>
                      <a:gd name="T92" fmla="*/ 310 w 362"/>
                      <a:gd name="T93" fmla="*/ 316 h 369"/>
                      <a:gd name="T94" fmla="*/ 360 w 362"/>
                      <a:gd name="T95" fmla="*/ 243 h 369"/>
                      <a:gd name="T96" fmla="*/ 362 w 362"/>
                      <a:gd name="T97" fmla="*/ 232 h 369"/>
                      <a:gd name="T98" fmla="*/ 354 w 362"/>
                      <a:gd name="T99" fmla="*/ 223 h 3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62" h="369">
                        <a:moveTo>
                          <a:pt x="181" y="255"/>
                        </a:moveTo>
                        <a:lnTo>
                          <a:pt x="174" y="254"/>
                        </a:lnTo>
                        <a:lnTo>
                          <a:pt x="166" y="253"/>
                        </a:lnTo>
                        <a:lnTo>
                          <a:pt x="160" y="252"/>
                        </a:lnTo>
                        <a:lnTo>
                          <a:pt x="153" y="249"/>
                        </a:lnTo>
                        <a:lnTo>
                          <a:pt x="147" y="247"/>
                        </a:lnTo>
                        <a:lnTo>
                          <a:pt x="141" y="243"/>
                        </a:lnTo>
                        <a:lnTo>
                          <a:pt x="135" y="238"/>
                        </a:lnTo>
                        <a:lnTo>
                          <a:pt x="131" y="234"/>
                        </a:lnTo>
                        <a:lnTo>
                          <a:pt x="125" y="229"/>
                        </a:lnTo>
                        <a:lnTo>
                          <a:pt x="122" y="223"/>
                        </a:lnTo>
                        <a:lnTo>
                          <a:pt x="118" y="218"/>
                        </a:lnTo>
                        <a:lnTo>
                          <a:pt x="115" y="212"/>
                        </a:lnTo>
                        <a:lnTo>
                          <a:pt x="113" y="205"/>
                        </a:lnTo>
                        <a:lnTo>
                          <a:pt x="110" y="198"/>
                        </a:lnTo>
                        <a:lnTo>
                          <a:pt x="109" y="190"/>
                        </a:lnTo>
                        <a:lnTo>
                          <a:pt x="109" y="183"/>
                        </a:lnTo>
                        <a:lnTo>
                          <a:pt x="109" y="176"/>
                        </a:lnTo>
                        <a:lnTo>
                          <a:pt x="110" y="169"/>
                        </a:lnTo>
                        <a:lnTo>
                          <a:pt x="113" y="162"/>
                        </a:lnTo>
                        <a:lnTo>
                          <a:pt x="115" y="156"/>
                        </a:lnTo>
                        <a:lnTo>
                          <a:pt x="118" y="149"/>
                        </a:lnTo>
                        <a:lnTo>
                          <a:pt x="122" y="143"/>
                        </a:lnTo>
                        <a:lnTo>
                          <a:pt x="125" y="138"/>
                        </a:lnTo>
                        <a:lnTo>
                          <a:pt x="131" y="132"/>
                        </a:lnTo>
                        <a:lnTo>
                          <a:pt x="135" y="128"/>
                        </a:lnTo>
                        <a:lnTo>
                          <a:pt x="141" y="124"/>
                        </a:lnTo>
                        <a:lnTo>
                          <a:pt x="147" y="121"/>
                        </a:lnTo>
                        <a:lnTo>
                          <a:pt x="153" y="117"/>
                        </a:lnTo>
                        <a:lnTo>
                          <a:pt x="160" y="114"/>
                        </a:lnTo>
                        <a:lnTo>
                          <a:pt x="166" y="113"/>
                        </a:lnTo>
                        <a:lnTo>
                          <a:pt x="174" y="112"/>
                        </a:lnTo>
                        <a:lnTo>
                          <a:pt x="181" y="111"/>
                        </a:lnTo>
                        <a:lnTo>
                          <a:pt x="189" y="112"/>
                        </a:lnTo>
                        <a:lnTo>
                          <a:pt x="195" y="113"/>
                        </a:lnTo>
                        <a:lnTo>
                          <a:pt x="202" y="114"/>
                        </a:lnTo>
                        <a:lnTo>
                          <a:pt x="209" y="117"/>
                        </a:lnTo>
                        <a:lnTo>
                          <a:pt x="215" y="121"/>
                        </a:lnTo>
                        <a:lnTo>
                          <a:pt x="221" y="124"/>
                        </a:lnTo>
                        <a:lnTo>
                          <a:pt x="226" y="128"/>
                        </a:lnTo>
                        <a:lnTo>
                          <a:pt x="231" y="132"/>
                        </a:lnTo>
                        <a:lnTo>
                          <a:pt x="236" y="138"/>
                        </a:lnTo>
                        <a:lnTo>
                          <a:pt x="240" y="143"/>
                        </a:lnTo>
                        <a:lnTo>
                          <a:pt x="244" y="149"/>
                        </a:lnTo>
                        <a:lnTo>
                          <a:pt x="247" y="156"/>
                        </a:lnTo>
                        <a:lnTo>
                          <a:pt x="250" y="162"/>
                        </a:lnTo>
                        <a:lnTo>
                          <a:pt x="251" y="169"/>
                        </a:lnTo>
                        <a:lnTo>
                          <a:pt x="252" y="176"/>
                        </a:lnTo>
                        <a:lnTo>
                          <a:pt x="253" y="183"/>
                        </a:lnTo>
                        <a:lnTo>
                          <a:pt x="252" y="190"/>
                        </a:lnTo>
                        <a:lnTo>
                          <a:pt x="251" y="198"/>
                        </a:lnTo>
                        <a:lnTo>
                          <a:pt x="250" y="205"/>
                        </a:lnTo>
                        <a:lnTo>
                          <a:pt x="247" y="212"/>
                        </a:lnTo>
                        <a:lnTo>
                          <a:pt x="244" y="218"/>
                        </a:lnTo>
                        <a:lnTo>
                          <a:pt x="240" y="223"/>
                        </a:lnTo>
                        <a:lnTo>
                          <a:pt x="236" y="229"/>
                        </a:lnTo>
                        <a:lnTo>
                          <a:pt x="231" y="234"/>
                        </a:lnTo>
                        <a:lnTo>
                          <a:pt x="226" y="238"/>
                        </a:lnTo>
                        <a:lnTo>
                          <a:pt x="221" y="243"/>
                        </a:lnTo>
                        <a:lnTo>
                          <a:pt x="215" y="247"/>
                        </a:lnTo>
                        <a:lnTo>
                          <a:pt x="209" y="249"/>
                        </a:lnTo>
                        <a:lnTo>
                          <a:pt x="202" y="252"/>
                        </a:lnTo>
                        <a:lnTo>
                          <a:pt x="195" y="253"/>
                        </a:lnTo>
                        <a:lnTo>
                          <a:pt x="189" y="254"/>
                        </a:lnTo>
                        <a:lnTo>
                          <a:pt x="181" y="255"/>
                        </a:lnTo>
                        <a:close/>
                        <a:moveTo>
                          <a:pt x="354" y="223"/>
                        </a:moveTo>
                        <a:lnTo>
                          <a:pt x="327" y="207"/>
                        </a:lnTo>
                        <a:lnTo>
                          <a:pt x="328" y="195"/>
                        </a:lnTo>
                        <a:lnTo>
                          <a:pt x="328" y="183"/>
                        </a:lnTo>
                        <a:lnTo>
                          <a:pt x="328" y="172"/>
                        </a:lnTo>
                        <a:lnTo>
                          <a:pt x="327" y="160"/>
                        </a:lnTo>
                        <a:lnTo>
                          <a:pt x="354" y="144"/>
                        </a:lnTo>
                        <a:lnTo>
                          <a:pt x="357" y="143"/>
                        </a:lnTo>
                        <a:lnTo>
                          <a:pt x="359" y="141"/>
                        </a:lnTo>
                        <a:lnTo>
                          <a:pt x="360" y="139"/>
                        </a:lnTo>
                        <a:lnTo>
                          <a:pt x="361" y="136"/>
                        </a:lnTo>
                        <a:lnTo>
                          <a:pt x="362" y="132"/>
                        </a:lnTo>
                        <a:lnTo>
                          <a:pt x="362" y="129"/>
                        </a:lnTo>
                        <a:lnTo>
                          <a:pt x="361" y="126"/>
                        </a:lnTo>
                        <a:lnTo>
                          <a:pt x="360" y="124"/>
                        </a:lnTo>
                        <a:lnTo>
                          <a:pt x="322" y="59"/>
                        </a:lnTo>
                        <a:lnTo>
                          <a:pt x="320" y="56"/>
                        </a:lnTo>
                        <a:lnTo>
                          <a:pt x="318" y="54"/>
                        </a:lnTo>
                        <a:lnTo>
                          <a:pt x="316" y="53"/>
                        </a:lnTo>
                        <a:lnTo>
                          <a:pt x="313" y="51"/>
                        </a:lnTo>
                        <a:lnTo>
                          <a:pt x="309" y="51"/>
                        </a:lnTo>
                        <a:lnTo>
                          <a:pt x="307" y="51"/>
                        </a:lnTo>
                        <a:lnTo>
                          <a:pt x="304" y="52"/>
                        </a:lnTo>
                        <a:lnTo>
                          <a:pt x="301" y="53"/>
                        </a:lnTo>
                        <a:lnTo>
                          <a:pt x="274" y="69"/>
                        </a:lnTo>
                        <a:lnTo>
                          <a:pt x="266" y="63"/>
                        </a:lnTo>
                        <a:lnTo>
                          <a:pt x="256" y="56"/>
                        </a:lnTo>
                        <a:lnTo>
                          <a:pt x="246" y="51"/>
                        </a:lnTo>
                        <a:lnTo>
                          <a:pt x="237" y="47"/>
                        </a:lnTo>
                        <a:lnTo>
                          <a:pt x="237" y="14"/>
                        </a:lnTo>
                        <a:lnTo>
                          <a:pt x="236" y="10"/>
                        </a:lnTo>
                        <a:lnTo>
                          <a:pt x="236" y="8"/>
                        </a:lnTo>
                        <a:lnTo>
                          <a:pt x="233" y="5"/>
                        </a:lnTo>
                        <a:lnTo>
                          <a:pt x="232" y="3"/>
                        </a:lnTo>
                        <a:lnTo>
                          <a:pt x="229" y="2"/>
                        </a:lnTo>
                        <a:lnTo>
                          <a:pt x="227" y="1"/>
                        </a:lnTo>
                        <a:lnTo>
                          <a:pt x="224" y="0"/>
                        </a:lnTo>
                        <a:lnTo>
                          <a:pt x="222" y="0"/>
                        </a:lnTo>
                        <a:lnTo>
                          <a:pt x="146" y="0"/>
                        </a:lnTo>
                        <a:lnTo>
                          <a:pt x="143" y="0"/>
                        </a:lnTo>
                        <a:lnTo>
                          <a:pt x="140" y="1"/>
                        </a:lnTo>
                        <a:lnTo>
                          <a:pt x="137" y="2"/>
                        </a:lnTo>
                        <a:lnTo>
                          <a:pt x="135" y="3"/>
                        </a:lnTo>
                        <a:lnTo>
                          <a:pt x="134" y="5"/>
                        </a:lnTo>
                        <a:lnTo>
                          <a:pt x="132" y="8"/>
                        </a:lnTo>
                        <a:lnTo>
                          <a:pt x="132" y="10"/>
                        </a:lnTo>
                        <a:lnTo>
                          <a:pt x="131" y="14"/>
                        </a:lnTo>
                        <a:lnTo>
                          <a:pt x="131" y="47"/>
                        </a:lnTo>
                        <a:lnTo>
                          <a:pt x="120" y="52"/>
                        </a:lnTo>
                        <a:lnTo>
                          <a:pt x="109" y="57"/>
                        </a:lnTo>
                        <a:lnTo>
                          <a:pt x="99" y="63"/>
                        </a:lnTo>
                        <a:lnTo>
                          <a:pt x="90" y="69"/>
                        </a:lnTo>
                        <a:lnTo>
                          <a:pt x="61" y="53"/>
                        </a:lnTo>
                        <a:lnTo>
                          <a:pt x="58" y="52"/>
                        </a:lnTo>
                        <a:lnTo>
                          <a:pt x="55" y="51"/>
                        </a:lnTo>
                        <a:lnTo>
                          <a:pt x="53" y="51"/>
                        </a:lnTo>
                        <a:lnTo>
                          <a:pt x="49" y="51"/>
                        </a:lnTo>
                        <a:lnTo>
                          <a:pt x="47" y="52"/>
                        </a:lnTo>
                        <a:lnTo>
                          <a:pt x="44" y="54"/>
                        </a:lnTo>
                        <a:lnTo>
                          <a:pt x="42" y="56"/>
                        </a:lnTo>
                        <a:lnTo>
                          <a:pt x="41" y="59"/>
                        </a:lnTo>
                        <a:lnTo>
                          <a:pt x="2" y="124"/>
                        </a:lnTo>
                        <a:lnTo>
                          <a:pt x="1" y="126"/>
                        </a:lnTo>
                        <a:lnTo>
                          <a:pt x="0" y="129"/>
                        </a:lnTo>
                        <a:lnTo>
                          <a:pt x="0" y="132"/>
                        </a:lnTo>
                        <a:lnTo>
                          <a:pt x="1" y="136"/>
                        </a:lnTo>
                        <a:lnTo>
                          <a:pt x="2" y="139"/>
                        </a:lnTo>
                        <a:lnTo>
                          <a:pt x="3" y="141"/>
                        </a:lnTo>
                        <a:lnTo>
                          <a:pt x="6" y="143"/>
                        </a:lnTo>
                        <a:lnTo>
                          <a:pt x="8" y="144"/>
                        </a:lnTo>
                        <a:lnTo>
                          <a:pt x="36" y="160"/>
                        </a:lnTo>
                        <a:lnTo>
                          <a:pt x="34" y="172"/>
                        </a:lnTo>
                        <a:lnTo>
                          <a:pt x="34" y="183"/>
                        </a:lnTo>
                        <a:lnTo>
                          <a:pt x="34" y="195"/>
                        </a:lnTo>
                        <a:lnTo>
                          <a:pt x="36" y="207"/>
                        </a:lnTo>
                        <a:lnTo>
                          <a:pt x="8" y="223"/>
                        </a:lnTo>
                        <a:lnTo>
                          <a:pt x="6" y="224"/>
                        </a:lnTo>
                        <a:lnTo>
                          <a:pt x="3" y="227"/>
                        </a:lnTo>
                        <a:lnTo>
                          <a:pt x="1" y="230"/>
                        </a:lnTo>
                        <a:lnTo>
                          <a:pt x="0" y="233"/>
                        </a:lnTo>
                        <a:lnTo>
                          <a:pt x="0" y="235"/>
                        </a:lnTo>
                        <a:lnTo>
                          <a:pt x="0" y="237"/>
                        </a:lnTo>
                        <a:lnTo>
                          <a:pt x="1" y="240"/>
                        </a:lnTo>
                        <a:lnTo>
                          <a:pt x="2" y="243"/>
                        </a:lnTo>
                        <a:lnTo>
                          <a:pt x="40" y="309"/>
                        </a:lnTo>
                        <a:lnTo>
                          <a:pt x="42" y="311"/>
                        </a:lnTo>
                        <a:lnTo>
                          <a:pt x="44" y="313"/>
                        </a:lnTo>
                        <a:lnTo>
                          <a:pt x="46" y="314"/>
                        </a:lnTo>
                        <a:lnTo>
                          <a:pt x="48" y="315"/>
                        </a:lnTo>
                        <a:lnTo>
                          <a:pt x="55" y="316"/>
                        </a:lnTo>
                        <a:lnTo>
                          <a:pt x="60" y="314"/>
                        </a:lnTo>
                        <a:lnTo>
                          <a:pt x="90" y="297"/>
                        </a:lnTo>
                        <a:lnTo>
                          <a:pt x="99" y="304"/>
                        </a:lnTo>
                        <a:lnTo>
                          <a:pt x="109" y="310"/>
                        </a:lnTo>
                        <a:lnTo>
                          <a:pt x="120" y="316"/>
                        </a:lnTo>
                        <a:lnTo>
                          <a:pt x="131" y="321"/>
                        </a:lnTo>
                        <a:lnTo>
                          <a:pt x="131" y="354"/>
                        </a:lnTo>
                        <a:lnTo>
                          <a:pt x="132" y="356"/>
                        </a:lnTo>
                        <a:lnTo>
                          <a:pt x="132" y="359"/>
                        </a:lnTo>
                        <a:lnTo>
                          <a:pt x="134" y="361"/>
                        </a:lnTo>
                        <a:lnTo>
                          <a:pt x="135" y="363"/>
                        </a:lnTo>
                        <a:lnTo>
                          <a:pt x="137" y="366"/>
                        </a:lnTo>
                        <a:lnTo>
                          <a:pt x="140" y="368"/>
                        </a:lnTo>
                        <a:lnTo>
                          <a:pt x="143" y="368"/>
                        </a:lnTo>
                        <a:lnTo>
                          <a:pt x="146" y="369"/>
                        </a:lnTo>
                        <a:lnTo>
                          <a:pt x="222" y="369"/>
                        </a:lnTo>
                        <a:lnTo>
                          <a:pt x="225" y="368"/>
                        </a:lnTo>
                        <a:lnTo>
                          <a:pt x="227" y="368"/>
                        </a:lnTo>
                        <a:lnTo>
                          <a:pt x="229" y="366"/>
                        </a:lnTo>
                        <a:lnTo>
                          <a:pt x="232" y="363"/>
                        </a:lnTo>
                        <a:lnTo>
                          <a:pt x="233" y="361"/>
                        </a:lnTo>
                        <a:lnTo>
                          <a:pt x="236" y="359"/>
                        </a:lnTo>
                        <a:lnTo>
                          <a:pt x="236" y="356"/>
                        </a:lnTo>
                        <a:lnTo>
                          <a:pt x="237" y="354"/>
                        </a:lnTo>
                        <a:lnTo>
                          <a:pt x="237" y="321"/>
                        </a:lnTo>
                        <a:lnTo>
                          <a:pt x="246" y="316"/>
                        </a:lnTo>
                        <a:lnTo>
                          <a:pt x="256" y="311"/>
                        </a:lnTo>
                        <a:lnTo>
                          <a:pt x="266" y="305"/>
                        </a:lnTo>
                        <a:lnTo>
                          <a:pt x="274" y="298"/>
                        </a:lnTo>
                        <a:lnTo>
                          <a:pt x="302" y="313"/>
                        </a:lnTo>
                        <a:lnTo>
                          <a:pt x="305" y="315"/>
                        </a:lnTo>
                        <a:lnTo>
                          <a:pt x="307" y="315"/>
                        </a:lnTo>
                        <a:lnTo>
                          <a:pt x="310" y="316"/>
                        </a:lnTo>
                        <a:lnTo>
                          <a:pt x="314" y="316"/>
                        </a:lnTo>
                        <a:lnTo>
                          <a:pt x="319" y="313"/>
                        </a:lnTo>
                        <a:lnTo>
                          <a:pt x="322" y="309"/>
                        </a:lnTo>
                        <a:lnTo>
                          <a:pt x="360" y="243"/>
                        </a:lnTo>
                        <a:lnTo>
                          <a:pt x="362" y="240"/>
                        </a:lnTo>
                        <a:lnTo>
                          <a:pt x="362" y="237"/>
                        </a:lnTo>
                        <a:lnTo>
                          <a:pt x="362" y="234"/>
                        </a:lnTo>
                        <a:lnTo>
                          <a:pt x="362" y="232"/>
                        </a:lnTo>
                        <a:lnTo>
                          <a:pt x="361" y="229"/>
                        </a:lnTo>
                        <a:lnTo>
                          <a:pt x="359" y="227"/>
                        </a:lnTo>
                        <a:lnTo>
                          <a:pt x="357" y="224"/>
                        </a:lnTo>
                        <a:lnTo>
                          <a:pt x="354" y="2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s-ES" dirty="0"/>
                  </a:p>
                </p:txBody>
              </p:sp>
            </p:grpSp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AA2F9321-9ADE-435F-923F-F9645E6D631D}"/>
                </a:ext>
              </a:extLst>
            </p:cNvPr>
            <p:cNvGrpSpPr/>
            <p:nvPr/>
          </p:nvGrpSpPr>
          <p:grpSpPr>
            <a:xfrm>
              <a:off x="1615296" y="5179458"/>
              <a:ext cx="3239227" cy="1280498"/>
              <a:chOff x="1615296" y="5179458"/>
              <a:chExt cx="3239227" cy="1280498"/>
            </a:xfrm>
          </p:grpSpPr>
          <p:sp>
            <p:nvSpPr>
              <p:cNvPr id="53" name="Rectángulo: Esquinas redondeadas 28">
                <a:extLst>
                  <a:ext uri="{FF2B5EF4-FFF2-40B4-BE49-F238E27FC236}">
                    <a16:creationId xmlns:a16="http://schemas.microsoft.com/office/drawing/2014/main" id="{4ADA10BE-AE9F-41B3-8B5A-D9F32DA95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15296" y="5179458"/>
                <a:ext cx="2848447" cy="5399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400" dirty="0"/>
                  <a:t>5.1 SUBPROCESOS</a:t>
                </a:r>
              </a:p>
            </p:txBody>
          </p:sp>
          <p:sp>
            <p:nvSpPr>
              <p:cNvPr id="54" name="Rectángulo: Esquinas redondeadas 28">
                <a:extLst>
                  <a:ext uri="{FF2B5EF4-FFF2-40B4-BE49-F238E27FC236}">
                    <a16:creationId xmlns:a16="http://schemas.microsoft.com/office/drawing/2014/main" id="{46C095E6-755F-42BF-ADE7-2121946E0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32945" y="5544007"/>
                <a:ext cx="2833518" cy="539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400" dirty="0"/>
                  <a:t>5.1 ACTIVIDADES</a:t>
                </a:r>
              </a:p>
            </p:txBody>
          </p:sp>
          <p:sp>
            <p:nvSpPr>
              <p:cNvPr id="55" name="Rectángulo: Esquinas redondeadas 28">
                <a:extLst>
                  <a:ext uri="{FF2B5EF4-FFF2-40B4-BE49-F238E27FC236}">
                    <a16:creationId xmlns:a16="http://schemas.microsoft.com/office/drawing/2014/main" id="{DB41C147-E236-4BEE-A07A-930DC995C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097586" y="5920456"/>
                <a:ext cx="2756937" cy="539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400" dirty="0"/>
                  <a:t>5.1 TAREAS</a:t>
                </a:r>
              </a:p>
            </p:txBody>
          </p:sp>
        </p:grpSp>
      </p:grpSp>
      <p:pic>
        <p:nvPicPr>
          <p:cNvPr id="59" name="Imagen 58">
            <a:extLst>
              <a:ext uri="{FF2B5EF4-FFF2-40B4-BE49-F238E27FC236}">
                <a16:creationId xmlns:a16="http://schemas.microsoft.com/office/drawing/2014/main" id="{4C59FD2D-10C1-4C61-86AC-3C09EAB197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Historial de Revisiones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5A615438-D67C-4292-A1C6-912142E77D6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804704F-33FC-463B-8182-D0B2E6CDC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95CA83B9-636E-4C6F-9BC0-D8DB7ED24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2CE56D1-4C49-4A5E-B1C7-74ED134011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E6B90E7A-98EB-43B0-995F-F589A3356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DA7B8BA1-DA77-40BD-91F6-A63C13188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36C87D72-B90C-4233-9786-45D2A0353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8A984B0-99C7-48D9-A0C1-551AF9D0B4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68C5BD2-B27B-4530-9ED1-2253191978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F25EB61-5B1D-4FBC-80BA-BF9F3A7B7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9BEAC21-6383-4A10-83AA-EAC64D754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823674E1-38FD-4725-8450-A9FF038CE8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4DE32757-D61B-4878-A31E-E68BBDF04A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32BB985-1B41-4B97-9507-A8F44F4FD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2106C024-A254-426E-8F35-076AE8B55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4E10C861-6F4C-4CC3-A239-D993B3DEAB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970AE9B6-7FB0-416F-B36F-BA4074BA9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857801C-B31F-4AE3-A563-1F510BA67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C176AD2A-5816-4804-BFF7-1E80C8C11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A8C8C670-AD5E-4FD0-A679-8227ADCD5A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7E7DC2D7-919F-427D-929E-BAC28D2CFC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65A1514D-093C-43E4-A736-35D71B8F4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81DBC199-9EE0-43AC-ACCE-E28DE059B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DAB201DA-FEFB-4AC0-9839-2F52C795DF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EE7ACDB2-B02D-4E33-A917-9512E87AE7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BDABC248-D827-481B-A6BB-B26B00D37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45CE2E77-1667-4FE9-8A9A-00273E76B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5BCDAAB5-09A0-4D00-B52F-403C58A238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F44C643C-64AD-4AE1-AC3E-E7E96DD245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A2EE7DB-AFDD-4328-BFBA-C70BF272D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C2203BF-D301-46A0-85A8-9A9CB4B96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85AF6E0-71EA-44FC-84D9-EF8E0456DF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F4DE91A7-F6F0-4644-B813-7ED89C1040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902C5849-E79F-437B-933B-6D3F93C67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62A2346-A3A6-49AF-90EB-D531DADDC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76A3FC17-56FB-4653-B456-2E86B5E763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81B67BF7-0ACB-4958-B536-E205C7C865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4841E3E3-5625-411A-BFE5-6CE22818A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97EB0685-FD7A-458F-81F0-0273A4155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8A3D5AC-599F-41D9-87C8-1660202A4B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12222AED-D3B9-4C0D-8D33-5E7028EABE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93E9B53-0C45-41CC-BA0C-3C5555C56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8C245FCA-B650-4144-967D-5823C0828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6F7FF52D-E25E-4A75-A8B9-D69C33DE1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15DCCEBB-520B-48D4-A413-928C2F4EBF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3904341E-98E1-429B-BEEA-B9701E0B3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16BD3A22-8481-4406-BDED-CA21A4FE7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255DFCB4-7E8B-4A05-A9AF-E955D7F6F7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05F0B2C1-FFB7-4954-8907-6C7C1ACB6F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13B62CEC-1EFD-4559-8029-F83B6D93E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48EA44CB-9677-4D50-BAF8-9CE0AAF54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888F9F4A-A1FD-4CBC-BEBF-7BE78957CB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AE825BA-BB58-4068-9785-18ED26E58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31FE22F9-F61E-4BD2-B551-B5F183FFA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B94C2C2A-B68B-492D-BB10-1C7C5159F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36430448-CBA3-4AEB-90F4-F12B31E5F7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D2C2C29E-D539-4103-8995-72956E22C1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93A9444A-218C-40F6-BAE3-BDFF566A5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BB167D99-88B5-48C5-97B9-AC6E0FB3A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DD011E85-17F1-4E39-BAB9-2C88A5353E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087724AB-525F-42B3-8ED8-6F3ED4EC81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085D7CD9-5B18-40E4-AE33-A52CB8DF3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4E60F96B-FA23-46B8-8450-9424D00F6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80C5239-50A4-43DA-9147-D242DC207E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927CA189-7C77-4FA1-ACA0-335D7C254A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CF0F1ECF-1D94-46C6-AD5E-281D1B42D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383B93F7-7B10-4B6B-B5DF-39E0A1733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11CB9A9-1D5D-4CED-BB55-85DEF45A78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683FFB92-FFB3-4589-8F55-A1C8C27573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A37F052C-3C16-43F3-A0EB-E1F933A70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1820CCB2-AF3A-4E29-92E5-4D04359C7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23437482-C26C-4C91-8685-8607F92732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03F0B93B-4A6D-4CBF-A52B-838AA500BC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B9F8705-997F-4E80-84BA-FFD8A27D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CC746DF5-8014-45CB-B78C-AFD2CE0F5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0DFF561D-D953-4B9C-8D9E-E8234F52AF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BAF8DAC-F268-4E8B-8F29-2256B1B5C4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617E6932-7A25-40AB-B762-540707A41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359038FD-A7D7-403A-A466-9CB77E322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C1824B53-9808-491A-B829-73A30A29EA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DDD42E1-CD10-4169-A5CD-63B98E116D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64C28B7-3545-4D7A-9870-14B88CFF3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723C50D-87B9-4838-9E82-E9234AD9A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BF4C223A-1ABA-4339-98BE-5CC8F75A17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75038A36-2697-48C8-949E-AC45F1EC81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1D0B892E-660A-4DFA-BDBE-88C1048A9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1753E463-013A-4FE7-876D-9C73C9156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8D180DE4-513B-499C-ADD4-9D345AB2AD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9EBB1657-3649-4BA7-A4C5-FEA83E6E93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82A4CE14-37BD-412D-A120-80E614BB9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97C6D2A9-2836-4D1F-B2FC-1D3F09C9F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903CA04E-A02C-4F2C-B0BA-62B164C532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30DA035-7871-4D53-A079-3EF3869D31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491F46B8-44A0-445B-981C-6CDADA59D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4C7EF6C-5322-43EF-9D2E-326A37840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0E7BE742-98BE-4B11-A35D-89898192EB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BEEAF4FE-DB25-4B87-A27C-5D9F8DF44A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C60CB37F-76CC-47F7-A2C5-CD470A1D2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A08B908-31A1-4802-99B6-AB50FA9B6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B5D3BAF0-6014-4688-95C8-FCA2A78B99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11DB0B87-3BC3-4BFC-B2AC-2A4A190DFD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C8E14942-C901-46C8-A626-B06978642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A2D3077D-6C6A-4B9C-B5DE-89AD63E4D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8A6A816D-2A09-4C09-B04C-A15B14E524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D0D82747-9393-4710-8A17-CB8BA6254E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405A7DB1-6C25-4A8C-8F31-3D49E94F6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871B8520-7930-4E79-8F33-9C6202CA9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D9B3685D-4E11-4ACD-AF79-5F7FE7675F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FB271708-0ED4-4B73-87B5-90F36A7773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D88BF934-6D67-424B-9802-83DF7EC1A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7011BCEA-D92D-4C9D-9966-37909A430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BC37B252-6673-4EA0-A346-0811E88429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36D5759D-D2D5-4BA1-809C-AA41D2F6F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2894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33" name="Group 157">
            <a:extLst>
              <a:ext uri="{FF2B5EF4-FFF2-40B4-BE49-F238E27FC236}">
                <a16:creationId xmlns:a16="http://schemas.microsoft.com/office/drawing/2014/main" id="{B17679B9-7284-4C26-93C3-1AD0A7853CCC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326933096"/>
              </p:ext>
            </p:extLst>
          </p:nvPr>
        </p:nvGraphicFramePr>
        <p:xfrm>
          <a:off x="1846264" y="1497566"/>
          <a:ext cx="8497887" cy="4078136"/>
        </p:xfrm>
        <a:graphic>
          <a:graphicData uri="http://schemas.openxmlformats.org/drawingml/2006/table">
            <a:tbl>
              <a:tblPr firstRow="1"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Versión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Fecha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Autor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Estado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22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1.0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21-01-2020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Elliot Garamendi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(Analista funcional/programador)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Revisado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Acsafkineret</a:t>
                      </a: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s-P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Yonamine</a:t>
                      </a: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(Jefe de proyecto)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1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1.1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29-01-2020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Elliot Garamendi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(Analista funcional/programador)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En revisión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Acsafkineret</a:t>
                      </a: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PE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Yonamine</a:t>
                      </a: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(Jefe de proyecto)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1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3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9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4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1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5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54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6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8728CEFC-0863-4FA2-A64D-4ED001E769BD}"/>
              </a:ext>
            </a:extLst>
          </p:cNvPr>
          <p:cNvGrpSpPr/>
          <p:nvPr/>
        </p:nvGrpSpPr>
        <p:grpSpPr>
          <a:xfrm>
            <a:off x="0" y="340812"/>
            <a:ext cx="12192000" cy="387798"/>
            <a:chOff x="0" y="190500"/>
            <a:chExt cx="12192000" cy="38779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74AEDF2-65DD-4DCA-9158-9A298DE2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9A5AA51A-2776-4A00-9593-67B97310ABF6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Historial de revisiones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FCB3C03F-626D-461F-947D-56DCF10B3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DACA7E3A-2F4D-44DE-8656-808782A66E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FBC830-C34E-4A9E-A66C-CB1EBA947A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67" y="5798475"/>
            <a:ext cx="1459865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Objetivo y alcance del proceso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6FE26430-FEDD-40FB-A288-7FBFFF2AAF5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748161C4-8B8F-4B75-B551-84C4E2911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28F042E-4907-49D0-A0B0-1B7EA1515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DFD1872F-A35A-4867-9E9E-B5A8474D76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B00D6A3-58F5-4804-A298-3B47AC2523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3A02389-F9EC-4BAB-A928-830B75268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448BAF6A-61D8-4E76-A777-EE6A989E9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175FB25C-A4F5-41A7-87A2-39E30B232E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2D55F536-5CD0-4BD6-9E30-B84C202A86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05D7E31F-059A-4191-A09C-A4D255560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AC22ED2-661C-463B-8044-78206E73B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5338C03D-F04C-4A8D-B875-C295ED33E4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9DD050F-D93A-4476-818F-E69C9826BA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9B841A52-D937-4345-9920-E4E026AC9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4E80021-87A2-4339-831E-BB8745925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D3035176-1EDD-4170-9DBF-7E93929809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36191E2-A9EC-4F9D-826B-80682D989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26B53279-3990-4775-8CFE-93E75D735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260A3C4F-6FB7-494A-A8A0-C0F48FFC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C85D568-D6D1-4327-92B5-13A887A135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98628223-0B89-4D52-924A-2C9E0A813C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E576FCF-1E8C-429C-8AFB-078C03161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992A7F61-F1EE-48D5-91A5-E66A16D2B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7520D03-340F-4F11-827F-B774F765CD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943998AB-C419-4642-A7CA-335769EEB1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5FAD5BEE-4093-4AF8-AA98-CEAA13AB1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3C22E9B0-CD18-42F3-8A46-419DEB02E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FFC1E584-0AEB-41C3-B7A1-BE6B8922C6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A78D5702-04A5-47C9-B60E-7408115EDC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EA3BF7CE-761C-4738-9B57-0F1E7402B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8DA94A8-B1EA-495C-9360-C42D08B1C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255564D-91FB-4E3C-9FBA-349047B729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062097C4-EAE7-4427-A2DE-86B1F2F70D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DD26C451-E233-4A9E-9375-65231F4C0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4AF36EFD-72A4-4408-AC22-9258B2DA6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B9212861-A86B-4124-8C60-A52FC1851E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CC0986D-8089-484C-A52D-EA7D33C049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8F820652-30FD-40BA-A214-F0AA18077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2E43D7BA-1196-411A-A4B9-E9C884E16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DB5405B-0802-45FE-B511-CF68D6155F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3CF12013-4713-4949-A976-6EAB806B9E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D895960D-2351-464C-B4F4-B7F9E3308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4C88614A-803A-4AF0-88D3-B97B2DE11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D436E86D-9096-4C94-84DD-B4048ABCC7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481A4EA-ED84-49C5-81E8-2E30B45D54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446DF280-B38D-464A-B401-B210D47F3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1D6E8899-F7FD-48E9-B883-29E86B6B8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6BFEEF7E-BDB3-4AFE-A1C1-E41ADA5066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34BBCF7D-88A1-4A3B-BC81-DDDEFB944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DBEDC756-536C-4A7A-A1A8-0F7F43036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9BAA46EC-F2D0-41DC-A1C0-A9573C911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EFA7752E-2667-4E23-980E-6F7C3442D7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521F3C9C-EB0A-4B08-9E4C-C2F535A679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7561B595-F79E-4338-811A-6FDED8C7B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7AEB12D0-5DA3-4E82-8C37-AAAFF5888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F0EC076-E177-4607-ABAD-277BEFC55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A49E70A-149A-4422-9BAD-56BC8FD190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516A5724-749E-4C30-B92F-FCA34BF8E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56B897A2-9DCB-4A6D-AF62-9DB90C00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D3E4678D-40CD-44A3-824A-BAD323007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EAC33F13-35BF-4269-A7EF-654402D11D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A2BD6659-7AF2-4B0D-9434-D07052F34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0A2FBFC5-F29C-4E30-9DB9-86A67F920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85F835B-0D3E-483C-B1F0-DE568DEAF3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7A00023-18FA-44E4-B944-DC14EA1A19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75218A8D-B56F-4ADA-B2A9-0275BC6D4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EC7F914F-E622-4ACD-92F8-38CDA58E1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8381ADAC-AEBE-44A4-9D70-F50A86A90B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3637E675-5536-4611-9C0F-FD91461EF6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7FBDFC71-323B-4FA0-93FE-145ABA280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6B1383FF-765C-4271-BCE2-CFFA8A94D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7E128417-1155-4F71-A9F9-BFF4155602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55883425-1121-4D1E-A22D-8C72E088DA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4331A713-D89A-496A-86EE-09F365FE0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7CC3D7B1-9C67-4DE6-926D-CD2821E1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ADB04BF9-E4A5-4EBA-9762-D5CB333FD3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E4871982-3CE3-4F64-A216-5DE390DEF8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11BAC6D8-CCC8-4AC7-86DE-BBAD0775E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1B42EE1B-55BF-4D1E-9A7C-5A20B9496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F33F3C5C-A282-4306-BAC1-7C1BD58F2D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8220C61-3093-4C01-8D50-50E8A6EA8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83C472A-156F-4545-AFD0-120F64446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FAD99A77-7071-418D-A257-F360EA7B5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B7859C0A-3FCA-4A04-BD40-D26AA8DACE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E97410A6-E868-42FE-B9E5-E047A6AA94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0FE626FE-2AA6-41E1-ABF1-2DF467F94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1D8771E4-E2BD-406D-8509-61264C1AB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86E3265F-943C-4EF2-A078-89D993FF85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BAE3BB6-4C5D-407A-8523-0DCC56CDBD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93519033-C6D4-4A83-87D5-3B1AAE61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22D2B40E-8241-4CC3-A704-685727EE0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D72162C-D9E6-44CF-8114-363EA1B1F2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C0390858-281D-492C-A0E6-133B3667D1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22081874-B1B4-4B24-B429-0CF337326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5A4110B1-CF14-4753-BA1A-C6116C13D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8F911CBE-DB8E-4E8B-ADF7-0868012C9B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2A28863A-0CD4-434A-8EA2-86BFAE156F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2C0D2ED0-896C-4F38-8B2B-A57AC8F37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56E938C1-BC18-4590-B490-B13569E95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B51484E6-F4AB-4E72-9D86-BCDDD35ED7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F6A95B63-4AEF-4B4B-A677-FEBF9984A4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F50B4051-AF62-4696-B53F-D614FC5B6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05EF74BD-A576-4072-9D47-0B6237D0A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060FBB8-B246-4E21-BCA9-60D04C673F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2085550E-5A12-46E2-8A76-924E3C182B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AE195C67-CC92-4394-BDBA-9906383A5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8876C100-43AC-45B9-825E-84787CE3D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21A3E7F8-3849-4074-BEAA-FE51BB6A88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F5F7CAD7-A47B-4C54-90F6-963F9BE62A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378AD5A6-2A85-43C7-9F15-A1A4DB112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78B0288B-1640-4A7C-93E4-848789C4A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3ABCFA76-4ED1-4AD8-9638-DA9A28F988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B227410A-F4A9-4B40-A629-13CE04F274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1971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2506C26-C265-40A3-8C29-56B469A680A1}"/>
              </a:ext>
            </a:extLst>
          </p:cNvPr>
          <p:cNvGrpSpPr/>
          <p:nvPr/>
        </p:nvGrpSpPr>
        <p:grpSpPr>
          <a:xfrm>
            <a:off x="0" y="156238"/>
            <a:ext cx="12192000" cy="1163395"/>
            <a:chOff x="0" y="156238"/>
            <a:chExt cx="12192000" cy="116339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56238"/>
              <a:ext cx="11734800" cy="116339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Objetivo y alcance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 proceso</a:t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rupo de compañeros de trabajo poniendo las manos juntas Foto gratis">
            <a:extLst>
              <a:ext uri="{FF2B5EF4-FFF2-40B4-BE49-F238E27FC236}">
                <a16:creationId xmlns:a16="http://schemas.microsoft.com/office/drawing/2014/main" id="{DDAAE71A-256E-4976-B7F4-E55E41DB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5" y="1267494"/>
            <a:ext cx="7702313" cy="51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741490FD-8AE4-4FFC-B0C8-E35468B478F9}"/>
              </a:ext>
            </a:extLst>
          </p:cNvPr>
          <p:cNvGrpSpPr/>
          <p:nvPr/>
        </p:nvGrpSpPr>
        <p:grpSpPr>
          <a:xfrm>
            <a:off x="4891357" y="3962400"/>
            <a:ext cx="7002085" cy="1926000"/>
            <a:chOff x="4891357" y="3962400"/>
            <a:chExt cx="7002085" cy="1926000"/>
          </a:xfrm>
          <a:solidFill>
            <a:srgbClr val="CB7A09"/>
          </a:solidFill>
        </p:grpSpPr>
        <p:sp>
          <p:nvSpPr>
            <p:cNvPr id="43" name="Trapezoide 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429400" y="1424357"/>
              <a:ext cx="1926000" cy="700208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5165926" y="5116680"/>
              <a:ext cx="1917398" cy="36933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ALCANCE</a:t>
              </a: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6970644" y="4037089"/>
              <a:ext cx="4825695" cy="1846659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Este proceso aplica para los proyectos impulsados por la empresa BASE2 para el cliente Manuel Sáenz</a:t>
              </a:r>
            </a:p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Aplica al proceso para el proyecto “Cachimbo a Crack”</a:t>
              </a:r>
            </a:p>
          </p:txBody>
        </p:sp>
        <p:sp>
          <p:nvSpPr>
            <p:cNvPr id="57" name="Forma libre 4344" descr="Icono de llave inglesa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316" y="4205398"/>
              <a:ext cx="720000" cy="720000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AE24875-AE1A-4ECD-905D-C069DF3F5B05}"/>
              </a:ext>
            </a:extLst>
          </p:cNvPr>
          <p:cNvGrpSpPr/>
          <p:nvPr/>
        </p:nvGrpSpPr>
        <p:grpSpPr>
          <a:xfrm>
            <a:off x="4891360" y="1620253"/>
            <a:ext cx="7002084" cy="1925055"/>
            <a:chOff x="4891360" y="1620253"/>
            <a:chExt cx="7002084" cy="1925055"/>
          </a:xfrm>
        </p:grpSpPr>
        <p:sp>
          <p:nvSpPr>
            <p:cNvPr id="2" name="Trapezoide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429874" y="-918261"/>
              <a:ext cx="1925055" cy="70020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5256919" y="2791917"/>
              <a:ext cx="1917398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s-E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OBJETIVO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6970644" y="1686293"/>
              <a:ext cx="4922800" cy="18466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Definir el mecanismo de gestión de requerimientos del proyecto de la empresa BASE2.</a:t>
              </a:r>
            </a:p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Establecer el procedimiento de gestión de cambios de requerimientos</a:t>
              </a:r>
            </a:p>
          </p:txBody>
        </p:sp>
        <p:sp>
          <p:nvSpPr>
            <p:cNvPr id="38" name="Forma libre 1676" descr="Icono de casilla de verificación. ">
              <a:extLst>
                <a:ext uri="{FF2B5EF4-FFF2-40B4-BE49-F238E27FC236}">
                  <a16:creationId xmlns:a16="http://schemas.microsoft.com/office/drawing/2014/main" id="{5188D9C1-32D3-4179-B343-41DDE3EFE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7316" y="1989937"/>
              <a:ext cx="720000" cy="720000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5245D5AA-7DF5-4AD8-A084-F975AEA9C4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346" y="6458067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Términos y definiciones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422585E7-83C7-4622-B00F-7512D83D769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FAB22CD7-139B-425D-9C3C-B7054AC07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E9664442-D7FC-4029-B5C9-4B6B27561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93928FD-5D03-4A81-9370-B5FC4C70B2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9B34817B-3212-4F81-9B1A-84ED61E197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13C6F0A0-D508-49A4-A1C1-FB50E1671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C3A89BA5-BF16-43BA-9736-7110A592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C13A57C3-4615-4BD4-8440-D2857C415D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A2AD28B3-4E82-4FCA-BACB-6EA6581DE2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C85B6584-DC80-48F7-B5BB-9D5231ECD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80F93AC-98CF-40B2-905D-EAD396D11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D7E4E2C4-D247-4AC9-AED4-86F892A792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F06A078-4510-4032-AB64-036B007F81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00233CD9-372D-4BC6-9C7D-D47F09C46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AE1076E9-6BBF-47EA-8F12-B47CF033A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9FD6CC4A-5B62-4483-826D-B5F80A590E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3FD594F-9C01-4319-B337-0C99F62C93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58920784-24DE-4CC8-8543-3A5186FAA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3421BDEF-8288-4F4D-BD52-CCE1B4860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2744BCB2-2774-4CE8-A424-4BA3CF53F5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467C821-A1EB-49BB-BF3D-B4E19C262F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09BC7622-8572-4DDA-B6B4-4931EA385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606990A9-1902-4B7C-9F0A-AE487FFFD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10DD5A3-C49F-428E-9EE3-B2FEA1B3FA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53B3E42F-6982-467A-9F08-E7F570A7E5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AECCE8EF-3924-49D1-A815-CDAB940DE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8AB9356B-20FE-4DA5-819E-445B11FF1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A21AD7EF-9202-4DAC-BC7D-D25268DDF9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CADDA1F4-A463-4A11-9A31-4E1A8CA849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4A221C05-F603-4E90-8A76-02BE449EE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FAE3070-D901-4545-92E1-67122ED56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E3E13337-88CB-456F-B545-82D64C5855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3B5E7B46-E9C6-4917-BC0A-590568F38F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4A295603-DCBB-45AF-B2D0-62A294F2D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D0E1A7E2-8184-4D5D-8399-A341BAE40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F8101FBC-9501-4378-9E23-8EC891B41A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9E0EB3F-1DC1-4E64-880F-CCF7DD620A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AD991DBE-A029-419C-86AF-417FAD672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0E32F189-2E66-4C0F-99D8-7EAA070C0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F5666E3-EE3F-47FE-AE03-3CB9F76310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AC44A0DF-586E-4D7C-BD3E-73477F4E5F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1B0F2C7-FA82-42DD-8363-3FF9E372B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9F4AF218-5ED3-4D33-8D86-DE98FE22D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62065E02-6432-4862-A201-1E148D00F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89703E3E-0FB7-492B-BDF4-63D8660F3C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C41276C9-3DC2-4091-B0B1-7AA85F20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B4905350-7DA5-4B72-82E0-C10A90587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42EC2341-B4AC-4F15-A79A-5034F9DE2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3B7B5069-EB12-4FFE-AFCF-F7CA8319DA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05B612B9-B599-461C-8822-D3BE6BB62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0F17DDB1-A744-4709-BCF0-8C5287401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4BC63294-146A-46A7-9537-A70D6145EC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22B519E-4FF9-4193-806E-335CF24880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FC7D9555-0F59-4A09-9353-B351EEC05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A46C0BBA-5152-4A56-A043-FB75009AC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F98AB302-2BC6-4806-8B43-9B5325138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AB1FA9FD-9521-470E-90E2-2FC25659F5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C474CCD0-E28C-413A-98A7-59FA8B3E7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42840D78-0568-4AF5-AE3A-754B5A365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71D86EEB-29F1-4DC9-8DDE-377821A724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6ED3FF1C-B643-4253-8D48-5CF22AD1D8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FE87A4D7-51DC-458F-A5CB-015121999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BE6CE5AE-FAFC-4622-B130-4BDCAD167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2F5AA70C-F245-405D-A90F-5725B6F838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1D5DA2F-5B98-4093-82F1-32397DD06D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7AFDA296-69CD-4E6D-B48B-B4637D700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6EE67E61-640B-4CAE-9D46-C34C34B3A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A9A927F8-6F7D-420C-9372-CAC67B3755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EA2C1479-24F2-493B-A413-66F80FED73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275E39B3-19F0-4769-933C-BFACCE25B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65F7D2C0-52D3-487B-A705-6B90CDBD2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CC91D44F-4764-4524-B085-F5BA17B81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03C98B00-EF12-4FB7-BE34-A9C5DE255B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7B1FC0F-B888-46CF-AFB8-9DD985B25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043078B7-1673-414D-84F5-538C55233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B83C3309-9514-4034-80DE-0E28167F2B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9C1C758D-736E-479F-A965-9CB9F53DC1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9BA4456A-A251-4D76-9EE6-8E516DE52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82C03A25-0264-40FF-A09A-A8BED0B5C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D3553B84-211E-482D-977D-DFB62D4EE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B5B3EA5-3B1F-4776-A6F1-D99ECCAADF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544425F4-065C-4C3F-9692-51B95AE56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6DE1CAB1-1650-4523-935D-0D9B9693A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F913C0D9-CABE-46AB-BD53-522AA0781C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AF24D5A8-BD80-4FD3-AE95-7334B89F56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E47EC790-775C-4F7B-937F-97151E704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96A2A31C-9A7C-4988-A65E-8EF230BCF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30C0267A-8D1C-45AC-AB79-2952E8A30E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F6EF9F97-B8A7-43F5-8917-5E318872C5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E662A4FF-5451-43B9-B1E9-B03E613E3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A08A286D-F1D7-4421-AC94-D7EBFDC00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BE2345FE-8074-498D-B487-7F96A20EE4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A73061A0-9BCD-4485-9395-313141F3B9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CBA78BC4-7E53-42AA-8E19-D4F472D10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FC4746D-41CE-4FA4-9DC9-AD5FB8BB5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300E8C6B-D788-4CA4-8E1E-B62C7F206F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05C1CB60-CF0B-4F86-8239-6B06CAEA4D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071F3AB2-0195-4D50-875A-77C31CE91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4FD76C9-BD21-495E-867D-42F974751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164819FB-1768-4E9D-95C1-3042BE8D3A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3B823B9B-528D-4EB9-B397-77E2DC0B77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89C0773E-E390-4FA0-9993-A79B3ACE7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40593359-0495-41C7-96BF-F71C17956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B727414D-90CC-430E-9301-4036F1BF35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D6A9107A-0426-4FC2-B94B-A048EF4E10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8E45613F-F524-4AB6-AB5E-5205E2BD7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0DC2CEF8-BFC0-4A22-A65A-4C561A840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7530ADEC-CDCC-4320-8593-A07210D978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5CBD0C7-390F-4684-BFFF-A4CC77524D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BC1903E5-9AA9-486E-B6C9-67DB0A6EC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25B53900-FB83-4A5F-B5BA-88032315C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6B8F54CB-ED8C-4BAE-9536-14AB06F2C6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E0D7BA70-C53B-4806-8160-D57DDDD53F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420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4A885AE-96DF-409B-A622-7443A10362E5}"/>
              </a:ext>
            </a:extLst>
          </p:cNvPr>
          <p:cNvGrpSpPr/>
          <p:nvPr/>
        </p:nvGrpSpPr>
        <p:grpSpPr>
          <a:xfrm>
            <a:off x="0" y="190500"/>
            <a:ext cx="12192000" cy="1163395"/>
            <a:chOff x="0" y="190500"/>
            <a:chExt cx="12192000" cy="116339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16339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Términos y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definiciones</a:t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FAD7998-4797-40B2-9690-77EEEF79F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90"/>
              </p:ext>
            </p:extLst>
          </p:nvPr>
        </p:nvGraphicFramePr>
        <p:xfrm>
          <a:off x="228600" y="972785"/>
          <a:ext cx="11734800" cy="52684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13559488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489953311"/>
                    </a:ext>
                  </a:extLst>
                </a:gridCol>
                <a:gridCol w="8248650">
                  <a:extLst>
                    <a:ext uri="{9D8B030D-6E8A-4147-A177-3AD203B41FA5}">
                      <a16:colId xmlns:a16="http://schemas.microsoft.com/office/drawing/2014/main" val="1895310466"/>
                    </a:ext>
                  </a:extLst>
                </a:gridCol>
              </a:tblGrid>
              <a:tr h="423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Términos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Definiciones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14958"/>
                  </a:ext>
                </a:extLst>
              </a:tr>
              <a:tr h="87930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(1)	Una condición o necesidad de un usuario para resolver un problema o alcanzar un objetivo. (2) Una condición o capacidad que debe estar presente en un sistema o componentes de sistema para satisfacer un contrato, estándar, especificación u otro documento formal.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028402743"/>
                  </a:ext>
                </a:extLst>
              </a:tr>
              <a:tr h="5245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Cambio de requerimiento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87683676"/>
                  </a:ext>
                </a:extLst>
              </a:tr>
              <a:tr h="87930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 acordados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55625215"/>
                  </a:ext>
                </a:extLst>
              </a:tr>
              <a:tr h="6187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requerimientos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61511239"/>
                  </a:ext>
                </a:extLst>
              </a:tr>
              <a:tr h="6187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556661275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DFEBB895-27C7-4740-82AF-47DC972622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Roles y responsabilidades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8F1B9309-115C-48C0-BCF4-A73577BECC6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49179139-96A8-4C57-ADCF-63CA9E12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149CDAFD-106B-472F-8782-956A14739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7B2F564-BBC9-445C-B905-4ED75E6CF3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1F5D9035-CAE5-4A82-BE6B-D0CA3DE578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36C1EB0-9FD4-431C-8389-236BAECFE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6DFFEF7-A53F-447B-9D42-D0A104838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E2FB62B-7F59-4D4B-9FFC-C71FEEEE60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4CC07E1-A2DC-438D-BB73-49F67AF508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488F04C-263F-40BF-9A07-AA13C634F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357CC777-0AE5-40B8-AF04-F15349551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80FF3144-B615-4428-A48F-0722FECD4D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D84187E-7D47-490B-9921-78FFF8B1DD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10838018-5F2E-4E1C-9036-B4AA0D398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6D6C281D-A951-49A9-AD9B-1023B4265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A92C2BD-F1DF-40E1-B6A1-A58D4B27D1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7D58405-7F9C-470B-89D1-89075DBA9D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C5938591-8C1C-4E69-84AF-BA6B8EE04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26269ABB-5FB3-403B-85D8-B9984FF99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267FB328-8538-42FB-8127-237A0755B4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1D694D2-69C1-44C1-B2E7-8C4694EB8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D1D0431-AFFE-4445-8AE2-73A591F62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31CC359-A18D-4DB1-BE0D-05E1E264B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D7A17C2-FF22-4852-B47D-43D2A003B4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CEFB670D-E647-4E6D-9B5C-2B19409A05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738D58D5-D1F3-4C49-A841-26030E85D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BFE7F7C4-2269-448E-8EDC-495EB0735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253E7167-55B6-40BF-BEB1-52E6851C45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7F95E717-1205-42EE-8AF2-46EBC86DFE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62E678D3-9FC1-416B-B01A-5444AE3D9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0D783B15-A543-4BE5-8323-0450FB4FC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2A42407E-6D3B-4B8A-945D-EF70B1845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C779354D-019F-451F-8FE5-FAE7E7C663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15AA76E2-2179-4AAC-96E4-6C9DA093B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FE075C8D-2E22-4ED8-B8B8-680A1A29A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482ECD61-ADCB-445B-9FD3-F87C25C288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AAB53494-C83D-4233-A205-43CD8C257B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B448B749-9297-4262-93C7-BB9B0CCFB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586B2725-4374-4797-BF17-06007A81F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446FABAD-EB2C-49A7-A413-4787BF007E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D9BD463C-9388-427B-8481-6640D209F3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DF70C532-6B31-49AA-9503-E3278F6E2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7ECA2C6D-1BA3-4249-9B73-3883A72E8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867E61B-5175-4AC4-B8D5-0E1A795B20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4ED528D9-79A0-4249-A8F9-E27F70FBC8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A68C7CF9-ACC3-4CE8-858F-925373856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43742E9-8CAB-4F3C-84FE-588117FD7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32DCA321-353F-42DD-8AE6-A5BA2E7F18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151F9E05-2F2A-4E88-AF3D-203EA7B096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EEA85059-CE6F-4CDE-97BC-6A061C467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F72435E5-4382-4B4D-AD6E-3099BFC7D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B4BB0091-1B27-4B27-9BA8-B62DA3C8FB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B4FEAB71-0074-4FAC-98CB-C8AF658359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53252245-1BE5-42E7-8255-2C9B52EC0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1EE5B61E-5E77-451D-9791-0CB49C494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813477AA-FCAB-44B7-8B4C-A5D79A59C8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7DB28409-EFD8-4D0B-995D-9AA1C13D67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9B24E490-EB98-409D-A6BA-285E92475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C62546B0-3ABB-4B4B-BC3E-3BFFD1C8D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F308E3D-0DD7-429F-AA10-81380E9A44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10E1D924-7C24-48FA-B299-2855FA7C3D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CB814447-430E-47BA-A4D9-D04FE3763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28BA9AD2-704B-47D8-9CA3-DF9DE1491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415F34A4-0876-426D-A332-22A8D59536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1766B80D-F371-4D68-9906-A58CA250BC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FD88114A-F9C8-4663-8835-A57BDC386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5D88B1C2-D3B2-4582-B5D8-BB7410E42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C0ACF02-ACE5-4216-8014-05A023951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62C8E0E8-5CF7-4B4F-B386-0E0C1440B8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2911DA4E-152F-4AB0-86EA-9800A151E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CA13FF14-F6AC-40D3-AF79-6EACFC986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DCE5EF6-7993-471D-879E-42EBEAAB16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E1292E4D-F599-4B86-8F86-C6C649CCEE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0AE33849-12A9-44B8-A973-8AF152B63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3210C321-3156-4692-8CEC-D7156922C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D793EED1-7A5B-42C9-AC36-EDD263B1D8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2D39C41-2C58-4C08-9E4C-8B6C1AC727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6276DF81-AF1E-4A5A-9C43-FF6058CB8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C786726B-405E-499A-A56E-BF9759D4A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59EE2571-2C7E-4E5A-995C-0E308629AB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1156F51-6102-418A-9BD0-65B5DF202A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F6F9684-6CAE-423A-A342-C1EC7D901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D2F37FE0-AC10-44D8-870C-8A7477678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AAB90AF0-2A80-4A2E-84C6-13D1093808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3859226A-8832-43AB-95B5-5D00CC9524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5ECD4A0-EBC7-478D-AB9D-5BECAC6D1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AC319263-4AAF-47BB-B352-EEB768844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C89327AD-A0B9-41D6-BEC8-18202D91D7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7BC521B-5A9B-4A67-86AA-BEEB75B67F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1AAC182C-436E-48CF-88B8-C12D380A4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EDE53017-2677-4577-9E02-73DC8277C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68E2AF63-6C68-4503-B7E2-A5A2828B16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CEE1688F-E5D1-4861-993E-ADBB6AE71B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02D291EC-5E3C-4489-9A48-5F829944C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6548277-B655-41FA-A70E-345002778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FDCD45D8-DBB5-424B-8380-F9745EB149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A35D16B8-03B5-446F-A50B-734639F3CB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B596D4C9-AA84-452C-85E3-B83013E1A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F3D765F-D137-4E91-84A6-08F74EB51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35CB98B4-63B1-470F-84C8-9C58337B66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849506B0-1D5F-429D-8B2F-2380185E9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4DAEAD47-E871-46A3-81A4-32EAC81B5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8F4C2536-C756-4E39-B574-6802EF982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D7B98D75-97F8-4748-B050-6A7DD573FC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3AF8E7BB-4E8A-4CD1-B167-E066011860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90EBC0E9-D465-484F-BEA3-4A05B417F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FA9ECB9D-8906-4A2A-B36B-9C3D6339D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A9AF0F0F-1E7F-49F1-AEB1-691B2F9B9E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A4469D22-4DDE-4B55-AE27-CE257B2CE2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C4D95378-EF03-43F4-AB4F-B65D54B71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8986872B-BB8B-4F78-9A08-B84775C42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8790B029-4B88-45C5-80F3-2CE3003B68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BBF30218-552D-4B2E-8984-A6CAAB1D5A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8102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B3DDD2-6576-489C-B4AB-5EB8DB4A11AA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Roles y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responsabilidades</a:t>
              </a:r>
            </a:p>
            <a:p>
              <a:pPr algn="ctr" rtl="0"/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EB2A36D-A4C1-4E99-84FF-D5F96DD9B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967273"/>
              </p:ext>
            </p:extLst>
          </p:nvPr>
        </p:nvGraphicFramePr>
        <p:xfrm>
          <a:off x="1365337" y="1152398"/>
          <a:ext cx="9167660" cy="5360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7976BA70-1C76-4ED0-A6B3-B987BF4FB2A9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B3DDD2-6576-489C-B4AB-5EB8DB4A11AA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Roles y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responsabilidades</a:t>
              </a:r>
            </a:p>
            <a:p>
              <a:pPr algn="ctr" rtl="0"/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7976BA70-1C76-4ED0-A6B3-B987BF4FB2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57CABD3-931D-4B96-9215-8D7E30B33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30521"/>
              </p:ext>
            </p:extLst>
          </p:nvPr>
        </p:nvGraphicFramePr>
        <p:xfrm>
          <a:off x="693791" y="990668"/>
          <a:ext cx="10031360" cy="5503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340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1168</Words>
  <Application>Microsoft Office PowerPoint</Application>
  <PresentationFormat>Panorámica</PresentationFormat>
  <Paragraphs>234</Paragraphs>
  <Slides>22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PROCESO DE GESTIÓN DE CAMBIO DE REQUERIMIENTOS CACHIMBO A CRACK</vt:lpstr>
      <vt:lpstr>Diapositiva de análisis de proyecto 2</vt:lpstr>
      <vt:lpstr>1. Objetivo y alcance del proceso</vt:lpstr>
      <vt:lpstr>Diapositiva de análisis de proyecto 3</vt:lpstr>
      <vt:lpstr>2. Términos y definiciones</vt:lpstr>
      <vt:lpstr>Diapositiva de análisis de proyecto 4</vt:lpstr>
      <vt:lpstr>3. Roles y responsabilidades</vt:lpstr>
      <vt:lpstr>Diapositiva de análisis de proyecto 4</vt:lpstr>
      <vt:lpstr>Diapositiva de análisis de proyecto 4</vt:lpstr>
      <vt:lpstr>4. Entradas y salidas del proceso</vt:lpstr>
      <vt:lpstr>Presentación de PowerPoint</vt:lpstr>
      <vt:lpstr>5. Proceso de Gestión de Cambios a Requerimientos 5.1 Subprocesos</vt:lpstr>
      <vt:lpstr>Presentación de PowerPoint</vt:lpstr>
      <vt:lpstr>Presentación de PowerPoint</vt:lpstr>
      <vt:lpstr>Presentación de PowerPoint</vt:lpstr>
      <vt:lpstr>6. Métricas del proceso</vt:lpstr>
      <vt:lpstr>Presentación de PowerPoint</vt:lpstr>
      <vt:lpstr>7. Artefactos del proceso</vt:lpstr>
      <vt:lpstr>Presentación de PowerPoint</vt:lpstr>
      <vt:lpstr>8. Historial de Revisiones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GESTIÓN DE CAMBIO DE REQUERIMIENTOS CACHIMBO A CRACK</dc:title>
  <dc:creator/>
  <cp:lastModifiedBy/>
  <cp:revision>10</cp:revision>
  <dcterms:created xsi:type="dcterms:W3CDTF">2020-01-18T17:51:57Z</dcterms:created>
  <dcterms:modified xsi:type="dcterms:W3CDTF">2020-01-30T02:49:20Z</dcterms:modified>
</cp:coreProperties>
</file>