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3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64F3-CC8E-F94C-B579-E7C2F7233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Programming  practice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6279F-41BE-F64B-A3B4-4DC4BB335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First example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96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55587-0E27-974B-A343-AFC47F6D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Microsoft visual studio 2010 </a:t>
            </a:r>
            <a:r>
              <a:rPr kumimoji="1" lang="ko-KR" altLang="en-US" dirty="0"/>
              <a:t>이상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B9D37-CE3D-3741-87EF-F773A894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65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5DE9-A9F3-A949-9F67-A36F3CA0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ore-KR" altLang="en-US" dirty="0"/>
              <a:t>언어의</a:t>
            </a:r>
            <a:r>
              <a:rPr kumimoji="1" lang="ko-KR" altLang="en-US" dirty="0"/>
              <a:t> 기원과 역사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E002B-AA7D-E247-A74A-8E95A761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972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AT&amp;T</a:t>
            </a:r>
            <a:r>
              <a:rPr kumimoji="1" lang="ko-KR" altLang="en-US" dirty="0"/>
              <a:t>사의 </a:t>
            </a:r>
            <a:r>
              <a:rPr kumimoji="1" lang="en-US" altLang="ko-KR" dirty="0"/>
              <a:t>Bell</a:t>
            </a:r>
            <a:r>
              <a:rPr kumimoji="1" lang="ko-KR" altLang="en-US" dirty="0"/>
              <a:t> 연구소에서 </a:t>
            </a:r>
            <a:r>
              <a:rPr kumimoji="1" lang="en-US" altLang="ko-KR" dirty="0"/>
              <a:t>UNIX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개발할 수 있는 고급 언어로서 개발됨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고급 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사람이 이해하기 쉬운 언어</a:t>
            </a:r>
            <a:endParaRPr kumimoji="1" lang="en-US" altLang="ko-KR" dirty="0"/>
          </a:p>
          <a:p>
            <a:r>
              <a:rPr kumimoji="1" lang="ko-KR" altLang="en-US" dirty="0"/>
              <a:t>저급 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기계가 이해하기 쉬운 언어</a:t>
            </a:r>
            <a:endParaRPr kumimoji="1" lang="en-US" altLang="ko-KR" dirty="0"/>
          </a:p>
          <a:p>
            <a:r>
              <a:rPr kumimoji="1" lang="en-US" altLang="ko-Kore-KR" dirty="0"/>
              <a:t>UNIX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개발하는 고급언어로는 처음에 </a:t>
            </a:r>
            <a:r>
              <a:rPr kumimoji="1" lang="en-US" altLang="ko-KR" dirty="0"/>
              <a:t>CPL</a:t>
            </a:r>
            <a:r>
              <a:rPr kumimoji="1" lang="ko-KR" altLang="en-US" dirty="0"/>
              <a:t>에서 발전한 </a:t>
            </a:r>
            <a:r>
              <a:rPr kumimoji="1" lang="en-US" altLang="ko-KR" dirty="0"/>
              <a:t>BCPL</a:t>
            </a:r>
            <a:r>
              <a:rPr kumimoji="1" lang="ko-KR" altLang="en-US" dirty="0"/>
              <a:t>이 고려되었으나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언어의 부족한 점을 보강하기 위해 </a:t>
            </a:r>
            <a:r>
              <a:rPr kumimoji="1" lang="en-US" altLang="ko-KR" dirty="0"/>
              <a:t>B</a:t>
            </a:r>
            <a:r>
              <a:rPr kumimoji="1" lang="ko-KR" altLang="en-US" dirty="0"/>
              <a:t>언어가 </a:t>
            </a:r>
            <a:r>
              <a:rPr kumimoji="1" lang="en-US" altLang="ko-KR" dirty="0"/>
              <a:t>Bell</a:t>
            </a:r>
            <a:r>
              <a:rPr kumimoji="1" lang="ko-KR" altLang="en-US" dirty="0"/>
              <a:t>연구소의 </a:t>
            </a:r>
            <a:r>
              <a:rPr kumimoji="1" lang="ko-KR" altLang="en-US" dirty="0" err="1"/>
              <a:t>켄톰슨에</a:t>
            </a:r>
            <a:r>
              <a:rPr kumimoji="1" lang="ko-KR" altLang="en-US" dirty="0"/>
              <a:t> 의해 개발되었다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B</a:t>
            </a:r>
            <a:r>
              <a:rPr kumimoji="1" lang="ko-Kore-KR" altLang="en-US" dirty="0"/>
              <a:t>언어는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데니스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리치에</a:t>
            </a:r>
            <a:r>
              <a:rPr kumimoji="1" lang="ko-KR" altLang="en-US" dirty="0"/>
              <a:t> 의해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언어로 발전되었다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C</a:t>
            </a:r>
            <a:r>
              <a:rPr kumimoji="1" lang="ko-KR" altLang="en-US" dirty="0"/>
              <a:t>언어는 </a:t>
            </a:r>
            <a:r>
              <a:rPr kumimoji="1" lang="en-US" altLang="ko-KR" dirty="0"/>
              <a:t>UNIX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70%</a:t>
            </a:r>
            <a:r>
              <a:rPr kumimoji="1" lang="ko-KR" altLang="en-US" dirty="0"/>
              <a:t>이상을 담당하는 고급 언어가 되었고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UNIX</a:t>
            </a:r>
            <a:r>
              <a:rPr kumimoji="1" lang="ko-KR" altLang="en-US" dirty="0"/>
              <a:t>의 급속한 확산과 더불어 그 가치를 인정받아 현재까지도 다양한 개발 환경에서 사용됨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3680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8E2B0-BE4D-ED40-9080-6623EACA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ore-KR" altLang="en-US" dirty="0"/>
              <a:t>언어의</a:t>
            </a:r>
            <a:r>
              <a:rPr kumimoji="1" lang="ko-KR" altLang="en-US" dirty="0"/>
              <a:t> 특징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E3920-D7FE-8945-9DE8-525DE46D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/>
              <a:t>UNIX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개발하기 위해 사용됨</a:t>
            </a:r>
            <a:endParaRPr kumimoji="1" lang="en-US" altLang="ko-KR" dirty="0"/>
          </a:p>
          <a:p>
            <a:r>
              <a:rPr kumimoji="1" lang="ko-KR" altLang="en-US" dirty="0" err="1"/>
              <a:t>고급언어와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저급언어의</a:t>
            </a:r>
            <a:r>
              <a:rPr kumimoji="1" lang="ko-KR" altLang="en-US" dirty="0"/>
              <a:t> 특징을 모두 가짐</a:t>
            </a:r>
            <a:endParaRPr kumimoji="1" lang="en-US" altLang="ko-KR" dirty="0"/>
          </a:p>
          <a:p>
            <a:r>
              <a:rPr kumimoji="1" lang="ko-KR" altLang="en-US" dirty="0"/>
              <a:t>시스템 프로그래밍 언어</a:t>
            </a:r>
            <a:r>
              <a:rPr kumimoji="1" lang="en-US" altLang="ko-KR" dirty="0"/>
              <a:t>(OS, </a:t>
            </a:r>
            <a:r>
              <a:rPr kumimoji="1" lang="ko-KR" altLang="en-US" dirty="0"/>
              <a:t>컴파일러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편집기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디버거</a:t>
            </a:r>
            <a:r>
              <a:rPr kumimoji="1" lang="ko-KR" altLang="en-US" dirty="0"/>
              <a:t> 등을 개발할 수 있음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Function Language(</a:t>
            </a:r>
            <a:r>
              <a:rPr kumimoji="1" lang="ko-KR" altLang="en-US" dirty="0"/>
              <a:t>한 개 이상의 함수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집합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구성되어 있음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이식성이</a:t>
            </a:r>
            <a:r>
              <a:rPr kumimoji="1" lang="ko-KR" altLang="en-US" dirty="0"/>
              <a:t> 강한 언어임</a:t>
            </a:r>
            <a:r>
              <a:rPr kumimoji="1" lang="en-US" altLang="ko-KR" dirty="0"/>
              <a:t>(</a:t>
            </a:r>
            <a:r>
              <a:rPr kumimoji="1" lang="ko-KR" altLang="en-US" dirty="0"/>
              <a:t>호환성 유지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다양한 표준 라이브러리를 제공함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풍부한 </a:t>
            </a:r>
            <a:r>
              <a:rPr kumimoji="1" lang="ko-KR" altLang="en-US" dirty="0" err="1"/>
              <a:t>자료형</a:t>
            </a:r>
            <a:r>
              <a:rPr kumimoji="1" lang="ko-KR" altLang="en-US" dirty="0"/>
              <a:t> 지원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특수문자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포인터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구조체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공용체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다양한 </a:t>
            </a:r>
            <a:r>
              <a:rPr kumimoji="1" lang="ko-KR" altLang="en-US" dirty="0" err="1"/>
              <a:t>제어문</a:t>
            </a:r>
            <a:r>
              <a:rPr kumimoji="1" lang="ko-KR" altLang="en-US" dirty="0"/>
              <a:t> 지원</a:t>
            </a:r>
            <a:r>
              <a:rPr kumimoji="1" lang="en-US" altLang="ko-KR" dirty="0"/>
              <a:t>(if, for, while, do-while, switch, …)</a:t>
            </a:r>
          </a:p>
          <a:p>
            <a:r>
              <a:rPr kumimoji="1" lang="ko-KR" altLang="en-US" dirty="0"/>
              <a:t>표준 라이브러리 함수 지원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다양한 입출력 함수 지원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라이브러리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다양한 함수를 가지고 있음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10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0FFD-9F5E-D94C-94ED-17490CCA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PC</a:t>
            </a:r>
            <a:r>
              <a:rPr kumimoji="1" lang="ko-KR" altLang="en-US" dirty="0"/>
              <a:t> 구성요소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D3F4-A807-EC43-A1E3-81155364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하드웨어</a:t>
            </a:r>
            <a:r>
              <a:rPr kumimoji="1" lang="en-US" altLang="ko-Kore-KR" dirty="0"/>
              <a:t>(H/W)</a:t>
            </a:r>
          </a:p>
          <a:p>
            <a:pPr marL="0" indent="0">
              <a:buNone/>
            </a:pPr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입력</a:t>
            </a:r>
            <a:r>
              <a:rPr kumimoji="1" lang="ko-KR" altLang="en-US" dirty="0"/>
              <a:t> 장치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마우스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키보드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중앙 처리 장치</a:t>
            </a:r>
            <a:r>
              <a:rPr kumimoji="1" lang="en-US" altLang="ko-KR" dirty="0"/>
              <a:t>(CPU)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출력 장치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프린터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모니터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주 기억 장치</a:t>
            </a:r>
            <a:r>
              <a:rPr kumimoji="1" lang="en-US" altLang="ko-KR" dirty="0"/>
              <a:t>(Ram)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보조 기억 장치</a:t>
            </a:r>
            <a:r>
              <a:rPr kumimoji="1" lang="en-US" altLang="ko-KR" dirty="0"/>
              <a:t>(HDD)</a:t>
            </a:r>
          </a:p>
          <a:p>
            <a:pPr marL="0" indent="0">
              <a:buNone/>
            </a:pPr>
            <a:r>
              <a:rPr kumimoji="1" lang="ko-KR" altLang="en-US" dirty="0"/>
              <a:t>소프트웨어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명령어들의 집합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시스템 소프트웨어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OS, </a:t>
            </a:r>
            <a:r>
              <a:rPr kumimoji="1" lang="ko-KR" altLang="en-US" dirty="0"/>
              <a:t>압축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정렬 유틸리티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응용 소프트웨어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한글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포토샵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엑셀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650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C341-1F8A-BA4C-933D-E814A210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절차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09F23-060D-E94B-8315-90D8D97C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편집기를 통해서 프로그램의 소스코드 작성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test.c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작성된 소스를 기계어로 바꾸는 과정인 컴파일 수행</a:t>
            </a:r>
            <a:endParaRPr kumimoji="1" lang="en-US" altLang="ko-KR" dirty="0"/>
          </a:p>
          <a:p>
            <a:r>
              <a:rPr kumimoji="1" lang="ko-KR" altLang="en-US" dirty="0"/>
              <a:t>컴파일을 통해서 목적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생성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test.obj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만들어진 목적 파일과 이미 시스템 상에 만들어져 있는 목적 파일을 </a:t>
            </a:r>
            <a:r>
              <a:rPr kumimoji="1" lang="ko-KR" altLang="en-US" dirty="0" err="1"/>
              <a:t>링커를</a:t>
            </a:r>
            <a:r>
              <a:rPr kumimoji="1" lang="ko-KR" altLang="en-US" dirty="0"/>
              <a:t> 통해 연결함</a:t>
            </a:r>
            <a:endParaRPr kumimoji="1" lang="en-US" altLang="ko-KR" dirty="0"/>
          </a:p>
          <a:p>
            <a:r>
              <a:rPr kumimoji="1" lang="ko-KR" altLang="en-US" dirty="0"/>
              <a:t>실행 파일 생성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test.exe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링킹을</a:t>
            </a:r>
            <a:r>
              <a:rPr kumimoji="1" lang="ko-KR" altLang="en-US" dirty="0"/>
              <a:t> 통해서 생성되는 실행 파일</a:t>
            </a:r>
            <a:r>
              <a:rPr kumimoji="1" lang="en-US" altLang="ko-KR" dirty="0"/>
              <a:t>))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77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32D1-D9EF-3E4F-99F1-C6064A8D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80" y="120869"/>
            <a:ext cx="10131425" cy="1456267"/>
          </a:xfrm>
        </p:spPr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구조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18BD0-ADEA-5B42-8715-021BC365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1671145"/>
            <a:ext cx="11382703" cy="5065986"/>
          </a:xfrm>
        </p:spPr>
        <p:txBody>
          <a:bodyPr>
            <a:normAutofit fontScale="40000" lnSpcReduction="20000"/>
          </a:bodyPr>
          <a:lstStyle/>
          <a:p>
            <a:r>
              <a:rPr kumimoji="1" lang="ko-Kore-KR" altLang="en-US" sz="3500" dirty="0"/>
              <a:t>여러</a:t>
            </a:r>
            <a:r>
              <a:rPr kumimoji="1" lang="ko-KR" altLang="en-US" sz="3500" dirty="0"/>
              <a:t> 함수가 모여 하나의 프로그램 구성</a:t>
            </a:r>
            <a:endParaRPr kumimoji="1" lang="en-US" altLang="ko-KR" sz="3500" dirty="0"/>
          </a:p>
          <a:p>
            <a:r>
              <a:rPr kumimoji="1" lang="en-US" altLang="ko-KR" sz="3500" dirty="0"/>
              <a:t>Main() </a:t>
            </a:r>
            <a:r>
              <a:rPr kumimoji="1" lang="ko-KR" altLang="en-US" sz="3500" dirty="0"/>
              <a:t>함수는 반드시 존재함</a:t>
            </a:r>
            <a:endParaRPr kumimoji="1" lang="en-US" altLang="ko-KR" sz="3500" dirty="0"/>
          </a:p>
          <a:p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/</a:t>
            </a:r>
            <a:r>
              <a:rPr kumimoji="1" lang="ko-KR" altLang="en-US" sz="3500" dirty="0"/>
              <a:t>* 주석 내용 *</a:t>
            </a:r>
            <a:r>
              <a:rPr kumimoji="1" lang="en-US" altLang="ko-KR" sz="3500" dirty="0"/>
              <a:t>/</a:t>
            </a:r>
          </a:p>
          <a:p>
            <a:pPr marL="0" indent="0">
              <a:buNone/>
            </a:pP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//</a:t>
            </a:r>
            <a:r>
              <a:rPr kumimoji="1" lang="ko-KR" altLang="en-US" sz="3500" dirty="0" err="1"/>
              <a:t>전처리기</a:t>
            </a: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#include&lt;</a:t>
            </a:r>
            <a:r>
              <a:rPr kumimoji="1" lang="en-US" altLang="ko-KR" sz="3500" dirty="0" err="1"/>
              <a:t>stdio.h</a:t>
            </a:r>
            <a:r>
              <a:rPr kumimoji="1" lang="en-US" altLang="ko-KR" sz="3500" dirty="0"/>
              <a:t>&gt;</a:t>
            </a:r>
          </a:p>
          <a:p>
            <a:pPr marL="0" indent="0">
              <a:buNone/>
            </a:pP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Int main()</a:t>
            </a:r>
          </a:p>
          <a:p>
            <a:pPr marL="0" indent="0">
              <a:buNone/>
            </a:pPr>
            <a:r>
              <a:rPr kumimoji="1" lang="en-US" altLang="ko-KR" sz="3500" dirty="0"/>
              <a:t>{</a:t>
            </a:r>
          </a:p>
          <a:p>
            <a:pPr marL="0" indent="0">
              <a:buNone/>
            </a:pPr>
            <a:r>
              <a:rPr kumimoji="1" lang="en-US" altLang="ko-KR" sz="3500" dirty="0"/>
              <a:t>	//</a:t>
            </a:r>
            <a:r>
              <a:rPr kumimoji="1" lang="ko-KR" altLang="en-US" sz="3500" dirty="0"/>
              <a:t>일반 명령문들 </a:t>
            </a: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	//</a:t>
            </a:r>
            <a:r>
              <a:rPr kumimoji="1" lang="ko-KR" altLang="en-US" sz="3500" dirty="0"/>
              <a:t>메인 함수의 반환</a:t>
            </a: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	</a:t>
            </a:r>
          </a:p>
          <a:p>
            <a:pPr marL="0" indent="0">
              <a:buNone/>
            </a:pPr>
            <a:r>
              <a:rPr kumimoji="1" lang="en-US" altLang="ko-KR" sz="3500" dirty="0"/>
              <a:t>	return 0;</a:t>
            </a:r>
          </a:p>
          <a:p>
            <a:pPr marL="0" indent="0">
              <a:buNone/>
            </a:pPr>
            <a:r>
              <a:rPr kumimoji="1" lang="en-US" altLang="ko-KR" sz="35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300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B28D2-0037-C847-A5B4-4A0608CA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주석과 </a:t>
            </a:r>
            <a:r>
              <a:rPr kumimoji="1" lang="ko-KR" altLang="en-US" dirty="0" err="1"/>
              <a:t>전처리기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FFC53-2969-8E48-8C26-CD688ACF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ore-KR" altLang="en-US" dirty="0"/>
              <a:t>주석</a:t>
            </a:r>
            <a:r>
              <a:rPr kumimoji="1" lang="en-US" altLang="ko-Kore-KR" dirty="0"/>
              <a:t>(comment)</a:t>
            </a:r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프로그램의 실행과는 무관하며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내용을 설명하기 위해 사용</a:t>
            </a:r>
            <a:endParaRPr kumimoji="1" lang="en-US" altLang="ko-KR" dirty="0"/>
          </a:p>
          <a:p>
            <a:r>
              <a:rPr kumimoji="1" lang="ko-KR" altLang="en-US" dirty="0"/>
              <a:t>싱글 라인 주석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//</a:t>
            </a:r>
          </a:p>
          <a:p>
            <a:r>
              <a:rPr kumimoji="1" lang="ko-KR" altLang="en-US" dirty="0"/>
              <a:t>멀티 라인 주석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* *</a:t>
            </a:r>
            <a:r>
              <a:rPr kumimoji="1" lang="en-US" altLang="ko-KR" dirty="0"/>
              <a:t>/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전처리기</a:t>
            </a:r>
            <a:r>
              <a:rPr kumimoji="1" lang="en-US" altLang="ko-KR" dirty="0"/>
              <a:t>(Preprocessor)</a:t>
            </a:r>
          </a:p>
          <a:p>
            <a:r>
              <a:rPr kumimoji="1" lang="en-US" altLang="ko-Kore-KR" dirty="0"/>
              <a:t>#</a:t>
            </a:r>
            <a:r>
              <a:rPr kumimoji="1" lang="ko-KR" altLang="en-US" dirty="0"/>
              <a:t>로 시작</a:t>
            </a:r>
            <a:endParaRPr kumimoji="1" lang="en-US" altLang="ko-KR" dirty="0"/>
          </a:p>
          <a:p>
            <a:r>
              <a:rPr kumimoji="1" lang="ko-KR" altLang="en-US" dirty="0"/>
              <a:t>한 줄에 하나의 </a:t>
            </a:r>
            <a:r>
              <a:rPr kumimoji="1" lang="ko-KR" altLang="en-US" dirty="0" err="1"/>
              <a:t>지시자만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r>
              <a:rPr kumimoji="1" lang="ko-KR" altLang="en-US" dirty="0"/>
              <a:t>헤더 파일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간단한 매크로를 정의하기 위해 사용</a:t>
            </a:r>
            <a:r>
              <a:rPr kumimoji="1" lang="en-US" altLang="ko-KR" dirty="0"/>
              <a:t>(;</a:t>
            </a:r>
            <a:r>
              <a:rPr kumimoji="1" lang="ko-KR" altLang="en-US" dirty="0"/>
              <a:t>을 붙이지 않음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9533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5D5F-2530-744B-AD00-AA325279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25517"/>
            <a:ext cx="10131425" cy="5749159"/>
          </a:xfrm>
        </p:spPr>
        <p:txBody>
          <a:bodyPr/>
          <a:lstStyle/>
          <a:p>
            <a:r>
              <a:rPr kumimoji="1" lang="en-US" altLang="ko-Kore-KR" dirty="0"/>
              <a:t>Main</a:t>
            </a:r>
            <a:r>
              <a:rPr kumimoji="1" lang="ko-KR" altLang="en-US" dirty="0"/>
              <a:t>함수 </a:t>
            </a:r>
            <a:endParaRPr kumimoji="1" lang="en-US" altLang="ko-KR" dirty="0"/>
          </a:p>
          <a:p>
            <a:r>
              <a:rPr kumimoji="1" lang="en-US" altLang="ko-KR" dirty="0"/>
              <a:t>–</a:t>
            </a:r>
            <a:r>
              <a:rPr kumimoji="1" lang="ko-KR" altLang="en-US" dirty="0"/>
              <a:t> 프로그램의 시작을 알림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중괄호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 명령문들의 블록</a:t>
            </a:r>
            <a:r>
              <a:rPr kumimoji="1" lang="en-US" altLang="ko-KR" dirty="0"/>
              <a:t>(Block)</a:t>
            </a:r>
            <a:r>
              <a:rPr kumimoji="1" lang="ko-KR" altLang="en-US" dirty="0"/>
              <a:t>을 의미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 함수의 시작과 끝을 의미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변수 </a:t>
            </a:r>
            <a:r>
              <a:rPr kumimoji="1" lang="ko-KR" altLang="en-US" dirty="0" err="1"/>
              <a:t>선언부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프로그램에서 실행할 명령문들을 순서대로 기술해 놓은 부분이다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문장의 실행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위에서 아래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왼쪽에서 오른쪽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함수의 반환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3502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834</TotalTime>
  <Words>499</Words>
  <Application>Microsoft Macintosh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천체</vt:lpstr>
      <vt:lpstr>Programming  practice</vt:lpstr>
      <vt:lpstr>Microsoft visual studio 2010 이상</vt:lpstr>
      <vt:lpstr>C언어의 기원과 역사</vt:lpstr>
      <vt:lpstr>C언어의 특징</vt:lpstr>
      <vt:lpstr>PC 구성요소</vt:lpstr>
      <vt:lpstr>프로그램 절차</vt:lpstr>
      <vt:lpstr>C의 구조</vt:lpstr>
      <vt:lpstr>주석과 전처리기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practice</dc:title>
  <dc:creator>Microsoft Office User</dc:creator>
  <cp:lastModifiedBy>Microsoft Office User</cp:lastModifiedBy>
  <cp:revision>10</cp:revision>
  <dcterms:created xsi:type="dcterms:W3CDTF">2021-03-02T04:09:24Z</dcterms:created>
  <dcterms:modified xsi:type="dcterms:W3CDTF">2021-03-02T18:04:00Z</dcterms:modified>
</cp:coreProperties>
</file>