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81" r:id="rId5"/>
    <p:sldId id="280" r:id="rId6"/>
    <p:sldId id="282" r:id="rId7"/>
    <p:sldId id="283" r:id="rId8"/>
    <p:sldId id="261" r:id="rId9"/>
    <p:sldId id="276" r:id="rId10"/>
    <p:sldId id="258" r:id="rId11"/>
    <p:sldId id="259" r:id="rId12"/>
    <p:sldId id="260" r:id="rId13"/>
    <p:sldId id="262" r:id="rId14"/>
    <p:sldId id="263" r:id="rId15"/>
    <p:sldId id="277" r:id="rId16"/>
    <p:sldId id="278" r:id="rId17"/>
    <p:sldId id="264" r:id="rId18"/>
    <p:sldId id="265" r:id="rId19"/>
    <p:sldId id="266" r:id="rId20"/>
    <p:sldId id="279" r:id="rId21"/>
    <p:sldId id="268" r:id="rId22"/>
    <p:sldId id="272" r:id="rId23"/>
    <p:sldId id="273" r:id="rId24"/>
    <p:sldId id="269" r:id="rId25"/>
    <p:sldId id="270" r:id="rId26"/>
    <p:sldId id="271" r:id="rId27"/>
    <p:sldId id="274" r:id="rId28"/>
    <p:sldId id="275" r:id="rId2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31B"/>
    <a:srgbClr val="AC4323"/>
    <a:srgbClr val="FF6334"/>
    <a:srgbClr val="BD4B26"/>
    <a:srgbClr val="FF6633"/>
    <a:srgbClr val="8F8F1E"/>
    <a:srgbClr val="FFFF35"/>
    <a:srgbClr val="BFBE28"/>
    <a:srgbClr val="FFFF33"/>
    <a:srgbClr val="F62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 autoAdjust="0"/>
    <p:restoredTop sz="99807" autoAdjust="0"/>
  </p:normalViewPr>
  <p:slideViewPr>
    <p:cSldViewPr snapToGrid="0" snapToObjects="1">
      <p:cViewPr varScale="1">
        <p:scale>
          <a:sx n="62" d="100"/>
          <a:sy n="62" d="100"/>
        </p:scale>
        <p:origin x="-11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22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8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2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80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3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EFA7-8FDD-4E42-A0F0-B7F1BA496881}" type="datetimeFigureOut">
              <a:rPr kumimoji="1" lang="ja-JP" altLang="en-US" smtClean="0"/>
              <a:t>11/05/02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5316-DBBF-F14E-B4DD-0D4D3D750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27930" y="-1289577"/>
            <a:ext cx="5192270" cy="3790535"/>
            <a:chOff x="487687" y="1435492"/>
            <a:chExt cx="5192270" cy="3790535"/>
          </a:xfrm>
        </p:grpSpPr>
        <p:pic>
          <p:nvPicPr>
            <p:cNvPr id="22" name="図 21" descr="スクリーンショット（2011-02-19 4.05.24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63" y="2040765"/>
              <a:ext cx="4089600" cy="2556000"/>
            </a:xfrm>
            <a:prstGeom prst="rect">
              <a:avLst/>
            </a:prstGeom>
          </p:spPr>
        </p:pic>
        <p:sp>
          <p:nvSpPr>
            <p:cNvPr id="5" name="正方形/長方形 4"/>
            <p:cNvSpPr/>
            <p:nvPr/>
          </p:nvSpPr>
          <p:spPr>
            <a:xfrm>
              <a:off x="487688" y="2312334"/>
              <a:ext cx="678180" cy="218313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190507" y="3636622"/>
              <a:ext cx="3356610" cy="24320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91142" y="2472566"/>
              <a:ext cx="3356610" cy="109674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191142" y="3893162"/>
              <a:ext cx="3356610" cy="59880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" name="テキスト 10"/>
            <p:cNvSpPr txBox="1"/>
            <p:nvPr/>
          </p:nvSpPr>
          <p:spPr>
            <a:xfrm>
              <a:off x="4734442" y="2597762"/>
              <a:ext cx="945515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ea typeface="ヒラギノ角ゴ ProN W3"/>
                  <a:cs typeface="Times New Roman"/>
                </a:rPr>
                <a:t>ピアノロール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0" name="直線コネクタ 9"/>
            <p:cNvCxnSpPr/>
            <p:nvPr/>
          </p:nvCxnSpPr>
          <p:spPr>
            <a:xfrm flipH="1">
              <a:off x="3019942" y="2742542"/>
              <a:ext cx="1760220" cy="318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12"/>
            <p:cNvSpPr txBox="1"/>
            <p:nvPr/>
          </p:nvSpPr>
          <p:spPr>
            <a:xfrm>
              <a:off x="4734442" y="3569312"/>
              <a:ext cx="818515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>
                  <a:effectLst/>
                  <a:ea typeface="ヒラギノ角ゴ ProN W3"/>
                  <a:cs typeface="Times New Roman"/>
                </a:rPr>
                <a:t>波形ビュー</a:t>
              </a:r>
              <a:endParaRPr lang="ja-JP" sz="1200" kern="10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 flipH="1">
              <a:off x="3774322" y="3726157"/>
              <a:ext cx="1019175" cy="13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14"/>
            <p:cNvSpPr txBox="1"/>
            <p:nvPr/>
          </p:nvSpPr>
          <p:spPr>
            <a:xfrm>
              <a:off x="2619892" y="4921227"/>
              <a:ext cx="1485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ea typeface="ヒラギノ角ゴ ProN W3"/>
                  <a:cs typeface="Times New Roman"/>
                </a:rPr>
                <a:t>コントロールトラック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4" name="直線コネクタ 13"/>
            <p:cNvCxnSpPr/>
            <p:nvPr/>
          </p:nvCxnSpPr>
          <p:spPr>
            <a:xfrm flipH="1" flipV="1">
              <a:off x="2852910" y="4216699"/>
              <a:ext cx="167032" cy="70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839960" y="3467399"/>
              <a:ext cx="0" cy="14538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14"/>
            <p:cNvSpPr txBox="1"/>
            <p:nvPr/>
          </p:nvSpPr>
          <p:spPr>
            <a:xfrm>
              <a:off x="488763" y="4921227"/>
              <a:ext cx="1485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altLang="en-US" sz="1000" kern="100" dirty="0" smtClean="0">
                  <a:effectLst/>
                  <a:ea typeface="ヒラギノ角ゴ ProN W3"/>
                  <a:cs typeface="Times New Roman"/>
                </a:rPr>
                <a:t>プロパティエディタ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91142" y="2312334"/>
              <a:ext cx="3356610" cy="13483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87687" y="2181822"/>
              <a:ext cx="4059429" cy="11323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3599114" y="1820632"/>
              <a:ext cx="1" cy="5506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10"/>
            <p:cNvSpPr txBox="1"/>
            <p:nvPr/>
          </p:nvSpPr>
          <p:spPr>
            <a:xfrm>
              <a:off x="2758705" y="1563872"/>
              <a:ext cx="1680818" cy="256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ffectLst/>
                  <a:ea typeface="ヒラギノ角ゴ ProN W3"/>
                  <a:cs typeface="Times New Roman"/>
                </a:rPr>
                <a:t>ナビゲーション・ビュー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1531487" y="1692252"/>
              <a:ext cx="1" cy="5506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10"/>
            <p:cNvSpPr txBox="1"/>
            <p:nvPr/>
          </p:nvSpPr>
          <p:spPr>
            <a:xfrm>
              <a:off x="1130597" y="1435492"/>
              <a:ext cx="801780" cy="256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ffectLst/>
                  <a:ea typeface="ヒラギノ角ゴ ProN W3"/>
                  <a:cs typeface="Times New Roman"/>
                </a:rPr>
                <a:t>ツールバー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6625070" y="4423940"/>
            <a:ext cx="2664810" cy="1895268"/>
            <a:chOff x="5981557" y="2266521"/>
            <a:chExt cx="2664810" cy="1895268"/>
          </a:xfrm>
        </p:grpSpPr>
        <p:pic>
          <p:nvPicPr>
            <p:cNvPr id="25" name="図 24" descr="スクリーンショット（2011-02-19 4.05.24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2095" y="2569158"/>
              <a:ext cx="2044800" cy="1278000"/>
            </a:xfrm>
            <a:prstGeom prst="rect">
              <a:avLst/>
            </a:prstGeom>
          </p:spPr>
        </p:pic>
        <p:sp>
          <p:nvSpPr>
            <p:cNvPr id="27" name="正方形/長方形 26"/>
            <p:cNvSpPr/>
            <p:nvPr/>
          </p:nvSpPr>
          <p:spPr>
            <a:xfrm>
              <a:off x="5981558" y="2704942"/>
              <a:ext cx="339090" cy="109156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0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332967" y="3367086"/>
              <a:ext cx="1678305" cy="12160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0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333285" y="2785058"/>
              <a:ext cx="1678305" cy="54837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0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6333285" y="3495356"/>
              <a:ext cx="1678305" cy="29940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00"/>
            </a:p>
          </p:txBody>
        </p:sp>
        <p:sp>
          <p:nvSpPr>
            <p:cNvPr id="31" name="テキスト 10"/>
            <p:cNvSpPr txBox="1"/>
            <p:nvPr/>
          </p:nvSpPr>
          <p:spPr>
            <a:xfrm>
              <a:off x="8104935" y="2847656"/>
              <a:ext cx="472758" cy="1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Piano roll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2" name="直線コネクタ 31"/>
            <p:cNvCxnSpPr/>
            <p:nvPr/>
          </p:nvCxnSpPr>
          <p:spPr>
            <a:xfrm flipH="1">
              <a:off x="7247685" y="2920046"/>
              <a:ext cx="880110" cy="159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12"/>
            <p:cNvSpPr txBox="1"/>
            <p:nvPr/>
          </p:nvSpPr>
          <p:spPr>
            <a:xfrm>
              <a:off x="8104935" y="3333431"/>
              <a:ext cx="541432" cy="1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Waveform view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4" name="直線コネクタ 33"/>
            <p:cNvCxnSpPr/>
            <p:nvPr/>
          </p:nvCxnSpPr>
          <p:spPr>
            <a:xfrm flipH="1">
              <a:off x="7624875" y="3411854"/>
              <a:ext cx="509588" cy="6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14"/>
            <p:cNvSpPr txBox="1"/>
            <p:nvPr/>
          </p:nvSpPr>
          <p:spPr>
            <a:xfrm>
              <a:off x="7047660" y="4009389"/>
              <a:ext cx="74295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500" kern="100" dirty="0" smtClean="0">
                  <a:effectLst/>
                  <a:ea typeface="ヒラギノ角ゴ ProN W3"/>
                  <a:cs typeface="Times New Roman"/>
                </a:rPr>
                <a:t>Control track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6" name="直線コネクタ 35"/>
            <p:cNvCxnSpPr/>
            <p:nvPr/>
          </p:nvCxnSpPr>
          <p:spPr>
            <a:xfrm flipH="1" flipV="1">
              <a:off x="7164169" y="3657125"/>
              <a:ext cx="83516" cy="352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V="1">
              <a:off x="6157694" y="3282475"/>
              <a:ext cx="0" cy="7269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14"/>
            <p:cNvSpPr txBox="1"/>
            <p:nvPr/>
          </p:nvSpPr>
          <p:spPr>
            <a:xfrm>
              <a:off x="5982095" y="4009389"/>
              <a:ext cx="74295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Property Editor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333285" y="2704942"/>
              <a:ext cx="1678305" cy="6741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0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981557" y="2639686"/>
              <a:ext cx="2029715" cy="5661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00"/>
            </a:p>
          </p:txBody>
        </p:sp>
        <p:cxnSp>
          <p:nvCxnSpPr>
            <p:cNvPr id="41" name="直線コネクタ 40"/>
            <p:cNvCxnSpPr/>
            <p:nvPr/>
          </p:nvCxnSpPr>
          <p:spPr>
            <a:xfrm>
              <a:off x="7537271" y="2459091"/>
              <a:ext cx="1" cy="275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10"/>
            <p:cNvSpPr txBox="1"/>
            <p:nvPr/>
          </p:nvSpPr>
          <p:spPr>
            <a:xfrm>
              <a:off x="7117066" y="2330711"/>
              <a:ext cx="840409" cy="128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Navigation view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43" name="直線コネクタ 42"/>
            <p:cNvCxnSpPr/>
            <p:nvPr/>
          </p:nvCxnSpPr>
          <p:spPr>
            <a:xfrm>
              <a:off x="6503457" y="2394901"/>
              <a:ext cx="1" cy="275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10"/>
            <p:cNvSpPr txBox="1"/>
            <p:nvPr/>
          </p:nvSpPr>
          <p:spPr>
            <a:xfrm>
              <a:off x="6303012" y="2266521"/>
              <a:ext cx="400890" cy="128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ffectLst/>
                  <a:ea typeface="ヒラギノ角ゴ ProN W3"/>
                  <a:cs typeface="Times New Roman"/>
                </a:rPr>
                <a:t>Tool bar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45" name="図形グループ 44"/>
          <p:cNvGrpSpPr/>
          <p:nvPr/>
        </p:nvGrpSpPr>
        <p:grpSpPr>
          <a:xfrm>
            <a:off x="274831" y="2983767"/>
            <a:ext cx="5192270" cy="3790535"/>
            <a:chOff x="487687" y="1435492"/>
            <a:chExt cx="5192270" cy="3790535"/>
          </a:xfrm>
        </p:grpSpPr>
        <p:pic>
          <p:nvPicPr>
            <p:cNvPr id="46" name="図 45" descr="スクリーンショット（2011-02-19 4.05.24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63" y="2040765"/>
              <a:ext cx="4089600" cy="2556000"/>
            </a:xfrm>
            <a:prstGeom prst="rect">
              <a:avLst/>
            </a:prstGeom>
          </p:spPr>
        </p:pic>
        <p:sp>
          <p:nvSpPr>
            <p:cNvPr id="47" name="正方形/長方形 46"/>
            <p:cNvSpPr/>
            <p:nvPr/>
          </p:nvSpPr>
          <p:spPr>
            <a:xfrm>
              <a:off x="487688" y="2312334"/>
              <a:ext cx="678180" cy="218313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90507" y="3636622"/>
              <a:ext cx="3356610" cy="24320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191142" y="2472566"/>
              <a:ext cx="3356610" cy="109674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191142" y="3893162"/>
              <a:ext cx="3356610" cy="598805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1" name="テキスト 10"/>
            <p:cNvSpPr txBox="1"/>
            <p:nvPr/>
          </p:nvSpPr>
          <p:spPr>
            <a:xfrm>
              <a:off x="4734442" y="2597762"/>
              <a:ext cx="945515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Piano roll</a:t>
              </a:r>
            </a:p>
          </p:txBody>
        </p:sp>
        <p:cxnSp>
          <p:nvCxnSpPr>
            <p:cNvPr id="52" name="直線コネクタ 51"/>
            <p:cNvCxnSpPr/>
            <p:nvPr/>
          </p:nvCxnSpPr>
          <p:spPr>
            <a:xfrm flipH="1">
              <a:off x="3019942" y="2742542"/>
              <a:ext cx="1760220" cy="3181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12"/>
            <p:cNvSpPr txBox="1"/>
            <p:nvPr/>
          </p:nvSpPr>
          <p:spPr>
            <a:xfrm>
              <a:off x="4734442" y="3569312"/>
              <a:ext cx="818515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Waveform view</a:t>
              </a:r>
            </a:p>
          </p:txBody>
        </p:sp>
        <p:cxnSp>
          <p:nvCxnSpPr>
            <p:cNvPr id="54" name="直線コネクタ 53"/>
            <p:cNvCxnSpPr/>
            <p:nvPr/>
          </p:nvCxnSpPr>
          <p:spPr>
            <a:xfrm flipH="1">
              <a:off x="3774322" y="3726157"/>
              <a:ext cx="1019175" cy="13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14"/>
            <p:cNvSpPr txBox="1"/>
            <p:nvPr/>
          </p:nvSpPr>
          <p:spPr>
            <a:xfrm>
              <a:off x="2619892" y="4921227"/>
              <a:ext cx="1485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Control track</a:t>
              </a:r>
            </a:p>
          </p:txBody>
        </p:sp>
        <p:cxnSp>
          <p:nvCxnSpPr>
            <p:cNvPr id="56" name="直線コネクタ 55"/>
            <p:cNvCxnSpPr/>
            <p:nvPr/>
          </p:nvCxnSpPr>
          <p:spPr>
            <a:xfrm flipH="1" flipV="1">
              <a:off x="2852910" y="4216699"/>
              <a:ext cx="167032" cy="70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839960" y="3467399"/>
              <a:ext cx="0" cy="14538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14"/>
            <p:cNvSpPr txBox="1"/>
            <p:nvPr/>
          </p:nvSpPr>
          <p:spPr>
            <a:xfrm>
              <a:off x="488763" y="4921227"/>
              <a:ext cx="1485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Property Editor</a:t>
              </a: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1191142" y="2312334"/>
              <a:ext cx="3356610" cy="13483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487687" y="2181822"/>
              <a:ext cx="4059429" cy="11323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61" name="直線コネクタ 60"/>
            <p:cNvCxnSpPr/>
            <p:nvPr/>
          </p:nvCxnSpPr>
          <p:spPr>
            <a:xfrm>
              <a:off x="3599114" y="1820632"/>
              <a:ext cx="1" cy="5506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10"/>
            <p:cNvSpPr txBox="1"/>
            <p:nvPr/>
          </p:nvSpPr>
          <p:spPr>
            <a:xfrm>
              <a:off x="2758705" y="1563872"/>
              <a:ext cx="1680818" cy="256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Navigation view</a:t>
              </a:r>
            </a:p>
          </p:txBody>
        </p:sp>
        <p:cxnSp>
          <p:nvCxnSpPr>
            <p:cNvPr id="63" name="直線コネクタ 62"/>
            <p:cNvCxnSpPr/>
            <p:nvPr/>
          </p:nvCxnSpPr>
          <p:spPr>
            <a:xfrm>
              <a:off x="1531487" y="1692252"/>
              <a:ext cx="1" cy="5506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10"/>
            <p:cNvSpPr txBox="1"/>
            <p:nvPr/>
          </p:nvSpPr>
          <p:spPr>
            <a:xfrm>
              <a:off x="1130597" y="1435492"/>
              <a:ext cx="801780" cy="256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Tool 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38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-1099402" y="1645209"/>
            <a:ext cx="6108122" cy="2497119"/>
            <a:chOff x="115929" y="981411"/>
            <a:chExt cx="6108122" cy="2497119"/>
          </a:xfrm>
        </p:grpSpPr>
        <p:grpSp>
          <p:nvGrpSpPr>
            <p:cNvPr id="9" name="図形グループ 8"/>
            <p:cNvGrpSpPr/>
            <p:nvPr/>
          </p:nvGrpSpPr>
          <p:grpSpPr>
            <a:xfrm>
              <a:off x="115929" y="981411"/>
              <a:ext cx="3639218" cy="2497119"/>
              <a:chOff x="1699956" y="2046624"/>
              <a:chExt cx="3639218" cy="2497119"/>
            </a:xfrm>
          </p:grpSpPr>
          <p:pic>
            <p:nvPicPr>
              <p:cNvPr id="2" name="図 1" descr="スクリーンショット（2011-02-19 4.58.32）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9956" y="2218858"/>
                <a:ext cx="3384550" cy="2152650"/>
              </a:xfrm>
              <a:prstGeom prst="rect">
                <a:avLst/>
              </a:prstGeom>
              <a:gradFill flip="none" rotWithShape="1">
                <a:gsLst>
                  <a:gs pos="27000">
                    <a:schemeClr val="bg1"/>
                  </a:gs>
                  <a:gs pos="70000">
                    <a:srgbClr val="000000"/>
                  </a:gs>
                </a:gsLst>
                <a:lin ang="0" scaled="1"/>
                <a:tileRect/>
              </a:gradFill>
              <a:ln>
                <a:noFill/>
              </a:ln>
            </p:spPr>
          </p:pic>
          <p:sp>
            <p:nvSpPr>
              <p:cNvPr id="8" name="正方形/長方形 7"/>
              <p:cNvSpPr/>
              <p:nvPr/>
            </p:nvSpPr>
            <p:spPr>
              <a:xfrm>
                <a:off x="1699956" y="2046624"/>
                <a:ext cx="3639218" cy="2497119"/>
              </a:xfrm>
              <a:prstGeom prst="rect">
                <a:avLst/>
              </a:prstGeom>
              <a:gradFill>
                <a:gsLst>
                  <a:gs pos="32000">
                    <a:schemeClr val="bg1">
                      <a:alpha val="0"/>
                    </a:schemeClr>
                  </a:gs>
                  <a:gs pos="64000">
                    <a:schemeClr val="bg1"/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図形グループ 9"/>
            <p:cNvGrpSpPr/>
            <p:nvPr/>
          </p:nvGrpSpPr>
          <p:grpSpPr>
            <a:xfrm>
              <a:off x="2584833" y="981411"/>
              <a:ext cx="3639218" cy="2497119"/>
              <a:chOff x="4206579" y="2046624"/>
              <a:chExt cx="3639218" cy="2497119"/>
            </a:xfrm>
          </p:grpSpPr>
          <p:pic>
            <p:nvPicPr>
              <p:cNvPr id="3" name="図 2" descr="スクリーンショット（2011-02-19 4.59.17）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6579" y="2229971"/>
                <a:ext cx="3359150" cy="2130425"/>
              </a:xfrm>
              <a:prstGeom prst="rect">
                <a:avLst/>
              </a:prstGeom>
            </p:spPr>
          </p:pic>
          <p:sp>
            <p:nvSpPr>
              <p:cNvPr id="5" name="正方形/長方形 4"/>
              <p:cNvSpPr/>
              <p:nvPr/>
            </p:nvSpPr>
            <p:spPr>
              <a:xfrm>
                <a:off x="4206579" y="2046624"/>
                <a:ext cx="3639218" cy="2497119"/>
              </a:xfrm>
              <a:prstGeom prst="rect">
                <a:avLst/>
              </a:prstGeom>
              <a:gradFill>
                <a:gsLst>
                  <a:gs pos="32000">
                    <a:schemeClr val="bg1">
                      <a:alpha val="0"/>
                    </a:schemeClr>
                  </a:gs>
                  <a:gs pos="64000">
                    <a:schemeClr val="bg1"/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" name="図形グループ 11"/>
          <p:cNvGrpSpPr/>
          <p:nvPr/>
        </p:nvGrpSpPr>
        <p:grpSpPr>
          <a:xfrm>
            <a:off x="5313374" y="3127903"/>
            <a:ext cx="1819609" cy="1248560"/>
            <a:chOff x="1699956" y="2046624"/>
            <a:chExt cx="3639218" cy="2497119"/>
          </a:xfrm>
        </p:grpSpPr>
        <p:pic>
          <p:nvPicPr>
            <p:cNvPr id="16" name="図 15" descr="スクリーンショット（2011-02-19 4.58.32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56" y="2218858"/>
              <a:ext cx="3384550" cy="2152650"/>
            </a:xfrm>
            <a:prstGeom prst="rect">
              <a:avLst/>
            </a:prstGeom>
            <a:gradFill flip="none" rotWithShape="1">
              <a:gsLst>
                <a:gs pos="27000">
                  <a:schemeClr val="bg1"/>
                </a:gs>
                <a:gs pos="70000">
                  <a:srgbClr val="000000"/>
                </a:gs>
              </a:gsLst>
              <a:lin ang="0" scaled="1"/>
              <a:tileRect/>
            </a:gradFill>
            <a:ln>
              <a:noFill/>
            </a:ln>
          </p:spPr>
        </p:pic>
        <p:sp>
          <p:nvSpPr>
            <p:cNvPr id="17" name="正方形/長方形 16"/>
            <p:cNvSpPr/>
            <p:nvPr/>
          </p:nvSpPr>
          <p:spPr>
            <a:xfrm>
              <a:off x="1699956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6547826" y="3127903"/>
            <a:ext cx="1819609" cy="1248560"/>
            <a:chOff x="4206579" y="2046624"/>
            <a:chExt cx="3639218" cy="2497119"/>
          </a:xfrm>
        </p:grpSpPr>
        <p:pic>
          <p:nvPicPr>
            <p:cNvPr id="14" name="図 13" descr="スクリーンショット（2011-02-19 4.59.17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579" y="2229971"/>
              <a:ext cx="3359150" cy="2130425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>
            <a:xfrm>
              <a:off x="4206579" y="2046624"/>
              <a:ext cx="3639218" cy="2497119"/>
            </a:xfrm>
            <a:prstGeom prst="rect">
              <a:avLst/>
            </a:prstGeom>
            <a:gradFill>
              <a:gsLst>
                <a:gs pos="32000">
                  <a:schemeClr val="bg1">
                    <a:alpha val="0"/>
                  </a:schemeClr>
                </a:gs>
                <a:gs pos="64000">
                  <a:schemeClr val="bg1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38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604748" y="375075"/>
            <a:ext cx="3175701" cy="2745377"/>
            <a:chOff x="1598502" y="2230036"/>
            <a:chExt cx="3175701" cy="2745377"/>
          </a:xfrm>
        </p:grpSpPr>
        <p:sp>
          <p:nvSpPr>
            <p:cNvPr id="46" name="角丸四角形 45"/>
            <p:cNvSpPr/>
            <p:nvPr/>
          </p:nvSpPr>
          <p:spPr>
            <a:xfrm>
              <a:off x="2657356" y="4156251"/>
              <a:ext cx="1137274" cy="819162"/>
            </a:xfrm>
            <a:prstGeom prst="roundRect">
              <a:avLst>
                <a:gd name="adj" fmla="val 112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角丸四角形 44"/>
            <p:cNvSpPr/>
            <p:nvPr/>
          </p:nvSpPr>
          <p:spPr>
            <a:xfrm>
              <a:off x="3636929" y="2230036"/>
              <a:ext cx="1137274" cy="819162"/>
            </a:xfrm>
            <a:prstGeom prst="roundRect">
              <a:avLst>
                <a:gd name="adj" fmla="val 112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1598502" y="2230036"/>
              <a:ext cx="1137274" cy="819162"/>
            </a:xfrm>
            <a:prstGeom prst="roundRect">
              <a:avLst>
                <a:gd name="adj" fmla="val 112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テキスト 10"/>
            <p:cNvSpPr txBox="1"/>
            <p:nvPr/>
          </p:nvSpPr>
          <p:spPr>
            <a:xfrm>
              <a:off x="1734685" y="2807688"/>
              <a:ext cx="84212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ffectLst/>
                  <a:ea typeface="ヒラギノ角ゴ ProN W3"/>
                  <a:cs typeface="Times New Roman"/>
                </a:rPr>
                <a:t>分離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4" name="テキスト 10"/>
            <p:cNvSpPr txBox="1"/>
            <p:nvPr/>
          </p:nvSpPr>
          <p:spPr>
            <a:xfrm>
              <a:off x="3780449" y="2807688"/>
              <a:ext cx="84212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ドッキング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5" name="テキスト 10"/>
            <p:cNvSpPr txBox="1"/>
            <p:nvPr/>
          </p:nvSpPr>
          <p:spPr>
            <a:xfrm>
              <a:off x="2804670" y="4210018"/>
              <a:ext cx="84212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非表示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993405" y="2423314"/>
              <a:ext cx="403538" cy="32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914550" y="2353465"/>
              <a:ext cx="158230" cy="323999"/>
            </a:xfrm>
            <a:prstGeom prst="rect">
              <a:avLst/>
            </a:prstGeom>
            <a:gradFill flip="none" rotWithShape="1">
              <a:gsLst>
                <a:gs pos="0">
                  <a:srgbClr val="981713"/>
                </a:gs>
                <a:gs pos="100000">
                  <a:srgbClr val="F624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999741" y="2423314"/>
              <a:ext cx="403538" cy="32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999741" y="2423314"/>
              <a:ext cx="158230" cy="323999"/>
            </a:xfrm>
            <a:prstGeom prst="rect">
              <a:avLst/>
            </a:prstGeom>
            <a:solidFill>
              <a:srgbClr val="DC22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023962" y="4515280"/>
              <a:ext cx="403538" cy="32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2944847" y="4455476"/>
              <a:ext cx="158230" cy="323999"/>
            </a:xfrm>
            <a:prstGeom prst="rect">
              <a:avLst/>
            </a:prstGeom>
            <a:noFill/>
            <a:ln w="12700" cmpd="sng">
              <a:solidFill>
                <a:srgbClr val="DC221B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矢印コネクタ 48"/>
            <p:cNvCxnSpPr/>
            <p:nvPr/>
          </p:nvCxnSpPr>
          <p:spPr>
            <a:xfrm>
              <a:off x="1993405" y="3399382"/>
              <a:ext cx="477007" cy="756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/>
            <p:nvPr/>
          </p:nvCxnSpPr>
          <p:spPr>
            <a:xfrm flipH="1">
              <a:off x="3999741" y="3399382"/>
              <a:ext cx="477007" cy="756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>
              <a:off x="2804670" y="2423314"/>
              <a:ext cx="7587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H="1">
              <a:off x="2804670" y="2910597"/>
              <a:ext cx="7587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図 22" descr="スクリーンショット（2011-02-19 5.21.28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780" y="3643227"/>
              <a:ext cx="292100" cy="254000"/>
            </a:xfrm>
            <a:prstGeom prst="rect">
              <a:avLst/>
            </a:prstGeom>
          </p:spPr>
        </p:pic>
        <p:pic>
          <p:nvPicPr>
            <p:cNvPr id="24" name="図 23" descr="スクリーンショット（2011-02-19 5.33.53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699" y="3655927"/>
              <a:ext cx="279400" cy="241300"/>
            </a:xfrm>
            <a:prstGeom prst="rect">
              <a:avLst/>
            </a:prstGeom>
          </p:spPr>
        </p:pic>
        <p:pic>
          <p:nvPicPr>
            <p:cNvPr id="21" name="図 20" descr="スクリーンショット（2011-02-19 5.21.18）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414" y="2286828"/>
              <a:ext cx="254000" cy="254000"/>
            </a:xfrm>
            <a:prstGeom prst="rect">
              <a:avLst/>
            </a:prstGeom>
          </p:spPr>
        </p:pic>
        <p:pic>
          <p:nvPicPr>
            <p:cNvPr id="22" name="図 21" descr="スクリーンショット（2011-02-19 5.23.24）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485" y="2759952"/>
              <a:ext cx="330200" cy="266700"/>
            </a:xfrm>
            <a:prstGeom prst="rect">
              <a:avLst/>
            </a:prstGeom>
          </p:spPr>
        </p:pic>
        <p:cxnSp>
          <p:nvCxnSpPr>
            <p:cNvPr id="54" name="直線矢印コネクタ 53"/>
            <p:cNvCxnSpPr/>
            <p:nvPr/>
          </p:nvCxnSpPr>
          <p:spPr>
            <a:xfrm flipV="1">
              <a:off x="3687282" y="3264792"/>
              <a:ext cx="477007" cy="756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 flipV="1">
              <a:off x="2308018" y="3255214"/>
              <a:ext cx="477007" cy="756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10"/>
            <p:cNvSpPr txBox="1"/>
            <p:nvPr/>
          </p:nvSpPr>
          <p:spPr>
            <a:xfrm>
              <a:off x="2418532" y="3441614"/>
              <a:ext cx="1062620" cy="580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「表示」</a:t>
              </a: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→</a:t>
              </a:r>
            </a:p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　　　「プロパティ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　　　　ウィンドウ」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6437569" y="4321981"/>
            <a:ext cx="1587851" cy="1372689"/>
            <a:chOff x="6434987" y="2845411"/>
            <a:chExt cx="1587851" cy="1372689"/>
          </a:xfrm>
        </p:grpSpPr>
        <p:sp>
          <p:nvSpPr>
            <p:cNvPr id="25" name="角丸四角形 24"/>
            <p:cNvSpPr/>
            <p:nvPr/>
          </p:nvSpPr>
          <p:spPr>
            <a:xfrm>
              <a:off x="6964414" y="3808519"/>
              <a:ext cx="568637" cy="409581"/>
            </a:xfrm>
            <a:prstGeom prst="roundRect">
              <a:avLst>
                <a:gd name="adj" fmla="val 112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 dirty="0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7454201" y="2845411"/>
              <a:ext cx="568637" cy="409581"/>
            </a:xfrm>
            <a:prstGeom prst="roundRect">
              <a:avLst>
                <a:gd name="adj" fmla="val 112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 dirty="0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6434987" y="2845411"/>
              <a:ext cx="568637" cy="409581"/>
            </a:xfrm>
            <a:prstGeom prst="roundRect">
              <a:avLst>
                <a:gd name="adj" fmla="val 112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 dirty="0"/>
            </a:p>
          </p:txBody>
        </p:sp>
        <p:sp>
          <p:nvSpPr>
            <p:cNvPr id="28" name="テキスト 10"/>
            <p:cNvSpPr txBox="1"/>
            <p:nvPr/>
          </p:nvSpPr>
          <p:spPr>
            <a:xfrm>
              <a:off x="6503079" y="3095637"/>
              <a:ext cx="421061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un-docked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9" name="テキスト 10"/>
            <p:cNvSpPr txBox="1"/>
            <p:nvPr/>
          </p:nvSpPr>
          <p:spPr>
            <a:xfrm>
              <a:off x="7525961" y="3095637"/>
              <a:ext cx="421061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docked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0" name="テキスト 10"/>
            <p:cNvSpPr txBox="1"/>
            <p:nvPr/>
          </p:nvSpPr>
          <p:spPr>
            <a:xfrm>
              <a:off x="7038071" y="3792942"/>
              <a:ext cx="421061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hidden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632439" y="2942050"/>
              <a:ext cx="201769" cy="162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593011" y="2907126"/>
              <a:ext cx="79115" cy="162000"/>
            </a:xfrm>
            <a:prstGeom prst="rect">
              <a:avLst/>
            </a:prstGeom>
            <a:gradFill flip="none" rotWithShape="1">
              <a:gsLst>
                <a:gs pos="0">
                  <a:srgbClr val="981713"/>
                </a:gs>
                <a:gs pos="100000">
                  <a:srgbClr val="F624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7635607" y="2942050"/>
              <a:ext cx="201769" cy="162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7635607" y="2942050"/>
              <a:ext cx="79115" cy="162000"/>
            </a:xfrm>
            <a:prstGeom prst="rect">
              <a:avLst/>
            </a:prstGeom>
            <a:solidFill>
              <a:srgbClr val="DC22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147717" y="3988033"/>
              <a:ext cx="201769" cy="162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108160" y="3958131"/>
              <a:ext cx="79115" cy="162000"/>
            </a:xfrm>
            <a:prstGeom prst="rect">
              <a:avLst/>
            </a:prstGeom>
            <a:noFill/>
            <a:ln w="12700" cmpd="sng">
              <a:solidFill>
                <a:srgbClr val="DC221B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00"/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>
              <a:off x="6632439" y="3430084"/>
              <a:ext cx="238504" cy="378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H="1">
              <a:off x="7635607" y="3430084"/>
              <a:ext cx="238504" cy="378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>
              <a:off x="7038071" y="2942050"/>
              <a:ext cx="3793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H="1">
              <a:off x="7038071" y="3185692"/>
              <a:ext cx="3793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図 40" descr="スクリーンショット（2011-02-19 5.21.28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126" y="3552007"/>
              <a:ext cx="146050" cy="127000"/>
            </a:xfrm>
            <a:prstGeom prst="rect">
              <a:avLst/>
            </a:prstGeom>
          </p:spPr>
        </p:pic>
        <p:pic>
          <p:nvPicPr>
            <p:cNvPr id="42" name="図 41" descr="スクリーンショット（2011-02-19 5.33.53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086" y="3558357"/>
              <a:ext cx="139700" cy="120650"/>
            </a:xfrm>
            <a:prstGeom prst="rect">
              <a:avLst/>
            </a:prstGeom>
          </p:spPr>
        </p:pic>
        <p:pic>
          <p:nvPicPr>
            <p:cNvPr id="43" name="図 42" descr="スクリーンショット（2011-02-19 5.21.18）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443" y="2873807"/>
              <a:ext cx="127000" cy="127000"/>
            </a:xfrm>
            <a:prstGeom prst="rect">
              <a:avLst/>
            </a:prstGeom>
          </p:spPr>
        </p:pic>
        <p:pic>
          <p:nvPicPr>
            <p:cNvPr id="48" name="図 47" descr="スクリーンショット（2011-02-19 5.23.24）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479" y="3110369"/>
              <a:ext cx="165100" cy="133350"/>
            </a:xfrm>
            <a:prstGeom prst="rect">
              <a:avLst/>
            </a:prstGeom>
          </p:spPr>
        </p:pic>
        <p:cxnSp>
          <p:nvCxnSpPr>
            <p:cNvPr id="51" name="直線矢印コネクタ 50"/>
            <p:cNvCxnSpPr/>
            <p:nvPr/>
          </p:nvCxnSpPr>
          <p:spPr>
            <a:xfrm flipV="1">
              <a:off x="7479377" y="3362789"/>
              <a:ext cx="238504" cy="378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 flipH="1" flipV="1">
              <a:off x="6789745" y="3358000"/>
              <a:ext cx="238504" cy="3784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10"/>
            <p:cNvSpPr txBox="1"/>
            <p:nvPr/>
          </p:nvSpPr>
          <p:spPr>
            <a:xfrm>
              <a:off x="6845002" y="3451200"/>
              <a:ext cx="728836" cy="290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“View”→</a:t>
              </a:r>
            </a:p>
            <a:p>
              <a:pPr>
                <a:spcAft>
                  <a:spcPts val="0"/>
                </a:spcAft>
              </a:pPr>
              <a:r>
                <a:rPr lang="ja-JP" altLang="en-US" sz="500" kern="100" dirty="0" smtClean="0">
                  <a:ea typeface="ヒラギノ角ゴ ProN W3"/>
                  <a:cs typeface="Times New Roman"/>
                </a:rPr>
                <a:t>　　　</a:t>
              </a: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“Property</a:t>
              </a:r>
            </a:p>
            <a:p>
              <a:pPr>
                <a:spcAft>
                  <a:spcPts val="0"/>
                </a:spcAft>
              </a:pPr>
              <a:r>
                <a:rPr lang="ja-JP" altLang="en-US" sz="500" kern="100" dirty="0" smtClean="0">
                  <a:ea typeface="ヒラギノ角ゴ ProN W3"/>
                  <a:cs typeface="Times New Roman"/>
                </a:rPr>
                <a:t>　　　</a:t>
              </a: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        Window”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59" name="図形グループ 58"/>
          <p:cNvGrpSpPr/>
          <p:nvPr/>
        </p:nvGrpSpPr>
        <p:grpSpPr>
          <a:xfrm>
            <a:off x="636209" y="3582435"/>
            <a:ext cx="3175701" cy="2745377"/>
            <a:chOff x="1598502" y="2230036"/>
            <a:chExt cx="3175701" cy="2745377"/>
          </a:xfrm>
        </p:grpSpPr>
        <p:sp>
          <p:nvSpPr>
            <p:cNvPr id="60" name="角丸四角形 59"/>
            <p:cNvSpPr/>
            <p:nvPr/>
          </p:nvSpPr>
          <p:spPr>
            <a:xfrm>
              <a:off x="2657356" y="4156251"/>
              <a:ext cx="1137274" cy="819162"/>
            </a:xfrm>
            <a:prstGeom prst="roundRect">
              <a:avLst>
                <a:gd name="adj" fmla="val 112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3636929" y="2230036"/>
              <a:ext cx="1137274" cy="819162"/>
            </a:xfrm>
            <a:prstGeom prst="roundRect">
              <a:avLst>
                <a:gd name="adj" fmla="val 112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角丸四角形 61"/>
            <p:cNvSpPr/>
            <p:nvPr/>
          </p:nvSpPr>
          <p:spPr>
            <a:xfrm>
              <a:off x="1598502" y="2230036"/>
              <a:ext cx="1137274" cy="819162"/>
            </a:xfrm>
            <a:prstGeom prst="roundRect">
              <a:avLst>
                <a:gd name="adj" fmla="val 112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テキスト 10"/>
            <p:cNvSpPr txBox="1"/>
            <p:nvPr/>
          </p:nvSpPr>
          <p:spPr>
            <a:xfrm>
              <a:off x="1734685" y="2807688"/>
              <a:ext cx="84212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un-docked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64" name="テキスト 10"/>
            <p:cNvSpPr txBox="1"/>
            <p:nvPr/>
          </p:nvSpPr>
          <p:spPr>
            <a:xfrm>
              <a:off x="3780449" y="2807688"/>
              <a:ext cx="84212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docked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65" name="テキスト 10"/>
            <p:cNvSpPr txBox="1"/>
            <p:nvPr/>
          </p:nvSpPr>
          <p:spPr>
            <a:xfrm>
              <a:off x="2804670" y="4210018"/>
              <a:ext cx="84212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hidden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993405" y="2423314"/>
              <a:ext cx="403538" cy="32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914550" y="2353465"/>
              <a:ext cx="158230" cy="323999"/>
            </a:xfrm>
            <a:prstGeom prst="rect">
              <a:avLst/>
            </a:prstGeom>
            <a:gradFill flip="none" rotWithShape="1">
              <a:gsLst>
                <a:gs pos="0">
                  <a:srgbClr val="981713"/>
                </a:gs>
                <a:gs pos="100000">
                  <a:srgbClr val="F6241E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3999741" y="2423314"/>
              <a:ext cx="403538" cy="32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3999741" y="2423314"/>
              <a:ext cx="158230" cy="323999"/>
            </a:xfrm>
            <a:prstGeom prst="rect">
              <a:avLst/>
            </a:prstGeom>
            <a:solidFill>
              <a:srgbClr val="DC22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3023962" y="4515280"/>
              <a:ext cx="403538" cy="32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944847" y="4455476"/>
              <a:ext cx="158230" cy="323999"/>
            </a:xfrm>
            <a:prstGeom prst="rect">
              <a:avLst/>
            </a:prstGeom>
            <a:noFill/>
            <a:ln w="12700" cmpd="sng">
              <a:solidFill>
                <a:srgbClr val="DC221B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矢印コネクタ 71"/>
            <p:cNvCxnSpPr/>
            <p:nvPr/>
          </p:nvCxnSpPr>
          <p:spPr>
            <a:xfrm>
              <a:off x="1993405" y="3399382"/>
              <a:ext cx="477007" cy="756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H="1">
              <a:off x="3999741" y="3399382"/>
              <a:ext cx="477007" cy="756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/>
            <p:nvPr/>
          </p:nvCxnSpPr>
          <p:spPr>
            <a:xfrm>
              <a:off x="2804670" y="2423314"/>
              <a:ext cx="7587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/>
            <p:nvPr/>
          </p:nvCxnSpPr>
          <p:spPr>
            <a:xfrm flipH="1">
              <a:off x="2804670" y="2910597"/>
              <a:ext cx="7587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図 75" descr="スクリーンショット（2011-02-19 5.21.28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780" y="3643227"/>
              <a:ext cx="292100" cy="254000"/>
            </a:xfrm>
            <a:prstGeom prst="rect">
              <a:avLst/>
            </a:prstGeom>
          </p:spPr>
        </p:pic>
        <p:pic>
          <p:nvPicPr>
            <p:cNvPr id="77" name="図 76" descr="スクリーンショット（2011-02-19 5.33.53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2699" y="3655927"/>
              <a:ext cx="279400" cy="241300"/>
            </a:xfrm>
            <a:prstGeom prst="rect">
              <a:avLst/>
            </a:prstGeom>
          </p:spPr>
        </p:pic>
        <p:pic>
          <p:nvPicPr>
            <p:cNvPr id="78" name="図 77" descr="スクリーンショット（2011-02-19 5.21.18）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414" y="2286828"/>
              <a:ext cx="254000" cy="254000"/>
            </a:xfrm>
            <a:prstGeom prst="rect">
              <a:avLst/>
            </a:prstGeom>
          </p:spPr>
        </p:pic>
        <p:pic>
          <p:nvPicPr>
            <p:cNvPr id="79" name="図 78" descr="スクリーンショット（2011-02-19 5.23.24）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485" y="2759952"/>
              <a:ext cx="330200" cy="266700"/>
            </a:xfrm>
            <a:prstGeom prst="rect">
              <a:avLst/>
            </a:prstGeom>
          </p:spPr>
        </p:pic>
        <p:cxnSp>
          <p:nvCxnSpPr>
            <p:cNvPr id="80" name="直線矢印コネクタ 79"/>
            <p:cNvCxnSpPr/>
            <p:nvPr/>
          </p:nvCxnSpPr>
          <p:spPr>
            <a:xfrm flipV="1">
              <a:off x="3687282" y="3264792"/>
              <a:ext cx="477007" cy="756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/>
            <p:nvPr/>
          </p:nvCxnSpPr>
          <p:spPr>
            <a:xfrm flipH="1" flipV="1">
              <a:off x="2308018" y="3255214"/>
              <a:ext cx="477007" cy="7568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10"/>
            <p:cNvSpPr txBox="1"/>
            <p:nvPr/>
          </p:nvSpPr>
          <p:spPr>
            <a:xfrm>
              <a:off x="2459497" y="3441614"/>
              <a:ext cx="1062620" cy="580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“View” →</a:t>
              </a:r>
            </a:p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　　</a:t>
              </a: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“Property Window”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78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図形グループ 14"/>
          <p:cNvGrpSpPr/>
          <p:nvPr/>
        </p:nvGrpSpPr>
        <p:grpSpPr>
          <a:xfrm>
            <a:off x="392414" y="494538"/>
            <a:ext cx="6008292" cy="1394014"/>
            <a:chOff x="392414" y="494538"/>
            <a:chExt cx="6008292" cy="1394014"/>
          </a:xfrm>
        </p:grpSpPr>
        <p:pic>
          <p:nvPicPr>
            <p:cNvPr id="2" name="図 1" descr="スクリーンショット（2011-02-19 17.59.2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r="1399"/>
            <a:stretch/>
          </p:blipFill>
          <p:spPr>
            <a:xfrm>
              <a:off x="392414" y="875092"/>
              <a:ext cx="2462534" cy="1013460"/>
            </a:xfrm>
            <a:prstGeom prst="rect">
              <a:avLst/>
            </a:prstGeom>
          </p:spPr>
        </p:pic>
        <p:pic>
          <p:nvPicPr>
            <p:cNvPr id="3" name="図 2" descr="スクリーンショット（2011-02-19 17.59.39）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02" b="23848"/>
            <a:stretch/>
          </p:blipFill>
          <p:spPr>
            <a:xfrm>
              <a:off x="3938176" y="875092"/>
              <a:ext cx="2462530" cy="435299"/>
            </a:xfrm>
            <a:prstGeom prst="rect">
              <a:avLst/>
            </a:prstGeom>
          </p:spPr>
        </p:pic>
        <p:sp>
          <p:nvSpPr>
            <p:cNvPr id="4" name="テキスト 10"/>
            <p:cNvSpPr txBox="1"/>
            <p:nvPr/>
          </p:nvSpPr>
          <p:spPr>
            <a:xfrm>
              <a:off x="1202620" y="494538"/>
              <a:ext cx="84212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ffectLst/>
                  <a:ea typeface="ヒラギノ角ゴ ProN W3"/>
                  <a:cs typeface="Times New Roman"/>
                </a:rPr>
                <a:t>展開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5" name="テキスト 10"/>
            <p:cNvSpPr txBox="1"/>
            <p:nvPr/>
          </p:nvSpPr>
          <p:spPr>
            <a:xfrm>
              <a:off x="4748380" y="494538"/>
              <a:ext cx="84212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ffectLst/>
                  <a:ea typeface="ヒラギノ角ゴ ProN W3"/>
                  <a:cs typeface="Times New Roman"/>
                </a:rPr>
                <a:t>折りたたみ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>
              <a:off x="3237506" y="1103420"/>
              <a:ext cx="350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H="1">
              <a:off x="3237506" y="1255820"/>
              <a:ext cx="350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図形グループ 5"/>
          <p:cNvGrpSpPr/>
          <p:nvPr/>
        </p:nvGrpSpPr>
        <p:grpSpPr>
          <a:xfrm>
            <a:off x="6071356" y="5246662"/>
            <a:ext cx="3004146" cy="697007"/>
            <a:chOff x="4900780" y="3799279"/>
            <a:chExt cx="3004146" cy="697007"/>
          </a:xfrm>
        </p:grpSpPr>
        <p:pic>
          <p:nvPicPr>
            <p:cNvPr id="9" name="図 8" descr="スクリーンショット（2011-02-19 17.59.2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r="1399"/>
            <a:stretch/>
          </p:blipFill>
          <p:spPr>
            <a:xfrm>
              <a:off x="4900780" y="3989556"/>
              <a:ext cx="1231267" cy="506730"/>
            </a:xfrm>
            <a:prstGeom prst="rect">
              <a:avLst/>
            </a:prstGeom>
          </p:spPr>
        </p:pic>
        <p:pic>
          <p:nvPicPr>
            <p:cNvPr id="10" name="図 9" descr="スクリーンショット（2011-02-19 17.59.39）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02" b="23848"/>
            <a:stretch/>
          </p:blipFill>
          <p:spPr>
            <a:xfrm>
              <a:off x="6673661" y="3989556"/>
              <a:ext cx="1231265" cy="217650"/>
            </a:xfrm>
            <a:prstGeom prst="rect">
              <a:avLst/>
            </a:prstGeom>
          </p:spPr>
        </p:pic>
        <p:sp>
          <p:nvSpPr>
            <p:cNvPr id="11" name="テキスト 10"/>
            <p:cNvSpPr txBox="1"/>
            <p:nvPr/>
          </p:nvSpPr>
          <p:spPr>
            <a:xfrm>
              <a:off x="5305883" y="3799279"/>
              <a:ext cx="421061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expanded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2" name="テキスト 10"/>
            <p:cNvSpPr txBox="1"/>
            <p:nvPr/>
          </p:nvSpPr>
          <p:spPr>
            <a:xfrm>
              <a:off x="7078763" y="3799279"/>
              <a:ext cx="421061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collapsed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6323326" y="4103720"/>
              <a:ext cx="175175" cy="0"/>
            </a:xfrm>
            <a:prstGeom prst="straightConnector1">
              <a:avLst/>
            </a:prstGeom>
            <a:ln w="12700" cmpd="sng"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H="1">
              <a:off x="6323326" y="4179920"/>
              <a:ext cx="175175" cy="0"/>
            </a:xfrm>
            <a:prstGeom prst="straightConnector1">
              <a:avLst/>
            </a:prstGeom>
            <a:ln w="127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図形グループ 15"/>
          <p:cNvGrpSpPr/>
          <p:nvPr/>
        </p:nvGrpSpPr>
        <p:grpSpPr>
          <a:xfrm>
            <a:off x="392414" y="2899940"/>
            <a:ext cx="6008292" cy="1394014"/>
            <a:chOff x="392414" y="494538"/>
            <a:chExt cx="6008292" cy="1394014"/>
          </a:xfrm>
        </p:grpSpPr>
        <p:pic>
          <p:nvPicPr>
            <p:cNvPr id="17" name="図 16" descr="スクリーンショット（2011-02-19 17.59.2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r="1399"/>
            <a:stretch/>
          </p:blipFill>
          <p:spPr>
            <a:xfrm>
              <a:off x="392414" y="875092"/>
              <a:ext cx="2462534" cy="1013460"/>
            </a:xfrm>
            <a:prstGeom prst="rect">
              <a:avLst/>
            </a:prstGeom>
          </p:spPr>
        </p:pic>
        <p:pic>
          <p:nvPicPr>
            <p:cNvPr id="18" name="図 17" descr="スクリーンショット（2011-02-19 17.59.39）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02" b="23848"/>
            <a:stretch/>
          </p:blipFill>
          <p:spPr>
            <a:xfrm>
              <a:off x="3938176" y="875092"/>
              <a:ext cx="2462530" cy="435299"/>
            </a:xfrm>
            <a:prstGeom prst="rect">
              <a:avLst/>
            </a:prstGeom>
          </p:spPr>
        </p:pic>
        <p:sp>
          <p:nvSpPr>
            <p:cNvPr id="19" name="テキスト 10"/>
            <p:cNvSpPr txBox="1"/>
            <p:nvPr/>
          </p:nvSpPr>
          <p:spPr>
            <a:xfrm>
              <a:off x="1202620" y="494538"/>
              <a:ext cx="84212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expanded</a:t>
              </a:r>
              <a:endParaRPr lang="en-US" altLang="ja-JP" sz="1000" kern="100" dirty="0">
                <a:ea typeface="ヒラギノ角ゴ ProN W3"/>
                <a:cs typeface="Times New Roman"/>
              </a:endParaRPr>
            </a:p>
          </p:txBody>
        </p:sp>
        <p:sp>
          <p:nvSpPr>
            <p:cNvPr id="20" name="テキスト 10"/>
            <p:cNvSpPr txBox="1"/>
            <p:nvPr/>
          </p:nvSpPr>
          <p:spPr>
            <a:xfrm>
              <a:off x="4748380" y="494538"/>
              <a:ext cx="84212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collapsed</a:t>
              </a:r>
              <a:endParaRPr lang="en-US" altLang="ja-JP" sz="1000" kern="100" dirty="0">
                <a:ea typeface="ヒラギノ角ゴ ProN W3"/>
                <a:cs typeface="Times New Roman"/>
              </a:endParaRPr>
            </a:p>
          </p:txBody>
        </p:sp>
        <p:cxnSp>
          <p:nvCxnSpPr>
            <p:cNvPr id="21" name="直線矢印コネクタ 20"/>
            <p:cNvCxnSpPr/>
            <p:nvPr/>
          </p:nvCxnSpPr>
          <p:spPr>
            <a:xfrm>
              <a:off x="3237506" y="1103420"/>
              <a:ext cx="350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H="1">
              <a:off x="3237506" y="1255820"/>
              <a:ext cx="350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61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19 18.29.02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61" y="3165018"/>
            <a:ext cx="1612900" cy="558800"/>
          </a:xfrm>
          <a:prstGeom prst="rect">
            <a:avLst/>
          </a:prstGeom>
        </p:spPr>
      </p:pic>
      <p:sp>
        <p:nvSpPr>
          <p:cNvPr id="3" name="テキスト 10"/>
          <p:cNvSpPr txBox="1"/>
          <p:nvPr/>
        </p:nvSpPr>
        <p:spPr>
          <a:xfrm>
            <a:off x="2777694" y="2674040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曲の最初に移動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4" name="テキスト 10"/>
          <p:cNvSpPr txBox="1"/>
          <p:nvPr/>
        </p:nvSpPr>
        <p:spPr>
          <a:xfrm>
            <a:off x="3060944" y="3941079"/>
            <a:ext cx="1087489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ちょっと左に移動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4418063" y="3941079"/>
            <a:ext cx="119214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ちょっと右に移動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6" name="テキスト 10"/>
          <p:cNvSpPr txBox="1"/>
          <p:nvPr/>
        </p:nvSpPr>
        <p:spPr>
          <a:xfrm>
            <a:off x="4551545" y="2674040"/>
            <a:ext cx="1025631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曲の最後に移動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6815" y="2899210"/>
            <a:ext cx="118615" cy="42027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3313853" y="2903036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4418064" y="3517510"/>
            <a:ext cx="44196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723472" y="3517510"/>
            <a:ext cx="342558" cy="4235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9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209478" y="368802"/>
            <a:ext cx="5427823" cy="2746488"/>
            <a:chOff x="-830668" y="1864143"/>
            <a:chExt cx="5427823" cy="2746488"/>
          </a:xfrm>
        </p:grpSpPr>
        <p:pic>
          <p:nvPicPr>
            <p:cNvPr id="17" name="図 16" descr="スクリーンショット（2011-02-20 1.03.21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0668" y="2463448"/>
              <a:ext cx="5427822" cy="1362305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-816588" y="2463448"/>
              <a:ext cx="977064" cy="105626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60477" y="2463448"/>
              <a:ext cx="4436678" cy="105626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5" name="直線コネクタ 4"/>
            <p:cNvCxnSpPr/>
            <p:nvPr/>
          </p:nvCxnSpPr>
          <p:spPr>
            <a:xfrm>
              <a:off x="2459192" y="2110505"/>
              <a:ext cx="1" cy="903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10"/>
            <p:cNvSpPr txBox="1"/>
            <p:nvPr/>
          </p:nvSpPr>
          <p:spPr>
            <a:xfrm>
              <a:off x="1938376" y="1864143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en-US" sz="1000" kern="100" dirty="0" smtClean="0">
                  <a:ea typeface="ヒラギノ角ゴ ProN W3"/>
                  <a:cs typeface="Times New Roman"/>
                </a:rPr>
                <a:t>編集エリア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-339706" y="2144129"/>
              <a:ext cx="1" cy="903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10"/>
            <p:cNvSpPr txBox="1"/>
            <p:nvPr/>
          </p:nvSpPr>
          <p:spPr>
            <a:xfrm>
              <a:off x="-830668" y="1864143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カーブ種類の</a:t>
              </a:r>
              <a:r>
                <a:rPr lang="ja-JP" altLang="en-US" sz="1000" kern="100" dirty="0" smtClean="0">
                  <a:effectLst/>
                  <a:ea typeface="ヒラギノ角ゴ ProN W3"/>
                  <a:cs typeface="Times New Roman"/>
                </a:rPr>
                <a:t>一覧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857260" y="3596815"/>
              <a:ext cx="0" cy="386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10"/>
            <p:cNvSpPr txBox="1"/>
            <p:nvPr/>
          </p:nvSpPr>
          <p:spPr>
            <a:xfrm>
              <a:off x="187806" y="3962592"/>
              <a:ext cx="133890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歌手変更の表示レーン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2087851" y="3740079"/>
              <a:ext cx="0" cy="590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10"/>
            <p:cNvSpPr txBox="1"/>
            <p:nvPr/>
          </p:nvSpPr>
          <p:spPr>
            <a:xfrm>
              <a:off x="1418397" y="4330645"/>
              <a:ext cx="133890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トラックの一覧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6" name="図形グループ 5"/>
          <p:cNvGrpSpPr/>
          <p:nvPr/>
        </p:nvGrpSpPr>
        <p:grpSpPr>
          <a:xfrm>
            <a:off x="6415380" y="4767212"/>
            <a:ext cx="2713912" cy="1373244"/>
            <a:chOff x="6415380" y="4767212"/>
            <a:chExt cx="2713912" cy="1373244"/>
          </a:xfrm>
        </p:grpSpPr>
        <p:pic>
          <p:nvPicPr>
            <p:cNvPr id="14" name="図 13" descr="スクリーンショット（2011-02-20 1.03.21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5380" y="5066865"/>
              <a:ext cx="2713911" cy="681153"/>
            </a:xfrm>
            <a:prstGeom prst="rect">
              <a:avLst/>
            </a:prstGeom>
          </p:spPr>
        </p:pic>
        <p:sp>
          <p:nvSpPr>
            <p:cNvPr id="16" name="正方形/長方形 15"/>
            <p:cNvSpPr/>
            <p:nvPr/>
          </p:nvSpPr>
          <p:spPr>
            <a:xfrm>
              <a:off x="6422420" y="5066865"/>
              <a:ext cx="488532" cy="5281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0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910953" y="5066865"/>
              <a:ext cx="2218339" cy="5281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sz="500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8060310" y="4890393"/>
              <a:ext cx="1" cy="4517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10"/>
            <p:cNvSpPr txBox="1"/>
            <p:nvPr/>
          </p:nvSpPr>
          <p:spPr>
            <a:xfrm>
              <a:off x="7799902" y="4767212"/>
              <a:ext cx="520817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en-US" sz="500" kern="100" dirty="0" smtClean="0">
                  <a:ea typeface="ヒラギノ角ゴ ProN W3"/>
                  <a:cs typeface="Times New Roman"/>
                </a:rPr>
                <a:t>Edit area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6660861" y="4907205"/>
              <a:ext cx="1" cy="4517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10"/>
            <p:cNvSpPr txBox="1"/>
            <p:nvPr/>
          </p:nvSpPr>
          <p:spPr>
            <a:xfrm>
              <a:off x="6415380" y="4767212"/>
              <a:ext cx="520817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Curve type list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7259344" y="5633548"/>
              <a:ext cx="0" cy="1933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テキスト 10"/>
            <p:cNvSpPr txBox="1"/>
            <p:nvPr/>
          </p:nvSpPr>
          <p:spPr>
            <a:xfrm>
              <a:off x="6924617" y="5816437"/>
              <a:ext cx="669454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Singer change view lane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>
            <a:xfrm>
              <a:off x="7874640" y="5705180"/>
              <a:ext cx="0" cy="2952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10"/>
            <p:cNvSpPr txBox="1"/>
            <p:nvPr/>
          </p:nvSpPr>
          <p:spPr>
            <a:xfrm>
              <a:off x="7539913" y="6000463"/>
              <a:ext cx="669454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Trask list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27" name="図形グループ 26"/>
          <p:cNvGrpSpPr/>
          <p:nvPr/>
        </p:nvGrpSpPr>
        <p:grpSpPr>
          <a:xfrm>
            <a:off x="184319" y="3609637"/>
            <a:ext cx="5427823" cy="2746488"/>
            <a:chOff x="-830668" y="1864143"/>
            <a:chExt cx="5427823" cy="2746488"/>
          </a:xfrm>
        </p:grpSpPr>
        <p:pic>
          <p:nvPicPr>
            <p:cNvPr id="28" name="図 27" descr="スクリーンショット（2011-02-20 1.03.21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0668" y="2463448"/>
              <a:ext cx="5427822" cy="1362305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>
            <a:xfrm>
              <a:off x="-816588" y="2463448"/>
              <a:ext cx="977064" cy="105626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60477" y="2463448"/>
              <a:ext cx="4436678" cy="105626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2459192" y="2110505"/>
              <a:ext cx="1" cy="903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10"/>
            <p:cNvSpPr txBox="1"/>
            <p:nvPr/>
          </p:nvSpPr>
          <p:spPr>
            <a:xfrm>
              <a:off x="1938376" y="1864143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en-US" sz="1000" kern="100" dirty="0" smtClean="0">
                  <a:ea typeface="ヒラギノ角ゴ ProN W3"/>
                  <a:cs typeface="Times New Roman"/>
                </a:rPr>
                <a:t>Edit area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3" name="直線コネクタ 32"/>
            <p:cNvCxnSpPr/>
            <p:nvPr/>
          </p:nvCxnSpPr>
          <p:spPr>
            <a:xfrm>
              <a:off x="-339706" y="2144129"/>
              <a:ext cx="1" cy="903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10"/>
            <p:cNvSpPr txBox="1"/>
            <p:nvPr/>
          </p:nvSpPr>
          <p:spPr>
            <a:xfrm>
              <a:off x="-830668" y="1864143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Curve type list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857260" y="3596815"/>
              <a:ext cx="0" cy="386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10"/>
            <p:cNvSpPr txBox="1"/>
            <p:nvPr/>
          </p:nvSpPr>
          <p:spPr>
            <a:xfrm>
              <a:off x="187806" y="3962592"/>
              <a:ext cx="133890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Singer change view lane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7" name="直線コネクタ 36"/>
            <p:cNvCxnSpPr/>
            <p:nvPr/>
          </p:nvCxnSpPr>
          <p:spPr>
            <a:xfrm>
              <a:off x="2087851" y="3740079"/>
              <a:ext cx="0" cy="590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10"/>
            <p:cNvSpPr txBox="1"/>
            <p:nvPr/>
          </p:nvSpPr>
          <p:spPr>
            <a:xfrm>
              <a:off x="1418397" y="4330645"/>
              <a:ext cx="133890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Track list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79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Macintosh HD:Users:kbinani:Desktop:スクリーンショット（2011-02-20 1.13.42）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80" y="2097087"/>
            <a:ext cx="2221865" cy="26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図 2" descr="Macintosh HD:Users:kbinani:Desktop:スクリーンショット（2011-02-20 1.13.42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64" y="2249487"/>
            <a:ext cx="1130681" cy="1355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46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Macintosh HD:Users:kbinani:Desktop:スクリーンショット（2011-02-20 1.49.59）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58074"/>
            <a:ext cx="2432050" cy="68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図 2" descr="Macintosh HD:Users:kbinani:Desktop:スクリーンショット（2011-02-20 1.49.59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68" y="2910474"/>
            <a:ext cx="1237488" cy="346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09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2.00.56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"/>
          <a:stretch/>
        </p:blipFill>
        <p:spPr>
          <a:xfrm>
            <a:off x="2309135" y="2803391"/>
            <a:ext cx="1149341" cy="533914"/>
          </a:xfrm>
          <a:prstGeom prst="rect">
            <a:avLst/>
          </a:prstGeom>
        </p:spPr>
      </p:pic>
      <p:pic>
        <p:nvPicPr>
          <p:cNvPr id="3" name="図 2" descr="スクリーンショット（2011-02-20 2.01.1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" b="31959"/>
          <a:stretch/>
        </p:blipFill>
        <p:spPr>
          <a:xfrm>
            <a:off x="824359" y="2803391"/>
            <a:ext cx="1149341" cy="533914"/>
          </a:xfrm>
          <a:prstGeom prst="rect">
            <a:avLst/>
          </a:prstGeom>
        </p:spPr>
      </p:pic>
      <p:sp>
        <p:nvSpPr>
          <p:cNvPr id="4" name="テキスト 10"/>
          <p:cNvSpPr txBox="1"/>
          <p:nvPr/>
        </p:nvSpPr>
        <p:spPr>
          <a:xfrm>
            <a:off x="1098009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ON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テキスト 10"/>
          <p:cNvSpPr txBox="1"/>
          <p:nvPr/>
        </p:nvSpPr>
        <p:spPr>
          <a:xfrm>
            <a:off x="2582785" y="2523405"/>
            <a:ext cx="602040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1000" kern="100" dirty="0" smtClean="0">
                <a:ea typeface="ヒラギノ角ゴ ProN W3"/>
                <a:cs typeface="Times New Roman"/>
              </a:rPr>
              <a:t>OFF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pic>
        <p:nvPicPr>
          <p:cNvPr id="6" name="図 5" descr="スクリーンショット（2011-02-20 2.00.56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"/>
          <a:stretch/>
        </p:blipFill>
        <p:spPr>
          <a:xfrm>
            <a:off x="6309010" y="2815798"/>
            <a:ext cx="574671" cy="266957"/>
          </a:xfrm>
          <a:prstGeom prst="rect">
            <a:avLst/>
          </a:prstGeom>
        </p:spPr>
      </p:pic>
      <p:pic>
        <p:nvPicPr>
          <p:cNvPr id="7" name="図 6" descr="スクリーンショット（2011-02-20 2.01.13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" b="31959"/>
          <a:stretch/>
        </p:blipFill>
        <p:spPr>
          <a:xfrm>
            <a:off x="5566622" y="2815798"/>
            <a:ext cx="574671" cy="266957"/>
          </a:xfrm>
          <a:prstGeom prst="rect">
            <a:avLst/>
          </a:prstGeom>
        </p:spPr>
      </p:pic>
      <p:sp>
        <p:nvSpPr>
          <p:cNvPr id="8" name="テキスト 10"/>
          <p:cNvSpPr txBox="1"/>
          <p:nvPr/>
        </p:nvSpPr>
        <p:spPr>
          <a:xfrm>
            <a:off x="5703447" y="2675805"/>
            <a:ext cx="301020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ON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9" name="テキスト 10"/>
          <p:cNvSpPr txBox="1"/>
          <p:nvPr/>
        </p:nvSpPr>
        <p:spPr>
          <a:xfrm>
            <a:off x="6445835" y="2675805"/>
            <a:ext cx="301020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OFF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53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760070" y="572704"/>
            <a:ext cx="4018811" cy="2309241"/>
            <a:chOff x="2979134" y="1782763"/>
            <a:chExt cx="4018811" cy="2309241"/>
          </a:xfrm>
        </p:grpSpPr>
        <p:pic>
          <p:nvPicPr>
            <p:cNvPr id="2" name="図 1" descr="スクリーンショット（2011-02-20 3.25.04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385" y="1782763"/>
              <a:ext cx="760095" cy="2309241"/>
            </a:xfrm>
            <a:prstGeom prst="rect">
              <a:avLst/>
            </a:prstGeom>
          </p:spPr>
        </p:pic>
        <p:cxnSp>
          <p:nvCxnSpPr>
            <p:cNvPr id="3" name="直線コネクタ 2"/>
            <p:cNvCxnSpPr/>
            <p:nvPr/>
          </p:nvCxnSpPr>
          <p:spPr>
            <a:xfrm>
              <a:off x="4766363" y="1946651"/>
              <a:ext cx="3680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10"/>
            <p:cNvSpPr txBox="1"/>
            <p:nvPr/>
          </p:nvSpPr>
          <p:spPr>
            <a:xfrm>
              <a:off x="5093467" y="1820313"/>
              <a:ext cx="77835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ソロ・ボタン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3853673" y="1948846"/>
              <a:ext cx="3680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10"/>
            <p:cNvSpPr txBox="1"/>
            <p:nvPr/>
          </p:nvSpPr>
          <p:spPr>
            <a:xfrm>
              <a:off x="3115687" y="1822508"/>
              <a:ext cx="77835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ミュート・ボタン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4591043" y="2781801"/>
              <a:ext cx="5433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10"/>
            <p:cNvSpPr txBox="1"/>
            <p:nvPr/>
          </p:nvSpPr>
          <p:spPr>
            <a:xfrm>
              <a:off x="5093466" y="2641808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フェーダー・スライダー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4645663" y="2222589"/>
              <a:ext cx="4887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10"/>
            <p:cNvSpPr txBox="1"/>
            <p:nvPr/>
          </p:nvSpPr>
          <p:spPr>
            <a:xfrm>
              <a:off x="5093467" y="2102494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フェーダー値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>
            <a:xfrm flipH="1">
              <a:off x="3853673" y="3616928"/>
              <a:ext cx="4715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10"/>
            <p:cNvSpPr txBox="1"/>
            <p:nvPr/>
          </p:nvSpPr>
          <p:spPr>
            <a:xfrm>
              <a:off x="2979134" y="3480030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パン値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1" name="直線コネクタ 20"/>
            <p:cNvCxnSpPr/>
            <p:nvPr/>
          </p:nvCxnSpPr>
          <p:spPr>
            <a:xfrm>
              <a:off x="3853673" y="3382022"/>
              <a:ext cx="3680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10"/>
            <p:cNvSpPr txBox="1"/>
            <p:nvPr/>
          </p:nvSpPr>
          <p:spPr>
            <a:xfrm>
              <a:off x="2979134" y="3242029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パン・スライダー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 flipH="1">
              <a:off x="4662844" y="3850933"/>
              <a:ext cx="4715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10"/>
            <p:cNvSpPr txBox="1"/>
            <p:nvPr/>
          </p:nvSpPr>
          <p:spPr>
            <a:xfrm>
              <a:off x="5093466" y="3710940"/>
              <a:ext cx="1904479" cy="381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トラック名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（または，</a:t>
              </a: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BGM</a:t>
              </a: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のファイル名）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6272570" y="4526480"/>
            <a:ext cx="2009406" cy="1154621"/>
            <a:chOff x="6383658" y="2082315"/>
            <a:chExt cx="2009406" cy="1154621"/>
          </a:xfrm>
        </p:grpSpPr>
        <p:pic>
          <p:nvPicPr>
            <p:cNvPr id="23" name="図 22" descr="スクリーンショット（2011-02-20 3.25.04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784" y="2082315"/>
              <a:ext cx="380048" cy="1154621"/>
            </a:xfrm>
            <a:prstGeom prst="rect">
              <a:avLst/>
            </a:prstGeom>
          </p:spPr>
        </p:pic>
        <p:cxnSp>
          <p:nvCxnSpPr>
            <p:cNvPr id="24" name="直線コネクタ 23"/>
            <p:cNvCxnSpPr/>
            <p:nvPr/>
          </p:nvCxnSpPr>
          <p:spPr>
            <a:xfrm>
              <a:off x="7277273" y="2164259"/>
              <a:ext cx="1840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10"/>
            <p:cNvSpPr txBox="1"/>
            <p:nvPr/>
          </p:nvSpPr>
          <p:spPr>
            <a:xfrm>
              <a:off x="7440825" y="2101090"/>
              <a:ext cx="389179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Solo button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6820928" y="2165357"/>
              <a:ext cx="1840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10"/>
            <p:cNvSpPr txBox="1"/>
            <p:nvPr/>
          </p:nvSpPr>
          <p:spPr>
            <a:xfrm>
              <a:off x="6451935" y="2102188"/>
              <a:ext cx="389179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Mute button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7189613" y="2581834"/>
              <a:ext cx="2716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10"/>
            <p:cNvSpPr txBox="1"/>
            <p:nvPr/>
          </p:nvSpPr>
          <p:spPr>
            <a:xfrm>
              <a:off x="7440824" y="2511838"/>
              <a:ext cx="457456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500" kern="100" dirty="0" err="1" smtClean="0">
                  <a:ea typeface="ヒラギノ角ゴ ProN W3"/>
                  <a:cs typeface="Times New Roman"/>
                </a:rPr>
                <a:t>Feder</a:t>
              </a: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 slider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7216923" y="2302228"/>
              <a:ext cx="24438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10"/>
            <p:cNvSpPr txBox="1"/>
            <p:nvPr/>
          </p:nvSpPr>
          <p:spPr>
            <a:xfrm>
              <a:off x="7440825" y="2242181"/>
              <a:ext cx="457456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500" kern="100" dirty="0" err="1" smtClean="0">
                  <a:ea typeface="ヒラギノ角ゴ ProN W3"/>
                  <a:cs typeface="Times New Roman"/>
                </a:rPr>
                <a:t>Feder</a:t>
              </a: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 value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4" name="直線コネクタ 33"/>
            <p:cNvCxnSpPr/>
            <p:nvPr/>
          </p:nvCxnSpPr>
          <p:spPr>
            <a:xfrm flipH="1">
              <a:off x="6820928" y="2999398"/>
              <a:ext cx="2357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10"/>
            <p:cNvSpPr txBox="1"/>
            <p:nvPr/>
          </p:nvSpPr>
          <p:spPr>
            <a:xfrm>
              <a:off x="6383658" y="2930949"/>
              <a:ext cx="457456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Pan value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6" name="直線コネクタ 35"/>
            <p:cNvCxnSpPr/>
            <p:nvPr/>
          </p:nvCxnSpPr>
          <p:spPr>
            <a:xfrm>
              <a:off x="6820928" y="2881945"/>
              <a:ext cx="1840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10"/>
            <p:cNvSpPr txBox="1"/>
            <p:nvPr/>
          </p:nvSpPr>
          <p:spPr>
            <a:xfrm>
              <a:off x="6383658" y="2811948"/>
              <a:ext cx="457456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Pan slider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8" name="直線コネクタ 37"/>
            <p:cNvCxnSpPr/>
            <p:nvPr/>
          </p:nvCxnSpPr>
          <p:spPr>
            <a:xfrm flipH="1">
              <a:off x="7225513" y="3116400"/>
              <a:ext cx="2357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10"/>
            <p:cNvSpPr txBox="1"/>
            <p:nvPr/>
          </p:nvSpPr>
          <p:spPr>
            <a:xfrm>
              <a:off x="7440824" y="3046404"/>
              <a:ext cx="952240" cy="190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Track name</a:t>
              </a:r>
            </a:p>
            <a:p>
              <a:pPr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(or file name of BGM)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56" name="図形グループ 55"/>
          <p:cNvGrpSpPr/>
          <p:nvPr/>
        </p:nvGrpSpPr>
        <p:grpSpPr>
          <a:xfrm>
            <a:off x="769662" y="3671718"/>
            <a:ext cx="4018811" cy="2309241"/>
            <a:chOff x="2979134" y="1782763"/>
            <a:chExt cx="4018811" cy="2309241"/>
          </a:xfrm>
        </p:grpSpPr>
        <p:pic>
          <p:nvPicPr>
            <p:cNvPr id="57" name="図 56" descr="スクリーンショット（2011-02-20 3.25.04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385" y="1782763"/>
              <a:ext cx="760095" cy="2309241"/>
            </a:xfrm>
            <a:prstGeom prst="rect">
              <a:avLst/>
            </a:prstGeom>
          </p:spPr>
        </p:pic>
        <p:cxnSp>
          <p:nvCxnSpPr>
            <p:cNvPr id="58" name="直線コネクタ 57"/>
            <p:cNvCxnSpPr/>
            <p:nvPr/>
          </p:nvCxnSpPr>
          <p:spPr>
            <a:xfrm>
              <a:off x="4766363" y="1946651"/>
              <a:ext cx="3680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10"/>
            <p:cNvSpPr txBox="1"/>
            <p:nvPr/>
          </p:nvSpPr>
          <p:spPr>
            <a:xfrm>
              <a:off x="5093467" y="1820313"/>
              <a:ext cx="77835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Solo button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0" name="直線コネクタ 59"/>
            <p:cNvCxnSpPr/>
            <p:nvPr/>
          </p:nvCxnSpPr>
          <p:spPr>
            <a:xfrm>
              <a:off x="3853673" y="1948846"/>
              <a:ext cx="3680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10"/>
            <p:cNvSpPr txBox="1"/>
            <p:nvPr/>
          </p:nvSpPr>
          <p:spPr>
            <a:xfrm>
              <a:off x="3115687" y="1822508"/>
              <a:ext cx="77835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Mute button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2" name="直線コネクタ 61"/>
            <p:cNvCxnSpPr/>
            <p:nvPr/>
          </p:nvCxnSpPr>
          <p:spPr>
            <a:xfrm>
              <a:off x="4591043" y="2781801"/>
              <a:ext cx="5433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10"/>
            <p:cNvSpPr txBox="1"/>
            <p:nvPr/>
          </p:nvSpPr>
          <p:spPr>
            <a:xfrm>
              <a:off x="5093466" y="2641808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1000" kern="100" dirty="0" err="1" smtClean="0">
                  <a:ea typeface="ヒラギノ角ゴ ProN W3"/>
                  <a:cs typeface="Times New Roman"/>
                </a:rPr>
                <a:t>Feder</a:t>
              </a: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 slider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4" name="直線コネクタ 63"/>
            <p:cNvCxnSpPr/>
            <p:nvPr/>
          </p:nvCxnSpPr>
          <p:spPr>
            <a:xfrm>
              <a:off x="4645663" y="2222589"/>
              <a:ext cx="4887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10"/>
            <p:cNvSpPr txBox="1"/>
            <p:nvPr/>
          </p:nvSpPr>
          <p:spPr>
            <a:xfrm>
              <a:off x="5093467" y="2102494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1000" kern="100" dirty="0" err="1" smtClean="0">
                  <a:ea typeface="ヒラギノ角ゴ ProN W3"/>
                  <a:cs typeface="Times New Roman"/>
                </a:rPr>
                <a:t>Feder</a:t>
              </a: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 value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6" name="直線コネクタ 65"/>
            <p:cNvCxnSpPr/>
            <p:nvPr/>
          </p:nvCxnSpPr>
          <p:spPr>
            <a:xfrm flipH="1">
              <a:off x="3853673" y="3616928"/>
              <a:ext cx="4715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10"/>
            <p:cNvSpPr txBox="1"/>
            <p:nvPr/>
          </p:nvSpPr>
          <p:spPr>
            <a:xfrm>
              <a:off x="2979134" y="3480030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Pan value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3853673" y="3382022"/>
              <a:ext cx="36806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10"/>
            <p:cNvSpPr txBox="1"/>
            <p:nvPr/>
          </p:nvSpPr>
          <p:spPr>
            <a:xfrm>
              <a:off x="2979134" y="3242029"/>
              <a:ext cx="91491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Pan slider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70" name="直線コネクタ 69"/>
            <p:cNvCxnSpPr/>
            <p:nvPr/>
          </p:nvCxnSpPr>
          <p:spPr>
            <a:xfrm flipH="1">
              <a:off x="4662844" y="3850933"/>
              <a:ext cx="4715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10"/>
            <p:cNvSpPr txBox="1"/>
            <p:nvPr/>
          </p:nvSpPr>
          <p:spPr>
            <a:xfrm>
              <a:off x="5093466" y="3710940"/>
              <a:ext cx="1904479" cy="381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Track name</a:t>
              </a:r>
            </a:p>
            <a:p>
              <a:pPr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(or file name of BGM)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17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図形グループ 13"/>
          <p:cNvGrpSpPr/>
          <p:nvPr/>
        </p:nvGrpSpPr>
        <p:grpSpPr>
          <a:xfrm>
            <a:off x="558072" y="858914"/>
            <a:ext cx="4376212" cy="1418897"/>
            <a:chOff x="558072" y="858914"/>
            <a:chExt cx="4376212" cy="1418897"/>
          </a:xfrm>
        </p:grpSpPr>
        <p:pic>
          <p:nvPicPr>
            <p:cNvPr id="2" name="図 1" descr="無題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0518" y="1369126"/>
              <a:ext cx="1937385" cy="908685"/>
            </a:xfrm>
            <a:prstGeom prst="rect">
              <a:avLst/>
            </a:prstGeom>
          </p:spPr>
        </p:pic>
        <p:pic>
          <p:nvPicPr>
            <p:cNvPr id="3" name="図 2" descr="スクリーンショット（2011-02-20 3.56.22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160" y="1369126"/>
              <a:ext cx="1917114" cy="901158"/>
            </a:xfrm>
            <a:prstGeom prst="rect">
              <a:avLst/>
            </a:prstGeom>
          </p:spPr>
        </p:pic>
        <p:sp>
          <p:nvSpPr>
            <p:cNvPr id="4" name="テキスト 10"/>
            <p:cNvSpPr txBox="1"/>
            <p:nvPr/>
          </p:nvSpPr>
          <p:spPr>
            <a:xfrm>
              <a:off x="558072" y="858914"/>
              <a:ext cx="2037290" cy="393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VOCALOID1</a:t>
              </a: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がインストールされて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ja-JP" altLang="en-US" sz="1000" b="1" kern="100" dirty="0" smtClean="0">
                  <a:ea typeface="ヒラギノ角ゴ ProN W3"/>
                  <a:cs typeface="Times New Roman"/>
                </a:rPr>
                <a:t>いない</a:t>
              </a: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場合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5" name="テキスト 10"/>
            <p:cNvSpPr txBox="1"/>
            <p:nvPr/>
          </p:nvSpPr>
          <p:spPr>
            <a:xfrm>
              <a:off x="2904137" y="858914"/>
              <a:ext cx="2030147" cy="517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VOCALOID1</a:t>
              </a: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がインストールされて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ja-JP" altLang="en-US" sz="1000" b="1" kern="100" dirty="0" smtClean="0">
                  <a:ea typeface="ヒラギノ角ゴ ProN W3"/>
                  <a:cs typeface="Times New Roman"/>
                </a:rPr>
                <a:t>いる</a:t>
              </a: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場合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pic>
        <p:nvPicPr>
          <p:cNvPr id="6" name="図 5" descr="無題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18" y="4648691"/>
            <a:ext cx="968693" cy="454343"/>
          </a:xfrm>
          <a:prstGeom prst="rect">
            <a:avLst/>
          </a:prstGeom>
        </p:spPr>
      </p:pic>
      <p:pic>
        <p:nvPicPr>
          <p:cNvPr id="7" name="図 6" descr="スクリーンショット（2011-02-20 3.56.22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39" y="4648691"/>
            <a:ext cx="958557" cy="450579"/>
          </a:xfrm>
          <a:prstGeom prst="rect">
            <a:avLst/>
          </a:prstGeom>
        </p:spPr>
      </p:pic>
      <p:sp>
        <p:nvSpPr>
          <p:cNvPr id="8" name="テキスト 10"/>
          <p:cNvSpPr txBox="1"/>
          <p:nvPr/>
        </p:nvSpPr>
        <p:spPr>
          <a:xfrm>
            <a:off x="6340695" y="4455535"/>
            <a:ext cx="1018645" cy="19695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in case VOCALOID1 is installed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9" name="テキスト 10"/>
          <p:cNvSpPr txBox="1"/>
          <p:nvPr/>
        </p:nvSpPr>
        <p:spPr>
          <a:xfrm>
            <a:off x="7513728" y="4455535"/>
            <a:ext cx="1015074" cy="19695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in case VOCALOID1 is installed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grpSp>
        <p:nvGrpSpPr>
          <p:cNvPr id="20" name="図形グループ 19"/>
          <p:cNvGrpSpPr/>
          <p:nvPr/>
        </p:nvGrpSpPr>
        <p:grpSpPr>
          <a:xfrm>
            <a:off x="511691" y="4034089"/>
            <a:ext cx="4376212" cy="1418897"/>
            <a:chOff x="511691" y="4034089"/>
            <a:chExt cx="4376212" cy="1418897"/>
          </a:xfrm>
        </p:grpSpPr>
        <p:pic>
          <p:nvPicPr>
            <p:cNvPr id="16" name="図 15" descr="無題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137" y="4544301"/>
              <a:ext cx="1937385" cy="908685"/>
            </a:xfrm>
            <a:prstGeom prst="rect">
              <a:avLst/>
            </a:prstGeom>
          </p:spPr>
        </p:pic>
        <p:pic>
          <p:nvPicPr>
            <p:cNvPr id="17" name="図 16" descr="スクリーンショット（2011-02-20 3.56.22）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79" y="4544301"/>
              <a:ext cx="1917114" cy="901158"/>
            </a:xfrm>
            <a:prstGeom prst="rect">
              <a:avLst/>
            </a:prstGeom>
          </p:spPr>
        </p:pic>
        <p:sp>
          <p:nvSpPr>
            <p:cNvPr id="18" name="テキスト 10"/>
            <p:cNvSpPr txBox="1"/>
            <p:nvPr/>
          </p:nvSpPr>
          <p:spPr>
            <a:xfrm>
              <a:off x="511691" y="4034089"/>
              <a:ext cx="2037290" cy="393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in case VOCALOID1 is </a:t>
              </a: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installed</a:t>
              </a:r>
              <a:endParaRPr lang="en-US" altLang="ja-JP" sz="1000" kern="100" dirty="0">
                <a:ea typeface="ヒラギノ角ゴ ProN W3"/>
                <a:cs typeface="Times New Roman"/>
              </a:endParaRPr>
            </a:p>
          </p:txBody>
        </p:sp>
        <p:sp>
          <p:nvSpPr>
            <p:cNvPr id="19" name="テキスト 10"/>
            <p:cNvSpPr txBox="1"/>
            <p:nvPr/>
          </p:nvSpPr>
          <p:spPr>
            <a:xfrm>
              <a:off x="2857756" y="4034089"/>
              <a:ext cx="2030147" cy="393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in case VOCALOID1 is </a:t>
              </a: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installed</a:t>
              </a:r>
              <a:endParaRPr lang="en-US" altLang="ja-JP" sz="1000" kern="100" dirty="0">
                <a:ea typeface="ヒラギノ角ゴ ProN W3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04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816955" y="1599997"/>
            <a:ext cx="3174775" cy="1372503"/>
            <a:chOff x="742553" y="2286249"/>
            <a:chExt cx="3174775" cy="1372503"/>
          </a:xfrm>
        </p:grpSpPr>
        <p:pic>
          <p:nvPicPr>
            <p:cNvPr id="2" name="図 1" descr="スクリーンショット（2011-02-19 4.38.49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3" t="8649" r="7374" b="13423"/>
            <a:stretch/>
          </p:blipFill>
          <p:spPr>
            <a:xfrm>
              <a:off x="2630878" y="2574518"/>
              <a:ext cx="1101556" cy="526999"/>
            </a:xfrm>
            <a:prstGeom prst="rect">
              <a:avLst/>
            </a:prstGeom>
          </p:spPr>
        </p:pic>
        <p:pic>
          <p:nvPicPr>
            <p:cNvPr id="3" name="図 2" descr="スクリーンショット（2011-02-19 4.38.41）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9" t="4093" r="9289" b="6040"/>
            <a:stretch/>
          </p:blipFill>
          <p:spPr>
            <a:xfrm>
              <a:off x="1169192" y="2574518"/>
              <a:ext cx="618067" cy="1084234"/>
            </a:xfrm>
            <a:prstGeom prst="rect">
              <a:avLst/>
            </a:prstGeom>
          </p:spPr>
        </p:pic>
        <p:sp>
          <p:nvSpPr>
            <p:cNvPr id="4" name="テキスト 10"/>
            <p:cNvSpPr txBox="1"/>
            <p:nvPr/>
          </p:nvSpPr>
          <p:spPr>
            <a:xfrm>
              <a:off x="742553" y="2286249"/>
              <a:ext cx="1471344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ffectLst/>
                  <a:ea typeface="ヒラギノ角ゴ ProN W3"/>
                  <a:cs typeface="Times New Roman"/>
                </a:rPr>
                <a:t>ミキサーウィンドウ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5" name="テキスト 10"/>
            <p:cNvSpPr txBox="1"/>
            <p:nvPr/>
          </p:nvSpPr>
          <p:spPr>
            <a:xfrm>
              <a:off x="2445984" y="2286249"/>
              <a:ext cx="1471344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アイコンパレット</a:t>
              </a:r>
              <a:r>
                <a:rPr lang="ja-JP" altLang="en-US" sz="1000" kern="100" dirty="0" smtClean="0">
                  <a:effectLst/>
                  <a:ea typeface="ヒラギノ角ゴ ProN W3"/>
                  <a:cs typeface="Times New Roman"/>
                </a:rPr>
                <a:t>ウィンドウ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pic>
        <p:nvPicPr>
          <p:cNvPr id="12" name="図 11" descr="スクリーンショット（2011-02-19 4.38.49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t="8649" r="7374" b="13423"/>
          <a:stretch/>
        </p:blipFill>
        <p:spPr>
          <a:xfrm>
            <a:off x="6678485" y="2948454"/>
            <a:ext cx="550778" cy="263500"/>
          </a:xfrm>
          <a:prstGeom prst="rect">
            <a:avLst/>
          </a:prstGeom>
        </p:spPr>
      </p:pic>
      <p:pic>
        <p:nvPicPr>
          <p:cNvPr id="13" name="図 12" descr="スクリーンショット（2011-02-19 4.38.41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9" t="4093" r="9289" b="6040"/>
          <a:stretch/>
        </p:blipFill>
        <p:spPr>
          <a:xfrm>
            <a:off x="5947642" y="2948454"/>
            <a:ext cx="309034" cy="542117"/>
          </a:xfrm>
          <a:prstGeom prst="rect">
            <a:avLst/>
          </a:prstGeom>
        </p:spPr>
      </p:pic>
      <p:sp>
        <p:nvSpPr>
          <p:cNvPr id="14" name="テキスト 10"/>
          <p:cNvSpPr txBox="1"/>
          <p:nvPr/>
        </p:nvSpPr>
        <p:spPr>
          <a:xfrm>
            <a:off x="5734322" y="2804319"/>
            <a:ext cx="735672" cy="1905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ffectLst/>
                <a:ea typeface="ヒラギノ角ゴ ProN W3"/>
                <a:cs typeface="Times New Roman"/>
              </a:rPr>
              <a:t>Mixer window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15" name="テキスト 10"/>
          <p:cNvSpPr txBox="1"/>
          <p:nvPr/>
        </p:nvSpPr>
        <p:spPr>
          <a:xfrm>
            <a:off x="6586038" y="2804319"/>
            <a:ext cx="735672" cy="1905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Icon palette window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700912" y="4036232"/>
            <a:ext cx="3174775" cy="1372503"/>
            <a:chOff x="742553" y="2286249"/>
            <a:chExt cx="3174775" cy="1372503"/>
          </a:xfrm>
        </p:grpSpPr>
        <p:pic>
          <p:nvPicPr>
            <p:cNvPr id="16" name="図 15" descr="スクリーンショット（2011-02-19 4.38.49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3" t="8649" r="7374" b="13423"/>
            <a:stretch/>
          </p:blipFill>
          <p:spPr>
            <a:xfrm>
              <a:off x="2630878" y="2574518"/>
              <a:ext cx="1101556" cy="526999"/>
            </a:xfrm>
            <a:prstGeom prst="rect">
              <a:avLst/>
            </a:prstGeom>
          </p:spPr>
        </p:pic>
        <p:pic>
          <p:nvPicPr>
            <p:cNvPr id="17" name="図 16" descr="スクリーンショット（2011-02-19 4.38.41）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29" t="4093" r="9289" b="6040"/>
            <a:stretch/>
          </p:blipFill>
          <p:spPr>
            <a:xfrm>
              <a:off x="1169192" y="2574518"/>
              <a:ext cx="618067" cy="1084234"/>
            </a:xfrm>
            <a:prstGeom prst="rect">
              <a:avLst/>
            </a:prstGeom>
          </p:spPr>
        </p:pic>
        <p:sp>
          <p:nvSpPr>
            <p:cNvPr id="18" name="テキスト 10"/>
            <p:cNvSpPr txBox="1"/>
            <p:nvPr/>
          </p:nvSpPr>
          <p:spPr>
            <a:xfrm>
              <a:off x="742553" y="2286249"/>
              <a:ext cx="1471344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Mixer window</a:t>
              </a:r>
            </a:p>
          </p:txBody>
        </p:sp>
        <p:sp>
          <p:nvSpPr>
            <p:cNvPr id="19" name="テキスト 10"/>
            <p:cNvSpPr txBox="1"/>
            <p:nvPr/>
          </p:nvSpPr>
          <p:spPr>
            <a:xfrm>
              <a:off x="2445984" y="2286249"/>
              <a:ext cx="1471344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Icon palette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77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Macintosh HD:Users:kbinani:Desktop:fo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85" y="2453899"/>
            <a:ext cx="1833880" cy="118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図 2" descr="Macintosh HD:Users:kbinani:Desktop:fo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63" y="2715535"/>
            <a:ext cx="917067" cy="592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88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1397648" y="1969463"/>
            <a:ext cx="2296539" cy="826597"/>
            <a:chOff x="1397648" y="1969463"/>
            <a:chExt cx="2296539" cy="826597"/>
          </a:xfrm>
        </p:grpSpPr>
        <p:pic>
          <p:nvPicPr>
            <p:cNvPr id="2" name="図 1" descr="スクリーンショット（2011-03-07 15.28.4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54" r="43363"/>
            <a:stretch/>
          </p:blipFill>
          <p:spPr>
            <a:xfrm>
              <a:off x="3244986" y="2230656"/>
              <a:ext cx="449201" cy="565404"/>
            </a:xfrm>
            <a:prstGeom prst="rect">
              <a:avLst/>
            </a:prstGeom>
          </p:spPr>
        </p:pic>
        <p:pic>
          <p:nvPicPr>
            <p:cNvPr id="3" name="図 2" descr="スクリーンショット（2011-03-07 15.28.4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r="76240"/>
            <a:stretch/>
          </p:blipFill>
          <p:spPr>
            <a:xfrm>
              <a:off x="2321316" y="2230656"/>
              <a:ext cx="449201" cy="565404"/>
            </a:xfrm>
            <a:prstGeom prst="rect">
              <a:avLst/>
            </a:prstGeom>
          </p:spPr>
        </p:pic>
        <p:pic>
          <p:nvPicPr>
            <p:cNvPr id="4" name="図 3" descr="スクリーンショット（2011-03-07 15.28.4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72" r="7245"/>
            <a:stretch/>
          </p:blipFill>
          <p:spPr>
            <a:xfrm>
              <a:off x="1397648" y="2230656"/>
              <a:ext cx="449201" cy="565404"/>
            </a:xfrm>
            <a:prstGeom prst="rect">
              <a:avLst/>
            </a:prstGeom>
          </p:spPr>
        </p:pic>
        <p:sp>
          <p:nvSpPr>
            <p:cNvPr id="5" name="テキスト 10"/>
            <p:cNvSpPr txBox="1"/>
            <p:nvPr/>
          </p:nvSpPr>
          <p:spPr>
            <a:xfrm>
              <a:off x="1475778" y="1969463"/>
              <a:ext cx="292940" cy="26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ON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テキスト 10"/>
            <p:cNvSpPr txBox="1"/>
            <p:nvPr/>
          </p:nvSpPr>
          <p:spPr>
            <a:xfrm>
              <a:off x="2399446" y="1969463"/>
              <a:ext cx="292940" cy="26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OFF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" name="テキスト 10"/>
            <p:cNvSpPr txBox="1"/>
            <p:nvPr/>
          </p:nvSpPr>
          <p:spPr>
            <a:xfrm>
              <a:off x="3323116" y="1969463"/>
              <a:ext cx="292940" cy="26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無効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22" name="図形グループ 21"/>
          <p:cNvGrpSpPr/>
          <p:nvPr/>
        </p:nvGrpSpPr>
        <p:grpSpPr>
          <a:xfrm>
            <a:off x="6228954" y="4952018"/>
            <a:ext cx="1201596" cy="413299"/>
            <a:chOff x="6004353" y="3154814"/>
            <a:chExt cx="1201596" cy="413299"/>
          </a:xfrm>
        </p:grpSpPr>
        <p:pic>
          <p:nvPicPr>
            <p:cNvPr id="9" name="図 8" descr="スクリーンショット（2011-03-07 15.28.4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54" r="43363"/>
            <a:stretch/>
          </p:blipFill>
          <p:spPr>
            <a:xfrm>
              <a:off x="6928022" y="3285411"/>
              <a:ext cx="224601" cy="282702"/>
            </a:xfrm>
            <a:prstGeom prst="rect">
              <a:avLst/>
            </a:prstGeom>
          </p:spPr>
        </p:pic>
        <p:pic>
          <p:nvPicPr>
            <p:cNvPr id="10" name="図 9" descr="スクリーンショット（2011-03-07 15.28.4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r="76240"/>
            <a:stretch/>
          </p:blipFill>
          <p:spPr>
            <a:xfrm>
              <a:off x="6466187" y="3285411"/>
              <a:ext cx="224601" cy="282702"/>
            </a:xfrm>
            <a:prstGeom prst="rect">
              <a:avLst/>
            </a:prstGeom>
          </p:spPr>
        </p:pic>
        <p:pic>
          <p:nvPicPr>
            <p:cNvPr id="11" name="図 10" descr="スクリーンショット（2011-03-07 15.28.4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72" r="7245"/>
            <a:stretch/>
          </p:blipFill>
          <p:spPr>
            <a:xfrm>
              <a:off x="6004353" y="3285411"/>
              <a:ext cx="224601" cy="282702"/>
            </a:xfrm>
            <a:prstGeom prst="rect">
              <a:avLst/>
            </a:prstGeom>
          </p:spPr>
        </p:pic>
        <p:sp>
          <p:nvSpPr>
            <p:cNvPr id="12" name="テキスト 10"/>
            <p:cNvSpPr txBox="1"/>
            <p:nvPr/>
          </p:nvSpPr>
          <p:spPr>
            <a:xfrm>
              <a:off x="6043418" y="3154814"/>
              <a:ext cx="146470" cy="13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ON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3" name="テキスト 10"/>
            <p:cNvSpPr txBox="1"/>
            <p:nvPr/>
          </p:nvSpPr>
          <p:spPr>
            <a:xfrm>
              <a:off x="6505252" y="3154814"/>
              <a:ext cx="146470" cy="13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OFF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4" name="テキスト 10"/>
            <p:cNvSpPr txBox="1"/>
            <p:nvPr/>
          </p:nvSpPr>
          <p:spPr>
            <a:xfrm>
              <a:off x="6874695" y="3154814"/>
              <a:ext cx="331254" cy="13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Disabled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439354" y="4538720"/>
            <a:ext cx="2296539" cy="826597"/>
            <a:chOff x="1397648" y="1969463"/>
            <a:chExt cx="2296539" cy="826597"/>
          </a:xfrm>
        </p:grpSpPr>
        <p:pic>
          <p:nvPicPr>
            <p:cNvPr id="16" name="図 15" descr="スクリーンショット（2011-03-07 15.28.4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54" r="43363"/>
            <a:stretch/>
          </p:blipFill>
          <p:spPr>
            <a:xfrm>
              <a:off x="3244986" y="2230656"/>
              <a:ext cx="449201" cy="565404"/>
            </a:xfrm>
            <a:prstGeom prst="rect">
              <a:avLst/>
            </a:prstGeom>
          </p:spPr>
        </p:pic>
        <p:pic>
          <p:nvPicPr>
            <p:cNvPr id="17" name="図 16" descr="スクリーンショット（2011-03-07 15.28.4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r="76240"/>
            <a:stretch/>
          </p:blipFill>
          <p:spPr>
            <a:xfrm>
              <a:off x="2321316" y="2230656"/>
              <a:ext cx="449201" cy="565404"/>
            </a:xfrm>
            <a:prstGeom prst="rect">
              <a:avLst/>
            </a:prstGeom>
          </p:spPr>
        </p:pic>
        <p:pic>
          <p:nvPicPr>
            <p:cNvPr id="18" name="図 17" descr="スクリーンショット（2011-03-07 15.28.41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72" r="7245"/>
            <a:stretch/>
          </p:blipFill>
          <p:spPr>
            <a:xfrm>
              <a:off x="1397648" y="2230656"/>
              <a:ext cx="449201" cy="565404"/>
            </a:xfrm>
            <a:prstGeom prst="rect">
              <a:avLst/>
            </a:prstGeom>
          </p:spPr>
        </p:pic>
        <p:sp>
          <p:nvSpPr>
            <p:cNvPr id="19" name="テキスト 10"/>
            <p:cNvSpPr txBox="1"/>
            <p:nvPr/>
          </p:nvSpPr>
          <p:spPr>
            <a:xfrm>
              <a:off x="1475778" y="1969463"/>
              <a:ext cx="292940" cy="26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ON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0" name="テキスト 10"/>
            <p:cNvSpPr txBox="1"/>
            <p:nvPr/>
          </p:nvSpPr>
          <p:spPr>
            <a:xfrm>
              <a:off x="2399446" y="1969463"/>
              <a:ext cx="292940" cy="26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OFF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1" name="テキスト 10"/>
            <p:cNvSpPr txBox="1"/>
            <p:nvPr/>
          </p:nvSpPr>
          <p:spPr>
            <a:xfrm>
              <a:off x="3323116" y="1969463"/>
              <a:ext cx="292940" cy="26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Disabled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1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3-31 12.47.17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4" r="33637" b="58754"/>
          <a:stretch/>
        </p:blipFill>
        <p:spPr>
          <a:xfrm>
            <a:off x="1203646" y="1227838"/>
            <a:ext cx="3229534" cy="2011485"/>
          </a:xfrm>
          <a:prstGeom prst="rect">
            <a:avLst/>
          </a:prstGeom>
        </p:spPr>
      </p:pic>
      <p:pic>
        <p:nvPicPr>
          <p:cNvPr id="3" name="図 2" descr="スクリーンショット（2011-03-31 12.47.17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4" r="33637" b="58754"/>
          <a:stretch/>
        </p:blipFill>
        <p:spPr>
          <a:xfrm>
            <a:off x="5340164" y="1692628"/>
            <a:ext cx="1614767" cy="1005743"/>
          </a:xfrm>
          <a:prstGeom prst="rect">
            <a:avLst/>
          </a:prstGeom>
        </p:spPr>
      </p:pic>
      <p:pic>
        <p:nvPicPr>
          <p:cNvPr id="5" name="図 4" descr="スクリーンショット（2011-04-19 23.12.32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8" t="21" r="37602" b="58733"/>
          <a:stretch/>
        </p:blipFill>
        <p:spPr>
          <a:xfrm>
            <a:off x="5340164" y="4626011"/>
            <a:ext cx="1614767" cy="1005743"/>
          </a:xfrm>
          <a:prstGeom prst="rect">
            <a:avLst/>
          </a:prstGeom>
        </p:spPr>
      </p:pic>
      <p:pic>
        <p:nvPicPr>
          <p:cNvPr id="6" name="図 5" descr="スクリーンショット（2011-04-19 23.12.32）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8" t="21" r="37602" b="58733"/>
          <a:stretch/>
        </p:blipFill>
        <p:spPr>
          <a:xfrm>
            <a:off x="1203646" y="4029757"/>
            <a:ext cx="3229612" cy="20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2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名称未設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90" y="2105247"/>
            <a:ext cx="2968752" cy="1981200"/>
          </a:xfrm>
          <a:prstGeom prst="rect">
            <a:avLst/>
          </a:prstGeom>
        </p:spPr>
      </p:pic>
      <p:pic>
        <p:nvPicPr>
          <p:cNvPr id="3" name="図 2" descr="名称未設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73" y="2316136"/>
            <a:ext cx="148437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4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498551" y="4000698"/>
            <a:ext cx="178745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6624" y="616857"/>
            <a:ext cx="4291896" cy="1890603"/>
          </a:xfrm>
          <a:custGeom>
            <a:avLst/>
            <a:gdLst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0 w 4291896"/>
              <a:gd name="connsiteY3" fmla="*/ 1890603 h 1890603"/>
              <a:gd name="connsiteX4" fmla="*/ 0 w 4291896"/>
              <a:gd name="connsiteY4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39505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38630 w 4291896"/>
              <a:gd name="connsiteY3" fmla="*/ 1883303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68703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3124032 w 4291896"/>
              <a:gd name="connsiteY3" fmla="*/ 1109542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2175144 w 4291896"/>
              <a:gd name="connsiteY3" fmla="*/ 1124141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89742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45947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60545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89742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1896" h="1890603">
                <a:moveTo>
                  <a:pt x="0" y="0"/>
                </a:moveTo>
                <a:lnTo>
                  <a:pt x="4291896" y="0"/>
                </a:lnTo>
                <a:lnTo>
                  <a:pt x="4291896" y="1270135"/>
                </a:lnTo>
                <a:lnTo>
                  <a:pt x="2175143" y="1270133"/>
                </a:lnTo>
                <a:cubicBezTo>
                  <a:pt x="2175143" y="1532920"/>
                  <a:pt x="2175144" y="1620516"/>
                  <a:pt x="2175144" y="1883303"/>
                </a:cubicBezTo>
                <a:lnTo>
                  <a:pt x="0" y="189060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740161" y="1959989"/>
            <a:ext cx="2058359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VOCALOID </a:t>
            </a:r>
            <a:r>
              <a:rPr kumimoji="1" lang="en-US" altLang="ja-JP" dirty="0" err="1" smtClean="0">
                <a:solidFill>
                  <a:srgbClr val="000000"/>
                </a:solidFill>
              </a:rPr>
              <a:t>VSTi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229" y="2540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VOCALOID Windows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8550" y="5343830"/>
            <a:ext cx="1787451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03176" y="5345340"/>
            <a:ext cx="1787270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Wine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2379292" y="4448841"/>
            <a:ext cx="530412" cy="1942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flipH="1">
            <a:off x="2379292" y="4743185"/>
            <a:ext cx="530412" cy="1942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66520" y="4150021"/>
            <a:ext cx="539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/>
              <a:t>MIDI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25597" y="4890224"/>
            <a:ext cx="637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WAVE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6229" y="3580515"/>
            <a:ext cx="22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VOCALOID Macintosh</a:t>
            </a:r>
            <a:endParaRPr kumimoji="1" lang="ja-JP" altLang="en-US" dirty="0"/>
          </a:p>
        </p:txBody>
      </p:sp>
      <p:sp>
        <p:nvSpPr>
          <p:cNvPr id="19" name="正方形/長方形 3"/>
          <p:cNvSpPr/>
          <p:nvPr/>
        </p:nvSpPr>
        <p:spPr>
          <a:xfrm>
            <a:off x="3006931" y="4002208"/>
            <a:ext cx="1791589" cy="1265197"/>
          </a:xfrm>
          <a:custGeom>
            <a:avLst/>
            <a:gdLst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0 w 4291896"/>
              <a:gd name="connsiteY3" fmla="*/ 1890603 h 1890603"/>
              <a:gd name="connsiteX4" fmla="*/ 0 w 4291896"/>
              <a:gd name="connsiteY4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39505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38630 w 4291896"/>
              <a:gd name="connsiteY3" fmla="*/ 1883303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68703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3124032 w 4291896"/>
              <a:gd name="connsiteY3" fmla="*/ 1109542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2175144 w 4291896"/>
              <a:gd name="connsiteY3" fmla="*/ 1124141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89742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45947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60545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89742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12902 w 4291896"/>
              <a:gd name="connsiteY3" fmla="*/ 895748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999027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018392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12902 w 4302270"/>
              <a:gd name="connsiteY3" fmla="*/ 1011937 h 1890603"/>
              <a:gd name="connsiteX4" fmla="*/ 2123278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23275 w 4302270"/>
              <a:gd name="connsiteY3" fmla="*/ 1141035 h 1890603"/>
              <a:gd name="connsiteX4" fmla="*/ 2123278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23275 w 4302270"/>
              <a:gd name="connsiteY3" fmla="*/ 114103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888827 w 4302270"/>
              <a:gd name="connsiteY3" fmla="*/ 116685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1085926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96298 w 4302270"/>
              <a:gd name="connsiteY3" fmla="*/ 1134580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96298 w 4302270"/>
              <a:gd name="connsiteY3" fmla="*/ 1147489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2270" h="1890603">
                <a:moveTo>
                  <a:pt x="0" y="0"/>
                </a:moveTo>
                <a:lnTo>
                  <a:pt x="4291896" y="0"/>
                </a:lnTo>
                <a:lnTo>
                  <a:pt x="4302270" y="1147491"/>
                </a:lnTo>
                <a:lnTo>
                  <a:pt x="1096298" y="1147489"/>
                </a:lnTo>
                <a:cubicBezTo>
                  <a:pt x="1096298" y="1410276"/>
                  <a:pt x="1085926" y="1626972"/>
                  <a:pt x="1085926" y="1889759"/>
                </a:cubicBezTo>
                <a:lnTo>
                  <a:pt x="0" y="189060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FBE28"/>
              </a:gs>
              <a:gs pos="100000">
                <a:srgbClr val="FFFF35"/>
              </a:gs>
            </a:gsLst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helper process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503743" y="4849358"/>
            <a:ext cx="1290457" cy="41804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VOCALOID </a:t>
            </a:r>
            <a:r>
              <a:rPr kumimoji="1" lang="en-US" altLang="ja-JP" sz="1400" dirty="0" err="1" smtClean="0">
                <a:solidFill>
                  <a:srgbClr val="000000"/>
                </a:solidFill>
              </a:rPr>
              <a:t>VSTi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20456" y="3930042"/>
            <a:ext cx="893725" cy="633354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rgbClr val="000000"/>
                </a:solidFill>
              </a:rPr>
              <a:t>Cadencii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77847" y="1973241"/>
            <a:ext cx="2145948" cy="284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Windows OS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正方形/長方形 3"/>
          <p:cNvSpPr/>
          <p:nvPr/>
        </p:nvSpPr>
        <p:spPr>
          <a:xfrm>
            <a:off x="6077847" y="991442"/>
            <a:ext cx="2145948" cy="945302"/>
          </a:xfrm>
          <a:custGeom>
            <a:avLst/>
            <a:gdLst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0 w 4291896"/>
              <a:gd name="connsiteY3" fmla="*/ 1890603 h 1890603"/>
              <a:gd name="connsiteX4" fmla="*/ 0 w 4291896"/>
              <a:gd name="connsiteY4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39505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38630 w 4291896"/>
              <a:gd name="connsiteY3" fmla="*/ 1883303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68703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3124032 w 4291896"/>
              <a:gd name="connsiteY3" fmla="*/ 1109542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2175144 w 4291896"/>
              <a:gd name="connsiteY3" fmla="*/ 1124141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89742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45947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60545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89742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1896" h="1890603">
                <a:moveTo>
                  <a:pt x="0" y="0"/>
                </a:moveTo>
                <a:lnTo>
                  <a:pt x="4291896" y="0"/>
                </a:lnTo>
                <a:lnTo>
                  <a:pt x="4291896" y="1270135"/>
                </a:lnTo>
                <a:lnTo>
                  <a:pt x="2175143" y="1270133"/>
                </a:lnTo>
                <a:cubicBezTo>
                  <a:pt x="2175143" y="1532920"/>
                  <a:pt x="2175144" y="1620516"/>
                  <a:pt x="2175144" y="1883303"/>
                </a:cubicBezTo>
                <a:lnTo>
                  <a:pt x="0" y="189060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rgbClr val="000000"/>
                </a:solidFill>
              </a:rPr>
              <a:t>Cadencii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194616" y="1663008"/>
            <a:ext cx="1029180" cy="273736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rgbClr val="000000"/>
                </a:solidFill>
              </a:rPr>
              <a:t>VOCALOID </a:t>
            </a:r>
            <a:r>
              <a:rPr kumimoji="1" lang="en-US" altLang="ja-JP" sz="900" dirty="0" err="1" smtClean="0">
                <a:solidFill>
                  <a:srgbClr val="000000"/>
                </a:solidFill>
              </a:rPr>
              <a:t>VSTi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2650" y="810013"/>
            <a:ext cx="11449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VOCALOID Windows</a:t>
            </a:r>
            <a:endParaRPr kumimoji="1" lang="ja-JP" altLang="en-US" sz="900" dirty="0"/>
          </a:p>
        </p:txBody>
      </p:sp>
      <p:sp>
        <p:nvSpPr>
          <p:cNvPr id="26" name="正方形/長方形 25"/>
          <p:cNvSpPr/>
          <p:nvPr/>
        </p:nvSpPr>
        <p:spPr>
          <a:xfrm>
            <a:off x="6120455" y="4911841"/>
            <a:ext cx="2145948" cy="284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Macintosh OS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20455" y="4601608"/>
            <a:ext cx="893726" cy="273736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rgbClr val="000000"/>
                </a:solidFill>
              </a:rPr>
              <a:t>Java VM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372768" y="4602363"/>
            <a:ext cx="893635" cy="273736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>
                <a:solidFill>
                  <a:srgbClr val="000000"/>
                </a:solidFill>
              </a:rPr>
              <a:t>Wine</a:t>
            </a:r>
            <a:endParaRPr kumimoji="1" lang="ja-JP" altLang="en-US" sz="700" dirty="0">
              <a:solidFill>
                <a:srgbClr val="00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7060826" y="4154114"/>
            <a:ext cx="265206" cy="971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30" name="右矢印 29"/>
          <p:cNvSpPr/>
          <p:nvPr/>
        </p:nvSpPr>
        <p:spPr>
          <a:xfrm flipH="1">
            <a:off x="7060826" y="4301286"/>
            <a:ext cx="265206" cy="971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007112" y="400470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dirty="0" smtClean="0"/>
              <a:t>MIDI</a:t>
            </a:r>
            <a:endParaRPr kumimoji="1" lang="ja-JP" altLang="en-US" sz="7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87814" y="4374805"/>
            <a:ext cx="4112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00" dirty="0" smtClean="0"/>
              <a:t>WAVE</a:t>
            </a:r>
            <a:endParaRPr kumimoji="1" lang="ja-JP" altLang="en-US" sz="7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139295" y="3719951"/>
            <a:ext cx="1201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VOCALOID Macintosh</a:t>
            </a:r>
            <a:endParaRPr kumimoji="1" lang="ja-JP" altLang="en-US" sz="900" dirty="0"/>
          </a:p>
        </p:txBody>
      </p:sp>
      <p:sp>
        <p:nvSpPr>
          <p:cNvPr id="34" name="正方形/長方形 3"/>
          <p:cNvSpPr/>
          <p:nvPr/>
        </p:nvSpPr>
        <p:spPr>
          <a:xfrm>
            <a:off x="7374646" y="3930797"/>
            <a:ext cx="895795" cy="632599"/>
          </a:xfrm>
          <a:custGeom>
            <a:avLst/>
            <a:gdLst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0 w 4291896"/>
              <a:gd name="connsiteY3" fmla="*/ 1890603 h 1890603"/>
              <a:gd name="connsiteX4" fmla="*/ 0 w 4291896"/>
              <a:gd name="connsiteY4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39505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38630 w 4291896"/>
              <a:gd name="connsiteY3" fmla="*/ 1883303 h 1890603"/>
              <a:gd name="connsiteX4" fmla="*/ 0 w 4291896"/>
              <a:gd name="connsiteY4" fmla="*/ 1890603 h 1890603"/>
              <a:gd name="connsiteX5" fmla="*/ 0 w 4291896"/>
              <a:gd name="connsiteY5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4262698 w 4291896"/>
              <a:gd name="connsiteY3" fmla="*/ 1868703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890603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3124032 w 4291896"/>
              <a:gd name="connsiteY3" fmla="*/ 1109542 h 1890603"/>
              <a:gd name="connsiteX4" fmla="*/ 3138630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3124032 w 4291896"/>
              <a:gd name="connsiteY3" fmla="*/ 1109542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897902"/>
              <a:gd name="connsiteX1" fmla="*/ 4291896 w 4291896"/>
              <a:gd name="connsiteY1" fmla="*/ 0 h 1897902"/>
              <a:gd name="connsiteX2" fmla="*/ 4291896 w 4291896"/>
              <a:gd name="connsiteY2" fmla="*/ 1116842 h 1897902"/>
              <a:gd name="connsiteX3" fmla="*/ 2175144 w 4291896"/>
              <a:gd name="connsiteY3" fmla="*/ 1124141 h 1897902"/>
              <a:gd name="connsiteX4" fmla="*/ 2145947 w 4291896"/>
              <a:gd name="connsiteY4" fmla="*/ 1897902 h 1897902"/>
              <a:gd name="connsiteX5" fmla="*/ 0 w 4291896"/>
              <a:gd name="connsiteY5" fmla="*/ 1890603 h 1897902"/>
              <a:gd name="connsiteX6" fmla="*/ 0 w 4291896"/>
              <a:gd name="connsiteY6" fmla="*/ 0 h 18979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89742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75144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45947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912502"/>
              <a:gd name="connsiteX1" fmla="*/ 4291896 w 4291896"/>
              <a:gd name="connsiteY1" fmla="*/ 0 h 1912502"/>
              <a:gd name="connsiteX2" fmla="*/ 4291896 w 4291896"/>
              <a:gd name="connsiteY2" fmla="*/ 1116842 h 1912502"/>
              <a:gd name="connsiteX3" fmla="*/ 2160545 w 4291896"/>
              <a:gd name="connsiteY3" fmla="*/ 1124141 h 1912502"/>
              <a:gd name="connsiteX4" fmla="*/ 2160546 w 4291896"/>
              <a:gd name="connsiteY4" fmla="*/ 1912502 h 1912502"/>
              <a:gd name="connsiteX5" fmla="*/ 0 w 4291896"/>
              <a:gd name="connsiteY5" fmla="*/ 1890603 h 1912502"/>
              <a:gd name="connsiteX6" fmla="*/ 0 w 4291896"/>
              <a:gd name="connsiteY6" fmla="*/ 0 h 1912502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89742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60545 w 4291896"/>
              <a:gd name="connsiteY3" fmla="*/ 1124141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116842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89742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92033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75144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75143 w 4291896"/>
              <a:gd name="connsiteY3" fmla="*/ 1270133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12902 w 4291896"/>
              <a:gd name="connsiteY3" fmla="*/ 895748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270135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999027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291896"/>
              <a:gd name="connsiteY0" fmla="*/ 0 h 1890603"/>
              <a:gd name="connsiteX1" fmla="*/ 4291896 w 4291896"/>
              <a:gd name="connsiteY1" fmla="*/ 0 h 1890603"/>
              <a:gd name="connsiteX2" fmla="*/ 4291896 w 4291896"/>
              <a:gd name="connsiteY2" fmla="*/ 1018392 h 1890603"/>
              <a:gd name="connsiteX3" fmla="*/ 2112902 w 4291896"/>
              <a:gd name="connsiteY3" fmla="*/ 1011937 h 1890603"/>
              <a:gd name="connsiteX4" fmla="*/ 2123278 w 4291896"/>
              <a:gd name="connsiteY4" fmla="*/ 1883303 h 1890603"/>
              <a:gd name="connsiteX5" fmla="*/ 0 w 4291896"/>
              <a:gd name="connsiteY5" fmla="*/ 1890603 h 1890603"/>
              <a:gd name="connsiteX6" fmla="*/ 0 w 4291896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12902 w 4302270"/>
              <a:gd name="connsiteY3" fmla="*/ 1011937 h 1890603"/>
              <a:gd name="connsiteX4" fmla="*/ 2123278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23275 w 4302270"/>
              <a:gd name="connsiteY3" fmla="*/ 1141035 h 1890603"/>
              <a:gd name="connsiteX4" fmla="*/ 2123278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2123275 w 4302270"/>
              <a:gd name="connsiteY3" fmla="*/ 114103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888827 w 4302270"/>
              <a:gd name="connsiteY3" fmla="*/ 116685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888829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1085926 w 4302270"/>
              <a:gd name="connsiteY4" fmla="*/ 1883303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75550 w 4302270"/>
              <a:gd name="connsiteY3" fmla="*/ 1153945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96298 w 4302270"/>
              <a:gd name="connsiteY3" fmla="*/ 1134580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  <a:gd name="connsiteX0" fmla="*/ 0 w 4302270"/>
              <a:gd name="connsiteY0" fmla="*/ 0 h 1890603"/>
              <a:gd name="connsiteX1" fmla="*/ 4291896 w 4302270"/>
              <a:gd name="connsiteY1" fmla="*/ 0 h 1890603"/>
              <a:gd name="connsiteX2" fmla="*/ 4302270 w 4302270"/>
              <a:gd name="connsiteY2" fmla="*/ 1147491 h 1890603"/>
              <a:gd name="connsiteX3" fmla="*/ 1096298 w 4302270"/>
              <a:gd name="connsiteY3" fmla="*/ 1147489 h 1890603"/>
              <a:gd name="connsiteX4" fmla="*/ 1085926 w 4302270"/>
              <a:gd name="connsiteY4" fmla="*/ 1889759 h 1890603"/>
              <a:gd name="connsiteX5" fmla="*/ 0 w 4302270"/>
              <a:gd name="connsiteY5" fmla="*/ 1890603 h 1890603"/>
              <a:gd name="connsiteX6" fmla="*/ 0 w 4302270"/>
              <a:gd name="connsiteY6" fmla="*/ 0 h 189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2270" h="1890603">
                <a:moveTo>
                  <a:pt x="0" y="0"/>
                </a:moveTo>
                <a:lnTo>
                  <a:pt x="4291896" y="0"/>
                </a:lnTo>
                <a:lnTo>
                  <a:pt x="4302270" y="1147491"/>
                </a:lnTo>
                <a:lnTo>
                  <a:pt x="1096298" y="1147489"/>
                </a:lnTo>
                <a:cubicBezTo>
                  <a:pt x="1096298" y="1410276"/>
                  <a:pt x="1085926" y="1626972"/>
                  <a:pt x="1085926" y="1889759"/>
                </a:cubicBezTo>
                <a:lnTo>
                  <a:pt x="0" y="189060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FBE28"/>
              </a:gs>
              <a:gs pos="100000">
                <a:srgbClr val="FFFF35"/>
              </a:gs>
            </a:gsLst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>
                <a:solidFill>
                  <a:srgbClr val="000000"/>
                </a:solidFill>
              </a:rPr>
              <a:t>helper process</a:t>
            </a:r>
            <a:endParaRPr kumimoji="1" lang="ja-JP" altLang="en-US" sz="700" dirty="0">
              <a:solidFill>
                <a:srgbClr val="00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623052" y="4354372"/>
            <a:ext cx="645229" cy="209024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smtClean="0">
                <a:solidFill>
                  <a:srgbClr val="000000"/>
                </a:solidFill>
              </a:rPr>
              <a:t>VOCALOID </a:t>
            </a:r>
            <a:r>
              <a:rPr kumimoji="1" lang="en-US" altLang="ja-JP" sz="700" dirty="0" err="1" smtClean="0">
                <a:solidFill>
                  <a:srgbClr val="000000"/>
                </a:solidFill>
              </a:rPr>
              <a:t>VSTi</a:t>
            </a:r>
            <a:endParaRPr kumimoji="1" lang="ja-JP" alt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740161" y="623333"/>
            <a:ext cx="2058359" cy="188412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resampler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229" y="2540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UTAU</a:t>
            </a:r>
            <a:r>
              <a:rPr kumimoji="1" lang="en-US" altLang="ja-JP" dirty="0" smtClean="0"/>
              <a:t> Windows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98550" y="616857"/>
            <a:ext cx="2059200" cy="189060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8551" y="4000698"/>
            <a:ext cx="205920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98549" y="5343830"/>
            <a:ext cx="2059200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40161" y="5345340"/>
            <a:ext cx="2050285" cy="547471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Wine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6229" y="3580515"/>
            <a:ext cx="176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UTAU</a:t>
            </a:r>
            <a:r>
              <a:rPr kumimoji="1" lang="en-US" altLang="ja-JP" dirty="0" smtClean="0"/>
              <a:t> Macintosh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740161" y="3995822"/>
            <a:ext cx="2050285" cy="1271583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resampler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992671" y="2616953"/>
            <a:ext cx="2145948" cy="284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Windows OS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109439" y="1638392"/>
            <a:ext cx="1029180" cy="942064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>
                <a:solidFill>
                  <a:srgbClr val="000000"/>
                </a:solidFill>
              </a:rPr>
              <a:t>resampler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07473" y="1453725"/>
            <a:ext cx="920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/>
              <a:t>UTAU</a:t>
            </a:r>
            <a:r>
              <a:rPr kumimoji="1" lang="en-US" altLang="ja-JP" sz="900" dirty="0" smtClean="0"/>
              <a:t> Windows</a:t>
            </a:r>
            <a:endParaRPr kumimoji="1" lang="ja-JP" altLang="en-US" sz="9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988634" y="1635154"/>
            <a:ext cx="1029600" cy="94530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rgbClr val="000000"/>
                </a:solidFill>
              </a:rPr>
              <a:t>Cadencii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988634" y="3327074"/>
            <a:ext cx="1029600" cy="633354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rgbClr val="000000"/>
                </a:solidFill>
              </a:rPr>
              <a:t>Cadencii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988634" y="4308873"/>
            <a:ext cx="2145948" cy="284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Macintosh OS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988633" y="3998640"/>
            <a:ext cx="1029600" cy="273736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rgbClr val="000000"/>
                </a:solidFill>
              </a:rPr>
              <a:t>Java VM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109439" y="3999395"/>
            <a:ext cx="1025143" cy="273736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rgbClr val="000000"/>
                </a:solidFill>
              </a:rPr>
              <a:t>Wine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07473" y="3116983"/>
            <a:ext cx="97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smtClean="0"/>
              <a:t>UTAU</a:t>
            </a:r>
            <a:r>
              <a:rPr kumimoji="1" lang="en-US" altLang="ja-JP" sz="900" dirty="0" smtClean="0"/>
              <a:t> Macintosh</a:t>
            </a:r>
            <a:endParaRPr kumimoji="1" lang="ja-JP" altLang="en-US" sz="900" dirty="0"/>
          </a:p>
        </p:txBody>
      </p:sp>
      <p:sp>
        <p:nvSpPr>
          <p:cNvPr id="23" name="正方形/長方形 22"/>
          <p:cNvSpPr/>
          <p:nvPr/>
        </p:nvSpPr>
        <p:spPr>
          <a:xfrm>
            <a:off x="7109439" y="3324636"/>
            <a:ext cx="1025143" cy="635792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>
                <a:solidFill>
                  <a:srgbClr val="000000"/>
                </a:solidFill>
              </a:rPr>
              <a:t>resampler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6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06624" y="2580455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Windows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6229" y="2540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vConnect</a:t>
            </a:r>
            <a:r>
              <a:rPr lang="en-US" altLang="ja-JP" dirty="0" smtClean="0"/>
              <a:t>-STAND</a:t>
            </a:r>
            <a:r>
              <a:rPr kumimoji="1" lang="en-US" altLang="ja-JP" dirty="0" smtClean="0"/>
              <a:t> Windows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98550" y="5964296"/>
            <a:ext cx="4291896" cy="569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Macintosh OS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6229" y="3580515"/>
            <a:ext cx="282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vConnect</a:t>
            </a:r>
            <a:r>
              <a:rPr lang="en-US" altLang="ja-JP" dirty="0" smtClean="0"/>
              <a:t>-STAND</a:t>
            </a:r>
            <a:r>
              <a:rPr kumimoji="1" lang="en-US" altLang="ja-JP" dirty="0" smtClean="0"/>
              <a:t> Macintosh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40161" y="623333"/>
            <a:ext cx="2058359" cy="1884128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vConnect</a:t>
            </a:r>
            <a:r>
              <a:rPr lang="en-US" altLang="ja-JP" dirty="0" smtClean="0">
                <a:solidFill>
                  <a:srgbClr val="000000"/>
                </a:solidFill>
              </a:rPr>
              <a:t>-STAND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8550" y="616857"/>
            <a:ext cx="2059200" cy="189060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98551" y="4000698"/>
            <a:ext cx="2059200" cy="1266707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Cadencii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98549" y="5343830"/>
            <a:ext cx="2059200" cy="547471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Java VM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740161" y="3995822"/>
            <a:ext cx="2050285" cy="1895479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rgbClr val="000000"/>
                </a:solidFill>
              </a:rPr>
              <a:t>vConnect</a:t>
            </a:r>
            <a:r>
              <a:rPr lang="en-US" altLang="ja-JP" dirty="0" smtClean="0">
                <a:solidFill>
                  <a:srgbClr val="000000"/>
                </a:solidFill>
              </a:rPr>
              <a:t>-STAND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446041" y="1569628"/>
            <a:ext cx="2145948" cy="284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Windows OS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60843" y="406400"/>
            <a:ext cx="1447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 smtClean="0"/>
              <a:t>vConnect</a:t>
            </a:r>
            <a:r>
              <a:rPr lang="en-US" altLang="ja-JP" sz="900" dirty="0" smtClean="0"/>
              <a:t>-STAND</a:t>
            </a:r>
            <a:r>
              <a:rPr kumimoji="1" lang="en-US" altLang="ja-JP" sz="900" dirty="0" smtClean="0"/>
              <a:t> Windows</a:t>
            </a:r>
            <a:endParaRPr kumimoji="1" lang="ja-JP" altLang="en-US" sz="9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442004" y="3261548"/>
            <a:ext cx="2145948" cy="284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Macintosh OS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60843" y="2069658"/>
            <a:ext cx="15035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 smtClean="0"/>
              <a:t>vConnect</a:t>
            </a:r>
            <a:r>
              <a:rPr lang="en-US" altLang="ja-JP" sz="900" dirty="0" smtClean="0"/>
              <a:t>-STAND</a:t>
            </a:r>
            <a:r>
              <a:rPr kumimoji="1" lang="en-US" altLang="ja-JP" sz="900" dirty="0" smtClean="0"/>
              <a:t> Macintosh</a:t>
            </a:r>
            <a:endParaRPr kumimoji="1" lang="ja-JP" altLang="en-US" sz="900" dirty="0"/>
          </a:p>
        </p:txBody>
      </p:sp>
      <p:sp>
        <p:nvSpPr>
          <p:cNvPr id="20" name="正方形/長方形 19"/>
          <p:cNvSpPr/>
          <p:nvPr/>
        </p:nvSpPr>
        <p:spPr>
          <a:xfrm>
            <a:off x="6562809" y="591067"/>
            <a:ext cx="1029180" cy="942064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>
                <a:solidFill>
                  <a:srgbClr val="000000"/>
                </a:solidFill>
              </a:rPr>
              <a:t>vConnect</a:t>
            </a:r>
            <a:r>
              <a:rPr lang="en-US" altLang="ja-JP" sz="900" dirty="0" smtClean="0">
                <a:solidFill>
                  <a:srgbClr val="000000"/>
                </a:solidFill>
              </a:rPr>
              <a:t>-STAND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442004" y="587829"/>
            <a:ext cx="1029600" cy="94530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rgbClr val="000000"/>
                </a:solidFill>
              </a:rPr>
              <a:t>Cadencii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442004" y="2279749"/>
            <a:ext cx="1029600" cy="633354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rgbClr val="000000"/>
                </a:solidFill>
              </a:rPr>
              <a:t>Cadencii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442003" y="2951315"/>
            <a:ext cx="1029600" cy="273736"/>
          </a:xfrm>
          <a:prstGeom prst="rect">
            <a:avLst/>
          </a:prstGeom>
          <a:gradFill flip="none" rotWithShape="1">
            <a:gsLst>
              <a:gs pos="0">
                <a:srgbClr val="AC4323"/>
              </a:gs>
              <a:gs pos="100000">
                <a:srgbClr val="FF6334"/>
              </a:gs>
            </a:gsLst>
            <a:lin ang="16200000" scaled="0"/>
            <a:tileRect/>
          </a:gradFill>
          <a:ln>
            <a:solidFill>
              <a:srgbClr val="8633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rgbClr val="000000"/>
                </a:solidFill>
              </a:rPr>
              <a:t>Java VM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562809" y="2277311"/>
            <a:ext cx="1025143" cy="947740"/>
          </a:xfrm>
          <a:prstGeom prst="rect">
            <a:avLst/>
          </a:prstGeom>
          <a:gradFill flip="none" rotWithShape="1">
            <a:gsLst>
              <a:gs pos="0">
                <a:srgbClr val="BFBE28"/>
              </a:gs>
              <a:gs pos="100000">
                <a:srgbClr val="FFFF35"/>
              </a:gs>
            </a:gsLst>
            <a:lin ang="16200000" scaled="0"/>
            <a:tileRect/>
          </a:gradFill>
          <a:ln>
            <a:solidFill>
              <a:srgbClr val="8F8F1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>
                <a:solidFill>
                  <a:srgbClr val="000000"/>
                </a:solidFill>
              </a:rPr>
              <a:t>vConnect</a:t>
            </a:r>
            <a:r>
              <a:rPr lang="en-US" altLang="ja-JP" sz="900" dirty="0" smtClean="0">
                <a:solidFill>
                  <a:srgbClr val="000000"/>
                </a:solidFill>
              </a:rPr>
              <a:t>-STAND</a:t>
            </a:r>
            <a:endParaRPr kumimoji="1" lang="ja-JP" alt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79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4-02 16.03.45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07" y="930779"/>
            <a:ext cx="3297936" cy="2615184"/>
          </a:xfrm>
          <a:prstGeom prst="rect">
            <a:avLst/>
          </a:prstGeom>
        </p:spPr>
      </p:pic>
      <p:pic>
        <p:nvPicPr>
          <p:cNvPr id="3" name="図 2" descr="スクリーンショット（2011-04-02 16.03.45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2" y="1739914"/>
            <a:ext cx="1648968" cy="1307592"/>
          </a:xfrm>
          <a:prstGeom prst="rect">
            <a:avLst/>
          </a:prstGeom>
        </p:spPr>
      </p:pic>
      <p:pic>
        <p:nvPicPr>
          <p:cNvPr id="4" name="図 3" descr="スクリーンショット（2011-04-25 22.18.07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32" y="4468278"/>
            <a:ext cx="1648968" cy="1316736"/>
          </a:xfrm>
          <a:prstGeom prst="rect">
            <a:avLst/>
          </a:prstGeom>
        </p:spPr>
      </p:pic>
      <p:pic>
        <p:nvPicPr>
          <p:cNvPr id="5" name="図 4" descr="スクリーンショット（2011-04-25 22.18.07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07" y="3787750"/>
            <a:ext cx="3297936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4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4-02 16.15.23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10" y="1302626"/>
            <a:ext cx="2487168" cy="1426464"/>
          </a:xfrm>
          <a:prstGeom prst="rect">
            <a:avLst/>
          </a:prstGeom>
        </p:spPr>
      </p:pic>
      <p:pic>
        <p:nvPicPr>
          <p:cNvPr id="3" name="図 2" descr="スクリーンショット（2011-04-02 16.15.23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22" y="1558734"/>
            <a:ext cx="1243584" cy="713232"/>
          </a:xfrm>
          <a:prstGeom prst="rect">
            <a:avLst/>
          </a:prstGeom>
        </p:spPr>
      </p:pic>
      <p:pic>
        <p:nvPicPr>
          <p:cNvPr id="5" name="図 4" descr="スクリーンショット（2011-04-25 22.53.11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70" y="4333252"/>
            <a:ext cx="1240536" cy="713232"/>
          </a:xfrm>
          <a:prstGeom prst="rect">
            <a:avLst/>
          </a:prstGeom>
        </p:spPr>
      </p:pic>
      <p:pic>
        <p:nvPicPr>
          <p:cNvPr id="6" name="図 5" descr="スクリーンショット（2011-04-25 22.53.11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67" y="4129036"/>
            <a:ext cx="2481072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（2011-02-20 18.33.43）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0"/>
          <a:stretch/>
        </p:blipFill>
        <p:spPr>
          <a:xfrm>
            <a:off x="1145243" y="849212"/>
            <a:ext cx="2825500" cy="524042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1145243" y="564227"/>
            <a:ext cx="31359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1517007" y="564227"/>
            <a:ext cx="25542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10"/>
          <p:cNvSpPr txBox="1"/>
          <p:nvPr/>
        </p:nvSpPr>
        <p:spPr>
          <a:xfrm>
            <a:off x="227165" y="324432"/>
            <a:ext cx="1041634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新規作成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sp>
        <p:nvSpPr>
          <p:cNvPr id="8" name="テキスト 10"/>
          <p:cNvSpPr txBox="1"/>
          <p:nvPr/>
        </p:nvSpPr>
        <p:spPr>
          <a:xfrm>
            <a:off x="1280411" y="324432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開く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027061" y="564227"/>
            <a:ext cx="121684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10"/>
          <p:cNvSpPr txBox="1"/>
          <p:nvPr/>
        </p:nvSpPr>
        <p:spPr>
          <a:xfrm>
            <a:off x="1657314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上書き保存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247439" y="1209581"/>
            <a:ext cx="211823" cy="43599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10"/>
          <p:cNvSpPr txBox="1"/>
          <p:nvPr/>
        </p:nvSpPr>
        <p:spPr>
          <a:xfrm>
            <a:off x="2042885" y="1645576"/>
            <a:ext cx="409108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切取り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746238" y="1209582"/>
            <a:ext cx="3884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10"/>
          <p:cNvSpPr txBox="1"/>
          <p:nvPr/>
        </p:nvSpPr>
        <p:spPr>
          <a:xfrm>
            <a:off x="2516714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コピー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 flipV="1">
            <a:off x="3126202" y="1209582"/>
            <a:ext cx="178263" cy="43599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10"/>
          <p:cNvSpPr txBox="1"/>
          <p:nvPr/>
        </p:nvSpPr>
        <p:spPr>
          <a:xfrm>
            <a:off x="3049112" y="1645576"/>
            <a:ext cx="501792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貼付け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3126202" y="564227"/>
            <a:ext cx="299947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10"/>
          <p:cNvSpPr txBox="1"/>
          <p:nvPr/>
        </p:nvSpPr>
        <p:spPr>
          <a:xfrm>
            <a:off x="2761540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元に戻す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3740845" y="564227"/>
            <a:ext cx="122412" cy="41644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10"/>
          <p:cNvSpPr txBox="1"/>
          <p:nvPr/>
        </p:nvSpPr>
        <p:spPr>
          <a:xfrm>
            <a:off x="3498526" y="324432"/>
            <a:ext cx="736986" cy="279986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ja-JP" altLang="en-US" sz="1000" kern="100" dirty="0" smtClean="0">
                <a:ea typeface="ヒラギノ角ゴ ProN W3"/>
                <a:cs typeface="Times New Roman"/>
              </a:rPr>
              <a:t>やり直し</a:t>
            </a:r>
            <a:endParaRPr lang="ja-JP" sz="1200" kern="100" dirty="0">
              <a:effectLst/>
              <a:ea typeface="ＭＳ 明朝"/>
              <a:cs typeface="Times New Roman"/>
            </a:endParaRPr>
          </a:p>
        </p:txBody>
      </p:sp>
      <p:grpSp>
        <p:nvGrpSpPr>
          <p:cNvPr id="14" name="図形グループ 13"/>
          <p:cNvGrpSpPr/>
          <p:nvPr/>
        </p:nvGrpSpPr>
        <p:grpSpPr>
          <a:xfrm>
            <a:off x="5592559" y="4634773"/>
            <a:ext cx="1838037" cy="800565"/>
            <a:chOff x="5532940" y="713438"/>
            <a:chExt cx="1838037" cy="800565"/>
          </a:xfrm>
        </p:grpSpPr>
        <p:pic>
          <p:nvPicPr>
            <p:cNvPr id="57" name="図 56" descr="スクリーンショット（2011-02-20 18.33.43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100"/>
            <a:stretch/>
          </p:blipFill>
          <p:spPr>
            <a:xfrm>
              <a:off x="5825842" y="997428"/>
              <a:ext cx="1412750" cy="262021"/>
            </a:xfrm>
            <a:prstGeom prst="rect">
              <a:avLst/>
            </a:prstGeom>
          </p:spPr>
        </p:pic>
        <p:cxnSp>
          <p:nvCxnSpPr>
            <p:cNvPr id="60" name="直線矢印コネクタ 59"/>
            <p:cNvCxnSpPr/>
            <p:nvPr/>
          </p:nvCxnSpPr>
          <p:spPr>
            <a:xfrm>
              <a:off x="5825842" y="854936"/>
              <a:ext cx="156797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/>
            <p:nvPr/>
          </p:nvCxnSpPr>
          <p:spPr>
            <a:xfrm>
              <a:off x="6011724" y="854936"/>
              <a:ext cx="127712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10"/>
            <p:cNvSpPr txBox="1"/>
            <p:nvPr/>
          </p:nvSpPr>
          <p:spPr>
            <a:xfrm>
              <a:off x="5532940" y="713438"/>
              <a:ext cx="354680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New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67" name="テキスト 10"/>
            <p:cNvSpPr txBox="1"/>
            <p:nvPr/>
          </p:nvSpPr>
          <p:spPr>
            <a:xfrm>
              <a:off x="5893426" y="713438"/>
              <a:ext cx="204554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Open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70" name="直線矢印コネクタ 69"/>
            <p:cNvCxnSpPr/>
            <p:nvPr/>
          </p:nvCxnSpPr>
          <p:spPr>
            <a:xfrm>
              <a:off x="6266751" y="854936"/>
              <a:ext cx="60842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10"/>
            <p:cNvSpPr txBox="1"/>
            <p:nvPr/>
          </p:nvSpPr>
          <p:spPr>
            <a:xfrm>
              <a:off x="6081878" y="713438"/>
              <a:ext cx="368493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Save as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73" name="直線矢印コネクタ 72"/>
            <p:cNvCxnSpPr/>
            <p:nvPr/>
          </p:nvCxnSpPr>
          <p:spPr>
            <a:xfrm flipV="1">
              <a:off x="6376940" y="1177613"/>
              <a:ext cx="105912" cy="21799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10"/>
            <p:cNvSpPr txBox="1"/>
            <p:nvPr/>
          </p:nvSpPr>
          <p:spPr>
            <a:xfrm>
              <a:off x="6274663" y="1374010"/>
              <a:ext cx="204554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Cut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75" name="直線矢印コネクタ 74"/>
            <p:cNvCxnSpPr/>
            <p:nvPr/>
          </p:nvCxnSpPr>
          <p:spPr>
            <a:xfrm flipV="1">
              <a:off x="6626340" y="1177613"/>
              <a:ext cx="19422" cy="21799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10"/>
            <p:cNvSpPr txBox="1"/>
            <p:nvPr/>
          </p:nvSpPr>
          <p:spPr>
            <a:xfrm>
              <a:off x="6511578" y="1374010"/>
              <a:ext cx="250896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Copy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77" name="直線矢印コネクタ 76"/>
            <p:cNvCxnSpPr/>
            <p:nvPr/>
          </p:nvCxnSpPr>
          <p:spPr>
            <a:xfrm flipH="1" flipV="1">
              <a:off x="6816322" y="1177613"/>
              <a:ext cx="89132" cy="21799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テキスト 10"/>
            <p:cNvSpPr txBox="1"/>
            <p:nvPr/>
          </p:nvSpPr>
          <p:spPr>
            <a:xfrm>
              <a:off x="6777777" y="1374010"/>
              <a:ext cx="250896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Paste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79" name="直線矢印コネクタ 78"/>
            <p:cNvCxnSpPr/>
            <p:nvPr/>
          </p:nvCxnSpPr>
          <p:spPr>
            <a:xfrm>
              <a:off x="6816322" y="854936"/>
              <a:ext cx="149974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10"/>
            <p:cNvSpPr txBox="1"/>
            <p:nvPr/>
          </p:nvSpPr>
          <p:spPr>
            <a:xfrm>
              <a:off x="6633991" y="713438"/>
              <a:ext cx="368493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Undo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81" name="直線矢印コネクタ 80"/>
            <p:cNvCxnSpPr/>
            <p:nvPr/>
          </p:nvCxnSpPr>
          <p:spPr>
            <a:xfrm flipH="1">
              <a:off x="7123643" y="854936"/>
              <a:ext cx="61206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10"/>
            <p:cNvSpPr txBox="1"/>
            <p:nvPr/>
          </p:nvSpPr>
          <p:spPr>
            <a:xfrm>
              <a:off x="7002484" y="713438"/>
              <a:ext cx="368493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Redo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856163" y="4149907"/>
            <a:ext cx="3449155" cy="1601130"/>
            <a:chOff x="856163" y="4149907"/>
            <a:chExt cx="3449155" cy="1601130"/>
          </a:xfrm>
        </p:grpSpPr>
        <p:pic>
          <p:nvPicPr>
            <p:cNvPr id="115" name="図 114" descr="スクリーンショット（2011-02-20 18.33.43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100"/>
            <a:stretch/>
          </p:blipFill>
          <p:spPr>
            <a:xfrm>
              <a:off x="1215049" y="4674687"/>
              <a:ext cx="2825500" cy="524042"/>
            </a:xfrm>
            <a:prstGeom prst="rect">
              <a:avLst/>
            </a:prstGeom>
          </p:spPr>
        </p:pic>
        <p:cxnSp>
          <p:nvCxnSpPr>
            <p:cNvPr id="116" name="直線矢印コネクタ 115"/>
            <p:cNvCxnSpPr/>
            <p:nvPr/>
          </p:nvCxnSpPr>
          <p:spPr>
            <a:xfrm>
              <a:off x="1215049" y="4389702"/>
              <a:ext cx="313594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/>
            <p:cNvCxnSpPr/>
            <p:nvPr/>
          </p:nvCxnSpPr>
          <p:spPr>
            <a:xfrm>
              <a:off x="1586813" y="4389702"/>
              <a:ext cx="255424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テキスト 10"/>
            <p:cNvSpPr txBox="1"/>
            <p:nvPr/>
          </p:nvSpPr>
          <p:spPr>
            <a:xfrm>
              <a:off x="856163" y="4149907"/>
              <a:ext cx="48244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New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19" name="テキスト 10"/>
            <p:cNvSpPr txBox="1"/>
            <p:nvPr/>
          </p:nvSpPr>
          <p:spPr>
            <a:xfrm>
              <a:off x="1350217" y="4149907"/>
              <a:ext cx="40910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Open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0" name="直線矢印コネクタ 119"/>
            <p:cNvCxnSpPr/>
            <p:nvPr/>
          </p:nvCxnSpPr>
          <p:spPr>
            <a:xfrm>
              <a:off x="2096867" y="4389702"/>
              <a:ext cx="121684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10"/>
            <p:cNvSpPr txBox="1"/>
            <p:nvPr/>
          </p:nvSpPr>
          <p:spPr>
            <a:xfrm>
              <a:off x="1727120" y="4149907"/>
              <a:ext cx="73698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Save as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2" name="直線矢印コネクタ 121"/>
            <p:cNvCxnSpPr/>
            <p:nvPr/>
          </p:nvCxnSpPr>
          <p:spPr>
            <a:xfrm flipV="1">
              <a:off x="2317245" y="5035056"/>
              <a:ext cx="211823" cy="435995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10"/>
            <p:cNvSpPr txBox="1"/>
            <p:nvPr/>
          </p:nvSpPr>
          <p:spPr>
            <a:xfrm>
              <a:off x="2112691" y="5471051"/>
              <a:ext cx="40910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Cut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4" name="直線矢印コネクタ 123"/>
            <p:cNvCxnSpPr/>
            <p:nvPr/>
          </p:nvCxnSpPr>
          <p:spPr>
            <a:xfrm flipV="1">
              <a:off x="2816044" y="5035057"/>
              <a:ext cx="38843" cy="43599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10"/>
            <p:cNvSpPr txBox="1"/>
            <p:nvPr/>
          </p:nvSpPr>
          <p:spPr>
            <a:xfrm>
              <a:off x="2586520" y="5471051"/>
              <a:ext cx="50179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ea typeface="ＭＳ 明朝"/>
                  <a:cs typeface="Times New Roman"/>
                </a:rPr>
                <a:t>Copy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6" name="直線矢印コネクタ 125"/>
            <p:cNvCxnSpPr/>
            <p:nvPr/>
          </p:nvCxnSpPr>
          <p:spPr>
            <a:xfrm flipH="1" flipV="1">
              <a:off x="3196008" y="5035057"/>
              <a:ext cx="178263" cy="43599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10"/>
            <p:cNvSpPr txBox="1"/>
            <p:nvPr/>
          </p:nvSpPr>
          <p:spPr>
            <a:xfrm>
              <a:off x="3118918" y="5471051"/>
              <a:ext cx="50179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Paste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>
              <a:off x="3196008" y="4389702"/>
              <a:ext cx="299947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10"/>
            <p:cNvSpPr txBox="1"/>
            <p:nvPr/>
          </p:nvSpPr>
          <p:spPr>
            <a:xfrm>
              <a:off x="2831346" y="4149907"/>
              <a:ext cx="73698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Undo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30" name="直線矢印コネクタ 129"/>
            <p:cNvCxnSpPr/>
            <p:nvPr/>
          </p:nvCxnSpPr>
          <p:spPr>
            <a:xfrm flipH="1">
              <a:off x="3810651" y="4389702"/>
              <a:ext cx="122412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10"/>
            <p:cNvSpPr txBox="1"/>
            <p:nvPr/>
          </p:nvSpPr>
          <p:spPr>
            <a:xfrm>
              <a:off x="3568332" y="4149907"/>
              <a:ext cx="73698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Redo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3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527432" y="1410264"/>
            <a:ext cx="4339386" cy="1530987"/>
            <a:chOff x="406771" y="2456302"/>
            <a:chExt cx="4339386" cy="1530987"/>
          </a:xfrm>
        </p:grpSpPr>
        <p:pic>
          <p:nvPicPr>
            <p:cNvPr id="3" name="図 2" descr="スクリーンショット（2011-02-20 18.33.43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1" r="39938"/>
            <a:stretch/>
          </p:blipFill>
          <p:spPr>
            <a:xfrm>
              <a:off x="1001135" y="2948915"/>
              <a:ext cx="2681026" cy="524042"/>
            </a:xfrm>
            <a:prstGeom prst="rect">
              <a:avLst/>
            </a:prstGeom>
          </p:spPr>
        </p:pic>
        <p:sp>
          <p:nvSpPr>
            <p:cNvPr id="34" name="テキスト 10"/>
            <p:cNvSpPr txBox="1"/>
            <p:nvPr/>
          </p:nvSpPr>
          <p:spPr>
            <a:xfrm>
              <a:off x="406771" y="2456302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曲の最初に移動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5" name="テキスト 10"/>
            <p:cNvSpPr txBox="1"/>
            <p:nvPr/>
          </p:nvSpPr>
          <p:spPr>
            <a:xfrm>
              <a:off x="1486725" y="2456302"/>
              <a:ext cx="102563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曲の最後に移動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36" name="直線矢印コネクタ 35"/>
            <p:cNvCxnSpPr/>
            <p:nvPr/>
          </p:nvCxnSpPr>
          <p:spPr>
            <a:xfrm>
              <a:off x="2074738" y="2681472"/>
              <a:ext cx="182055" cy="42027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>
              <a:off x="942930" y="2685298"/>
              <a:ext cx="313594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10"/>
            <p:cNvSpPr txBox="1"/>
            <p:nvPr/>
          </p:nvSpPr>
          <p:spPr>
            <a:xfrm>
              <a:off x="613977" y="3707303"/>
              <a:ext cx="1087489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ちょっと左に移動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40" name="テキスト 10"/>
            <p:cNvSpPr txBox="1"/>
            <p:nvPr/>
          </p:nvSpPr>
          <p:spPr>
            <a:xfrm>
              <a:off x="1816992" y="3707303"/>
              <a:ext cx="119214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ちょっと右に移動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 flipH="1" flipV="1">
              <a:off x="1971097" y="3283735"/>
              <a:ext cx="285696" cy="42356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V="1">
              <a:off x="1276505" y="3283734"/>
              <a:ext cx="342558" cy="423569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2787830" y="2685298"/>
              <a:ext cx="157309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10"/>
            <p:cNvSpPr txBox="1"/>
            <p:nvPr/>
          </p:nvSpPr>
          <p:spPr>
            <a:xfrm>
              <a:off x="2565163" y="2456302"/>
              <a:ext cx="75882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再生／停止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 flipV="1">
              <a:off x="3141702" y="3283734"/>
              <a:ext cx="285696" cy="42356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10"/>
            <p:cNvSpPr txBox="1"/>
            <p:nvPr/>
          </p:nvSpPr>
          <p:spPr>
            <a:xfrm>
              <a:off x="3035723" y="3707302"/>
              <a:ext cx="119214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自動スクロール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50" name="直線矢印コネクタ 49"/>
            <p:cNvCxnSpPr/>
            <p:nvPr/>
          </p:nvCxnSpPr>
          <p:spPr>
            <a:xfrm flipH="1">
              <a:off x="3578621" y="3224350"/>
              <a:ext cx="367239" cy="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10"/>
            <p:cNvSpPr txBox="1"/>
            <p:nvPr/>
          </p:nvSpPr>
          <p:spPr>
            <a:xfrm>
              <a:off x="3910318" y="3084357"/>
              <a:ext cx="835839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繰返し再生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4" name="図形グループ 3"/>
          <p:cNvGrpSpPr/>
          <p:nvPr/>
        </p:nvGrpSpPr>
        <p:grpSpPr>
          <a:xfrm>
            <a:off x="5915813" y="4646518"/>
            <a:ext cx="2169694" cy="801098"/>
            <a:chOff x="5731475" y="2659340"/>
            <a:chExt cx="2169694" cy="801098"/>
          </a:xfrm>
        </p:grpSpPr>
        <p:pic>
          <p:nvPicPr>
            <p:cNvPr id="84" name="図 83" descr="スクリーンショット（2011-02-20 18.33.43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1" r="39938"/>
            <a:stretch/>
          </p:blipFill>
          <p:spPr>
            <a:xfrm>
              <a:off x="6028657" y="2941251"/>
              <a:ext cx="1340513" cy="262021"/>
            </a:xfrm>
            <a:prstGeom prst="rect">
              <a:avLst/>
            </a:prstGeom>
          </p:spPr>
        </p:pic>
        <p:sp>
          <p:nvSpPr>
            <p:cNvPr id="85" name="テキスト 10"/>
            <p:cNvSpPr txBox="1"/>
            <p:nvPr/>
          </p:nvSpPr>
          <p:spPr>
            <a:xfrm>
              <a:off x="5731475" y="2659340"/>
              <a:ext cx="520817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>
                  <a:ea typeface="ヒラギノ角ゴ ProN W3"/>
                  <a:cs typeface="Times New Roman"/>
                </a:rPr>
                <a:t>M</a:t>
              </a: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ove to start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6" name="テキスト 10"/>
            <p:cNvSpPr txBox="1"/>
            <p:nvPr/>
          </p:nvSpPr>
          <p:spPr>
            <a:xfrm>
              <a:off x="6271452" y="2659340"/>
              <a:ext cx="512816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>
                  <a:ea typeface="ヒラギノ角ゴ ProN W3"/>
                  <a:cs typeface="Times New Roman"/>
                </a:rPr>
                <a:t>M</a:t>
              </a: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ove to end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87" name="直線矢印コネクタ 86"/>
            <p:cNvCxnSpPr/>
            <p:nvPr/>
          </p:nvCxnSpPr>
          <p:spPr>
            <a:xfrm>
              <a:off x="6565459" y="2807529"/>
              <a:ext cx="91028" cy="21013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/>
            <p:cNvCxnSpPr/>
            <p:nvPr/>
          </p:nvCxnSpPr>
          <p:spPr>
            <a:xfrm>
              <a:off x="5999555" y="2809442"/>
              <a:ext cx="156797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10"/>
            <p:cNvSpPr txBox="1"/>
            <p:nvPr/>
          </p:nvSpPr>
          <p:spPr>
            <a:xfrm>
              <a:off x="5835078" y="3320445"/>
              <a:ext cx="543745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Move left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0" name="テキスト 10"/>
            <p:cNvSpPr txBox="1"/>
            <p:nvPr/>
          </p:nvSpPr>
          <p:spPr>
            <a:xfrm>
              <a:off x="6436586" y="3320445"/>
              <a:ext cx="596073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Move right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91" name="直線矢印コネクタ 90"/>
            <p:cNvCxnSpPr/>
            <p:nvPr/>
          </p:nvCxnSpPr>
          <p:spPr>
            <a:xfrm flipH="1" flipV="1">
              <a:off x="6513638" y="3108661"/>
              <a:ext cx="142848" cy="21178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 flipV="1">
              <a:off x="6166342" y="3108660"/>
              <a:ext cx="171279" cy="211785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/>
            <p:nvPr/>
          </p:nvCxnSpPr>
          <p:spPr>
            <a:xfrm flipH="1">
              <a:off x="6922005" y="2809442"/>
              <a:ext cx="78655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10"/>
            <p:cNvSpPr txBox="1"/>
            <p:nvPr/>
          </p:nvSpPr>
          <p:spPr>
            <a:xfrm>
              <a:off x="6810671" y="2659340"/>
              <a:ext cx="379414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Play / Pause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95" name="直線矢印コネクタ 94"/>
            <p:cNvCxnSpPr/>
            <p:nvPr/>
          </p:nvCxnSpPr>
          <p:spPr>
            <a:xfrm flipH="1" flipV="1">
              <a:off x="7098941" y="3108660"/>
              <a:ext cx="142848" cy="21178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10"/>
            <p:cNvSpPr txBox="1"/>
            <p:nvPr/>
          </p:nvSpPr>
          <p:spPr>
            <a:xfrm>
              <a:off x="7045951" y="3320444"/>
              <a:ext cx="596073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Auto scroll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97" name="直線矢印コネクタ 96"/>
            <p:cNvCxnSpPr/>
            <p:nvPr/>
          </p:nvCxnSpPr>
          <p:spPr>
            <a:xfrm flipH="1">
              <a:off x="7317400" y="3078968"/>
              <a:ext cx="183620" cy="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10"/>
            <p:cNvSpPr txBox="1"/>
            <p:nvPr/>
          </p:nvSpPr>
          <p:spPr>
            <a:xfrm>
              <a:off x="7483249" y="3008972"/>
              <a:ext cx="417920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Repeat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527432" y="4160866"/>
            <a:ext cx="4108282" cy="1530987"/>
            <a:chOff x="527432" y="4160866"/>
            <a:chExt cx="4108282" cy="1530987"/>
          </a:xfrm>
        </p:grpSpPr>
        <p:pic>
          <p:nvPicPr>
            <p:cNvPr id="115" name="図 114" descr="スクリーンショット（2011-02-20 18.33.43）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1" r="39938"/>
            <a:stretch/>
          </p:blipFill>
          <p:spPr>
            <a:xfrm>
              <a:off x="1121796" y="4653479"/>
              <a:ext cx="2681026" cy="524042"/>
            </a:xfrm>
            <a:prstGeom prst="rect">
              <a:avLst/>
            </a:prstGeom>
          </p:spPr>
        </p:pic>
        <p:sp>
          <p:nvSpPr>
            <p:cNvPr id="116" name="テキスト 10"/>
            <p:cNvSpPr txBox="1"/>
            <p:nvPr/>
          </p:nvSpPr>
          <p:spPr>
            <a:xfrm>
              <a:off x="527432" y="4160866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Move to start</a:t>
              </a:r>
            </a:p>
          </p:txBody>
        </p:sp>
        <p:sp>
          <p:nvSpPr>
            <p:cNvPr id="117" name="テキスト 10"/>
            <p:cNvSpPr txBox="1"/>
            <p:nvPr/>
          </p:nvSpPr>
          <p:spPr>
            <a:xfrm>
              <a:off x="1607386" y="4160866"/>
              <a:ext cx="1025631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Move to end</a:t>
              </a:r>
            </a:p>
          </p:txBody>
        </p:sp>
        <p:cxnSp>
          <p:nvCxnSpPr>
            <p:cNvPr id="118" name="直線矢印コネクタ 117"/>
            <p:cNvCxnSpPr/>
            <p:nvPr/>
          </p:nvCxnSpPr>
          <p:spPr>
            <a:xfrm>
              <a:off x="2195399" y="4386036"/>
              <a:ext cx="182055" cy="42027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/>
            <p:cNvCxnSpPr/>
            <p:nvPr/>
          </p:nvCxnSpPr>
          <p:spPr>
            <a:xfrm>
              <a:off x="1063591" y="4389862"/>
              <a:ext cx="313594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10"/>
            <p:cNvSpPr txBox="1"/>
            <p:nvPr/>
          </p:nvSpPr>
          <p:spPr>
            <a:xfrm>
              <a:off x="734638" y="5411867"/>
              <a:ext cx="1087489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Move left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21" name="テキスト 10"/>
            <p:cNvSpPr txBox="1"/>
            <p:nvPr/>
          </p:nvSpPr>
          <p:spPr>
            <a:xfrm>
              <a:off x="1937653" y="5411867"/>
              <a:ext cx="119214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Move right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2" name="直線矢印コネクタ 121"/>
            <p:cNvCxnSpPr/>
            <p:nvPr/>
          </p:nvCxnSpPr>
          <p:spPr>
            <a:xfrm flipH="1" flipV="1">
              <a:off x="2091758" y="4988299"/>
              <a:ext cx="285696" cy="42356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/>
            <p:cNvCxnSpPr/>
            <p:nvPr/>
          </p:nvCxnSpPr>
          <p:spPr>
            <a:xfrm flipV="1">
              <a:off x="1397166" y="4988298"/>
              <a:ext cx="342558" cy="423569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/>
            <p:cNvCxnSpPr/>
            <p:nvPr/>
          </p:nvCxnSpPr>
          <p:spPr>
            <a:xfrm flipH="1">
              <a:off x="2908491" y="4389862"/>
              <a:ext cx="157309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10"/>
            <p:cNvSpPr txBox="1"/>
            <p:nvPr/>
          </p:nvSpPr>
          <p:spPr>
            <a:xfrm>
              <a:off x="2685824" y="4160866"/>
              <a:ext cx="758828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Play / Pause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6" name="直線矢印コネクタ 125"/>
            <p:cNvCxnSpPr/>
            <p:nvPr/>
          </p:nvCxnSpPr>
          <p:spPr>
            <a:xfrm flipH="1" flipV="1">
              <a:off x="3262363" y="4988298"/>
              <a:ext cx="285696" cy="42356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10"/>
            <p:cNvSpPr txBox="1"/>
            <p:nvPr/>
          </p:nvSpPr>
          <p:spPr>
            <a:xfrm>
              <a:off x="3156384" y="5411866"/>
              <a:ext cx="119214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Auto scroll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H="1">
              <a:off x="3699282" y="4928914"/>
              <a:ext cx="367239" cy="0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10"/>
            <p:cNvSpPr txBox="1"/>
            <p:nvPr/>
          </p:nvSpPr>
          <p:spPr>
            <a:xfrm>
              <a:off x="4030980" y="4788921"/>
              <a:ext cx="6047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Repeat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0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図形グループ 10"/>
          <p:cNvGrpSpPr/>
          <p:nvPr/>
        </p:nvGrpSpPr>
        <p:grpSpPr>
          <a:xfrm>
            <a:off x="270644" y="722939"/>
            <a:ext cx="5624714" cy="1698472"/>
            <a:chOff x="1261284" y="4365796"/>
            <a:chExt cx="5624714" cy="1698472"/>
          </a:xfrm>
        </p:grpSpPr>
        <p:pic>
          <p:nvPicPr>
            <p:cNvPr id="10" name="図 9" descr="スクリーンショット（2011-03-03 1.54.15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405" y="4871607"/>
              <a:ext cx="3979164" cy="501396"/>
            </a:xfrm>
            <a:prstGeom prst="rect">
              <a:avLst/>
            </a:prstGeom>
          </p:spPr>
        </p:pic>
        <p:sp>
          <p:nvSpPr>
            <p:cNvPr id="53" name="テキスト 10"/>
            <p:cNvSpPr txBox="1"/>
            <p:nvPr/>
          </p:nvSpPr>
          <p:spPr>
            <a:xfrm>
              <a:off x="1261284" y="4365796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矢印ツール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54" name="直線矢印コネクタ 53"/>
            <p:cNvCxnSpPr/>
            <p:nvPr/>
          </p:nvCxnSpPr>
          <p:spPr>
            <a:xfrm>
              <a:off x="1816992" y="4594792"/>
              <a:ext cx="113273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>
              <a:off x="2732570" y="4594792"/>
              <a:ext cx="0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10"/>
            <p:cNvSpPr txBox="1"/>
            <p:nvPr/>
          </p:nvSpPr>
          <p:spPr>
            <a:xfrm>
              <a:off x="2211753" y="4365796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鉛筆ツール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59" name="直線矢印コネクタ 58"/>
            <p:cNvCxnSpPr/>
            <p:nvPr/>
          </p:nvCxnSpPr>
          <p:spPr>
            <a:xfrm flipH="1">
              <a:off x="3471328" y="4594792"/>
              <a:ext cx="60766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10"/>
            <p:cNvSpPr txBox="1"/>
            <p:nvPr/>
          </p:nvSpPr>
          <p:spPr>
            <a:xfrm>
              <a:off x="3158818" y="4365796"/>
              <a:ext cx="77869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直線ツール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3" name="直線矢印コネクタ 62"/>
            <p:cNvCxnSpPr/>
            <p:nvPr/>
          </p:nvCxnSpPr>
          <p:spPr>
            <a:xfrm flipH="1">
              <a:off x="4101192" y="4594792"/>
              <a:ext cx="272702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10"/>
            <p:cNvSpPr txBox="1"/>
            <p:nvPr/>
          </p:nvSpPr>
          <p:spPr>
            <a:xfrm>
              <a:off x="3955190" y="4365796"/>
              <a:ext cx="98671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消しゴムツール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 flipV="1">
              <a:off x="4874638" y="5201416"/>
              <a:ext cx="67264" cy="481212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10"/>
            <p:cNvSpPr txBox="1"/>
            <p:nvPr/>
          </p:nvSpPr>
          <p:spPr>
            <a:xfrm>
              <a:off x="4552997" y="5682628"/>
              <a:ext cx="1130276" cy="38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ベジエ曲線モード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ＭＳ 明朝"/>
                  <a:cs typeface="Times New Roman"/>
                </a:rPr>
                <a:t>On/Off</a:t>
              </a:r>
              <a:endParaRPr lang="ja-JP" sz="10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69" name="直線矢印コネクタ 68"/>
            <p:cNvCxnSpPr/>
            <p:nvPr/>
          </p:nvCxnSpPr>
          <p:spPr>
            <a:xfrm flipV="1">
              <a:off x="4012158" y="5259060"/>
              <a:ext cx="508936" cy="47708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10"/>
            <p:cNvSpPr txBox="1"/>
            <p:nvPr/>
          </p:nvSpPr>
          <p:spPr>
            <a:xfrm>
              <a:off x="3338461" y="5682628"/>
              <a:ext cx="1130276" cy="38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グリッドの表示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On</a:t>
              </a: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／</a:t>
              </a: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Off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51" name="直線矢印コネクタ 50"/>
            <p:cNvCxnSpPr/>
            <p:nvPr/>
          </p:nvCxnSpPr>
          <p:spPr>
            <a:xfrm flipH="1" flipV="1">
              <a:off x="5300430" y="5201416"/>
              <a:ext cx="875054" cy="48121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10"/>
            <p:cNvSpPr txBox="1"/>
            <p:nvPr/>
          </p:nvSpPr>
          <p:spPr>
            <a:xfrm>
              <a:off x="5755722" y="5682628"/>
              <a:ext cx="1130276" cy="38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a typeface="ヒラギノ角ゴ ProN W3"/>
                  <a:cs typeface="Times New Roman"/>
                </a:rPr>
                <a:t>MIDI</a:t>
              </a: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ステップ入力</a:t>
              </a:r>
              <a:endParaRPr lang="en-US" altLang="ja-JP" sz="1000" kern="100" dirty="0" smtClean="0">
                <a:ea typeface="ヒラギノ角ゴ ProN W3"/>
                <a:cs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 smtClean="0">
                  <a:effectLst/>
                  <a:ea typeface="ヒラギノ角ゴ ProN W3"/>
                  <a:cs typeface="Times New Roman"/>
                </a:rPr>
                <a:t>On/Off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4" name="図形グループ 3"/>
          <p:cNvGrpSpPr/>
          <p:nvPr/>
        </p:nvGrpSpPr>
        <p:grpSpPr>
          <a:xfrm>
            <a:off x="6235106" y="4405560"/>
            <a:ext cx="2812357" cy="878573"/>
            <a:chOff x="5964798" y="4473762"/>
            <a:chExt cx="2812357" cy="878573"/>
          </a:xfrm>
        </p:grpSpPr>
        <p:pic>
          <p:nvPicPr>
            <p:cNvPr id="100" name="図 99" descr="スクリーンショット（2011-03-03 1.54.15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8359" y="4756005"/>
              <a:ext cx="1989582" cy="250698"/>
            </a:xfrm>
            <a:prstGeom prst="rect">
              <a:avLst/>
            </a:prstGeom>
          </p:spPr>
        </p:pic>
        <p:sp>
          <p:nvSpPr>
            <p:cNvPr id="101" name="テキスト 10"/>
            <p:cNvSpPr txBox="1"/>
            <p:nvPr/>
          </p:nvSpPr>
          <p:spPr>
            <a:xfrm>
              <a:off x="5964798" y="4473762"/>
              <a:ext cx="520817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Arrow tool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02" name="直線矢印コネクタ 101"/>
            <p:cNvCxnSpPr/>
            <p:nvPr/>
          </p:nvCxnSpPr>
          <p:spPr>
            <a:xfrm>
              <a:off x="6242652" y="4617597"/>
              <a:ext cx="56637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>
              <a:off x="6700441" y="4617597"/>
              <a:ext cx="0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10"/>
            <p:cNvSpPr txBox="1"/>
            <p:nvPr/>
          </p:nvSpPr>
          <p:spPr>
            <a:xfrm>
              <a:off x="6440033" y="4473762"/>
              <a:ext cx="520817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Pencil tool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05" name="直線矢印コネクタ 104"/>
            <p:cNvCxnSpPr/>
            <p:nvPr/>
          </p:nvCxnSpPr>
          <p:spPr>
            <a:xfrm flipH="1">
              <a:off x="7069820" y="4617597"/>
              <a:ext cx="30383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テキスト 10"/>
            <p:cNvSpPr txBox="1"/>
            <p:nvPr/>
          </p:nvSpPr>
          <p:spPr>
            <a:xfrm>
              <a:off x="6913565" y="4473762"/>
              <a:ext cx="389348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Line tool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07" name="直線矢印コネクタ 106"/>
            <p:cNvCxnSpPr/>
            <p:nvPr/>
          </p:nvCxnSpPr>
          <p:spPr>
            <a:xfrm flipH="1">
              <a:off x="7384752" y="4617597"/>
              <a:ext cx="136351" cy="20822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10"/>
            <p:cNvSpPr txBox="1"/>
            <p:nvPr/>
          </p:nvSpPr>
          <p:spPr>
            <a:xfrm>
              <a:off x="7311751" y="4473762"/>
              <a:ext cx="493356" cy="139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Eraser tool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09" name="直線矢印コネクタ 108"/>
            <p:cNvCxnSpPr/>
            <p:nvPr/>
          </p:nvCxnSpPr>
          <p:spPr>
            <a:xfrm flipH="1" flipV="1">
              <a:off x="7771475" y="4920909"/>
              <a:ext cx="33632" cy="240606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10"/>
            <p:cNvSpPr txBox="1"/>
            <p:nvPr/>
          </p:nvSpPr>
          <p:spPr>
            <a:xfrm>
              <a:off x="7610655" y="5161515"/>
              <a:ext cx="565138" cy="1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Bezier mode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ＭＳ 明朝"/>
                  <a:cs typeface="Times New Roman"/>
                </a:rPr>
                <a:t>On / Off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11" name="直線矢印コネクタ 110"/>
            <p:cNvCxnSpPr/>
            <p:nvPr/>
          </p:nvCxnSpPr>
          <p:spPr>
            <a:xfrm flipV="1">
              <a:off x="7340235" y="4949731"/>
              <a:ext cx="254468" cy="23854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10"/>
            <p:cNvSpPr txBox="1"/>
            <p:nvPr/>
          </p:nvSpPr>
          <p:spPr>
            <a:xfrm>
              <a:off x="7003387" y="5161515"/>
              <a:ext cx="565138" cy="1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Grid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On / Off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  <p:cxnSp>
          <p:nvCxnSpPr>
            <p:cNvPr id="113" name="直線矢印コネクタ 112"/>
            <p:cNvCxnSpPr/>
            <p:nvPr/>
          </p:nvCxnSpPr>
          <p:spPr>
            <a:xfrm flipH="1" flipV="1">
              <a:off x="7984371" y="4920909"/>
              <a:ext cx="437527" cy="24060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10"/>
            <p:cNvSpPr txBox="1"/>
            <p:nvPr/>
          </p:nvSpPr>
          <p:spPr>
            <a:xfrm>
              <a:off x="8212017" y="5161515"/>
              <a:ext cx="565138" cy="19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a typeface="ヒラギノ角ゴ ProN W3"/>
                  <a:cs typeface="Times New Roman"/>
                </a:rPr>
                <a:t>MIDI Step sequencer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500" kern="100" dirty="0" smtClean="0">
                  <a:effectLst/>
                  <a:ea typeface="ヒラギノ角ゴ ProN W3"/>
                  <a:cs typeface="Times New Roman"/>
                </a:rPr>
                <a:t>On / Off</a:t>
              </a:r>
              <a:endParaRPr lang="ja-JP" sz="500" kern="100" dirty="0">
                <a:effectLst/>
                <a:ea typeface="ＭＳ 明朝"/>
                <a:cs typeface="Times New Roman"/>
              </a:endParaRPr>
            </a:p>
          </p:txBody>
        </p:sp>
      </p:grpSp>
      <p:grpSp>
        <p:nvGrpSpPr>
          <p:cNvPr id="99" name="図形グループ 98"/>
          <p:cNvGrpSpPr/>
          <p:nvPr/>
        </p:nvGrpSpPr>
        <p:grpSpPr>
          <a:xfrm>
            <a:off x="433645" y="4339036"/>
            <a:ext cx="5624714" cy="1698472"/>
            <a:chOff x="1261284" y="4365796"/>
            <a:chExt cx="5624714" cy="1698472"/>
          </a:xfrm>
        </p:grpSpPr>
        <p:pic>
          <p:nvPicPr>
            <p:cNvPr id="115" name="図 114" descr="スクリーンショット（2011-03-03 1.54.15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405" y="4871607"/>
              <a:ext cx="3979164" cy="501396"/>
            </a:xfrm>
            <a:prstGeom prst="rect">
              <a:avLst/>
            </a:prstGeom>
          </p:spPr>
        </p:pic>
        <p:sp>
          <p:nvSpPr>
            <p:cNvPr id="116" name="テキスト 10"/>
            <p:cNvSpPr txBox="1"/>
            <p:nvPr/>
          </p:nvSpPr>
          <p:spPr>
            <a:xfrm>
              <a:off x="1261284" y="4365796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Arrow tool</a:t>
              </a:r>
            </a:p>
          </p:txBody>
        </p:sp>
        <p:cxnSp>
          <p:nvCxnSpPr>
            <p:cNvPr id="117" name="直線矢印コネクタ 116"/>
            <p:cNvCxnSpPr/>
            <p:nvPr/>
          </p:nvCxnSpPr>
          <p:spPr>
            <a:xfrm>
              <a:off x="1816992" y="4594792"/>
              <a:ext cx="113273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/>
            <p:cNvCxnSpPr/>
            <p:nvPr/>
          </p:nvCxnSpPr>
          <p:spPr>
            <a:xfrm>
              <a:off x="2732570" y="4594792"/>
              <a:ext cx="0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10"/>
            <p:cNvSpPr txBox="1"/>
            <p:nvPr/>
          </p:nvSpPr>
          <p:spPr>
            <a:xfrm>
              <a:off x="2211753" y="4365796"/>
              <a:ext cx="1041634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Pencil tool</a:t>
              </a:r>
            </a:p>
          </p:txBody>
        </p:sp>
        <p:cxnSp>
          <p:nvCxnSpPr>
            <p:cNvPr id="120" name="直線矢印コネクタ 119"/>
            <p:cNvCxnSpPr/>
            <p:nvPr/>
          </p:nvCxnSpPr>
          <p:spPr>
            <a:xfrm flipH="1">
              <a:off x="3471328" y="4594792"/>
              <a:ext cx="60766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10"/>
            <p:cNvSpPr txBox="1"/>
            <p:nvPr/>
          </p:nvSpPr>
          <p:spPr>
            <a:xfrm>
              <a:off x="3158818" y="4365796"/>
              <a:ext cx="778696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Line tool</a:t>
              </a:r>
            </a:p>
          </p:txBody>
        </p:sp>
        <p:cxnSp>
          <p:nvCxnSpPr>
            <p:cNvPr id="122" name="直線矢印コネクタ 121"/>
            <p:cNvCxnSpPr/>
            <p:nvPr/>
          </p:nvCxnSpPr>
          <p:spPr>
            <a:xfrm flipH="1">
              <a:off x="4101192" y="4594792"/>
              <a:ext cx="272702" cy="416448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10"/>
            <p:cNvSpPr txBox="1"/>
            <p:nvPr/>
          </p:nvSpPr>
          <p:spPr>
            <a:xfrm>
              <a:off x="3955190" y="4365796"/>
              <a:ext cx="986712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Eraser tool</a:t>
              </a:r>
            </a:p>
          </p:txBody>
        </p:sp>
        <p:cxnSp>
          <p:nvCxnSpPr>
            <p:cNvPr id="124" name="直線矢印コネクタ 123"/>
            <p:cNvCxnSpPr/>
            <p:nvPr/>
          </p:nvCxnSpPr>
          <p:spPr>
            <a:xfrm flipH="1" flipV="1">
              <a:off x="4874638" y="5201416"/>
              <a:ext cx="67264" cy="481212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10"/>
            <p:cNvSpPr txBox="1"/>
            <p:nvPr/>
          </p:nvSpPr>
          <p:spPr>
            <a:xfrm>
              <a:off x="4552997" y="5682628"/>
              <a:ext cx="1130276" cy="38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Bezier mode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On / Off</a:t>
              </a:r>
            </a:p>
          </p:txBody>
        </p:sp>
        <p:cxnSp>
          <p:nvCxnSpPr>
            <p:cNvPr id="126" name="直線矢印コネクタ 125"/>
            <p:cNvCxnSpPr/>
            <p:nvPr/>
          </p:nvCxnSpPr>
          <p:spPr>
            <a:xfrm flipV="1">
              <a:off x="4012158" y="5259060"/>
              <a:ext cx="508936" cy="477081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10"/>
            <p:cNvSpPr txBox="1"/>
            <p:nvPr/>
          </p:nvSpPr>
          <p:spPr>
            <a:xfrm>
              <a:off x="3338461" y="5682628"/>
              <a:ext cx="1130276" cy="38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Grid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On / Off</a:t>
              </a: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H="1" flipV="1">
              <a:off x="5300430" y="5201416"/>
              <a:ext cx="875054" cy="481214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10"/>
            <p:cNvSpPr txBox="1"/>
            <p:nvPr/>
          </p:nvSpPr>
          <p:spPr>
            <a:xfrm>
              <a:off x="5755722" y="5682628"/>
              <a:ext cx="1130276" cy="381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MIDI Step sequencer</a:t>
              </a:r>
            </a:p>
            <a:p>
              <a:pPr algn="ctr"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On / 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0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Macintosh HD:Users:kbinani:Desktop:スクリーンショット（2011-02-19 4.20.05）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76" y="1677732"/>
            <a:ext cx="4557395" cy="634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0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Macintosh HD:Users:kbinani:Desktop:スクリーンショット（2011-02-19 4.27.52）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96" y="3070860"/>
            <a:ext cx="1483995" cy="716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6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487030" y="884102"/>
            <a:ext cx="4570891" cy="2216136"/>
            <a:chOff x="391442" y="2114100"/>
            <a:chExt cx="4570891" cy="2216136"/>
          </a:xfrm>
        </p:grpSpPr>
        <p:pic>
          <p:nvPicPr>
            <p:cNvPr id="2" name="図 1" descr="スクリーンショット（2011-02-19 18.20.06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442" y="2114100"/>
              <a:ext cx="2588130" cy="2216136"/>
            </a:xfrm>
            <a:prstGeom prst="rect">
              <a:avLst/>
            </a:prstGeom>
          </p:spPr>
        </p:pic>
        <p:cxnSp>
          <p:nvCxnSpPr>
            <p:cNvPr id="4" name="直線矢印コネクタ 3"/>
            <p:cNvCxnSpPr/>
            <p:nvPr/>
          </p:nvCxnSpPr>
          <p:spPr>
            <a:xfrm flipH="1" flipV="1">
              <a:off x="2221188" y="3325645"/>
              <a:ext cx="1489355" cy="557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10"/>
            <p:cNvSpPr txBox="1"/>
            <p:nvPr/>
          </p:nvSpPr>
          <p:spPr>
            <a:xfrm>
              <a:off x="3704170" y="3788651"/>
              <a:ext cx="1258163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ja-JP" altLang="en-US" sz="1000" kern="100" dirty="0" smtClean="0">
                  <a:ea typeface="ヒラギノ角ゴ ProN W3"/>
                  <a:cs typeface="Times New Roman"/>
                </a:rPr>
                <a:t>ソングポジション</a:t>
              </a:r>
              <a:endParaRPr lang="ja-JP" sz="1200" kern="100" dirty="0">
                <a:effectLst/>
                <a:ea typeface="ＭＳ 明朝"/>
                <a:cs typeface="Times New Roman"/>
              </a:endParaRPr>
            </a:p>
          </p:txBody>
        </p:sp>
      </p:grpSp>
      <p:pic>
        <p:nvPicPr>
          <p:cNvPr id="6" name="図 5" descr="スクリーンショット（2011-02-19 18.20.06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41" y="2281393"/>
            <a:ext cx="1294065" cy="1108068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 flipV="1">
            <a:off x="6329614" y="2887166"/>
            <a:ext cx="744678" cy="278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10"/>
          <p:cNvSpPr txBox="1"/>
          <p:nvPr/>
        </p:nvSpPr>
        <p:spPr>
          <a:xfrm>
            <a:off x="7071105" y="3118669"/>
            <a:ext cx="629082" cy="139993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ja-JP" sz="500" kern="100" dirty="0" smtClean="0">
                <a:ea typeface="ヒラギノ角ゴ ProN W3"/>
                <a:cs typeface="Times New Roman"/>
              </a:rPr>
              <a:t>Song position</a:t>
            </a:r>
            <a:endParaRPr lang="ja-JP" sz="500" kern="100" dirty="0">
              <a:effectLst/>
              <a:ea typeface="ＭＳ 明朝"/>
              <a:cs typeface="Times New Roman"/>
            </a:endParaRPr>
          </a:p>
        </p:txBody>
      </p:sp>
      <p:grpSp>
        <p:nvGrpSpPr>
          <p:cNvPr id="9" name="図形グループ 8"/>
          <p:cNvGrpSpPr/>
          <p:nvPr/>
        </p:nvGrpSpPr>
        <p:grpSpPr>
          <a:xfrm>
            <a:off x="487030" y="3876649"/>
            <a:ext cx="4570891" cy="2216136"/>
            <a:chOff x="391442" y="2114100"/>
            <a:chExt cx="4570891" cy="2216136"/>
          </a:xfrm>
        </p:grpSpPr>
        <p:pic>
          <p:nvPicPr>
            <p:cNvPr id="10" name="図 9" descr="スクリーンショット（2011-02-19 18.20.06）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442" y="2114100"/>
              <a:ext cx="2588130" cy="2216136"/>
            </a:xfrm>
            <a:prstGeom prst="rect">
              <a:avLst/>
            </a:prstGeom>
          </p:spPr>
        </p:pic>
        <p:cxnSp>
          <p:nvCxnSpPr>
            <p:cNvPr id="11" name="直線矢印コネクタ 10"/>
            <p:cNvCxnSpPr/>
            <p:nvPr/>
          </p:nvCxnSpPr>
          <p:spPr>
            <a:xfrm flipH="1" flipV="1">
              <a:off x="2221188" y="3325645"/>
              <a:ext cx="1489355" cy="557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10"/>
            <p:cNvSpPr txBox="1"/>
            <p:nvPr/>
          </p:nvSpPr>
          <p:spPr>
            <a:xfrm>
              <a:off x="3704170" y="3788651"/>
              <a:ext cx="1258163" cy="279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ja-JP" sz="1000" kern="100" dirty="0">
                  <a:ea typeface="ヒラギノ角ゴ ProN W3"/>
                  <a:cs typeface="Times New Roman"/>
                </a:rPr>
                <a:t>Song 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3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Macintosh HD:Users:kbinani:Desktop:スクリーンショット（2011-02-19 4.44.37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841" y="2693021"/>
            <a:ext cx="1472184" cy="944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図 2" descr="Macintosh HD:Users:kbinani:Desktop:スクリーンショット（2011-02-19 4.44.37）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39" y="2435682"/>
            <a:ext cx="2944368" cy="1888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68452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522</Words>
  <Application>Microsoft Macintosh PowerPoint</Application>
  <PresentationFormat>画面に合わせる (4:3)</PresentationFormat>
  <Paragraphs>250</Paragraphs>
  <Slides>28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OKADA Buntaro</dc:creator>
  <cp:lastModifiedBy>OKADA Buntaro</cp:lastModifiedBy>
  <cp:revision>153</cp:revision>
  <dcterms:created xsi:type="dcterms:W3CDTF">2011-02-18T18:16:44Z</dcterms:created>
  <dcterms:modified xsi:type="dcterms:W3CDTF">2011-05-02T00:46:27Z</dcterms:modified>
</cp:coreProperties>
</file>