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6" r:id="rId4"/>
    <p:sldId id="277" r:id="rId5"/>
    <p:sldId id="267" r:id="rId6"/>
    <p:sldId id="278" r:id="rId7"/>
    <p:sldId id="264" r:id="rId8"/>
    <p:sldId id="280" r:id="rId9"/>
    <p:sldId id="268" r:id="rId10"/>
    <p:sldId id="279" r:id="rId11"/>
    <p:sldId id="270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2CBA-3481-429E-8258-4BFF5CAEBB63}" v="5" dt="2022-09-20T13:43:4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a Sweeney" userId="d294e9ef-4ab0-4f16-879b-dac3c1ab2440" providerId="ADAL" clId="{62202CBA-3481-429E-8258-4BFF5CAEBB63}"/>
    <pc:docChg chg="undo redo custSel addSld delSld modSld sldOrd">
      <pc:chgData name="Edwina Sweeney" userId="d294e9ef-4ab0-4f16-879b-dac3c1ab2440" providerId="ADAL" clId="{62202CBA-3481-429E-8258-4BFF5CAEBB63}" dt="2022-09-22T10:06:29.261" v="848" actId="20577"/>
      <pc:docMkLst>
        <pc:docMk/>
      </pc:docMkLst>
      <pc:sldChg chg="modSp mod">
        <pc:chgData name="Edwina Sweeney" userId="d294e9ef-4ab0-4f16-879b-dac3c1ab2440" providerId="ADAL" clId="{62202CBA-3481-429E-8258-4BFF5CAEBB63}" dt="2022-09-19T16:51:03.340" v="13" actId="20577"/>
        <pc:sldMkLst>
          <pc:docMk/>
          <pc:sldMk cId="3767381299" sldId="256"/>
        </pc:sldMkLst>
        <pc:spChg chg="mod">
          <ac:chgData name="Edwina Sweeney" userId="d294e9ef-4ab0-4f16-879b-dac3c1ab2440" providerId="ADAL" clId="{62202CBA-3481-429E-8258-4BFF5CAEBB63}" dt="2022-09-19T16:51:03.340" v="13" actId="20577"/>
          <ac:spMkLst>
            <pc:docMk/>
            <pc:sldMk cId="3767381299" sldId="256"/>
            <ac:spMk id="2" creationId="{F86EE64C-C0F7-4773-87C2-19F96651EB01}"/>
          </ac:spMkLst>
        </pc:spChg>
        <pc:spChg chg="mod">
          <ac:chgData name="Edwina Sweeney" userId="d294e9ef-4ab0-4f16-879b-dac3c1ab2440" providerId="ADAL" clId="{62202CBA-3481-429E-8258-4BFF5CAEBB63}" dt="2022-09-19T16:50:50.485" v="4" actId="20577"/>
          <ac:spMkLst>
            <pc:docMk/>
            <pc:sldMk cId="3767381299" sldId="256"/>
            <ac:spMk id="3" creationId="{E39FC443-5468-44C1-A4B4-2D903B792042}"/>
          </ac:spMkLst>
        </pc:spChg>
      </pc:sldChg>
      <pc:sldChg chg="del ord">
        <pc:chgData name="Edwina Sweeney" userId="d294e9ef-4ab0-4f16-879b-dac3c1ab2440" providerId="ADAL" clId="{62202CBA-3481-429E-8258-4BFF5CAEBB63}" dt="2022-09-19T16:50:44.037" v="2" actId="47"/>
        <pc:sldMkLst>
          <pc:docMk/>
          <pc:sldMk cId="9593212" sldId="257"/>
        </pc:sldMkLst>
      </pc:sldChg>
      <pc:sldChg chg="del">
        <pc:chgData name="Edwina Sweeney" userId="d294e9ef-4ab0-4f16-879b-dac3c1ab2440" providerId="ADAL" clId="{62202CBA-3481-429E-8258-4BFF5CAEBB63}" dt="2022-09-19T16:50:44.037" v="2" actId="47"/>
        <pc:sldMkLst>
          <pc:docMk/>
          <pc:sldMk cId="542104814" sldId="258"/>
        </pc:sldMkLst>
      </pc:sldChg>
      <pc:sldChg chg="del">
        <pc:chgData name="Edwina Sweeney" userId="d294e9ef-4ab0-4f16-879b-dac3c1ab2440" providerId="ADAL" clId="{62202CBA-3481-429E-8258-4BFF5CAEBB63}" dt="2022-09-19T16:50:44.037" v="2" actId="47"/>
        <pc:sldMkLst>
          <pc:docMk/>
          <pc:sldMk cId="2117467449" sldId="259"/>
        </pc:sldMkLst>
      </pc:sldChg>
      <pc:sldChg chg="del">
        <pc:chgData name="Edwina Sweeney" userId="d294e9ef-4ab0-4f16-879b-dac3c1ab2440" providerId="ADAL" clId="{62202CBA-3481-429E-8258-4BFF5CAEBB63}" dt="2022-09-19T16:50:44.037" v="2" actId="47"/>
        <pc:sldMkLst>
          <pc:docMk/>
          <pc:sldMk cId="3637817632" sldId="261"/>
        </pc:sldMkLst>
      </pc:sldChg>
      <pc:sldChg chg="addSp delSp modSp mod modClrScheme chgLayout">
        <pc:chgData name="Edwina Sweeney" userId="d294e9ef-4ab0-4f16-879b-dac3c1ab2440" providerId="ADAL" clId="{62202CBA-3481-429E-8258-4BFF5CAEBB63}" dt="2022-09-20T13:08:32.338" v="123" actId="20577"/>
        <pc:sldMkLst>
          <pc:docMk/>
          <pc:sldMk cId="2195682990" sldId="262"/>
        </pc:sldMkLst>
        <pc:spChg chg="mod ord">
          <ac:chgData name="Edwina Sweeney" userId="d294e9ef-4ab0-4f16-879b-dac3c1ab2440" providerId="ADAL" clId="{62202CBA-3481-429E-8258-4BFF5CAEBB63}" dt="2022-09-20T13:07:16.089" v="87" actId="700"/>
          <ac:spMkLst>
            <pc:docMk/>
            <pc:sldMk cId="2195682990" sldId="262"/>
            <ac:spMk id="2" creationId="{EFCF692B-B358-48BD-83DD-E51776F2563D}"/>
          </ac:spMkLst>
        </pc:spChg>
        <pc:spChg chg="mod ord">
          <ac:chgData name="Edwina Sweeney" userId="d294e9ef-4ab0-4f16-879b-dac3c1ab2440" providerId="ADAL" clId="{62202CBA-3481-429E-8258-4BFF5CAEBB63}" dt="2022-09-20T13:08:32.338" v="123" actId="20577"/>
          <ac:spMkLst>
            <pc:docMk/>
            <pc:sldMk cId="2195682990" sldId="262"/>
            <ac:spMk id="3" creationId="{DBB92825-31FD-4255-8670-2F0E951596B3}"/>
          </ac:spMkLst>
        </pc:spChg>
        <pc:spChg chg="add mod ord">
          <ac:chgData name="Edwina Sweeney" userId="d294e9ef-4ab0-4f16-879b-dac3c1ab2440" providerId="ADAL" clId="{62202CBA-3481-429E-8258-4BFF5CAEBB63}" dt="2022-09-20T13:07:16.089" v="87" actId="700"/>
          <ac:spMkLst>
            <pc:docMk/>
            <pc:sldMk cId="2195682990" sldId="262"/>
            <ac:spMk id="4" creationId="{A3AB4E3D-23A4-E4F4-3285-2C491EAA411E}"/>
          </ac:spMkLst>
        </pc:spChg>
        <pc:spChg chg="add mod ord">
          <ac:chgData name="Edwina Sweeney" userId="d294e9ef-4ab0-4f16-879b-dac3c1ab2440" providerId="ADAL" clId="{62202CBA-3481-429E-8258-4BFF5CAEBB63}" dt="2022-09-20T13:07:16.089" v="87" actId="700"/>
          <ac:spMkLst>
            <pc:docMk/>
            <pc:sldMk cId="2195682990" sldId="262"/>
            <ac:spMk id="5" creationId="{932ADE35-A8CA-E469-63F0-7B42A4D059CF}"/>
          </ac:spMkLst>
        </pc:spChg>
        <pc:spChg chg="add del mod ord">
          <ac:chgData name="Edwina Sweeney" userId="d294e9ef-4ab0-4f16-879b-dac3c1ab2440" providerId="ADAL" clId="{62202CBA-3481-429E-8258-4BFF5CAEBB63}" dt="2022-09-20T13:07:19.292" v="90" actId="22"/>
          <ac:spMkLst>
            <pc:docMk/>
            <pc:sldMk cId="2195682990" sldId="262"/>
            <ac:spMk id="6" creationId="{71CA5DA7-DA4D-194F-30EE-F5753A8F871B}"/>
          </ac:spMkLst>
        </pc:spChg>
        <pc:picChg chg="add mod ord">
          <ac:chgData name="Edwina Sweeney" userId="d294e9ef-4ab0-4f16-879b-dac3c1ab2440" providerId="ADAL" clId="{62202CBA-3481-429E-8258-4BFF5CAEBB63}" dt="2022-09-20T13:07:28.534" v="92" actId="1440"/>
          <ac:picMkLst>
            <pc:docMk/>
            <pc:sldMk cId="2195682990" sldId="262"/>
            <ac:picMk id="8" creationId="{DD965F63-95E3-61B3-4BCA-6B0451D60CA8}"/>
          </ac:picMkLst>
        </pc:picChg>
      </pc:sldChg>
      <pc:sldChg chg="addSp delSp modSp mod modClrScheme chgLayout">
        <pc:chgData name="Edwina Sweeney" userId="d294e9ef-4ab0-4f16-879b-dac3c1ab2440" providerId="ADAL" clId="{62202CBA-3481-429E-8258-4BFF5CAEBB63}" dt="2022-09-21T11:27:38.831" v="550" actId="6549"/>
        <pc:sldMkLst>
          <pc:docMk/>
          <pc:sldMk cId="3536544632" sldId="264"/>
        </pc:sldMkLst>
        <pc:spChg chg="mod ord">
          <ac:chgData name="Edwina Sweeney" userId="d294e9ef-4ab0-4f16-879b-dac3c1ab2440" providerId="ADAL" clId="{62202CBA-3481-429E-8258-4BFF5CAEBB63}" dt="2022-09-20T13:19:44.350" v="318" actId="20577"/>
          <ac:spMkLst>
            <pc:docMk/>
            <pc:sldMk cId="3536544632" sldId="264"/>
            <ac:spMk id="2" creationId="{3CA959C1-9083-4BC2-B41F-434A656FA96F}"/>
          </ac:spMkLst>
        </pc:spChg>
        <pc:spChg chg="mod ord">
          <ac:chgData name="Edwina Sweeney" userId="d294e9ef-4ab0-4f16-879b-dac3c1ab2440" providerId="ADAL" clId="{62202CBA-3481-429E-8258-4BFF5CAEBB63}" dt="2022-09-21T11:27:38.831" v="550" actId="6549"/>
          <ac:spMkLst>
            <pc:docMk/>
            <pc:sldMk cId="3536544632" sldId="264"/>
            <ac:spMk id="3" creationId="{94D5790F-F2E0-4648-B62A-9503020AEE8B}"/>
          </ac:spMkLst>
        </pc:spChg>
        <pc:spChg chg="add mod ord">
          <ac:chgData name="Edwina Sweeney" userId="d294e9ef-4ab0-4f16-879b-dac3c1ab2440" providerId="ADAL" clId="{62202CBA-3481-429E-8258-4BFF5CAEBB63}" dt="2022-09-20T12:30:26.433" v="24" actId="700"/>
          <ac:spMkLst>
            <pc:docMk/>
            <pc:sldMk cId="3536544632" sldId="264"/>
            <ac:spMk id="4" creationId="{78DDC5F1-6749-A05D-921D-C6D2DA24248A}"/>
          </ac:spMkLst>
        </pc:spChg>
        <pc:spChg chg="add mod ord">
          <ac:chgData name="Edwina Sweeney" userId="d294e9ef-4ab0-4f16-879b-dac3c1ab2440" providerId="ADAL" clId="{62202CBA-3481-429E-8258-4BFF5CAEBB63}" dt="2022-09-20T12:30:26.433" v="24" actId="700"/>
          <ac:spMkLst>
            <pc:docMk/>
            <pc:sldMk cId="3536544632" sldId="264"/>
            <ac:spMk id="5" creationId="{DF8654D2-302B-8E74-6A0B-F3929F344BF7}"/>
          </ac:spMkLst>
        </pc:spChg>
        <pc:spChg chg="add del mod ord">
          <ac:chgData name="Edwina Sweeney" userId="d294e9ef-4ab0-4f16-879b-dac3c1ab2440" providerId="ADAL" clId="{62202CBA-3481-429E-8258-4BFF5CAEBB63}" dt="2022-09-20T12:31:14.541" v="27" actId="22"/>
          <ac:spMkLst>
            <pc:docMk/>
            <pc:sldMk cId="3536544632" sldId="264"/>
            <ac:spMk id="6" creationId="{47327F08-A1C0-57EA-B1EA-7D9B0C8BE4E8}"/>
          </ac:spMkLst>
        </pc:spChg>
        <pc:picChg chg="add mod ord">
          <ac:chgData name="Edwina Sweeney" userId="d294e9ef-4ab0-4f16-879b-dac3c1ab2440" providerId="ADAL" clId="{62202CBA-3481-429E-8258-4BFF5CAEBB63}" dt="2022-09-20T12:31:20.494" v="29" actId="1440"/>
          <ac:picMkLst>
            <pc:docMk/>
            <pc:sldMk cId="3536544632" sldId="264"/>
            <ac:picMk id="8" creationId="{44EC8900-78FF-45FD-595E-4C0A20F02677}"/>
          </ac:picMkLst>
        </pc:picChg>
      </pc:sldChg>
      <pc:sldChg chg="del">
        <pc:chgData name="Edwina Sweeney" userId="d294e9ef-4ab0-4f16-879b-dac3c1ab2440" providerId="ADAL" clId="{62202CBA-3481-429E-8258-4BFF5CAEBB63}" dt="2022-09-19T16:50:44.037" v="2" actId="47"/>
        <pc:sldMkLst>
          <pc:docMk/>
          <pc:sldMk cId="2387619147" sldId="265"/>
        </pc:sldMkLst>
      </pc:sldChg>
      <pc:sldChg chg="del">
        <pc:chgData name="Edwina Sweeney" userId="d294e9ef-4ab0-4f16-879b-dac3c1ab2440" providerId="ADAL" clId="{62202CBA-3481-429E-8258-4BFF5CAEBB63}" dt="2022-09-19T16:50:44.037" v="2" actId="47"/>
        <pc:sldMkLst>
          <pc:docMk/>
          <pc:sldMk cId="3811707545" sldId="266"/>
        </pc:sldMkLst>
      </pc:sldChg>
      <pc:sldChg chg="modSp mod">
        <pc:chgData name="Edwina Sweeney" userId="d294e9ef-4ab0-4f16-879b-dac3c1ab2440" providerId="ADAL" clId="{62202CBA-3481-429E-8258-4BFF5CAEBB63}" dt="2022-09-22T09:53:45.828" v="814" actId="20577"/>
        <pc:sldMkLst>
          <pc:docMk/>
          <pc:sldMk cId="2895088072" sldId="267"/>
        </pc:sldMkLst>
        <pc:spChg chg="mod">
          <ac:chgData name="Edwina Sweeney" userId="d294e9ef-4ab0-4f16-879b-dac3c1ab2440" providerId="ADAL" clId="{62202CBA-3481-429E-8258-4BFF5CAEBB63}" dt="2022-09-22T09:53:45.828" v="814" actId="20577"/>
          <ac:spMkLst>
            <pc:docMk/>
            <pc:sldMk cId="2895088072" sldId="267"/>
            <ac:spMk id="3" creationId="{5B05233B-377B-498A-9EC6-2861BE66B5AC}"/>
          </ac:spMkLst>
        </pc:spChg>
      </pc:sldChg>
      <pc:sldChg chg="modSp mod ord">
        <pc:chgData name="Edwina Sweeney" userId="d294e9ef-4ab0-4f16-879b-dac3c1ab2440" providerId="ADAL" clId="{62202CBA-3481-429E-8258-4BFF5CAEBB63}" dt="2022-09-21T11:29:29.745" v="552" actId="27636"/>
        <pc:sldMkLst>
          <pc:docMk/>
          <pc:sldMk cId="501069519" sldId="268"/>
        </pc:sldMkLst>
        <pc:spChg chg="mod">
          <ac:chgData name="Edwina Sweeney" userId="d294e9ef-4ab0-4f16-879b-dac3c1ab2440" providerId="ADAL" clId="{62202CBA-3481-429E-8258-4BFF5CAEBB63}" dt="2022-09-21T11:29:29.745" v="552" actId="27636"/>
          <ac:spMkLst>
            <pc:docMk/>
            <pc:sldMk cId="501069519" sldId="268"/>
            <ac:spMk id="3" creationId="{0AA97167-ED56-43DA-9376-DB7F65D4E280}"/>
          </ac:spMkLst>
        </pc:spChg>
      </pc:sldChg>
      <pc:sldChg chg="modSp mod">
        <pc:chgData name="Edwina Sweeney" userId="d294e9ef-4ab0-4f16-879b-dac3c1ab2440" providerId="ADAL" clId="{62202CBA-3481-429E-8258-4BFF5CAEBB63}" dt="2022-09-22T10:06:29.261" v="848" actId="20577"/>
        <pc:sldMkLst>
          <pc:docMk/>
          <pc:sldMk cId="2923142130" sldId="272"/>
        </pc:sldMkLst>
        <pc:spChg chg="mod">
          <ac:chgData name="Edwina Sweeney" userId="d294e9ef-4ab0-4f16-879b-dac3c1ab2440" providerId="ADAL" clId="{62202CBA-3481-429E-8258-4BFF5CAEBB63}" dt="2022-09-22T10:06:29.261" v="848" actId="20577"/>
          <ac:spMkLst>
            <pc:docMk/>
            <pc:sldMk cId="2923142130" sldId="272"/>
            <ac:spMk id="3" creationId="{8352CF6E-4C99-46FD-924E-4222EC1DF3F7}"/>
          </ac:spMkLst>
        </pc:spChg>
      </pc:sldChg>
      <pc:sldChg chg="modSp mod">
        <pc:chgData name="Edwina Sweeney" userId="d294e9ef-4ab0-4f16-879b-dac3c1ab2440" providerId="ADAL" clId="{62202CBA-3481-429E-8258-4BFF5CAEBB63}" dt="2022-09-20T13:45:17.651" v="499" actId="20577"/>
        <pc:sldMkLst>
          <pc:docMk/>
          <pc:sldMk cId="551477286" sldId="273"/>
        </pc:sldMkLst>
        <pc:spChg chg="mod">
          <ac:chgData name="Edwina Sweeney" userId="d294e9ef-4ab0-4f16-879b-dac3c1ab2440" providerId="ADAL" clId="{62202CBA-3481-429E-8258-4BFF5CAEBB63}" dt="2022-09-20T13:45:17.651" v="499" actId="20577"/>
          <ac:spMkLst>
            <pc:docMk/>
            <pc:sldMk cId="551477286" sldId="273"/>
            <ac:spMk id="3" creationId="{9F275744-B4A3-4275-8633-18194F102D07}"/>
          </ac:spMkLst>
        </pc:spChg>
      </pc:sldChg>
      <pc:sldChg chg="del">
        <pc:chgData name="Edwina Sweeney" userId="d294e9ef-4ab0-4f16-879b-dac3c1ab2440" providerId="ADAL" clId="{62202CBA-3481-429E-8258-4BFF5CAEBB63}" dt="2022-09-19T16:50:44.037" v="2" actId="47"/>
        <pc:sldMkLst>
          <pc:docMk/>
          <pc:sldMk cId="942129191" sldId="274"/>
        </pc:sldMkLst>
      </pc:sldChg>
      <pc:sldChg chg="del">
        <pc:chgData name="Edwina Sweeney" userId="d294e9ef-4ab0-4f16-879b-dac3c1ab2440" providerId="ADAL" clId="{62202CBA-3481-429E-8258-4BFF5CAEBB63}" dt="2022-09-19T16:50:44.037" v="2" actId="47"/>
        <pc:sldMkLst>
          <pc:docMk/>
          <pc:sldMk cId="1778208169" sldId="275"/>
        </pc:sldMkLst>
      </pc:sldChg>
      <pc:sldChg chg="modSp mod">
        <pc:chgData name="Edwina Sweeney" userId="d294e9ef-4ab0-4f16-879b-dac3c1ab2440" providerId="ADAL" clId="{62202CBA-3481-429E-8258-4BFF5CAEBB63}" dt="2022-09-22T09:50:49.527" v="730" actId="20577"/>
        <pc:sldMkLst>
          <pc:docMk/>
          <pc:sldMk cId="3621473460" sldId="276"/>
        </pc:sldMkLst>
        <pc:spChg chg="mod">
          <ac:chgData name="Edwina Sweeney" userId="d294e9ef-4ab0-4f16-879b-dac3c1ab2440" providerId="ADAL" clId="{62202CBA-3481-429E-8258-4BFF5CAEBB63}" dt="2022-09-22T09:50:49.527" v="730" actId="20577"/>
          <ac:spMkLst>
            <pc:docMk/>
            <pc:sldMk cId="3621473460" sldId="276"/>
            <ac:spMk id="3" creationId="{E8022DD5-6F07-7E94-E70A-2B4944494495}"/>
          </ac:spMkLst>
        </pc:spChg>
      </pc:sldChg>
      <pc:sldChg chg="modSp mod">
        <pc:chgData name="Edwina Sweeney" userId="d294e9ef-4ab0-4f16-879b-dac3c1ab2440" providerId="ADAL" clId="{62202CBA-3481-429E-8258-4BFF5CAEBB63}" dt="2022-09-20T13:10:52.143" v="134" actId="20577"/>
        <pc:sldMkLst>
          <pc:docMk/>
          <pc:sldMk cId="426824826" sldId="277"/>
        </pc:sldMkLst>
        <pc:spChg chg="mod">
          <ac:chgData name="Edwina Sweeney" userId="d294e9ef-4ab0-4f16-879b-dac3c1ab2440" providerId="ADAL" clId="{62202CBA-3481-429E-8258-4BFF5CAEBB63}" dt="2022-09-20T13:10:52.143" v="134" actId="20577"/>
          <ac:spMkLst>
            <pc:docMk/>
            <pc:sldMk cId="426824826" sldId="277"/>
            <ac:spMk id="4" creationId="{435C67F1-BA48-65FF-ABF9-B1D12AEB600F}"/>
          </ac:spMkLst>
        </pc:spChg>
      </pc:sldChg>
      <pc:sldChg chg="addSp delSp modSp mod ord">
        <pc:chgData name="Edwina Sweeney" userId="d294e9ef-4ab0-4f16-879b-dac3c1ab2440" providerId="ADAL" clId="{62202CBA-3481-429E-8258-4BFF5CAEBB63}" dt="2022-09-20T13:12:06.342" v="136"/>
        <pc:sldMkLst>
          <pc:docMk/>
          <pc:sldMk cId="1251384297" sldId="278"/>
        </pc:sldMkLst>
        <pc:spChg chg="del mod">
          <ac:chgData name="Edwina Sweeney" userId="d294e9ef-4ab0-4f16-879b-dac3c1ab2440" providerId="ADAL" clId="{62202CBA-3481-429E-8258-4BFF5CAEBB63}" dt="2022-09-20T12:46:43.190" v="83" actId="26606"/>
          <ac:spMkLst>
            <pc:docMk/>
            <pc:sldMk cId="1251384297" sldId="278"/>
            <ac:spMk id="3" creationId="{1A596639-5435-53F3-194B-6828E410C99C}"/>
          </ac:spMkLst>
        </pc:spChg>
        <pc:spChg chg="add mod">
          <ac:chgData name="Edwina Sweeney" userId="d294e9ef-4ab0-4f16-879b-dac3c1ab2440" providerId="ADAL" clId="{62202CBA-3481-429E-8258-4BFF5CAEBB63}" dt="2022-09-20T12:47:35.444" v="86" actId="14100"/>
          <ac:spMkLst>
            <pc:docMk/>
            <pc:sldMk cId="1251384297" sldId="278"/>
            <ac:spMk id="4" creationId="{32DAE832-4E78-73CE-4635-6D0DAF5C6D87}"/>
          </ac:spMkLst>
        </pc:spChg>
        <pc:graphicFrameChg chg="add">
          <ac:chgData name="Edwina Sweeney" userId="d294e9ef-4ab0-4f16-879b-dac3c1ab2440" providerId="ADAL" clId="{62202CBA-3481-429E-8258-4BFF5CAEBB63}" dt="2022-09-20T12:46:43.190" v="83" actId="26606"/>
          <ac:graphicFrameMkLst>
            <pc:docMk/>
            <pc:sldMk cId="1251384297" sldId="278"/>
            <ac:graphicFrameMk id="5" creationId="{0AD49E91-2806-37D3-B2A7-7C67A14BAD13}"/>
          </ac:graphicFrameMkLst>
        </pc:graphicFrameChg>
      </pc:sldChg>
      <pc:sldChg chg="addSp delSp modSp new mod modClrScheme chgLayout">
        <pc:chgData name="Edwina Sweeney" userId="d294e9ef-4ab0-4f16-879b-dac3c1ab2440" providerId="ADAL" clId="{62202CBA-3481-429E-8258-4BFF5CAEBB63}" dt="2022-09-20T12:44:48.229" v="74" actId="20577"/>
        <pc:sldMkLst>
          <pc:docMk/>
          <pc:sldMk cId="1456707349" sldId="279"/>
        </pc:sldMkLst>
        <pc:spChg chg="del mod ord">
          <ac:chgData name="Edwina Sweeney" userId="d294e9ef-4ab0-4f16-879b-dac3c1ab2440" providerId="ADAL" clId="{62202CBA-3481-429E-8258-4BFF5CAEBB63}" dt="2022-09-20T12:42:23.398" v="31" actId="700"/>
          <ac:spMkLst>
            <pc:docMk/>
            <pc:sldMk cId="1456707349" sldId="279"/>
            <ac:spMk id="2" creationId="{DA85D558-5E00-397E-892F-CC881B4F4267}"/>
          </ac:spMkLst>
        </pc:spChg>
        <pc:spChg chg="del">
          <ac:chgData name="Edwina Sweeney" userId="d294e9ef-4ab0-4f16-879b-dac3c1ab2440" providerId="ADAL" clId="{62202CBA-3481-429E-8258-4BFF5CAEBB63}" dt="2022-09-20T12:42:23.398" v="31" actId="700"/>
          <ac:spMkLst>
            <pc:docMk/>
            <pc:sldMk cId="1456707349" sldId="279"/>
            <ac:spMk id="3" creationId="{57A13A4A-4F48-C9CB-D48D-B0D1555B0993}"/>
          </ac:spMkLst>
        </pc:spChg>
        <pc:spChg chg="del mod ord">
          <ac:chgData name="Edwina Sweeney" userId="d294e9ef-4ab0-4f16-879b-dac3c1ab2440" providerId="ADAL" clId="{62202CBA-3481-429E-8258-4BFF5CAEBB63}" dt="2022-09-20T12:42:23.398" v="31" actId="700"/>
          <ac:spMkLst>
            <pc:docMk/>
            <pc:sldMk cId="1456707349" sldId="279"/>
            <ac:spMk id="4" creationId="{074BE429-EC8D-A410-C3B1-A79F3CA0F801}"/>
          </ac:spMkLst>
        </pc:spChg>
        <pc:spChg chg="del">
          <ac:chgData name="Edwina Sweeney" userId="d294e9ef-4ab0-4f16-879b-dac3c1ab2440" providerId="ADAL" clId="{62202CBA-3481-429E-8258-4BFF5CAEBB63}" dt="2022-09-20T12:42:23.398" v="31" actId="700"/>
          <ac:spMkLst>
            <pc:docMk/>
            <pc:sldMk cId="1456707349" sldId="279"/>
            <ac:spMk id="5" creationId="{95A860AD-C51B-C514-6A49-6C20E67A5C82}"/>
          </ac:spMkLst>
        </pc:spChg>
        <pc:spChg chg="del">
          <ac:chgData name="Edwina Sweeney" userId="d294e9ef-4ab0-4f16-879b-dac3c1ab2440" providerId="ADAL" clId="{62202CBA-3481-429E-8258-4BFF5CAEBB63}" dt="2022-09-20T12:42:23.398" v="31" actId="700"/>
          <ac:spMkLst>
            <pc:docMk/>
            <pc:sldMk cId="1456707349" sldId="279"/>
            <ac:spMk id="6" creationId="{55AB5A38-BDF1-C2B0-8F2A-08AF76650C59}"/>
          </ac:spMkLst>
        </pc:spChg>
        <pc:spChg chg="add mod ord">
          <ac:chgData name="Edwina Sweeney" userId="d294e9ef-4ab0-4f16-879b-dac3c1ab2440" providerId="ADAL" clId="{62202CBA-3481-429E-8258-4BFF5CAEBB63}" dt="2022-09-20T12:44:48.229" v="74" actId="20577"/>
          <ac:spMkLst>
            <pc:docMk/>
            <pc:sldMk cId="1456707349" sldId="279"/>
            <ac:spMk id="7" creationId="{9E6E392A-EC0C-80F6-8962-288965096C2A}"/>
          </ac:spMkLst>
        </pc:spChg>
        <pc:spChg chg="add del mod ord">
          <ac:chgData name="Edwina Sweeney" userId="d294e9ef-4ab0-4f16-879b-dac3c1ab2440" providerId="ADAL" clId="{62202CBA-3481-429E-8258-4BFF5CAEBB63}" dt="2022-09-20T12:42:26.126" v="32" actId="22"/>
          <ac:spMkLst>
            <pc:docMk/>
            <pc:sldMk cId="1456707349" sldId="279"/>
            <ac:spMk id="8" creationId="{A0C8B6B9-7346-EA22-6E2E-9DBDF2900C92}"/>
          </ac:spMkLst>
        </pc:spChg>
        <pc:picChg chg="add mod ord">
          <ac:chgData name="Edwina Sweeney" userId="d294e9ef-4ab0-4f16-879b-dac3c1ab2440" providerId="ADAL" clId="{62202CBA-3481-429E-8258-4BFF5CAEBB63}" dt="2022-09-20T12:42:26.126" v="32" actId="22"/>
          <ac:picMkLst>
            <pc:docMk/>
            <pc:sldMk cId="1456707349" sldId="279"/>
            <ac:picMk id="10" creationId="{F0223ADA-9190-DD34-7DB6-299DACA587AE}"/>
          </ac:picMkLst>
        </pc:picChg>
      </pc:sldChg>
      <pc:sldChg chg="addSp delSp modSp new mod">
        <pc:chgData name="Edwina Sweeney" userId="d294e9ef-4ab0-4f16-879b-dac3c1ab2440" providerId="ADAL" clId="{62202CBA-3481-429E-8258-4BFF5CAEBB63}" dt="2022-09-22T10:02:33.172" v="831" actId="20577"/>
        <pc:sldMkLst>
          <pc:docMk/>
          <pc:sldMk cId="4234936651" sldId="280"/>
        </pc:sldMkLst>
        <pc:spChg chg="mod">
          <ac:chgData name="Edwina Sweeney" userId="d294e9ef-4ab0-4f16-879b-dac3c1ab2440" providerId="ADAL" clId="{62202CBA-3481-429E-8258-4BFF5CAEBB63}" dt="2022-09-20T13:41:21.698" v="481" actId="20577"/>
          <ac:spMkLst>
            <pc:docMk/>
            <pc:sldMk cId="4234936651" sldId="280"/>
            <ac:spMk id="2" creationId="{4DA95842-0B40-C1F1-54D0-06F42E2EDCFF}"/>
          </ac:spMkLst>
        </pc:spChg>
        <pc:spChg chg="mod">
          <ac:chgData name="Edwina Sweeney" userId="d294e9ef-4ab0-4f16-879b-dac3c1ab2440" providerId="ADAL" clId="{62202CBA-3481-429E-8258-4BFF5CAEBB63}" dt="2022-09-20T13:33:40.617" v="383" actId="313"/>
          <ac:spMkLst>
            <pc:docMk/>
            <pc:sldMk cId="4234936651" sldId="280"/>
            <ac:spMk id="3" creationId="{BD7F6624-9586-C720-28F3-BD6B69C425BB}"/>
          </ac:spMkLst>
        </pc:spChg>
        <pc:spChg chg="mod">
          <ac:chgData name="Edwina Sweeney" userId="d294e9ef-4ab0-4f16-879b-dac3c1ab2440" providerId="ADAL" clId="{62202CBA-3481-429E-8258-4BFF5CAEBB63}" dt="2022-09-22T10:02:33.172" v="831" actId="20577"/>
          <ac:spMkLst>
            <pc:docMk/>
            <pc:sldMk cId="4234936651" sldId="280"/>
            <ac:spMk id="4" creationId="{3B2619FE-DDE2-5CCE-8A03-079C831DB039}"/>
          </ac:spMkLst>
        </pc:spChg>
        <pc:spChg chg="mod">
          <ac:chgData name="Edwina Sweeney" userId="d294e9ef-4ab0-4f16-879b-dac3c1ab2440" providerId="ADAL" clId="{62202CBA-3481-429E-8258-4BFF5CAEBB63}" dt="2022-09-20T13:44:11.570" v="494" actId="6549"/>
          <ac:spMkLst>
            <pc:docMk/>
            <pc:sldMk cId="4234936651" sldId="280"/>
            <ac:spMk id="6" creationId="{97FC95D1-E275-E5BF-AD9F-6D918117227B}"/>
          </ac:spMkLst>
        </pc:spChg>
        <pc:spChg chg="add del">
          <ac:chgData name="Edwina Sweeney" userId="d294e9ef-4ab0-4f16-879b-dac3c1ab2440" providerId="ADAL" clId="{62202CBA-3481-429E-8258-4BFF5CAEBB63}" dt="2022-09-20T13:42:00.372" v="485"/>
          <ac:spMkLst>
            <pc:docMk/>
            <pc:sldMk cId="4234936651" sldId="280"/>
            <ac:spMk id="7" creationId="{C8DB3599-5980-2833-DE5B-7BC6113FABF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E0513-C117-4F70-8AB4-FBEA010CA36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813F9-B122-4481-A7DB-4A01B1016815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Task.Start() -   </a:t>
          </a:r>
          <a:r>
            <a:rPr lang="en-GB" b="0" i="0"/>
            <a:t>Creates a new Task and gives it the Action to run. It queues the Task to the target TaskScheduler and then it starts it.   </a:t>
          </a:r>
          <a:endParaRPr lang="en-US"/>
        </a:p>
      </dgm:t>
    </dgm:pt>
    <dgm:pt modelId="{6B9B4670-D48F-4773-90E7-0BCC8FCBC3AD}" type="parTrans" cxnId="{71913F37-4CB6-4A34-90AA-B08B7CEFF686}">
      <dgm:prSet/>
      <dgm:spPr/>
      <dgm:t>
        <a:bodyPr/>
        <a:lstStyle/>
        <a:p>
          <a:endParaRPr lang="en-US"/>
        </a:p>
      </dgm:t>
    </dgm:pt>
    <dgm:pt modelId="{9CA6DD0C-E178-4726-81CF-1B6F1CFBD48B}" type="sibTrans" cxnId="{71913F37-4CB6-4A34-90AA-B08B7CEFF6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4648E7-1B74-4135-8851-DC54541560E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Synchronization must take place otherwise</a:t>
          </a:r>
          <a:r>
            <a:rPr lang="en-GB" b="0" i="0" dirty="0"/>
            <a:t> multiple threads may try to start a task.</a:t>
          </a:r>
          <a:endParaRPr lang="en-US" dirty="0"/>
        </a:p>
      </dgm:t>
    </dgm:pt>
    <dgm:pt modelId="{0B3FD237-E634-4F0E-8AB5-D4131D9C8EC8}" type="parTrans" cxnId="{B20F814A-9102-4446-B28A-5101723882D9}">
      <dgm:prSet/>
      <dgm:spPr/>
      <dgm:t>
        <a:bodyPr/>
        <a:lstStyle/>
        <a:p>
          <a:endParaRPr lang="en-US"/>
        </a:p>
      </dgm:t>
    </dgm:pt>
    <dgm:pt modelId="{6A1D2CF5-D935-42D6-B768-8B6AD7636D1B}" type="sibTrans" cxnId="{B20F814A-9102-4446-B28A-5101723882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678568-ED18-4A83-B7EF-FD929DCC27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Task.Run(Action)</a:t>
          </a:r>
          <a:r>
            <a:rPr lang="en-GB" b="0" i="0"/>
            <a:t>: Task.Run() gives the Action to run on the </a:t>
          </a:r>
          <a:r>
            <a:rPr lang="en-GB" b="1" i="0"/>
            <a:t>ThreadPool</a:t>
          </a:r>
          <a:r>
            <a:rPr lang="en-GB" b="0" i="0"/>
            <a:t>, which takes a thread from the ThreadPool and runs our code on that thread as per schedule and availability.</a:t>
          </a:r>
          <a:endParaRPr lang="en-US"/>
        </a:p>
      </dgm:t>
    </dgm:pt>
    <dgm:pt modelId="{3BCDC1A3-6C9B-4034-95AC-43A5E03945E4}" type="parTrans" cxnId="{9A9074D5-5BE3-4BAE-9B52-DA17DC2E30E8}">
      <dgm:prSet/>
      <dgm:spPr/>
      <dgm:t>
        <a:bodyPr/>
        <a:lstStyle/>
        <a:p>
          <a:endParaRPr lang="en-US"/>
        </a:p>
      </dgm:t>
    </dgm:pt>
    <dgm:pt modelId="{6761DB1B-4609-4DD7-A24E-38A29BEF69AB}" type="sibTrans" cxnId="{9A9074D5-5BE3-4BAE-9B52-DA17DC2E30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205419-B9DE-43FA-8CC5-CF00F6A02A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will use both but better to stick with Task.Run() most of the time.</a:t>
          </a:r>
          <a:endParaRPr lang="en-US"/>
        </a:p>
      </dgm:t>
    </dgm:pt>
    <dgm:pt modelId="{7164F67E-28BE-4BF1-8A8E-C43D2BDF3B62}" type="parTrans" cxnId="{17A3C2B1-8883-4318-86AD-A7E8401F3408}">
      <dgm:prSet/>
      <dgm:spPr/>
      <dgm:t>
        <a:bodyPr/>
        <a:lstStyle/>
        <a:p>
          <a:endParaRPr lang="en-US"/>
        </a:p>
      </dgm:t>
    </dgm:pt>
    <dgm:pt modelId="{F0CD6A33-3F19-4003-87A6-8E5156269270}" type="sibTrans" cxnId="{17A3C2B1-8883-4318-86AD-A7E8401F3408}">
      <dgm:prSet/>
      <dgm:spPr/>
      <dgm:t>
        <a:bodyPr/>
        <a:lstStyle/>
        <a:p>
          <a:endParaRPr lang="en-US"/>
        </a:p>
      </dgm:t>
    </dgm:pt>
    <dgm:pt modelId="{387CFDB7-3354-4DF9-B168-EEC170138FC6}" type="pres">
      <dgm:prSet presAssocID="{F35E0513-C117-4F70-8AB4-FBEA010CA367}" presName="root" presStyleCnt="0">
        <dgm:presLayoutVars>
          <dgm:dir/>
          <dgm:resizeHandles val="exact"/>
        </dgm:presLayoutVars>
      </dgm:prSet>
      <dgm:spPr/>
    </dgm:pt>
    <dgm:pt modelId="{AA6EAE2A-7EFF-46BA-8A7B-BAAD093F6D01}" type="pres">
      <dgm:prSet presAssocID="{F35E0513-C117-4F70-8AB4-FBEA010CA367}" presName="container" presStyleCnt="0">
        <dgm:presLayoutVars>
          <dgm:dir/>
          <dgm:resizeHandles val="exact"/>
        </dgm:presLayoutVars>
      </dgm:prSet>
      <dgm:spPr/>
    </dgm:pt>
    <dgm:pt modelId="{8BFCC0A7-BFC4-4EE8-8252-43C4CAA014D4}" type="pres">
      <dgm:prSet presAssocID="{936813F9-B122-4481-A7DB-4A01B1016815}" presName="compNode" presStyleCnt="0"/>
      <dgm:spPr/>
    </dgm:pt>
    <dgm:pt modelId="{2B3914C8-A05C-4DBF-8219-532674F62377}" type="pres">
      <dgm:prSet presAssocID="{936813F9-B122-4481-A7DB-4A01B1016815}" presName="iconBgRect" presStyleLbl="bgShp" presStyleIdx="0" presStyleCnt="4"/>
      <dgm:spPr/>
    </dgm:pt>
    <dgm:pt modelId="{A0E43656-00EC-4216-8ED4-D51A062DE053}" type="pres">
      <dgm:prSet presAssocID="{936813F9-B122-4481-A7DB-4A01B10168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213ADF41-B970-473B-8C35-0C4EA64C13A1}" type="pres">
      <dgm:prSet presAssocID="{936813F9-B122-4481-A7DB-4A01B1016815}" presName="spaceRect" presStyleCnt="0"/>
      <dgm:spPr/>
    </dgm:pt>
    <dgm:pt modelId="{67DDAF93-FC14-484E-A975-1C69F9812E93}" type="pres">
      <dgm:prSet presAssocID="{936813F9-B122-4481-A7DB-4A01B1016815}" presName="textRect" presStyleLbl="revTx" presStyleIdx="0" presStyleCnt="4">
        <dgm:presLayoutVars>
          <dgm:chMax val="1"/>
          <dgm:chPref val="1"/>
        </dgm:presLayoutVars>
      </dgm:prSet>
      <dgm:spPr/>
    </dgm:pt>
    <dgm:pt modelId="{5A26643E-E5FB-4456-A32E-F50A25740B7B}" type="pres">
      <dgm:prSet presAssocID="{9CA6DD0C-E178-4726-81CF-1B6F1CFBD48B}" presName="sibTrans" presStyleLbl="sibTrans2D1" presStyleIdx="0" presStyleCnt="0"/>
      <dgm:spPr/>
    </dgm:pt>
    <dgm:pt modelId="{53A8458C-7ABD-4A60-BA45-1707CAE9F115}" type="pres">
      <dgm:prSet presAssocID="{1B4648E7-1B74-4135-8851-DC54541560E1}" presName="compNode" presStyleCnt="0"/>
      <dgm:spPr/>
    </dgm:pt>
    <dgm:pt modelId="{14060EDA-745D-4379-89E9-636FF0E4F006}" type="pres">
      <dgm:prSet presAssocID="{1B4648E7-1B74-4135-8851-DC54541560E1}" presName="iconBgRect" presStyleLbl="bgShp" presStyleIdx="1" presStyleCnt="4"/>
      <dgm:spPr/>
    </dgm:pt>
    <dgm:pt modelId="{ED64D366-0B1B-4F1D-BD73-88E03D3AD7E4}" type="pres">
      <dgm:prSet presAssocID="{1B4648E7-1B74-4135-8851-DC54541560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7A6F6FE-2FC8-496D-AB54-CD8589132139}" type="pres">
      <dgm:prSet presAssocID="{1B4648E7-1B74-4135-8851-DC54541560E1}" presName="spaceRect" presStyleCnt="0"/>
      <dgm:spPr/>
    </dgm:pt>
    <dgm:pt modelId="{D0F3D844-8FAF-4CFA-8D13-11CB0D4E6A93}" type="pres">
      <dgm:prSet presAssocID="{1B4648E7-1B74-4135-8851-DC54541560E1}" presName="textRect" presStyleLbl="revTx" presStyleIdx="1" presStyleCnt="4">
        <dgm:presLayoutVars>
          <dgm:chMax val="1"/>
          <dgm:chPref val="1"/>
        </dgm:presLayoutVars>
      </dgm:prSet>
      <dgm:spPr/>
    </dgm:pt>
    <dgm:pt modelId="{7E2F2801-4524-4948-8517-2DBD817867C1}" type="pres">
      <dgm:prSet presAssocID="{6A1D2CF5-D935-42D6-B768-8B6AD7636D1B}" presName="sibTrans" presStyleLbl="sibTrans2D1" presStyleIdx="0" presStyleCnt="0"/>
      <dgm:spPr/>
    </dgm:pt>
    <dgm:pt modelId="{B29EAE4E-D503-4150-A7E6-16E33067A12C}" type="pres">
      <dgm:prSet presAssocID="{50678568-ED18-4A83-B7EF-FD929DCC2747}" presName="compNode" presStyleCnt="0"/>
      <dgm:spPr/>
    </dgm:pt>
    <dgm:pt modelId="{F2DF4D96-7716-4A2F-B9E1-3FCC8304E541}" type="pres">
      <dgm:prSet presAssocID="{50678568-ED18-4A83-B7EF-FD929DCC2747}" presName="iconBgRect" presStyleLbl="bgShp" presStyleIdx="2" presStyleCnt="4"/>
      <dgm:spPr/>
    </dgm:pt>
    <dgm:pt modelId="{E493155F-161F-495A-BCF6-B06890E431EE}" type="pres">
      <dgm:prSet presAssocID="{50678568-ED18-4A83-B7EF-FD929DCC27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2C839A4-A718-46CD-88D7-E686582C0C2C}" type="pres">
      <dgm:prSet presAssocID="{50678568-ED18-4A83-B7EF-FD929DCC2747}" presName="spaceRect" presStyleCnt="0"/>
      <dgm:spPr/>
    </dgm:pt>
    <dgm:pt modelId="{43013D67-4DCB-4C65-A49A-48AC3DFF2FB8}" type="pres">
      <dgm:prSet presAssocID="{50678568-ED18-4A83-B7EF-FD929DCC2747}" presName="textRect" presStyleLbl="revTx" presStyleIdx="2" presStyleCnt="4">
        <dgm:presLayoutVars>
          <dgm:chMax val="1"/>
          <dgm:chPref val="1"/>
        </dgm:presLayoutVars>
      </dgm:prSet>
      <dgm:spPr/>
    </dgm:pt>
    <dgm:pt modelId="{5B32B140-A323-46F8-9DC1-5113DCE308F7}" type="pres">
      <dgm:prSet presAssocID="{6761DB1B-4609-4DD7-A24E-38A29BEF69AB}" presName="sibTrans" presStyleLbl="sibTrans2D1" presStyleIdx="0" presStyleCnt="0"/>
      <dgm:spPr/>
    </dgm:pt>
    <dgm:pt modelId="{8F0185C3-1009-40BF-A35B-0DE49B00F509}" type="pres">
      <dgm:prSet presAssocID="{75205419-B9DE-43FA-8CC5-CF00F6A02A56}" presName="compNode" presStyleCnt="0"/>
      <dgm:spPr/>
    </dgm:pt>
    <dgm:pt modelId="{A8B352DD-1AE2-481C-BD93-BACDE329E17D}" type="pres">
      <dgm:prSet presAssocID="{75205419-B9DE-43FA-8CC5-CF00F6A02A56}" presName="iconBgRect" presStyleLbl="bgShp" presStyleIdx="3" presStyleCnt="4"/>
      <dgm:spPr/>
    </dgm:pt>
    <dgm:pt modelId="{C6CDB8C8-1069-489E-9DF4-45691CBF86CA}" type="pres">
      <dgm:prSet presAssocID="{75205419-B9DE-43FA-8CC5-CF00F6A02A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45915FF-7E3F-4E86-B7EF-0D081DE5C850}" type="pres">
      <dgm:prSet presAssocID="{75205419-B9DE-43FA-8CC5-CF00F6A02A56}" presName="spaceRect" presStyleCnt="0"/>
      <dgm:spPr/>
    </dgm:pt>
    <dgm:pt modelId="{5B841F1D-C57B-41B2-B40C-75824B9C799F}" type="pres">
      <dgm:prSet presAssocID="{75205419-B9DE-43FA-8CC5-CF00F6A02A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93F60A-86BE-4AB0-B6BA-A1F13A2FA02E}" type="presOf" srcId="{6761DB1B-4609-4DD7-A24E-38A29BEF69AB}" destId="{5B32B140-A323-46F8-9DC1-5113DCE308F7}" srcOrd="0" destOrd="0" presId="urn:microsoft.com/office/officeart/2018/2/layout/IconCircleList"/>
    <dgm:cxn modelId="{71913F37-4CB6-4A34-90AA-B08B7CEFF686}" srcId="{F35E0513-C117-4F70-8AB4-FBEA010CA367}" destId="{936813F9-B122-4481-A7DB-4A01B1016815}" srcOrd="0" destOrd="0" parTransId="{6B9B4670-D48F-4773-90E7-0BCC8FCBC3AD}" sibTransId="{9CA6DD0C-E178-4726-81CF-1B6F1CFBD48B}"/>
    <dgm:cxn modelId="{6311A33F-A810-4C8D-A885-2A7FE30192B7}" type="presOf" srcId="{9CA6DD0C-E178-4726-81CF-1B6F1CFBD48B}" destId="{5A26643E-E5FB-4456-A32E-F50A25740B7B}" srcOrd="0" destOrd="0" presId="urn:microsoft.com/office/officeart/2018/2/layout/IconCircleList"/>
    <dgm:cxn modelId="{5B4D1F64-6A2F-4758-9459-F468FE67E20D}" type="presOf" srcId="{75205419-B9DE-43FA-8CC5-CF00F6A02A56}" destId="{5B841F1D-C57B-41B2-B40C-75824B9C799F}" srcOrd="0" destOrd="0" presId="urn:microsoft.com/office/officeart/2018/2/layout/IconCircleList"/>
    <dgm:cxn modelId="{B20F814A-9102-4446-B28A-5101723882D9}" srcId="{F35E0513-C117-4F70-8AB4-FBEA010CA367}" destId="{1B4648E7-1B74-4135-8851-DC54541560E1}" srcOrd="1" destOrd="0" parTransId="{0B3FD237-E634-4F0E-8AB5-D4131D9C8EC8}" sibTransId="{6A1D2CF5-D935-42D6-B768-8B6AD7636D1B}"/>
    <dgm:cxn modelId="{42E56E82-A19D-4B36-A36D-1717A3B7EE81}" type="presOf" srcId="{50678568-ED18-4A83-B7EF-FD929DCC2747}" destId="{43013D67-4DCB-4C65-A49A-48AC3DFF2FB8}" srcOrd="0" destOrd="0" presId="urn:microsoft.com/office/officeart/2018/2/layout/IconCircleList"/>
    <dgm:cxn modelId="{4940359E-807D-4D4D-9C67-62AA02B65F27}" type="presOf" srcId="{936813F9-B122-4481-A7DB-4A01B1016815}" destId="{67DDAF93-FC14-484E-A975-1C69F9812E93}" srcOrd="0" destOrd="0" presId="urn:microsoft.com/office/officeart/2018/2/layout/IconCircleList"/>
    <dgm:cxn modelId="{282675AD-3185-4927-BA07-516C70D2FDAD}" type="presOf" srcId="{1B4648E7-1B74-4135-8851-DC54541560E1}" destId="{D0F3D844-8FAF-4CFA-8D13-11CB0D4E6A93}" srcOrd="0" destOrd="0" presId="urn:microsoft.com/office/officeart/2018/2/layout/IconCircleList"/>
    <dgm:cxn modelId="{17A3C2B1-8883-4318-86AD-A7E8401F3408}" srcId="{F35E0513-C117-4F70-8AB4-FBEA010CA367}" destId="{75205419-B9DE-43FA-8CC5-CF00F6A02A56}" srcOrd="3" destOrd="0" parTransId="{7164F67E-28BE-4BF1-8A8E-C43D2BDF3B62}" sibTransId="{F0CD6A33-3F19-4003-87A6-8E5156269270}"/>
    <dgm:cxn modelId="{9A9074D5-5BE3-4BAE-9B52-DA17DC2E30E8}" srcId="{F35E0513-C117-4F70-8AB4-FBEA010CA367}" destId="{50678568-ED18-4A83-B7EF-FD929DCC2747}" srcOrd="2" destOrd="0" parTransId="{3BCDC1A3-6C9B-4034-95AC-43A5E03945E4}" sibTransId="{6761DB1B-4609-4DD7-A24E-38A29BEF69AB}"/>
    <dgm:cxn modelId="{42F162EA-349B-4177-B301-AF1CEA9B6798}" type="presOf" srcId="{F35E0513-C117-4F70-8AB4-FBEA010CA367}" destId="{387CFDB7-3354-4DF9-B168-EEC170138FC6}" srcOrd="0" destOrd="0" presId="urn:microsoft.com/office/officeart/2018/2/layout/IconCircleList"/>
    <dgm:cxn modelId="{198BFBF9-2917-4B97-A360-909AB74E1137}" type="presOf" srcId="{6A1D2CF5-D935-42D6-B768-8B6AD7636D1B}" destId="{7E2F2801-4524-4948-8517-2DBD817867C1}" srcOrd="0" destOrd="0" presId="urn:microsoft.com/office/officeart/2018/2/layout/IconCircleList"/>
    <dgm:cxn modelId="{7A38A268-436C-4C1B-A574-990D95DE5D18}" type="presParOf" srcId="{387CFDB7-3354-4DF9-B168-EEC170138FC6}" destId="{AA6EAE2A-7EFF-46BA-8A7B-BAAD093F6D01}" srcOrd="0" destOrd="0" presId="urn:microsoft.com/office/officeart/2018/2/layout/IconCircleList"/>
    <dgm:cxn modelId="{B2C806E3-CF12-49C8-8981-896F6F9F75FC}" type="presParOf" srcId="{AA6EAE2A-7EFF-46BA-8A7B-BAAD093F6D01}" destId="{8BFCC0A7-BFC4-4EE8-8252-43C4CAA014D4}" srcOrd="0" destOrd="0" presId="urn:microsoft.com/office/officeart/2018/2/layout/IconCircleList"/>
    <dgm:cxn modelId="{CE2C5761-8D48-41A4-9729-BA6BB2461588}" type="presParOf" srcId="{8BFCC0A7-BFC4-4EE8-8252-43C4CAA014D4}" destId="{2B3914C8-A05C-4DBF-8219-532674F62377}" srcOrd="0" destOrd="0" presId="urn:microsoft.com/office/officeart/2018/2/layout/IconCircleList"/>
    <dgm:cxn modelId="{BAB08EB5-65E2-42C4-9DED-3481C3ACDCF9}" type="presParOf" srcId="{8BFCC0A7-BFC4-4EE8-8252-43C4CAA014D4}" destId="{A0E43656-00EC-4216-8ED4-D51A062DE053}" srcOrd="1" destOrd="0" presId="urn:microsoft.com/office/officeart/2018/2/layout/IconCircleList"/>
    <dgm:cxn modelId="{5E9D2A21-32FF-4534-90FA-34777EDC8291}" type="presParOf" srcId="{8BFCC0A7-BFC4-4EE8-8252-43C4CAA014D4}" destId="{213ADF41-B970-473B-8C35-0C4EA64C13A1}" srcOrd="2" destOrd="0" presId="urn:microsoft.com/office/officeart/2018/2/layout/IconCircleList"/>
    <dgm:cxn modelId="{244C67BF-0C50-48F9-A979-A619CB918FC1}" type="presParOf" srcId="{8BFCC0A7-BFC4-4EE8-8252-43C4CAA014D4}" destId="{67DDAF93-FC14-484E-A975-1C69F9812E93}" srcOrd="3" destOrd="0" presId="urn:microsoft.com/office/officeart/2018/2/layout/IconCircleList"/>
    <dgm:cxn modelId="{7D40A799-D19B-4A7A-A2E6-42BCEFC19B10}" type="presParOf" srcId="{AA6EAE2A-7EFF-46BA-8A7B-BAAD093F6D01}" destId="{5A26643E-E5FB-4456-A32E-F50A25740B7B}" srcOrd="1" destOrd="0" presId="urn:microsoft.com/office/officeart/2018/2/layout/IconCircleList"/>
    <dgm:cxn modelId="{A9077811-2420-4771-81B4-733DF1EB6B88}" type="presParOf" srcId="{AA6EAE2A-7EFF-46BA-8A7B-BAAD093F6D01}" destId="{53A8458C-7ABD-4A60-BA45-1707CAE9F115}" srcOrd="2" destOrd="0" presId="urn:microsoft.com/office/officeart/2018/2/layout/IconCircleList"/>
    <dgm:cxn modelId="{AFE0EFAE-2FDB-477E-A55D-9E2B78512968}" type="presParOf" srcId="{53A8458C-7ABD-4A60-BA45-1707CAE9F115}" destId="{14060EDA-745D-4379-89E9-636FF0E4F006}" srcOrd="0" destOrd="0" presId="urn:microsoft.com/office/officeart/2018/2/layout/IconCircleList"/>
    <dgm:cxn modelId="{34DDE035-F52D-46BE-BEBC-CF364629C8D1}" type="presParOf" srcId="{53A8458C-7ABD-4A60-BA45-1707CAE9F115}" destId="{ED64D366-0B1B-4F1D-BD73-88E03D3AD7E4}" srcOrd="1" destOrd="0" presId="urn:microsoft.com/office/officeart/2018/2/layout/IconCircleList"/>
    <dgm:cxn modelId="{618301FD-963A-414E-B6A4-6A87F5112698}" type="presParOf" srcId="{53A8458C-7ABD-4A60-BA45-1707CAE9F115}" destId="{C7A6F6FE-2FC8-496D-AB54-CD8589132139}" srcOrd="2" destOrd="0" presId="urn:microsoft.com/office/officeart/2018/2/layout/IconCircleList"/>
    <dgm:cxn modelId="{F94B2969-767B-41A4-AD94-9E7A2B49A083}" type="presParOf" srcId="{53A8458C-7ABD-4A60-BA45-1707CAE9F115}" destId="{D0F3D844-8FAF-4CFA-8D13-11CB0D4E6A93}" srcOrd="3" destOrd="0" presId="urn:microsoft.com/office/officeart/2018/2/layout/IconCircleList"/>
    <dgm:cxn modelId="{809C9E1F-E69B-4FED-AC0C-2E0FEB231B7F}" type="presParOf" srcId="{AA6EAE2A-7EFF-46BA-8A7B-BAAD093F6D01}" destId="{7E2F2801-4524-4948-8517-2DBD817867C1}" srcOrd="3" destOrd="0" presId="urn:microsoft.com/office/officeart/2018/2/layout/IconCircleList"/>
    <dgm:cxn modelId="{1EE3328A-DAA1-4A33-84F8-051E2F159048}" type="presParOf" srcId="{AA6EAE2A-7EFF-46BA-8A7B-BAAD093F6D01}" destId="{B29EAE4E-D503-4150-A7E6-16E33067A12C}" srcOrd="4" destOrd="0" presId="urn:microsoft.com/office/officeart/2018/2/layout/IconCircleList"/>
    <dgm:cxn modelId="{E29B0821-2EBC-46AD-B93B-5CC718978C34}" type="presParOf" srcId="{B29EAE4E-D503-4150-A7E6-16E33067A12C}" destId="{F2DF4D96-7716-4A2F-B9E1-3FCC8304E541}" srcOrd="0" destOrd="0" presId="urn:microsoft.com/office/officeart/2018/2/layout/IconCircleList"/>
    <dgm:cxn modelId="{C9CFA6BA-A9D8-4EBE-8BBB-C07CFB2A55A9}" type="presParOf" srcId="{B29EAE4E-D503-4150-A7E6-16E33067A12C}" destId="{E493155F-161F-495A-BCF6-B06890E431EE}" srcOrd="1" destOrd="0" presId="urn:microsoft.com/office/officeart/2018/2/layout/IconCircleList"/>
    <dgm:cxn modelId="{4BD992A6-F1F9-4626-8C2B-FE9117537997}" type="presParOf" srcId="{B29EAE4E-D503-4150-A7E6-16E33067A12C}" destId="{92C839A4-A718-46CD-88D7-E686582C0C2C}" srcOrd="2" destOrd="0" presId="urn:microsoft.com/office/officeart/2018/2/layout/IconCircleList"/>
    <dgm:cxn modelId="{9F40614E-287C-4A61-ACC5-1A9EFB8AD5C3}" type="presParOf" srcId="{B29EAE4E-D503-4150-A7E6-16E33067A12C}" destId="{43013D67-4DCB-4C65-A49A-48AC3DFF2FB8}" srcOrd="3" destOrd="0" presId="urn:microsoft.com/office/officeart/2018/2/layout/IconCircleList"/>
    <dgm:cxn modelId="{23816B64-06A3-4458-A200-2E31126410BD}" type="presParOf" srcId="{AA6EAE2A-7EFF-46BA-8A7B-BAAD093F6D01}" destId="{5B32B140-A323-46F8-9DC1-5113DCE308F7}" srcOrd="5" destOrd="0" presId="urn:microsoft.com/office/officeart/2018/2/layout/IconCircleList"/>
    <dgm:cxn modelId="{50E83910-CF6C-4DAC-B9C8-502A828E7A69}" type="presParOf" srcId="{AA6EAE2A-7EFF-46BA-8A7B-BAAD093F6D01}" destId="{8F0185C3-1009-40BF-A35B-0DE49B00F509}" srcOrd="6" destOrd="0" presId="urn:microsoft.com/office/officeart/2018/2/layout/IconCircleList"/>
    <dgm:cxn modelId="{533FE29A-5C1D-46AA-A8EA-F272B1EC16ED}" type="presParOf" srcId="{8F0185C3-1009-40BF-A35B-0DE49B00F509}" destId="{A8B352DD-1AE2-481C-BD93-BACDE329E17D}" srcOrd="0" destOrd="0" presId="urn:microsoft.com/office/officeart/2018/2/layout/IconCircleList"/>
    <dgm:cxn modelId="{3AEB4181-7ACD-4D7E-B5F4-4E7CBD122F4D}" type="presParOf" srcId="{8F0185C3-1009-40BF-A35B-0DE49B00F509}" destId="{C6CDB8C8-1069-489E-9DF4-45691CBF86CA}" srcOrd="1" destOrd="0" presId="urn:microsoft.com/office/officeart/2018/2/layout/IconCircleList"/>
    <dgm:cxn modelId="{B17A6B79-1D07-41C1-94F9-805372A0E13D}" type="presParOf" srcId="{8F0185C3-1009-40BF-A35B-0DE49B00F509}" destId="{A45915FF-7E3F-4E86-B7EF-0D081DE5C850}" srcOrd="2" destOrd="0" presId="urn:microsoft.com/office/officeart/2018/2/layout/IconCircleList"/>
    <dgm:cxn modelId="{6CC950A9-74DD-4697-B074-2843A05EEC0D}" type="presParOf" srcId="{8F0185C3-1009-40BF-A35B-0DE49B00F509}" destId="{5B841F1D-C57B-41B2-B40C-75824B9C79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914C8-A05C-4DBF-8219-532674F62377}">
      <dsp:nvSpPr>
        <dsp:cNvPr id="0" name=""/>
        <dsp:cNvSpPr/>
      </dsp:nvSpPr>
      <dsp:spPr>
        <a:xfrm>
          <a:off x="170604" y="601884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43656-00EC-4216-8ED4-D51A062DE053}">
      <dsp:nvSpPr>
        <dsp:cNvPr id="0" name=""/>
        <dsp:cNvSpPr/>
      </dsp:nvSpPr>
      <dsp:spPr>
        <a:xfrm>
          <a:off x="409845" y="841124"/>
          <a:ext cx="660759" cy="6607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DAF93-FC14-484E-A975-1C69F9812E93}">
      <dsp:nvSpPr>
        <dsp:cNvPr id="0" name=""/>
        <dsp:cNvSpPr/>
      </dsp:nvSpPr>
      <dsp:spPr>
        <a:xfrm>
          <a:off x="1553967" y="601884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Task.Start() -   </a:t>
          </a:r>
          <a:r>
            <a:rPr lang="en-GB" sz="1200" b="0" i="0" kern="1200"/>
            <a:t>Creates a new Task and gives it the Action to run. It queues the Task to the target TaskScheduler and then it starts it.   </a:t>
          </a:r>
          <a:endParaRPr lang="en-US" sz="1200" kern="1200"/>
        </a:p>
      </dsp:txBody>
      <dsp:txXfrm>
        <a:off x="1553967" y="601884"/>
        <a:ext cx="2685351" cy="1139240"/>
      </dsp:txXfrm>
    </dsp:sp>
    <dsp:sp modelId="{14060EDA-745D-4379-89E9-636FF0E4F006}">
      <dsp:nvSpPr>
        <dsp:cNvPr id="0" name=""/>
        <dsp:cNvSpPr/>
      </dsp:nvSpPr>
      <dsp:spPr>
        <a:xfrm>
          <a:off x="4707221" y="601884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4D366-0B1B-4F1D-BD73-88E03D3AD7E4}">
      <dsp:nvSpPr>
        <dsp:cNvPr id="0" name=""/>
        <dsp:cNvSpPr/>
      </dsp:nvSpPr>
      <dsp:spPr>
        <a:xfrm>
          <a:off x="4946462" y="841124"/>
          <a:ext cx="660759" cy="6607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D844-8FAF-4CFA-8D13-11CB0D4E6A93}">
      <dsp:nvSpPr>
        <dsp:cNvPr id="0" name=""/>
        <dsp:cNvSpPr/>
      </dsp:nvSpPr>
      <dsp:spPr>
        <a:xfrm>
          <a:off x="6090584" y="601884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Synchronization must take place otherwise</a:t>
          </a:r>
          <a:r>
            <a:rPr lang="en-GB" sz="1200" b="0" i="0" kern="1200" dirty="0"/>
            <a:t> multiple threads may try to start a task.</a:t>
          </a:r>
          <a:endParaRPr lang="en-US" sz="1200" kern="1200" dirty="0"/>
        </a:p>
      </dsp:txBody>
      <dsp:txXfrm>
        <a:off x="6090584" y="601884"/>
        <a:ext cx="2685351" cy="1139240"/>
      </dsp:txXfrm>
    </dsp:sp>
    <dsp:sp modelId="{F2DF4D96-7716-4A2F-B9E1-3FCC8304E541}">
      <dsp:nvSpPr>
        <dsp:cNvPr id="0" name=""/>
        <dsp:cNvSpPr/>
      </dsp:nvSpPr>
      <dsp:spPr>
        <a:xfrm>
          <a:off x="170604" y="2454356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3155F-161F-495A-BCF6-B06890E431EE}">
      <dsp:nvSpPr>
        <dsp:cNvPr id="0" name=""/>
        <dsp:cNvSpPr/>
      </dsp:nvSpPr>
      <dsp:spPr>
        <a:xfrm>
          <a:off x="409845" y="2693596"/>
          <a:ext cx="660759" cy="660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13D67-4DCB-4C65-A49A-48AC3DFF2FB8}">
      <dsp:nvSpPr>
        <dsp:cNvPr id="0" name=""/>
        <dsp:cNvSpPr/>
      </dsp:nvSpPr>
      <dsp:spPr>
        <a:xfrm>
          <a:off x="1553967" y="2454356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Task.Run(Action)</a:t>
          </a:r>
          <a:r>
            <a:rPr lang="en-GB" sz="1200" b="0" i="0" kern="1200"/>
            <a:t>: Task.Run() gives the Action to run on the </a:t>
          </a:r>
          <a:r>
            <a:rPr lang="en-GB" sz="1200" b="1" i="0" kern="1200"/>
            <a:t>ThreadPool</a:t>
          </a:r>
          <a:r>
            <a:rPr lang="en-GB" sz="1200" b="0" i="0" kern="1200"/>
            <a:t>, which takes a thread from the ThreadPool and runs our code on that thread as per schedule and availability.</a:t>
          </a:r>
          <a:endParaRPr lang="en-US" sz="1200" kern="1200"/>
        </a:p>
      </dsp:txBody>
      <dsp:txXfrm>
        <a:off x="1553967" y="2454356"/>
        <a:ext cx="2685351" cy="1139240"/>
      </dsp:txXfrm>
    </dsp:sp>
    <dsp:sp modelId="{A8B352DD-1AE2-481C-BD93-BACDE329E17D}">
      <dsp:nvSpPr>
        <dsp:cNvPr id="0" name=""/>
        <dsp:cNvSpPr/>
      </dsp:nvSpPr>
      <dsp:spPr>
        <a:xfrm>
          <a:off x="4707221" y="2454356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DB8C8-1069-489E-9DF4-45691CBF86CA}">
      <dsp:nvSpPr>
        <dsp:cNvPr id="0" name=""/>
        <dsp:cNvSpPr/>
      </dsp:nvSpPr>
      <dsp:spPr>
        <a:xfrm>
          <a:off x="4946462" y="2693596"/>
          <a:ext cx="660759" cy="6607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41F1D-C57B-41B2-B40C-75824B9C799F}">
      <dsp:nvSpPr>
        <dsp:cNvPr id="0" name=""/>
        <dsp:cNvSpPr/>
      </dsp:nvSpPr>
      <dsp:spPr>
        <a:xfrm>
          <a:off x="6090584" y="2454356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We will use both but better to stick with Task.Run() most of the time.</a:t>
          </a:r>
          <a:endParaRPr lang="en-US" sz="1200" kern="1200"/>
        </a:p>
      </dsp:txBody>
      <dsp:txXfrm>
        <a:off x="6090584" y="2454356"/>
        <a:ext cx="2685351" cy="113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0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6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21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01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452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34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440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93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609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740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63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764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73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4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4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993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74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E71D22-AADB-4A58-AEBE-3AB876142C6C}" type="datetimeFigureOut">
              <a:rPr lang="en-IE" smtClean="0"/>
              <a:t>22/09/2022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06BB-AFD3-4985-88DD-C1CB363F25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48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E64C-C0F7-4773-87C2-19F96651E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Asynchronous Programming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FC443-5468-44C1-A4B4-2D903B792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76738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6E392A-EC0C-80F6-8962-28896509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Lets examine the await approach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223ADA-9190-DD34-7DB6-299DACA58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29" y="3050228"/>
            <a:ext cx="8183117" cy="2200582"/>
          </a:xfrm>
        </p:spPr>
      </p:pic>
    </p:spTree>
    <p:extLst>
      <p:ext uri="{BB962C8B-B14F-4D97-AF65-F5344CB8AC3E}">
        <p14:creationId xmlns:p14="http://schemas.microsoft.com/office/powerpoint/2010/main" val="145670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A190-CE89-43CB-A0BF-3B3F7244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I/O Bound and CPU Bound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6E07-3717-4D0D-AE0F-F933DAAA8D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Async code can be used for both I/O-bound and CPU-bound code.</a:t>
            </a:r>
          </a:p>
          <a:p>
            <a:r>
              <a:rPr lang="en-IE" dirty="0"/>
              <a:t>Async code uses Task&lt;T&gt; which are constructs used to model work being done in the background.</a:t>
            </a:r>
          </a:p>
          <a:p>
            <a:r>
              <a:rPr lang="en-IE" dirty="0"/>
              <a:t>If running CPU Bound operations, we must use a CPU core.  If this CPU operations is time-consuming, then it may cause the application to become unresponsive.</a:t>
            </a:r>
          </a:p>
          <a:p>
            <a:r>
              <a:rPr lang="en-IE" dirty="0"/>
              <a:t>We can call the CPU method through </a:t>
            </a:r>
            <a:r>
              <a:rPr lang="en-IE" dirty="0" err="1"/>
              <a:t>Task.Run</a:t>
            </a:r>
            <a:r>
              <a:rPr lang="en-IE" dirty="0"/>
              <a:t>() which will allow the calling Main thread to continue to interact with the end user while another thread is allocated and deals with the time-consuming CPU bound operations.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0E38B8-089E-4A37-897D-F1081B3A01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2210089"/>
            <a:ext cx="5427041" cy="240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78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BBE2-CC96-478B-88E7-C8A637D1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I/O Bound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5744-B4A3-4275-8633-18194F102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With an I/O bound operation, the </a:t>
            </a:r>
            <a:r>
              <a:rPr lang="en-IE" dirty="0" err="1"/>
              <a:t>Task.Run</a:t>
            </a:r>
            <a:r>
              <a:rPr lang="en-IE" dirty="0"/>
              <a:t>() approach would be useless as each </a:t>
            </a:r>
            <a:r>
              <a:rPr lang="en-IE" dirty="0" err="1"/>
              <a:t>Task.Run</a:t>
            </a:r>
            <a:r>
              <a:rPr lang="en-IE" dirty="0"/>
              <a:t>() uses a thread </a:t>
            </a:r>
            <a:r>
              <a:rPr lang="en-IE"/>
              <a:t>from the main </a:t>
            </a:r>
            <a:r>
              <a:rPr lang="en-IE" dirty="0" err="1"/>
              <a:t>threadpool</a:t>
            </a:r>
            <a:r>
              <a:rPr lang="en-IE" dirty="0"/>
              <a:t>.</a:t>
            </a:r>
          </a:p>
          <a:p>
            <a:r>
              <a:rPr lang="en-IE" dirty="0"/>
              <a:t>This thread would be blocked while waiting on the I/O subsystems to complete, thereby, wasting a thread unnecessarily. </a:t>
            </a:r>
          </a:p>
          <a:p>
            <a:r>
              <a:rPr lang="en-IE" dirty="0"/>
              <a:t>Better approach, is to allow the current thread to execute the I/O ops and use async code to prevent blocking of the current thread.</a:t>
            </a:r>
          </a:p>
          <a:p>
            <a:r>
              <a:rPr lang="en-IE" dirty="0"/>
              <a:t>This means the current thread would call the async method and then continue with other operations.  </a:t>
            </a:r>
          </a:p>
          <a:p>
            <a:r>
              <a:rPr lang="en-IE" dirty="0"/>
              <a:t>When the I/O operation completes, the await() method would trigger an event with the calling thread and process the results of the I/O bound operation.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43457-92EB-40FE-935A-9265ADD529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1360" y="2060575"/>
            <a:ext cx="4395788" cy="1548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47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35AD-A2EB-4983-A205-A28D5F1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 and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191E-4D62-4F51-B5A6-FA791A90F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async methods need to have an await keyword in their body.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async void </a:t>
            </a:r>
            <a:r>
              <a:rPr lang="en-IE" dirty="0"/>
              <a:t>should only be used for event handlers.</a:t>
            </a:r>
          </a:p>
          <a:p>
            <a:r>
              <a:rPr lang="en-IE" dirty="0"/>
              <a:t>async void is the only way to allow asynchronous event handlers to work because events do not have return types (thus cannot make use of Task and Task&lt;T&gt;.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9D8F7-2EF8-4D60-BCC0-1357EC0B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71" y="2151820"/>
            <a:ext cx="5965201" cy="150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55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178E-5DC5-4B43-BD50-FD57094C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CF6E-4C99-46FD-924E-4222EC1D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Asynchronous programming is very important contribution to Windows 10 Apps.</a:t>
            </a:r>
          </a:p>
          <a:p>
            <a:r>
              <a:rPr lang="en-IE" dirty="0"/>
              <a:t>Using the Task based model, these task objects can return a result. There is no direct mechanism to return the result from a thread.</a:t>
            </a:r>
          </a:p>
          <a:p>
            <a:r>
              <a:rPr lang="en-IE" dirty="0"/>
              <a:t>All apps today must be responsive and resources must be used efficiently.</a:t>
            </a:r>
          </a:p>
          <a:p>
            <a:r>
              <a:rPr lang="en-IE" dirty="0"/>
              <a:t>Many input/output operations are available which typically included communicating with external storage resources, web, </a:t>
            </a:r>
            <a:r>
              <a:rPr lang="en-IE"/>
              <a:t>databases, cameras</a:t>
            </a:r>
            <a:r>
              <a:rPr lang="en-IE" dirty="0"/>
              <a:t>, pens etc. </a:t>
            </a:r>
          </a:p>
          <a:p>
            <a:r>
              <a:rPr lang="en-IE" dirty="0"/>
              <a:t>These must be managed effectively to give the user a rich experience.</a:t>
            </a:r>
          </a:p>
          <a:p>
            <a:r>
              <a:rPr lang="en-IE" dirty="0"/>
              <a:t>For I/O bound jobs we should create async methods and use the await keyword.</a:t>
            </a:r>
          </a:p>
          <a:p>
            <a:r>
              <a:rPr lang="en-IE" dirty="0"/>
              <a:t>For long running CPU bound jobs we should use </a:t>
            </a:r>
            <a:r>
              <a:rPr lang="en-IE" dirty="0" err="1"/>
              <a:t>Task.Run</a:t>
            </a:r>
            <a:r>
              <a:rPr lang="en-IE" dirty="0"/>
              <a:t>().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31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92B-B358-48BD-83DD-E51776F2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 of Asynchronous Programming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B4E3D-23A4-E4F4-3285-2C491EAA4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2825-31FD-4255-8670-2F0E951596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A server program will have a thread pool.</a:t>
            </a:r>
          </a:p>
          <a:p>
            <a:r>
              <a:rPr lang="en-IE" dirty="0"/>
              <a:t>When requests are allocated a thread, they will block that thread while they are attempting to access database server.</a:t>
            </a:r>
          </a:p>
          <a:p>
            <a:r>
              <a:rPr lang="en-IE" dirty="0"/>
              <a:t>When all threads are allocated, it will start to form a queue waiting requests.</a:t>
            </a:r>
          </a:p>
          <a:p>
            <a:r>
              <a:rPr lang="en-IE" dirty="0"/>
              <a:t>With asynchronous programming, we can issue the I/O operation to the database thread pool instead, and we can release the current thread back to the thread pool.</a:t>
            </a:r>
          </a:p>
          <a:p>
            <a:r>
              <a:rPr lang="en-IE" dirty="0"/>
              <a:t>When a second request comes in, it can access that thread from the thread pool. </a:t>
            </a:r>
          </a:p>
          <a:p>
            <a:r>
              <a:rPr lang="en-IE" dirty="0"/>
              <a:t>This allows much better scalability and can satisfy many more requests.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ADE35-A8CA-E469-63F0-7B42A4D0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965F63-95E3-61B3-4BCA-6B0451D60C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92351" y="2837839"/>
            <a:ext cx="4395788" cy="3095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6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F566-335B-D74D-8F2D-7ECC35D8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Tasks and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0DF60-44AB-70BA-9BDA-9AA7E807B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2DD5-6F07-7E94-E70A-2B4944494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 the context of client requests to a web server, we are describing C# Tasks.</a:t>
            </a:r>
          </a:p>
          <a:p>
            <a:r>
              <a:rPr lang="en-GB" dirty="0"/>
              <a:t>The Task object is typically executed asynchronously on a thread pool thread rather than synchronously on the main thread of the application.</a:t>
            </a:r>
          </a:p>
          <a:p>
            <a:r>
              <a:rPr lang="en-IE" dirty="0"/>
              <a:t>A thread will execute one or more Tasks.</a:t>
            </a:r>
          </a:p>
          <a:p>
            <a:r>
              <a:rPr lang="en-IE" dirty="0"/>
              <a:t>Threads can process Tasks synchronously or asynchronously.</a:t>
            </a:r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CD18A-874F-5CEA-67A8-24AF96570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Synchronous Programming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6C1B676-68BE-D3EA-D743-037821FA34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5046" y="2776814"/>
            <a:ext cx="4395788" cy="130437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848429-C60B-6FC4-F2C1-7C749B86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5" y="4352567"/>
            <a:ext cx="4948545" cy="13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4659-3C88-A154-6586-CF7088AC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Tasks and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326B-3696-AAD9-17EE-A06961D2E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Tasks Versus Threads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C67F1-BA48-65FF-ABF9-B1D12AEB60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Threads are basic units of execution that are allocated processor time by the OS.</a:t>
            </a:r>
          </a:p>
          <a:p>
            <a:r>
              <a:rPr lang="en-GB" dirty="0"/>
              <a:t>Threads can be managed independently by a thread scheduler which is part of the OS.</a:t>
            </a:r>
          </a:p>
          <a:p>
            <a:r>
              <a:rPr lang="en-GB" dirty="0"/>
              <a:t>Tasks on the other hand are a higher-level abstraction, that basically represents a unit of work, that’ll be completed in future. </a:t>
            </a:r>
          </a:p>
          <a:p>
            <a:r>
              <a:rPr lang="en-GB" dirty="0"/>
              <a:t>For example, a Task&lt;T&gt; is nothing but a task that comes with the promise of returning a value of type T when the task completes e.g. C# method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4D7B-6F70-95E3-6052-F9BACE93A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Asynchronous Programming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849239-F682-8E39-63A7-590B275B9D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5046" y="2800042"/>
            <a:ext cx="4395788" cy="16469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04452E-FE69-6A4A-D17C-502E6FC1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5" y="4649438"/>
            <a:ext cx="5937948" cy="1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430-6F0C-4C68-9D39-75A0FDC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 Objects– Core of Asynchronous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233B-377B-498A-9EC6-2861BE66B5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 Task is the corner stone of asynchronous programming within C#.</a:t>
            </a:r>
          </a:p>
          <a:p>
            <a:r>
              <a:rPr lang="en-IE" dirty="0"/>
              <a:t>A task is like a request, which a thread will complete or execute.</a:t>
            </a:r>
          </a:p>
          <a:p>
            <a:r>
              <a:rPr lang="en-IE" dirty="0"/>
              <a:t>A task object which represents a background I/O operation for example, can return a status - completed, faulted, waiting to run, executing etc.</a:t>
            </a:r>
          </a:p>
          <a:p>
            <a:r>
              <a:rPr lang="en-IE" dirty="0"/>
              <a:t>Therefore, when an I/O request is made, the Task will have a status of waiting.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614DA-4650-4F65-8977-8563EAA51C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52053"/>
            <a:ext cx="424815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08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6D41-0451-1D4C-F516-F8DA05B3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Two Ways to create a Task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D49E91-2806-37D3-B2A7-7C67A14BA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04248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inus Sign 3">
            <a:extLst>
              <a:ext uri="{FF2B5EF4-FFF2-40B4-BE49-F238E27FC236}">
                <a16:creationId xmlns:a16="http://schemas.microsoft.com/office/drawing/2014/main" id="{32DAE832-4E78-73CE-4635-6D0DAF5C6D87}"/>
              </a:ext>
            </a:extLst>
          </p:cNvPr>
          <p:cNvSpPr/>
          <p:nvPr/>
        </p:nvSpPr>
        <p:spPr>
          <a:xfrm>
            <a:off x="171562" y="4003964"/>
            <a:ext cx="11369274" cy="16625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138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59C1-9083-4BC2-B41F-434A656F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Benefits of 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C5F1-6749-A05D-921D-C6D2DA242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790F-F2E0-4648-B62A-9503020AEE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GB" dirty="0"/>
              <a:t>Tasks are more efficient and allow a more scalable use of system resources.</a:t>
            </a:r>
          </a:p>
          <a:p>
            <a:r>
              <a:rPr lang="en-GB" dirty="0"/>
              <a:t>Behind the scenes, tasks are queued to the </a:t>
            </a:r>
            <a:r>
              <a:rPr lang="en-GB" dirty="0" err="1"/>
              <a:t>ThreadPool</a:t>
            </a:r>
            <a:r>
              <a:rPr lang="en-GB" dirty="0"/>
              <a:t>.</a:t>
            </a:r>
          </a:p>
          <a:p>
            <a:r>
              <a:rPr lang="en-GB" dirty="0"/>
              <a:t>These algorithms provide load balancing to maximize throughput. </a:t>
            </a:r>
          </a:p>
          <a:p>
            <a:r>
              <a:rPr lang="en-GB" dirty="0"/>
              <a:t>Tasks are relatively lightweight, and you can create many of them to enable fine-grained parallelism.</a:t>
            </a:r>
          </a:p>
          <a:p>
            <a:r>
              <a:rPr lang="en-GB" dirty="0"/>
              <a:t>Tasks and the framework built around them provide a rich set of APIs that support waiting, cancellation, continuations, exception handling, detailed status, and custom scheduling.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654D2-302B-8E74-6A0B-F3929F34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EC8900-78FF-45FD-595E-4C0A20F026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37803" y="2923309"/>
            <a:ext cx="5737884" cy="21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54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5842-0B40-C1F1-54D0-06F42E2E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 Asynchronous Programming(TAP)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F6624-9586-C720-28F3-BD6B69C42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Asynchronous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619FE-DDE2-5CCE-8A03-079C831DB0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can avoid bottlenecks and enhance the overall responsiveness of your application by using asynchronous programming.</a:t>
            </a:r>
          </a:p>
          <a:p>
            <a:r>
              <a:rPr lang="en-GB" dirty="0"/>
              <a:t>Access to a database  resource sometimes is slow or delayed. </a:t>
            </a:r>
          </a:p>
          <a:p>
            <a:r>
              <a:rPr lang="en-GB" dirty="0"/>
              <a:t>If this activity is blocked in a synchronous process, the entire application must wait. </a:t>
            </a:r>
          </a:p>
          <a:p>
            <a:r>
              <a:rPr lang="en-GB" dirty="0"/>
              <a:t>In an asynchronous process, the application can continue with other work that doesn't depend on </a:t>
            </a:r>
            <a:r>
              <a:rPr lang="en-GB"/>
              <a:t>the database </a:t>
            </a:r>
            <a:r>
              <a:rPr lang="en-GB" dirty="0"/>
              <a:t>resource until the potentially blocking task finishes.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88E00-3DC9-C14F-42A3-EC46513FC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C95D1-E275-E5BF-AD9F-6D91811722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core of async programming is the Task and Task&lt;T&gt; objects, which model asynchronous operations.</a:t>
            </a:r>
          </a:p>
          <a:p>
            <a:r>
              <a:rPr lang="en-GB" dirty="0"/>
              <a:t>They are supported by the async and await keywords. </a:t>
            </a:r>
          </a:p>
          <a:p>
            <a:r>
              <a:rPr lang="en-GB" dirty="0"/>
              <a:t>For I/O-bound code, you await an operation that returns a Task or Task&lt;T&gt; inside of an async method.</a:t>
            </a:r>
          </a:p>
          <a:p>
            <a:r>
              <a:rPr lang="en-GB" dirty="0"/>
              <a:t>For CPU-bound code, you await an operation that is started on a background thread with the </a:t>
            </a:r>
            <a:r>
              <a:rPr lang="en-GB" dirty="0" err="1"/>
              <a:t>Task.Run</a:t>
            </a:r>
            <a:r>
              <a:rPr lang="en-GB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423493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9DAE-583D-4DFE-A6B8-C39B95A0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 and Await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7167-ED56-43DA-9376-DB7F65D4E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Normally, a async method is created with the suffix async appended to the method name.  </a:t>
            </a:r>
          </a:p>
          <a:p>
            <a:r>
              <a:rPr lang="en-IE" dirty="0"/>
              <a:t>For example, an asynchronous Get operation that returns a Task&lt;String&gt; can be named </a:t>
            </a:r>
            <a:r>
              <a:rPr lang="en-IE" dirty="0" err="1"/>
              <a:t>GetAsync</a:t>
            </a:r>
            <a:r>
              <a:rPr lang="en-IE" dirty="0"/>
              <a:t>.</a:t>
            </a:r>
          </a:p>
          <a:p>
            <a:r>
              <a:rPr lang="en-IE" dirty="0"/>
              <a:t>A Task object will be returned inside of the async method.</a:t>
            </a:r>
          </a:p>
          <a:p>
            <a:r>
              <a:rPr lang="en-IE" dirty="0"/>
              <a:t>The purpose of the await keyword is that it will yield control back to the calling thread of the async method which allows an application to be responsive.  </a:t>
            </a:r>
          </a:p>
          <a:p>
            <a:r>
              <a:rPr lang="en-IE" dirty="0"/>
              <a:t>So the async method simulates a background thread, and once it is completed, the await keyword triggers the CPU to continue with the remaining lines of a method.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9AAE8-A1FE-4B6F-8795-F7A587D073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2728735"/>
            <a:ext cx="6176253" cy="140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106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14900</TotalTime>
  <Words>1256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 3</vt:lpstr>
      <vt:lpstr>Ion</vt:lpstr>
      <vt:lpstr>Asynchronous Programming Part 2</vt:lpstr>
      <vt:lpstr>Summary of Asynchronous Programming Model</vt:lpstr>
      <vt:lpstr>Tasks and Threads</vt:lpstr>
      <vt:lpstr>Tasks and Threads</vt:lpstr>
      <vt:lpstr>Task Objects– Core of Asynchronous Programming Model</vt:lpstr>
      <vt:lpstr>Two Ways to create a Task</vt:lpstr>
      <vt:lpstr>Benefits of Tasks</vt:lpstr>
      <vt:lpstr>Task Asynchronous Programming(TAP) Model</vt:lpstr>
      <vt:lpstr>Async and Await keywords</vt:lpstr>
      <vt:lpstr>Lets examine the await approach</vt:lpstr>
      <vt:lpstr>I/O Bound and CPU Bound Operations</vt:lpstr>
      <vt:lpstr>I/O Bound Operation</vt:lpstr>
      <vt:lpstr>Async and Await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</dc:title>
  <dc:creator>Sweeney Edwina</dc:creator>
  <cp:lastModifiedBy>Edwina Sweeney</cp:lastModifiedBy>
  <cp:revision>37</cp:revision>
  <dcterms:created xsi:type="dcterms:W3CDTF">2021-09-01T08:46:51Z</dcterms:created>
  <dcterms:modified xsi:type="dcterms:W3CDTF">2022-09-22T10:06:37Z</dcterms:modified>
</cp:coreProperties>
</file>