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6" r:id="rId7"/>
    <p:sldId id="261" r:id="rId8"/>
    <p:sldId id="287" r:id="rId9"/>
    <p:sldId id="296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7" r:id="rId18"/>
    <p:sldId id="295" r:id="rId19"/>
    <p:sldId id="298" r:id="rId20"/>
    <p:sldId id="29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108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534160"/>
            <a:ext cx="7077456" cy="1688592"/>
          </a:xfrm>
        </p:spPr>
        <p:txBody>
          <a:bodyPr/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40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Process in Diabetes Prediction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Kinfeurael Wubishet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CEBF-2367-3749-813B-0313841C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Handling missing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66949-1CF2-4CD4-577A-5255B7BC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C85C-CE25-C445-3696-F0D19BB1E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121900" cy="4093243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data is identified using Pandas: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Techniques for handling missing values include: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Filling missing values using statistical measures such as mean, median, or mode. KNN imputation is implemented.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Dropping rows/columns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Removing rows or columns with a significant proportion of missing values if they are not critical.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022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DB4C-43FB-6CEB-773B-0D39218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725A5-D7CF-C2B5-51C2-FA143229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025C8-8AD6-6DD2-CC15-8A27B866FA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780" y="1341372"/>
            <a:ext cx="10487660" cy="884135"/>
          </a:xfrm>
        </p:spPr>
        <p:txBody>
          <a:bodyPr/>
          <a:lstStyle/>
          <a:p>
            <a:r>
              <a:rPr lang="en-US" sz="2400" dirty="0"/>
              <a:t>Checking outlier using boxplot and replace it with threshold.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552E4-C678-7D9C-126D-15CA7B068FBE}"/>
              </a:ext>
            </a:extLst>
          </p:cNvPr>
          <p:cNvSpPr txBox="1"/>
          <p:nvPr/>
        </p:nvSpPr>
        <p:spPr>
          <a:xfrm>
            <a:off x="444500" y="2438941"/>
            <a:ext cx="8221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2CE7A-ED2E-FBBF-2585-1978B9571F7E}"/>
              </a:ext>
            </a:extLst>
          </p:cNvPr>
          <p:cNvSpPr txBox="1"/>
          <p:nvPr/>
        </p:nvSpPr>
        <p:spPr>
          <a:xfrm>
            <a:off x="802640" y="3525520"/>
            <a:ext cx="9956800" cy="31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 variables are transformed into numerical formats to be processed by machine learning models.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Techniques used: </a:t>
            </a:r>
            <a:endParaRPr lang="en-US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Converts categories into binary columns.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Assigns numerical labels to categories.</a:t>
            </a:r>
            <a:endParaRPr lang="en-U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4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7F41-9699-2BFF-07E1-4B466FA1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Model selection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338EDF-8416-3FB2-3DA1-A3F8CEAC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EC02-E903-9101-E106-51895434C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034780" cy="4093243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Various algorithms are explored for prediction: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Suitable for binary classification tasks.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Robust to overfitting and handles non-linear relationships well.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Effective for small-to-medium-sized datasets.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C3AD-4F97-9B17-89C2-45C4A5D5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Splitting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039E6-1071-AE58-2810-422D6DAB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DF64-AF8E-6EE9-ED19-5CC43D47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507980" cy="40932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is divided into training and testing subsets.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set (80%) is used to train the model, while the testing set (20%) evaluates its performance.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272-A9F5-55E8-C1C8-4975B8F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3EDC7-E1C3-5426-C4BA-CED14F6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564D-F836-B40C-F420-CC2E40787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650220" cy="4093243"/>
          </a:xfrm>
        </p:spPr>
        <p:txBody>
          <a:bodyPr/>
          <a:lstStyle/>
          <a:p>
            <a:r>
              <a:rPr lang="en-US" sz="2400" dirty="0"/>
              <a:t>Train the model with logistic regression </a:t>
            </a:r>
          </a:p>
          <a:p>
            <a:pPr lvl="1"/>
            <a:r>
              <a:rPr lang="en-US" sz="2200" dirty="0"/>
              <a:t>Easy to implement and interpret with less computational cost</a:t>
            </a:r>
          </a:p>
        </p:txBody>
      </p:sp>
    </p:spTree>
    <p:extLst>
      <p:ext uri="{BB962C8B-B14F-4D97-AF65-F5344CB8AC3E}">
        <p14:creationId xmlns:p14="http://schemas.microsoft.com/office/powerpoint/2010/main" val="56109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0998-665A-F6F3-7299-89229B6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75A3D-93E4-2385-E5B7-576E3700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3F689-C766-D349-7FBB-E3A9BBEA6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253980" cy="4689690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Measures overall correctness.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evaluates false positives.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measures false negatives.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Balances precision and recall.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Analyzes prediction errors: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detailed breakdown of true positives, true negatives, false positives, and false negatives.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B2E-C9B3-8FDB-EAF0-09E6103E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Evaluation Hyperparametric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D0884-0101-172D-198E-0E739DB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D7FC2-6B9C-BE6D-38CE-BBBBB369F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959340" cy="1209255"/>
          </a:xfrm>
        </p:spPr>
        <p:txBody>
          <a:bodyPr/>
          <a:lstStyle/>
          <a:p>
            <a:r>
              <a:rPr lang="en-US" sz="2000" dirty="0"/>
              <a:t>Test the model using the test data set and optimize model parameters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79708-D50F-524E-AFE7-EAFDF8EE6B11}"/>
              </a:ext>
            </a:extLst>
          </p:cNvPr>
          <p:cNvSpPr txBox="1"/>
          <p:nvPr/>
        </p:nvSpPr>
        <p:spPr>
          <a:xfrm>
            <a:off x="444500" y="2052320"/>
            <a:ext cx="11303000" cy="44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Results and Interpretation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best-performing model achieves high accuracy and balanced precision-recall scores, indicating reliable predictions.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importance analysis identifies key predictors: 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like glucose levels and BMI are significant predictors of diabetes.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FCAD-FD91-4A34-FF72-23E4B21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56173-6DFF-3DDF-7262-9E0346C0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94DAD-CD54-1DE2-7C01-429D5FE983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934700" cy="2042375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robust machine-learning pipeline was developed for diabetes prediction.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predictors were identified, and the model performed well on evaluation metrics.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826A7-FD7A-7BFE-25A5-3E7885047BCB}"/>
              </a:ext>
            </a:extLst>
          </p:cNvPr>
          <p:cNvSpPr txBox="1"/>
          <p:nvPr/>
        </p:nvSpPr>
        <p:spPr>
          <a:xfrm>
            <a:off x="723900" y="3429000"/>
            <a:ext cx="10934700" cy="19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more diverse data to improve prediction.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advanced for improved accuracy.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8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55189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Diabetes is a chronic disease with significant health complications, including cardiovascular disease, kidney failure, and vision loss. Early detection is critical for timely intervention and management.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Traditional diagnostic methods rely on invasive and time-consuming tests, such as blood glucose measurements and HbA1c levels.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(ML) offers the potential to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non-invasive and routine data to predict diabetes risk effectively and efficiently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482A-7D7F-CC79-555E-CFB86F34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4A85-0E8A-3C4B-6CD5-F7DB66A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4DD5-4300-CA87-8F85-7BF9171E39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214100" cy="40932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design and implement a predictive model that can accurately identify individuals at risk of diabetes using clinical and demographic data.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51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1. Data Loading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7480299" cy="138620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dataset, named diabetes.csv, is loaded into a Pandas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39BA-1CD8-CC6F-1130-CF4EE7C1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Data Analysis(EDA)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17175-8DE4-9757-C27C-B9CB606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BB21-9F56-764E-AA66-E7302FB32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58258"/>
            <a:ext cx="10690860" cy="4877015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Data distribution</a:t>
            </a:r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Detecting Numerical and Categorical Value</a:t>
            </a:r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Determine data type, shape, count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Histograms and density plots reveal the distribution of individual features: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skewed distributions that may require transformation.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outliers for potential removal or treatment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lnSpc>
                <a:spcPct val="200000"/>
              </a:lnSpc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20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343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E880-5B79-F88A-AB22-B67605A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6CC67-4C24-3A73-34A2-8C946672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3BC10-72FA-C1DD-4A55-A4030BF29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/>
              <a:t>Data visualization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/>
              <a:t> Analysis for Categorical data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/>
              <a:t>Analysis for Numerical data</a:t>
            </a:r>
          </a:p>
          <a:p>
            <a:pPr lvl="1">
              <a:lnSpc>
                <a:spcPct val="200000"/>
              </a:lnSpc>
              <a:buClr>
                <a:schemeClr val="bg1"/>
              </a:buClr>
              <a:buSzPct val="150000"/>
              <a:buFont typeface="Wingdings" panose="05000000000000000000" pitchFamily="2" charset="2"/>
              <a:buChar char="Ø"/>
            </a:pPr>
            <a:r>
              <a:rPr lang="en-US" sz="2000" dirty="0"/>
              <a:t>Correlation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0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959-2295-FCA0-16D0-09E8423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637C9-6818-C803-9B61-AA452FEF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F78B-E9B1-C6A4-4712-CACF44D0B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613900" cy="4093243"/>
          </a:xfrm>
        </p:spPr>
        <p:txBody>
          <a:bodyPr/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 map analyze relationships between features.</a:t>
            </a:r>
          </a:p>
          <a:p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EDFD1-F7A9-68FF-EB8E-CFF4DA98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59" y="2172314"/>
            <a:ext cx="6667462" cy="4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106F-82CE-997C-8D30-A570E74F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EDE7B-6F13-E4B6-89B8-3245620A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E843C-9027-43FE-A3D1-57342FC39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497820" cy="4093243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Outcome correlations: Insulin </a:t>
            </a:r>
            <a:r>
              <a:rPr lang="en-US" sz="2000" dirty="0"/>
              <a:t>and </a:t>
            </a:r>
            <a:r>
              <a:rPr lang="en-US" sz="2000" b="1" dirty="0"/>
              <a:t>Blood Pressure  </a:t>
            </a:r>
            <a:r>
              <a:rPr lang="en-US" sz="2000" dirty="0"/>
              <a:t>show a strong positive correlation with the "Outcome" variable, suggesting these are important factors in predicting the outcome.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 variables like </a:t>
            </a:r>
            <a:r>
              <a:rPr lang="en-US" sz="2000" b="1" dirty="0"/>
              <a:t>Age </a:t>
            </a:r>
            <a:r>
              <a:rPr lang="en-US" sz="2000" dirty="0"/>
              <a:t>also show moderate positive correlations.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15DD-32EC-E8AA-42AF-204425C6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Pre-processing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9CBFD-1CCE-3308-6E25-9A9BA047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1764-21E8-0AD9-30DF-19E9EFEF7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807700" cy="409324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preprocessing is a critical step in ensuring the quality and consistency of data before it is fed into machine learning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127</TotalTime>
  <Words>651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Trade Gothic LT Pro</vt:lpstr>
      <vt:lpstr>Trebuchet MS</vt:lpstr>
      <vt:lpstr>Wingdings</vt:lpstr>
      <vt:lpstr>Office Theme</vt:lpstr>
      <vt:lpstr>Machine Learning Process in Diabetes Prediction</vt:lpstr>
      <vt:lpstr>Background</vt:lpstr>
      <vt:lpstr>Objective</vt:lpstr>
      <vt:lpstr>ML process</vt:lpstr>
      <vt:lpstr>2. Exploratory Data Analysis(EDA)</vt:lpstr>
      <vt:lpstr>…</vt:lpstr>
      <vt:lpstr>Correlation analysis</vt:lpstr>
      <vt:lpstr>Correlation Analysis</vt:lpstr>
      <vt:lpstr>3. Data Pre-processing</vt:lpstr>
      <vt:lpstr>Detecting and Handling missing data</vt:lpstr>
      <vt:lpstr>Outlier detection</vt:lpstr>
      <vt:lpstr>4. Model selection</vt:lpstr>
      <vt:lpstr> Data Splitting</vt:lpstr>
      <vt:lpstr>Train the model</vt:lpstr>
      <vt:lpstr>Model Evaluation</vt:lpstr>
      <vt:lpstr>Test, Evaluation Hyperparametric tuning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kinfeurael wubishet</dc:creator>
  <cp:lastModifiedBy>kinfeurael wubishet</cp:lastModifiedBy>
  <cp:revision>1</cp:revision>
  <dcterms:created xsi:type="dcterms:W3CDTF">2024-12-28T16:20:47Z</dcterms:created>
  <dcterms:modified xsi:type="dcterms:W3CDTF">2024-12-28T18:28:27Z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