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98" r:id="rId2"/>
    <p:sldId id="257" r:id="rId3"/>
    <p:sldId id="258" r:id="rId4"/>
    <p:sldId id="262" r:id="rId5"/>
    <p:sldId id="290" r:id="rId6"/>
    <p:sldId id="259" r:id="rId7"/>
    <p:sldId id="301" r:id="rId8"/>
    <p:sldId id="268" r:id="rId9"/>
    <p:sldId id="302" r:id="rId10"/>
    <p:sldId id="294" r:id="rId11"/>
    <p:sldId id="260" r:id="rId12"/>
    <p:sldId id="305" r:id="rId13"/>
    <p:sldId id="303" r:id="rId14"/>
    <p:sldId id="291" r:id="rId15"/>
    <p:sldId id="306" r:id="rId16"/>
    <p:sldId id="307" r:id="rId17"/>
    <p:sldId id="304" r:id="rId18"/>
    <p:sldId id="308" r:id="rId19"/>
    <p:sldId id="261" r:id="rId20"/>
    <p:sldId id="279" r:id="rId21"/>
    <p:sldId id="299" r:id="rId22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6CB8"/>
    <a:srgbClr val="E87071"/>
    <a:srgbClr val="C65885"/>
    <a:srgbClr val="ED7D31"/>
    <a:srgbClr val="FFB850"/>
    <a:srgbClr val="00AF92"/>
    <a:srgbClr val="01ACBE"/>
    <a:srgbClr val="663A77"/>
    <a:srgbClr val="FFAA2D"/>
    <a:srgbClr val="F1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79354" autoAdjust="0"/>
  </p:normalViewPr>
  <p:slideViewPr>
    <p:cSldViewPr snapToGrid="0">
      <p:cViewPr varScale="1">
        <p:scale>
          <a:sx n="66" d="100"/>
          <a:sy n="66" d="100"/>
        </p:scale>
        <p:origin x="197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137A3-A659-45B4-A19F-C1B005FCD7C6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6CAD-6EE7-44C3-9BDA-506B74854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91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325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40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02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63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94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74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四大浏览器内核</a:t>
            </a:r>
            <a:r>
              <a:rPr lang="en-US" altLang="zh-CN" dirty="0"/>
              <a:t>——</a:t>
            </a:r>
            <a:r>
              <a:rPr lang="zh-CN" altLang="en-US" dirty="0"/>
              <a:t>微软 </a:t>
            </a:r>
            <a:r>
              <a:rPr lang="en-US" altLang="zh-CN" dirty="0"/>
              <a:t>IE </a:t>
            </a:r>
            <a:r>
              <a:rPr lang="zh-CN" altLang="en-US" dirty="0"/>
              <a:t>浏览器内核 </a:t>
            </a:r>
            <a:r>
              <a:rPr lang="en-US" altLang="zh-CN" dirty="0"/>
              <a:t>Trident</a:t>
            </a:r>
            <a:r>
              <a:rPr lang="zh-CN" altLang="en-US" dirty="0"/>
              <a:t>、谷歌 </a:t>
            </a:r>
            <a:r>
              <a:rPr lang="en-US" altLang="zh-CN" dirty="0"/>
              <a:t>Chrome </a:t>
            </a:r>
            <a:r>
              <a:rPr lang="zh-CN" altLang="en-US" dirty="0"/>
              <a:t>浏览器内核 </a:t>
            </a:r>
            <a:r>
              <a:rPr lang="en-US" altLang="zh-CN" dirty="0"/>
              <a:t>Blink</a:t>
            </a:r>
            <a:r>
              <a:rPr lang="zh-CN" altLang="en-US" dirty="0"/>
              <a:t>、苹果 </a:t>
            </a:r>
            <a:r>
              <a:rPr lang="en-US" altLang="zh-CN" dirty="0"/>
              <a:t>Safari </a:t>
            </a:r>
            <a:r>
              <a:rPr lang="zh-CN" altLang="en-US" dirty="0"/>
              <a:t>内核</a:t>
            </a:r>
            <a:r>
              <a:rPr lang="en-US" altLang="zh-CN" dirty="0"/>
              <a:t>Webkit</a:t>
            </a:r>
            <a:r>
              <a:rPr lang="zh-CN" altLang="en-US" dirty="0"/>
              <a:t>、火狐浏览器内核 </a:t>
            </a:r>
            <a:r>
              <a:rPr lang="en-US" altLang="zh-CN" dirty="0"/>
              <a:t>Gecko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搜狗、遨游、</a:t>
            </a:r>
            <a:r>
              <a:rPr lang="en-US" altLang="zh-CN" dirty="0"/>
              <a:t>QQ</a:t>
            </a:r>
            <a:r>
              <a:rPr lang="zh-CN" altLang="en-US" dirty="0"/>
              <a:t>浏览器内核：</a:t>
            </a:r>
            <a:r>
              <a:rPr lang="en-US" altLang="zh-CN" dirty="0"/>
              <a:t>Trident</a:t>
            </a:r>
            <a:r>
              <a:rPr lang="zh-CN" altLang="en-US" dirty="0"/>
              <a:t>（兼容模式）</a:t>
            </a:r>
            <a:r>
              <a:rPr lang="en-US" altLang="zh-CN" dirty="0"/>
              <a:t>+Webkit</a:t>
            </a:r>
            <a:r>
              <a:rPr lang="zh-CN" altLang="en-US" dirty="0"/>
              <a:t>（高速模式）</a:t>
            </a:r>
          </a:p>
          <a:p>
            <a:r>
              <a:rPr lang="en-US" altLang="zh-CN" dirty="0"/>
              <a:t>3.2345</a:t>
            </a:r>
            <a:r>
              <a:rPr lang="zh-CN" altLang="en-US" dirty="0"/>
              <a:t>浏览器内核：以前是</a:t>
            </a:r>
            <a:r>
              <a:rPr lang="en-US" altLang="zh-CN" dirty="0"/>
              <a:t>IE</a:t>
            </a:r>
            <a:r>
              <a:rPr lang="zh-CN" altLang="en-US" dirty="0"/>
              <a:t>内核，现在也是</a:t>
            </a:r>
            <a:r>
              <a:rPr lang="en-US" altLang="zh-CN" dirty="0"/>
              <a:t>IE+Chrome</a:t>
            </a:r>
            <a:r>
              <a:rPr lang="zh-CN" altLang="en-US" dirty="0"/>
              <a:t>双内核；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06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84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31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12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7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526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22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139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20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0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694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52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036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496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17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8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21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82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3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16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2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1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26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1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8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053063" y="1545552"/>
            <a:ext cx="959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8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成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68988" y="154304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8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果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888235" y="1525195"/>
            <a:ext cx="92845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8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展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263513" y="1525195"/>
            <a:ext cx="92845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8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示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98556" y="4047913"/>
            <a:ext cx="106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王者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956801" y="3132956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然之测试的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规划设计暨成果总结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44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88889E-6 0.03611 L -3.88889E-6 -1.60494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依据然之主要模块分工</a:t>
            </a:r>
          </a:p>
        </p:txBody>
      </p:sp>
      <p:sp>
        <p:nvSpPr>
          <p:cNvPr id="199" name="文本框 113"/>
          <p:cNvSpPr txBox="1"/>
          <p:nvPr/>
        </p:nvSpPr>
        <p:spPr>
          <a:xfrm>
            <a:off x="2487067" y="3320298"/>
            <a:ext cx="11291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张飞宇负责编写“客户管理”测试用例，执行“日常办公”测试用例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C450FF1-BF59-4B06-83B6-37A1B4997DF7}"/>
              </a:ext>
            </a:extLst>
          </p:cNvPr>
          <p:cNvGrpSpPr/>
          <p:nvPr/>
        </p:nvGrpSpPr>
        <p:grpSpPr>
          <a:xfrm>
            <a:off x="1268630" y="1244681"/>
            <a:ext cx="6476215" cy="2456425"/>
            <a:chOff x="488431" y="1787005"/>
            <a:chExt cx="6476215" cy="245642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7A40D91-0DC5-4C4E-9612-56E421AC1CBC}"/>
                </a:ext>
              </a:extLst>
            </p:cNvPr>
            <p:cNvGrpSpPr/>
            <p:nvPr/>
          </p:nvGrpSpPr>
          <p:grpSpPr>
            <a:xfrm>
              <a:off x="488431" y="3270388"/>
              <a:ext cx="1129136" cy="973042"/>
              <a:chOff x="2983994" y="1838958"/>
              <a:chExt cx="1129136" cy="973042"/>
            </a:xfrm>
          </p:grpSpPr>
          <p:grpSp>
            <p:nvGrpSpPr>
              <p:cNvPr id="118" name="组合 117"/>
              <p:cNvGrpSpPr/>
              <p:nvPr/>
            </p:nvGrpSpPr>
            <p:grpSpPr>
              <a:xfrm>
                <a:off x="2983994" y="1838958"/>
                <a:ext cx="1129136" cy="973042"/>
                <a:chOff x="3978461" y="2452512"/>
                <a:chExt cx="1505319" cy="1297689"/>
              </a:xfrm>
            </p:grpSpPr>
            <p:sp>
              <p:nvSpPr>
                <p:cNvPr id="119" name="梯形 118"/>
                <p:cNvSpPr/>
                <p:nvPr/>
              </p:nvSpPr>
              <p:spPr>
                <a:xfrm>
                  <a:off x="4344623" y="3523139"/>
                  <a:ext cx="773977" cy="164519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0">
                      <a:srgbClr val="E6E6E6"/>
                    </a:gs>
                    <a:gs pos="100000">
                      <a:srgbClr val="F7F7F7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0" name="六边形 119"/>
                <p:cNvSpPr/>
                <p:nvPr/>
              </p:nvSpPr>
              <p:spPr>
                <a:xfrm>
                  <a:off x="3978461" y="2452512"/>
                  <a:ext cx="1505319" cy="1297689"/>
                </a:xfrm>
                <a:prstGeom prst="hexagon">
                  <a:avLst/>
                </a:prstGeom>
                <a:gradFill flip="none" rotWithShape="1">
                  <a:gsLst>
                    <a:gs pos="61000">
                      <a:srgbClr val="F6F6F6"/>
                    </a:gs>
                    <a:gs pos="37000">
                      <a:srgbClr val="E0E0E0"/>
                    </a:gs>
                    <a:gs pos="17000">
                      <a:srgbClr val="DEDEDE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19050">
                  <a:noFill/>
                </a:ln>
                <a:effectLst>
                  <a:outerShdw blurRad="381000" dist="127000" dir="2400000" algn="tl" rotWithShape="0">
                    <a:srgbClr val="696969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1" name="任意多边形 120"/>
                <p:cNvSpPr/>
                <p:nvPr/>
              </p:nvSpPr>
              <p:spPr>
                <a:xfrm>
                  <a:off x="4051993" y="2515056"/>
                  <a:ext cx="1360218" cy="1172601"/>
                </a:xfrm>
                <a:custGeom>
                  <a:avLst/>
                  <a:gdLst>
                    <a:gd name="connsiteX0" fmla="*/ 407876 w 1381020"/>
                    <a:gd name="connsiteY0" fmla="*/ 167033 h 1190534"/>
                    <a:gd name="connsiteX1" fmla="*/ 193759 w 1381020"/>
                    <a:gd name="connsiteY1" fmla="*/ 595266 h 1190534"/>
                    <a:gd name="connsiteX2" fmla="*/ 407876 w 1381020"/>
                    <a:gd name="connsiteY2" fmla="*/ 1023499 h 1190534"/>
                    <a:gd name="connsiteX3" fmla="*/ 973145 w 1381020"/>
                    <a:gd name="connsiteY3" fmla="*/ 1023499 h 1190534"/>
                    <a:gd name="connsiteX4" fmla="*/ 1187261 w 1381020"/>
                    <a:gd name="connsiteY4" fmla="*/ 595266 h 1190534"/>
                    <a:gd name="connsiteX5" fmla="*/ 973145 w 1381020"/>
                    <a:gd name="connsiteY5" fmla="*/ 167033 h 1190534"/>
                    <a:gd name="connsiteX6" fmla="*/ 297634 w 1381020"/>
                    <a:gd name="connsiteY6" fmla="*/ 0 h 1190534"/>
                    <a:gd name="connsiteX7" fmla="*/ 1083387 w 1381020"/>
                    <a:gd name="connsiteY7" fmla="*/ 0 h 1190534"/>
                    <a:gd name="connsiteX8" fmla="*/ 1381020 w 1381020"/>
                    <a:gd name="connsiteY8" fmla="*/ 595267 h 1190534"/>
                    <a:gd name="connsiteX9" fmla="*/ 1083387 w 1381020"/>
                    <a:gd name="connsiteY9" fmla="*/ 1190534 h 1190534"/>
                    <a:gd name="connsiteX10" fmla="*/ 297634 w 1381020"/>
                    <a:gd name="connsiteY10" fmla="*/ 1190534 h 1190534"/>
                    <a:gd name="connsiteX11" fmla="*/ 0 w 1381020"/>
                    <a:gd name="connsiteY11" fmla="*/ 595267 h 1190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81020" h="1190534">
                      <a:moveTo>
                        <a:pt x="407876" y="167033"/>
                      </a:moveTo>
                      <a:lnTo>
                        <a:pt x="193759" y="595266"/>
                      </a:lnTo>
                      <a:lnTo>
                        <a:pt x="407876" y="1023499"/>
                      </a:lnTo>
                      <a:lnTo>
                        <a:pt x="973145" y="1023499"/>
                      </a:lnTo>
                      <a:lnTo>
                        <a:pt x="1187261" y="595266"/>
                      </a:lnTo>
                      <a:lnTo>
                        <a:pt x="973145" y="167033"/>
                      </a:lnTo>
                      <a:close/>
                      <a:moveTo>
                        <a:pt x="297634" y="0"/>
                      </a:moveTo>
                      <a:lnTo>
                        <a:pt x="1083387" y="0"/>
                      </a:lnTo>
                      <a:lnTo>
                        <a:pt x="1381020" y="595267"/>
                      </a:lnTo>
                      <a:lnTo>
                        <a:pt x="1083387" y="1190534"/>
                      </a:lnTo>
                      <a:lnTo>
                        <a:pt x="297634" y="1190534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57000">
                      <a:srgbClr val="F5F5F5"/>
                    </a:gs>
                    <a:gs pos="32000">
                      <a:srgbClr val="DEDEDE"/>
                    </a:gs>
                    <a:gs pos="0">
                      <a:srgbClr val="CBCBCB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2" name="梯形 71"/>
                <p:cNvSpPr/>
                <p:nvPr/>
              </p:nvSpPr>
              <p:spPr>
                <a:xfrm rot="14580000" flipH="1">
                  <a:off x="4859296" y="2760492"/>
                  <a:ext cx="656958" cy="169043"/>
                </a:xfrm>
                <a:custGeom>
                  <a:avLst/>
                  <a:gdLst>
                    <a:gd name="connsiteX0" fmla="*/ 0 w 667005"/>
                    <a:gd name="connsiteY0" fmla="*/ 171628 h 171628"/>
                    <a:gd name="connsiteX1" fmla="*/ 85140 w 667005"/>
                    <a:gd name="connsiteY1" fmla="*/ 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737 h 171737"/>
                    <a:gd name="connsiteX1" fmla="*/ 99339 w 667005"/>
                    <a:gd name="connsiteY1" fmla="*/ 0 h 171737"/>
                    <a:gd name="connsiteX2" fmla="*/ 581865 w 667005"/>
                    <a:gd name="connsiteY2" fmla="*/ 109 h 171737"/>
                    <a:gd name="connsiteX3" fmla="*/ 667005 w 667005"/>
                    <a:gd name="connsiteY3" fmla="*/ 171737 h 171737"/>
                    <a:gd name="connsiteX4" fmla="*/ 0 w 667005"/>
                    <a:gd name="connsiteY4" fmla="*/ 171737 h 171737"/>
                    <a:gd name="connsiteX0" fmla="*/ 0 w 667005"/>
                    <a:gd name="connsiteY0" fmla="*/ 171628 h 171628"/>
                    <a:gd name="connsiteX1" fmla="*/ 140601 w 667005"/>
                    <a:gd name="connsiteY1" fmla="*/ 10938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628 h 171628"/>
                    <a:gd name="connsiteX1" fmla="*/ 103609 w 667005"/>
                    <a:gd name="connsiteY1" fmla="*/ 128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7005" h="171628">
                      <a:moveTo>
                        <a:pt x="0" y="171628"/>
                      </a:moveTo>
                      <a:lnTo>
                        <a:pt x="103609" y="1280"/>
                      </a:lnTo>
                      <a:lnTo>
                        <a:pt x="581865" y="0"/>
                      </a:lnTo>
                      <a:lnTo>
                        <a:pt x="667005" y="171628"/>
                      </a:lnTo>
                      <a:lnTo>
                        <a:pt x="0" y="17162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EDEDE"/>
                    </a:gs>
                    <a:gs pos="100000">
                      <a:srgbClr val="F4F4F4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3" name="任意多边形 122"/>
                <p:cNvSpPr/>
                <p:nvPr/>
              </p:nvSpPr>
              <p:spPr>
                <a:xfrm>
                  <a:off x="4052375" y="2519273"/>
                  <a:ext cx="406992" cy="586301"/>
                </a:xfrm>
                <a:custGeom>
                  <a:avLst/>
                  <a:gdLst>
                    <a:gd name="connsiteX0" fmla="*/ 297634 w 413216"/>
                    <a:gd name="connsiteY0" fmla="*/ 0 h 595267"/>
                    <a:gd name="connsiteX1" fmla="*/ 302996 w 413216"/>
                    <a:gd name="connsiteY1" fmla="*/ 0 h 595267"/>
                    <a:gd name="connsiteX2" fmla="*/ 413216 w 413216"/>
                    <a:gd name="connsiteY2" fmla="*/ 167033 h 595267"/>
                    <a:gd name="connsiteX3" fmla="*/ 407876 w 413216"/>
                    <a:gd name="connsiteY3" fmla="*/ 167033 h 595267"/>
                    <a:gd name="connsiteX4" fmla="*/ 193759 w 413216"/>
                    <a:gd name="connsiteY4" fmla="*/ 595266 h 595267"/>
                    <a:gd name="connsiteX5" fmla="*/ 193760 w 413216"/>
                    <a:gd name="connsiteY5" fmla="*/ 595267 h 595267"/>
                    <a:gd name="connsiteX6" fmla="*/ 0 w 413216"/>
                    <a:gd name="connsiteY6" fmla="*/ 595267 h 59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3216" h="595267">
                      <a:moveTo>
                        <a:pt x="297634" y="0"/>
                      </a:moveTo>
                      <a:lnTo>
                        <a:pt x="302996" y="0"/>
                      </a:lnTo>
                      <a:lnTo>
                        <a:pt x="413216" y="167033"/>
                      </a:lnTo>
                      <a:lnTo>
                        <a:pt x="407876" y="167033"/>
                      </a:lnTo>
                      <a:lnTo>
                        <a:pt x="193759" y="595266"/>
                      </a:lnTo>
                      <a:lnTo>
                        <a:pt x="193760" y="595267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FDFDF"/>
                    </a:gs>
                    <a:gs pos="0">
                      <a:srgbClr val="B4B4B4"/>
                    </a:gs>
                  </a:gsLst>
                  <a:lin ang="2700000" scaled="0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4" name="梯形 123"/>
                <p:cNvSpPr/>
                <p:nvPr/>
              </p:nvSpPr>
              <p:spPr>
                <a:xfrm flipV="1">
                  <a:off x="4344623" y="2515055"/>
                  <a:ext cx="773977" cy="164519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100000">
                      <a:srgbClr val="DFDFDF"/>
                    </a:gs>
                    <a:gs pos="0">
                      <a:srgbClr val="B4B4B4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25" name="组合 124"/>
              <p:cNvGrpSpPr/>
              <p:nvPr/>
            </p:nvGrpSpPr>
            <p:grpSpPr>
              <a:xfrm>
                <a:off x="3171588" y="2009215"/>
                <a:ext cx="758324" cy="632528"/>
                <a:chOff x="4228234" y="2679573"/>
                <a:chExt cx="1010966" cy="843565"/>
              </a:xfrm>
            </p:grpSpPr>
            <p:sp>
              <p:nvSpPr>
                <p:cNvPr id="126" name="六边形 125"/>
                <p:cNvSpPr/>
                <p:nvPr/>
              </p:nvSpPr>
              <p:spPr>
                <a:xfrm>
                  <a:off x="4241852" y="2679573"/>
                  <a:ext cx="978537" cy="843565"/>
                </a:xfrm>
                <a:prstGeom prst="hexagon">
                  <a:avLst/>
                </a:prstGeom>
                <a:solidFill>
                  <a:srgbClr val="01ACBE"/>
                </a:solidFill>
                <a:ln w="19050">
                  <a:noFill/>
                </a:ln>
                <a:effectLst>
                  <a:innerShdw blurRad="76200" dist="63500" dir="13500000">
                    <a:prstClr val="black">
                      <a:alpha val="46000"/>
                    </a:prstClr>
                  </a:inn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文本框 1"/>
                <p:cNvSpPr txBox="1"/>
                <p:nvPr/>
              </p:nvSpPr>
              <p:spPr>
                <a:xfrm>
                  <a:off x="4228234" y="2842334"/>
                  <a:ext cx="1010966" cy="5541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100" dirty="0">
                      <a:solidFill>
                        <a:prstClr val="white"/>
                      </a:solidFill>
                      <a:latin typeface="Impact" panose="020B0806030902050204" pitchFamily="34" charset="0"/>
                      <a:ea typeface="时尚中黑简体" panose="01010104010101010101" pitchFamily="2" charset="-122"/>
                    </a:rPr>
                    <a:t>01</a:t>
                  </a:r>
                  <a:endParaRPr lang="zh-CN" altLang="en-US" sz="2100" dirty="0">
                    <a:solidFill>
                      <a:prstClr val="white"/>
                    </a:solidFill>
                    <a:latin typeface="Impact" panose="020B0806030902050204" pitchFamily="34" charset="0"/>
                    <a:ea typeface="时尚中黑简体" panose="01010104010101010101" pitchFamily="2" charset="-122"/>
                  </a:endParaRPr>
                </a:p>
              </p:txBody>
            </p:sp>
          </p:grp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DEE4595-DDD4-4153-9EEE-A6D6963FA016}"/>
                </a:ext>
              </a:extLst>
            </p:cNvPr>
            <p:cNvGrpSpPr/>
            <p:nvPr/>
          </p:nvGrpSpPr>
          <p:grpSpPr>
            <a:xfrm>
              <a:off x="1382968" y="2783038"/>
              <a:ext cx="1129136" cy="973042"/>
              <a:chOff x="2984235" y="2809743"/>
              <a:chExt cx="1129136" cy="973042"/>
            </a:xfrm>
          </p:grpSpPr>
          <p:grpSp>
            <p:nvGrpSpPr>
              <p:cNvPr id="128" name="组合 127"/>
              <p:cNvGrpSpPr/>
              <p:nvPr/>
            </p:nvGrpSpPr>
            <p:grpSpPr>
              <a:xfrm>
                <a:off x="2984235" y="2809743"/>
                <a:ext cx="1129136" cy="973042"/>
                <a:chOff x="3978461" y="3747190"/>
                <a:chExt cx="1505319" cy="1297689"/>
              </a:xfrm>
            </p:grpSpPr>
            <p:sp>
              <p:nvSpPr>
                <p:cNvPr id="129" name="梯形 128"/>
                <p:cNvSpPr/>
                <p:nvPr/>
              </p:nvSpPr>
              <p:spPr>
                <a:xfrm>
                  <a:off x="4344623" y="4817817"/>
                  <a:ext cx="773977" cy="164519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0">
                      <a:srgbClr val="E6E6E6"/>
                    </a:gs>
                    <a:gs pos="100000">
                      <a:srgbClr val="F7F7F7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梯形 129"/>
                <p:cNvSpPr/>
                <p:nvPr/>
              </p:nvSpPr>
              <p:spPr>
                <a:xfrm flipV="1">
                  <a:off x="4344623" y="3809733"/>
                  <a:ext cx="773977" cy="164519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100000">
                      <a:srgbClr val="DFDFDF"/>
                    </a:gs>
                    <a:gs pos="0">
                      <a:srgbClr val="B4B4B4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六边形 130"/>
                <p:cNvSpPr/>
                <p:nvPr/>
              </p:nvSpPr>
              <p:spPr>
                <a:xfrm>
                  <a:off x="3978461" y="3747190"/>
                  <a:ext cx="1505319" cy="1297689"/>
                </a:xfrm>
                <a:prstGeom prst="hexagon">
                  <a:avLst/>
                </a:prstGeom>
                <a:gradFill flip="none" rotWithShape="1">
                  <a:gsLst>
                    <a:gs pos="61000">
                      <a:srgbClr val="F6F6F6"/>
                    </a:gs>
                    <a:gs pos="37000">
                      <a:srgbClr val="E0E0E0"/>
                    </a:gs>
                    <a:gs pos="17000">
                      <a:srgbClr val="DEDEDE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19050">
                  <a:noFill/>
                </a:ln>
                <a:effectLst>
                  <a:outerShdw blurRad="381000" dist="127000" dir="2400000" algn="tl" rotWithShape="0">
                    <a:srgbClr val="696969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任意多边形 131"/>
                <p:cNvSpPr/>
                <p:nvPr/>
              </p:nvSpPr>
              <p:spPr>
                <a:xfrm>
                  <a:off x="4051993" y="3809734"/>
                  <a:ext cx="1360218" cy="1172601"/>
                </a:xfrm>
                <a:custGeom>
                  <a:avLst/>
                  <a:gdLst>
                    <a:gd name="connsiteX0" fmla="*/ 407876 w 1381020"/>
                    <a:gd name="connsiteY0" fmla="*/ 167033 h 1190534"/>
                    <a:gd name="connsiteX1" fmla="*/ 193759 w 1381020"/>
                    <a:gd name="connsiteY1" fmla="*/ 595266 h 1190534"/>
                    <a:gd name="connsiteX2" fmla="*/ 407876 w 1381020"/>
                    <a:gd name="connsiteY2" fmla="*/ 1023499 h 1190534"/>
                    <a:gd name="connsiteX3" fmla="*/ 973145 w 1381020"/>
                    <a:gd name="connsiteY3" fmla="*/ 1023499 h 1190534"/>
                    <a:gd name="connsiteX4" fmla="*/ 1187261 w 1381020"/>
                    <a:gd name="connsiteY4" fmla="*/ 595266 h 1190534"/>
                    <a:gd name="connsiteX5" fmla="*/ 973145 w 1381020"/>
                    <a:gd name="connsiteY5" fmla="*/ 167033 h 1190534"/>
                    <a:gd name="connsiteX6" fmla="*/ 297634 w 1381020"/>
                    <a:gd name="connsiteY6" fmla="*/ 0 h 1190534"/>
                    <a:gd name="connsiteX7" fmla="*/ 1083387 w 1381020"/>
                    <a:gd name="connsiteY7" fmla="*/ 0 h 1190534"/>
                    <a:gd name="connsiteX8" fmla="*/ 1381020 w 1381020"/>
                    <a:gd name="connsiteY8" fmla="*/ 595267 h 1190534"/>
                    <a:gd name="connsiteX9" fmla="*/ 1083387 w 1381020"/>
                    <a:gd name="connsiteY9" fmla="*/ 1190534 h 1190534"/>
                    <a:gd name="connsiteX10" fmla="*/ 297634 w 1381020"/>
                    <a:gd name="connsiteY10" fmla="*/ 1190534 h 1190534"/>
                    <a:gd name="connsiteX11" fmla="*/ 0 w 1381020"/>
                    <a:gd name="connsiteY11" fmla="*/ 595267 h 1190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81020" h="1190534">
                      <a:moveTo>
                        <a:pt x="407876" y="167033"/>
                      </a:moveTo>
                      <a:lnTo>
                        <a:pt x="193759" y="595266"/>
                      </a:lnTo>
                      <a:lnTo>
                        <a:pt x="407876" y="1023499"/>
                      </a:lnTo>
                      <a:lnTo>
                        <a:pt x="973145" y="1023499"/>
                      </a:lnTo>
                      <a:lnTo>
                        <a:pt x="1187261" y="595266"/>
                      </a:lnTo>
                      <a:lnTo>
                        <a:pt x="973145" y="167033"/>
                      </a:lnTo>
                      <a:close/>
                      <a:moveTo>
                        <a:pt x="297634" y="0"/>
                      </a:moveTo>
                      <a:lnTo>
                        <a:pt x="1083387" y="0"/>
                      </a:lnTo>
                      <a:lnTo>
                        <a:pt x="1381020" y="595267"/>
                      </a:lnTo>
                      <a:lnTo>
                        <a:pt x="1083387" y="1190534"/>
                      </a:lnTo>
                      <a:lnTo>
                        <a:pt x="297634" y="1190534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57000">
                      <a:srgbClr val="F5F5F5"/>
                    </a:gs>
                    <a:gs pos="32000">
                      <a:srgbClr val="DEDEDE"/>
                    </a:gs>
                    <a:gs pos="0">
                      <a:srgbClr val="CBCBCB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梯形 71"/>
                <p:cNvSpPr/>
                <p:nvPr/>
              </p:nvSpPr>
              <p:spPr>
                <a:xfrm rot="14580000" flipH="1">
                  <a:off x="4859296" y="4055170"/>
                  <a:ext cx="656958" cy="169043"/>
                </a:xfrm>
                <a:custGeom>
                  <a:avLst/>
                  <a:gdLst>
                    <a:gd name="connsiteX0" fmla="*/ 0 w 667005"/>
                    <a:gd name="connsiteY0" fmla="*/ 171628 h 171628"/>
                    <a:gd name="connsiteX1" fmla="*/ 85140 w 667005"/>
                    <a:gd name="connsiteY1" fmla="*/ 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737 h 171737"/>
                    <a:gd name="connsiteX1" fmla="*/ 99339 w 667005"/>
                    <a:gd name="connsiteY1" fmla="*/ 0 h 171737"/>
                    <a:gd name="connsiteX2" fmla="*/ 581865 w 667005"/>
                    <a:gd name="connsiteY2" fmla="*/ 109 h 171737"/>
                    <a:gd name="connsiteX3" fmla="*/ 667005 w 667005"/>
                    <a:gd name="connsiteY3" fmla="*/ 171737 h 171737"/>
                    <a:gd name="connsiteX4" fmla="*/ 0 w 667005"/>
                    <a:gd name="connsiteY4" fmla="*/ 171737 h 171737"/>
                    <a:gd name="connsiteX0" fmla="*/ 0 w 667005"/>
                    <a:gd name="connsiteY0" fmla="*/ 171628 h 171628"/>
                    <a:gd name="connsiteX1" fmla="*/ 140601 w 667005"/>
                    <a:gd name="connsiteY1" fmla="*/ 10938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628 h 171628"/>
                    <a:gd name="connsiteX1" fmla="*/ 103609 w 667005"/>
                    <a:gd name="connsiteY1" fmla="*/ 128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7005" h="171628">
                      <a:moveTo>
                        <a:pt x="0" y="171628"/>
                      </a:moveTo>
                      <a:lnTo>
                        <a:pt x="103609" y="1280"/>
                      </a:lnTo>
                      <a:lnTo>
                        <a:pt x="581865" y="0"/>
                      </a:lnTo>
                      <a:lnTo>
                        <a:pt x="667005" y="171628"/>
                      </a:lnTo>
                      <a:lnTo>
                        <a:pt x="0" y="17162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EDEDE"/>
                    </a:gs>
                    <a:gs pos="100000">
                      <a:srgbClr val="F4F4F4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任意多边形 133"/>
                <p:cNvSpPr/>
                <p:nvPr/>
              </p:nvSpPr>
              <p:spPr>
                <a:xfrm>
                  <a:off x="4052375" y="3813951"/>
                  <a:ext cx="406992" cy="586301"/>
                </a:xfrm>
                <a:custGeom>
                  <a:avLst/>
                  <a:gdLst>
                    <a:gd name="connsiteX0" fmla="*/ 297634 w 413216"/>
                    <a:gd name="connsiteY0" fmla="*/ 0 h 595267"/>
                    <a:gd name="connsiteX1" fmla="*/ 302996 w 413216"/>
                    <a:gd name="connsiteY1" fmla="*/ 0 h 595267"/>
                    <a:gd name="connsiteX2" fmla="*/ 413216 w 413216"/>
                    <a:gd name="connsiteY2" fmla="*/ 167033 h 595267"/>
                    <a:gd name="connsiteX3" fmla="*/ 407876 w 413216"/>
                    <a:gd name="connsiteY3" fmla="*/ 167033 h 595267"/>
                    <a:gd name="connsiteX4" fmla="*/ 193759 w 413216"/>
                    <a:gd name="connsiteY4" fmla="*/ 595266 h 595267"/>
                    <a:gd name="connsiteX5" fmla="*/ 193760 w 413216"/>
                    <a:gd name="connsiteY5" fmla="*/ 595267 h 595267"/>
                    <a:gd name="connsiteX6" fmla="*/ 0 w 413216"/>
                    <a:gd name="connsiteY6" fmla="*/ 595267 h 59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3216" h="595267">
                      <a:moveTo>
                        <a:pt x="297634" y="0"/>
                      </a:moveTo>
                      <a:lnTo>
                        <a:pt x="302996" y="0"/>
                      </a:lnTo>
                      <a:lnTo>
                        <a:pt x="413216" y="167033"/>
                      </a:lnTo>
                      <a:lnTo>
                        <a:pt x="407876" y="167033"/>
                      </a:lnTo>
                      <a:lnTo>
                        <a:pt x="193759" y="595266"/>
                      </a:lnTo>
                      <a:lnTo>
                        <a:pt x="193760" y="595267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FDFDF"/>
                    </a:gs>
                    <a:gs pos="0">
                      <a:srgbClr val="B4B4B4"/>
                    </a:gs>
                  </a:gsLst>
                  <a:lin ang="2700000" scaled="0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3171588" y="2979998"/>
                <a:ext cx="758324" cy="632528"/>
                <a:chOff x="4228234" y="3974251"/>
                <a:chExt cx="1010966" cy="843565"/>
              </a:xfrm>
            </p:grpSpPr>
            <p:sp>
              <p:nvSpPr>
                <p:cNvPr id="136" name="六边形 135"/>
                <p:cNvSpPr/>
                <p:nvPr/>
              </p:nvSpPr>
              <p:spPr>
                <a:xfrm>
                  <a:off x="4241852" y="3974251"/>
                  <a:ext cx="978537" cy="843565"/>
                </a:xfrm>
                <a:prstGeom prst="hexagon">
                  <a:avLst/>
                </a:prstGeom>
                <a:solidFill>
                  <a:srgbClr val="E87071"/>
                </a:solidFill>
                <a:ln w="19050">
                  <a:noFill/>
                </a:ln>
                <a:effectLst>
                  <a:innerShdw blurRad="76200" dist="63500" dir="13500000">
                    <a:prstClr val="black">
                      <a:alpha val="46000"/>
                    </a:prstClr>
                  </a:inn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文本框 26"/>
                <p:cNvSpPr txBox="1"/>
                <p:nvPr/>
              </p:nvSpPr>
              <p:spPr>
                <a:xfrm>
                  <a:off x="4228234" y="4118520"/>
                  <a:ext cx="1010966" cy="5541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100" dirty="0">
                      <a:solidFill>
                        <a:prstClr val="white"/>
                      </a:solidFill>
                      <a:latin typeface="Impact" panose="020B0806030902050204" pitchFamily="34" charset="0"/>
                      <a:ea typeface="时尚中黑简体" panose="01010104010101010101" pitchFamily="2" charset="-122"/>
                    </a:rPr>
                    <a:t>02</a:t>
                  </a:r>
                  <a:endParaRPr lang="zh-CN" altLang="en-US" sz="2100" dirty="0">
                    <a:solidFill>
                      <a:prstClr val="white"/>
                    </a:solidFill>
                    <a:latin typeface="Impact" panose="020B0806030902050204" pitchFamily="34" charset="0"/>
                    <a:ea typeface="时尚中黑简体" panose="01010104010101010101" pitchFamily="2" charset="-122"/>
                  </a:endParaRPr>
                </a:p>
              </p:txBody>
            </p:sp>
          </p:grp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329395B-6DB8-44D1-A48E-35D02F0359F3}"/>
                </a:ext>
              </a:extLst>
            </p:cNvPr>
            <p:cNvGrpSpPr/>
            <p:nvPr/>
          </p:nvGrpSpPr>
          <p:grpSpPr>
            <a:xfrm>
              <a:off x="4056938" y="2276664"/>
              <a:ext cx="1129136" cy="973042"/>
              <a:chOff x="4763750" y="1838959"/>
              <a:chExt cx="1129136" cy="973042"/>
            </a:xfrm>
          </p:grpSpPr>
          <p:grpSp>
            <p:nvGrpSpPr>
              <p:cNvPr id="138" name="组合 137"/>
              <p:cNvGrpSpPr/>
              <p:nvPr/>
            </p:nvGrpSpPr>
            <p:grpSpPr>
              <a:xfrm>
                <a:off x="4763750" y="1838959"/>
                <a:ext cx="1129136" cy="973042"/>
                <a:chOff x="6350839" y="2452512"/>
                <a:chExt cx="1505319" cy="1297689"/>
              </a:xfrm>
            </p:grpSpPr>
            <p:sp>
              <p:nvSpPr>
                <p:cNvPr id="139" name="梯形 138"/>
                <p:cNvSpPr/>
                <p:nvPr/>
              </p:nvSpPr>
              <p:spPr>
                <a:xfrm>
                  <a:off x="6717001" y="3523139"/>
                  <a:ext cx="773977" cy="164519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0">
                      <a:srgbClr val="E6E6E6"/>
                    </a:gs>
                    <a:gs pos="100000">
                      <a:srgbClr val="F7F7F7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梯形 139"/>
                <p:cNvSpPr/>
                <p:nvPr/>
              </p:nvSpPr>
              <p:spPr>
                <a:xfrm flipV="1">
                  <a:off x="6717001" y="2515055"/>
                  <a:ext cx="773977" cy="164519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100000">
                      <a:srgbClr val="DFDFDF"/>
                    </a:gs>
                    <a:gs pos="0">
                      <a:srgbClr val="B4B4B4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六边形 140"/>
                <p:cNvSpPr/>
                <p:nvPr/>
              </p:nvSpPr>
              <p:spPr>
                <a:xfrm>
                  <a:off x="6350839" y="2452512"/>
                  <a:ext cx="1505319" cy="1297689"/>
                </a:xfrm>
                <a:prstGeom prst="hexagon">
                  <a:avLst/>
                </a:prstGeom>
                <a:gradFill flip="none" rotWithShape="1">
                  <a:gsLst>
                    <a:gs pos="61000">
                      <a:srgbClr val="F6F6F6"/>
                    </a:gs>
                    <a:gs pos="37000">
                      <a:srgbClr val="E0E0E0"/>
                    </a:gs>
                    <a:gs pos="17000">
                      <a:srgbClr val="DEDEDE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19050">
                  <a:noFill/>
                </a:ln>
                <a:effectLst>
                  <a:outerShdw blurRad="381000" dist="127000" dir="2400000" algn="tl" rotWithShape="0">
                    <a:srgbClr val="696969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任意多边形 141"/>
                <p:cNvSpPr/>
                <p:nvPr/>
              </p:nvSpPr>
              <p:spPr>
                <a:xfrm>
                  <a:off x="6424371" y="2515056"/>
                  <a:ext cx="1360218" cy="1172601"/>
                </a:xfrm>
                <a:custGeom>
                  <a:avLst/>
                  <a:gdLst>
                    <a:gd name="connsiteX0" fmla="*/ 407876 w 1381020"/>
                    <a:gd name="connsiteY0" fmla="*/ 167033 h 1190534"/>
                    <a:gd name="connsiteX1" fmla="*/ 193759 w 1381020"/>
                    <a:gd name="connsiteY1" fmla="*/ 595266 h 1190534"/>
                    <a:gd name="connsiteX2" fmla="*/ 407876 w 1381020"/>
                    <a:gd name="connsiteY2" fmla="*/ 1023499 h 1190534"/>
                    <a:gd name="connsiteX3" fmla="*/ 973145 w 1381020"/>
                    <a:gd name="connsiteY3" fmla="*/ 1023499 h 1190534"/>
                    <a:gd name="connsiteX4" fmla="*/ 1187261 w 1381020"/>
                    <a:gd name="connsiteY4" fmla="*/ 595266 h 1190534"/>
                    <a:gd name="connsiteX5" fmla="*/ 973145 w 1381020"/>
                    <a:gd name="connsiteY5" fmla="*/ 167033 h 1190534"/>
                    <a:gd name="connsiteX6" fmla="*/ 297634 w 1381020"/>
                    <a:gd name="connsiteY6" fmla="*/ 0 h 1190534"/>
                    <a:gd name="connsiteX7" fmla="*/ 1083387 w 1381020"/>
                    <a:gd name="connsiteY7" fmla="*/ 0 h 1190534"/>
                    <a:gd name="connsiteX8" fmla="*/ 1381020 w 1381020"/>
                    <a:gd name="connsiteY8" fmla="*/ 595267 h 1190534"/>
                    <a:gd name="connsiteX9" fmla="*/ 1083387 w 1381020"/>
                    <a:gd name="connsiteY9" fmla="*/ 1190534 h 1190534"/>
                    <a:gd name="connsiteX10" fmla="*/ 297634 w 1381020"/>
                    <a:gd name="connsiteY10" fmla="*/ 1190534 h 1190534"/>
                    <a:gd name="connsiteX11" fmla="*/ 0 w 1381020"/>
                    <a:gd name="connsiteY11" fmla="*/ 595267 h 1190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81020" h="1190534">
                      <a:moveTo>
                        <a:pt x="407876" y="167033"/>
                      </a:moveTo>
                      <a:lnTo>
                        <a:pt x="193759" y="595266"/>
                      </a:lnTo>
                      <a:lnTo>
                        <a:pt x="407876" y="1023499"/>
                      </a:lnTo>
                      <a:lnTo>
                        <a:pt x="973145" y="1023499"/>
                      </a:lnTo>
                      <a:lnTo>
                        <a:pt x="1187261" y="595266"/>
                      </a:lnTo>
                      <a:lnTo>
                        <a:pt x="973145" y="167033"/>
                      </a:lnTo>
                      <a:close/>
                      <a:moveTo>
                        <a:pt x="297634" y="0"/>
                      </a:moveTo>
                      <a:lnTo>
                        <a:pt x="1083387" y="0"/>
                      </a:lnTo>
                      <a:lnTo>
                        <a:pt x="1381020" y="595267"/>
                      </a:lnTo>
                      <a:lnTo>
                        <a:pt x="1083387" y="1190534"/>
                      </a:lnTo>
                      <a:lnTo>
                        <a:pt x="297634" y="1190534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57000">
                      <a:srgbClr val="F5F5F5"/>
                    </a:gs>
                    <a:gs pos="32000">
                      <a:srgbClr val="DEDEDE"/>
                    </a:gs>
                    <a:gs pos="0">
                      <a:srgbClr val="CBCBCB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梯形 71"/>
                <p:cNvSpPr/>
                <p:nvPr/>
              </p:nvSpPr>
              <p:spPr>
                <a:xfrm rot="14580000" flipH="1">
                  <a:off x="7231674" y="2760492"/>
                  <a:ext cx="656958" cy="169043"/>
                </a:xfrm>
                <a:custGeom>
                  <a:avLst/>
                  <a:gdLst>
                    <a:gd name="connsiteX0" fmla="*/ 0 w 667005"/>
                    <a:gd name="connsiteY0" fmla="*/ 171628 h 171628"/>
                    <a:gd name="connsiteX1" fmla="*/ 85140 w 667005"/>
                    <a:gd name="connsiteY1" fmla="*/ 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737 h 171737"/>
                    <a:gd name="connsiteX1" fmla="*/ 99339 w 667005"/>
                    <a:gd name="connsiteY1" fmla="*/ 0 h 171737"/>
                    <a:gd name="connsiteX2" fmla="*/ 581865 w 667005"/>
                    <a:gd name="connsiteY2" fmla="*/ 109 h 171737"/>
                    <a:gd name="connsiteX3" fmla="*/ 667005 w 667005"/>
                    <a:gd name="connsiteY3" fmla="*/ 171737 h 171737"/>
                    <a:gd name="connsiteX4" fmla="*/ 0 w 667005"/>
                    <a:gd name="connsiteY4" fmla="*/ 171737 h 171737"/>
                    <a:gd name="connsiteX0" fmla="*/ 0 w 667005"/>
                    <a:gd name="connsiteY0" fmla="*/ 171628 h 171628"/>
                    <a:gd name="connsiteX1" fmla="*/ 140601 w 667005"/>
                    <a:gd name="connsiteY1" fmla="*/ 10938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628 h 171628"/>
                    <a:gd name="connsiteX1" fmla="*/ 103609 w 667005"/>
                    <a:gd name="connsiteY1" fmla="*/ 128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7005" h="171628">
                      <a:moveTo>
                        <a:pt x="0" y="171628"/>
                      </a:moveTo>
                      <a:lnTo>
                        <a:pt x="103609" y="1280"/>
                      </a:lnTo>
                      <a:lnTo>
                        <a:pt x="581865" y="0"/>
                      </a:lnTo>
                      <a:lnTo>
                        <a:pt x="667005" y="171628"/>
                      </a:lnTo>
                      <a:lnTo>
                        <a:pt x="0" y="17162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EDEDE"/>
                    </a:gs>
                    <a:gs pos="100000">
                      <a:srgbClr val="F4F4F4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任意多边形 143"/>
                <p:cNvSpPr/>
                <p:nvPr/>
              </p:nvSpPr>
              <p:spPr>
                <a:xfrm>
                  <a:off x="6424753" y="2519273"/>
                  <a:ext cx="406992" cy="586301"/>
                </a:xfrm>
                <a:custGeom>
                  <a:avLst/>
                  <a:gdLst>
                    <a:gd name="connsiteX0" fmla="*/ 297634 w 413216"/>
                    <a:gd name="connsiteY0" fmla="*/ 0 h 595267"/>
                    <a:gd name="connsiteX1" fmla="*/ 302996 w 413216"/>
                    <a:gd name="connsiteY1" fmla="*/ 0 h 595267"/>
                    <a:gd name="connsiteX2" fmla="*/ 413216 w 413216"/>
                    <a:gd name="connsiteY2" fmla="*/ 167033 h 595267"/>
                    <a:gd name="connsiteX3" fmla="*/ 407876 w 413216"/>
                    <a:gd name="connsiteY3" fmla="*/ 167033 h 595267"/>
                    <a:gd name="connsiteX4" fmla="*/ 193759 w 413216"/>
                    <a:gd name="connsiteY4" fmla="*/ 595266 h 595267"/>
                    <a:gd name="connsiteX5" fmla="*/ 193760 w 413216"/>
                    <a:gd name="connsiteY5" fmla="*/ 595267 h 595267"/>
                    <a:gd name="connsiteX6" fmla="*/ 0 w 413216"/>
                    <a:gd name="connsiteY6" fmla="*/ 595267 h 59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3216" h="595267">
                      <a:moveTo>
                        <a:pt x="297634" y="0"/>
                      </a:moveTo>
                      <a:lnTo>
                        <a:pt x="302996" y="0"/>
                      </a:lnTo>
                      <a:lnTo>
                        <a:pt x="413216" y="167033"/>
                      </a:lnTo>
                      <a:lnTo>
                        <a:pt x="407876" y="167033"/>
                      </a:lnTo>
                      <a:lnTo>
                        <a:pt x="193759" y="595266"/>
                      </a:lnTo>
                      <a:lnTo>
                        <a:pt x="193760" y="595267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FDFDF"/>
                    </a:gs>
                    <a:gs pos="0">
                      <a:srgbClr val="B4B4B4"/>
                    </a:gs>
                  </a:gsLst>
                  <a:lin ang="2700000" scaled="0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5" name="组合 144"/>
              <p:cNvGrpSpPr/>
              <p:nvPr/>
            </p:nvGrpSpPr>
            <p:grpSpPr>
              <a:xfrm>
                <a:off x="4940821" y="2009215"/>
                <a:ext cx="758324" cy="632528"/>
                <a:chOff x="6586905" y="2679573"/>
                <a:chExt cx="1010966" cy="843565"/>
              </a:xfrm>
            </p:grpSpPr>
            <p:sp>
              <p:nvSpPr>
                <p:cNvPr id="146" name="六边形 145"/>
                <p:cNvSpPr/>
                <p:nvPr/>
              </p:nvSpPr>
              <p:spPr>
                <a:xfrm>
                  <a:off x="6614230" y="2679573"/>
                  <a:ext cx="978537" cy="843565"/>
                </a:xfrm>
                <a:prstGeom prst="hexagon">
                  <a:avLst/>
                </a:prstGeom>
                <a:solidFill>
                  <a:srgbClr val="663A77"/>
                </a:solidFill>
                <a:ln w="19050">
                  <a:noFill/>
                </a:ln>
                <a:effectLst>
                  <a:innerShdw blurRad="76200" dist="63500" dir="13500000">
                    <a:prstClr val="black">
                      <a:alpha val="46000"/>
                    </a:prstClr>
                  </a:inn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文本框 47"/>
                <p:cNvSpPr txBox="1"/>
                <p:nvPr/>
              </p:nvSpPr>
              <p:spPr>
                <a:xfrm>
                  <a:off x="6586905" y="2842334"/>
                  <a:ext cx="1010966" cy="5541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100" dirty="0">
                      <a:solidFill>
                        <a:prstClr val="white"/>
                      </a:solidFill>
                      <a:latin typeface="Impact" panose="020B0806030902050204" pitchFamily="34" charset="0"/>
                      <a:ea typeface="时尚中黑简体" panose="01010104010101010101" pitchFamily="2" charset="-122"/>
                    </a:rPr>
                    <a:t>05</a:t>
                  </a:r>
                  <a:endParaRPr lang="zh-CN" altLang="en-US" sz="2100" dirty="0">
                    <a:solidFill>
                      <a:prstClr val="white"/>
                    </a:solidFill>
                    <a:latin typeface="Impact" panose="020B0806030902050204" pitchFamily="34" charset="0"/>
                    <a:ea typeface="时尚中黑简体" panose="01010104010101010101" pitchFamily="2" charset="-122"/>
                  </a:endParaRP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3725DCE-C352-47C9-97D3-B11A996F7F88}"/>
                </a:ext>
              </a:extLst>
            </p:cNvPr>
            <p:cNvGrpSpPr/>
            <p:nvPr/>
          </p:nvGrpSpPr>
          <p:grpSpPr>
            <a:xfrm>
              <a:off x="3175442" y="2774698"/>
              <a:ext cx="1129136" cy="973042"/>
              <a:chOff x="4763750" y="2809743"/>
              <a:chExt cx="1129136" cy="973042"/>
            </a:xfrm>
          </p:grpSpPr>
          <p:grpSp>
            <p:nvGrpSpPr>
              <p:cNvPr id="148" name="组合 147"/>
              <p:cNvGrpSpPr/>
              <p:nvPr/>
            </p:nvGrpSpPr>
            <p:grpSpPr>
              <a:xfrm>
                <a:off x="4763750" y="2809743"/>
                <a:ext cx="1129136" cy="973042"/>
                <a:chOff x="6350839" y="3747190"/>
                <a:chExt cx="1505319" cy="129768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6717001" y="4817817"/>
                  <a:ext cx="773977" cy="164519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0">
                      <a:srgbClr val="E6E6E6"/>
                    </a:gs>
                    <a:gs pos="100000">
                      <a:srgbClr val="F7F7F7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梯形 149"/>
                <p:cNvSpPr/>
                <p:nvPr/>
              </p:nvSpPr>
              <p:spPr>
                <a:xfrm flipV="1">
                  <a:off x="6717001" y="3809733"/>
                  <a:ext cx="773977" cy="164519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100000">
                      <a:srgbClr val="DFDFDF"/>
                    </a:gs>
                    <a:gs pos="0">
                      <a:srgbClr val="B4B4B4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六边形 150"/>
                <p:cNvSpPr/>
                <p:nvPr/>
              </p:nvSpPr>
              <p:spPr>
                <a:xfrm>
                  <a:off x="6350839" y="3747190"/>
                  <a:ext cx="1505319" cy="1297689"/>
                </a:xfrm>
                <a:prstGeom prst="hexagon">
                  <a:avLst/>
                </a:prstGeom>
                <a:gradFill flip="none" rotWithShape="1">
                  <a:gsLst>
                    <a:gs pos="61000">
                      <a:srgbClr val="F6F6F6"/>
                    </a:gs>
                    <a:gs pos="37000">
                      <a:srgbClr val="E0E0E0"/>
                    </a:gs>
                    <a:gs pos="17000">
                      <a:srgbClr val="DEDEDE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19050">
                  <a:noFill/>
                </a:ln>
                <a:effectLst>
                  <a:outerShdw blurRad="381000" dist="127000" dir="2400000" algn="tl" rotWithShape="0">
                    <a:srgbClr val="696969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6424371" y="3809734"/>
                  <a:ext cx="1360218" cy="1172601"/>
                </a:xfrm>
                <a:custGeom>
                  <a:avLst/>
                  <a:gdLst>
                    <a:gd name="connsiteX0" fmla="*/ 407876 w 1381020"/>
                    <a:gd name="connsiteY0" fmla="*/ 167033 h 1190534"/>
                    <a:gd name="connsiteX1" fmla="*/ 193759 w 1381020"/>
                    <a:gd name="connsiteY1" fmla="*/ 595266 h 1190534"/>
                    <a:gd name="connsiteX2" fmla="*/ 407876 w 1381020"/>
                    <a:gd name="connsiteY2" fmla="*/ 1023499 h 1190534"/>
                    <a:gd name="connsiteX3" fmla="*/ 973145 w 1381020"/>
                    <a:gd name="connsiteY3" fmla="*/ 1023499 h 1190534"/>
                    <a:gd name="connsiteX4" fmla="*/ 1187261 w 1381020"/>
                    <a:gd name="connsiteY4" fmla="*/ 595266 h 1190534"/>
                    <a:gd name="connsiteX5" fmla="*/ 973145 w 1381020"/>
                    <a:gd name="connsiteY5" fmla="*/ 167033 h 1190534"/>
                    <a:gd name="connsiteX6" fmla="*/ 297634 w 1381020"/>
                    <a:gd name="connsiteY6" fmla="*/ 0 h 1190534"/>
                    <a:gd name="connsiteX7" fmla="*/ 1083387 w 1381020"/>
                    <a:gd name="connsiteY7" fmla="*/ 0 h 1190534"/>
                    <a:gd name="connsiteX8" fmla="*/ 1381020 w 1381020"/>
                    <a:gd name="connsiteY8" fmla="*/ 595267 h 1190534"/>
                    <a:gd name="connsiteX9" fmla="*/ 1083387 w 1381020"/>
                    <a:gd name="connsiteY9" fmla="*/ 1190534 h 1190534"/>
                    <a:gd name="connsiteX10" fmla="*/ 297634 w 1381020"/>
                    <a:gd name="connsiteY10" fmla="*/ 1190534 h 1190534"/>
                    <a:gd name="connsiteX11" fmla="*/ 0 w 1381020"/>
                    <a:gd name="connsiteY11" fmla="*/ 595267 h 1190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81020" h="1190534">
                      <a:moveTo>
                        <a:pt x="407876" y="167033"/>
                      </a:moveTo>
                      <a:lnTo>
                        <a:pt x="193759" y="595266"/>
                      </a:lnTo>
                      <a:lnTo>
                        <a:pt x="407876" y="1023499"/>
                      </a:lnTo>
                      <a:lnTo>
                        <a:pt x="973145" y="1023499"/>
                      </a:lnTo>
                      <a:lnTo>
                        <a:pt x="1187261" y="595266"/>
                      </a:lnTo>
                      <a:lnTo>
                        <a:pt x="973145" y="167033"/>
                      </a:lnTo>
                      <a:close/>
                      <a:moveTo>
                        <a:pt x="297634" y="0"/>
                      </a:moveTo>
                      <a:lnTo>
                        <a:pt x="1083387" y="0"/>
                      </a:lnTo>
                      <a:lnTo>
                        <a:pt x="1381020" y="595267"/>
                      </a:lnTo>
                      <a:lnTo>
                        <a:pt x="1083387" y="1190534"/>
                      </a:lnTo>
                      <a:lnTo>
                        <a:pt x="297634" y="1190534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57000">
                      <a:srgbClr val="F5F5F5"/>
                    </a:gs>
                    <a:gs pos="32000">
                      <a:srgbClr val="DEDEDE"/>
                    </a:gs>
                    <a:gs pos="0">
                      <a:srgbClr val="CBCBCB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3" name="梯形 71"/>
                <p:cNvSpPr/>
                <p:nvPr/>
              </p:nvSpPr>
              <p:spPr>
                <a:xfrm rot="14580000" flipH="1">
                  <a:off x="7231674" y="4055170"/>
                  <a:ext cx="656958" cy="169043"/>
                </a:xfrm>
                <a:custGeom>
                  <a:avLst/>
                  <a:gdLst>
                    <a:gd name="connsiteX0" fmla="*/ 0 w 667005"/>
                    <a:gd name="connsiteY0" fmla="*/ 171628 h 171628"/>
                    <a:gd name="connsiteX1" fmla="*/ 85140 w 667005"/>
                    <a:gd name="connsiteY1" fmla="*/ 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737 h 171737"/>
                    <a:gd name="connsiteX1" fmla="*/ 99339 w 667005"/>
                    <a:gd name="connsiteY1" fmla="*/ 0 h 171737"/>
                    <a:gd name="connsiteX2" fmla="*/ 581865 w 667005"/>
                    <a:gd name="connsiteY2" fmla="*/ 109 h 171737"/>
                    <a:gd name="connsiteX3" fmla="*/ 667005 w 667005"/>
                    <a:gd name="connsiteY3" fmla="*/ 171737 h 171737"/>
                    <a:gd name="connsiteX4" fmla="*/ 0 w 667005"/>
                    <a:gd name="connsiteY4" fmla="*/ 171737 h 171737"/>
                    <a:gd name="connsiteX0" fmla="*/ 0 w 667005"/>
                    <a:gd name="connsiteY0" fmla="*/ 171628 h 171628"/>
                    <a:gd name="connsiteX1" fmla="*/ 140601 w 667005"/>
                    <a:gd name="connsiteY1" fmla="*/ 10938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628 h 171628"/>
                    <a:gd name="connsiteX1" fmla="*/ 103609 w 667005"/>
                    <a:gd name="connsiteY1" fmla="*/ 128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7005" h="171628">
                      <a:moveTo>
                        <a:pt x="0" y="171628"/>
                      </a:moveTo>
                      <a:lnTo>
                        <a:pt x="103609" y="1280"/>
                      </a:lnTo>
                      <a:lnTo>
                        <a:pt x="581865" y="0"/>
                      </a:lnTo>
                      <a:lnTo>
                        <a:pt x="667005" y="171628"/>
                      </a:lnTo>
                      <a:lnTo>
                        <a:pt x="0" y="17162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EDEDE"/>
                    </a:gs>
                    <a:gs pos="100000">
                      <a:srgbClr val="F4F4F4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4" name="任意多边形 153"/>
                <p:cNvSpPr/>
                <p:nvPr/>
              </p:nvSpPr>
              <p:spPr>
                <a:xfrm>
                  <a:off x="6424753" y="3813951"/>
                  <a:ext cx="406992" cy="586301"/>
                </a:xfrm>
                <a:custGeom>
                  <a:avLst/>
                  <a:gdLst>
                    <a:gd name="connsiteX0" fmla="*/ 297634 w 413216"/>
                    <a:gd name="connsiteY0" fmla="*/ 0 h 595267"/>
                    <a:gd name="connsiteX1" fmla="*/ 302996 w 413216"/>
                    <a:gd name="connsiteY1" fmla="*/ 0 h 595267"/>
                    <a:gd name="connsiteX2" fmla="*/ 413216 w 413216"/>
                    <a:gd name="connsiteY2" fmla="*/ 167033 h 595267"/>
                    <a:gd name="connsiteX3" fmla="*/ 407876 w 413216"/>
                    <a:gd name="connsiteY3" fmla="*/ 167033 h 595267"/>
                    <a:gd name="connsiteX4" fmla="*/ 193759 w 413216"/>
                    <a:gd name="connsiteY4" fmla="*/ 595266 h 595267"/>
                    <a:gd name="connsiteX5" fmla="*/ 193760 w 413216"/>
                    <a:gd name="connsiteY5" fmla="*/ 595267 h 595267"/>
                    <a:gd name="connsiteX6" fmla="*/ 0 w 413216"/>
                    <a:gd name="connsiteY6" fmla="*/ 595267 h 59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3216" h="595267">
                      <a:moveTo>
                        <a:pt x="297634" y="0"/>
                      </a:moveTo>
                      <a:lnTo>
                        <a:pt x="302996" y="0"/>
                      </a:lnTo>
                      <a:lnTo>
                        <a:pt x="413216" y="167033"/>
                      </a:lnTo>
                      <a:lnTo>
                        <a:pt x="407876" y="167033"/>
                      </a:lnTo>
                      <a:lnTo>
                        <a:pt x="193759" y="595266"/>
                      </a:lnTo>
                      <a:lnTo>
                        <a:pt x="193760" y="595267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FDFDF"/>
                    </a:gs>
                    <a:gs pos="0">
                      <a:srgbClr val="B4B4B4"/>
                    </a:gs>
                  </a:gsLst>
                  <a:lin ang="2700000" scaled="0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55" name="组合 154"/>
              <p:cNvGrpSpPr/>
              <p:nvPr/>
            </p:nvGrpSpPr>
            <p:grpSpPr>
              <a:xfrm>
                <a:off x="4940821" y="2979998"/>
                <a:ext cx="758324" cy="632528"/>
                <a:chOff x="6586905" y="3974251"/>
                <a:chExt cx="1010966" cy="843565"/>
              </a:xfrm>
            </p:grpSpPr>
            <p:sp>
              <p:nvSpPr>
                <p:cNvPr id="156" name="六边形 155"/>
                <p:cNvSpPr/>
                <p:nvPr/>
              </p:nvSpPr>
              <p:spPr>
                <a:xfrm>
                  <a:off x="6614230" y="3974251"/>
                  <a:ext cx="978537" cy="843565"/>
                </a:xfrm>
                <a:prstGeom prst="hexagon">
                  <a:avLst/>
                </a:prstGeom>
                <a:solidFill>
                  <a:srgbClr val="C65885"/>
                </a:solidFill>
                <a:ln w="19050">
                  <a:noFill/>
                </a:ln>
                <a:effectLst>
                  <a:innerShdw blurRad="76200" dist="63500" dir="13500000">
                    <a:prstClr val="black">
                      <a:alpha val="46000"/>
                    </a:prstClr>
                  </a:inn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文本框 50"/>
                <p:cNvSpPr txBox="1"/>
                <p:nvPr/>
              </p:nvSpPr>
              <p:spPr>
                <a:xfrm>
                  <a:off x="6586905" y="4118520"/>
                  <a:ext cx="1010966" cy="5541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100" dirty="0">
                      <a:solidFill>
                        <a:prstClr val="white"/>
                      </a:solidFill>
                      <a:latin typeface="Impact" panose="020B0806030902050204" pitchFamily="34" charset="0"/>
                      <a:ea typeface="时尚中黑简体" panose="01010104010101010101" pitchFamily="2" charset="-122"/>
                    </a:rPr>
                    <a:t>04</a:t>
                  </a:r>
                  <a:endParaRPr lang="zh-CN" altLang="en-US" sz="2100" dirty="0">
                    <a:solidFill>
                      <a:prstClr val="white"/>
                    </a:solidFill>
                    <a:latin typeface="Impact" panose="020B0806030902050204" pitchFamily="34" charset="0"/>
                    <a:ea typeface="时尚中黑简体" panose="01010104010101010101" pitchFamily="2" charset="-122"/>
                  </a:endParaRPr>
                </a:p>
              </p:txBody>
            </p: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E4B586F-FA49-4676-A8C7-16FB7D90116F}"/>
                </a:ext>
              </a:extLst>
            </p:cNvPr>
            <p:cNvGrpSpPr/>
            <p:nvPr/>
          </p:nvGrpSpPr>
          <p:grpSpPr>
            <a:xfrm>
              <a:off x="2277505" y="2296177"/>
              <a:ext cx="1129136" cy="973042"/>
              <a:chOff x="3873976" y="3286451"/>
              <a:chExt cx="1129136" cy="973042"/>
            </a:xfrm>
          </p:grpSpPr>
          <p:grpSp>
            <p:nvGrpSpPr>
              <p:cNvPr id="158" name="组合 157"/>
              <p:cNvGrpSpPr/>
              <p:nvPr/>
            </p:nvGrpSpPr>
            <p:grpSpPr>
              <a:xfrm>
                <a:off x="3873976" y="3286451"/>
                <a:ext cx="1129136" cy="973042"/>
                <a:chOff x="5164627" y="4382948"/>
                <a:chExt cx="1505319" cy="1297689"/>
              </a:xfrm>
            </p:grpSpPr>
            <p:sp>
              <p:nvSpPr>
                <p:cNvPr id="159" name="梯形 158"/>
                <p:cNvSpPr/>
                <p:nvPr/>
              </p:nvSpPr>
              <p:spPr>
                <a:xfrm>
                  <a:off x="5530789" y="5453575"/>
                  <a:ext cx="773977" cy="164519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0">
                      <a:srgbClr val="E6E6E6"/>
                    </a:gs>
                    <a:gs pos="100000">
                      <a:srgbClr val="F7F7F7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梯形 159"/>
                <p:cNvSpPr/>
                <p:nvPr/>
              </p:nvSpPr>
              <p:spPr>
                <a:xfrm flipV="1">
                  <a:off x="5530789" y="4445491"/>
                  <a:ext cx="773977" cy="164519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100000">
                      <a:srgbClr val="DFDFDF"/>
                    </a:gs>
                    <a:gs pos="0">
                      <a:srgbClr val="B4B4B4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六边形 160"/>
                <p:cNvSpPr/>
                <p:nvPr/>
              </p:nvSpPr>
              <p:spPr>
                <a:xfrm>
                  <a:off x="5164627" y="4382948"/>
                  <a:ext cx="1505319" cy="1297689"/>
                </a:xfrm>
                <a:prstGeom prst="hexagon">
                  <a:avLst/>
                </a:prstGeom>
                <a:gradFill flip="none" rotWithShape="1">
                  <a:gsLst>
                    <a:gs pos="61000">
                      <a:srgbClr val="F6F6F6"/>
                    </a:gs>
                    <a:gs pos="37000">
                      <a:srgbClr val="E0E0E0"/>
                    </a:gs>
                    <a:gs pos="17000">
                      <a:srgbClr val="DEDEDE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19050">
                  <a:noFill/>
                </a:ln>
                <a:effectLst>
                  <a:outerShdw blurRad="381000" dist="127000" dir="2400000" algn="tl" rotWithShape="0">
                    <a:srgbClr val="696969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任意多边形 161"/>
                <p:cNvSpPr/>
                <p:nvPr/>
              </p:nvSpPr>
              <p:spPr>
                <a:xfrm>
                  <a:off x="5238159" y="4445492"/>
                  <a:ext cx="1360218" cy="1172601"/>
                </a:xfrm>
                <a:custGeom>
                  <a:avLst/>
                  <a:gdLst>
                    <a:gd name="connsiteX0" fmla="*/ 407876 w 1381020"/>
                    <a:gd name="connsiteY0" fmla="*/ 167033 h 1190534"/>
                    <a:gd name="connsiteX1" fmla="*/ 193759 w 1381020"/>
                    <a:gd name="connsiteY1" fmla="*/ 595266 h 1190534"/>
                    <a:gd name="connsiteX2" fmla="*/ 407876 w 1381020"/>
                    <a:gd name="connsiteY2" fmla="*/ 1023499 h 1190534"/>
                    <a:gd name="connsiteX3" fmla="*/ 973145 w 1381020"/>
                    <a:gd name="connsiteY3" fmla="*/ 1023499 h 1190534"/>
                    <a:gd name="connsiteX4" fmla="*/ 1187261 w 1381020"/>
                    <a:gd name="connsiteY4" fmla="*/ 595266 h 1190534"/>
                    <a:gd name="connsiteX5" fmla="*/ 973145 w 1381020"/>
                    <a:gd name="connsiteY5" fmla="*/ 167033 h 1190534"/>
                    <a:gd name="connsiteX6" fmla="*/ 297634 w 1381020"/>
                    <a:gd name="connsiteY6" fmla="*/ 0 h 1190534"/>
                    <a:gd name="connsiteX7" fmla="*/ 1083387 w 1381020"/>
                    <a:gd name="connsiteY7" fmla="*/ 0 h 1190534"/>
                    <a:gd name="connsiteX8" fmla="*/ 1381020 w 1381020"/>
                    <a:gd name="connsiteY8" fmla="*/ 595267 h 1190534"/>
                    <a:gd name="connsiteX9" fmla="*/ 1083387 w 1381020"/>
                    <a:gd name="connsiteY9" fmla="*/ 1190534 h 1190534"/>
                    <a:gd name="connsiteX10" fmla="*/ 297634 w 1381020"/>
                    <a:gd name="connsiteY10" fmla="*/ 1190534 h 1190534"/>
                    <a:gd name="connsiteX11" fmla="*/ 0 w 1381020"/>
                    <a:gd name="connsiteY11" fmla="*/ 595267 h 1190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81020" h="1190534">
                      <a:moveTo>
                        <a:pt x="407876" y="167033"/>
                      </a:moveTo>
                      <a:lnTo>
                        <a:pt x="193759" y="595266"/>
                      </a:lnTo>
                      <a:lnTo>
                        <a:pt x="407876" y="1023499"/>
                      </a:lnTo>
                      <a:lnTo>
                        <a:pt x="973145" y="1023499"/>
                      </a:lnTo>
                      <a:lnTo>
                        <a:pt x="1187261" y="595266"/>
                      </a:lnTo>
                      <a:lnTo>
                        <a:pt x="973145" y="167033"/>
                      </a:lnTo>
                      <a:close/>
                      <a:moveTo>
                        <a:pt x="297634" y="0"/>
                      </a:moveTo>
                      <a:lnTo>
                        <a:pt x="1083387" y="0"/>
                      </a:lnTo>
                      <a:lnTo>
                        <a:pt x="1381020" y="595267"/>
                      </a:lnTo>
                      <a:lnTo>
                        <a:pt x="1083387" y="1190534"/>
                      </a:lnTo>
                      <a:lnTo>
                        <a:pt x="297634" y="1190534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57000">
                      <a:srgbClr val="F5F5F5"/>
                    </a:gs>
                    <a:gs pos="32000">
                      <a:srgbClr val="DEDEDE"/>
                    </a:gs>
                    <a:gs pos="0">
                      <a:srgbClr val="CBCBCB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梯形 71"/>
                <p:cNvSpPr/>
                <p:nvPr/>
              </p:nvSpPr>
              <p:spPr>
                <a:xfrm rot="14580000" flipH="1">
                  <a:off x="6045462" y="4690928"/>
                  <a:ext cx="656958" cy="169043"/>
                </a:xfrm>
                <a:custGeom>
                  <a:avLst/>
                  <a:gdLst>
                    <a:gd name="connsiteX0" fmla="*/ 0 w 667005"/>
                    <a:gd name="connsiteY0" fmla="*/ 171628 h 171628"/>
                    <a:gd name="connsiteX1" fmla="*/ 85140 w 667005"/>
                    <a:gd name="connsiteY1" fmla="*/ 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737 h 171737"/>
                    <a:gd name="connsiteX1" fmla="*/ 99339 w 667005"/>
                    <a:gd name="connsiteY1" fmla="*/ 0 h 171737"/>
                    <a:gd name="connsiteX2" fmla="*/ 581865 w 667005"/>
                    <a:gd name="connsiteY2" fmla="*/ 109 h 171737"/>
                    <a:gd name="connsiteX3" fmla="*/ 667005 w 667005"/>
                    <a:gd name="connsiteY3" fmla="*/ 171737 h 171737"/>
                    <a:gd name="connsiteX4" fmla="*/ 0 w 667005"/>
                    <a:gd name="connsiteY4" fmla="*/ 171737 h 171737"/>
                    <a:gd name="connsiteX0" fmla="*/ 0 w 667005"/>
                    <a:gd name="connsiteY0" fmla="*/ 171628 h 171628"/>
                    <a:gd name="connsiteX1" fmla="*/ 140601 w 667005"/>
                    <a:gd name="connsiteY1" fmla="*/ 10938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628 h 171628"/>
                    <a:gd name="connsiteX1" fmla="*/ 103609 w 667005"/>
                    <a:gd name="connsiteY1" fmla="*/ 128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7005" h="171628">
                      <a:moveTo>
                        <a:pt x="0" y="171628"/>
                      </a:moveTo>
                      <a:lnTo>
                        <a:pt x="103609" y="1280"/>
                      </a:lnTo>
                      <a:lnTo>
                        <a:pt x="581865" y="0"/>
                      </a:lnTo>
                      <a:lnTo>
                        <a:pt x="667005" y="171628"/>
                      </a:lnTo>
                      <a:lnTo>
                        <a:pt x="0" y="17162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EDEDE"/>
                    </a:gs>
                    <a:gs pos="100000">
                      <a:srgbClr val="F4F4F4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任意多边形 163"/>
                <p:cNvSpPr/>
                <p:nvPr/>
              </p:nvSpPr>
              <p:spPr>
                <a:xfrm>
                  <a:off x="5238541" y="4425530"/>
                  <a:ext cx="406992" cy="586301"/>
                </a:xfrm>
                <a:custGeom>
                  <a:avLst/>
                  <a:gdLst>
                    <a:gd name="connsiteX0" fmla="*/ 297634 w 413216"/>
                    <a:gd name="connsiteY0" fmla="*/ 0 h 595267"/>
                    <a:gd name="connsiteX1" fmla="*/ 302996 w 413216"/>
                    <a:gd name="connsiteY1" fmla="*/ 0 h 595267"/>
                    <a:gd name="connsiteX2" fmla="*/ 413216 w 413216"/>
                    <a:gd name="connsiteY2" fmla="*/ 167033 h 595267"/>
                    <a:gd name="connsiteX3" fmla="*/ 407876 w 413216"/>
                    <a:gd name="connsiteY3" fmla="*/ 167033 h 595267"/>
                    <a:gd name="connsiteX4" fmla="*/ 193759 w 413216"/>
                    <a:gd name="connsiteY4" fmla="*/ 595266 h 595267"/>
                    <a:gd name="connsiteX5" fmla="*/ 193760 w 413216"/>
                    <a:gd name="connsiteY5" fmla="*/ 595267 h 595267"/>
                    <a:gd name="connsiteX6" fmla="*/ 0 w 413216"/>
                    <a:gd name="connsiteY6" fmla="*/ 595267 h 59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3216" h="595267">
                      <a:moveTo>
                        <a:pt x="297634" y="0"/>
                      </a:moveTo>
                      <a:lnTo>
                        <a:pt x="302996" y="0"/>
                      </a:lnTo>
                      <a:lnTo>
                        <a:pt x="413216" y="167033"/>
                      </a:lnTo>
                      <a:lnTo>
                        <a:pt x="407876" y="167033"/>
                      </a:lnTo>
                      <a:lnTo>
                        <a:pt x="193759" y="595266"/>
                      </a:lnTo>
                      <a:lnTo>
                        <a:pt x="193760" y="595267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FDFDF"/>
                    </a:gs>
                    <a:gs pos="0">
                      <a:srgbClr val="B4B4B4"/>
                    </a:gs>
                  </a:gsLst>
                  <a:lin ang="2700000" scaled="0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65" name="组合 164"/>
              <p:cNvGrpSpPr/>
              <p:nvPr/>
            </p:nvGrpSpPr>
            <p:grpSpPr>
              <a:xfrm>
                <a:off x="4045057" y="3456706"/>
                <a:ext cx="760486" cy="632528"/>
                <a:chOff x="5392706" y="4610009"/>
                <a:chExt cx="1013849" cy="843565"/>
              </a:xfrm>
            </p:grpSpPr>
            <p:sp>
              <p:nvSpPr>
                <p:cNvPr id="166" name="六边形 165"/>
                <p:cNvSpPr/>
                <p:nvPr/>
              </p:nvSpPr>
              <p:spPr>
                <a:xfrm>
                  <a:off x="5428018" y="4610009"/>
                  <a:ext cx="978537" cy="843565"/>
                </a:xfrm>
                <a:prstGeom prst="hexagon">
                  <a:avLst/>
                </a:prstGeom>
                <a:solidFill>
                  <a:srgbClr val="00AF92"/>
                </a:solidFill>
                <a:ln w="19050">
                  <a:noFill/>
                </a:ln>
                <a:effectLst>
                  <a:innerShdw blurRad="76200" dist="63500" dir="13500000">
                    <a:prstClr val="black">
                      <a:alpha val="46000"/>
                    </a:prstClr>
                  </a:inn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7" name="文本框 52"/>
                <p:cNvSpPr txBox="1"/>
                <p:nvPr/>
              </p:nvSpPr>
              <p:spPr>
                <a:xfrm>
                  <a:off x="5392706" y="4771239"/>
                  <a:ext cx="1010965" cy="5541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100" dirty="0">
                      <a:solidFill>
                        <a:prstClr val="white"/>
                      </a:solidFill>
                      <a:latin typeface="Impact" panose="020B0806030902050204" pitchFamily="34" charset="0"/>
                      <a:ea typeface="时尚中黑简体" panose="01010104010101010101" pitchFamily="2" charset="-122"/>
                    </a:rPr>
                    <a:t>03</a:t>
                  </a:r>
                  <a:endParaRPr lang="zh-CN" altLang="en-US" sz="2100" dirty="0">
                    <a:solidFill>
                      <a:prstClr val="white"/>
                    </a:solidFill>
                    <a:latin typeface="Impact" panose="020B0806030902050204" pitchFamily="34" charset="0"/>
                    <a:ea typeface="时尚中黑简体" panose="01010104010101010101" pitchFamily="2" charset="-122"/>
                  </a:endParaRPr>
                </a:p>
              </p:txBody>
            </p:sp>
          </p:grp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26DA0B7-9BF7-4300-8108-0E509A8FDC4E}"/>
                </a:ext>
              </a:extLst>
            </p:cNvPr>
            <p:cNvGrpSpPr/>
            <p:nvPr/>
          </p:nvGrpSpPr>
          <p:grpSpPr>
            <a:xfrm>
              <a:off x="4946598" y="1787005"/>
              <a:ext cx="1129136" cy="973042"/>
              <a:chOff x="3873976" y="1352961"/>
              <a:chExt cx="1129136" cy="973042"/>
            </a:xfrm>
          </p:grpSpPr>
          <p:grpSp>
            <p:nvGrpSpPr>
              <p:cNvPr id="168" name="组合 167"/>
              <p:cNvGrpSpPr/>
              <p:nvPr/>
            </p:nvGrpSpPr>
            <p:grpSpPr>
              <a:xfrm>
                <a:off x="3873976" y="1352961"/>
                <a:ext cx="1129136" cy="973042"/>
                <a:chOff x="5164627" y="1804365"/>
                <a:chExt cx="1505319" cy="1297689"/>
              </a:xfrm>
            </p:grpSpPr>
            <p:sp>
              <p:nvSpPr>
                <p:cNvPr id="169" name="梯形 168"/>
                <p:cNvSpPr/>
                <p:nvPr/>
              </p:nvSpPr>
              <p:spPr>
                <a:xfrm flipV="1">
                  <a:off x="5530789" y="1866908"/>
                  <a:ext cx="773977" cy="164519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100000">
                      <a:srgbClr val="DFDFDF"/>
                    </a:gs>
                    <a:gs pos="0">
                      <a:srgbClr val="B4B4B4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六边形 169"/>
                <p:cNvSpPr/>
                <p:nvPr/>
              </p:nvSpPr>
              <p:spPr>
                <a:xfrm>
                  <a:off x="5164627" y="1804365"/>
                  <a:ext cx="1505319" cy="1297689"/>
                </a:xfrm>
                <a:prstGeom prst="hexagon">
                  <a:avLst/>
                </a:prstGeom>
                <a:gradFill flip="none" rotWithShape="1">
                  <a:gsLst>
                    <a:gs pos="61000">
                      <a:srgbClr val="F6F6F6"/>
                    </a:gs>
                    <a:gs pos="37000">
                      <a:srgbClr val="E0E0E0"/>
                    </a:gs>
                    <a:gs pos="17000">
                      <a:srgbClr val="DEDEDE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19050">
                  <a:noFill/>
                </a:ln>
                <a:effectLst>
                  <a:outerShdw blurRad="381000" dist="127000" dir="2400000" algn="tl" rotWithShape="0">
                    <a:srgbClr val="696969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任意多边形 170"/>
                <p:cNvSpPr/>
                <p:nvPr/>
              </p:nvSpPr>
              <p:spPr>
                <a:xfrm>
                  <a:off x="5238159" y="1866909"/>
                  <a:ext cx="1360218" cy="1172601"/>
                </a:xfrm>
                <a:custGeom>
                  <a:avLst/>
                  <a:gdLst>
                    <a:gd name="connsiteX0" fmla="*/ 407876 w 1381020"/>
                    <a:gd name="connsiteY0" fmla="*/ 167033 h 1190534"/>
                    <a:gd name="connsiteX1" fmla="*/ 193759 w 1381020"/>
                    <a:gd name="connsiteY1" fmla="*/ 595266 h 1190534"/>
                    <a:gd name="connsiteX2" fmla="*/ 407876 w 1381020"/>
                    <a:gd name="connsiteY2" fmla="*/ 1023499 h 1190534"/>
                    <a:gd name="connsiteX3" fmla="*/ 973145 w 1381020"/>
                    <a:gd name="connsiteY3" fmla="*/ 1023499 h 1190534"/>
                    <a:gd name="connsiteX4" fmla="*/ 1187261 w 1381020"/>
                    <a:gd name="connsiteY4" fmla="*/ 595266 h 1190534"/>
                    <a:gd name="connsiteX5" fmla="*/ 973145 w 1381020"/>
                    <a:gd name="connsiteY5" fmla="*/ 167033 h 1190534"/>
                    <a:gd name="connsiteX6" fmla="*/ 297634 w 1381020"/>
                    <a:gd name="connsiteY6" fmla="*/ 0 h 1190534"/>
                    <a:gd name="connsiteX7" fmla="*/ 1083387 w 1381020"/>
                    <a:gd name="connsiteY7" fmla="*/ 0 h 1190534"/>
                    <a:gd name="connsiteX8" fmla="*/ 1381020 w 1381020"/>
                    <a:gd name="connsiteY8" fmla="*/ 595267 h 1190534"/>
                    <a:gd name="connsiteX9" fmla="*/ 1083387 w 1381020"/>
                    <a:gd name="connsiteY9" fmla="*/ 1190534 h 1190534"/>
                    <a:gd name="connsiteX10" fmla="*/ 297634 w 1381020"/>
                    <a:gd name="connsiteY10" fmla="*/ 1190534 h 1190534"/>
                    <a:gd name="connsiteX11" fmla="*/ 0 w 1381020"/>
                    <a:gd name="connsiteY11" fmla="*/ 595267 h 1190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81020" h="1190534">
                      <a:moveTo>
                        <a:pt x="407876" y="167033"/>
                      </a:moveTo>
                      <a:lnTo>
                        <a:pt x="193759" y="595266"/>
                      </a:lnTo>
                      <a:lnTo>
                        <a:pt x="407876" y="1023499"/>
                      </a:lnTo>
                      <a:lnTo>
                        <a:pt x="973145" y="1023499"/>
                      </a:lnTo>
                      <a:lnTo>
                        <a:pt x="1187261" y="595266"/>
                      </a:lnTo>
                      <a:lnTo>
                        <a:pt x="973145" y="167033"/>
                      </a:lnTo>
                      <a:close/>
                      <a:moveTo>
                        <a:pt x="297634" y="0"/>
                      </a:moveTo>
                      <a:lnTo>
                        <a:pt x="1083387" y="0"/>
                      </a:lnTo>
                      <a:lnTo>
                        <a:pt x="1381020" y="595267"/>
                      </a:lnTo>
                      <a:lnTo>
                        <a:pt x="1083387" y="1190534"/>
                      </a:lnTo>
                      <a:lnTo>
                        <a:pt x="297634" y="1190534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57000">
                      <a:srgbClr val="F5F5F5"/>
                    </a:gs>
                    <a:gs pos="32000">
                      <a:srgbClr val="DEDEDE"/>
                    </a:gs>
                    <a:gs pos="0">
                      <a:srgbClr val="CBCBCB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梯形 171"/>
                <p:cNvSpPr/>
                <p:nvPr/>
              </p:nvSpPr>
              <p:spPr>
                <a:xfrm>
                  <a:off x="5530789" y="2874992"/>
                  <a:ext cx="773977" cy="164519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0">
                      <a:srgbClr val="E6E6E6"/>
                    </a:gs>
                    <a:gs pos="100000">
                      <a:srgbClr val="F7F7F7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梯形 71"/>
                <p:cNvSpPr/>
                <p:nvPr/>
              </p:nvSpPr>
              <p:spPr>
                <a:xfrm rot="14580000" flipH="1">
                  <a:off x="6045462" y="2112345"/>
                  <a:ext cx="656958" cy="169043"/>
                </a:xfrm>
                <a:custGeom>
                  <a:avLst/>
                  <a:gdLst>
                    <a:gd name="connsiteX0" fmla="*/ 0 w 667005"/>
                    <a:gd name="connsiteY0" fmla="*/ 171628 h 171628"/>
                    <a:gd name="connsiteX1" fmla="*/ 85140 w 667005"/>
                    <a:gd name="connsiteY1" fmla="*/ 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737 h 171737"/>
                    <a:gd name="connsiteX1" fmla="*/ 99339 w 667005"/>
                    <a:gd name="connsiteY1" fmla="*/ 0 h 171737"/>
                    <a:gd name="connsiteX2" fmla="*/ 581865 w 667005"/>
                    <a:gd name="connsiteY2" fmla="*/ 109 h 171737"/>
                    <a:gd name="connsiteX3" fmla="*/ 667005 w 667005"/>
                    <a:gd name="connsiteY3" fmla="*/ 171737 h 171737"/>
                    <a:gd name="connsiteX4" fmla="*/ 0 w 667005"/>
                    <a:gd name="connsiteY4" fmla="*/ 171737 h 171737"/>
                    <a:gd name="connsiteX0" fmla="*/ 0 w 667005"/>
                    <a:gd name="connsiteY0" fmla="*/ 171628 h 171628"/>
                    <a:gd name="connsiteX1" fmla="*/ 140601 w 667005"/>
                    <a:gd name="connsiteY1" fmla="*/ 10938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628 h 171628"/>
                    <a:gd name="connsiteX1" fmla="*/ 103609 w 667005"/>
                    <a:gd name="connsiteY1" fmla="*/ 128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7005" h="171628">
                      <a:moveTo>
                        <a:pt x="0" y="171628"/>
                      </a:moveTo>
                      <a:lnTo>
                        <a:pt x="103609" y="1280"/>
                      </a:lnTo>
                      <a:lnTo>
                        <a:pt x="581865" y="0"/>
                      </a:lnTo>
                      <a:lnTo>
                        <a:pt x="667005" y="171628"/>
                      </a:lnTo>
                      <a:lnTo>
                        <a:pt x="0" y="17162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EDEDE"/>
                    </a:gs>
                    <a:gs pos="100000">
                      <a:srgbClr val="F4F4F4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任意多边形 173"/>
                <p:cNvSpPr/>
                <p:nvPr/>
              </p:nvSpPr>
              <p:spPr>
                <a:xfrm>
                  <a:off x="5238541" y="1871126"/>
                  <a:ext cx="406992" cy="586301"/>
                </a:xfrm>
                <a:custGeom>
                  <a:avLst/>
                  <a:gdLst>
                    <a:gd name="connsiteX0" fmla="*/ 297634 w 413216"/>
                    <a:gd name="connsiteY0" fmla="*/ 0 h 595267"/>
                    <a:gd name="connsiteX1" fmla="*/ 302996 w 413216"/>
                    <a:gd name="connsiteY1" fmla="*/ 0 h 595267"/>
                    <a:gd name="connsiteX2" fmla="*/ 413216 w 413216"/>
                    <a:gd name="connsiteY2" fmla="*/ 167033 h 595267"/>
                    <a:gd name="connsiteX3" fmla="*/ 407876 w 413216"/>
                    <a:gd name="connsiteY3" fmla="*/ 167033 h 595267"/>
                    <a:gd name="connsiteX4" fmla="*/ 193759 w 413216"/>
                    <a:gd name="connsiteY4" fmla="*/ 595266 h 595267"/>
                    <a:gd name="connsiteX5" fmla="*/ 193760 w 413216"/>
                    <a:gd name="connsiteY5" fmla="*/ 595267 h 595267"/>
                    <a:gd name="connsiteX6" fmla="*/ 0 w 413216"/>
                    <a:gd name="connsiteY6" fmla="*/ 595267 h 59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3216" h="595267">
                      <a:moveTo>
                        <a:pt x="297634" y="0"/>
                      </a:moveTo>
                      <a:lnTo>
                        <a:pt x="302996" y="0"/>
                      </a:lnTo>
                      <a:lnTo>
                        <a:pt x="413216" y="167033"/>
                      </a:lnTo>
                      <a:lnTo>
                        <a:pt x="407876" y="167033"/>
                      </a:lnTo>
                      <a:lnTo>
                        <a:pt x="193759" y="595266"/>
                      </a:lnTo>
                      <a:lnTo>
                        <a:pt x="193760" y="595267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FDFDF"/>
                    </a:gs>
                    <a:gs pos="0">
                      <a:srgbClr val="B4B4B4"/>
                    </a:gs>
                  </a:gsLst>
                  <a:lin ang="2700000" scaled="0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5" name="组合 174"/>
              <p:cNvGrpSpPr/>
              <p:nvPr/>
            </p:nvGrpSpPr>
            <p:grpSpPr>
              <a:xfrm>
                <a:off x="4043007" y="1524047"/>
                <a:ext cx="760486" cy="632528"/>
                <a:chOff x="5392706" y="2031426"/>
                <a:chExt cx="1013849" cy="843565"/>
              </a:xfrm>
            </p:grpSpPr>
            <p:sp>
              <p:nvSpPr>
                <p:cNvPr id="176" name="六边形 175"/>
                <p:cNvSpPr/>
                <p:nvPr/>
              </p:nvSpPr>
              <p:spPr>
                <a:xfrm>
                  <a:off x="5428018" y="2031426"/>
                  <a:ext cx="978537" cy="843565"/>
                </a:xfrm>
                <a:prstGeom prst="hexagon">
                  <a:avLst/>
                </a:prstGeom>
                <a:solidFill>
                  <a:srgbClr val="FFB850"/>
                </a:solidFill>
                <a:ln w="19050">
                  <a:noFill/>
                </a:ln>
                <a:effectLst>
                  <a:innerShdw blurRad="76200" dist="63500" dir="13500000">
                    <a:prstClr val="black">
                      <a:alpha val="46000"/>
                    </a:prstClr>
                  </a:inn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文本框 54"/>
                <p:cNvSpPr txBox="1"/>
                <p:nvPr/>
              </p:nvSpPr>
              <p:spPr>
                <a:xfrm>
                  <a:off x="5392706" y="2200064"/>
                  <a:ext cx="1010965" cy="5541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100" dirty="0">
                      <a:solidFill>
                        <a:prstClr val="white"/>
                      </a:solidFill>
                      <a:latin typeface="Impact" panose="020B0806030902050204" pitchFamily="34" charset="0"/>
                      <a:ea typeface="时尚中黑简体" panose="01010104010101010101" pitchFamily="2" charset="-122"/>
                    </a:rPr>
                    <a:t>06</a:t>
                  </a:r>
                  <a:endParaRPr lang="zh-CN" altLang="en-US" sz="2100" dirty="0">
                    <a:solidFill>
                      <a:prstClr val="white"/>
                    </a:solidFill>
                    <a:latin typeface="Impact" panose="020B0806030902050204" pitchFamily="34" charset="0"/>
                    <a:ea typeface="时尚中黑简体" panose="01010104010101010101" pitchFamily="2" charset="-122"/>
                  </a:endParaRPr>
                </a:p>
              </p:txBody>
            </p:sp>
          </p:grp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3F3B1D5-14B3-433C-8A17-440C46DD5244}"/>
                </a:ext>
              </a:extLst>
            </p:cNvPr>
            <p:cNvGrpSpPr/>
            <p:nvPr/>
          </p:nvGrpSpPr>
          <p:grpSpPr>
            <a:xfrm>
              <a:off x="5835510" y="2260993"/>
              <a:ext cx="1129136" cy="973042"/>
              <a:chOff x="6385050" y="556319"/>
              <a:chExt cx="1129136" cy="973042"/>
            </a:xfrm>
          </p:grpSpPr>
          <p:grpSp>
            <p:nvGrpSpPr>
              <p:cNvPr id="231" name="组合 230">
                <a:extLst>
                  <a:ext uri="{FF2B5EF4-FFF2-40B4-BE49-F238E27FC236}">
                    <a16:creationId xmlns:a16="http://schemas.microsoft.com/office/drawing/2014/main" id="{AB5BAA6A-C527-44B3-9CDF-9C2AEF08AB04}"/>
                  </a:ext>
                </a:extLst>
              </p:cNvPr>
              <p:cNvGrpSpPr/>
              <p:nvPr/>
            </p:nvGrpSpPr>
            <p:grpSpPr>
              <a:xfrm>
                <a:off x="6385050" y="556319"/>
                <a:ext cx="1129136" cy="973042"/>
                <a:chOff x="5164627" y="1804365"/>
                <a:chExt cx="1505319" cy="1297689"/>
              </a:xfrm>
            </p:grpSpPr>
            <p:sp>
              <p:nvSpPr>
                <p:cNvPr id="232" name="梯形 231">
                  <a:extLst>
                    <a:ext uri="{FF2B5EF4-FFF2-40B4-BE49-F238E27FC236}">
                      <a16:creationId xmlns:a16="http://schemas.microsoft.com/office/drawing/2014/main" id="{DFDA409B-99F2-441F-95E7-227A4CBF9BD5}"/>
                    </a:ext>
                  </a:extLst>
                </p:cNvPr>
                <p:cNvSpPr/>
                <p:nvPr/>
              </p:nvSpPr>
              <p:spPr>
                <a:xfrm flipV="1">
                  <a:off x="5530789" y="1866908"/>
                  <a:ext cx="773977" cy="164519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100000">
                      <a:srgbClr val="DFDFDF"/>
                    </a:gs>
                    <a:gs pos="0">
                      <a:srgbClr val="B4B4B4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3" name="六边形 232">
                  <a:extLst>
                    <a:ext uri="{FF2B5EF4-FFF2-40B4-BE49-F238E27FC236}">
                      <a16:creationId xmlns:a16="http://schemas.microsoft.com/office/drawing/2014/main" id="{C10F9CAE-4A80-47A4-89DA-02AC8C599D06}"/>
                    </a:ext>
                  </a:extLst>
                </p:cNvPr>
                <p:cNvSpPr/>
                <p:nvPr/>
              </p:nvSpPr>
              <p:spPr>
                <a:xfrm>
                  <a:off x="5164627" y="1804365"/>
                  <a:ext cx="1505319" cy="1297689"/>
                </a:xfrm>
                <a:prstGeom prst="hexagon">
                  <a:avLst/>
                </a:prstGeom>
                <a:gradFill flip="none" rotWithShape="1">
                  <a:gsLst>
                    <a:gs pos="61000">
                      <a:srgbClr val="F6F6F6"/>
                    </a:gs>
                    <a:gs pos="37000">
                      <a:srgbClr val="E0E0E0"/>
                    </a:gs>
                    <a:gs pos="17000">
                      <a:srgbClr val="DEDEDE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19050">
                  <a:noFill/>
                </a:ln>
                <a:effectLst>
                  <a:outerShdw blurRad="381000" dist="127000" dir="2400000" algn="tl" rotWithShape="0">
                    <a:srgbClr val="696969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4" name="任意多边形 170">
                  <a:extLst>
                    <a:ext uri="{FF2B5EF4-FFF2-40B4-BE49-F238E27FC236}">
                      <a16:creationId xmlns:a16="http://schemas.microsoft.com/office/drawing/2014/main" id="{C89CD9A9-2352-46D4-8DEE-B5A5327B3AF9}"/>
                    </a:ext>
                  </a:extLst>
                </p:cNvPr>
                <p:cNvSpPr/>
                <p:nvPr/>
              </p:nvSpPr>
              <p:spPr>
                <a:xfrm>
                  <a:off x="5238159" y="1866909"/>
                  <a:ext cx="1360218" cy="1172601"/>
                </a:xfrm>
                <a:custGeom>
                  <a:avLst/>
                  <a:gdLst>
                    <a:gd name="connsiteX0" fmla="*/ 407876 w 1381020"/>
                    <a:gd name="connsiteY0" fmla="*/ 167033 h 1190534"/>
                    <a:gd name="connsiteX1" fmla="*/ 193759 w 1381020"/>
                    <a:gd name="connsiteY1" fmla="*/ 595266 h 1190534"/>
                    <a:gd name="connsiteX2" fmla="*/ 407876 w 1381020"/>
                    <a:gd name="connsiteY2" fmla="*/ 1023499 h 1190534"/>
                    <a:gd name="connsiteX3" fmla="*/ 973145 w 1381020"/>
                    <a:gd name="connsiteY3" fmla="*/ 1023499 h 1190534"/>
                    <a:gd name="connsiteX4" fmla="*/ 1187261 w 1381020"/>
                    <a:gd name="connsiteY4" fmla="*/ 595266 h 1190534"/>
                    <a:gd name="connsiteX5" fmla="*/ 973145 w 1381020"/>
                    <a:gd name="connsiteY5" fmla="*/ 167033 h 1190534"/>
                    <a:gd name="connsiteX6" fmla="*/ 297634 w 1381020"/>
                    <a:gd name="connsiteY6" fmla="*/ 0 h 1190534"/>
                    <a:gd name="connsiteX7" fmla="*/ 1083387 w 1381020"/>
                    <a:gd name="connsiteY7" fmla="*/ 0 h 1190534"/>
                    <a:gd name="connsiteX8" fmla="*/ 1381020 w 1381020"/>
                    <a:gd name="connsiteY8" fmla="*/ 595267 h 1190534"/>
                    <a:gd name="connsiteX9" fmla="*/ 1083387 w 1381020"/>
                    <a:gd name="connsiteY9" fmla="*/ 1190534 h 1190534"/>
                    <a:gd name="connsiteX10" fmla="*/ 297634 w 1381020"/>
                    <a:gd name="connsiteY10" fmla="*/ 1190534 h 1190534"/>
                    <a:gd name="connsiteX11" fmla="*/ 0 w 1381020"/>
                    <a:gd name="connsiteY11" fmla="*/ 595267 h 1190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81020" h="1190534">
                      <a:moveTo>
                        <a:pt x="407876" y="167033"/>
                      </a:moveTo>
                      <a:lnTo>
                        <a:pt x="193759" y="595266"/>
                      </a:lnTo>
                      <a:lnTo>
                        <a:pt x="407876" y="1023499"/>
                      </a:lnTo>
                      <a:lnTo>
                        <a:pt x="973145" y="1023499"/>
                      </a:lnTo>
                      <a:lnTo>
                        <a:pt x="1187261" y="595266"/>
                      </a:lnTo>
                      <a:lnTo>
                        <a:pt x="973145" y="167033"/>
                      </a:lnTo>
                      <a:close/>
                      <a:moveTo>
                        <a:pt x="297634" y="0"/>
                      </a:moveTo>
                      <a:lnTo>
                        <a:pt x="1083387" y="0"/>
                      </a:lnTo>
                      <a:lnTo>
                        <a:pt x="1381020" y="595267"/>
                      </a:lnTo>
                      <a:lnTo>
                        <a:pt x="1083387" y="1190534"/>
                      </a:lnTo>
                      <a:lnTo>
                        <a:pt x="297634" y="1190534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57000">
                      <a:srgbClr val="F5F5F5"/>
                    </a:gs>
                    <a:gs pos="32000">
                      <a:srgbClr val="DEDEDE"/>
                    </a:gs>
                    <a:gs pos="0">
                      <a:srgbClr val="CBCBCB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梯形 234">
                  <a:extLst>
                    <a:ext uri="{FF2B5EF4-FFF2-40B4-BE49-F238E27FC236}">
                      <a16:creationId xmlns:a16="http://schemas.microsoft.com/office/drawing/2014/main" id="{1D2FEEE5-B6E8-4BCD-93D4-5787BBCAD840}"/>
                    </a:ext>
                  </a:extLst>
                </p:cNvPr>
                <p:cNvSpPr/>
                <p:nvPr/>
              </p:nvSpPr>
              <p:spPr>
                <a:xfrm>
                  <a:off x="5530789" y="2874992"/>
                  <a:ext cx="773977" cy="164519"/>
                </a:xfrm>
                <a:prstGeom prst="trapezoid">
                  <a:avLst>
                    <a:gd name="adj" fmla="val 66343"/>
                  </a:avLst>
                </a:prstGeom>
                <a:gradFill>
                  <a:gsLst>
                    <a:gs pos="0">
                      <a:srgbClr val="E6E6E6"/>
                    </a:gs>
                    <a:gs pos="100000">
                      <a:srgbClr val="F7F7F7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梯形 71">
                  <a:extLst>
                    <a:ext uri="{FF2B5EF4-FFF2-40B4-BE49-F238E27FC236}">
                      <a16:creationId xmlns:a16="http://schemas.microsoft.com/office/drawing/2014/main" id="{88A1CB47-1AF8-4308-8E74-7D18C4D28DE0}"/>
                    </a:ext>
                  </a:extLst>
                </p:cNvPr>
                <p:cNvSpPr/>
                <p:nvPr/>
              </p:nvSpPr>
              <p:spPr>
                <a:xfrm rot="14580000" flipH="1">
                  <a:off x="6045462" y="2112345"/>
                  <a:ext cx="656958" cy="169043"/>
                </a:xfrm>
                <a:custGeom>
                  <a:avLst/>
                  <a:gdLst>
                    <a:gd name="connsiteX0" fmla="*/ 0 w 667005"/>
                    <a:gd name="connsiteY0" fmla="*/ 171628 h 171628"/>
                    <a:gd name="connsiteX1" fmla="*/ 85140 w 667005"/>
                    <a:gd name="connsiteY1" fmla="*/ 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737 h 171737"/>
                    <a:gd name="connsiteX1" fmla="*/ 99339 w 667005"/>
                    <a:gd name="connsiteY1" fmla="*/ 0 h 171737"/>
                    <a:gd name="connsiteX2" fmla="*/ 581865 w 667005"/>
                    <a:gd name="connsiteY2" fmla="*/ 109 h 171737"/>
                    <a:gd name="connsiteX3" fmla="*/ 667005 w 667005"/>
                    <a:gd name="connsiteY3" fmla="*/ 171737 h 171737"/>
                    <a:gd name="connsiteX4" fmla="*/ 0 w 667005"/>
                    <a:gd name="connsiteY4" fmla="*/ 171737 h 171737"/>
                    <a:gd name="connsiteX0" fmla="*/ 0 w 667005"/>
                    <a:gd name="connsiteY0" fmla="*/ 171628 h 171628"/>
                    <a:gd name="connsiteX1" fmla="*/ 140601 w 667005"/>
                    <a:gd name="connsiteY1" fmla="*/ 10938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  <a:gd name="connsiteX0" fmla="*/ 0 w 667005"/>
                    <a:gd name="connsiteY0" fmla="*/ 171628 h 171628"/>
                    <a:gd name="connsiteX1" fmla="*/ 103609 w 667005"/>
                    <a:gd name="connsiteY1" fmla="*/ 1280 h 171628"/>
                    <a:gd name="connsiteX2" fmla="*/ 581865 w 667005"/>
                    <a:gd name="connsiteY2" fmla="*/ 0 h 171628"/>
                    <a:gd name="connsiteX3" fmla="*/ 667005 w 667005"/>
                    <a:gd name="connsiteY3" fmla="*/ 171628 h 171628"/>
                    <a:gd name="connsiteX4" fmla="*/ 0 w 667005"/>
                    <a:gd name="connsiteY4" fmla="*/ 171628 h 171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7005" h="171628">
                      <a:moveTo>
                        <a:pt x="0" y="171628"/>
                      </a:moveTo>
                      <a:lnTo>
                        <a:pt x="103609" y="1280"/>
                      </a:lnTo>
                      <a:lnTo>
                        <a:pt x="581865" y="0"/>
                      </a:lnTo>
                      <a:lnTo>
                        <a:pt x="667005" y="171628"/>
                      </a:lnTo>
                      <a:lnTo>
                        <a:pt x="0" y="17162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EDEDE"/>
                    </a:gs>
                    <a:gs pos="100000">
                      <a:srgbClr val="F4F4F4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任意多边形 173">
                  <a:extLst>
                    <a:ext uri="{FF2B5EF4-FFF2-40B4-BE49-F238E27FC236}">
                      <a16:creationId xmlns:a16="http://schemas.microsoft.com/office/drawing/2014/main" id="{01634669-4C5F-4A79-947B-337BF4A0B79C}"/>
                    </a:ext>
                  </a:extLst>
                </p:cNvPr>
                <p:cNvSpPr/>
                <p:nvPr/>
              </p:nvSpPr>
              <p:spPr>
                <a:xfrm>
                  <a:off x="5238541" y="1871126"/>
                  <a:ext cx="406992" cy="586301"/>
                </a:xfrm>
                <a:custGeom>
                  <a:avLst/>
                  <a:gdLst>
                    <a:gd name="connsiteX0" fmla="*/ 297634 w 413216"/>
                    <a:gd name="connsiteY0" fmla="*/ 0 h 595267"/>
                    <a:gd name="connsiteX1" fmla="*/ 302996 w 413216"/>
                    <a:gd name="connsiteY1" fmla="*/ 0 h 595267"/>
                    <a:gd name="connsiteX2" fmla="*/ 413216 w 413216"/>
                    <a:gd name="connsiteY2" fmla="*/ 167033 h 595267"/>
                    <a:gd name="connsiteX3" fmla="*/ 407876 w 413216"/>
                    <a:gd name="connsiteY3" fmla="*/ 167033 h 595267"/>
                    <a:gd name="connsiteX4" fmla="*/ 193759 w 413216"/>
                    <a:gd name="connsiteY4" fmla="*/ 595266 h 595267"/>
                    <a:gd name="connsiteX5" fmla="*/ 193760 w 413216"/>
                    <a:gd name="connsiteY5" fmla="*/ 595267 h 595267"/>
                    <a:gd name="connsiteX6" fmla="*/ 0 w 413216"/>
                    <a:gd name="connsiteY6" fmla="*/ 595267 h 59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3216" h="595267">
                      <a:moveTo>
                        <a:pt x="297634" y="0"/>
                      </a:moveTo>
                      <a:lnTo>
                        <a:pt x="302996" y="0"/>
                      </a:lnTo>
                      <a:lnTo>
                        <a:pt x="413216" y="167033"/>
                      </a:lnTo>
                      <a:lnTo>
                        <a:pt x="407876" y="167033"/>
                      </a:lnTo>
                      <a:lnTo>
                        <a:pt x="193759" y="595266"/>
                      </a:lnTo>
                      <a:lnTo>
                        <a:pt x="193760" y="595267"/>
                      </a:lnTo>
                      <a:lnTo>
                        <a:pt x="0" y="595267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FDFDF"/>
                    </a:gs>
                    <a:gs pos="0">
                      <a:srgbClr val="B4B4B4"/>
                    </a:gs>
                  </a:gsLst>
                  <a:lin ang="2700000" scaled="0"/>
                </a:gradFill>
                <a:ln w="19050"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45" name="组合 244">
                <a:extLst>
                  <a:ext uri="{FF2B5EF4-FFF2-40B4-BE49-F238E27FC236}">
                    <a16:creationId xmlns:a16="http://schemas.microsoft.com/office/drawing/2014/main" id="{990246BB-00CA-4E16-8535-4891144E27AF}"/>
                  </a:ext>
                </a:extLst>
              </p:cNvPr>
              <p:cNvGrpSpPr/>
              <p:nvPr/>
            </p:nvGrpSpPr>
            <p:grpSpPr>
              <a:xfrm>
                <a:off x="6560885" y="705133"/>
                <a:ext cx="758322" cy="632528"/>
                <a:chOff x="7879679" y="499289"/>
                <a:chExt cx="1010964" cy="843565"/>
              </a:xfrm>
              <a:solidFill>
                <a:schemeClr val="accent2"/>
              </a:solidFill>
            </p:grpSpPr>
            <p:sp>
              <p:nvSpPr>
                <p:cNvPr id="246" name="六边形 245">
                  <a:extLst>
                    <a:ext uri="{FF2B5EF4-FFF2-40B4-BE49-F238E27FC236}">
                      <a16:creationId xmlns:a16="http://schemas.microsoft.com/office/drawing/2014/main" id="{2AA6EDD2-11B4-4CB6-AC5A-8AFFCA90C5D6}"/>
                    </a:ext>
                  </a:extLst>
                </p:cNvPr>
                <p:cNvSpPr/>
                <p:nvPr/>
              </p:nvSpPr>
              <p:spPr>
                <a:xfrm>
                  <a:off x="7900295" y="499289"/>
                  <a:ext cx="978538" cy="843565"/>
                </a:xfrm>
                <a:prstGeom prst="hexagon">
                  <a:avLst/>
                </a:prstGeom>
                <a:grpFill/>
                <a:ln w="19050">
                  <a:noFill/>
                </a:ln>
                <a:effectLst>
                  <a:innerShdw blurRad="76200" dist="63500" dir="13500000">
                    <a:prstClr val="black">
                      <a:alpha val="46000"/>
                    </a:prstClr>
                  </a:inn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7" name="文本框 54">
                  <a:extLst>
                    <a:ext uri="{FF2B5EF4-FFF2-40B4-BE49-F238E27FC236}">
                      <a16:creationId xmlns:a16="http://schemas.microsoft.com/office/drawing/2014/main" id="{10CD424C-64DA-4EA8-817B-5A39B99FA600}"/>
                    </a:ext>
                  </a:extLst>
                </p:cNvPr>
                <p:cNvSpPr txBox="1"/>
                <p:nvPr/>
              </p:nvSpPr>
              <p:spPr>
                <a:xfrm>
                  <a:off x="7879679" y="654014"/>
                  <a:ext cx="1010964" cy="5541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100" dirty="0">
                      <a:solidFill>
                        <a:prstClr val="white"/>
                      </a:solidFill>
                      <a:latin typeface="Impact" panose="020B0806030902050204" pitchFamily="34" charset="0"/>
                      <a:ea typeface="时尚中黑简体" panose="01010104010101010101" pitchFamily="2" charset="-122"/>
                    </a:rPr>
                    <a:t>07</a:t>
                  </a:r>
                  <a:endParaRPr lang="zh-CN" altLang="en-US" sz="2100" dirty="0">
                    <a:solidFill>
                      <a:prstClr val="white"/>
                    </a:solidFill>
                    <a:latin typeface="Impact" panose="020B0806030902050204" pitchFamily="34" charset="0"/>
                    <a:ea typeface="时尚中黑简体" panose="01010104010101010101" pitchFamily="2" charset="-122"/>
                  </a:endParaRPr>
                </a:p>
              </p:txBody>
            </p:sp>
          </p:grpSp>
        </p:grpSp>
      </p:grpSp>
      <p:sp>
        <p:nvSpPr>
          <p:cNvPr id="248" name="文本框 113">
            <a:extLst>
              <a:ext uri="{FF2B5EF4-FFF2-40B4-BE49-F238E27FC236}">
                <a16:creationId xmlns:a16="http://schemas.microsoft.com/office/drawing/2014/main" id="{9F3A0881-77D7-4F2A-BBED-CD6CABD004C7}"/>
              </a:ext>
            </a:extLst>
          </p:cNvPr>
          <p:cNvSpPr txBox="1"/>
          <p:nvPr/>
        </p:nvSpPr>
        <p:spPr>
          <a:xfrm>
            <a:off x="746586" y="1660086"/>
            <a:ext cx="1155695" cy="93871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刁立翔负责编写“我的地盘”测试用例，执行“客户管理”测试用例</a:t>
            </a:r>
          </a:p>
        </p:txBody>
      </p:sp>
      <p:sp>
        <p:nvSpPr>
          <p:cNvPr id="249" name="文本框 113">
            <a:extLst>
              <a:ext uri="{FF2B5EF4-FFF2-40B4-BE49-F238E27FC236}">
                <a16:creationId xmlns:a16="http://schemas.microsoft.com/office/drawing/2014/main" id="{DB2595F9-9AED-46D2-804C-8C4AA7A84408}"/>
              </a:ext>
            </a:extLst>
          </p:cNvPr>
          <p:cNvSpPr txBox="1"/>
          <p:nvPr/>
        </p:nvSpPr>
        <p:spPr>
          <a:xfrm>
            <a:off x="2334583" y="872145"/>
            <a:ext cx="154772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孙立莹负责编写“日常办公”测试用例，执行“项目”、“文档”和“所有应用”测试用例</a:t>
            </a:r>
          </a:p>
        </p:txBody>
      </p:sp>
      <p:sp>
        <p:nvSpPr>
          <p:cNvPr id="250" name="文本框 113">
            <a:extLst>
              <a:ext uri="{FF2B5EF4-FFF2-40B4-BE49-F238E27FC236}">
                <a16:creationId xmlns:a16="http://schemas.microsoft.com/office/drawing/2014/main" id="{AEA8825B-34EC-485A-82D8-8A17EC661218}"/>
              </a:ext>
            </a:extLst>
          </p:cNvPr>
          <p:cNvSpPr txBox="1"/>
          <p:nvPr/>
        </p:nvSpPr>
        <p:spPr>
          <a:xfrm>
            <a:off x="3911407" y="3263530"/>
            <a:ext cx="135874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徐世伟负责编写“项目”、“文档”和“所有应用”测试用例，执行“现金记账”测试用例</a:t>
            </a:r>
          </a:p>
        </p:txBody>
      </p:sp>
      <p:sp>
        <p:nvSpPr>
          <p:cNvPr id="251" name="文本框 113">
            <a:extLst>
              <a:ext uri="{FF2B5EF4-FFF2-40B4-BE49-F238E27FC236}">
                <a16:creationId xmlns:a16="http://schemas.microsoft.com/office/drawing/2014/main" id="{EA3A6A60-52DE-4061-A284-ECC2DF8FACE1}"/>
              </a:ext>
            </a:extLst>
          </p:cNvPr>
          <p:cNvSpPr txBox="1"/>
          <p:nvPr/>
        </p:nvSpPr>
        <p:spPr>
          <a:xfrm>
            <a:off x="5544813" y="2794170"/>
            <a:ext cx="11556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冯滨负责编写“团队”测试用例，执行“后台管理”测试用例</a:t>
            </a:r>
          </a:p>
        </p:txBody>
      </p:sp>
      <p:sp>
        <p:nvSpPr>
          <p:cNvPr id="252" name="文本框 113">
            <a:extLst>
              <a:ext uri="{FF2B5EF4-FFF2-40B4-BE49-F238E27FC236}">
                <a16:creationId xmlns:a16="http://schemas.microsoft.com/office/drawing/2014/main" id="{930BA5CC-2776-4D99-9FB2-C217D5E5F78D}"/>
              </a:ext>
            </a:extLst>
          </p:cNvPr>
          <p:cNvSpPr txBox="1"/>
          <p:nvPr/>
        </p:nvSpPr>
        <p:spPr>
          <a:xfrm>
            <a:off x="6534694" y="289633"/>
            <a:ext cx="11556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杨凯静负责编写“现金记账”测试用例，执行“团队”测试用例</a:t>
            </a:r>
          </a:p>
        </p:txBody>
      </p:sp>
      <p:sp>
        <p:nvSpPr>
          <p:cNvPr id="253" name="文本框 113">
            <a:extLst>
              <a:ext uri="{FF2B5EF4-FFF2-40B4-BE49-F238E27FC236}">
                <a16:creationId xmlns:a16="http://schemas.microsoft.com/office/drawing/2014/main" id="{9C5F0F20-4BC0-482C-88F4-0E7E72FB1EB1}"/>
              </a:ext>
            </a:extLst>
          </p:cNvPr>
          <p:cNvSpPr txBox="1"/>
          <p:nvPr/>
        </p:nvSpPr>
        <p:spPr>
          <a:xfrm>
            <a:off x="7477066" y="2769475"/>
            <a:ext cx="11556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生春月负责编写“后台管理”测试用例，执行“我的地盘”测试用例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885B8ED-6330-4592-89D1-FEB42F2432CE}"/>
              </a:ext>
            </a:extLst>
          </p:cNvPr>
          <p:cNvCxnSpPr>
            <a:cxnSpLocks/>
            <a:stCxn id="126" idx="4"/>
            <a:endCxn id="248" idx="2"/>
          </p:cNvCxnSpPr>
          <p:nvPr/>
        </p:nvCxnSpPr>
        <p:spPr>
          <a:xfrm flipH="1" flipV="1">
            <a:off x="1324434" y="2598805"/>
            <a:ext cx="300137" cy="29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42DCA76-207D-4E79-B95A-5956B47ECB6E}"/>
              </a:ext>
            </a:extLst>
          </p:cNvPr>
          <p:cNvCxnSpPr>
            <a:cxnSpLocks/>
            <a:stCxn id="132" idx="2"/>
            <a:endCxn id="199" idx="0"/>
          </p:cNvCxnSpPr>
          <p:nvPr/>
        </p:nvCxnSpPr>
        <p:spPr>
          <a:xfrm>
            <a:off x="2519661" y="3043498"/>
            <a:ext cx="531974" cy="276800"/>
          </a:xfrm>
          <a:prstGeom prst="straightConnector1">
            <a:avLst/>
          </a:prstGeom>
          <a:ln>
            <a:solidFill>
              <a:srgbClr val="E8707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993EDCD-3FA3-4579-A012-179BBBD7C26D}"/>
              </a:ext>
            </a:extLst>
          </p:cNvPr>
          <p:cNvCxnSpPr>
            <a:cxnSpLocks/>
            <a:stCxn id="166" idx="4"/>
            <a:endCxn id="249" idx="2"/>
          </p:cNvCxnSpPr>
          <p:nvPr/>
        </p:nvCxnSpPr>
        <p:spPr>
          <a:xfrm flipH="1" flipV="1">
            <a:off x="3108445" y="1810864"/>
            <a:ext cx="304959" cy="113244"/>
          </a:xfrm>
          <a:prstGeom prst="straightConnector1">
            <a:avLst/>
          </a:prstGeom>
          <a:ln>
            <a:solidFill>
              <a:srgbClr val="00AF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9F51860-4124-4FC9-A22F-694547AFE20B}"/>
              </a:ext>
            </a:extLst>
          </p:cNvPr>
          <p:cNvCxnSpPr>
            <a:stCxn id="156" idx="2"/>
            <a:endCxn id="250" idx="0"/>
          </p:cNvCxnSpPr>
          <p:nvPr/>
        </p:nvCxnSpPr>
        <p:spPr>
          <a:xfrm>
            <a:off x="4311340" y="3035157"/>
            <a:ext cx="279442" cy="228373"/>
          </a:xfrm>
          <a:prstGeom prst="straightConnector1">
            <a:avLst/>
          </a:prstGeom>
          <a:ln>
            <a:solidFill>
              <a:srgbClr val="C658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8F37DC2-0D82-4F0C-8888-7E0D0C3D4608}"/>
              </a:ext>
            </a:extLst>
          </p:cNvPr>
          <p:cNvCxnSpPr>
            <a:stCxn id="146" idx="2"/>
            <a:endCxn id="251" idx="0"/>
          </p:cNvCxnSpPr>
          <p:nvPr/>
        </p:nvCxnSpPr>
        <p:spPr>
          <a:xfrm>
            <a:off x="5192836" y="2537124"/>
            <a:ext cx="929825" cy="257046"/>
          </a:xfrm>
          <a:prstGeom prst="straightConnector1">
            <a:avLst/>
          </a:prstGeom>
          <a:ln>
            <a:solidFill>
              <a:srgbClr val="A26C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25BCEBE-4356-4AC6-BAC7-F6FF2EE79B12}"/>
              </a:ext>
            </a:extLst>
          </p:cNvPr>
          <p:cNvCxnSpPr>
            <a:stCxn id="171" idx="0"/>
            <a:endCxn id="252" idx="1"/>
          </p:cNvCxnSpPr>
          <p:nvPr/>
        </p:nvCxnSpPr>
        <p:spPr>
          <a:xfrm flipV="1">
            <a:off x="6083291" y="758993"/>
            <a:ext cx="451403" cy="655944"/>
          </a:xfrm>
          <a:prstGeom prst="straightConnector1">
            <a:avLst/>
          </a:prstGeom>
          <a:ln>
            <a:solidFill>
              <a:srgbClr val="FFB8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F2DD5228-A675-429A-839E-73ECF1E62B23}"/>
              </a:ext>
            </a:extLst>
          </p:cNvPr>
          <p:cNvCxnSpPr>
            <a:stCxn id="246" idx="1"/>
            <a:endCxn id="253" idx="0"/>
          </p:cNvCxnSpPr>
          <p:nvPr/>
        </p:nvCxnSpPr>
        <p:spPr>
          <a:xfrm>
            <a:off x="7382875" y="2500011"/>
            <a:ext cx="672039" cy="269464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23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9" grpId="0"/>
      <p:bldP spid="248" grpId="0"/>
      <p:bldP spid="249" grpId="0"/>
      <p:bldP spid="250" grpId="0"/>
      <p:bldP spid="251" grpId="0"/>
      <p:bldP spid="252" grpId="0"/>
      <p:bldP spid="2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" fmla="*/ 13249 w 1687745"/>
                    <a:gd name="connsiteY0" fmla="*/ 1035368 h 2070736"/>
                    <a:gd name="connsiteX1" fmla="*/ 850497 w 1687745"/>
                    <a:gd name="connsiteY1" fmla="*/ 0 h 2070736"/>
                    <a:gd name="connsiteX2" fmla="*/ 1687745 w 1687745"/>
                    <a:gd name="connsiteY2" fmla="*/ 1035368 h 2070736"/>
                    <a:gd name="connsiteX3" fmla="*/ 850497 w 1687745"/>
                    <a:gd name="connsiteY3" fmla="*/ 2070736 h 2070736"/>
                    <a:gd name="connsiteX4" fmla="*/ 13249 w 1687745"/>
                    <a:gd name="connsiteY4" fmla="*/ 1035368 h 2070736"/>
                    <a:gd name="connsiteX0" fmla="*/ 13249 w 1696474"/>
                    <a:gd name="connsiteY0" fmla="*/ 1035368 h 2070736"/>
                    <a:gd name="connsiteX1" fmla="*/ 850497 w 1696474"/>
                    <a:gd name="connsiteY1" fmla="*/ 0 h 2070736"/>
                    <a:gd name="connsiteX2" fmla="*/ 1687745 w 1696474"/>
                    <a:gd name="connsiteY2" fmla="*/ 1035368 h 2070736"/>
                    <a:gd name="connsiteX3" fmla="*/ 850497 w 1696474"/>
                    <a:gd name="connsiteY3" fmla="*/ 2070736 h 2070736"/>
                    <a:gd name="connsiteX4" fmla="*/ 13249 w 1696474"/>
                    <a:gd name="connsiteY4" fmla="*/ 1035368 h 207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84697" y="1269298"/>
              <a:ext cx="828144" cy="690872"/>
              <a:chOff x="1390448" y="2419508"/>
              <a:chExt cx="1102260" cy="91954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90448" y="2949888"/>
                <a:ext cx="1102260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46961" y="1701175"/>
            <a:ext cx="2722917" cy="471330"/>
            <a:chOff x="3446961" y="1701175"/>
            <a:chExt cx="2722917" cy="471330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按照规划执行</a:t>
              </a:r>
            </a:p>
          </p:txBody>
        </p:sp>
        <p:grpSp>
          <p:nvGrpSpPr>
            <p:cNvPr id="30" name="Group 13"/>
            <p:cNvGrpSpPr>
              <a:grpSpLocks noChangeAspect="1"/>
            </p:cNvGrpSpPr>
            <p:nvPr/>
          </p:nvGrpSpPr>
          <p:grpSpPr bwMode="auto">
            <a:xfrm>
              <a:off x="5704049" y="1701175"/>
              <a:ext cx="465829" cy="471330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1" name="Freeform 14"/>
              <p:cNvSpPr>
                <a:spLocks/>
              </p:cNvSpPr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86528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然之功能测试</a:t>
            </a:r>
          </a:p>
        </p:txBody>
      </p:sp>
      <p:sp>
        <p:nvSpPr>
          <p:cNvPr id="3" name="矩形 2"/>
          <p:cNvSpPr/>
          <p:nvPr/>
        </p:nvSpPr>
        <p:spPr>
          <a:xfrm>
            <a:off x="872900" y="926092"/>
            <a:ext cx="1408915" cy="3606758"/>
          </a:xfrm>
          <a:prstGeom prst="rect">
            <a:avLst/>
          </a:prstGeom>
          <a:gradFill>
            <a:gsLst>
              <a:gs pos="100000">
                <a:srgbClr val="D4D5D7"/>
              </a:gs>
              <a:gs pos="60000">
                <a:srgbClr val="ECECEC"/>
              </a:gs>
              <a:gs pos="45000">
                <a:srgbClr val="F0F0F0"/>
              </a:gs>
              <a:gs pos="15000">
                <a:srgbClr val="FDFDFD"/>
              </a:gs>
            </a:gsLst>
            <a:lin ang="2700000" scaled="0"/>
          </a:gradFill>
          <a:ln>
            <a:noFill/>
          </a:ln>
          <a:effectLst>
            <a:outerShdw blurRad="127000" dist="1143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29371" y="926092"/>
            <a:ext cx="1408915" cy="3606758"/>
          </a:xfrm>
          <a:prstGeom prst="rect">
            <a:avLst/>
          </a:prstGeom>
          <a:gradFill>
            <a:gsLst>
              <a:gs pos="100000">
                <a:srgbClr val="D4D5D7"/>
              </a:gs>
              <a:gs pos="60000">
                <a:srgbClr val="ECECEC"/>
              </a:gs>
              <a:gs pos="45000">
                <a:srgbClr val="F0F0F0"/>
              </a:gs>
              <a:gs pos="11000">
                <a:srgbClr val="FDFDFD"/>
              </a:gs>
            </a:gsLst>
            <a:lin ang="2700000" scaled="0"/>
          </a:gradFill>
          <a:ln>
            <a:noFill/>
          </a:ln>
          <a:effectLst>
            <a:outerShdw blurRad="127000" dist="1143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5841" y="926092"/>
            <a:ext cx="1408915" cy="3606758"/>
          </a:xfrm>
          <a:prstGeom prst="rect">
            <a:avLst/>
          </a:prstGeom>
          <a:gradFill>
            <a:gsLst>
              <a:gs pos="100000">
                <a:srgbClr val="D4D5D7"/>
              </a:gs>
              <a:gs pos="60000">
                <a:srgbClr val="ECECEC"/>
              </a:gs>
              <a:gs pos="45000">
                <a:srgbClr val="F0F0F0"/>
              </a:gs>
              <a:gs pos="11000">
                <a:srgbClr val="FDFDFD"/>
              </a:gs>
            </a:gsLst>
            <a:lin ang="2700000" scaled="0"/>
          </a:gradFill>
          <a:ln>
            <a:noFill/>
          </a:ln>
          <a:effectLst>
            <a:outerShdw blurRad="127000" dist="1143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42312" y="926092"/>
            <a:ext cx="1408915" cy="3606758"/>
          </a:xfrm>
          <a:prstGeom prst="rect">
            <a:avLst/>
          </a:prstGeom>
          <a:gradFill>
            <a:gsLst>
              <a:gs pos="100000">
                <a:srgbClr val="D4D5D7"/>
              </a:gs>
              <a:gs pos="60000">
                <a:srgbClr val="ECECEC"/>
              </a:gs>
              <a:gs pos="45000">
                <a:srgbClr val="F0F0F0"/>
              </a:gs>
              <a:gs pos="11000">
                <a:srgbClr val="FDFDFD"/>
              </a:gs>
            </a:gsLst>
            <a:lin ang="2700000" scaled="0"/>
          </a:gradFill>
          <a:ln>
            <a:noFill/>
          </a:ln>
          <a:effectLst>
            <a:outerShdw blurRad="127000" dist="1143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77914" y="3882482"/>
            <a:ext cx="452497" cy="524706"/>
            <a:chOff x="6385349" y="5179489"/>
            <a:chExt cx="603250" cy="699770"/>
          </a:xfrm>
        </p:grpSpPr>
        <p:sp>
          <p:nvSpPr>
            <p:cNvPr id="8" name="六边形 7"/>
            <p:cNvSpPr/>
            <p:nvPr/>
          </p:nvSpPr>
          <p:spPr>
            <a:xfrm rot="16200000">
              <a:off x="6337089" y="5227749"/>
              <a:ext cx="699770" cy="603250"/>
            </a:xfrm>
            <a:prstGeom prst="hexagon">
              <a:avLst/>
            </a:prstGeom>
            <a:solidFill>
              <a:srgbClr val="E87071"/>
            </a:solidFill>
            <a:ln>
              <a:noFill/>
            </a:ln>
            <a:effectLst>
              <a:innerShdw blurRad="1016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9" name="Group 11"/>
            <p:cNvGrpSpPr>
              <a:grpSpLocks noChangeAspect="1"/>
            </p:cNvGrpSpPr>
            <p:nvPr/>
          </p:nvGrpSpPr>
          <p:grpSpPr bwMode="auto">
            <a:xfrm>
              <a:off x="6497846" y="5351523"/>
              <a:ext cx="409220" cy="355700"/>
              <a:chOff x="4838" y="1902"/>
              <a:chExt cx="497" cy="432"/>
            </a:xfrm>
            <a:solidFill>
              <a:schemeClr val="bg1"/>
            </a:solidFill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Freeform 12"/>
              <p:cNvSpPr>
                <a:spLocks noEditPoints="1"/>
              </p:cNvSpPr>
              <p:nvPr/>
            </p:nvSpPr>
            <p:spPr bwMode="auto">
              <a:xfrm>
                <a:off x="5001" y="1999"/>
                <a:ext cx="334" cy="335"/>
              </a:xfrm>
              <a:custGeom>
                <a:avLst/>
                <a:gdLst>
                  <a:gd name="T0" fmla="*/ 9 w 80"/>
                  <a:gd name="T1" fmla="*/ 19 h 80"/>
                  <a:gd name="T2" fmla="*/ 10 w 80"/>
                  <a:gd name="T3" fmla="*/ 26 h 80"/>
                  <a:gd name="T4" fmla="*/ 5 w 80"/>
                  <a:gd name="T5" fmla="*/ 27 h 80"/>
                  <a:gd name="T6" fmla="*/ 0 w 80"/>
                  <a:gd name="T7" fmla="*/ 31 h 80"/>
                  <a:gd name="T8" fmla="*/ 3 w 80"/>
                  <a:gd name="T9" fmla="*/ 37 h 80"/>
                  <a:gd name="T10" fmla="*/ 7 w 80"/>
                  <a:gd name="T11" fmla="*/ 42 h 80"/>
                  <a:gd name="T12" fmla="*/ 3 w 80"/>
                  <a:gd name="T13" fmla="*/ 46 h 80"/>
                  <a:gd name="T14" fmla="*/ 1 w 80"/>
                  <a:gd name="T15" fmla="*/ 52 h 80"/>
                  <a:gd name="T16" fmla="*/ 7 w 80"/>
                  <a:gd name="T17" fmla="*/ 56 h 80"/>
                  <a:gd name="T18" fmla="*/ 11 w 80"/>
                  <a:gd name="T19" fmla="*/ 57 h 80"/>
                  <a:gd name="T20" fmla="*/ 11 w 80"/>
                  <a:gd name="T21" fmla="*/ 63 h 80"/>
                  <a:gd name="T22" fmla="*/ 13 w 80"/>
                  <a:gd name="T23" fmla="*/ 70 h 80"/>
                  <a:gd name="T24" fmla="*/ 19 w 80"/>
                  <a:gd name="T25" fmla="*/ 70 h 80"/>
                  <a:gd name="T26" fmla="*/ 25 w 80"/>
                  <a:gd name="T27" fmla="*/ 70 h 80"/>
                  <a:gd name="T28" fmla="*/ 27 w 80"/>
                  <a:gd name="T29" fmla="*/ 74 h 80"/>
                  <a:gd name="T30" fmla="*/ 31 w 80"/>
                  <a:gd name="T31" fmla="*/ 79 h 80"/>
                  <a:gd name="T32" fmla="*/ 37 w 80"/>
                  <a:gd name="T33" fmla="*/ 76 h 80"/>
                  <a:gd name="T34" fmla="*/ 42 w 80"/>
                  <a:gd name="T35" fmla="*/ 73 h 80"/>
                  <a:gd name="T36" fmla="*/ 46 w 80"/>
                  <a:gd name="T37" fmla="*/ 76 h 80"/>
                  <a:gd name="T38" fmla="*/ 52 w 80"/>
                  <a:gd name="T39" fmla="*/ 78 h 80"/>
                  <a:gd name="T40" fmla="*/ 56 w 80"/>
                  <a:gd name="T41" fmla="*/ 73 h 80"/>
                  <a:gd name="T42" fmla="*/ 58 w 80"/>
                  <a:gd name="T43" fmla="*/ 67 h 80"/>
                  <a:gd name="T44" fmla="*/ 63 w 80"/>
                  <a:gd name="T45" fmla="*/ 68 h 80"/>
                  <a:gd name="T46" fmla="*/ 69 w 80"/>
                  <a:gd name="T47" fmla="*/ 67 h 80"/>
                  <a:gd name="T48" fmla="*/ 70 w 80"/>
                  <a:gd name="T49" fmla="*/ 60 h 80"/>
                  <a:gd name="T50" fmla="*/ 69 w 80"/>
                  <a:gd name="T51" fmla="*/ 54 h 80"/>
                  <a:gd name="T52" fmla="*/ 74 w 80"/>
                  <a:gd name="T53" fmla="*/ 53 h 80"/>
                  <a:gd name="T54" fmla="*/ 79 w 80"/>
                  <a:gd name="T55" fmla="*/ 48 h 80"/>
                  <a:gd name="T56" fmla="*/ 76 w 80"/>
                  <a:gd name="T57" fmla="*/ 42 h 80"/>
                  <a:gd name="T58" fmla="*/ 72 w 80"/>
                  <a:gd name="T59" fmla="*/ 37 h 80"/>
                  <a:gd name="T60" fmla="*/ 76 w 80"/>
                  <a:gd name="T61" fmla="*/ 34 h 80"/>
                  <a:gd name="T62" fmla="*/ 78 w 80"/>
                  <a:gd name="T63" fmla="*/ 27 h 80"/>
                  <a:gd name="T64" fmla="*/ 73 w 80"/>
                  <a:gd name="T65" fmla="*/ 24 h 80"/>
                  <a:gd name="T66" fmla="*/ 67 w 80"/>
                  <a:gd name="T67" fmla="*/ 21 h 80"/>
                  <a:gd name="T68" fmla="*/ 68 w 80"/>
                  <a:gd name="T69" fmla="*/ 16 h 80"/>
                  <a:gd name="T70" fmla="*/ 67 w 80"/>
                  <a:gd name="T71" fmla="*/ 10 h 80"/>
                  <a:gd name="T72" fmla="*/ 60 w 80"/>
                  <a:gd name="T73" fmla="*/ 9 h 80"/>
                  <a:gd name="T74" fmla="*/ 54 w 80"/>
                  <a:gd name="T75" fmla="*/ 10 h 80"/>
                  <a:gd name="T76" fmla="*/ 52 w 80"/>
                  <a:gd name="T77" fmla="*/ 5 h 80"/>
                  <a:gd name="T78" fmla="*/ 48 w 80"/>
                  <a:gd name="T79" fmla="*/ 0 h 80"/>
                  <a:gd name="T80" fmla="*/ 42 w 80"/>
                  <a:gd name="T81" fmla="*/ 3 h 80"/>
                  <a:gd name="T82" fmla="*/ 37 w 80"/>
                  <a:gd name="T83" fmla="*/ 7 h 80"/>
                  <a:gd name="T84" fmla="*/ 33 w 80"/>
                  <a:gd name="T85" fmla="*/ 3 h 80"/>
                  <a:gd name="T86" fmla="*/ 27 w 80"/>
                  <a:gd name="T87" fmla="*/ 1 h 80"/>
                  <a:gd name="T88" fmla="*/ 23 w 80"/>
                  <a:gd name="T89" fmla="*/ 7 h 80"/>
                  <a:gd name="T90" fmla="*/ 21 w 80"/>
                  <a:gd name="T91" fmla="*/ 13 h 80"/>
                  <a:gd name="T92" fmla="*/ 16 w 80"/>
                  <a:gd name="T93" fmla="*/ 11 h 80"/>
                  <a:gd name="T94" fmla="*/ 10 w 80"/>
                  <a:gd name="T95" fmla="*/ 13 h 80"/>
                  <a:gd name="T96" fmla="*/ 9 w 80"/>
                  <a:gd name="T97" fmla="*/ 19 h 80"/>
                  <a:gd name="T98" fmla="*/ 32 w 80"/>
                  <a:gd name="T99" fmla="*/ 18 h 80"/>
                  <a:gd name="T100" fmla="*/ 62 w 80"/>
                  <a:gd name="T101" fmla="*/ 33 h 80"/>
                  <a:gd name="T102" fmla="*/ 47 w 80"/>
                  <a:gd name="T103" fmla="*/ 62 h 80"/>
                  <a:gd name="T104" fmla="*/ 18 w 80"/>
                  <a:gd name="T105" fmla="*/ 47 h 80"/>
                  <a:gd name="T106" fmla="*/ 32 w 80"/>
                  <a:gd name="T107" fmla="*/ 1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80">
                    <a:moveTo>
                      <a:pt x="9" y="19"/>
                    </a:moveTo>
                    <a:cubicBezTo>
                      <a:pt x="11" y="21"/>
                      <a:pt x="10" y="25"/>
                      <a:pt x="10" y="26"/>
                    </a:cubicBezTo>
                    <a:cubicBezTo>
                      <a:pt x="9" y="27"/>
                      <a:pt x="7" y="27"/>
                      <a:pt x="5" y="27"/>
                    </a:cubicBezTo>
                    <a:cubicBezTo>
                      <a:pt x="3" y="26"/>
                      <a:pt x="1" y="28"/>
                      <a:pt x="0" y="31"/>
                    </a:cubicBezTo>
                    <a:cubicBezTo>
                      <a:pt x="0" y="34"/>
                      <a:pt x="1" y="37"/>
                      <a:pt x="3" y="37"/>
                    </a:cubicBezTo>
                    <a:cubicBezTo>
                      <a:pt x="5" y="38"/>
                      <a:pt x="7" y="41"/>
                      <a:pt x="7" y="42"/>
                    </a:cubicBezTo>
                    <a:cubicBezTo>
                      <a:pt x="7" y="44"/>
                      <a:pt x="5" y="45"/>
                      <a:pt x="3" y="46"/>
                    </a:cubicBezTo>
                    <a:cubicBezTo>
                      <a:pt x="1" y="47"/>
                      <a:pt x="0" y="49"/>
                      <a:pt x="1" y="52"/>
                    </a:cubicBezTo>
                    <a:cubicBezTo>
                      <a:pt x="2" y="55"/>
                      <a:pt x="4" y="57"/>
                      <a:pt x="7" y="56"/>
                    </a:cubicBezTo>
                    <a:cubicBezTo>
                      <a:pt x="9" y="55"/>
                      <a:pt x="11" y="56"/>
                      <a:pt x="11" y="57"/>
                    </a:cubicBezTo>
                    <a:cubicBezTo>
                      <a:pt x="12" y="58"/>
                      <a:pt x="13" y="62"/>
                      <a:pt x="11" y="63"/>
                    </a:cubicBezTo>
                    <a:cubicBezTo>
                      <a:pt x="10" y="65"/>
                      <a:pt x="10" y="68"/>
                      <a:pt x="13" y="70"/>
                    </a:cubicBezTo>
                    <a:cubicBezTo>
                      <a:pt x="15" y="72"/>
                      <a:pt x="18" y="72"/>
                      <a:pt x="19" y="70"/>
                    </a:cubicBezTo>
                    <a:cubicBezTo>
                      <a:pt x="20" y="69"/>
                      <a:pt x="24" y="69"/>
                      <a:pt x="25" y="70"/>
                    </a:cubicBezTo>
                    <a:cubicBezTo>
                      <a:pt x="27" y="70"/>
                      <a:pt x="27" y="72"/>
                      <a:pt x="27" y="74"/>
                    </a:cubicBezTo>
                    <a:cubicBezTo>
                      <a:pt x="26" y="76"/>
                      <a:pt x="28" y="78"/>
                      <a:pt x="31" y="79"/>
                    </a:cubicBezTo>
                    <a:cubicBezTo>
                      <a:pt x="34" y="80"/>
                      <a:pt x="37" y="79"/>
                      <a:pt x="37" y="76"/>
                    </a:cubicBezTo>
                    <a:cubicBezTo>
                      <a:pt x="37" y="74"/>
                      <a:pt x="41" y="73"/>
                      <a:pt x="42" y="73"/>
                    </a:cubicBezTo>
                    <a:cubicBezTo>
                      <a:pt x="43" y="72"/>
                      <a:pt x="45" y="74"/>
                      <a:pt x="46" y="76"/>
                    </a:cubicBezTo>
                    <a:cubicBezTo>
                      <a:pt x="46" y="78"/>
                      <a:pt x="49" y="79"/>
                      <a:pt x="52" y="78"/>
                    </a:cubicBezTo>
                    <a:cubicBezTo>
                      <a:pt x="55" y="77"/>
                      <a:pt x="56" y="75"/>
                      <a:pt x="56" y="73"/>
                    </a:cubicBezTo>
                    <a:cubicBezTo>
                      <a:pt x="55" y="71"/>
                      <a:pt x="57" y="68"/>
                      <a:pt x="58" y="67"/>
                    </a:cubicBezTo>
                    <a:cubicBezTo>
                      <a:pt x="59" y="66"/>
                      <a:pt x="61" y="67"/>
                      <a:pt x="63" y="68"/>
                    </a:cubicBezTo>
                    <a:cubicBezTo>
                      <a:pt x="65" y="70"/>
                      <a:pt x="67" y="69"/>
                      <a:pt x="69" y="67"/>
                    </a:cubicBezTo>
                    <a:cubicBezTo>
                      <a:pt x="71" y="65"/>
                      <a:pt x="72" y="62"/>
                      <a:pt x="70" y="60"/>
                    </a:cubicBezTo>
                    <a:cubicBezTo>
                      <a:pt x="69" y="59"/>
                      <a:pt x="69" y="55"/>
                      <a:pt x="69" y="54"/>
                    </a:cubicBezTo>
                    <a:cubicBezTo>
                      <a:pt x="70" y="53"/>
                      <a:pt x="72" y="52"/>
                      <a:pt x="74" y="53"/>
                    </a:cubicBezTo>
                    <a:cubicBezTo>
                      <a:pt x="76" y="53"/>
                      <a:pt x="78" y="51"/>
                      <a:pt x="79" y="48"/>
                    </a:cubicBezTo>
                    <a:cubicBezTo>
                      <a:pt x="80" y="45"/>
                      <a:pt x="78" y="43"/>
                      <a:pt x="76" y="42"/>
                    </a:cubicBezTo>
                    <a:cubicBezTo>
                      <a:pt x="74" y="42"/>
                      <a:pt x="72" y="38"/>
                      <a:pt x="72" y="37"/>
                    </a:cubicBezTo>
                    <a:cubicBezTo>
                      <a:pt x="72" y="36"/>
                      <a:pt x="74" y="34"/>
                      <a:pt x="76" y="34"/>
                    </a:cubicBezTo>
                    <a:cubicBezTo>
                      <a:pt x="78" y="33"/>
                      <a:pt x="79" y="30"/>
                      <a:pt x="78" y="27"/>
                    </a:cubicBezTo>
                    <a:cubicBezTo>
                      <a:pt x="77" y="25"/>
                      <a:pt x="75" y="23"/>
                      <a:pt x="73" y="24"/>
                    </a:cubicBezTo>
                    <a:cubicBezTo>
                      <a:pt x="71" y="24"/>
                      <a:pt x="67" y="22"/>
                      <a:pt x="67" y="21"/>
                    </a:cubicBezTo>
                    <a:cubicBezTo>
                      <a:pt x="66" y="20"/>
                      <a:pt x="66" y="18"/>
                      <a:pt x="68" y="16"/>
                    </a:cubicBezTo>
                    <a:cubicBezTo>
                      <a:pt x="69" y="15"/>
                      <a:pt x="69" y="12"/>
                      <a:pt x="67" y="10"/>
                    </a:cubicBezTo>
                    <a:cubicBezTo>
                      <a:pt x="64" y="8"/>
                      <a:pt x="61" y="8"/>
                      <a:pt x="60" y="9"/>
                    </a:cubicBezTo>
                    <a:cubicBezTo>
                      <a:pt x="59" y="11"/>
                      <a:pt x="55" y="10"/>
                      <a:pt x="54" y="10"/>
                    </a:cubicBezTo>
                    <a:cubicBezTo>
                      <a:pt x="52" y="9"/>
                      <a:pt x="52" y="7"/>
                      <a:pt x="52" y="5"/>
                    </a:cubicBezTo>
                    <a:cubicBezTo>
                      <a:pt x="53" y="3"/>
                      <a:pt x="51" y="1"/>
                      <a:pt x="48" y="0"/>
                    </a:cubicBezTo>
                    <a:cubicBezTo>
                      <a:pt x="45" y="0"/>
                      <a:pt x="42" y="1"/>
                      <a:pt x="42" y="3"/>
                    </a:cubicBezTo>
                    <a:cubicBezTo>
                      <a:pt x="42" y="5"/>
                      <a:pt x="38" y="7"/>
                      <a:pt x="37" y="7"/>
                    </a:cubicBezTo>
                    <a:cubicBezTo>
                      <a:pt x="36" y="7"/>
                      <a:pt x="34" y="5"/>
                      <a:pt x="33" y="3"/>
                    </a:cubicBezTo>
                    <a:cubicBezTo>
                      <a:pt x="33" y="1"/>
                      <a:pt x="30" y="1"/>
                      <a:pt x="27" y="1"/>
                    </a:cubicBezTo>
                    <a:cubicBezTo>
                      <a:pt x="24" y="2"/>
                      <a:pt x="23" y="5"/>
                      <a:pt x="23" y="7"/>
                    </a:cubicBezTo>
                    <a:cubicBezTo>
                      <a:pt x="24" y="9"/>
                      <a:pt x="22" y="12"/>
                      <a:pt x="21" y="13"/>
                    </a:cubicBezTo>
                    <a:cubicBezTo>
                      <a:pt x="20" y="13"/>
                      <a:pt x="18" y="13"/>
                      <a:pt x="16" y="11"/>
                    </a:cubicBezTo>
                    <a:cubicBezTo>
                      <a:pt x="15" y="10"/>
                      <a:pt x="12" y="11"/>
                      <a:pt x="10" y="13"/>
                    </a:cubicBezTo>
                    <a:cubicBezTo>
                      <a:pt x="8" y="15"/>
                      <a:pt x="7" y="18"/>
                      <a:pt x="9" y="19"/>
                    </a:cubicBezTo>
                    <a:close/>
                    <a:moveTo>
                      <a:pt x="32" y="18"/>
                    </a:moveTo>
                    <a:cubicBezTo>
                      <a:pt x="45" y="14"/>
                      <a:pt x="58" y="21"/>
                      <a:pt x="62" y="33"/>
                    </a:cubicBezTo>
                    <a:cubicBezTo>
                      <a:pt x="65" y="45"/>
                      <a:pt x="59" y="58"/>
                      <a:pt x="47" y="62"/>
                    </a:cubicBezTo>
                    <a:cubicBezTo>
                      <a:pt x="34" y="66"/>
                      <a:pt x="21" y="59"/>
                      <a:pt x="18" y="47"/>
                    </a:cubicBezTo>
                    <a:cubicBezTo>
                      <a:pt x="14" y="35"/>
                      <a:pt x="20" y="22"/>
                      <a:pt x="3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4838" y="1902"/>
                <a:ext cx="217" cy="214"/>
              </a:xfrm>
              <a:custGeom>
                <a:avLst/>
                <a:gdLst>
                  <a:gd name="T0" fmla="*/ 6 w 52"/>
                  <a:gd name="T1" fmla="*/ 12 h 51"/>
                  <a:gd name="T2" fmla="*/ 7 w 52"/>
                  <a:gd name="T3" fmla="*/ 16 h 51"/>
                  <a:gd name="T4" fmla="*/ 4 w 52"/>
                  <a:gd name="T5" fmla="*/ 17 h 51"/>
                  <a:gd name="T6" fmla="*/ 1 w 52"/>
                  <a:gd name="T7" fmla="*/ 20 h 51"/>
                  <a:gd name="T8" fmla="*/ 3 w 52"/>
                  <a:gd name="T9" fmla="*/ 24 h 51"/>
                  <a:gd name="T10" fmla="*/ 5 w 52"/>
                  <a:gd name="T11" fmla="*/ 27 h 51"/>
                  <a:gd name="T12" fmla="*/ 3 w 52"/>
                  <a:gd name="T13" fmla="*/ 29 h 51"/>
                  <a:gd name="T14" fmla="*/ 1 w 52"/>
                  <a:gd name="T15" fmla="*/ 33 h 51"/>
                  <a:gd name="T16" fmla="*/ 5 w 52"/>
                  <a:gd name="T17" fmla="*/ 36 h 51"/>
                  <a:gd name="T18" fmla="*/ 8 w 52"/>
                  <a:gd name="T19" fmla="*/ 36 h 51"/>
                  <a:gd name="T20" fmla="*/ 8 w 52"/>
                  <a:gd name="T21" fmla="*/ 41 h 51"/>
                  <a:gd name="T22" fmla="*/ 9 w 52"/>
                  <a:gd name="T23" fmla="*/ 45 h 51"/>
                  <a:gd name="T24" fmla="*/ 13 w 52"/>
                  <a:gd name="T25" fmla="*/ 45 h 51"/>
                  <a:gd name="T26" fmla="*/ 17 w 52"/>
                  <a:gd name="T27" fmla="*/ 45 h 51"/>
                  <a:gd name="T28" fmla="*/ 18 w 52"/>
                  <a:gd name="T29" fmla="*/ 48 h 51"/>
                  <a:gd name="T30" fmla="*/ 21 w 52"/>
                  <a:gd name="T31" fmla="*/ 51 h 51"/>
                  <a:gd name="T32" fmla="*/ 25 w 52"/>
                  <a:gd name="T33" fmla="*/ 49 h 51"/>
                  <a:gd name="T34" fmla="*/ 28 w 52"/>
                  <a:gd name="T35" fmla="*/ 47 h 51"/>
                  <a:gd name="T36" fmla="*/ 30 w 52"/>
                  <a:gd name="T37" fmla="*/ 49 h 51"/>
                  <a:gd name="T38" fmla="*/ 34 w 52"/>
                  <a:gd name="T39" fmla="*/ 50 h 51"/>
                  <a:gd name="T40" fmla="*/ 37 w 52"/>
                  <a:gd name="T41" fmla="*/ 47 h 51"/>
                  <a:gd name="T42" fmla="*/ 38 w 52"/>
                  <a:gd name="T43" fmla="*/ 43 h 51"/>
                  <a:gd name="T44" fmla="*/ 41 w 52"/>
                  <a:gd name="T45" fmla="*/ 44 h 51"/>
                  <a:gd name="T46" fmla="*/ 45 w 52"/>
                  <a:gd name="T47" fmla="*/ 43 h 51"/>
                  <a:gd name="T48" fmla="*/ 46 w 52"/>
                  <a:gd name="T49" fmla="*/ 39 h 51"/>
                  <a:gd name="T50" fmla="*/ 45 w 52"/>
                  <a:gd name="T51" fmla="*/ 35 h 51"/>
                  <a:gd name="T52" fmla="*/ 48 w 52"/>
                  <a:gd name="T53" fmla="*/ 34 h 51"/>
                  <a:gd name="T54" fmla="*/ 51 w 52"/>
                  <a:gd name="T55" fmla="*/ 31 h 51"/>
                  <a:gd name="T56" fmla="*/ 50 w 52"/>
                  <a:gd name="T57" fmla="*/ 27 h 51"/>
                  <a:gd name="T58" fmla="*/ 47 w 52"/>
                  <a:gd name="T59" fmla="*/ 24 h 51"/>
                  <a:gd name="T60" fmla="*/ 49 w 52"/>
                  <a:gd name="T61" fmla="*/ 22 h 51"/>
                  <a:gd name="T62" fmla="*/ 51 w 52"/>
                  <a:gd name="T63" fmla="*/ 18 h 51"/>
                  <a:gd name="T64" fmla="*/ 47 w 52"/>
                  <a:gd name="T65" fmla="*/ 15 h 51"/>
                  <a:gd name="T66" fmla="*/ 44 w 52"/>
                  <a:gd name="T67" fmla="*/ 13 h 51"/>
                  <a:gd name="T68" fmla="*/ 44 w 52"/>
                  <a:gd name="T69" fmla="*/ 10 h 51"/>
                  <a:gd name="T70" fmla="*/ 43 w 52"/>
                  <a:gd name="T71" fmla="*/ 6 h 51"/>
                  <a:gd name="T72" fmla="*/ 39 w 52"/>
                  <a:gd name="T73" fmla="*/ 6 h 51"/>
                  <a:gd name="T74" fmla="*/ 35 w 52"/>
                  <a:gd name="T75" fmla="*/ 6 h 51"/>
                  <a:gd name="T76" fmla="*/ 34 w 52"/>
                  <a:gd name="T77" fmla="*/ 3 h 51"/>
                  <a:gd name="T78" fmla="*/ 32 w 52"/>
                  <a:gd name="T79" fmla="*/ 0 h 51"/>
                  <a:gd name="T80" fmla="*/ 28 w 52"/>
                  <a:gd name="T81" fmla="*/ 2 h 51"/>
                  <a:gd name="T82" fmla="*/ 24 w 52"/>
                  <a:gd name="T83" fmla="*/ 4 h 51"/>
                  <a:gd name="T84" fmla="*/ 22 w 52"/>
                  <a:gd name="T85" fmla="*/ 2 h 51"/>
                  <a:gd name="T86" fmla="*/ 18 w 52"/>
                  <a:gd name="T87" fmla="*/ 1 h 51"/>
                  <a:gd name="T88" fmla="*/ 16 w 52"/>
                  <a:gd name="T89" fmla="*/ 4 h 51"/>
                  <a:gd name="T90" fmla="*/ 14 w 52"/>
                  <a:gd name="T91" fmla="*/ 8 h 51"/>
                  <a:gd name="T92" fmla="*/ 11 w 52"/>
                  <a:gd name="T93" fmla="*/ 7 h 51"/>
                  <a:gd name="T94" fmla="*/ 7 w 52"/>
                  <a:gd name="T95" fmla="*/ 8 h 51"/>
                  <a:gd name="T96" fmla="*/ 6 w 52"/>
                  <a:gd name="T97" fmla="*/ 12 h 51"/>
                  <a:gd name="T98" fmla="*/ 22 w 52"/>
                  <a:gd name="T99" fmla="*/ 11 h 51"/>
                  <a:gd name="T100" fmla="*/ 40 w 52"/>
                  <a:gd name="T101" fmla="*/ 21 h 51"/>
                  <a:gd name="T102" fmla="*/ 31 w 52"/>
                  <a:gd name="T103" fmla="*/ 40 h 51"/>
                  <a:gd name="T104" fmla="*/ 12 w 52"/>
                  <a:gd name="T105" fmla="*/ 30 h 51"/>
                  <a:gd name="T106" fmla="*/ 22 w 52"/>
                  <a:gd name="T107" fmla="*/ 1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51">
                    <a:moveTo>
                      <a:pt x="6" y="12"/>
                    </a:moveTo>
                    <a:cubicBezTo>
                      <a:pt x="7" y="13"/>
                      <a:pt x="7" y="16"/>
                      <a:pt x="7" y="16"/>
                    </a:cubicBezTo>
                    <a:cubicBezTo>
                      <a:pt x="7" y="17"/>
                      <a:pt x="5" y="18"/>
                      <a:pt x="4" y="17"/>
                    </a:cubicBezTo>
                    <a:cubicBezTo>
                      <a:pt x="3" y="17"/>
                      <a:pt x="1" y="18"/>
                      <a:pt x="1" y="20"/>
                    </a:cubicBezTo>
                    <a:cubicBezTo>
                      <a:pt x="0" y="22"/>
                      <a:pt x="1" y="24"/>
                      <a:pt x="3" y="24"/>
                    </a:cubicBezTo>
                    <a:cubicBezTo>
                      <a:pt x="4" y="24"/>
                      <a:pt x="5" y="26"/>
                      <a:pt x="5" y="27"/>
                    </a:cubicBezTo>
                    <a:cubicBezTo>
                      <a:pt x="5" y="28"/>
                      <a:pt x="4" y="29"/>
                      <a:pt x="3" y="29"/>
                    </a:cubicBezTo>
                    <a:cubicBezTo>
                      <a:pt x="1" y="30"/>
                      <a:pt x="1" y="32"/>
                      <a:pt x="1" y="33"/>
                    </a:cubicBezTo>
                    <a:cubicBezTo>
                      <a:pt x="2" y="35"/>
                      <a:pt x="4" y="36"/>
                      <a:pt x="5" y="36"/>
                    </a:cubicBezTo>
                    <a:cubicBezTo>
                      <a:pt x="6" y="36"/>
                      <a:pt x="8" y="36"/>
                      <a:pt x="8" y="36"/>
                    </a:cubicBezTo>
                    <a:cubicBezTo>
                      <a:pt x="8" y="37"/>
                      <a:pt x="9" y="40"/>
                      <a:pt x="8" y="41"/>
                    </a:cubicBezTo>
                    <a:cubicBezTo>
                      <a:pt x="7" y="42"/>
                      <a:pt x="7" y="43"/>
                      <a:pt x="9" y="45"/>
                    </a:cubicBezTo>
                    <a:cubicBezTo>
                      <a:pt x="10" y="46"/>
                      <a:pt x="12" y="46"/>
                      <a:pt x="13" y="45"/>
                    </a:cubicBezTo>
                    <a:cubicBezTo>
                      <a:pt x="14" y="44"/>
                      <a:pt x="16" y="44"/>
                      <a:pt x="17" y="45"/>
                    </a:cubicBezTo>
                    <a:cubicBezTo>
                      <a:pt x="18" y="45"/>
                      <a:pt x="18" y="46"/>
                      <a:pt x="18" y="48"/>
                    </a:cubicBezTo>
                    <a:cubicBezTo>
                      <a:pt x="18" y="49"/>
                      <a:pt x="19" y="50"/>
                      <a:pt x="21" y="51"/>
                    </a:cubicBezTo>
                    <a:cubicBezTo>
                      <a:pt x="22" y="51"/>
                      <a:pt x="24" y="50"/>
                      <a:pt x="25" y="49"/>
                    </a:cubicBezTo>
                    <a:cubicBezTo>
                      <a:pt x="25" y="48"/>
                      <a:pt x="27" y="47"/>
                      <a:pt x="28" y="47"/>
                    </a:cubicBezTo>
                    <a:cubicBezTo>
                      <a:pt x="29" y="47"/>
                      <a:pt x="30" y="48"/>
                      <a:pt x="30" y="49"/>
                    </a:cubicBezTo>
                    <a:cubicBezTo>
                      <a:pt x="30" y="50"/>
                      <a:pt x="32" y="51"/>
                      <a:pt x="34" y="50"/>
                    </a:cubicBezTo>
                    <a:cubicBezTo>
                      <a:pt x="36" y="50"/>
                      <a:pt x="37" y="48"/>
                      <a:pt x="37" y="47"/>
                    </a:cubicBezTo>
                    <a:cubicBezTo>
                      <a:pt x="36" y="45"/>
                      <a:pt x="38" y="43"/>
                      <a:pt x="38" y="43"/>
                    </a:cubicBezTo>
                    <a:cubicBezTo>
                      <a:pt x="39" y="42"/>
                      <a:pt x="40" y="43"/>
                      <a:pt x="41" y="44"/>
                    </a:cubicBezTo>
                    <a:cubicBezTo>
                      <a:pt x="42" y="45"/>
                      <a:pt x="44" y="44"/>
                      <a:pt x="45" y="43"/>
                    </a:cubicBezTo>
                    <a:cubicBezTo>
                      <a:pt x="47" y="42"/>
                      <a:pt x="47" y="40"/>
                      <a:pt x="46" y="39"/>
                    </a:cubicBezTo>
                    <a:cubicBezTo>
                      <a:pt x="45" y="38"/>
                      <a:pt x="45" y="35"/>
                      <a:pt x="45" y="35"/>
                    </a:cubicBezTo>
                    <a:cubicBezTo>
                      <a:pt x="46" y="34"/>
                      <a:pt x="47" y="34"/>
                      <a:pt x="48" y="34"/>
                    </a:cubicBezTo>
                    <a:cubicBezTo>
                      <a:pt x="50" y="34"/>
                      <a:pt x="51" y="33"/>
                      <a:pt x="51" y="31"/>
                    </a:cubicBezTo>
                    <a:cubicBezTo>
                      <a:pt x="52" y="29"/>
                      <a:pt x="51" y="27"/>
                      <a:pt x="50" y="27"/>
                    </a:cubicBezTo>
                    <a:cubicBezTo>
                      <a:pt x="48" y="27"/>
                      <a:pt x="47" y="25"/>
                      <a:pt x="47" y="24"/>
                    </a:cubicBezTo>
                    <a:cubicBezTo>
                      <a:pt x="47" y="23"/>
                      <a:pt x="48" y="22"/>
                      <a:pt x="49" y="22"/>
                    </a:cubicBezTo>
                    <a:cubicBezTo>
                      <a:pt x="51" y="21"/>
                      <a:pt x="51" y="19"/>
                      <a:pt x="51" y="18"/>
                    </a:cubicBezTo>
                    <a:cubicBezTo>
                      <a:pt x="50" y="16"/>
                      <a:pt x="49" y="15"/>
                      <a:pt x="47" y="15"/>
                    </a:cubicBezTo>
                    <a:cubicBezTo>
                      <a:pt x="46" y="16"/>
                      <a:pt x="44" y="14"/>
                      <a:pt x="44" y="13"/>
                    </a:cubicBezTo>
                    <a:cubicBezTo>
                      <a:pt x="43" y="13"/>
                      <a:pt x="43" y="11"/>
                      <a:pt x="44" y="10"/>
                    </a:cubicBezTo>
                    <a:cubicBezTo>
                      <a:pt x="45" y="9"/>
                      <a:pt x="45" y="8"/>
                      <a:pt x="43" y="6"/>
                    </a:cubicBezTo>
                    <a:cubicBezTo>
                      <a:pt x="42" y="5"/>
                      <a:pt x="40" y="5"/>
                      <a:pt x="39" y="6"/>
                    </a:cubicBezTo>
                    <a:cubicBezTo>
                      <a:pt x="38" y="7"/>
                      <a:pt x="36" y="7"/>
                      <a:pt x="35" y="6"/>
                    </a:cubicBezTo>
                    <a:cubicBezTo>
                      <a:pt x="34" y="6"/>
                      <a:pt x="34" y="5"/>
                      <a:pt x="34" y="3"/>
                    </a:cubicBezTo>
                    <a:cubicBezTo>
                      <a:pt x="35" y="2"/>
                      <a:pt x="33" y="1"/>
                      <a:pt x="32" y="0"/>
                    </a:cubicBezTo>
                    <a:cubicBezTo>
                      <a:pt x="30" y="0"/>
                      <a:pt x="28" y="1"/>
                      <a:pt x="28" y="2"/>
                    </a:cubicBezTo>
                    <a:cubicBezTo>
                      <a:pt x="27" y="3"/>
                      <a:pt x="25" y="4"/>
                      <a:pt x="24" y="4"/>
                    </a:cubicBezTo>
                    <a:cubicBezTo>
                      <a:pt x="24" y="4"/>
                      <a:pt x="23" y="3"/>
                      <a:pt x="22" y="2"/>
                    </a:cubicBezTo>
                    <a:cubicBezTo>
                      <a:pt x="22" y="1"/>
                      <a:pt x="20" y="0"/>
                      <a:pt x="18" y="1"/>
                    </a:cubicBezTo>
                    <a:cubicBezTo>
                      <a:pt x="16" y="1"/>
                      <a:pt x="15" y="3"/>
                      <a:pt x="16" y="4"/>
                    </a:cubicBezTo>
                    <a:cubicBezTo>
                      <a:pt x="16" y="6"/>
                      <a:pt x="15" y="8"/>
                      <a:pt x="14" y="8"/>
                    </a:cubicBezTo>
                    <a:cubicBezTo>
                      <a:pt x="13" y="9"/>
                      <a:pt x="12" y="8"/>
                      <a:pt x="11" y="7"/>
                    </a:cubicBezTo>
                    <a:cubicBezTo>
                      <a:pt x="10" y="6"/>
                      <a:pt x="8" y="7"/>
                      <a:pt x="7" y="8"/>
                    </a:cubicBezTo>
                    <a:cubicBezTo>
                      <a:pt x="6" y="10"/>
                      <a:pt x="5" y="11"/>
                      <a:pt x="6" y="12"/>
                    </a:cubicBezTo>
                    <a:close/>
                    <a:moveTo>
                      <a:pt x="22" y="11"/>
                    </a:moveTo>
                    <a:cubicBezTo>
                      <a:pt x="29" y="9"/>
                      <a:pt x="38" y="13"/>
                      <a:pt x="40" y="21"/>
                    </a:cubicBezTo>
                    <a:cubicBezTo>
                      <a:pt x="43" y="29"/>
                      <a:pt x="38" y="37"/>
                      <a:pt x="31" y="40"/>
                    </a:cubicBezTo>
                    <a:cubicBezTo>
                      <a:pt x="23" y="42"/>
                      <a:pt x="14" y="38"/>
                      <a:pt x="12" y="30"/>
                    </a:cubicBezTo>
                    <a:cubicBezTo>
                      <a:pt x="9" y="22"/>
                      <a:pt x="14" y="14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/>
              <p:cNvSpPr>
                <a:spLocks noEditPoints="1"/>
              </p:cNvSpPr>
              <p:nvPr/>
            </p:nvSpPr>
            <p:spPr bwMode="auto">
              <a:xfrm>
                <a:off x="4842" y="2116"/>
                <a:ext cx="163" cy="168"/>
              </a:xfrm>
              <a:custGeom>
                <a:avLst/>
                <a:gdLst>
                  <a:gd name="T0" fmla="*/ 4 w 39"/>
                  <a:gd name="T1" fmla="*/ 10 h 40"/>
                  <a:gd name="T2" fmla="*/ 5 w 39"/>
                  <a:gd name="T3" fmla="*/ 13 h 40"/>
                  <a:gd name="T4" fmla="*/ 2 w 39"/>
                  <a:gd name="T5" fmla="*/ 13 h 40"/>
                  <a:gd name="T6" fmla="*/ 0 w 39"/>
                  <a:gd name="T7" fmla="*/ 16 h 40"/>
                  <a:gd name="T8" fmla="*/ 1 w 39"/>
                  <a:gd name="T9" fmla="*/ 19 h 40"/>
                  <a:gd name="T10" fmla="*/ 3 w 39"/>
                  <a:gd name="T11" fmla="*/ 21 h 40"/>
                  <a:gd name="T12" fmla="*/ 2 w 39"/>
                  <a:gd name="T13" fmla="*/ 23 h 40"/>
                  <a:gd name="T14" fmla="*/ 1 w 39"/>
                  <a:gd name="T15" fmla="*/ 26 h 40"/>
                  <a:gd name="T16" fmla="*/ 3 w 39"/>
                  <a:gd name="T17" fmla="*/ 28 h 40"/>
                  <a:gd name="T18" fmla="*/ 5 w 39"/>
                  <a:gd name="T19" fmla="*/ 28 h 40"/>
                  <a:gd name="T20" fmla="*/ 5 w 39"/>
                  <a:gd name="T21" fmla="*/ 31 h 40"/>
                  <a:gd name="T22" fmla="*/ 6 w 39"/>
                  <a:gd name="T23" fmla="*/ 35 h 40"/>
                  <a:gd name="T24" fmla="*/ 9 w 39"/>
                  <a:gd name="T25" fmla="*/ 35 h 40"/>
                  <a:gd name="T26" fmla="*/ 13 w 39"/>
                  <a:gd name="T27" fmla="*/ 34 h 40"/>
                  <a:gd name="T28" fmla="*/ 13 w 39"/>
                  <a:gd name="T29" fmla="*/ 37 h 40"/>
                  <a:gd name="T30" fmla="*/ 15 w 39"/>
                  <a:gd name="T31" fmla="*/ 39 h 40"/>
                  <a:gd name="T32" fmla="*/ 18 w 39"/>
                  <a:gd name="T33" fmla="*/ 38 h 40"/>
                  <a:gd name="T34" fmla="*/ 21 w 39"/>
                  <a:gd name="T35" fmla="*/ 36 h 40"/>
                  <a:gd name="T36" fmla="*/ 22 w 39"/>
                  <a:gd name="T37" fmla="*/ 38 h 40"/>
                  <a:gd name="T38" fmla="*/ 26 w 39"/>
                  <a:gd name="T39" fmla="*/ 39 h 40"/>
                  <a:gd name="T40" fmla="*/ 27 w 39"/>
                  <a:gd name="T41" fmla="*/ 36 h 40"/>
                  <a:gd name="T42" fmla="*/ 29 w 39"/>
                  <a:gd name="T43" fmla="*/ 33 h 40"/>
                  <a:gd name="T44" fmla="*/ 31 w 39"/>
                  <a:gd name="T45" fmla="*/ 34 h 40"/>
                  <a:gd name="T46" fmla="*/ 34 w 39"/>
                  <a:gd name="T47" fmla="*/ 33 h 40"/>
                  <a:gd name="T48" fmla="*/ 35 w 39"/>
                  <a:gd name="T49" fmla="*/ 30 h 40"/>
                  <a:gd name="T50" fmla="*/ 34 w 39"/>
                  <a:gd name="T51" fmla="*/ 27 h 40"/>
                  <a:gd name="T52" fmla="*/ 36 w 39"/>
                  <a:gd name="T53" fmla="*/ 26 h 40"/>
                  <a:gd name="T54" fmla="*/ 39 w 39"/>
                  <a:gd name="T55" fmla="*/ 24 h 40"/>
                  <a:gd name="T56" fmla="*/ 38 w 39"/>
                  <a:gd name="T57" fmla="*/ 21 h 40"/>
                  <a:gd name="T58" fmla="*/ 36 w 39"/>
                  <a:gd name="T59" fmla="*/ 18 h 40"/>
                  <a:gd name="T60" fmla="*/ 37 w 39"/>
                  <a:gd name="T61" fmla="*/ 17 h 40"/>
                  <a:gd name="T62" fmla="*/ 38 w 39"/>
                  <a:gd name="T63" fmla="*/ 14 h 40"/>
                  <a:gd name="T64" fmla="*/ 36 w 39"/>
                  <a:gd name="T65" fmla="*/ 12 h 40"/>
                  <a:gd name="T66" fmla="*/ 33 w 39"/>
                  <a:gd name="T67" fmla="*/ 10 h 40"/>
                  <a:gd name="T68" fmla="*/ 33 w 39"/>
                  <a:gd name="T69" fmla="*/ 8 h 40"/>
                  <a:gd name="T70" fmla="*/ 33 w 39"/>
                  <a:gd name="T71" fmla="*/ 5 h 40"/>
                  <a:gd name="T72" fmla="*/ 30 w 39"/>
                  <a:gd name="T73" fmla="*/ 5 h 40"/>
                  <a:gd name="T74" fmla="*/ 26 w 39"/>
                  <a:gd name="T75" fmla="*/ 5 h 40"/>
                  <a:gd name="T76" fmla="*/ 26 w 39"/>
                  <a:gd name="T77" fmla="*/ 3 h 40"/>
                  <a:gd name="T78" fmla="*/ 24 w 39"/>
                  <a:gd name="T79" fmla="*/ 0 h 40"/>
                  <a:gd name="T80" fmla="*/ 21 w 39"/>
                  <a:gd name="T81" fmla="*/ 2 h 40"/>
                  <a:gd name="T82" fmla="*/ 18 w 39"/>
                  <a:gd name="T83" fmla="*/ 4 h 40"/>
                  <a:gd name="T84" fmla="*/ 16 w 39"/>
                  <a:gd name="T85" fmla="*/ 2 h 40"/>
                  <a:gd name="T86" fmla="*/ 13 w 39"/>
                  <a:gd name="T87" fmla="*/ 1 h 40"/>
                  <a:gd name="T88" fmla="*/ 11 w 39"/>
                  <a:gd name="T89" fmla="*/ 3 h 40"/>
                  <a:gd name="T90" fmla="*/ 10 w 39"/>
                  <a:gd name="T91" fmla="*/ 6 h 40"/>
                  <a:gd name="T92" fmla="*/ 8 w 39"/>
                  <a:gd name="T93" fmla="*/ 6 h 40"/>
                  <a:gd name="T94" fmla="*/ 5 w 39"/>
                  <a:gd name="T95" fmla="*/ 6 h 40"/>
                  <a:gd name="T96" fmla="*/ 4 w 39"/>
                  <a:gd name="T97" fmla="*/ 10 h 40"/>
                  <a:gd name="T98" fmla="*/ 16 w 39"/>
                  <a:gd name="T99" fmla="*/ 9 h 40"/>
                  <a:gd name="T100" fmla="*/ 30 w 39"/>
                  <a:gd name="T101" fmla="*/ 16 h 40"/>
                  <a:gd name="T102" fmla="*/ 23 w 39"/>
                  <a:gd name="T103" fmla="*/ 31 h 40"/>
                  <a:gd name="T104" fmla="*/ 9 w 39"/>
                  <a:gd name="T105" fmla="*/ 23 h 40"/>
                  <a:gd name="T106" fmla="*/ 16 w 39"/>
                  <a:gd name="T107" fmla="*/ 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40">
                    <a:moveTo>
                      <a:pt x="4" y="10"/>
                    </a:moveTo>
                    <a:cubicBezTo>
                      <a:pt x="5" y="10"/>
                      <a:pt x="5" y="12"/>
                      <a:pt x="5" y="13"/>
                    </a:cubicBezTo>
                    <a:cubicBezTo>
                      <a:pt x="4" y="13"/>
                      <a:pt x="3" y="14"/>
                      <a:pt x="2" y="13"/>
                    </a:cubicBezTo>
                    <a:cubicBezTo>
                      <a:pt x="1" y="13"/>
                      <a:pt x="0" y="14"/>
                      <a:pt x="0" y="16"/>
                    </a:cubicBezTo>
                    <a:cubicBezTo>
                      <a:pt x="0" y="17"/>
                      <a:pt x="0" y="18"/>
                      <a:pt x="1" y="19"/>
                    </a:cubicBezTo>
                    <a:cubicBezTo>
                      <a:pt x="2" y="19"/>
                      <a:pt x="3" y="20"/>
                      <a:pt x="3" y="21"/>
                    </a:cubicBezTo>
                    <a:cubicBezTo>
                      <a:pt x="3" y="22"/>
                      <a:pt x="3" y="22"/>
                      <a:pt x="2" y="23"/>
                    </a:cubicBezTo>
                    <a:cubicBezTo>
                      <a:pt x="1" y="23"/>
                      <a:pt x="0" y="24"/>
                      <a:pt x="1" y="26"/>
                    </a:cubicBezTo>
                    <a:cubicBezTo>
                      <a:pt x="1" y="27"/>
                      <a:pt x="2" y="28"/>
                      <a:pt x="3" y="28"/>
                    </a:cubicBezTo>
                    <a:cubicBezTo>
                      <a:pt x="4" y="27"/>
                      <a:pt x="5" y="28"/>
                      <a:pt x="5" y="28"/>
                    </a:cubicBezTo>
                    <a:cubicBezTo>
                      <a:pt x="6" y="29"/>
                      <a:pt x="6" y="31"/>
                      <a:pt x="5" y="31"/>
                    </a:cubicBezTo>
                    <a:cubicBezTo>
                      <a:pt x="5" y="32"/>
                      <a:pt x="5" y="34"/>
                      <a:pt x="6" y="35"/>
                    </a:cubicBezTo>
                    <a:cubicBezTo>
                      <a:pt x="7" y="35"/>
                      <a:pt x="9" y="36"/>
                      <a:pt x="9" y="35"/>
                    </a:cubicBezTo>
                    <a:cubicBezTo>
                      <a:pt x="10" y="34"/>
                      <a:pt x="12" y="34"/>
                      <a:pt x="13" y="34"/>
                    </a:cubicBezTo>
                    <a:cubicBezTo>
                      <a:pt x="13" y="35"/>
                      <a:pt x="13" y="36"/>
                      <a:pt x="13" y="37"/>
                    </a:cubicBezTo>
                    <a:cubicBezTo>
                      <a:pt x="13" y="38"/>
                      <a:pt x="14" y="39"/>
                      <a:pt x="15" y="39"/>
                    </a:cubicBezTo>
                    <a:cubicBezTo>
                      <a:pt x="17" y="40"/>
                      <a:pt x="18" y="39"/>
                      <a:pt x="18" y="38"/>
                    </a:cubicBezTo>
                    <a:cubicBezTo>
                      <a:pt x="18" y="37"/>
                      <a:pt x="20" y="36"/>
                      <a:pt x="21" y="36"/>
                    </a:cubicBezTo>
                    <a:cubicBezTo>
                      <a:pt x="21" y="36"/>
                      <a:pt x="22" y="37"/>
                      <a:pt x="22" y="38"/>
                    </a:cubicBezTo>
                    <a:cubicBezTo>
                      <a:pt x="23" y="39"/>
                      <a:pt x="24" y="39"/>
                      <a:pt x="26" y="39"/>
                    </a:cubicBezTo>
                    <a:cubicBezTo>
                      <a:pt x="27" y="38"/>
                      <a:pt x="28" y="37"/>
                      <a:pt x="27" y="36"/>
                    </a:cubicBezTo>
                    <a:cubicBezTo>
                      <a:pt x="27" y="35"/>
                      <a:pt x="28" y="33"/>
                      <a:pt x="29" y="33"/>
                    </a:cubicBezTo>
                    <a:cubicBezTo>
                      <a:pt x="29" y="33"/>
                      <a:pt x="30" y="33"/>
                      <a:pt x="31" y="34"/>
                    </a:cubicBezTo>
                    <a:cubicBezTo>
                      <a:pt x="32" y="34"/>
                      <a:pt x="33" y="34"/>
                      <a:pt x="34" y="33"/>
                    </a:cubicBezTo>
                    <a:cubicBezTo>
                      <a:pt x="35" y="32"/>
                      <a:pt x="35" y="31"/>
                      <a:pt x="35" y="30"/>
                    </a:cubicBezTo>
                    <a:cubicBezTo>
                      <a:pt x="34" y="29"/>
                      <a:pt x="34" y="27"/>
                      <a:pt x="34" y="27"/>
                    </a:cubicBezTo>
                    <a:cubicBezTo>
                      <a:pt x="34" y="26"/>
                      <a:pt x="35" y="26"/>
                      <a:pt x="36" y="26"/>
                    </a:cubicBezTo>
                    <a:cubicBezTo>
                      <a:pt x="38" y="26"/>
                      <a:pt x="39" y="25"/>
                      <a:pt x="39" y="24"/>
                    </a:cubicBezTo>
                    <a:cubicBezTo>
                      <a:pt x="39" y="23"/>
                      <a:pt x="39" y="21"/>
                      <a:pt x="38" y="21"/>
                    </a:cubicBezTo>
                    <a:cubicBezTo>
                      <a:pt x="37" y="21"/>
                      <a:pt x="36" y="19"/>
                      <a:pt x="36" y="18"/>
                    </a:cubicBezTo>
                    <a:cubicBezTo>
                      <a:pt x="36" y="18"/>
                      <a:pt x="36" y="17"/>
                      <a:pt x="37" y="17"/>
                    </a:cubicBezTo>
                    <a:cubicBezTo>
                      <a:pt x="38" y="16"/>
                      <a:pt x="39" y="15"/>
                      <a:pt x="38" y="14"/>
                    </a:cubicBezTo>
                    <a:cubicBezTo>
                      <a:pt x="38" y="12"/>
                      <a:pt x="37" y="11"/>
                      <a:pt x="36" y="12"/>
                    </a:cubicBezTo>
                    <a:cubicBezTo>
                      <a:pt x="35" y="12"/>
                      <a:pt x="33" y="11"/>
                      <a:pt x="33" y="10"/>
                    </a:cubicBezTo>
                    <a:cubicBezTo>
                      <a:pt x="32" y="10"/>
                      <a:pt x="33" y="9"/>
                      <a:pt x="33" y="8"/>
                    </a:cubicBezTo>
                    <a:cubicBezTo>
                      <a:pt x="34" y="7"/>
                      <a:pt x="34" y="6"/>
                      <a:pt x="33" y="5"/>
                    </a:cubicBezTo>
                    <a:cubicBezTo>
                      <a:pt x="32" y="4"/>
                      <a:pt x="30" y="4"/>
                      <a:pt x="30" y="5"/>
                    </a:cubicBezTo>
                    <a:cubicBezTo>
                      <a:pt x="29" y="5"/>
                      <a:pt x="27" y="5"/>
                      <a:pt x="26" y="5"/>
                    </a:cubicBezTo>
                    <a:cubicBezTo>
                      <a:pt x="26" y="5"/>
                      <a:pt x="26" y="4"/>
                      <a:pt x="26" y="3"/>
                    </a:cubicBezTo>
                    <a:cubicBezTo>
                      <a:pt x="26" y="2"/>
                      <a:pt x="25" y="1"/>
                      <a:pt x="24" y="0"/>
                    </a:cubicBezTo>
                    <a:cubicBezTo>
                      <a:pt x="22" y="0"/>
                      <a:pt x="21" y="1"/>
                      <a:pt x="21" y="2"/>
                    </a:cubicBezTo>
                    <a:cubicBezTo>
                      <a:pt x="20" y="3"/>
                      <a:pt x="19" y="3"/>
                      <a:pt x="18" y="4"/>
                    </a:cubicBezTo>
                    <a:cubicBezTo>
                      <a:pt x="18" y="4"/>
                      <a:pt x="17" y="3"/>
                      <a:pt x="16" y="2"/>
                    </a:cubicBezTo>
                    <a:cubicBezTo>
                      <a:pt x="16" y="1"/>
                      <a:pt x="15" y="0"/>
                      <a:pt x="13" y="1"/>
                    </a:cubicBezTo>
                    <a:cubicBezTo>
                      <a:pt x="12" y="1"/>
                      <a:pt x="11" y="2"/>
                      <a:pt x="11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7" y="5"/>
                      <a:pt x="6" y="5"/>
                      <a:pt x="5" y="6"/>
                    </a:cubicBezTo>
                    <a:cubicBezTo>
                      <a:pt x="4" y="7"/>
                      <a:pt x="4" y="9"/>
                      <a:pt x="4" y="10"/>
                    </a:cubicBezTo>
                    <a:close/>
                    <a:moveTo>
                      <a:pt x="16" y="9"/>
                    </a:moveTo>
                    <a:cubicBezTo>
                      <a:pt x="22" y="7"/>
                      <a:pt x="28" y="10"/>
                      <a:pt x="30" y="16"/>
                    </a:cubicBezTo>
                    <a:cubicBezTo>
                      <a:pt x="32" y="22"/>
                      <a:pt x="29" y="29"/>
                      <a:pt x="23" y="31"/>
                    </a:cubicBezTo>
                    <a:cubicBezTo>
                      <a:pt x="17" y="33"/>
                      <a:pt x="11" y="29"/>
                      <a:pt x="9" y="23"/>
                    </a:cubicBezTo>
                    <a:cubicBezTo>
                      <a:pt x="7" y="17"/>
                      <a:pt x="10" y="11"/>
                      <a:pt x="1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6746106" y="3883718"/>
            <a:ext cx="452497" cy="524706"/>
            <a:chOff x="8993637" y="5179489"/>
            <a:chExt cx="603250" cy="699770"/>
          </a:xfrm>
        </p:grpSpPr>
        <p:sp>
          <p:nvSpPr>
            <p:cNvPr id="14" name="六边形 13"/>
            <p:cNvSpPr/>
            <p:nvPr/>
          </p:nvSpPr>
          <p:spPr>
            <a:xfrm rot="16200000">
              <a:off x="8945377" y="5227749"/>
              <a:ext cx="699770" cy="603250"/>
            </a:xfrm>
            <a:prstGeom prst="hexagon">
              <a:avLst/>
            </a:prstGeom>
            <a:solidFill>
              <a:srgbClr val="663A77"/>
            </a:solidFill>
            <a:ln>
              <a:noFill/>
            </a:ln>
            <a:effectLst>
              <a:innerShdw blurRad="101600" dist="50800" dir="189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5" name="Freeform 18"/>
            <p:cNvSpPr>
              <a:spLocks noEditPoints="1"/>
            </p:cNvSpPr>
            <p:nvPr/>
          </p:nvSpPr>
          <p:spPr bwMode="auto">
            <a:xfrm>
              <a:off x="9093000" y="5376773"/>
              <a:ext cx="404523" cy="301905"/>
            </a:xfrm>
            <a:custGeom>
              <a:avLst/>
              <a:gdLst>
                <a:gd name="T0" fmla="*/ 82 w 112"/>
                <a:gd name="T1" fmla="*/ 53 h 83"/>
                <a:gd name="T2" fmla="*/ 99 w 112"/>
                <a:gd name="T3" fmla="*/ 36 h 83"/>
                <a:gd name="T4" fmla="*/ 104 w 112"/>
                <a:gd name="T5" fmla="*/ 37 h 83"/>
                <a:gd name="T6" fmla="*/ 104 w 112"/>
                <a:gd name="T7" fmla="*/ 24 h 83"/>
                <a:gd name="T8" fmla="*/ 92 w 112"/>
                <a:gd name="T9" fmla="*/ 12 h 83"/>
                <a:gd name="T10" fmla="*/ 49 w 112"/>
                <a:gd name="T11" fmla="*/ 12 h 83"/>
                <a:gd name="T12" fmla="*/ 39 w 112"/>
                <a:gd name="T13" fmla="*/ 0 h 83"/>
                <a:gd name="T14" fmla="*/ 14 w 112"/>
                <a:gd name="T15" fmla="*/ 0 h 83"/>
                <a:gd name="T16" fmla="*/ 2 w 112"/>
                <a:gd name="T17" fmla="*/ 6 h 83"/>
                <a:gd name="T18" fmla="*/ 0 w 112"/>
                <a:gd name="T19" fmla="*/ 13 h 83"/>
                <a:gd name="T20" fmla="*/ 0 w 112"/>
                <a:gd name="T21" fmla="*/ 13 h 83"/>
                <a:gd name="T22" fmla="*/ 0 w 112"/>
                <a:gd name="T23" fmla="*/ 14 h 83"/>
                <a:gd name="T24" fmla="*/ 0 w 112"/>
                <a:gd name="T25" fmla="*/ 16 h 83"/>
                <a:gd name="T26" fmla="*/ 0 w 112"/>
                <a:gd name="T27" fmla="*/ 34 h 83"/>
                <a:gd name="T28" fmla="*/ 0 w 112"/>
                <a:gd name="T29" fmla="*/ 71 h 83"/>
                <a:gd name="T30" fmla="*/ 12 w 112"/>
                <a:gd name="T31" fmla="*/ 83 h 83"/>
                <a:gd name="T32" fmla="*/ 92 w 112"/>
                <a:gd name="T33" fmla="*/ 83 h 83"/>
                <a:gd name="T34" fmla="*/ 104 w 112"/>
                <a:gd name="T35" fmla="*/ 71 h 83"/>
                <a:gd name="T36" fmla="*/ 104 w 112"/>
                <a:gd name="T37" fmla="*/ 69 h 83"/>
                <a:gd name="T38" fmla="*/ 99 w 112"/>
                <a:gd name="T39" fmla="*/ 69 h 83"/>
                <a:gd name="T40" fmla="*/ 82 w 112"/>
                <a:gd name="T41" fmla="*/ 53 h 83"/>
                <a:gd name="T42" fmla="*/ 104 w 112"/>
                <a:gd name="T43" fmla="*/ 40 h 83"/>
                <a:gd name="T44" fmla="*/ 99 w 112"/>
                <a:gd name="T45" fmla="*/ 39 h 83"/>
                <a:gd name="T46" fmla="*/ 85 w 112"/>
                <a:gd name="T47" fmla="*/ 53 h 83"/>
                <a:gd name="T48" fmla="*/ 99 w 112"/>
                <a:gd name="T49" fmla="*/ 66 h 83"/>
                <a:gd name="T50" fmla="*/ 104 w 112"/>
                <a:gd name="T51" fmla="*/ 65 h 83"/>
                <a:gd name="T52" fmla="*/ 112 w 112"/>
                <a:gd name="T53" fmla="*/ 53 h 83"/>
                <a:gd name="T54" fmla="*/ 104 w 112"/>
                <a:gd name="T55" fmla="*/ 40 h 83"/>
                <a:gd name="T56" fmla="*/ 104 w 112"/>
                <a:gd name="T57" fmla="*/ 56 h 83"/>
                <a:gd name="T58" fmla="*/ 99 w 112"/>
                <a:gd name="T59" fmla="*/ 63 h 83"/>
                <a:gd name="T60" fmla="*/ 98 w 112"/>
                <a:gd name="T61" fmla="*/ 64 h 83"/>
                <a:gd name="T62" fmla="*/ 98 w 112"/>
                <a:gd name="T63" fmla="*/ 64 h 83"/>
                <a:gd name="T64" fmla="*/ 97 w 112"/>
                <a:gd name="T65" fmla="*/ 63 h 83"/>
                <a:gd name="T66" fmla="*/ 89 w 112"/>
                <a:gd name="T67" fmla="*/ 53 h 83"/>
                <a:gd name="T68" fmla="*/ 89 w 112"/>
                <a:gd name="T69" fmla="*/ 53 h 83"/>
                <a:gd name="T70" fmla="*/ 93 w 112"/>
                <a:gd name="T71" fmla="*/ 53 h 83"/>
                <a:gd name="T72" fmla="*/ 98 w 112"/>
                <a:gd name="T73" fmla="*/ 59 h 83"/>
                <a:gd name="T74" fmla="*/ 104 w 112"/>
                <a:gd name="T75" fmla="*/ 50 h 83"/>
                <a:gd name="T76" fmla="*/ 107 w 112"/>
                <a:gd name="T77" fmla="*/ 45 h 83"/>
                <a:gd name="T78" fmla="*/ 109 w 112"/>
                <a:gd name="T79" fmla="*/ 45 h 83"/>
                <a:gd name="T80" fmla="*/ 110 w 112"/>
                <a:gd name="T81" fmla="*/ 47 h 83"/>
                <a:gd name="T82" fmla="*/ 104 w 112"/>
                <a:gd name="T83" fmla="*/ 5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2" h="83">
                  <a:moveTo>
                    <a:pt x="82" y="53"/>
                  </a:moveTo>
                  <a:cubicBezTo>
                    <a:pt x="82" y="44"/>
                    <a:pt x="90" y="36"/>
                    <a:pt x="99" y="36"/>
                  </a:cubicBezTo>
                  <a:cubicBezTo>
                    <a:pt x="100" y="36"/>
                    <a:pt x="102" y="37"/>
                    <a:pt x="104" y="37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7"/>
                    <a:pt x="99" y="12"/>
                    <a:pt x="92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8" y="5"/>
                    <a:pt x="43" y="0"/>
                    <a:pt x="3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4" y="2"/>
                    <a:pt x="2" y="6"/>
                  </a:cubicBezTo>
                  <a:cubicBezTo>
                    <a:pt x="1" y="8"/>
                    <a:pt x="0" y="1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5" y="83"/>
                    <a:pt x="12" y="83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9" y="83"/>
                    <a:pt x="104" y="78"/>
                    <a:pt x="104" y="71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2" y="69"/>
                    <a:pt x="100" y="69"/>
                    <a:pt x="99" y="69"/>
                  </a:cubicBezTo>
                  <a:cubicBezTo>
                    <a:pt x="90" y="69"/>
                    <a:pt x="82" y="62"/>
                    <a:pt x="82" y="53"/>
                  </a:cubicBezTo>
                  <a:close/>
                  <a:moveTo>
                    <a:pt x="104" y="40"/>
                  </a:moveTo>
                  <a:cubicBezTo>
                    <a:pt x="102" y="40"/>
                    <a:pt x="101" y="39"/>
                    <a:pt x="99" y="39"/>
                  </a:cubicBezTo>
                  <a:cubicBezTo>
                    <a:pt x="91" y="39"/>
                    <a:pt x="85" y="45"/>
                    <a:pt x="85" y="53"/>
                  </a:cubicBezTo>
                  <a:cubicBezTo>
                    <a:pt x="85" y="60"/>
                    <a:pt x="91" y="66"/>
                    <a:pt x="99" y="66"/>
                  </a:cubicBezTo>
                  <a:cubicBezTo>
                    <a:pt x="101" y="66"/>
                    <a:pt x="102" y="66"/>
                    <a:pt x="104" y="65"/>
                  </a:cubicBezTo>
                  <a:cubicBezTo>
                    <a:pt x="109" y="63"/>
                    <a:pt x="112" y="59"/>
                    <a:pt x="112" y="53"/>
                  </a:cubicBezTo>
                  <a:cubicBezTo>
                    <a:pt x="112" y="47"/>
                    <a:pt x="109" y="42"/>
                    <a:pt x="104" y="40"/>
                  </a:cubicBezTo>
                  <a:close/>
                  <a:moveTo>
                    <a:pt x="104" y="56"/>
                  </a:moveTo>
                  <a:cubicBezTo>
                    <a:pt x="99" y="63"/>
                    <a:pt x="99" y="63"/>
                    <a:pt x="99" y="63"/>
                  </a:cubicBezTo>
                  <a:cubicBezTo>
                    <a:pt x="99" y="63"/>
                    <a:pt x="99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7" y="64"/>
                    <a:pt x="97" y="63"/>
                    <a:pt x="97" y="6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7" y="44"/>
                    <a:pt x="108" y="44"/>
                    <a:pt x="109" y="45"/>
                  </a:cubicBezTo>
                  <a:cubicBezTo>
                    <a:pt x="110" y="45"/>
                    <a:pt x="110" y="46"/>
                    <a:pt x="110" y="47"/>
                  </a:cubicBezTo>
                  <a:lnTo>
                    <a:pt x="104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33164" y="3883718"/>
            <a:ext cx="452497" cy="524706"/>
            <a:chOff x="3777061" y="5179489"/>
            <a:chExt cx="603250" cy="699770"/>
          </a:xfrm>
        </p:grpSpPr>
        <p:sp>
          <p:nvSpPr>
            <p:cNvPr id="17" name="六边形 16"/>
            <p:cNvSpPr/>
            <p:nvPr/>
          </p:nvSpPr>
          <p:spPr>
            <a:xfrm rot="16200000">
              <a:off x="3728801" y="5227749"/>
              <a:ext cx="699770" cy="603250"/>
            </a:xfrm>
            <a:prstGeom prst="hexagon">
              <a:avLst/>
            </a:prstGeom>
            <a:solidFill>
              <a:srgbClr val="01ACBE"/>
            </a:solidFill>
            <a:ln>
              <a:noFill/>
            </a:ln>
            <a:effectLst>
              <a:innerShdw blurRad="1016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891272" y="5379398"/>
              <a:ext cx="374827" cy="339164"/>
              <a:chOff x="8578850" y="285750"/>
              <a:chExt cx="817563" cy="739775"/>
            </a:xfrm>
            <a:solidFill>
              <a:schemeClr val="bg1"/>
            </a:solidFill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Freeform 35"/>
              <p:cNvSpPr>
                <a:spLocks/>
              </p:cNvSpPr>
              <p:nvPr/>
            </p:nvSpPr>
            <p:spPr bwMode="auto">
              <a:xfrm>
                <a:off x="8578850" y="530225"/>
                <a:ext cx="615950" cy="495300"/>
              </a:xfrm>
              <a:custGeom>
                <a:avLst/>
                <a:gdLst>
                  <a:gd name="T0" fmla="*/ 164 w 164"/>
                  <a:gd name="T1" fmla="*/ 59 h 132"/>
                  <a:gd name="T2" fmla="*/ 131 w 164"/>
                  <a:gd name="T3" fmla="*/ 63 h 132"/>
                  <a:gd name="T4" fmla="*/ 108 w 164"/>
                  <a:gd name="T5" fmla="*/ 61 h 132"/>
                  <a:gd name="T6" fmla="*/ 76 w 164"/>
                  <a:gd name="T7" fmla="*/ 83 h 132"/>
                  <a:gd name="T8" fmla="*/ 77 w 164"/>
                  <a:gd name="T9" fmla="*/ 50 h 132"/>
                  <a:gd name="T10" fmla="*/ 41 w 164"/>
                  <a:gd name="T11" fmla="*/ 0 h 132"/>
                  <a:gd name="T12" fmla="*/ 0 w 164"/>
                  <a:gd name="T13" fmla="*/ 48 h 132"/>
                  <a:gd name="T14" fmla="*/ 83 w 164"/>
                  <a:gd name="T15" fmla="*/ 105 h 132"/>
                  <a:gd name="T16" fmla="*/ 108 w 164"/>
                  <a:gd name="T17" fmla="*/ 102 h 132"/>
                  <a:gd name="T18" fmla="*/ 138 w 164"/>
                  <a:gd name="T19" fmla="*/ 132 h 132"/>
                  <a:gd name="T20" fmla="*/ 130 w 164"/>
                  <a:gd name="T21" fmla="*/ 95 h 132"/>
                  <a:gd name="T22" fmla="*/ 164 w 164"/>
                  <a:gd name="T23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" h="132">
                    <a:moveTo>
                      <a:pt x="164" y="59"/>
                    </a:moveTo>
                    <a:cubicBezTo>
                      <a:pt x="154" y="62"/>
                      <a:pt x="143" y="63"/>
                      <a:pt x="131" y="63"/>
                    </a:cubicBezTo>
                    <a:cubicBezTo>
                      <a:pt x="123" y="63"/>
                      <a:pt x="115" y="62"/>
                      <a:pt x="108" y="61"/>
                    </a:cubicBezTo>
                    <a:cubicBezTo>
                      <a:pt x="104" y="64"/>
                      <a:pt x="76" y="83"/>
                      <a:pt x="76" y="83"/>
                    </a:cubicBezTo>
                    <a:cubicBezTo>
                      <a:pt x="76" y="83"/>
                      <a:pt x="76" y="56"/>
                      <a:pt x="77" y="50"/>
                    </a:cubicBezTo>
                    <a:cubicBezTo>
                      <a:pt x="55" y="38"/>
                      <a:pt x="41" y="20"/>
                      <a:pt x="41" y="0"/>
                    </a:cubicBezTo>
                    <a:cubicBezTo>
                      <a:pt x="17" y="10"/>
                      <a:pt x="0" y="28"/>
                      <a:pt x="0" y="48"/>
                    </a:cubicBezTo>
                    <a:cubicBezTo>
                      <a:pt x="0" y="80"/>
                      <a:pt x="37" y="105"/>
                      <a:pt x="83" y="105"/>
                    </a:cubicBezTo>
                    <a:cubicBezTo>
                      <a:pt x="92" y="105"/>
                      <a:pt x="100" y="104"/>
                      <a:pt x="108" y="102"/>
                    </a:cubicBezTo>
                    <a:cubicBezTo>
                      <a:pt x="138" y="132"/>
                      <a:pt x="138" y="132"/>
                      <a:pt x="138" y="132"/>
                    </a:cubicBezTo>
                    <a:cubicBezTo>
                      <a:pt x="130" y="95"/>
                      <a:pt x="130" y="95"/>
                      <a:pt x="130" y="95"/>
                    </a:cubicBezTo>
                    <a:cubicBezTo>
                      <a:pt x="148" y="87"/>
                      <a:pt x="160" y="74"/>
                      <a:pt x="164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36"/>
              <p:cNvSpPr>
                <a:spLocks/>
              </p:cNvSpPr>
              <p:nvPr/>
            </p:nvSpPr>
            <p:spPr bwMode="auto">
              <a:xfrm>
                <a:off x="8777288" y="285750"/>
                <a:ext cx="619125" cy="469900"/>
              </a:xfrm>
              <a:custGeom>
                <a:avLst/>
                <a:gdLst>
                  <a:gd name="T0" fmla="*/ 83 w 165"/>
                  <a:gd name="T1" fmla="*/ 0 h 125"/>
                  <a:gd name="T2" fmla="*/ 0 w 165"/>
                  <a:gd name="T3" fmla="*/ 56 h 125"/>
                  <a:gd name="T4" fmla="*/ 36 w 165"/>
                  <a:gd name="T5" fmla="*/ 102 h 125"/>
                  <a:gd name="T6" fmla="*/ 35 w 165"/>
                  <a:gd name="T7" fmla="*/ 125 h 125"/>
                  <a:gd name="T8" fmla="*/ 57 w 165"/>
                  <a:gd name="T9" fmla="*/ 110 h 125"/>
                  <a:gd name="T10" fmla="*/ 83 w 165"/>
                  <a:gd name="T11" fmla="*/ 113 h 125"/>
                  <a:gd name="T12" fmla="*/ 165 w 165"/>
                  <a:gd name="T13" fmla="*/ 56 h 125"/>
                  <a:gd name="T14" fmla="*/ 83 w 165"/>
                  <a:gd name="T15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5" h="125">
                    <a:moveTo>
                      <a:pt x="83" y="0"/>
                    </a:moveTo>
                    <a:cubicBezTo>
                      <a:pt x="37" y="0"/>
                      <a:pt x="0" y="25"/>
                      <a:pt x="0" y="56"/>
                    </a:cubicBezTo>
                    <a:cubicBezTo>
                      <a:pt x="0" y="75"/>
                      <a:pt x="14" y="92"/>
                      <a:pt x="36" y="102"/>
                    </a:cubicBezTo>
                    <a:cubicBezTo>
                      <a:pt x="35" y="125"/>
                      <a:pt x="35" y="125"/>
                      <a:pt x="35" y="125"/>
                    </a:cubicBezTo>
                    <a:cubicBezTo>
                      <a:pt x="57" y="110"/>
                      <a:pt x="57" y="110"/>
                      <a:pt x="57" y="110"/>
                    </a:cubicBezTo>
                    <a:cubicBezTo>
                      <a:pt x="65" y="112"/>
                      <a:pt x="74" y="113"/>
                      <a:pt x="83" y="113"/>
                    </a:cubicBezTo>
                    <a:cubicBezTo>
                      <a:pt x="128" y="113"/>
                      <a:pt x="165" y="87"/>
                      <a:pt x="165" y="56"/>
                    </a:cubicBezTo>
                    <a:cubicBezTo>
                      <a:pt x="165" y="25"/>
                      <a:pt x="128" y="0"/>
                      <a:pt x="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4785841" y="3888316"/>
            <a:ext cx="452497" cy="524706"/>
            <a:chOff x="1168773" y="5179489"/>
            <a:chExt cx="603250" cy="699770"/>
          </a:xfrm>
        </p:grpSpPr>
        <p:sp>
          <p:nvSpPr>
            <p:cNvPr id="22" name="六边形 21"/>
            <p:cNvSpPr/>
            <p:nvPr/>
          </p:nvSpPr>
          <p:spPr>
            <a:xfrm rot="16200000">
              <a:off x="1120513" y="5227749"/>
              <a:ext cx="699770" cy="603250"/>
            </a:xfrm>
            <a:prstGeom prst="hexagon">
              <a:avLst/>
            </a:prstGeom>
            <a:solidFill>
              <a:srgbClr val="FFB850"/>
            </a:solidFill>
            <a:ln>
              <a:noFill/>
            </a:ln>
            <a:effectLst>
              <a:innerShdw blurRad="1016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3" name="Freeform 32"/>
            <p:cNvSpPr>
              <a:spLocks noEditPoints="1"/>
            </p:cNvSpPr>
            <p:nvPr/>
          </p:nvSpPr>
          <p:spPr bwMode="auto">
            <a:xfrm>
              <a:off x="1260869" y="5379398"/>
              <a:ext cx="419057" cy="299950"/>
            </a:xfrm>
            <a:custGeom>
              <a:avLst/>
              <a:gdLst>
                <a:gd name="T0" fmla="*/ 92 w 244"/>
                <a:gd name="T1" fmla="*/ 48 h 175"/>
                <a:gd name="T2" fmla="*/ 102 w 244"/>
                <a:gd name="T3" fmla="*/ 27 h 175"/>
                <a:gd name="T4" fmla="*/ 75 w 244"/>
                <a:gd name="T5" fmla="*/ 0 h 175"/>
                <a:gd name="T6" fmla="*/ 48 w 244"/>
                <a:gd name="T7" fmla="*/ 27 h 175"/>
                <a:gd name="T8" fmla="*/ 58 w 244"/>
                <a:gd name="T9" fmla="*/ 48 h 175"/>
                <a:gd name="T10" fmla="*/ 10 w 244"/>
                <a:gd name="T11" fmla="*/ 123 h 175"/>
                <a:gd name="T12" fmla="*/ 46 w 244"/>
                <a:gd name="T13" fmla="*/ 97 h 175"/>
                <a:gd name="T14" fmla="*/ 32 w 244"/>
                <a:gd name="T15" fmla="*/ 175 h 175"/>
                <a:gd name="T16" fmla="*/ 57 w 244"/>
                <a:gd name="T17" fmla="*/ 175 h 175"/>
                <a:gd name="T18" fmla="*/ 75 w 244"/>
                <a:gd name="T19" fmla="*/ 142 h 175"/>
                <a:gd name="T20" fmla="*/ 93 w 244"/>
                <a:gd name="T21" fmla="*/ 175 h 175"/>
                <a:gd name="T22" fmla="*/ 118 w 244"/>
                <a:gd name="T23" fmla="*/ 175 h 175"/>
                <a:gd name="T24" fmla="*/ 104 w 244"/>
                <a:gd name="T25" fmla="*/ 97 h 175"/>
                <a:gd name="T26" fmla="*/ 140 w 244"/>
                <a:gd name="T27" fmla="*/ 123 h 175"/>
                <a:gd name="T28" fmla="*/ 92 w 244"/>
                <a:gd name="T29" fmla="*/ 48 h 175"/>
                <a:gd name="T30" fmla="*/ 208 w 244"/>
                <a:gd name="T31" fmla="*/ 97 h 175"/>
                <a:gd name="T32" fmla="*/ 214 w 244"/>
                <a:gd name="T33" fmla="*/ 84 h 175"/>
                <a:gd name="T34" fmla="*/ 198 w 244"/>
                <a:gd name="T35" fmla="*/ 68 h 175"/>
                <a:gd name="T36" fmla="*/ 181 w 244"/>
                <a:gd name="T37" fmla="*/ 84 h 175"/>
                <a:gd name="T38" fmla="*/ 187 w 244"/>
                <a:gd name="T39" fmla="*/ 97 h 175"/>
                <a:gd name="T40" fmla="*/ 158 w 244"/>
                <a:gd name="T41" fmla="*/ 143 h 175"/>
                <a:gd name="T42" fmla="*/ 180 w 244"/>
                <a:gd name="T43" fmla="*/ 127 h 175"/>
                <a:gd name="T44" fmla="*/ 171 w 244"/>
                <a:gd name="T45" fmla="*/ 175 h 175"/>
                <a:gd name="T46" fmla="*/ 186 w 244"/>
                <a:gd name="T47" fmla="*/ 175 h 175"/>
                <a:gd name="T48" fmla="*/ 198 w 244"/>
                <a:gd name="T49" fmla="*/ 155 h 175"/>
                <a:gd name="T50" fmla="*/ 209 w 244"/>
                <a:gd name="T51" fmla="*/ 175 h 175"/>
                <a:gd name="T52" fmla="*/ 224 w 244"/>
                <a:gd name="T53" fmla="*/ 175 h 175"/>
                <a:gd name="T54" fmla="*/ 216 w 244"/>
                <a:gd name="T55" fmla="*/ 127 h 175"/>
                <a:gd name="T56" fmla="*/ 237 w 244"/>
                <a:gd name="T57" fmla="*/ 143 h 175"/>
                <a:gd name="T58" fmla="*/ 208 w 244"/>
                <a:gd name="T59" fmla="*/ 9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4" h="175">
                  <a:moveTo>
                    <a:pt x="92" y="48"/>
                  </a:moveTo>
                  <a:cubicBezTo>
                    <a:pt x="98" y="43"/>
                    <a:pt x="102" y="36"/>
                    <a:pt x="102" y="27"/>
                  </a:cubicBezTo>
                  <a:cubicBezTo>
                    <a:pt x="102" y="12"/>
                    <a:pt x="90" y="0"/>
                    <a:pt x="75" y="0"/>
                  </a:cubicBezTo>
                  <a:cubicBezTo>
                    <a:pt x="60" y="0"/>
                    <a:pt x="48" y="12"/>
                    <a:pt x="48" y="27"/>
                  </a:cubicBezTo>
                  <a:cubicBezTo>
                    <a:pt x="48" y="36"/>
                    <a:pt x="52" y="43"/>
                    <a:pt x="58" y="48"/>
                  </a:cubicBezTo>
                  <a:cubicBezTo>
                    <a:pt x="31" y="58"/>
                    <a:pt x="0" y="113"/>
                    <a:pt x="10" y="123"/>
                  </a:cubicBezTo>
                  <a:cubicBezTo>
                    <a:pt x="19" y="131"/>
                    <a:pt x="34" y="114"/>
                    <a:pt x="46" y="97"/>
                  </a:cubicBezTo>
                  <a:cubicBezTo>
                    <a:pt x="39" y="123"/>
                    <a:pt x="34" y="151"/>
                    <a:pt x="32" y="175"/>
                  </a:cubicBezTo>
                  <a:cubicBezTo>
                    <a:pt x="57" y="175"/>
                    <a:pt x="57" y="175"/>
                    <a:pt x="57" y="175"/>
                  </a:cubicBezTo>
                  <a:cubicBezTo>
                    <a:pt x="57" y="161"/>
                    <a:pt x="66" y="142"/>
                    <a:pt x="75" y="142"/>
                  </a:cubicBezTo>
                  <a:cubicBezTo>
                    <a:pt x="84" y="142"/>
                    <a:pt x="93" y="161"/>
                    <a:pt x="93" y="175"/>
                  </a:cubicBezTo>
                  <a:cubicBezTo>
                    <a:pt x="118" y="175"/>
                    <a:pt x="118" y="175"/>
                    <a:pt x="118" y="175"/>
                  </a:cubicBezTo>
                  <a:cubicBezTo>
                    <a:pt x="116" y="151"/>
                    <a:pt x="111" y="123"/>
                    <a:pt x="104" y="97"/>
                  </a:cubicBezTo>
                  <a:cubicBezTo>
                    <a:pt x="116" y="114"/>
                    <a:pt x="131" y="131"/>
                    <a:pt x="140" y="123"/>
                  </a:cubicBezTo>
                  <a:cubicBezTo>
                    <a:pt x="150" y="113"/>
                    <a:pt x="119" y="58"/>
                    <a:pt x="92" y="48"/>
                  </a:cubicBezTo>
                  <a:close/>
                  <a:moveTo>
                    <a:pt x="208" y="97"/>
                  </a:moveTo>
                  <a:cubicBezTo>
                    <a:pt x="212" y="94"/>
                    <a:pt x="214" y="89"/>
                    <a:pt x="214" y="84"/>
                  </a:cubicBezTo>
                  <a:cubicBezTo>
                    <a:pt x="214" y="75"/>
                    <a:pt x="207" y="68"/>
                    <a:pt x="198" y="68"/>
                  </a:cubicBezTo>
                  <a:cubicBezTo>
                    <a:pt x="188" y="68"/>
                    <a:pt x="181" y="75"/>
                    <a:pt x="181" y="84"/>
                  </a:cubicBezTo>
                  <a:cubicBezTo>
                    <a:pt x="181" y="89"/>
                    <a:pt x="183" y="94"/>
                    <a:pt x="187" y="97"/>
                  </a:cubicBezTo>
                  <a:cubicBezTo>
                    <a:pt x="170" y="103"/>
                    <a:pt x="151" y="137"/>
                    <a:pt x="158" y="143"/>
                  </a:cubicBezTo>
                  <a:cubicBezTo>
                    <a:pt x="163" y="148"/>
                    <a:pt x="172" y="137"/>
                    <a:pt x="180" y="127"/>
                  </a:cubicBezTo>
                  <a:cubicBezTo>
                    <a:pt x="176" y="143"/>
                    <a:pt x="173" y="160"/>
                    <a:pt x="171" y="175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6" y="167"/>
                    <a:pt x="192" y="155"/>
                    <a:pt x="198" y="155"/>
                  </a:cubicBezTo>
                  <a:cubicBezTo>
                    <a:pt x="203" y="155"/>
                    <a:pt x="209" y="167"/>
                    <a:pt x="209" y="175"/>
                  </a:cubicBezTo>
                  <a:cubicBezTo>
                    <a:pt x="224" y="175"/>
                    <a:pt x="224" y="175"/>
                    <a:pt x="224" y="175"/>
                  </a:cubicBezTo>
                  <a:cubicBezTo>
                    <a:pt x="223" y="160"/>
                    <a:pt x="219" y="143"/>
                    <a:pt x="216" y="127"/>
                  </a:cubicBezTo>
                  <a:cubicBezTo>
                    <a:pt x="223" y="137"/>
                    <a:pt x="232" y="148"/>
                    <a:pt x="237" y="143"/>
                  </a:cubicBezTo>
                  <a:cubicBezTo>
                    <a:pt x="244" y="137"/>
                    <a:pt x="225" y="103"/>
                    <a:pt x="208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24" name="Freeform 10"/>
          <p:cNvSpPr>
            <a:spLocks noEditPoints="1"/>
          </p:cNvSpPr>
          <p:nvPr/>
        </p:nvSpPr>
        <p:spPr bwMode="auto">
          <a:xfrm>
            <a:off x="1231456" y="1306861"/>
            <a:ext cx="916503" cy="522599"/>
          </a:xfrm>
          <a:custGeom>
            <a:avLst/>
            <a:gdLst>
              <a:gd name="T0" fmla="*/ 82 w 85"/>
              <a:gd name="T1" fmla="*/ 13 h 46"/>
              <a:gd name="T2" fmla="*/ 77 w 85"/>
              <a:gd name="T3" fmla="*/ 13 h 46"/>
              <a:gd name="T4" fmla="*/ 77 w 85"/>
              <a:gd name="T5" fmla="*/ 8 h 46"/>
              <a:gd name="T6" fmla="*/ 69 w 85"/>
              <a:gd name="T7" fmla="*/ 0 h 46"/>
              <a:gd name="T8" fmla="*/ 8 w 85"/>
              <a:gd name="T9" fmla="*/ 0 h 46"/>
              <a:gd name="T10" fmla="*/ 0 w 85"/>
              <a:gd name="T11" fmla="*/ 8 h 46"/>
              <a:gd name="T12" fmla="*/ 0 w 85"/>
              <a:gd name="T13" fmla="*/ 38 h 46"/>
              <a:gd name="T14" fmla="*/ 8 w 85"/>
              <a:gd name="T15" fmla="*/ 46 h 46"/>
              <a:gd name="T16" fmla="*/ 69 w 85"/>
              <a:gd name="T17" fmla="*/ 46 h 46"/>
              <a:gd name="T18" fmla="*/ 77 w 85"/>
              <a:gd name="T19" fmla="*/ 38 h 46"/>
              <a:gd name="T20" fmla="*/ 77 w 85"/>
              <a:gd name="T21" fmla="*/ 33 h 46"/>
              <a:gd name="T22" fmla="*/ 82 w 85"/>
              <a:gd name="T23" fmla="*/ 33 h 46"/>
              <a:gd name="T24" fmla="*/ 85 w 85"/>
              <a:gd name="T25" fmla="*/ 31 h 46"/>
              <a:gd name="T26" fmla="*/ 85 w 85"/>
              <a:gd name="T27" fmla="*/ 15 h 46"/>
              <a:gd name="T28" fmla="*/ 82 w 85"/>
              <a:gd name="T29" fmla="*/ 13 h 46"/>
              <a:gd name="T30" fmla="*/ 72 w 85"/>
              <a:gd name="T31" fmla="*/ 38 h 46"/>
              <a:gd name="T32" fmla="*/ 69 w 85"/>
              <a:gd name="T33" fmla="*/ 41 h 46"/>
              <a:gd name="T34" fmla="*/ 8 w 85"/>
              <a:gd name="T35" fmla="*/ 41 h 46"/>
              <a:gd name="T36" fmla="*/ 5 w 85"/>
              <a:gd name="T37" fmla="*/ 38 h 46"/>
              <a:gd name="T38" fmla="*/ 5 w 85"/>
              <a:gd name="T39" fmla="*/ 8 h 46"/>
              <a:gd name="T40" fmla="*/ 8 w 85"/>
              <a:gd name="T41" fmla="*/ 5 h 46"/>
              <a:gd name="T42" fmla="*/ 69 w 85"/>
              <a:gd name="T43" fmla="*/ 5 h 46"/>
              <a:gd name="T44" fmla="*/ 72 w 85"/>
              <a:gd name="T45" fmla="*/ 8 h 46"/>
              <a:gd name="T46" fmla="*/ 72 w 85"/>
              <a:gd name="T47" fmla="*/ 3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5" h="46">
                <a:moveTo>
                  <a:pt x="82" y="13"/>
                </a:moveTo>
                <a:cubicBezTo>
                  <a:pt x="77" y="13"/>
                  <a:pt x="77" y="13"/>
                  <a:pt x="77" y="13"/>
                </a:cubicBezTo>
                <a:cubicBezTo>
                  <a:pt x="77" y="8"/>
                  <a:pt x="77" y="8"/>
                  <a:pt x="77" y="8"/>
                </a:cubicBezTo>
                <a:cubicBezTo>
                  <a:pt x="77" y="3"/>
                  <a:pt x="74" y="0"/>
                  <a:pt x="6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3"/>
                  <a:pt x="4" y="46"/>
                  <a:pt x="8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74" y="46"/>
                  <a:pt x="77" y="43"/>
                  <a:pt x="77" y="38"/>
                </a:cubicBezTo>
                <a:cubicBezTo>
                  <a:pt x="77" y="33"/>
                  <a:pt x="77" y="33"/>
                  <a:pt x="77" y="33"/>
                </a:cubicBezTo>
                <a:cubicBezTo>
                  <a:pt x="82" y="33"/>
                  <a:pt x="82" y="33"/>
                  <a:pt x="82" y="33"/>
                </a:cubicBezTo>
                <a:cubicBezTo>
                  <a:pt x="84" y="33"/>
                  <a:pt x="85" y="32"/>
                  <a:pt x="85" y="31"/>
                </a:cubicBezTo>
                <a:cubicBezTo>
                  <a:pt x="85" y="15"/>
                  <a:pt x="85" y="15"/>
                  <a:pt x="85" y="15"/>
                </a:cubicBezTo>
                <a:cubicBezTo>
                  <a:pt x="85" y="14"/>
                  <a:pt x="84" y="13"/>
                  <a:pt x="82" y="13"/>
                </a:cubicBezTo>
                <a:close/>
                <a:moveTo>
                  <a:pt x="72" y="38"/>
                </a:moveTo>
                <a:cubicBezTo>
                  <a:pt x="72" y="40"/>
                  <a:pt x="71" y="41"/>
                  <a:pt x="69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7" y="41"/>
                  <a:pt x="5" y="40"/>
                  <a:pt x="5" y="38"/>
                </a:cubicBezTo>
                <a:cubicBezTo>
                  <a:pt x="5" y="8"/>
                  <a:pt x="5" y="8"/>
                  <a:pt x="5" y="8"/>
                </a:cubicBezTo>
                <a:cubicBezTo>
                  <a:pt x="5" y="6"/>
                  <a:pt x="7" y="5"/>
                  <a:pt x="8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71" y="5"/>
                  <a:pt x="72" y="6"/>
                  <a:pt x="72" y="8"/>
                </a:cubicBezTo>
                <a:lnTo>
                  <a:pt x="72" y="38"/>
                </a:lnTo>
                <a:close/>
              </a:path>
            </a:pathLst>
          </a:custGeom>
          <a:solidFill>
            <a:srgbClr val="E76F71"/>
          </a:solidFill>
          <a:ln>
            <a:noFill/>
          </a:ln>
          <a:effectLst>
            <a:innerShdw blurRad="63500" dist="38100" dir="135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51363" y="1419824"/>
            <a:ext cx="73221" cy="305480"/>
          </a:xfrm>
          <a:prstGeom prst="rect">
            <a:avLst/>
          </a:prstGeom>
          <a:solidFill>
            <a:srgbClr val="E76F7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71270" y="1419824"/>
            <a:ext cx="73221" cy="305480"/>
          </a:xfrm>
          <a:prstGeom prst="rect">
            <a:avLst/>
          </a:prstGeom>
          <a:solidFill>
            <a:srgbClr val="E76F7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27" name="Freeform 10"/>
          <p:cNvSpPr>
            <a:spLocks noEditPoints="1"/>
          </p:cNvSpPr>
          <p:nvPr/>
        </p:nvSpPr>
        <p:spPr bwMode="auto">
          <a:xfrm>
            <a:off x="3210906" y="1306861"/>
            <a:ext cx="916503" cy="522599"/>
          </a:xfrm>
          <a:custGeom>
            <a:avLst/>
            <a:gdLst>
              <a:gd name="T0" fmla="*/ 82 w 85"/>
              <a:gd name="T1" fmla="*/ 13 h 46"/>
              <a:gd name="T2" fmla="*/ 77 w 85"/>
              <a:gd name="T3" fmla="*/ 13 h 46"/>
              <a:gd name="T4" fmla="*/ 77 w 85"/>
              <a:gd name="T5" fmla="*/ 8 h 46"/>
              <a:gd name="T6" fmla="*/ 69 w 85"/>
              <a:gd name="T7" fmla="*/ 0 h 46"/>
              <a:gd name="T8" fmla="*/ 8 w 85"/>
              <a:gd name="T9" fmla="*/ 0 h 46"/>
              <a:gd name="T10" fmla="*/ 0 w 85"/>
              <a:gd name="T11" fmla="*/ 8 h 46"/>
              <a:gd name="T12" fmla="*/ 0 w 85"/>
              <a:gd name="T13" fmla="*/ 38 h 46"/>
              <a:gd name="T14" fmla="*/ 8 w 85"/>
              <a:gd name="T15" fmla="*/ 46 h 46"/>
              <a:gd name="T16" fmla="*/ 69 w 85"/>
              <a:gd name="T17" fmla="*/ 46 h 46"/>
              <a:gd name="T18" fmla="*/ 77 w 85"/>
              <a:gd name="T19" fmla="*/ 38 h 46"/>
              <a:gd name="T20" fmla="*/ 77 w 85"/>
              <a:gd name="T21" fmla="*/ 33 h 46"/>
              <a:gd name="T22" fmla="*/ 82 w 85"/>
              <a:gd name="T23" fmla="*/ 33 h 46"/>
              <a:gd name="T24" fmla="*/ 85 w 85"/>
              <a:gd name="T25" fmla="*/ 31 h 46"/>
              <a:gd name="T26" fmla="*/ 85 w 85"/>
              <a:gd name="T27" fmla="*/ 15 h 46"/>
              <a:gd name="T28" fmla="*/ 82 w 85"/>
              <a:gd name="T29" fmla="*/ 13 h 46"/>
              <a:gd name="T30" fmla="*/ 72 w 85"/>
              <a:gd name="T31" fmla="*/ 38 h 46"/>
              <a:gd name="T32" fmla="*/ 69 w 85"/>
              <a:gd name="T33" fmla="*/ 41 h 46"/>
              <a:gd name="T34" fmla="*/ 8 w 85"/>
              <a:gd name="T35" fmla="*/ 41 h 46"/>
              <a:gd name="T36" fmla="*/ 5 w 85"/>
              <a:gd name="T37" fmla="*/ 38 h 46"/>
              <a:gd name="T38" fmla="*/ 5 w 85"/>
              <a:gd name="T39" fmla="*/ 8 h 46"/>
              <a:gd name="T40" fmla="*/ 8 w 85"/>
              <a:gd name="T41" fmla="*/ 5 h 46"/>
              <a:gd name="T42" fmla="*/ 69 w 85"/>
              <a:gd name="T43" fmla="*/ 5 h 46"/>
              <a:gd name="T44" fmla="*/ 72 w 85"/>
              <a:gd name="T45" fmla="*/ 8 h 46"/>
              <a:gd name="T46" fmla="*/ 72 w 85"/>
              <a:gd name="T47" fmla="*/ 3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5" h="46">
                <a:moveTo>
                  <a:pt x="82" y="13"/>
                </a:moveTo>
                <a:cubicBezTo>
                  <a:pt x="77" y="13"/>
                  <a:pt x="77" y="13"/>
                  <a:pt x="77" y="13"/>
                </a:cubicBezTo>
                <a:cubicBezTo>
                  <a:pt x="77" y="8"/>
                  <a:pt x="77" y="8"/>
                  <a:pt x="77" y="8"/>
                </a:cubicBezTo>
                <a:cubicBezTo>
                  <a:pt x="77" y="3"/>
                  <a:pt x="74" y="0"/>
                  <a:pt x="6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3"/>
                  <a:pt x="4" y="46"/>
                  <a:pt x="8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74" y="46"/>
                  <a:pt x="77" y="43"/>
                  <a:pt x="77" y="38"/>
                </a:cubicBezTo>
                <a:cubicBezTo>
                  <a:pt x="77" y="33"/>
                  <a:pt x="77" y="33"/>
                  <a:pt x="77" y="33"/>
                </a:cubicBezTo>
                <a:cubicBezTo>
                  <a:pt x="82" y="33"/>
                  <a:pt x="82" y="33"/>
                  <a:pt x="82" y="33"/>
                </a:cubicBezTo>
                <a:cubicBezTo>
                  <a:pt x="84" y="33"/>
                  <a:pt x="85" y="32"/>
                  <a:pt x="85" y="31"/>
                </a:cubicBezTo>
                <a:cubicBezTo>
                  <a:pt x="85" y="15"/>
                  <a:pt x="85" y="15"/>
                  <a:pt x="85" y="15"/>
                </a:cubicBezTo>
                <a:cubicBezTo>
                  <a:pt x="85" y="14"/>
                  <a:pt x="84" y="13"/>
                  <a:pt x="82" y="13"/>
                </a:cubicBezTo>
                <a:close/>
                <a:moveTo>
                  <a:pt x="72" y="38"/>
                </a:moveTo>
                <a:cubicBezTo>
                  <a:pt x="72" y="40"/>
                  <a:pt x="71" y="41"/>
                  <a:pt x="69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7" y="41"/>
                  <a:pt x="5" y="40"/>
                  <a:pt x="5" y="38"/>
                </a:cubicBezTo>
                <a:cubicBezTo>
                  <a:pt x="5" y="8"/>
                  <a:pt x="5" y="8"/>
                  <a:pt x="5" y="8"/>
                </a:cubicBezTo>
                <a:cubicBezTo>
                  <a:pt x="5" y="6"/>
                  <a:pt x="7" y="5"/>
                  <a:pt x="8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71" y="5"/>
                  <a:pt x="72" y="6"/>
                  <a:pt x="72" y="8"/>
                </a:cubicBezTo>
                <a:lnTo>
                  <a:pt x="72" y="38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30812" y="1419824"/>
            <a:ext cx="73221" cy="305480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50719" y="1419824"/>
            <a:ext cx="73221" cy="305480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79385" y="1419824"/>
            <a:ext cx="73221" cy="305480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31" name="Freeform 10"/>
          <p:cNvSpPr>
            <a:spLocks noEditPoints="1"/>
          </p:cNvSpPr>
          <p:nvPr/>
        </p:nvSpPr>
        <p:spPr bwMode="auto">
          <a:xfrm>
            <a:off x="5104279" y="1306861"/>
            <a:ext cx="916503" cy="522599"/>
          </a:xfrm>
          <a:custGeom>
            <a:avLst/>
            <a:gdLst>
              <a:gd name="T0" fmla="*/ 82 w 85"/>
              <a:gd name="T1" fmla="*/ 13 h 46"/>
              <a:gd name="T2" fmla="*/ 77 w 85"/>
              <a:gd name="T3" fmla="*/ 13 h 46"/>
              <a:gd name="T4" fmla="*/ 77 w 85"/>
              <a:gd name="T5" fmla="*/ 8 h 46"/>
              <a:gd name="T6" fmla="*/ 69 w 85"/>
              <a:gd name="T7" fmla="*/ 0 h 46"/>
              <a:gd name="T8" fmla="*/ 8 w 85"/>
              <a:gd name="T9" fmla="*/ 0 h 46"/>
              <a:gd name="T10" fmla="*/ 0 w 85"/>
              <a:gd name="T11" fmla="*/ 8 h 46"/>
              <a:gd name="T12" fmla="*/ 0 w 85"/>
              <a:gd name="T13" fmla="*/ 38 h 46"/>
              <a:gd name="T14" fmla="*/ 8 w 85"/>
              <a:gd name="T15" fmla="*/ 46 h 46"/>
              <a:gd name="T16" fmla="*/ 69 w 85"/>
              <a:gd name="T17" fmla="*/ 46 h 46"/>
              <a:gd name="T18" fmla="*/ 77 w 85"/>
              <a:gd name="T19" fmla="*/ 38 h 46"/>
              <a:gd name="T20" fmla="*/ 77 w 85"/>
              <a:gd name="T21" fmla="*/ 33 h 46"/>
              <a:gd name="T22" fmla="*/ 82 w 85"/>
              <a:gd name="T23" fmla="*/ 33 h 46"/>
              <a:gd name="T24" fmla="*/ 85 w 85"/>
              <a:gd name="T25" fmla="*/ 31 h 46"/>
              <a:gd name="T26" fmla="*/ 85 w 85"/>
              <a:gd name="T27" fmla="*/ 15 h 46"/>
              <a:gd name="T28" fmla="*/ 82 w 85"/>
              <a:gd name="T29" fmla="*/ 13 h 46"/>
              <a:gd name="T30" fmla="*/ 72 w 85"/>
              <a:gd name="T31" fmla="*/ 38 h 46"/>
              <a:gd name="T32" fmla="*/ 69 w 85"/>
              <a:gd name="T33" fmla="*/ 41 h 46"/>
              <a:gd name="T34" fmla="*/ 8 w 85"/>
              <a:gd name="T35" fmla="*/ 41 h 46"/>
              <a:gd name="T36" fmla="*/ 5 w 85"/>
              <a:gd name="T37" fmla="*/ 38 h 46"/>
              <a:gd name="T38" fmla="*/ 5 w 85"/>
              <a:gd name="T39" fmla="*/ 8 h 46"/>
              <a:gd name="T40" fmla="*/ 8 w 85"/>
              <a:gd name="T41" fmla="*/ 5 h 46"/>
              <a:gd name="T42" fmla="*/ 69 w 85"/>
              <a:gd name="T43" fmla="*/ 5 h 46"/>
              <a:gd name="T44" fmla="*/ 72 w 85"/>
              <a:gd name="T45" fmla="*/ 8 h 46"/>
              <a:gd name="T46" fmla="*/ 72 w 85"/>
              <a:gd name="T47" fmla="*/ 3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5" h="46">
                <a:moveTo>
                  <a:pt x="82" y="13"/>
                </a:moveTo>
                <a:cubicBezTo>
                  <a:pt x="77" y="13"/>
                  <a:pt x="77" y="13"/>
                  <a:pt x="77" y="13"/>
                </a:cubicBezTo>
                <a:cubicBezTo>
                  <a:pt x="77" y="8"/>
                  <a:pt x="77" y="8"/>
                  <a:pt x="77" y="8"/>
                </a:cubicBezTo>
                <a:cubicBezTo>
                  <a:pt x="77" y="3"/>
                  <a:pt x="74" y="0"/>
                  <a:pt x="6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3"/>
                  <a:pt x="4" y="46"/>
                  <a:pt x="8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74" y="46"/>
                  <a:pt x="77" y="43"/>
                  <a:pt x="77" y="38"/>
                </a:cubicBezTo>
                <a:cubicBezTo>
                  <a:pt x="77" y="33"/>
                  <a:pt x="77" y="33"/>
                  <a:pt x="77" y="33"/>
                </a:cubicBezTo>
                <a:cubicBezTo>
                  <a:pt x="82" y="33"/>
                  <a:pt x="82" y="33"/>
                  <a:pt x="82" y="33"/>
                </a:cubicBezTo>
                <a:cubicBezTo>
                  <a:pt x="84" y="33"/>
                  <a:pt x="85" y="32"/>
                  <a:pt x="85" y="31"/>
                </a:cubicBezTo>
                <a:cubicBezTo>
                  <a:pt x="85" y="15"/>
                  <a:pt x="85" y="15"/>
                  <a:pt x="85" y="15"/>
                </a:cubicBezTo>
                <a:cubicBezTo>
                  <a:pt x="85" y="14"/>
                  <a:pt x="84" y="13"/>
                  <a:pt x="82" y="13"/>
                </a:cubicBezTo>
                <a:close/>
                <a:moveTo>
                  <a:pt x="72" y="38"/>
                </a:moveTo>
                <a:cubicBezTo>
                  <a:pt x="72" y="40"/>
                  <a:pt x="71" y="41"/>
                  <a:pt x="69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7" y="41"/>
                  <a:pt x="5" y="40"/>
                  <a:pt x="5" y="38"/>
                </a:cubicBezTo>
                <a:cubicBezTo>
                  <a:pt x="5" y="8"/>
                  <a:pt x="5" y="8"/>
                  <a:pt x="5" y="8"/>
                </a:cubicBezTo>
                <a:cubicBezTo>
                  <a:pt x="5" y="6"/>
                  <a:pt x="7" y="5"/>
                  <a:pt x="8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71" y="5"/>
                  <a:pt x="72" y="6"/>
                  <a:pt x="72" y="8"/>
                </a:cubicBezTo>
                <a:lnTo>
                  <a:pt x="72" y="38"/>
                </a:lnTo>
                <a:close/>
              </a:path>
            </a:pathLst>
          </a:custGeom>
          <a:solidFill>
            <a:srgbClr val="FFB8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24186" y="1419824"/>
            <a:ext cx="73221" cy="305480"/>
          </a:xfrm>
          <a:prstGeom prst="rect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49809" y="1419824"/>
            <a:ext cx="73221" cy="305480"/>
          </a:xfrm>
          <a:prstGeom prst="rect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83684" y="1419824"/>
            <a:ext cx="73221" cy="305480"/>
          </a:xfrm>
          <a:prstGeom prst="rect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22235" y="1419824"/>
            <a:ext cx="73221" cy="305480"/>
          </a:xfrm>
          <a:prstGeom prst="rect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36" name="Freeform 10"/>
          <p:cNvSpPr>
            <a:spLocks noEditPoints="1"/>
          </p:cNvSpPr>
          <p:nvPr/>
        </p:nvSpPr>
        <p:spPr bwMode="auto">
          <a:xfrm>
            <a:off x="7008073" y="1306861"/>
            <a:ext cx="916503" cy="522599"/>
          </a:xfrm>
          <a:custGeom>
            <a:avLst/>
            <a:gdLst>
              <a:gd name="T0" fmla="*/ 82 w 85"/>
              <a:gd name="T1" fmla="*/ 13 h 46"/>
              <a:gd name="T2" fmla="*/ 77 w 85"/>
              <a:gd name="T3" fmla="*/ 13 h 46"/>
              <a:gd name="T4" fmla="*/ 77 w 85"/>
              <a:gd name="T5" fmla="*/ 8 h 46"/>
              <a:gd name="T6" fmla="*/ 69 w 85"/>
              <a:gd name="T7" fmla="*/ 0 h 46"/>
              <a:gd name="T8" fmla="*/ 8 w 85"/>
              <a:gd name="T9" fmla="*/ 0 h 46"/>
              <a:gd name="T10" fmla="*/ 0 w 85"/>
              <a:gd name="T11" fmla="*/ 8 h 46"/>
              <a:gd name="T12" fmla="*/ 0 w 85"/>
              <a:gd name="T13" fmla="*/ 38 h 46"/>
              <a:gd name="T14" fmla="*/ 8 w 85"/>
              <a:gd name="T15" fmla="*/ 46 h 46"/>
              <a:gd name="T16" fmla="*/ 69 w 85"/>
              <a:gd name="T17" fmla="*/ 46 h 46"/>
              <a:gd name="T18" fmla="*/ 77 w 85"/>
              <a:gd name="T19" fmla="*/ 38 h 46"/>
              <a:gd name="T20" fmla="*/ 77 w 85"/>
              <a:gd name="T21" fmla="*/ 33 h 46"/>
              <a:gd name="T22" fmla="*/ 82 w 85"/>
              <a:gd name="T23" fmla="*/ 33 h 46"/>
              <a:gd name="T24" fmla="*/ 85 w 85"/>
              <a:gd name="T25" fmla="*/ 31 h 46"/>
              <a:gd name="T26" fmla="*/ 85 w 85"/>
              <a:gd name="T27" fmla="*/ 15 h 46"/>
              <a:gd name="T28" fmla="*/ 82 w 85"/>
              <a:gd name="T29" fmla="*/ 13 h 46"/>
              <a:gd name="T30" fmla="*/ 72 w 85"/>
              <a:gd name="T31" fmla="*/ 38 h 46"/>
              <a:gd name="T32" fmla="*/ 69 w 85"/>
              <a:gd name="T33" fmla="*/ 41 h 46"/>
              <a:gd name="T34" fmla="*/ 8 w 85"/>
              <a:gd name="T35" fmla="*/ 41 h 46"/>
              <a:gd name="T36" fmla="*/ 5 w 85"/>
              <a:gd name="T37" fmla="*/ 38 h 46"/>
              <a:gd name="T38" fmla="*/ 5 w 85"/>
              <a:gd name="T39" fmla="*/ 8 h 46"/>
              <a:gd name="T40" fmla="*/ 8 w 85"/>
              <a:gd name="T41" fmla="*/ 5 h 46"/>
              <a:gd name="T42" fmla="*/ 69 w 85"/>
              <a:gd name="T43" fmla="*/ 5 h 46"/>
              <a:gd name="T44" fmla="*/ 72 w 85"/>
              <a:gd name="T45" fmla="*/ 8 h 46"/>
              <a:gd name="T46" fmla="*/ 72 w 85"/>
              <a:gd name="T47" fmla="*/ 3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5" h="46">
                <a:moveTo>
                  <a:pt x="82" y="13"/>
                </a:moveTo>
                <a:cubicBezTo>
                  <a:pt x="77" y="13"/>
                  <a:pt x="77" y="13"/>
                  <a:pt x="77" y="13"/>
                </a:cubicBezTo>
                <a:cubicBezTo>
                  <a:pt x="77" y="8"/>
                  <a:pt x="77" y="8"/>
                  <a:pt x="77" y="8"/>
                </a:cubicBezTo>
                <a:cubicBezTo>
                  <a:pt x="77" y="3"/>
                  <a:pt x="74" y="0"/>
                  <a:pt x="6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3"/>
                  <a:pt x="4" y="46"/>
                  <a:pt x="8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74" y="46"/>
                  <a:pt x="77" y="43"/>
                  <a:pt x="77" y="38"/>
                </a:cubicBezTo>
                <a:cubicBezTo>
                  <a:pt x="77" y="33"/>
                  <a:pt x="77" y="33"/>
                  <a:pt x="77" y="33"/>
                </a:cubicBezTo>
                <a:cubicBezTo>
                  <a:pt x="82" y="33"/>
                  <a:pt x="82" y="33"/>
                  <a:pt x="82" y="33"/>
                </a:cubicBezTo>
                <a:cubicBezTo>
                  <a:pt x="84" y="33"/>
                  <a:pt x="85" y="32"/>
                  <a:pt x="85" y="31"/>
                </a:cubicBezTo>
                <a:cubicBezTo>
                  <a:pt x="85" y="15"/>
                  <a:pt x="85" y="15"/>
                  <a:pt x="85" y="15"/>
                </a:cubicBezTo>
                <a:cubicBezTo>
                  <a:pt x="85" y="14"/>
                  <a:pt x="84" y="13"/>
                  <a:pt x="82" y="13"/>
                </a:cubicBezTo>
                <a:close/>
                <a:moveTo>
                  <a:pt x="72" y="38"/>
                </a:moveTo>
                <a:cubicBezTo>
                  <a:pt x="72" y="40"/>
                  <a:pt x="71" y="41"/>
                  <a:pt x="69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7" y="41"/>
                  <a:pt x="5" y="40"/>
                  <a:pt x="5" y="38"/>
                </a:cubicBezTo>
                <a:cubicBezTo>
                  <a:pt x="5" y="8"/>
                  <a:pt x="5" y="8"/>
                  <a:pt x="5" y="8"/>
                </a:cubicBezTo>
                <a:cubicBezTo>
                  <a:pt x="5" y="6"/>
                  <a:pt x="7" y="5"/>
                  <a:pt x="8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71" y="5"/>
                  <a:pt x="72" y="6"/>
                  <a:pt x="72" y="8"/>
                </a:cubicBezTo>
                <a:lnTo>
                  <a:pt x="72" y="38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innerShdw blurRad="63500" dist="50800" dir="13500000">
              <a:prstClr val="black">
                <a:alpha val="8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27979" y="1419824"/>
            <a:ext cx="73221" cy="30548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innerShdw blurRad="63500" dist="50800" dir="13500000">
              <a:prstClr val="black">
                <a:alpha val="8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53602" y="1419824"/>
            <a:ext cx="73221" cy="30548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innerShdw blurRad="63500" dist="50800" dir="13500000">
              <a:prstClr val="black">
                <a:alpha val="8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393103" y="1419824"/>
            <a:ext cx="73221" cy="30548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innerShdw blurRad="63500" dist="50800" dir="13500000">
              <a:prstClr val="black">
                <a:alpha val="8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513010" y="1419824"/>
            <a:ext cx="73221" cy="30548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innerShdw blurRad="63500" dist="50800" dir="13500000">
              <a:prstClr val="black">
                <a:alpha val="8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642502" y="1419824"/>
            <a:ext cx="73221" cy="30548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innerShdw blurRad="63500" dist="50800" dir="13500000">
              <a:prstClr val="black">
                <a:alpha val="8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42" name="文本框 74"/>
          <p:cNvSpPr txBox="1"/>
          <p:nvPr/>
        </p:nvSpPr>
        <p:spPr>
          <a:xfrm>
            <a:off x="1285707" y="1955231"/>
            <a:ext cx="744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76F71"/>
                </a:solidFill>
                <a:latin typeface="Impact" panose="020B0806030902050204" pitchFamily="34" charset="0"/>
              </a:rPr>
              <a:t>40</a:t>
            </a:r>
            <a:r>
              <a:rPr lang="en-US" altLang="zh-CN" sz="1500" dirty="0">
                <a:solidFill>
                  <a:srgbClr val="E76F71"/>
                </a:solidFill>
                <a:latin typeface="Impact" panose="020B0806030902050204" pitchFamily="34" charset="0"/>
              </a:rPr>
              <a:t>%</a:t>
            </a:r>
            <a:endParaRPr lang="zh-CN" altLang="en-US" sz="1500" dirty="0">
              <a:solidFill>
                <a:srgbClr val="E76F71"/>
              </a:solidFill>
              <a:latin typeface="Impact" panose="020B0806030902050204" pitchFamily="34" charset="0"/>
            </a:endParaRPr>
          </a:p>
        </p:txBody>
      </p:sp>
      <p:sp>
        <p:nvSpPr>
          <p:cNvPr id="43" name="文本框 75"/>
          <p:cNvSpPr txBox="1"/>
          <p:nvPr/>
        </p:nvSpPr>
        <p:spPr>
          <a:xfrm>
            <a:off x="3249312" y="1955231"/>
            <a:ext cx="744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Impact" panose="020B0806030902050204" pitchFamily="34" charset="0"/>
              </a:rPr>
              <a:t>60</a:t>
            </a:r>
            <a:r>
              <a:rPr lang="en-US" altLang="zh-CN" sz="1500" dirty="0">
                <a:solidFill>
                  <a:srgbClr val="01ACBE"/>
                </a:solidFill>
                <a:latin typeface="Impact" panose="020B0806030902050204" pitchFamily="34" charset="0"/>
              </a:rPr>
              <a:t>%</a:t>
            </a:r>
            <a:endParaRPr lang="zh-CN" altLang="en-US" sz="1500" dirty="0">
              <a:solidFill>
                <a:srgbClr val="01ACBE"/>
              </a:solidFill>
              <a:latin typeface="Impact" panose="020B0806030902050204" pitchFamily="34" charset="0"/>
            </a:endParaRPr>
          </a:p>
        </p:txBody>
      </p:sp>
      <p:sp>
        <p:nvSpPr>
          <p:cNvPr id="44" name="文本框 76"/>
          <p:cNvSpPr txBox="1"/>
          <p:nvPr/>
        </p:nvSpPr>
        <p:spPr>
          <a:xfrm>
            <a:off x="5147895" y="1955231"/>
            <a:ext cx="744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Impact" panose="020B0806030902050204" pitchFamily="34" charset="0"/>
              </a:rPr>
              <a:t>80</a:t>
            </a:r>
            <a:r>
              <a:rPr lang="en-US" altLang="zh-CN" sz="1500" dirty="0">
                <a:solidFill>
                  <a:srgbClr val="FFB850"/>
                </a:solidFill>
                <a:latin typeface="Impact" panose="020B0806030902050204" pitchFamily="34" charset="0"/>
              </a:rPr>
              <a:t>%</a:t>
            </a:r>
            <a:endParaRPr lang="zh-CN" altLang="en-US" sz="2400" dirty="0">
              <a:solidFill>
                <a:srgbClr val="FFB850"/>
              </a:solidFill>
              <a:latin typeface="Impact" panose="020B0806030902050204" pitchFamily="34" charset="0"/>
            </a:endParaRPr>
          </a:p>
        </p:txBody>
      </p:sp>
      <p:sp>
        <p:nvSpPr>
          <p:cNvPr id="45" name="文本框 77"/>
          <p:cNvSpPr txBox="1"/>
          <p:nvPr/>
        </p:nvSpPr>
        <p:spPr>
          <a:xfrm>
            <a:off x="7032693" y="1955231"/>
            <a:ext cx="86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Impact" panose="020B0806030902050204" pitchFamily="34" charset="0"/>
              </a:rPr>
              <a:t>100</a:t>
            </a:r>
            <a:r>
              <a:rPr lang="en-US" altLang="zh-CN" sz="1500" dirty="0">
                <a:solidFill>
                  <a:srgbClr val="7030A0"/>
                </a:solidFill>
                <a:latin typeface="Impact" panose="020B0806030902050204" pitchFamily="34" charset="0"/>
              </a:rPr>
              <a:t>%</a:t>
            </a:r>
            <a:endParaRPr lang="zh-CN" altLang="en-US" sz="1500" dirty="0">
              <a:solidFill>
                <a:srgbClr val="7030A0"/>
              </a:solidFill>
              <a:latin typeface="Impact" panose="020B0806030902050204" pitchFamily="34" charset="0"/>
            </a:endParaRPr>
          </a:p>
        </p:txBody>
      </p:sp>
      <p:sp>
        <p:nvSpPr>
          <p:cNvPr id="46" name="文本框 78"/>
          <p:cNvSpPr txBox="1"/>
          <p:nvPr/>
        </p:nvSpPr>
        <p:spPr>
          <a:xfrm>
            <a:off x="921122" y="2399901"/>
            <a:ext cx="13124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手工测试</a:t>
            </a:r>
          </a:p>
        </p:txBody>
      </p:sp>
      <p:sp>
        <p:nvSpPr>
          <p:cNvPr id="47" name="文本框 79"/>
          <p:cNvSpPr txBox="1"/>
          <p:nvPr/>
        </p:nvSpPr>
        <p:spPr>
          <a:xfrm>
            <a:off x="2877593" y="2312772"/>
            <a:ext cx="1312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冒烟测试</a:t>
            </a:r>
          </a:p>
        </p:txBody>
      </p:sp>
      <p:sp>
        <p:nvSpPr>
          <p:cNvPr id="48" name="文本框 80"/>
          <p:cNvSpPr txBox="1"/>
          <p:nvPr/>
        </p:nvSpPr>
        <p:spPr>
          <a:xfrm>
            <a:off x="4834063" y="2393698"/>
            <a:ext cx="13124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</a:p>
        </p:txBody>
      </p:sp>
      <p:sp>
        <p:nvSpPr>
          <p:cNvPr id="49" name="文本框 81"/>
          <p:cNvSpPr txBox="1"/>
          <p:nvPr/>
        </p:nvSpPr>
        <p:spPr>
          <a:xfrm>
            <a:off x="6773477" y="2331617"/>
            <a:ext cx="1312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持续集成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每日构建</a:t>
            </a:r>
          </a:p>
        </p:txBody>
      </p:sp>
      <p:sp>
        <p:nvSpPr>
          <p:cNvPr id="50" name="文本框 113"/>
          <p:cNvSpPr txBox="1"/>
          <p:nvPr/>
        </p:nvSpPr>
        <p:spPr>
          <a:xfrm>
            <a:off x="1134544" y="2880199"/>
            <a:ext cx="989726" cy="10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100"/>
              </a:lnSpc>
            </a:pP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Cookie, Session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测试；删除浏览器记录，再次登录查看账户保存。</a:t>
            </a:r>
            <a:endParaRPr lang="en-US" altLang="zh-CN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100"/>
              </a:lnSpc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办公系统数据变更对应数据库的影响</a:t>
            </a:r>
            <a:r>
              <a:rPr lang="zh-CN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1" name="文本框 113"/>
          <p:cNvSpPr txBox="1"/>
          <p:nvPr/>
        </p:nvSpPr>
        <p:spPr>
          <a:xfrm>
            <a:off x="3054648" y="2866770"/>
            <a:ext cx="989726" cy="10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100"/>
              </a:lnSpc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表单测试；提交，更改，编辑，文件上传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系列操作。搜索测试；分条件搜索。删除测试，数据删除的关联性。</a:t>
            </a:r>
          </a:p>
        </p:txBody>
      </p:sp>
      <p:sp>
        <p:nvSpPr>
          <p:cNvPr id="52" name="文本框 113"/>
          <p:cNvSpPr txBox="1"/>
          <p:nvPr/>
        </p:nvSpPr>
        <p:spPr>
          <a:xfrm>
            <a:off x="4971193" y="2870416"/>
            <a:ext cx="989726" cy="10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100"/>
              </a:lnSpc>
            </a:pP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UI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</a:t>
            </a:r>
            <a:endParaRPr lang="en-US" altLang="zh-CN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100"/>
              </a:lnSpc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试框架编写</a:t>
            </a:r>
            <a:endParaRPr lang="en-US" altLang="zh-CN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100"/>
              </a:lnSpc>
            </a:pP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build.xml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文件，使项目的各项重要文件按构建需要打包构建。为持续集成做准备。</a:t>
            </a:r>
          </a:p>
        </p:txBody>
      </p:sp>
      <p:sp>
        <p:nvSpPr>
          <p:cNvPr id="53" name="文本框 113"/>
          <p:cNvSpPr txBox="1"/>
          <p:nvPr/>
        </p:nvSpPr>
        <p:spPr>
          <a:xfrm>
            <a:off x="6934849" y="2872239"/>
            <a:ext cx="989726" cy="10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100"/>
              </a:lnSpc>
            </a:pP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Jenkins, GitHub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项目库建立联系，设计构建步骤，确保整合完成的测试脚本存在的问题快速解决；降低集成风险。</a:t>
            </a:r>
          </a:p>
        </p:txBody>
      </p:sp>
    </p:spTree>
    <p:extLst>
      <p:ext uri="{BB962C8B-B14F-4D97-AF65-F5344CB8AC3E}">
        <p14:creationId xmlns:p14="http://schemas.microsoft.com/office/powerpoint/2010/main" val="3201036320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50"/>
                            </p:stCondLst>
                            <p:childTnLst>
                              <p:par>
                                <p:cTn id="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5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650"/>
                            </p:stCondLst>
                            <p:childTnLst>
                              <p:par>
                                <p:cTn id="4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50"/>
                            </p:stCondLst>
                            <p:childTnLst>
                              <p:par>
                                <p:cTn id="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6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9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1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6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9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1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4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65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9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1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4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6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9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1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4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6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9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150"/>
                            </p:stCondLst>
                            <p:childTnLst>
                              <p:par>
                                <p:cTn id="1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965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150"/>
                            </p:stCondLst>
                            <p:childTnLst>
                              <p:par>
                                <p:cTn id="1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UI </a:t>
            </a:r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测试报告展示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249958" y="178927"/>
            <a:ext cx="3044549" cy="5099017"/>
            <a:chOff x="5574841" y="1186447"/>
            <a:chExt cx="2881540" cy="4907643"/>
          </a:xfrm>
        </p:grpSpPr>
        <p:grpSp>
          <p:nvGrpSpPr>
            <p:cNvPr id="4" name="组合 3"/>
            <p:cNvGrpSpPr/>
            <p:nvPr/>
          </p:nvGrpSpPr>
          <p:grpSpPr>
            <a:xfrm>
              <a:off x="5574841" y="1186447"/>
              <a:ext cx="2881540" cy="4907643"/>
              <a:chOff x="5574841" y="1186447"/>
              <a:chExt cx="2881540" cy="490764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5574841" y="1186447"/>
                <a:ext cx="2881540" cy="4907643"/>
              </a:xfrm>
              <a:prstGeom prst="roundRect">
                <a:avLst>
                  <a:gd name="adj" fmla="val 12701"/>
                </a:avLst>
              </a:prstGeom>
              <a:gradFill>
                <a:gsLst>
                  <a:gs pos="0">
                    <a:srgbClr val="F1F1F1"/>
                  </a:gs>
                  <a:gs pos="100000">
                    <a:srgbClr val="C0C1C3"/>
                  </a:gs>
                </a:gsLst>
                <a:lin ang="2700000" scaled="1"/>
              </a:gra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685800" dist="203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6500017" y="1399902"/>
                <a:ext cx="1032548" cy="66349"/>
              </a:xfrm>
              <a:prstGeom prst="roundRect">
                <a:avLst>
                  <a:gd name="adj" fmla="val 50000"/>
                </a:avLst>
              </a:prstGeom>
              <a:solidFill>
                <a:srgbClr val="4D4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 flipH="1">
              <a:off x="5658072" y="1840268"/>
              <a:ext cx="161310" cy="3600000"/>
            </a:xfrm>
            <a:prstGeom prst="rect">
              <a:avLst/>
            </a:prstGeom>
            <a:gradFill>
              <a:gsLst>
                <a:gs pos="62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208731" y="1835877"/>
              <a:ext cx="163519" cy="3600000"/>
            </a:xfrm>
            <a:prstGeom prst="rect">
              <a:avLst/>
            </a:prstGeom>
            <a:gradFill>
              <a:gsLst>
                <a:gs pos="62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6920801" y="565938"/>
              <a:ext cx="187330" cy="2715573"/>
            </a:xfrm>
            <a:prstGeom prst="rect">
              <a:avLst/>
            </a:prstGeom>
            <a:gradFill>
              <a:gsLst>
                <a:gs pos="62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6200000">
              <a:off x="6878258" y="1525877"/>
              <a:ext cx="272415" cy="2715573"/>
            </a:xfrm>
            <a:prstGeom prst="rect">
              <a:avLst/>
            </a:prstGeom>
            <a:gradFill>
              <a:gsLst>
                <a:gs pos="62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6878258" y="2414298"/>
              <a:ext cx="272415" cy="2715573"/>
            </a:xfrm>
            <a:prstGeom prst="rect">
              <a:avLst/>
            </a:prstGeom>
            <a:gradFill>
              <a:gsLst>
                <a:gs pos="62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6878258" y="3318907"/>
              <a:ext cx="272415" cy="2715573"/>
            </a:xfrm>
            <a:prstGeom prst="rect">
              <a:avLst/>
            </a:prstGeom>
            <a:gradFill>
              <a:gsLst>
                <a:gs pos="62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5400000" flipV="1">
              <a:off x="6938270" y="3999699"/>
              <a:ext cx="152392" cy="2715573"/>
            </a:xfrm>
            <a:prstGeom prst="rect">
              <a:avLst/>
            </a:prstGeom>
            <a:gradFill>
              <a:gsLst>
                <a:gs pos="61000">
                  <a:schemeClr val="tx1">
                    <a:alpha val="10000"/>
                  </a:schemeClr>
                </a:gs>
                <a:gs pos="100000">
                  <a:schemeClr val="tx1">
                    <a:alpha val="48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85482" y="1653338"/>
            <a:ext cx="3864476" cy="1197466"/>
            <a:chOff x="946321" y="2624074"/>
            <a:chExt cx="4620900" cy="1132388"/>
          </a:xfrm>
        </p:grpSpPr>
        <p:sp>
          <p:nvSpPr>
            <p:cNvPr id="19" name="矩形 18"/>
            <p:cNvSpPr/>
            <p:nvPr/>
          </p:nvSpPr>
          <p:spPr>
            <a:xfrm>
              <a:off x="1508352" y="2740268"/>
              <a:ext cx="4058869" cy="900000"/>
            </a:xfrm>
            <a:prstGeom prst="rect">
              <a:avLst/>
            </a:prstGeom>
            <a:solidFill>
              <a:srgbClr val="E87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6200000">
              <a:off x="3404402" y="1009836"/>
              <a:ext cx="407598" cy="3918038"/>
            </a:xfrm>
            <a:prstGeom prst="rect">
              <a:avLst/>
            </a:prstGeom>
            <a:gradFill>
              <a:gsLst>
                <a:gs pos="60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46321" y="2624074"/>
              <a:ext cx="1132388" cy="1132388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2" name="文本框 43"/>
            <p:cNvSpPr txBox="1"/>
            <p:nvPr/>
          </p:nvSpPr>
          <p:spPr>
            <a:xfrm>
              <a:off x="1107628" y="2831949"/>
              <a:ext cx="801447" cy="738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dirty="0">
                  <a:solidFill>
                    <a:srgbClr val="E8707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000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344125" y="578988"/>
            <a:ext cx="2901999" cy="2270059"/>
            <a:chOff x="2206738" y="1545143"/>
            <a:chExt cx="3360483" cy="2269230"/>
          </a:xfrm>
        </p:grpSpPr>
        <p:sp>
          <p:nvSpPr>
            <p:cNvPr id="24" name="矩形 23"/>
            <p:cNvSpPr/>
            <p:nvPr/>
          </p:nvSpPr>
          <p:spPr>
            <a:xfrm>
              <a:off x="2772932" y="1840268"/>
              <a:ext cx="2794289" cy="900000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206738" y="1545143"/>
              <a:ext cx="1673823" cy="2269230"/>
              <a:chOff x="3944882" y="1432753"/>
              <a:chExt cx="1673823" cy="2269230"/>
            </a:xfrm>
          </p:grpSpPr>
          <p:sp>
            <p:nvSpPr>
              <p:cNvPr id="27" name="圆角矩形 26"/>
              <p:cNvSpPr/>
              <p:nvPr/>
            </p:nvSpPr>
            <p:spPr>
              <a:xfrm rot="2760000">
                <a:off x="3735659" y="1818936"/>
                <a:ext cx="2269230" cy="149686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51000">
                    <a:schemeClr val="tx1">
                      <a:alpha val="19000"/>
                    </a:scheme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190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944882" y="1611684"/>
                <a:ext cx="1132388" cy="1132388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762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文本框 42"/>
            <p:cNvSpPr txBox="1"/>
            <p:nvPr/>
          </p:nvSpPr>
          <p:spPr>
            <a:xfrm>
              <a:off x="2328579" y="1936325"/>
              <a:ext cx="801448" cy="738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0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63352" y="3489917"/>
            <a:ext cx="3583687" cy="1197466"/>
            <a:chOff x="945189" y="4424074"/>
            <a:chExt cx="4622032" cy="1132388"/>
          </a:xfrm>
        </p:grpSpPr>
        <p:sp>
          <p:nvSpPr>
            <p:cNvPr id="30" name="矩形 29"/>
            <p:cNvSpPr/>
            <p:nvPr/>
          </p:nvSpPr>
          <p:spPr>
            <a:xfrm>
              <a:off x="1508352" y="4540268"/>
              <a:ext cx="4058869" cy="900000"/>
            </a:xfrm>
            <a:prstGeom prst="rect">
              <a:avLst/>
            </a:prstGeom>
            <a:solidFill>
              <a:srgbClr val="663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6200000">
              <a:off x="4073631" y="3453871"/>
              <a:ext cx="407598" cy="2577845"/>
            </a:xfrm>
            <a:prstGeom prst="rect">
              <a:avLst/>
            </a:prstGeom>
            <a:gradFill>
              <a:gsLst>
                <a:gs pos="60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945189" y="4424074"/>
              <a:ext cx="1132388" cy="1132388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3" name="文本框 45"/>
            <p:cNvSpPr txBox="1"/>
            <p:nvPr/>
          </p:nvSpPr>
          <p:spPr>
            <a:xfrm>
              <a:off x="1110243" y="4631929"/>
              <a:ext cx="801447" cy="738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dirty="0">
                  <a:solidFill>
                    <a:srgbClr val="663A77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000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311288" y="2602695"/>
            <a:ext cx="2938912" cy="1134466"/>
            <a:chOff x="2161940" y="3524074"/>
            <a:chExt cx="3405281" cy="1132388"/>
          </a:xfrm>
        </p:grpSpPr>
        <p:sp>
          <p:nvSpPr>
            <p:cNvPr id="35" name="矩形 34"/>
            <p:cNvSpPr/>
            <p:nvPr/>
          </p:nvSpPr>
          <p:spPr>
            <a:xfrm>
              <a:off x="2772932" y="3640268"/>
              <a:ext cx="2794289" cy="900000"/>
            </a:xfrm>
            <a:prstGeom prst="rect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6200000">
              <a:off x="4012129" y="2496200"/>
              <a:ext cx="407598" cy="2686953"/>
            </a:xfrm>
            <a:prstGeom prst="rect">
              <a:avLst/>
            </a:prstGeom>
            <a:gradFill>
              <a:gsLst>
                <a:gs pos="60000">
                  <a:schemeClr val="tx1">
                    <a:alpha val="10000"/>
                  </a:schemeClr>
                </a:gs>
                <a:gs pos="100000">
                  <a:schemeClr val="tx1">
                    <a:alpha val="41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161940" y="3524074"/>
              <a:ext cx="1132388" cy="1132388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8" name="文本框 44"/>
            <p:cNvSpPr txBox="1"/>
            <p:nvPr/>
          </p:nvSpPr>
          <p:spPr>
            <a:xfrm>
              <a:off x="2330682" y="3734503"/>
              <a:ext cx="801448" cy="738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dirty="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000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1" name="文本框 113"/>
          <p:cNvSpPr txBox="1"/>
          <p:nvPr/>
        </p:nvSpPr>
        <p:spPr>
          <a:xfrm>
            <a:off x="2514695" y="977812"/>
            <a:ext cx="1445054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FreeMarker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美化测试报告</a:t>
            </a:r>
          </a:p>
        </p:txBody>
      </p:sp>
      <p:sp>
        <p:nvSpPr>
          <p:cNvPr id="42" name="文本框 113"/>
          <p:cNvSpPr txBox="1"/>
          <p:nvPr/>
        </p:nvSpPr>
        <p:spPr>
          <a:xfrm>
            <a:off x="1703607" y="1893870"/>
            <a:ext cx="230598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 UI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自动化测试框架执行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条测试用例</a:t>
            </a:r>
          </a:p>
        </p:txBody>
      </p:sp>
      <p:sp>
        <p:nvSpPr>
          <p:cNvPr id="43" name="文本框 113"/>
          <p:cNvSpPr txBox="1"/>
          <p:nvPr/>
        </p:nvSpPr>
        <p:spPr>
          <a:xfrm>
            <a:off x="2155110" y="2971451"/>
            <a:ext cx="1604603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全部通过</a:t>
            </a:r>
          </a:p>
        </p:txBody>
      </p:sp>
      <p:sp>
        <p:nvSpPr>
          <p:cNvPr id="44" name="文本框 113"/>
          <p:cNvSpPr txBox="1"/>
          <p:nvPr/>
        </p:nvSpPr>
        <p:spPr>
          <a:xfrm>
            <a:off x="1703576" y="3898021"/>
            <a:ext cx="161178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由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人编写</a:t>
            </a: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BBC7FA75-FBD7-4D29-A03D-0DCC2ABA5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453" y="848845"/>
            <a:ext cx="2867722" cy="37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4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9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4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9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1" grpId="0"/>
      <p:bldP spid="42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UI</a:t>
            </a:r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 测试报告展示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544557" y="764543"/>
            <a:ext cx="1056855" cy="3830884"/>
            <a:chOff x="7391780" y="1019626"/>
            <a:chExt cx="1408957" cy="5109028"/>
          </a:xfrm>
        </p:grpSpPr>
        <p:sp>
          <p:nvSpPr>
            <p:cNvPr id="4" name="圆角矩形 25"/>
            <p:cNvSpPr/>
            <p:nvPr/>
          </p:nvSpPr>
          <p:spPr>
            <a:xfrm rot="16200000" flipH="1" flipV="1">
              <a:off x="7087693" y="1782061"/>
              <a:ext cx="2017131" cy="975360"/>
            </a:xfrm>
            <a:custGeom>
              <a:avLst/>
              <a:gdLst>
                <a:gd name="connsiteX0" fmla="*/ 0 w 1706671"/>
                <a:gd name="connsiteY0" fmla="*/ 129861 h 1036320"/>
                <a:gd name="connsiteX1" fmla="*/ 129861 w 1706671"/>
                <a:gd name="connsiteY1" fmla="*/ 0 h 1036320"/>
                <a:gd name="connsiteX2" fmla="*/ 1576810 w 1706671"/>
                <a:gd name="connsiteY2" fmla="*/ 0 h 1036320"/>
                <a:gd name="connsiteX3" fmla="*/ 1706671 w 1706671"/>
                <a:gd name="connsiteY3" fmla="*/ 129861 h 1036320"/>
                <a:gd name="connsiteX4" fmla="*/ 1706671 w 1706671"/>
                <a:gd name="connsiteY4" fmla="*/ 906459 h 1036320"/>
                <a:gd name="connsiteX5" fmla="*/ 1576810 w 1706671"/>
                <a:gd name="connsiteY5" fmla="*/ 1036320 h 1036320"/>
                <a:gd name="connsiteX6" fmla="*/ 129861 w 1706671"/>
                <a:gd name="connsiteY6" fmla="*/ 1036320 h 1036320"/>
                <a:gd name="connsiteX7" fmla="*/ 0 w 1706671"/>
                <a:gd name="connsiteY7" fmla="*/ 906459 h 1036320"/>
                <a:gd name="connsiteX8" fmla="*/ 0 w 1706671"/>
                <a:gd name="connsiteY8" fmla="*/ 129861 h 1036320"/>
                <a:gd name="connsiteX0" fmla="*/ 0 w 2114558"/>
                <a:gd name="connsiteY0" fmla="*/ 129861 h 1036320"/>
                <a:gd name="connsiteX1" fmla="*/ 129861 w 2114558"/>
                <a:gd name="connsiteY1" fmla="*/ 0 h 1036320"/>
                <a:gd name="connsiteX2" fmla="*/ 1576810 w 2114558"/>
                <a:gd name="connsiteY2" fmla="*/ 0 h 1036320"/>
                <a:gd name="connsiteX3" fmla="*/ 1706671 w 2114558"/>
                <a:gd name="connsiteY3" fmla="*/ 129861 h 1036320"/>
                <a:gd name="connsiteX4" fmla="*/ 2114550 w 2114558"/>
                <a:gd name="connsiteY4" fmla="*/ 509588 h 1036320"/>
                <a:gd name="connsiteX5" fmla="*/ 1706671 w 2114558"/>
                <a:gd name="connsiteY5" fmla="*/ 906459 h 1036320"/>
                <a:gd name="connsiteX6" fmla="*/ 1576810 w 2114558"/>
                <a:gd name="connsiteY6" fmla="*/ 1036320 h 1036320"/>
                <a:gd name="connsiteX7" fmla="*/ 129861 w 2114558"/>
                <a:gd name="connsiteY7" fmla="*/ 1036320 h 1036320"/>
                <a:gd name="connsiteX8" fmla="*/ 0 w 2114558"/>
                <a:gd name="connsiteY8" fmla="*/ 906459 h 1036320"/>
                <a:gd name="connsiteX9" fmla="*/ 0 w 2114558"/>
                <a:gd name="connsiteY9" fmla="*/ 129861 h 1036320"/>
                <a:gd name="connsiteX0" fmla="*/ 0 w 2114560"/>
                <a:gd name="connsiteY0" fmla="*/ 129861 h 1036320"/>
                <a:gd name="connsiteX1" fmla="*/ 129861 w 2114560"/>
                <a:gd name="connsiteY1" fmla="*/ 0 h 1036320"/>
                <a:gd name="connsiteX2" fmla="*/ 1576810 w 2114560"/>
                <a:gd name="connsiteY2" fmla="*/ 0 h 1036320"/>
                <a:gd name="connsiteX3" fmla="*/ 1778109 w 2114560"/>
                <a:gd name="connsiteY3" fmla="*/ 148911 h 1036320"/>
                <a:gd name="connsiteX4" fmla="*/ 2114550 w 2114560"/>
                <a:gd name="connsiteY4" fmla="*/ 509588 h 1036320"/>
                <a:gd name="connsiteX5" fmla="*/ 1706671 w 2114560"/>
                <a:gd name="connsiteY5" fmla="*/ 906459 h 1036320"/>
                <a:gd name="connsiteX6" fmla="*/ 1576810 w 2114560"/>
                <a:gd name="connsiteY6" fmla="*/ 1036320 h 1036320"/>
                <a:gd name="connsiteX7" fmla="*/ 129861 w 2114560"/>
                <a:gd name="connsiteY7" fmla="*/ 1036320 h 1036320"/>
                <a:gd name="connsiteX8" fmla="*/ 0 w 2114560"/>
                <a:gd name="connsiteY8" fmla="*/ 906459 h 1036320"/>
                <a:gd name="connsiteX9" fmla="*/ 0 w 2114560"/>
                <a:gd name="connsiteY9" fmla="*/ 129861 h 1036320"/>
                <a:gd name="connsiteX0" fmla="*/ 0 w 2114567"/>
                <a:gd name="connsiteY0" fmla="*/ 129861 h 1036320"/>
                <a:gd name="connsiteX1" fmla="*/ 129861 w 2114567"/>
                <a:gd name="connsiteY1" fmla="*/ 0 h 1036320"/>
                <a:gd name="connsiteX2" fmla="*/ 1576810 w 2114567"/>
                <a:gd name="connsiteY2" fmla="*/ 0 h 1036320"/>
                <a:gd name="connsiteX3" fmla="*/ 1778109 w 2114567"/>
                <a:gd name="connsiteY3" fmla="*/ 148911 h 1036320"/>
                <a:gd name="connsiteX4" fmla="*/ 2114550 w 2114567"/>
                <a:gd name="connsiteY4" fmla="*/ 509588 h 1036320"/>
                <a:gd name="connsiteX5" fmla="*/ 1706671 w 2114567"/>
                <a:gd name="connsiteY5" fmla="*/ 906459 h 1036320"/>
                <a:gd name="connsiteX6" fmla="*/ 1576810 w 2114567"/>
                <a:gd name="connsiteY6" fmla="*/ 1036320 h 1036320"/>
                <a:gd name="connsiteX7" fmla="*/ 129861 w 2114567"/>
                <a:gd name="connsiteY7" fmla="*/ 1036320 h 1036320"/>
                <a:gd name="connsiteX8" fmla="*/ 0 w 2114567"/>
                <a:gd name="connsiteY8" fmla="*/ 906459 h 1036320"/>
                <a:gd name="connsiteX9" fmla="*/ 0 w 2114567"/>
                <a:gd name="connsiteY9" fmla="*/ 129861 h 1036320"/>
                <a:gd name="connsiteX0" fmla="*/ 0 w 2114568"/>
                <a:gd name="connsiteY0" fmla="*/ 129861 h 1036320"/>
                <a:gd name="connsiteX1" fmla="*/ 129861 w 2114568"/>
                <a:gd name="connsiteY1" fmla="*/ 0 h 1036320"/>
                <a:gd name="connsiteX2" fmla="*/ 1576810 w 2114568"/>
                <a:gd name="connsiteY2" fmla="*/ 0 h 1036320"/>
                <a:gd name="connsiteX3" fmla="*/ 1782872 w 2114568"/>
                <a:gd name="connsiteY3" fmla="*/ 129861 h 1036320"/>
                <a:gd name="connsiteX4" fmla="*/ 2114550 w 2114568"/>
                <a:gd name="connsiteY4" fmla="*/ 509588 h 1036320"/>
                <a:gd name="connsiteX5" fmla="*/ 1706671 w 2114568"/>
                <a:gd name="connsiteY5" fmla="*/ 906459 h 1036320"/>
                <a:gd name="connsiteX6" fmla="*/ 1576810 w 2114568"/>
                <a:gd name="connsiteY6" fmla="*/ 1036320 h 1036320"/>
                <a:gd name="connsiteX7" fmla="*/ 129861 w 2114568"/>
                <a:gd name="connsiteY7" fmla="*/ 1036320 h 1036320"/>
                <a:gd name="connsiteX8" fmla="*/ 0 w 2114568"/>
                <a:gd name="connsiteY8" fmla="*/ 906459 h 1036320"/>
                <a:gd name="connsiteX9" fmla="*/ 0 w 2114568"/>
                <a:gd name="connsiteY9" fmla="*/ 129861 h 1036320"/>
                <a:gd name="connsiteX0" fmla="*/ 0 w 2114568"/>
                <a:gd name="connsiteY0" fmla="*/ 129861 h 1036320"/>
                <a:gd name="connsiteX1" fmla="*/ 129861 w 2114568"/>
                <a:gd name="connsiteY1" fmla="*/ 0 h 1036320"/>
                <a:gd name="connsiteX2" fmla="*/ 1576810 w 2114568"/>
                <a:gd name="connsiteY2" fmla="*/ 0 h 1036320"/>
                <a:gd name="connsiteX3" fmla="*/ 1782872 w 2114568"/>
                <a:gd name="connsiteY3" fmla="*/ 129861 h 1036320"/>
                <a:gd name="connsiteX4" fmla="*/ 2114550 w 2114568"/>
                <a:gd name="connsiteY4" fmla="*/ 509588 h 1036320"/>
                <a:gd name="connsiteX5" fmla="*/ 1706671 w 2114568"/>
                <a:gd name="connsiteY5" fmla="*/ 906459 h 1036320"/>
                <a:gd name="connsiteX6" fmla="*/ 1576810 w 2114568"/>
                <a:gd name="connsiteY6" fmla="*/ 1036320 h 1036320"/>
                <a:gd name="connsiteX7" fmla="*/ 129861 w 2114568"/>
                <a:gd name="connsiteY7" fmla="*/ 1036320 h 1036320"/>
                <a:gd name="connsiteX8" fmla="*/ 0 w 2114568"/>
                <a:gd name="connsiteY8" fmla="*/ 906459 h 1036320"/>
                <a:gd name="connsiteX9" fmla="*/ 0 w 2114568"/>
                <a:gd name="connsiteY9" fmla="*/ 129861 h 1036320"/>
                <a:gd name="connsiteX0" fmla="*/ 0 w 2114571"/>
                <a:gd name="connsiteY0" fmla="*/ 129861 h 1036320"/>
                <a:gd name="connsiteX1" fmla="*/ 129861 w 2114571"/>
                <a:gd name="connsiteY1" fmla="*/ 0 h 1036320"/>
                <a:gd name="connsiteX2" fmla="*/ 1576810 w 2114571"/>
                <a:gd name="connsiteY2" fmla="*/ 0 h 1036320"/>
                <a:gd name="connsiteX3" fmla="*/ 1811447 w 2114571"/>
                <a:gd name="connsiteY3" fmla="*/ 120336 h 1036320"/>
                <a:gd name="connsiteX4" fmla="*/ 2114550 w 2114571"/>
                <a:gd name="connsiteY4" fmla="*/ 509588 h 1036320"/>
                <a:gd name="connsiteX5" fmla="*/ 1706671 w 2114571"/>
                <a:gd name="connsiteY5" fmla="*/ 906459 h 1036320"/>
                <a:gd name="connsiteX6" fmla="*/ 1576810 w 2114571"/>
                <a:gd name="connsiteY6" fmla="*/ 1036320 h 1036320"/>
                <a:gd name="connsiteX7" fmla="*/ 129861 w 2114571"/>
                <a:gd name="connsiteY7" fmla="*/ 1036320 h 1036320"/>
                <a:gd name="connsiteX8" fmla="*/ 0 w 2114571"/>
                <a:gd name="connsiteY8" fmla="*/ 906459 h 1036320"/>
                <a:gd name="connsiteX9" fmla="*/ 0 w 2114571"/>
                <a:gd name="connsiteY9" fmla="*/ 129861 h 1036320"/>
                <a:gd name="connsiteX0" fmla="*/ 0 w 2114571"/>
                <a:gd name="connsiteY0" fmla="*/ 129861 h 1036320"/>
                <a:gd name="connsiteX1" fmla="*/ 129861 w 2114571"/>
                <a:gd name="connsiteY1" fmla="*/ 0 h 1036320"/>
                <a:gd name="connsiteX2" fmla="*/ 1576810 w 2114571"/>
                <a:gd name="connsiteY2" fmla="*/ 0 h 1036320"/>
                <a:gd name="connsiteX3" fmla="*/ 1811447 w 2114571"/>
                <a:gd name="connsiteY3" fmla="*/ 120336 h 1036320"/>
                <a:gd name="connsiteX4" fmla="*/ 2114550 w 2114571"/>
                <a:gd name="connsiteY4" fmla="*/ 509588 h 1036320"/>
                <a:gd name="connsiteX5" fmla="*/ 1706671 w 2114571"/>
                <a:gd name="connsiteY5" fmla="*/ 906459 h 1036320"/>
                <a:gd name="connsiteX6" fmla="*/ 1576810 w 2114571"/>
                <a:gd name="connsiteY6" fmla="*/ 1036320 h 1036320"/>
                <a:gd name="connsiteX7" fmla="*/ 129861 w 2114571"/>
                <a:gd name="connsiteY7" fmla="*/ 1036320 h 1036320"/>
                <a:gd name="connsiteX8" fmla="*/ 0 w 2114571"/>
                <a:gd name="connsiteY8" fmla="*/ 906459 h 1036320"/>
                <a:gd name="connsiteX9" fmla="*/ 0 w 2114571"/>
                <a:gd name="connsiteY9" fmla="*/ 129861 h 1036320"/>
                <a:gd name="connsiteX0" fmla="*/ 0 w 2114581"/>
                <a:gd name="connsiteY0" fmla="*/ 129861 h 1036320"/>
                <a:gd name="connsiteX1" fmla="*/ 129861 w 2114581"/>
                <a:gd name="connsiteY1" fmla="*/ 0 h 1036320"/>
                <a:gd name="connsiteX2" fmla="*/ 1576810 w 2114581"/>
                <a:gd name="connsiteY2" fmla="*/ 0 h 1036320"/>
                <a:gd name="connsiteX3" fmla="*/ 1811447 w 2114581"/>
                <a:gd name="connsiteY3" fmla="*/ 120336 h 1036320"/>
                <a:gd name="connsiteX4" fmla="*/ 2114550 w 2114581"/>
                <a:gd name="connsiteY4" fmla="*/ 509588 h 1036320"/>
                <a:gd name="connsiteX5" fmla="*/ 1706671 w 2114581"/>
                <a:gd name="connsiteY5" fmla="*/ 906459 h 1036320"/>
                <a:gd name="connsiteX6" fmla="*/ 1576810 w 2114581"/>
                <a:gd name="connsiteY6" fmla="*/ 1036320 h 1036320"/>
                <a:gd name="connsiteX7" fmla="*/ 129861 w 2114581"/>
                <a:gd name="connsiteY7" fmla="*/ 1036320 h 1036320"/>
                <a:gd name="connsiteX8" fmla="*/ 0 w 2114581"/>
                <a:gd name="connsiteY8" fmla="*/ 906459 h 1036320"/>
                <a:gd name="connsiteX9" fmla="*/ 0 w 2114581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06671 w 2114586"/>
                <a:gd name="connsiteY5" fmla="*/ 906459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06671 w 2114586"/>
                <a:gd name="connsiteY5" fmla="*/ 906459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06671 w 2114586"/>
                <a:gd name="connsiteY5" fmla="*/ 906459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49534 w 2114586"/>
                <a:gd name="connsiteY5" fmla="*/ 930271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49534 w 2114586"/>
                <a:gd name="connsiteY5" fmla="*/ 930271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49534 w 2114586"/>
                <a:gd name="connsiteY5" fmla="*/ 930271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98"/>
                <a:gd name="connsiteY0" fmla="*/ 129861 h 1036320"/>
                <a:gd name="connsiteX1" fmla="*/ 129861 w 2114598"/>
                <a:gd name="connsiteY1" fmla="*/ 0 h 1036320"/>
                <a:gd name="connsiteX2" fmla="*/ 1576810 w 2114598"/>
                <a:gd name="connsiteY2" fmla="*/ 0 h 1036320"/>
                <a:gd name="connsiteX3" fmla="*/ 1811447 w 2114598"/>
                <a:gd name="connsiteY3" fmla="*/ 120336 h 1036320"/>
                <a:gd name="connsiteX4" fmla="*/ 2114550 w 2114598"/>
                <a:gd name="connsiteY4" fmla="*/ 509588 h 1036320"/>
                <a:gd name="connsiteX5" fmla="*/ 1782871 w 2114598"/>
                <a:gd name="connsiteY5" fmla="*/ 939796 h 1036320"/>
                <a:gd name="connsiteX6" fmla="*/ 1576810 w 2114598"/>
                <a:gd name="connsiteY6" fmla="*/ 1036320 h 1036320"/>
                <a:gd name="connsiteX7" fmla="*/ 129861 w 2114598"/>
                <a:gd name="connsiteY7" fmla="*/ 1036320 h 1036320"/>
                <a:gd name="connsiteX8" fmla="*/ 0 w 2114598"/>
                <a:gd name="connsiteY8" fmla="*/ 906459 h 1036320"/>
                <a:gd name="connsiteX9" fmla="*/ 0 w 2114598"/>
                <a:gd name="connsiteY9" fmla="*/ 129861 h 1036320"/>
                <a:gd name="connsiteX0" fmla="*/ 0 w 2114598"/>
                <a:gd name="connsiteY0" fmla="*/ 129861 h 1036320"/>
                <a:gd name="connsiteX1" fmla="*/ 129861 w 2114598"/>
                <a:gd name="connsiteY1" fmla="*/ 0 h 1036320"/>
                <a:gd name="connsiteX2" fmla="*/ 1576810 w 2114598"/>
                <a:gd name="connsiteY2" fmla="*/ 0 h 1036320"/>
                <a:gd name="connsiteX3" fmla="*/ 1811447 w 2114598"/>
                <a:gd name="connsiteY3" fmla="*/ 120336 h 1036320"/>
                <a:gd name="connsiteX4" fmla="*/ 2114550 w 2114598"/>
                <a:gd name="connsiteY4" fmla="*/ 509588 h 1036320"/>
                <a:gd name="connsiteX5" fmla="*/ 1782871 w 2114598"/>
                <a:gd name="connsiteY5" fmla="*/ 939796 h 1036320"/>
                <a:gd name="connsiteX6" fmla="*/ 1576810 w 2114598"/>
                <a:gd name="connsiteY6" fmla="*/ 1036320 h 1036320"/>
                <a:gd name="connsiteX7" fmla="*/ 129861 w 2114598"/>
                <a:gd name="connsiteY7" fmla="*/ 1036320 h 1036320"/>
                <a:gd name="connsiteX8" fmla="*/ 0 w 2114598"/>
                <a:gd name="connsiteY8" fmla="*/ 906459 h 1036320"/>
                <a:gd name="connsiteX9" fmla="*/ 0 w 2114598"/>
                <a:gd name="connsiteY9" fmla="*/ 129861 h 1036320"/>
                <a:gd name="connsiteX0" fmla="*/ 0 w 2114614"/>
                <a:gd name="connsiteY0" fmla="*/ 129861 h 1036320"/>
                <a:gd name="connsiteX1" fmla="*/ 129861 w 2114614"/>
                <a:gd name="connsiteY1" fmla="*/ 0 h 1036320"/>
                <a:gd name="connsiteX2" fmla="*/ 1576810 w 2114614"/>
                <a:gd name="connsiteY2" fmla="*/ 0 h 1036320"/>
                <a:gd name="connsiteX3" fmla="*/ 1811447 w 2114614"/>
                <a:gd name="connsiteY3" fmla="*/ 120336 h 1036320"/>
                <a:gd name="connsiteX4" fmla="*/ 2114550 w 2114614"/>
                <a:gd name="connsiteY4" fmla="*/ 509588 h 1036320"/>
                <a:gd name="connsiteX5" fmla="*/ 1782871 w 2114614"/>
                <a:gd name="connsiteY5" fmla="*/ 939796 h 1036320"/>
                <a:gd name="connsiteX6" fmla="*/ 1576810 w 2114614"/>
                <a:gd name="connsiteY6" fmla="*/ 1036320 h 1036320"/>
                <a:gd name="connsiteX7" fmla="*/ 129861 w 2114614"/>
                <a:gd name="connsiteY7" fmla="*/ 1036320 h 1036320"/>
                <a:gd name="connsiteX8" fmla="*/ 0 w 2114614"/>
                <a:gd name="connsiteY8" fmla="*/ 906459 h 1036320"/>
                <a:gd name="connsiteX9" fmla="*/ 0 w 2114614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82871 w 2114586"/>
                <a:gd name="connsiteY5" fmla="*/ 939796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806683 w 2114586"/>
                <a:gd name="connsiteY5" fmla="*/ 944558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731"/>
                <a:gd name="connsiteY0" fmla="*/ 129861 h 1036320"/>
                <a:gd name="connsiteX1" fmla="*/ 129861 w 2114731"/>
                <a:gd name="connsiteY1" fmla="*/ 0 h 1036320"/>
                <a:gd name="connsiteX2" fmla="*/ 1576810 w 2114731"/>
                <a:gd name="connsiteY2" fmla="*/ 0 h 1036320"/>
                <a:gd name="connsiteX3" fmla="*/ 1811447 w 2114731"/>
                <a:gd name="connsiteY3" fmla="*/ 120336 h 1036320"/>
                <a:gd name="connsiteX4" fmla="*/ 2114550 w 2114731"/>
                <a:gd name="connsiteY4" fmla="*/ 509588 h 1036320"/>
                <a:gd name="connsiteX5" fmla="*/ 1806683 w 2114731"/>
                <a:gd name="connsiteY5" fmla="*/ 944558 h 1036320"/>
                <a:gd name="connsiteX6" fmla="*/ 1576810 w 2114731"/>
                <a:gd name="connsiteY6" fmla="*/ 1036320 h 1036320"/>
                <a:gd name="connsiteX7" fmla="*/ 129861 w 2114731"/>
                <a:gd name="connsiteY7" fmla="*/ 1036320 h 1036320"/>
                <a:gd name="connsiteX8" fmla="*/ 0 w 2114731"/>
                <a:gd name="connsiteY8" fmla="*/ 906459 h 1036320"/>
                <a:gd name="connsiteX9" fmla="*/ 0 w 2114731"/>
                <a:gd name="connsiteY9" fmla="*/ 129861 h 1036320"/>
                <a:gd name="connsiteX0" fmla="*/ 0 w 2143202"/>
                <a:gd name="connsiteY0" fmla="*/ 129861 h 1036320"/>
                <a:gd name="connsiteX1" fmla="*/ 129861 w 2143202"/>
                <a:gd name="connsiteY1" fmla="*/ 0 h 1036320"/>
                <a:gd name="connsiteX2" fmla="*/ 1576810 w 2143202"/>
                <a:gd name="connsiteY2" fmla="*/ 0 h 1036320"/>
                <a:gd name="connsiteX3" fmla="*/ 1811447 w 2143202"/>
                <a:gd name="connsiteY3" fmla="*/ 120336 h 1036320"/>
                <a:gd name="connsiteX4" fmla="*/ 2143125 w 2143202"/>
                <a:gd name="connsiteY4" fmla="*/ 509588 h 1036320"/>
                <a:gd name="connsiteX5" fmla="*/ 1806683 w 2143202"/>
                <a:gd name="connsiteY5" fmla="*/ 944558 h 1036320"/>
                <a:gd name="connsiteX6" fmla="*/ 1576810 w 2143202"/>
                <a:gd name="connsiteY6" fmla="*/ 1036320 h 1036320"/>
                <a:gd name="connsiteX7" fmla="*/ 129861 w 2143202"/>
                <a:gd name="connsiteY7" fmla="*/ 1036320 h 1036320"/>
                <a:gd name="connsiteX8" fmla="*/ 0 w 2143202"/>
                <a:gd name="connsiteY8" fmla="*/ 906459 h 1036320"/>
                <a:gd name="connsiteX9" fmla="*/ 0 w 2143202"/>
                <a:gd name="connsiteY9" fmla="*/ 129861 h 1036320"/>
                <a:gd name="connsiteX0" fmla="*/ 0 w 2143202"/>
                <a:gd name="connsiteY0" fmla="*/ 129861 h 1036320"/>
                <a:gd name="connsiteX1" fmla="*/ 129861 w 2143202"/>
                <a:gd name="connsiteY1" fmla="*/ 0 h 1036320"/>
                <a:gd name="connsiteX2" fmla="*/ 1576810 w 2143202"/>
                <a:gd name="connsiteY2" fmla="*/ 0 h 1036320"/>
                <a:gd name="connsiteX3" fmla="*/ 1840022 w 2143202"/>
                <a:gd name="connsiteY3" fmla="*/ 107636 h 1036320"/>
                <a:gd name="connsiteX4" fmla="*/ 2143125 w 2143202"/>
                <a:gd name="connsiteY4" fmla="*/ 509588 h 1036320"/>
                <a:gd name="connsiteX5" fmla="*/ 1806683 w 2143202"/>
                <a:gd name="connsiteY5" fmla="*/ 944558 h 1036320"/>
                <a:gd name="connsiteX6" fmla="*/ 1576810 w 2143202"/>
                <a:gd name="connsiteY6" fmla="*/ 1036320 h 1036320"/>
                <a:gd name="connsiteX7" fmla="*/ 129861 w 2143202"/>
                <a:gd name="connsiteY7" fmla="*/ 1036320 h 1036320"/>
                <a:gd name="connsiteX8" fmla="*/ 0 w 2143202"/>
                <a:gd name="connsiteY8" fmla="*/ 906459 h 1036320"/>
                <a:gd name="connsiteX9" fmla="*/ 0 w 2143202"/>
                <a:gd name="connsiteY9" fmla="*/ 129861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43202" h="1036320">
                  <a:moveTo>
                    <a:pt x="0" y="129861"/>
                  </a:moveTo>
                  <a:cubicBezTo>
                    <a:pt x="0" y="58141"/>
                    <a:pt x="58141" y="0"/>
                    <a:pt x="129861" y="0"/>
                  </a:cubicBezTo>
                  <a:lnTo>
                    <a:pt x="1576810" y="0"/>
                  </a:lnTo>
                  <a:cubicBezTo>
                    <a:pt x="1648530" y="0"/>
                    <a:pt x="1782872" y="69254"/>
                    <a:pt x="1840022" y="107636"/>
                  </a:cubicBezTo>
                  <a:cubicBezTo>
                    <a:pt x="2052180" y="223100"/>
                    <a:pt x="2145278" y="375075"/>
                    <a:pt x="2143125" y="509588"/>
                  </a:cubicBezTo>
                  <a:cubicBezTo>
                    <a:pt x="2145278" y="633941"/>
                    <a:pt x="2104568" y="794805"/>
                    <a:pt x="1806683" y="944558"/>
                  </a:cubicBezTo>
                  <a:cubicBezTo>
                    <a:pt x="1720959" y="1021040"/>
                    <a:pt x="1648530" y="1036320"/>
                    <a:pt x="1576810" y="1036320"/>
                  </a:cubicBezTo>
                  <a:lnTo>
                    <a:pt x="129861" y="1036320"/>
                  </a:lnTo>
                  <a:cubicBezTo>
                    <a:pt x="58141" y="1036320"/>
                    <a:pt x="0" y="978179"/>
                    <a:pt x="0" y="906459"/>
                  </a:cubicBezTo>
                  <a:lnTo>
                    <a:pt x="0" y="129861"/>
                  </a:ln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圆角矩形 25"/>
            <p:cNvSpPr/>
            <p:nvPr/>
          </p:nvSpPr>
          <p:spPr>
            <a:xfrm rot="5400000" flipH="1">
              <a:off x="7087693" y="4390860"/>
              <a:ext cx="2017131" cy="975360"/>
            </a:xfrm>
            <a:custGeom>
              <a:avLst/>
              <a:gdLst>
                <a:gd name="connsiteX0" fmla="*/ 0 w 1706671"/>
                <a:gd name="connsiteY0" fmla="*/ 129861 h 1036320"/>
                <a:gd name="connsiteX1" fmla="*/ 129861 w 1706671"/>
                <a:gd name="connsiteY1" fmla="*/ 0 h 1036320"/>
                <a:gd name="connsiteX2" fmla="*/ 1576810 w 1706671"/>
                <a:gd name="connsiteY2" fmla="*/ 0 h 1036320"/>
                <a:gd name="connsiteX3" fmla="*/ 1706671 w 1706671"/>
                <a:gd name="connsiteY3" fmla="*/ 129861 h 1036320"/>
                <a:gd name="connsiteX4" fmla="*/ 1706671 w 1706671"/>
                <a:gd name="connsiteY4" fmla="*/ 906459 h 1036320"/>
                <a:gd name="connsiteX5" fmla="*/ 1576810 w 1706671"/>
                <a:gd name="connsiteY5" fmla="*/ 1036320 h 1036320"/>
                <a:gd name="connsiteX6" fmla="*/ 129861 w 1706671"/>
                <a:gd name="connsiteY6" fmla="*/ 1036320 h 1036320"/>
                <a:gd name="connsiteX7" fmla="*/ 0 w 1706671"/>
                <a:gd name="connsiteY7" fmla="*/ 906459 h 1036320"/>
                <a:gd name="connsiteX8" fmla="*/ 0 w 1706671"/>
                <a:gd name="connsiteY8" fmla="*/ 129861 h 1036320"/>
                <a:gd name="connsiteX0" fmla="*/ 0 w 2114558"/>
                <a:gd name="connsiteY0" fmla="*/ 129861 h 1036320"/>
                <a:gd name="connsiteX1" fmla="*/ 129861 w 2114558"/>
                <a:gd name="connsiteY1" fmla="*/ 0 h 1036320"/>
                <a:gd name="connsiteX2" fmla="*/ 1576810 w 2114558"/>
                <a:gd name="connsiteY2" fmla="*/ 0 h 1036320"/>
                <a:gd name="connsiteX3" fmla="*/ 1706671 w 2114558"/>
                <a:gd name="connsiteY3" fmla="*/ 129861 h 1036320"/>
                <a:gd name="connsiteX4" fmla="*/ 2114550 w 2114558"/>
                <a:gd name="connsiteY4" fmla="*/ 509588 h 1036320"/>
                <a:gd name="connsiteX5" fmla="*/ 1706671 w 2114558"/>
                <a:gd name="connsiteY5" fmla="*/ 906459 h 1036320"/>
                <a:gd name="connsiteX6" fmla="*/ 1576810 w 2114558"/>
                <a:gd name="connsiteY6" fmla="*/ 1036320 h 1036320"/>
                <a:gd name="connsiteX7" fmla="*/ 129861 w 2114558"/>
                <a:gd name="connsiteY7" fmla="*/ 1036320 h 1036320"/>
                <a:gd name="connsiteX8" fmla="*/ 0 w 2114558"/>
                <a:gd name="connsiteY8" fmla="*/ 906459 h 1036320"/>
                <a:gd name="connsiteX9" fmla="*/ 0 w 2114558"/>
                <a:gd name="connsiteY9" fmla="*/ 129861 h 1036320"/>
                <a:gd name="connsiteX0" fmla="*/ 0 w 2114560"/>
                <a:gd name="connsiteY0" fmla="*/ 129861 h 1036320"/>
                <a:gd name="connsiteX1" fmla="*/ 129861 w 2114560"/>
                <a:gd name="connsiteY1" fmla="*/ 0 h 1036320"/>
                <a:gd name="connsiteX2" fmla="*/ 1576810 w 2114560"/>
                <a:gd name="connsiteY2" fmla="*/ 0 h 1036320"/>
                <a:gd name="connsiteX3" fmla="*/ 1778109 w 2114560"/>
                <a:gd name="connsiteY3" fmla="*/ 148911 h 1036320"/>
                <a:gd name="connsiteX4" fmla="*/ 2114550 w 2114560"/>
                <a:gd name="connsiteY4" fmla="*/ 509588 h 1036320"/>
                <a:gd name="connsiteX5" fmla="*/ 1706671 w 2114560"/>
                <a:gd name="connsiteY5" fmla="*/ 906459 h 1036320"/>
                <a:gd name="connsiteX6" fmla="*/ 1576810 w 2114560"/>
                <a:gd name="connsiteY6" fmla="*/ 1036320 h 1036320"/>
                <a:gd name="connsiteX7" fmla="*/ 129861 w 2114560"/>
                <a:gd name="connsiteY7" fmla="*/ 1036320 h 1036320"/>
                <a:gd name="connsiteX8" fmla="*/ 0 w 2114560"/>
                <a:gd name="connsiteY8" fmla="*/ 906459 h 1036320"/>
                <a:gd name="connsiteX9" fmla="*/ 0 w 2114560"/>
                <a:gd name="connsiteY9" fmla="*/ 129861 h 1036320"/>
                <a:gd name="connsiteX0" fmla="*/ 0 w 2114567"/>
                <a:gd name="connsiteY0" fmla="*/ 129861 h 1036320"/>
                <a:gd name="connsiteX1" fmla="*/ 129861 w 2114567"/>
                <a:gd name="connsiteY1" fmla="*/ 0 h 1036320"/>
                <a:gd name="connsiteX2" fmla="*/ 1576810 w 2114567"/>
                <a:gd name="connsiteY2" fmla="*/ 0 h 1036320"/>
                <a:gd name="connsiteX3" fmla="*/ 1778109 w 2114567"/>
                <a:gd name="connsiteY3" fmla="*/ 148911 h 1036320"/>
                <a:gd name="connsiteX4" fmla="*/ 2114550 w 2114567"/>
                <a:gd name="connsiteY4" fmla="*/ 509588 h 1036320"/>
                <a:gd name="connsiteX5" fmla="*/ 1706671 w 2114567"/>
                <a:gd name="connsiteY5" fmla="*/ 906459 h 1036320"/>
                <a:gd name="connsiteX6" fmla="*/ 1576810 w 2114567"/>
                <a:gd name="connsiteY6" fmla="*/ 1036320 h 1036320"/>
                <a:gd name="connsiteX7" fmla="*/ 129861 w 2114567"/>
                <a:gd name="connsiteY7" fmla="*/ 1036320 h 1036320"/>
                <a:gd name="connsiteX8" fmla="*/ 0 w 2114567"/>
                <a:gd name="connsiteY8" fmla="*/ 906459 h 1036320"/>
                <a:gd name="connsiteX9" fmla="*/ 0 w 2114567"/>
                <a:gd name="connsiteY9" fmla="*/ 129861 h 1036320"/>
                <a:gd name="connsiteX0" fmla="*/ 0 w 2114568"/>
                <a:gd name="connsiteY0" fmla="*/ 129861 h 1036320"/>
                <a:gd name="connsiteX1" fmla="*/ 129861 w 2114568"/>
                <a:gd name="connsiteY1" fmla="*/ 0 h 1036320"/>
                <a:gd name="connsiteX2" fmla="*/ 1576810 w 2114568"/>
                <a:gd name="connsiteY2" fmla="*/ 0 h 1036320"/>
                <a:gd name="connsiteX3" fmla="*/ 1782872 w 2114568"/>
                <a:gd name="connsiteY3" fmla="*/ 129861 h 1036320"/>
                <a:gd name="connsiteX4" fmla="*/ 2114550 w 2114568"/>
                <a:gd name="connsiteY4" fmla="*/ 509588 h 1036320"/>
                <a:gd name="connsiteX5" fmla="*/ 1706671 w 2114568"/>
                <a:gd name="connsiteY5" fmla="*/ 906459 h 1036320"/>
                <a:gd name="connsiteX6" fmla="*/ 1576810 w 2114568"/>
                <a:gd name="connsiteY6" fmla="*/ 1036320 h 1036320"/>
                <a:gd name="connsiteX7" fmla="*/ 129861 w 2114568"/>
                <a:gd name="connsiteY7" fmla="*/ 1036320 h 1036320"/>
                <a:gd name="connsiteX8" fmla="*/ 0 w 2114568"/>
                <a:gd name="connsiteY8" fmla="*/ 906459 h 1036320"/>
                <a:gd name="connsiteX9" fmla="*/ 0 w 2114568"/>
                <a:gd name="connsiteY9" fmla="*/ 129861 h 1036320"/>
                <a:gd name="connsiteX0" fmla="*/ 0 w 2114568"/>
                <a:gd name="connsiteY0" fmla="*/ 129861 h 1036320"/>
                <a:gd name="connsiteX1" fmla="*/ 129861 w 2114568"/>
                <a:gd name="connsiteY1" fmla="*/ 0 h 1036320"/>
                <a:gd name="connsiteX2" fmla="*/ 1576810 w 2114568"/>
                <a:gd name="connsiteY2" fmla="*/ 0 h 1036320"/>
                <a:gd name="connsiteX3" fmla="*/ 1782872 w 2114568"/>
                <a:gd name="connsiteY3" fmla="*/ 129861 h 1036320"/>
                <a:gd name="connsiteX4" fmla="*/ 2114550 w 2114568"/>
                <a:gd name="connsiteY4" fmla="*/ 509588 h 1036320"/>
                <a:gd name="connsiteX5" fmla="*/ 1706671 w 2114568"/>
                <a:gd name="connsiteY5" fmla="*/ 906459 h 1036320"/>
                <a:gd name="connsiteX6" fmla="*/ 1576810 w 2114568"/>
                <a:gd name="connsiteY6" fmla="*/ 1036320 h 1036320"/>
                <a:gd name="connsiteX7" fmla="*/ 129861 w 2114568"/>
                <a:gd name="connsiteY7" fmla="*/ 1036320 h 1036320"/>
                <a:gd name="connsiteX8" fmla="*/ 0 w 2114568"/>
                <a:gd name="connsiteY8" fmla="*/ 906459 h 1036320"/>
                <a:gd name="connsiteX9" fmla="*/ 0 w 2114568"/>
                <a:gd name="connsiteY9" fmla="*/ 129861 h 1036320"/>
                <a:gd name="connsiteX0" fmla="*/ 0 w 2114571"/>
                <a:gd name="connsiteY0" fmla="*/ 129861 h 1036320"/>
                <a:gd name="connsiteX1" fmla="*/ 129861 w 2114571"/>
                <a:gd name="connsiteY1" fmla="*/ 0 h 1036320"/>
                <a:gd name="connsiteX2" fmla="*/ 1576810 w 2114571"/>
                <a:gd name="connsiteY2" fmla="*/ 0 h 1036320"/>
                <a:gd name="connsiteX3" fmla="*/ 1811447 w 2114571"/>
                <a:gd name="connsiteY3" fmla="*/ 120336 h 1036320"/>
                <a:gd name="connsiteX4" fmla="*/ 2114550 w 2114571"/>
                <a:gd name="connsiteY4" fmla="*/ 509588 h 1036320"/>
                <a:gd name="connsiteX5" fmla="*/ 1706671 w 2114571"/>
                <a:gd name="connsiteY5" fmla="*/ 906459 h 1036320"/>
                <a:gd name="connsiteX6" fmla="*/ 1576810 w 2114571"/>
                <a:gd name="connsiteY6" fmla="*/ 1036320 h 1036320"/>
                <a:gd name="connsiteX7" fmla="*/ 129861 w 2114571"/>
                <a:gd name="connsiteY7" fmla="*/ 1036320 h 1036320"/>
                <a:gd name="connsiteX8" fmla="*/ 0 w 2114571"/>
                <a:gd name="connsiteY8" fmla="*/ 906459 h 1036320"/>
                <a:gd name="connsiteX9" fmla="*/ 0 w 2114571"/>
                <a:gd name="connsiteY9" fmla="*/ 129861 h 1036320"/>
                <a:gd name="connsiteX0" fmla="*/ 0 w 2114571"/>
                <a:gd name="connsiteY0" fmla="*/ 129861 h 1036320"/>
                <a:gd name="connsiteX1" fmla="*/ 129861 w 2114571"/>
                <a:gd name="connsiteY1" fmla="*/ 0 h 1036320"/>
                <a:gd name="connsiteX2" fmla="*/ 1576810 w 2114571"/>
                <a:gd name="connsiteY2" fmla="*/ 0 h 1036320"/>
                <a:gd name="connsiteX3" fmla="*/ 1811447 w 2114571"/>
                <a:gd name="connsiteY3" fmla="*/ 120336 h 1036320"/>
                <a:gd name="connsiteX4" fmla="*/ 2114550 w 2114571"/>
                <a:gd name="connsiteY4" fmla="*/ 509588 h 1036320"/>
                <a:gd name="connsiteX5" fmla="*/ 1706671 w 2114571"/>
                <a:gd name="connsiteY5" fmla="*/ 906459 h 1036320"/>
                <a:gd name="connsiteX6" fmla="*/ 1576810 w 2114571"/>
                <a:gd name="connsiteY6" fmla="*/ 1036320 h 1036320"/>
                <a:gd name="connsiteX7" fmla="*/ 129861 w 2114571"/>
                <a:gd name="connsiteY7" fmla="*/ 1036320 h 1036320"/>
                <a:gd name="connsiteX8" fmla="*/ 0 w 2114571"/>
                <a:gd name="connsiteY8" fmla="*/ 906459 h 1036320"/>
                <a:gd name="connsiteX9" fmla="*/ 0 w 2114571"/>
                <a:gd name="connsiteY9" fmla="*/ 129861 h 1036320"/>
                <a:gd name="connsiteX0" fmla="*/ 0 w 2114581"/>
                <a:gd name="connsiteY0" fmla="*/ 129861 h 1036320"/>
                <a:gd name="connsiteX1" fmla="*/ 129861 w 2114581"/>
                <a:gd name="connsiteY1" fmla="*/ 0 h 1036320"/>
                <a:gd name="connsiteX2" fmla="*/ 1576810 w 2114581"/>
                <a:gd name="connsiteY2" fmla="*/ 0 h 1036320"/>
                <a:gd name="connsiteX3" fmla="*/ 1811447 w 2114581"/>
                <a:gd name="connsiteY3" fmla="*/ 120336 h 1036320"/>
                <a:gd name="connsiteX4" fmla="*/ 2114550 w 2114581"/>
                <a:gd name="connsiteY4" fmla="*/ 509588 h 1036320"/>
                <a:gd name="connsiteX5" fmla="*/ 1706671 w 2114581"/>
                <a:gd name="connsiteY5" fmla="*/ 906459 h 1036320"/>
                <a:gd name="connsiteX6" fmla="*/ 1576810 w 2114581"/>
                <a:gd name="connsiteY6" fmla="*/ 1036320 h 1036320"/>
                <a:gd name="connsiteX7" fmla="*/ 129861 w 2114581"/>
                <a:gd name="connsiteY7" fmla="*/ 1036320 h 1036320"/>
                <a:gd name="connsiteX8" fmla="*/ 0 w 2114581"/>
                <a:gd name="connsiteY8" fmla="*/ 906459 h 1036320"/>
                <a:gd name="connsiteX9" fmla="*/ 0 w 2114581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06671 w 2114586"/>
                <a:gd name="connsiteY5" fmla="*/ 906459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06671 w 2114586"/>
                <a:gd name="connsiteY5" fmla="*/ 906459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06671 w 2114586"/>
                <a:gd name="connsiteY5" fmla="*/ 906459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49534 w 2114586"/>
                <a:gd name="connsiteY5" fmla="*/ 930271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49534 w 2114586"/>
                <a:gd name="connsiteY5" fmla="*/ 930271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49534 w 2114586"/>
                <a:gd name="connsiteY5" fmla="*/ 930271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98"/>
                <a:gd name="connsiteY0" fmla="*/ 129861 h 1036320"/>
                <a:gd name="connsiteX1" fmla="*/ 129861 w 2114598"/>
                <a:gd name="connsiteY1" fmla="*/ 0 h 1036320"/>
                <a:gd name="connsiteX2" fmla="*/ 1576810 w 2114598"/>
                <a:gd name="connsiteY2" fmla="*/ 0 h 1036320"/>
                <a:gd name="connsiteX3" fmla="*/ 1811447 w 2114598"/>
                <a:gd name="connsiteY3" fmla="*/ 120336 h 1036320"/>
                <a:gd name="connsiteX4" fmla="*/ 2114550 w 2114598"/>
                <a:gd name="connsiteY4" fmla="*/ 509588 h 1036320"/>
                <a:gd name="connsiteX5" fmla="*/ 1782871 w 2114598"/>
                <a:gd name="connsiteY5" fmla="*/ 939796 h 1036320"/>
                <a:gd name="connsiteX6" fmla="*/ 1576810 w 2114598"/>
                <a:gd name="connsiteY6" fmla="*/ 1036320 h 1036320"/>
                <a:gd name="connsiteX7" fmla="*/ 129861 w 2114598"/>
                <a:gd name="connsiteY7" fmla="*/ 1036320 h 1036320"/>
                <a:gd name="connsiteX8" fmla="*/ 0 w 2114598"/>
                <a:gd name="connsiteY8" fmla="*/ 906459 h 1036320"/>
                <a:gd name="connsiteX9" fmla="*/ 0 w 2114598"/>
                <a:gd name="connsiteY9" fmla="*/ 129861 h 1036320"/>
                <a:gd name="connsiteX0" fmla="*/ 0 w 2114598"/>
                <a:gd name="connsiteY0" fmla="*/ 129861 h 1036320"/>
                <a:gd name="connsiteX1" fmla="*/ 129861 w 2114598"/>
                <a:gd name="connsiteY1" fmla="*/ 0 h 1036320"/>
                <a:gd name="connsiteX2" fmla="*/ 1576810 w 2114598"/>
                <a:gd name="connsiteY2" fmla="*/ 0 h 1036320"/>
                <a:gd name="connsiteX3" fmla="*/ 1811447 w 2114598"/>
                <a:gd name="connsiteY3" fmla="*/ 120336 h 1036320"/>
                <a:gd name="connsiteX4" fmla="*/ 2114550 w 2114598"/>
                <a:gd name="connsiteY4" fmla="*/ 509588 h 1036320"/>
                <a:gd name="connsiteX5" fmla="*/ 1782871 w 2114598"/>
                <a:gd name="connsiteY5" fmla="*/ 939796 h 1036320"/>
                <a:gd name="connsiteX6" fmla="*/ 1576810 w 2114598"/>
                <a:gd name="connsiteY6" fmla="*/ 1036320 h 1036320"/>
                <a:gd name="connsiteX7" fmla="*/ 129861 w 2114598"/>
                <a:gd name="connsiteY7" fmla="*/ 1036320 h 1036320"/>
                <a:gd name="connsiteX8" fmla="*/ 0 w 2114598"/>
                <a:gd name="connsiteY8" fmla="*/ 906459 h 1036320"/>
                <a:gd name="connsiteX9" fmla="*/ 0 w 2114598"/>
                <a:gd name="connsiteY9" fmla="*/ 129861 h 1036320"/>
                <a:gd name="connsiteX0" fmla="*/ 0 w 2114614"/>
                <a:gd name="connsiteY0" fmla="*/ 129861 h 1036320"/>
                <a:gd name="connsiteX1" fmla="*/ 129861 w 2114614"/>
                <a:gd name="connsiteY1" fmla="*/ 0 h 1036320"/>
                <a:gd name="connsiteX2" fmla="*/ 1576810 w 2114614"/>
                <a:gd name="connsiteY2" fmla="*/ 0 h 1036320"/>
                <a:gd name="connsiteX3" fmla="*/ 1811447 w 2114614"/>
                <a:gd name="connsiteY3" fmla="*/ 120336 h 1036320"/>
                <a:gd name="connsiteX4" fmla="*/ 2114550 w 2114614"/>
                <a:gd name="connsiteY4" fmla="*/ 509588 h 1036320"/>
                <a:gd name="connsiteX5" fmla="*/ 1782871 w 2114614"/>
                <a:gd name="connsiteY5" fmla="*/ 939796 h 1036320"/>
                <a:gd name="connsiteX6" fmla="*/ 1576810 w 2114614"/>
                <a:gd name="connsiteY6" fmla="*/ 1036320 h 1036320"/>
                <a:gd name="connsiteX7" fmla="*/ 129861 w 2114614"/>
                <a:gd name="connsiteY7" fmla="*/ 1036320 h 1036320"/>
                <a:gd name="connsiteX8" fmla="*/ 0 w 2114614"/>
                <a:gd name="connsiteY8" fmla="*/ 906459 h 1036320"/>
                <a:gd name="connsiteX9" fmla="*/ 0 w 2114614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82871 w 2114586"/>
                <a:gd name="connsiteY5" fmla="*/ 939796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806683 w 2114586"/>
                <a:gd name="connsiteY5" fmla="*/ 944558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731"/>
                <a:gd name="connsiteY0" fmla="*/ 129861 h 1036320"/>
                <a:gd name="connsiteX1" fmla="*/ 129861 w 2114731"/>
                <a:gd name="connsiteY1" fmla="*/ 0 h 1036320"/>
                <a:gd name="connsiteX2" fmla="*/ 1576810 w 2114731"/>
                <a:gd name="connsiteY2" fmla="*/ 0 h 1036320"/>
                <a:gd name="connsiteX3" fmla="*/ 1811447 w 2114731"/>
                <a:gd name="connsiteY3" fmla="*/ 120336 h 1036320"/>
                <a:gd name="connsiteX4" fmla="*/ 2114550 w 2114731"/>
                <a:gd name="connsiteY4" fmla="*/ 509588 h 1036320"/>
                <a:gd name="connsiteX5" fmla="*/ 1806683 w 2114731"/>
                <a:gd name="connsiteY5" fmla="*/ 944558 h 1036320"/>
                <a:gd name="connsiteX6" fmla="*/ 1576810 w 2114731"/>
                <a:gd name="connsiteY6" fmla="*/ 1036320 h 1036320"/>
                <a:gd name="connsiteX7" fmla="*/ 129861 w 2114731"/>
                <a:gd name="connsiteY7" fmla="*/ 1036320 h 1036320"/>
                <a:gd name="connsiteX8" fmla="*/ 0 w 2114731"/>
                <a:gd name="connsiteY8" fmla="*/ 906459 h 1036320"/>
                <a:gd name="connsiteX9" fmla="*/ 0 w 2114731"/>
                <a:gd name="connsiteY9" fmla="*/ 129861 h 1036320"/>
                <a:gd name="connsiteX0" fmla="*/ 0 w 2143202"/>
                <a:gd name="connsiteY0" fmla="*/ 129861 h 1036320"/>
                <a:gd name="connsiteX1" fmla="*/ 129861 w 2143202"/>
                <a:gd name="connsiteY1" fmla="*/ 0 h 1036320"/>
                <a:gd name="connsiteX2" fmla="*/ 1576810 w 2143202"/>
                <a:gd name="connsiteY2" fmla="*/ 0 h 1036320"/>
                <a:gd name="connsiteX3" fmla="*/ 1811447 w 2143202"/>
                <a:gd name="connsiteY3" fmla="*/ 120336 h 1036320"/>
                <a:gd name="connsiteX4" fmla="*/ 2143125 w 2143202"/>
                <a:gd name="connsiteY4" fmla="*/ 509588 h 1036320"/>
                <a:gd name="connsiteX5" fmla="*/ 1806683 w 2143202"/>
                <a:gd name="connsiteY5" fmla="*/ 944558 h 1036320"/>
                <a:gd name="connsiteX6" fmla="*/ 1576810 w 2143202"/>
                <a:gd name="connsiteY6" fmla="*/ 1036320 h 1036320"/>
                <a:gd name="connsiteX7" fmla="*/ 129861 w 2143202"/>
                <a:gd name="connsiteY7" fmla="*/ 1036320 h 1036320"/>
                <a:gd name="connsiteX8" fmla="*/ 0 w 2143202"/>
                <a:gd name="connsiteY8" fmla="*/ 906459 h 1036320"/>
                <a:gd name="connsiteX9" fmla="*/ 0 w 2143202"/>
                <a:gd name="connsiteY9" fmla="*/ 129861 h 1036320"/>
                <a:gd name="connsiteX0" fmla="*/ 0 w 2143202"/>
                <a:gd name="connsiteY0" fmla="*/ 129861 h 1036320"/>
                <a:gd name="connsiteX1" fmla="*/ 129861 w 2143202"/>
                <a:gd name="connsiteY1" fmla="*/ 0 h 1036320"/>
                <a:gd name="connsiteX2" fmla="*/ 1576810 w 2143202"/>
                <a:gd name="connsiteY2" fmla="*/ 0 h 1036320"/>
                <a:gd name="connsiteX3" fmla="*/ 1840022 w 2143202"/>
                <a:gd name="connsiteY3" fmla="*/ 107636 h 1036320"/>
                <a:gd name="connsiteX4" fmla="*/ 2143125 w 2143202"/>
                <a:gd name="connsiteY4" fmla="*/ 509588 h 1036320"/>
                <a:gd name="connsiteX5" fmla="*/ 1806683 w 2143202"/>
                <a:gd name="connsiteY5" fmla="*/ 944558 h 1036320"/>
                <a:gd name="connsiteX6" fmla="*/ 1576810 w 2143202"/>
                <a:gd name="connsiteY6" fmla="*/ 1036320 h 1036320"/>
                <a:gd name="connsiteX7" fmla="*/ 129861 w 2143202"/>
                <a:gd name="connsiteY7" fmla="*/ 1036320 h 1036320"/>
                <a:gd name="connsiteX8" fmla="*/ 0 w 2143202"/>
                <a:gd name="connsiteY8" fmla="*/ 906459 h 1036320"/>
                <a:gd name="connsiteX9" fmla="*/ 0 w 2143202"/>
                <a:gd name="connsiteY9" fmla="*/ 129861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43202" h="1036320">
                  <a:moveTo>
                    <a:pt x="0" y="129861"/>
                  </a:moveTo>
                  <a:cubicBezTo>
                    <a:pt x="0" y="58141"/>
                    <a:pt x="58141" y="0"/>
                    <a:pt x="129861" y="0"/>
                  </a:cubicBezTo>
                  <a:lnTo>
                    <a:pt x="1576810" y="0"/>
                  </a:lnTo>
                  <a:cubicBezTo>
                    <a:pt x="1648530" y="0"/>
                    <a:pt x="1782872" y="69254"/>
                    <a:pt x="1840022" y="107636"/>
                  </a:cubicBezTo>
                  <a:cubicBezTo>
                    <a:pt x="2052180" y="223100"/>
                    <a:pt x="2145278" y="375075"/>
                    <a:pt x="2143125" y="509588"/>
                  </a:cubicBezTo>
                  <a:cubicBezTo>
                    <a:pt x="2145278" y="633941"/>
                    <a:pt x="2104568" y="794805"/>
                    <a:pt x="1806683" y="944558"/>
                  </a:cubicBezTo>
                  <a:cubicBezTo>
                    <a:pt x="1720959" y="1021040"/>
                    <a:pt x="1648530" y="1036320"/>
                    <a:pt x="1576810" y="1036320"/>
                  </a:cubicBezTo>
                  <a:lnTo>
                    <a:pt x="129861" y="1036320"/>
                  </a:lnTo>
                  <a:cubicBezTo>
                    <a:pt x="58141" y="1036320"/>
                    <a:pt x="0" y="978179"/>
                    <a:pt x="0" y="906459"/>
                  </a:cubicBezTo>
                  <a:lnTo>
                    <a:pt x="0" y="129861"/>
                  </a:lnTo>
                  <a:close/>
                </a:path>
              </a:pathLst>
            </a:custGeom>
            <a:solidFill>
              <a:srgbClr val="663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5400000" flipH="1">
              <a:off x="5541745" y="2869661"/>
              <a:ext cx="5109028" cy="1408957"/>
            </a:xfrm>
            <a:custGeom>
              <a:avLst/>
              <a:gdLst>
                <a:gd name="connsiteX0" fmla="*/ 5051503 w 5428342"/>
                <a:gd name="connsiteY0" fmla="*/ 225265 h 1497017"/>
                <a:gd name="connsiteX1" fmla="*/ 5175324 w 5428342"/>
                <a:gd name="connsiteY1" fmla="*/ 349086 h 1497017"/>
                <a:gd name="connsiteX2" fmla="*/ 5175324 w 5428342"/>
                <a:gd name="connsiteY2" fmla="*/ 748509 h 1497017"/>
                <a:gd name="connsiteX3" fmla="*/ 5174003 w 5428342"/>
                <a:gd name="connsiteY3" fmla="*/ 748509 h 1497017"/>
                <a:gd name="connsiteX4" fmla="*/ 5174003 w 5428342"/>
                <a:gd name="connsiteY4" fmla="*/ 748509 h 1497017"/>
                <a:gd name="connsiteX5" fmla="*/ 5175323 w 5428342"/>
                <a:gd name="connsiteY5" fmla="*/ 748509 h 1497017"/>
                <a:gd name="connsiteX6" fmla="*/ 5175323 w 5428342"/>
                <a:gd name="connsiteY6" fmla="*/ 1147932 h 1497017"/>
                <a:gd name="connsiteX7" fmla="*/ 5051502 w 5428342"/>
                <a:gd name="connsiteY7" fmla="*/ 1271753 h 1497017"/>
                <a:gd name="connsiteX8" fmla="*/ 4181935 w 5428342"/>
                <a:gd name="connsiteY8" fmla="*/ 1271753 h 1497017"/>
                <a:gd name="connsiteX9" fmla="*/ 3733494 w 5428342"/>
                <a:gd name="connsiteY9" fmla="*/ 1271753 h 1497017"/>
                <a:gd name="connsiteX10" fmla="*/ 3639436 w 5428342"/>
                <a:gd name="connsiteY10" fmla="*/ 1271753 h 1497017"/>
                <a:gd name="connsiteX11" fmla="*/ 3514076 w 5428342"/>
                <a:gd name="connsiteY11" fmla="*/ 1244454 h 1497017"/>
                <a:gd name="connsiteX12" fmla="*/ 3342954 w 5428342"/>
                <a:gd name="connsiteY12" fmla="*/ 1141461 h 1497017"/>
                <a:gd name="connsiteX13" fmla="*/ 3326962 w 5428342"/>
                <a:gd name="connsiteY13" fmla="*/ 1131780 h 1497017"/>
                <a:gd name="connsiteX14" fmla="*/ 2818407 w 5428342"/>
                <a:gd name="connsiteY14" fmla="*/ 838338 h 1497017"/>
                <a:gd name="connsiteX15" fmla="*/ 2609938 w 5428342"/>
                <a:gd name="connsiteY15" fmla="*/ 838338 h 1497017"/>
                <a:gd name="connsiteX16" fmla="*/ 1984645 w 5428342"/>
                <a:gd name="connsiteY16" fmla="*/ 1199139 h 1497017"/>
                <a:gd name="connsiteX17" fmla="*/ 1981719 w 5428342"/>
                <a:gd name="connsiteY17" fmla="*/ 1199139 h 1497017"/>
                <a:gd name="connsiteX18" fmla="*/ 1906428 w 5428342"/>
                <a:gd name="connsiteY18" fmla="*/ 1244454 h 1497017"/>
                <a:gd name="connsiteX19" fmla="*/ 1781068 w 5428342"/>
                <a:gd name="connsiteY19" fmla="*/ 1271753 h 1497017"/>
                <a:gd name="connsiteX20" fmla="*/ 1734358 w 5428342"/>
                <a:gd name="connsiteY20" fmla="*/ 1271753 h 1497017"/>
                <a:gd name="connsiteX21" fmla="*/ 1238568 w 5428342"/>
                <a:gd name="connsiteY21" fmla="*/ 1271753 h 1497017"/>
                <a:gd name="connsiteX22" fmla="*/ 376844 w 5428342"/>
                <a:gd name="connsiteY22" fmla="*/ 1271753 h 1497017"/>
                <a:gd name="connsiteX23" fmla="*/ 253023 w 5428342"/>
                <a:gd name="connsiteY23" fmla="*/ 1147932 h 1497017"/>
                <a:gd name="connsiteX24" fmla="*/ 253023 w 5428342"/>
                <a:gd name="connsiteY24" fmla="*/ 851378 h 1497017"/>
                <a:gd name="connsiteX25" fmla="*/ 252910 w 5428342"/>
                <a:gd name="connsiteY25" fmla="*/ 851378 h 1497017"/>
                <a:gd name="connsiteX26" fmla="*/ 252910 w 5428342"/>
                <a:gd name="connsiteY26" fmla="*/ 645638 h 1497017"/>
                <a:gd name="connsiteX27" fmla="*/ 253024 w 5428342"/>
                <a:gd name="connsiteY27" fmla="*/ 645638 h 1497017"/>
                <a:gd name="connsiteX28" fmla="*/ 253024 w 5428342"/>
                <a:gd name="connsiteY28" fmla="*/ 349086 h 1497017"/>
                <a:gd name="connsiteX29" fmla="*/ 376845 w 5428342"/>
                <a:gd name="connsiteY29" fmla="*/ 225265 h 1497017"/>
                <a:gd name="connsiteX30" fmla="*/ 1238569 w 5428342"/>
                <a:gd name="connsiteY30" fmla="*/ 225265 h 1497017"/>
                <a:gd name="connsiteX31" fmla="*/ 1734359 w 5428342"/>
                <a:gd name="connsiteY31" fmla="*/ 225265 h 1497017"/>
                <a:gd name="connsiteX32" fmla="*/ 1781069 w 5428342"/>
                <a:gd name="connsiteY32" fmla="*/ 225265 h 1497017"/>
                <a:gd name="connsiteX33" fmla="*/ 1906429 w 5428342"/>
                <a:gd name="connsiteY33" fmla="*/ 252564 h 1497017"/>
                <a:gd name="connsiteX34" fmla="*/ 1981720 w 5428342"/>
                <a:gd name="connsiteY34" fmla="*/ 297879 h 1497017"/>
                <a:gd name="connsiteX35" fmla="*/ 1984646 w 5428342"/>
                <a:gd name="connsiteY35" fmla="*/ 297879 h 1497017"/>
                <a:gd name="connsiteX36" fmla="*/ 2609939 w 5428342"/>
                <a:gd name="connsiteY36" fmla="*/ 658680 h 1497017"/>
                <a:gd name="connsiteX37" fmla="*/ 2818408 w 5428342"/>
                <a:gd name="connsiteY37" fmla="*/ 658680 h 1497017"/>
                <a:gd name="connsiteX38" fmla="*/ 3326963 w 5428342"/>
                <a:gd name="connsiteY38" fmla="*/ 365238 h 1497017"/>
                <a:gd name="connsiteX39" fmla="*/ 3342955 w 5428342"/>
                <a:gd name="connsiteY39" fmla="*/ 355557 h 1497017"/>
                <a:gd name="connsiteX40" fmla="*/ 3514076 w 5428342"/>
                <a:gd name="connsiteY40" fmla="*/ 252564 h 1497017"/>
                <a:gd name="connsiteX41" fmla="*/ 3639436 w 5428342"/>
                <a:gd name="connsiteY41" fmla="*/ 225265 h 1497017"/>
                <a:gd name="connsiteX42" fmla="*/ 3733495 w 5428342"/>
                <a:gd name="connsiteY42" fmla="*/ 225265 h 1497017"/>
                <a:gd name="connsiteX43" fmla="*/ 4181936 w 5428342"/>
                <a:gd name="connsiteY43" fmla="*/ 225265 h 1497017"/>
                <a:gd name="connsiteX44" fmla="*/ 3605041 w 5428342"/>
                <a:gd name="connsiteY44" fmla="*/ 0 h 1497017"/>
                <a:gd name="connsiteX45" fmla="*/ 3392166 w 5428342"/>
                <a:gd name="connsiteY45" fmla="*/ 58972 h 1497017"/>
                <a:gd name="connsiteX46" fmla="*/ 2818407 w 5428342"/>
                <a:gd name="connsiteY46" fmla="*/ 395057 h 1497017"/>
                <a:gd name="connsiteX47" fmla="*/ 2609938 w 5428342"/>
                <a:gd name="connsiteY47" fmla="*/ 395057 h 1497017"/>
                <a:gd name="connsiteX48" fmla="*/ 2214473 w 5428342"/>
                <a:gd name="connsiteY48" fmla="*/ 166869 h 1497017"/>
                <a:gd name="connsiteX49" fmla="*/ 2121315 w 5428342"/>
                <a:gd name="connsiteY49" fmla="*/ 109372 h 1497017"/>
                <a:gd name="connsiteX50" fmla="*/ 2037624 w 5428342"/>
                <a:gd name="connsiteY50" fmla="*/ 58972 h 1497017"/>
                <a:gd name="connsiteX51" fmla="*/ 1824749 w 5428342"/>
                <a:gd name="connsiteY51" fmla="*/ 0 h 1497017"/>
                <a:gd name="connsiteX52" fmla="*/ 1230424 w 5428342"/>
                <a:gd name="connsiteY52" fmla="*/ 849 h 1497017"/>
                <a:gd name="connsiteX53" fmla="*/ 1230424 w 5428342"/>
                <a:gd name="connsiteY53" fmla="*/ 2413 h 1497017"/>
                <a:gd name="connsiteX54" fmla="*/ 133438 w 5428342"/>
                <a:gd name="connsiteY54" fmla="*/ 2413 h 1497017"/>
                <a:gd name="connsiteX55" fmla="*/ 0 w 5428342"/>
                <a:gd name="connsiteY55" fmla="*/ 135851 h 1497017"/>
                <a:gd name="connsiteX56" fmla="*/ 0 w 5428342"/>
                <a:gd name="connsiteY56" fmla="*/ 914375 h 1497017"/>
                <a:gd name="connsiteX57" fmla="*/ 0 w 5428342"/>
                <a:gd name="connsiteY57" fmla="*/ 1363579 h 1497017"/>
                <a:gd name="connsiteX58" fmla="*/ 133438 w 5428342"/>
                <a:gd name="connsiteY58" fmla="*/ 1497017 h 1497017"/>
                <a:gd name="connsiteX59" fmla="*/ 1686405 w 5428342"/>
                <a:gd name="connsiteY59" fmla="*/ 1497017 h 1497017"/>
                <a:gd name="connsiteX60" fmla="*/ 1686405 w 5428342"/>
                <a:gd name="connsiteY60" fmla="*/ 1496820 h 1497017"/>
                <a:gd name="connsiteX61" fmla="*/ 1824749 w 5428342"/>
                <a:gd name="connsiteY61" fmla="*/ 1497017 h 1497017"/>
                <a:gd name="connsiteX62" fmla="*/ 2037624 w 5428342"/>
                <a:gd name="connsiteY62" fmla="*/ 1438045 h 1497017"/>
                <a:gd name="connsiteX63" fmla="*/ 2121315 w 5428342"/>
                <a:gd name="connsiteY63" fmla="*/ 1387645 h 1497017"/>
                <a:gd name="connsiteX64" fmla="*/ 2154423 w 5428342"/>
                <a:gd name="connsiteY64" fmla="*/ 1367211 h 1497017"/>
                <a:gd name="connsiteX65" fmla="*/ 2609938 w 5428342"/>
                <a:gd name="connsiteY65" fmla="*/ 1104373 h 1497017"/>
                <a:gd name="connsiteX66" fmla="*/ 2818407 w 5428342"/>
                <a:gd name="connsiteY66" fmla="*/ 1104373 h 1497017"/>
                <a:gd name="connsiteX67" fmla="*/ 3119246 w 5428342"/>
                <a:gd name="connsiteY67" fmla="*/ 1277961 h 1497017"/>
                <a:gd name="connsiteX68" fmla="*/ 3119246 w 5428342"/>
                <a:gd name="connsiteY68" fmla="*/ 1280155 h 1497017"/>
                <a:gd name="connsiteX69" fmla="*/ 3180682 w 5428342"/>
                <a:gd name="connsiteY69" fmla="*/ 1317854 h 1497017"/>
                <a:gd name="connsiteX70" fmla="*/ 3377450 w 5428342"/>
                <a:gd name="connsiteY70" fmla="*/ 1438045 h 1497017"/>
                <a:gd name="connsiteX71" fmla="*/ 3590324 w 5428342"/>
                <a:gd name="connsiteY71" fmla="*/ 1497017 h 1497017"/>
                <a:gd name="connsiteX72" fmla="*/ 3630476 w 5428342"/>
                <a:gd name="connsiteY72" fmla="*/ 1496960 h 1497017"/>
                <a:gd name="connsiteX73" fmla="*/ 3630476 w 5428342"/>
                <a:gd name="connsiteY73" fmla="*/ 1497017 h 1497017"/>
                <a:gd name="connsiteX74" fmla="*/ 5294904 w 5428342"/>
                <a:gd name="connsiteY74" fmla="*/ 1497017 h 1497017"/>
                <a:gd name="connsiteX75" fmla="*/ 5428342 w 5428342"/>
                <a:gd name="connsiteY75" fmla="*/ 1363579 h 1497017"/>
                <a:gd name="connsiteX76" fmla="*/ 5428342 w 5428342"/>
                <a:gd name="connsiteY76" fmla="*/ 914375 h 1497017"/>
                <a:gd name="connsiteX77" fmla="*/ 5428342 w 5428342"/>
                <a:gd name="connsiteY77" fmla="*/ 135851 h 1497017"/>
                <a:gd name="connsiteX78" fmla="*/ 5294904 w 5428342"/>
                <a:gd name="connsiteY78" fmla="*/ 2413 h 149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428342" h="1497017">
                  <a:moveTo>
                    <a:pt x="5051503" y="225265"/>
                  </a:moveTo>
                  <a:cubicBezTo>
                    <a:pt x="5119887" y="225265"/>
                    <a:pt x="5175324" y="280702"/>
                    <a:pt x="5175324" y="349086"/>
                  </a:cubicBezTo>
                  <a:lnTo>
                    <a:pt x="5175324" y="748509"/>
                  </a:lnTo>
                  <a:lnTo>
                    <a:pt x="5174003" y="748509"/>
                  </a:lnTo>
                  <a:lnTo>
                    <a:pt x="5174003" y="748509"/>
                  </a:lnTo>
                  <a:lnTo>
                    <a:pt x="5175323" y="748509"/>
                  </a:lnTo>
                  <a:lnTo>
                    <a:pt x="5175323" y="1147932"/>
                  </a:lnTo>
                  <a:cubicBezTo>
                    <a:pt x="5175323" y="1216316"/>
                    <a:pt x="5119886" y="1271753"/>
                    <a:pt x="5051502" y="1271753"/>
                  </a:cubicBezTo>
                  <a:lnTo>
                    <a:pt x="4181935" y="1271753"/>
                  </a:lnTo>
                  <a:lnTo>
                    <a:pt x="3733494" y="1271753"/>
                  </a:lnTo>
                  <a:lnTo>
                    <a:pt x="3639436" y="1271753"/>
                  </a:lnTo>
                  <a:cubicBezTo>
                    <a:pt x="3606696" y="1267479"/>
                    <a:pt x="3543196" y="1263204"/>
                    <a:pt x="3514076" y="1244454"/>
                  </a:cubicBezTo>
                  <a:cubicBezTo>
                    <a:pt x="3453199" y="1208094"/>
                    <a:pt x="3396266" y="1173732"/>
                    <a:pt x="3342954" y="1141461"/>
                  </a:cubicBezTo>
                  <a:lnTo>
                    <a:pt x="3326962" y="1131780"/>
                  </a:lnTo>
                  <a:lnTo>
                    <a:pt x="2818407" y="838338"/>
                  </a:lnTo>
                  <a:cubicBezTo>
                    <a:pt x="2761246" y="806413"/>
                    <a:pt x="2667099" y="806413"/>
                    <a:pt x="2609938" y="838338"/>
                  </a:cubicBezTo>
                  <a:lnTo>
                    <a:pt x="1984645" y="1199139"/>
                  </a:lnTo>
                  <a:lnTo>
                    <a:pt x="1981719" y="1199139"/>
                  </a:lnTo>
                  <a:lnTo>
                    <a:pt x="1906428" y="1244454"/>
                  </a:lnTo>
                  <a:cubicBezTo>
                    <a:pt x="1877307" y="1263204"/>
                    <a:pt x="1813808" y="1267479"/>
                    <a:pt x="1781068" y="1271753"/>
                  </a:cubicBezTo>
                  <a:lnTo>
                    <a:pt x="1734358" y="1271753"/>
                  </a:lnTo>
                  <a:lnTo>
                    <a:pt x="1238568" y="1271753"/>
                  </a:lnTo>
                  <a:lnTo>
                    <a:pt x="376844" y="1271753"/>
                  </a:lnTo>
                  <a:cubicBezTo>
                    <a:pt x="308460" y="1271753"/>
                    <a:pt x="253023" y="1216316"/>
                    <a:pt x="253023" y="1147932"/>
                  </a:cubicBezTo>
                  <a:lnTo>
                    <a:pt x="253023" y="851378"/>
                  </a:lnTo>
                  <a:lnTo>
                    <a:pt x="252910" y="851378"/>
                  </a:lnTo>
                  <a:lnTo>
                    <a:pt x="252910" y="645638"/>
                  </a:lnTo>
                  <a:lnTo>
                    <a:pt x="253024" y="645638"/>
                  </a:lnTo>
                  <a:lnTo>
                    <a:pt x="253024" y="349086"/>
                  </a:lnTo>
                  <a:cubicBezTo>
                    <a:pt x="253024" y="280702"/>
                    <a:pt x="308461" y="225265"/>
                    <a:pt x="376845" y="225265"/>
                  </a:cubicBezTo>
                  <a:lnTo>
                    <a:pt x="1238569" y="225265"/>
                  </a:lnTo>
                  <a:lnTo>
                    <a:pt x="1734359" y="225265"/>
                  </a:lnTo>
                  <a:lnTo>
                    <a:pt x="1781069" y="225265"/>
                  </a:lnTo>
                  <a:cubicBezTo>
                    <a:pt x="1813808" y="229540"/>
                    <a:pt x="1877308" y="233814"/>
                    <a:pt x="1906429" y="252564"/>
                  </a:cubicBezTo>
                  <a:lnTo>
                    <a:pt x="1981720" y="297879"/>
                  </a:lnTo>
                  <a:lnTo>
                    <a:pt x="1984646" y="297879"/>
                  </a:lnTo>
                  <a:lnTo>
                    <a:pt x="2609939" y="658680"/>
                  </a:lnTo>
                  <a:cubicBezTo>
                    <a:pt x="2667099" y="690605"/>
                    <a:pt x="2761247" y="690605"/>
                    <a:pt x="2818408" y="658680"/>
                  </a:cubicBezTo>
                  <a:lnTo>
                    <a:pt x="3326963" y="365238"/>
                  </a:lnTo>
                  <a:lnTo>
                    <a:pt x="3342955" y="355557"/>
                  </a:lnTo>
                  <a:cubicBezTo>
                    <a:pt x="3396266" y="323286"/>
                    <a:pt x="3453200" y="288924"/>
                    <a:pt x="3514076" y="252564"/>
                  </a:cubicBezTo>
                  <a:cubicBezTo>
                    <a:pt x="3543197" y="233814"/>
                    <a:pt x="3606697" y="229540"/>
                    <a:pt x="3639436" y="225265"/>
                  </a:cubicBezTo>
                  <a:lnTo>
                    <a:pt x="3733495" y="225265"/>
                  </a:lnTo>
                  <a:lnTo>
                    <a:pt x="4181936" y="225265"/>
                  </a:lnTo>
                  <a:close/>
                  <a:moveTo>
                    <a:pt x="3605041" y="0"/>
                  </a:moveTo>
                  <a:cubicBezTo>
                    <a:pt x="3490656" y="2769"/>
                    <a:pt x="3467950" y="22427"/>
                    <a:pt x="3392166" y="58972"/>
                  </a:cubicBezTo>
                  <a:cubicBezTo>
                    <a:pt x="3279295" y="124100"/>
                    <a:pt x="2948779" y="339043"/>
                    <a:pt x="2818407" y="395057"/>
                  </a:cubicBezTo>
                  <a:cubicBezTo>
                    <a:pt x="2688036" y="451071"/>
                    <a:pt x="2667099" y="428663"/>
                    <a:pt x="2609938" y="395057"/>
                  </a:cubicBezTo>
                  <a:lnTo>
                    <a:pt x="2214473" y="166869"/>
                  </a:lnTo>
                  <a:lnTo>
                    <a:pt x="2121315" y="109372"/>
                  </a:lnTo>
                  <a:cubicBezTo>
                    <a:pt x="2087603" y="88662"/>
                    <a:pt x="2058788" y="71184"/>
                    <a:pt x="2037624" y="58972"/>
                  </a:cubicBezTo>
                  <a:cubicBezTo>
                    <a:pt x="1961840" y="22427"/>
                    <a:pt x="1939134" y="2769"/>
                    <a:pt x="1824749" y="0"/>
                  </a:cubicBezTo>
                  <a:lnTo>
                    <a:pt x="1230424" y="849"/>
                  </a:lnTo>
                  <a:lnTo>
                    <a:pt x="1230424" y="2413"/>
                  </a:lnTo>
                  <a:lnTo>
                    <a:pt x="133438" y="2413"/>
                  </a:lnTo>
                  <a:cubicBezTo>
                    <a:pt x="59742" y="2413"/>
                    <a:pt x="0" y="62155"/>
                    <a:pt x="0" y="135851"/>
                  </a:cubicBezTo>
                  <a:lnTo>
                    <a:pt x="0" y="914375"/>
                  </a:lnTo>
                  <a:lnTo>
                    <a:pt x="0" y="1363579"/>
                  </a:lnTo>
                  <a:cubicBezTo>
                    <a:pt x="0" y="1437275"/>
                    <a:pt x="59742" y="1497017"/>
                    <a:pt x="133438" y="1497017"/>
                  </a:cubicBezTo>
                  <a:lnTo>
                    <a:pt x="1686405" y="1497017"/>
                  </a:lnTo>
                  <a:lnTo>
                    <a:pt x="1686405" y="1496820"/>
                  </a:lnTo>
                  <a:lnTo>
                    <a:pt x="1824749" y="1497017"/>
                  </a:lnTo>
                  <a:cubicBezTo>
                    <a:pt x="1939134" y="1494248"/>
                    <a:pt x="1961840" y="1474590"/>
                    <a:pt x="2037624" y="1438045"/>
                  </a:cubicBezTo>
                  <a:cubicBezTo>
                    <a:pt x="2058788" y="1425834"/>
                    <a:pt x="2087603" y="1408355"/>
                    <a:pt x="2121315" y="1387645"/>
                  </a:cubicBezTo>
                  <a:lnTo>
                    <a:pt x="2154423" y="1367211"/>
                  </a:lnTo>
                  <a:lnTo>
                    <a:pt x="2609938" y="1104373"/>
                  </a:lnTo>
                  <a:cubicBezTo>
                    <a:pt x="2667099" y="1070767"/>
                    <a:pt x="2761246" y="1070767"/>
                    <a:pt x="2818407" y="1104373"/>
                  </a:cubicBezTo>
                  <a:lnTo>
                    <a:pt x="3119246" y="1277961"/>
                  </a:lnTo>
                  <a:lnTo>
                    <a:pt x="3119246" y="1280155"/>
                  </a:lnTo>
                  <a:lnTo>
                    <a:pt x="3180682" y="1317854"/>
                  </a:lnTo>
                  <a:cubicBezTo>
                    <a:pt x="3262190" y="1368131"/>
                    <a:pt x="3335123" y="1413622"/>
                    <a:pt x="3377450" y="1438045"/>
                  </a:cubicBezTo>
                  <a:cubicBezTo>
                    <a:pt x="3453233" y="1474590"/>
                    <a:pt x="3475939" y="1494248"/>
                    <a:pt x="3590324" y="1497017"/>
                  </a:cubicBezTo>
                  <a:lnTo>
                    <a:pt x="3630476" y="1496960"/>
                  </a:lnTo>
                  <a:lnTo>
                    <a:pt x="3630476" y="1497017"/>
                  </a:lnTo>
                  <a:lnTo>
                    <a:pt x="5294904" y="1497017"/>
                  </a:lnTo>
                  <a:cubicBezTo>
                    <a:pt x="5368600" y="1497017"/>
                    <a:pt x="5428342" y="1437275"/>
                    <a:pt x="5428342" y="1363579"/>
                  </a:cubicBezTo>
                  <a:lnTo>
                    <a:pt x="5428342" y="914375"/>
                  </a:lnTo>
                  <a:lnTo>
                    <a:pt x="5428342" y="135851"/>
                  </a:lnTo>
                  <a:cubicBezTo>
                    <a:pt x="5428342" y="62155"/>
                    <a:pt x="5368600" y="2413"/>
                    <a:pt x="5294904" y="241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AEAEA"/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5400000" flipH="1">
              <a:off x="5541745" y="2869661"/>
              <a:ext cx="5109028" cy="1408957"/>
            </a:xfrm>
            <a:custGeom>
              <a:avLst/>
              <a:gdLst>
                <a:gd name="connsiteX0" fmla="*/ 5428342 w 5428342"/>
                <a:gd name="connsiteY0" fmla="*/ 1363579 h 1497017"/>
                <a:gd name="connsiteX1" fmla="*/ 5428342 w 5428342"/>
                <a:gd name="connsiteY1" fmla="*/ 914375 h 1497017"/>
                <a:gd name="connsiteX2" fmla="*/ 5428342 w 5428342"/>
                <a:gd name="connsiteY2" fmla="*/ 135851 h 1497017"/>
                <a:gd name="connsiteX3" fmla="*/ 5294904 w 5428342"/>
                <a:gd name="connsiteY3" fmla="*/ 2413 h 1497017"/>
                <a:gd name="connsiteX4" fmla="*/ 3605041 w 5428342"/>
                <a:gd name="connsiteY4" fmla="*/ 0 h 1497017"/>
                <a:gd name="connsiteX5" fmla="*/ 3392166 w 5428342"/>
                <a:gd name="connsiteY5" fmla="*/ 58972 h 1497017"/>
                <a:gd name="connsiteX6" fmla="*/ 2818407 w 5428342"/>
                <a:gd name="connsiteY6" fmla="*/ 395057 h 1497017"/>
                <a:gd name="connsiteX7" fmla="*/ 2609938 w 5428342"/>
                <a:gd name="connsiteY7" fmla="*/ 395057 h 1497017"/>
                <a:gd name="connsiteX8" fmla="*/ 2214473 w 5428342"/>
                <a:gd name="connsiteY8" fmla="*/ 166869 h 1497017"/>
                <a:gd name="connsiteX9" fmla="*/ 2121315 w 5428342"/>
                <a:gd name="connsiteY9" fmla="*/ 109372 h 1497017"/>
                <a:gd name="connsiteX10" fmla="*/ 2037624 w 5428342"/>
                <a:gd name="connsiteY10" fmla="*/ 58972 h 1497017"/>
                <a:gd name="connsiteX11" fmla="*/ 1824749 w 5428342"/>
                <a:gd name="connsiteY11" fmla="*/ 0 h 1497017"/>
                <a:gd name="connsiteX12" fmla="*/ 1230424 w 5428342"/>
                <a:gd name="connsiteY12" fmla="*/ 849 h 1497017"/>
                <a:gd name="connsiteX13" fmla="*/ 1230424 w 5428342"/>
                <a:gd name="connsiteY13" fmla="*/ 2413 h 1497017"/>
                <a:gd name="connsiteX14" fmla="*/ 133438 w 5428342"/>
                <a:gd name="connsiteY14" fmla="*/ 2413 h 1497017"/>
                <a:gd name="connsiteX15" fmla="*/ 0 w 5428342"/>
                <a:gd name="connsiteY15" fmla="*/ 135851 h 1497017"/>
                <a:gd name="connsiteX16" fmla="*/ 0 w 5428342"/>
                <a:gd name="connsiteY16" fmla="*/ 914375 h 1497017"/>
                <a:gd name="connsiteX17" fmla="*/ 0 w 5428342"/>
                <a:gd name="connsiteY17" fmla="*/ 1363579 h 1497017"/>
                <a:gd name="connsiteX18" fmla="*/ 133438 w 5428342"/>
                <a:gd name="connsiteY18" fmla="*/ 1497017 h 1497017"/>
                <a:gd name="connsiteX19" fmla="*/ 1686405 w 5428342"/>
                <a:gd name="connsiteY19" fmla="*/ 1497017 h 1497017"/>
                <a:gd name="connsiteX20" fmla="*/ 1686405 w 5428342"/>
                <a:gd name="connsiteY20" fmla="*/ 1496820 h 1497017"/>
                <a:gd name="connsiteX21" fmla="*/ 1824749 w 5428342"/>
                <a:gd name="connsiteY21" fmla="*/ 1497017 h 1497017"/>
                <a:gd name="connsiteX22" fmla="*/ 2037624 w 5428342"/>
                <a:gd name="connsiteY22" fmla="*/ 1438045 h 1497017"/>
                <a:gd name="connsiteX23" fmla="*/ 2121315 w 5428342"/>
                <a:gd name="connsiteY23" fmla="*/ 1387645 h 1497017"/>
                <a:gd name="connsiteX24" fmla="*/ 2154423 w 5428342"/>
                <a:gd name="connsiteY24" fmla="*/ 1367211 h 1497017"/>
                <a:gd name="connsiteX25" fmla="*/ 2609938 w 5428342"/>
                <a:gd name="connsiteY25" fmla="*/ 1104373 h 1497017"/>
                <a:gd name="connsiteX26" fmla="*/ 2818407 w 5428342"/>
                <a:gd name="connsiteY26" fmla="*/ 1104373 h 1497017"/>
                <a:gd name="connsiteX27" fmla="*/ 3119246 w 5428342"/>
                <a:gd name="connsiteY27" fmla="*/ 1277961 h 1497017"/>
                <a:gd name="connsiteX28" fmla="*/ 3119246 w 5428342"/>
                <a:gd name="connsiteY28" fmla="*/ 1280155 h 1497017"/>
                <a:gd name="connsiteX29" fmla="*/ 3180682 w 5428342"/>
                <a:gd name="connsiteY29" fmla="*/ 1317854 h 1497017"/>
                <a:gd name="connsiteX30" fmla="*/ 3377450 w 5428342"/>
                <a:gd name="connsiteY30" fmla="*/ 1438045 h 1497017"/>
                <a:gd name="connsiteX31" fmla="*/ 3590324 w 5428342"/>
                <a:gd name="connsiteY31" fmla="*/ 1497017 h 1497017"/>
                <a:gd name="connsiteX32" fmla="*/ 3630476 w 5428342"/>
                <a:gd name="connsiteY32" fmla="*/ 1496960 h 1497017"/>
                <a:gd name="connsiteX33" fmla="*/ 3630476 w 5428342"/>
                <a:gd name="connsiteY33" fmla="*/ 1497017 h 1497017"/>
                <a:gd name="connsiteX34" fmla="*/ 5294904 w 5428342"/>
                <a:gd name="connsiteY34" fmla="*/ 1497017 h 1497017"/>
                <a:gd name="connsiteX35" fmla="*/ 5428342 w 5428342"/>
                <a:gd name="connsiteY35" fmla="*/ 1363579 h 149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28342" h="1497017">
                  <a:moveTo>
                    <a:pt x="5428342" y="1363579"/>
                  </a:moveTo>
                  <a:lnTo>
                    <a:pt x="5428342" y="914375"/>
                  </a:lnTo>
                  <a:lnTo>
                    <a:pt x="5428342" y="135851"/>
                  </a:lnTo>
                  <a:cubicBezTo>
                    <a:pt x="5428342" y="62155"/>
                    <a:pt x="5368600" y="2413"/>
                    <a:pt x="5294904" y="2413"/>
                  </a:cubicBezTo>
                  <a:lnTo>
                    <a:pt x="3605041" y="0"/>
                  </a:lnTo>
                  <a:cubicBezTo>
                    <a:pt x="3490656" y="2769"/>
                    <a:pt x="3467950" y="22427"/>
                    <a:pt x="3392166" y="58972"/>
                  </a:cubicBezTo>
                  <a:cubicBezTo>
                    <a:pt x="3279295" y="124100"/>
                    <a:pt x="2948779" y="339043"/>
                    <a:pt x="2818407" y="395057"/>
                  </a:cubicBezTo>
                  <a:cubicBezTo>
                    <a:pt x="2688036" y="451071"/>
                    <a:pt x="2667099" y="428663"/>
                    <a:pt x="2609938" y="395057"/>
                  </a:cubicBezTo>
                  <a:lnTo>
                    <a:pt x="2214473" y="166869"/>
                  </a:lnTo>
                  <a:lnTo>
                    <a:pt x="2121315" y="109372"/>
                  </a:lnTo>
                  <a:cubicBezTo>
                    <a:pt x="2087603" y="88662"/>
                    <a:pt x="2058788" y="71184"/>
                    <a:pt x="2037624" y="58972"/>
                  </a:cubicBezTo>
                  <a:cubicBezTo>
                    <a:pt x="1961840" y="22427"/>
                    <a:pt x="1939134" y="2769"/>
                    <a:pt x="1824749" y="0"/>
                  </a:cubicBezTo>
                  <a:lnTo>
                    <a:pt x="1230424" y="849"/>
                  </a:lnTo>
                  <a:lnTo>
                    <a:pt x="1230424" y="2413"/>
                  </a:lnTo>
                  <a:lnTo>
                    <a:pt x="133438" y="2413"/>
                  </a:lnTo>
                  <a:cubicBezTo>
                    <a:pt x="59742" y="2413"/>
                    <a:pt x="0" y="62155"/>
                    <a:pt x="0" y="135851"/>
                  </a:cubicBezTo>
                  <a:lnTo>
                    <a:pt x="0" y="914375"/>
                  </a:lnTo>
                  <a:lnTo>
                    <a:pt x="0" y="1363579"/>
                  </a:lnTo>
                  <a:cubicBezTo>
                    <a:pt x="0" y="1437275"/>
                    <a:pt x="59742" y="1497017"/>
                    <a:pt x="133438" y="1497017"/>
                  </a:cubicBezTo>
                  <a:lnTo>
                    <a:pt x="1686405" y="1497017"/>
                  </a:lnTo>
                  <a:lnTo>
                    <a:pt x="1686405" y="1496820"/>
                  </a:lnTo>
                  <a:lnTo>
                    <a:pt x="1824749" y="1497017"/>
                  </a:lnTo>
                  <a:cubicBezTo>
                    <a:pt x="1939134" y="1494248"/>
                    <a:pt x="1961840" y="1474590"/>
                    <a:pt x="2037624" y="1438045"/>
                  </a:cubicBezTo>
                  <a:cubicBezTo>
                    <a:pt x="2058788" y="1425834"/>
                    <a:pt x="2087603" y="1408355"/>
                    <a:pt x="2121315" y="1387645"/>
                  </a:cubicBezTo>
                  <a:lnTo>
                    <a:pt x="2154423" y="1367211"/>
                  </a:lnTo>
                  <a:lnTo>
                    <a:pt x="2609938" y="1104373"/>
                  </a:lnTo>
                  <a:cubicBezTo>
                    <a:pt x="2667099" y="1070767"/>
                    <a:pt x="2761246" y="1070767"/>
                    <a:pt x="2818407" y="1104373"/>
                  </a:cubicBezTo>
                  <a:lnTo>
                    <a:pt x="3119246" y="1277961"/>
                  </a:lnTo>
                  <a:lnTo>
                    <a:pt x="3119246" y="1280155"/>
                  </a:lnTo>
                  <a:lnTo>
                    <a:pt x="3180682" y="1317854"/>
                  </a:lnTo>
                  <a:cubicBezTo>
                    <a:pt x="3262190" y="1368131"/>
                    <a:pt x="3335123" y="1413622"/>
                    <a:pt x="3377450" y="1438045"/>
                  </a:cubicBezTo>
                  <a:cubicBezTo>
                    <a:pt x="3453233" y="1474590"/>
                    <a:pt x="3475939" y="1494248"/>
                    <a:pt x="3590324" y="1497017"/>
                  </a:cubicBezTo>
                  <a:lnTo>
                    <a:pt x="3630476" y="1496960"/>
                  </a:lnTo>
                  <a:lnTo>
                    <a:pt x="3630476" y="1497017"/>
                  </a:lnTo>
                  <a:lnTo>
                    <a:pt x="5294904" y="1497017"/>
                  </a:lnTo>
                  <a:cubicBezTo>
                    <a:pt x="5368600" y="1497017"/>
                    <a:pt x="5428342" y="1437275"/>
                    <a:pt x="5428342" y="1363579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25400">
              <a:gradFill flip="none" rotWithShape="1">
                <a:gsLst>
                  <a:gs pos="59000">
                    <a:srgbClr val="FBFBFB"/>
                  </a:gs>
                  <a:gs pos="0">
                    <a:srgbClr val="C7C7C7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 dirty="0">
                <a:solidFill>
                  <a:prstClr val="white"/>
                </a:solidFill>
              </a:endParaRPr>
            </a:p>
          </p:txBody>
        </p:sp>
        <p:grpSp>
          <p:nvGrpSpPr>
            <p:cNvPr id="8" name="Group 41"/>
            <p:cNvGrpSpPr>
              <a:grpSpLocks noChangeAspect="1"/>
            </p:cNvGrpSpPr>
            <p:nvPr/>
          </p:nvGrpSpPr>
          <p:grpSpPr bwMode="auto">
            <a:xfrm>
              <a:off x="7876457" y="4698265"/>
              <a:ext cx="447011" cy="547203"/>
              <a:chOff x="3783" y="2089"/>
              <a:chExt cx="116" cy="142"/>
            </a:xfrm>
            <a:solidFill>
              <a:schemeClr val="bg1"/>
            </a:solidFill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Freeform 42"/>
              <p:cNvSpPr>
                <a:spLocks/>
              </p:cNvSpPr>
              <p:nvPr/>
            </p:nvSpPr>
            <p:spPr bwMode="auto">
              <a:xfrm>
                <a:off x="3791" y="2221"/>
                <a:ext cx="20" cy="10"/>
              </a:xfrm>
              <a:custGeom>
                <a:avLst/>
                <a:gdLst>
                  <a:gd name="T0" fmla="*/ 8 w 8"/>
                  <a:gd name="T1" fmla="*/ 0 h 4"/>
                  <a:gd name="T2" fmla="*/ 1 w 8"/>
                  <a:gd name="T3" fmla="*/ 0 h 4"/>
                  <a:gd name="T4" fmla="*/ 0 w 8"/>
                  <a:gd name="T5" fmla="*/ 0 h 4"/>
                  <a:gd name="T6" fmla="*/ 0 w 8"/>
                  <a:gd name="T7" fmla="*/ 4 h 4"/>
                  <a:gd name="T8" fmla="*/ 1 w 8"/>
                  <a:gd name="T9" fmla="*/ 4 h 4"/>
                  <a:gd name="T10" fmla="*/ 8 w 8"/>
                  <a:gd name="T11" fmla="*/ 4 h 4"/>
                  <a:gd name="T12" fmla="*/ 8 w 8"/>
                  <a:gd name="T13" fmla="*/ 4 h 4"/>
                  <a:gd name="T14" fmla="*/ 8 w 8"/>
                  <a:gd name="T15" fmla="*/ 0 h 4"/>
                  <a:gd name="T16" fmla="*/ 8 w 8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43"/>
              <p:cNvSpPr>
                <a:spLocks/>
              </p:cNvSpPr>
              <p:nvPr/>
            </p:nvSpPr>
            <p:spPr bwMode="auto">
              <a:xfrm>
                <a:off x="3818" y="2208"/>
                <a:ext cx="23" cy="23"/>
              </a:xfrm>
              <a:custGeom>
                <a:avLst/>
                <a:gdLst>
                  <a:gd name="T0" fmla="*/ 8 w 9"/>
                  <a:gd name="T1" fmla="*/ 0 h 9"/>
                  <a:gd name="T2" fmla="*/ 1 w 9"/>
                  <a:gd name="T3" fmla="*/ 0 h 9"/>
                  <a:gd name="T4" fmla="*/ 0 w 9"/>
                  <a:gd name="T5" fmla="*/ 1 h 9"/>
                  <a:gd name="T6" fmla="*/ 0 w 9"/>
                  <a:gd name="T7" fmla="*/ 9 h 9"/>
                  <a:gd name="T8" fmla="*/ 1 w 9"/>
                  <a:gd name="T9" fmla="*/ 9 h 9"/>
                  <a:gd name="T10" fmla="*/ 8 w 9"/>
                  <a:gd name="T11" fmla="*/ 9 h 9"/>
                  <a:gd name="T12" fmla="*/ 9 w 9"/>
                  <a:gd name="T13" fmla="*/ 9 h 9"/>
                  <a:gd name="T14" fmla="*/ 9 w 9"/>
                  <a:gd name="T15" fmla="*/ 1 h 9"/>
                  <a:gd name="T16" fmla="*/ 8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44"/>
              <p:cNvSpPr>
                <a:spLocks/>
              </p:cNvSpPr>
              <p:nvPr/>
            </p:nvSpPr>
            <p:spPr bwMode="auto">
              <a:xfrm>
                <a:off x="3849" y="2184"/>
                <a:ext cx="20" cy="47"/>
              </a:xfrm>
              <a:custGeom>
                <a:avLst/>
                <a:gdLst>
                  <a:gd name="T0" fmla="*/ 7 w 8"/>
                  <a:gd name="T1" fmla="*/ 0 h 19"/>
                  <a:gd name="T2" fmla="*/ 0 w 8"/>
                  <a:gd name="T3" fmla="*/ 0 h 19"/>
                  <a:gd name="T4" fmla="*/ 0 w 8"/>
                  <a:gd name="T5" fmla="*/ 1 h 19"/>
                  <a:gd name="T6" fmla="*/ 0 w 8"/>
                  <a:gd name="T7" fmla="*/ 19 h 19"/>
                  <a:gd name="T8" fmla="*/ 0 w 8"/>
                  <a:gd name="T9" fmla="*/ 19 h 19"/>
                  <a:gd name="T10" fmla="*/ 7 w 8"/>
                  <a:gd name="T11" fmla="*/ 19 h 19"/>
                  <a:gd name="T12" fmla="*/ 8 w 8"/>
                  <a:gd name="T13" fmla="*/ 19 h 19"/>
                  <a:gd name="T14" fmla="*/ 8 w 8"/>
                  <a:gd name="T15" fmla="*/ 1 h 19"/>
                  <a:gd name="T16" fmla="*/ 7 w 8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9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45"/>
              <p:cNvSpPr>
                <a:spLocks/>
              </p:cNvSpPr>
              <p:nvPr/>
            </p:nvSpPr>
            <p:spPr bwMode="auto">
              <a:xfrm>
                <a:off x="3877" y="2161"/>
                <a:ext cx="22" cy="70"/>
              </a:xfrm>
              <a:custGeom>
                <a:avLst/>
                <a:gdLst>
                  <a:gd name="T0" fmla="*/ 8 w 9"/>
                  <a:gd name="T1" fmla="*/ 0 h 28"/>
                  <a:gd name="T2" fmla="*/ 1 w 9"/>
                  <a:gd name="T3" fmla="*/ 0 h 28"/>
                  <a:gd name="T4" fmla="*/ 0 w 9"/>
                  <a:gd name="T5" fmla="*/ 1 h 28"/>
                  <a:gd name="T6" fmla="*/ 0 w 9"/>
                  <a:gd name="T7" fmla="*/ 28 h 28"/>
                  <a:gd name="T8" fmla="*/ 1 w 9"/>
                  <a:gd name="T9" fmla="*/ 28 h 28"/>
                  <a:gd name="T10" fmla="*/ 8 w 9"/>
                  <a:gd name="T11" fmla="*/ 28 h 28"/>
                  <a:gd name="T12" fmla="*/ 9 w 9"/>
                  <a:gd name="T13" fmla="*/ 28 h 28"/>
                  <a:gd name="T14" fmla="*/ 9 w 9"/>
                  <a:gd name="T15" fmla="*/ 1 h 28"/>
                  <a:gd name="T16" fmla="*/ 8 w 9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28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1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46"/>
              <p:cNvSpPr>
                <a:spLocks/>
              </p:cNvSpPr>
              <p:nvPr/>
            </p:nvSpPr>
            <p:spPr bwMode="auto">
              <a:xfrm>
                <a:off x="3821" y="2089"/>
                <a:ext cx="23" cy="27"/>
              </a:xfrm>
              <a:custGeom>
                <a:avLst/>
                <a:gdLst>
                  <a:gd name="T0" fmla="*/ 5 w 9"/>
                  <a:gd name="T1" fmla="*/ 10 h 11"/>
                  <a:gd name="T2" fmla="*/ 8 w 9"/>
                  <a:gd name="T3" fmla="*/ 4 h 11"/>
                  <a:gd name="T4" fmla="*/ 5 w 9"/>
                  <a:gd name="T5" fmla="*/ 0 h 11"/>
                  <a:gd name="T6" fmla="*/ 0 w 9"/>
                  <a:gd name="T7" fmla="*/ 4 h 11"/>
                  <a:gd name="T8" fmla="*/ 5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5" y="10"/>
                    </a:moveTo>
                    <a:cubicBezTo>
                      <a:pt x="8" y="10"/>
                      <a:pt x="8" y="7"/>
                      <a:pt x="8" y="4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1" y="8"/>
                      <a:pt x="4" y="11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47"/>
              <p:cNvSpPr>
                <a:spLocks/>
              </p:cNvSpPr>
              <p:nvPr/>
            </p:nvSpPr>
            <p:spPr bwMode="auto">
              <a:xfrm>
                <a:off x="3785" y="2164"/>
                <a:ext cx="36" cy="44"/>
              </a:xfrm>
              <a:custGeom>
                <a:avLst/>
                <a:gdLst>
                  <a:gd name="T0" fmla="*/ 12 w 14"/>
                  <a:gd name="T1" fmla="*/ 1 h 18"/>
                  <a:gd name="T2" fmla="*/ 10 w 14"/>
                  <a:gd name="T3" fmla="*/ 0 h 18"/>
                  <a:gd name="T4" fmla="*/ 8 w 14"/>
                  <a:gd name="T5" fmla="*/ 6 h 18"/>
                  <a:gd name="T6" fmla="*/ 1 w 14"/>
                  <a:gd name="T7" fmla="*/ 14 h 18"/>
                  <a:gd name="T8" fmla="*/ 1 w 14"/>
                  <a:gd name="T9" fmla="*/ 17 h 18"/>
                  <a:gd name="T10" fmla="*/ 4 w 14"/>
                  <a:gd name="T11" fmla="*/ 17 h 18"/>
                  <a:gd name="T12" fmla="*/ 12 w 14"/>
                  <a:gd name="T13" fmla="*/ 9 h 18"/>
                  <a:gd name="T14" fmla="*/ 13 w 14"/>
                  <a:gd name="T15" fmla="*/ 8 h 18"/>
                  <a:gd name="T16" fmla="*/ 14 w 14"/>
                  <a:gd name="T17" fmla="*/ 3 h 18"/>
                  <a:gd name="T18" fmla="*/ 12 w 14"/>
                  <a:gd name="T1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8">
                    <a:moveTo>
                      <a:pt x="12" y="1"/>
                    </a:moveTo>
                    <a:cubicBezTo>
                      <a:pt x="11" y="1"/>
                      <a:pt x="10" y="0"/>
                      <a:pt x="10" y="0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1" y="17"/>
                    </a:cubicBezTo>
                    <a:cubicBezTo>
                      <a:pt x="2" y="18"/>
                      <a:pt x="4" y="18"/>
                      <a:pt x="4" y="1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48"/>
              <p:cNvSpPr>
                <a:spLocks/>
              </p:cNvSpPr>
              <p:nvPr/>
            </p:nvSpPr>
            <p:spPr bwMode="auto">
              <a:xfrm>
                <a:off x="3836" y="2116"/>
                <a:ext cx="33" cy="20"/>
              </a:xfrm>
              <a:custGeom>
                <a:avLst/>
                <a:gdLst>
                  <a:gd name="T0" fmla="*/ 6 w 13"/>
                  <a:gd name="T1" fmla="*/ 8 h 8"/>
                  <a:gd name="T2" fmla="*/ 12 w 13"/>
                  <a:gd name="T3" fmla="*/ 4 h 8"/>
                  <a:gd name="T4" fmla="*/ 12 w 13"/>
                  <a:gd name="T5" fmla="*/ 1 h 8"/>
                  <a:gd name="T6" fmla="*/ 10 w 13"/>
                  <a:gd name="T7" fmla="*/ 1 h 8"/>
                  <a:gd name="T8" fmla="*/ 5 w 13"/>
                  <a:gd name="T9" fmla="*/ 4 h 8"/>
                  <a:gd name="T10" fmla="*/ 1 w 13"/>
                  <a:gd name="T11" fmla="*/ 3 h 8"/>
                  <a:gd name="T12" fmla="*/ 1 w 13"/>
                  <a:gd name="T13" fmla="*/ 5 h 8"/>
                  <a:gd name="T14" fmla="*/ 0 w 13"/>
                  <a:gd name="T15" fmla="*/ 7 h 8"/>
                  <a:gd name="T16" fmla="*/ 5 w 13"/>
                  <a:gd name="T17" fmla="*/ 8 h 8"/>
                  <a:gd name="T18" fmla="*/ 6 w 13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6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3" y="3"/>
                      <a:pt x="13" y="2"/>
                      <a:pt x="12" y="1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0" y="7"/>
                      <a:pt x="0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49"/>
              <p:cNvSpPr>
                <a:spLocks/>
              </p:cNvSpPr>
              <p:nvPr/>
            </p:nvSpPr>
            <p:spPr bwMode="auto">
              <a:xfrm>
                <a:off x="3783" y="2116"/>
                <a:ext cx="58" cy="87"/>
              </a:xfrm>
              <a:custGeom>
                <a:avLst/>
                <a:gdLst>
                  <a:gd name="T0" fmla="*/ 18 w 23"/>
                  <a:gd name="T1" fmla="*/ 17 h 35"/>
                  <a:gd name="T2" fmla="*/ 21 w 23"/>
                  <a:gd name="T3" fmla="*/ 5 h 35"/>
                  <a:gd name="T4" fmla="*/ 21 w 23"/>
                  <a:gd name="T5" fmla="*/ 2 h 35"/>
                  <a:gd name="T6" fmla="*/ 20 w 23"/>
                  <a:gd name="T7" fmla="*/ 2 h 35"/>
                  <a:gd name="T8" fmla="*/ 19 w 23"/>
                  <a:gd name="T9" fmla="*/ 7 h 35"/>
                  <a:gd name="T10" fmla="*/ 20 w 23"/>
                  <a:gd name="T11" fmla="*/ 3 h 35"/>
                  <a:gd name="T12" fmla="*/ 20 w 23"/>
                  <a:gd name="T13" fmla="*/ 2 h 35"/>
                  <a:gd name="T14" fmla="*/ 20 w 23"/>
                  <a:gd name="T15" fmla="*/ 1 h 35"/>
                  <a:gd name="T16" fmla="*/ 19 w 23"/>
                  <a:gd name="T17" fmla="*/ 1 h 35"/>
                  <a:gd name="T18" fmla="*/ 18 w 23"/>
                  <a:gd name="T19" fmla="*/ 2 h 35"/>
                  <a:gd name="T20" fmla="*/ 19 w 23"/>
                  <a:gd name="T21" fmla="*/ 3 h 35"/>
                  <a:gd name="T22" fmla="*/ 18 w 23"/>
                  <a:gd name="T23" fmla="*/ 6 h 35"/>
                  <a:gd name="T24" fmla="*/ 17 w 23"/>
                  <a:gd name="T25" fmla="*/ 0 h 35"/>
                  <a:gd name="T26" fmla="*/ 17 w 23"/>
                  <a:gd name="T27" fmla="*/ 0 h 35"/>
                  <a:gd name="T28" fmla="*/ 17 w 23"/>
                  <a:gd name="T29" fmla="*/ 0 h 35"/>
                  <a:gd name="T30" fmla="*/ 15 w 23"/>
                  <a:gd name="T31" fmla="*/ 0 h 35"/>
                  <a:gd name="T32" fmla="*/ 8 w 23"/>
                  <a:gd name="T33" fmla="*/ 0 h 35"/>
                  <a:gd name="T34" fmla="*/ 1 w 23"/>
                  <a:gd name="T35" fmla="*/ 5 h 35"/>
                  <a:gd name="T36" fmla="*/ 1 w 23"/>
                  <a:gd name="T37" fmla="*/ 8 h 35"/>
                  <a:gd name="T38" fmla="*/ 4 w 23"/>
                  <a:gd name="T39" fmla="*/ 8 h 35"/>
                  <a:gd name="T40" fmla="*/ 4 w 23"/>
                  <a:gd name="T41" fmla="*/ 8 h 35"/>
                  <a:gd name="T42" fmla="*/ 9 w 23"/>
                  <a:gd name="T43" fmla="*/ 4 h 35"/>
                  <a:gd name="T44" fmla="*/ 13 w 23"/>
                  <a:gd name="T45" fmla="*/ 4 h 35"/>
                  <a:gd name="T46" fmla="*/ 12 w 23"/>
                  <a:gd name="T47" fmla="*/ 4 h 35"/>
                  <a:gd name="T48" fmla="*/ 9 w 23"/>
                  <a:gd name="T49" fmla="*/ 15 h 35"/>
                  <a:gd name="T50" fmla="*/ 10 w 23"/>
                  <a:gd name="T51" fmla="*/ 16 h 35"/>
                  <a:gd name="T52" fmla="*/ 14 w 23"/>
                  <a:gd name="T53" fmla="*/ 20 h 35"/>
                  <a:gd name="T54" fmla="*/ 18 w 23"/>
                  <a:gd name="T55" fmla="*/ 24 h 35"/>
                  <a:gd name="T56" fmla="*/ 17 w 23"/>
                  <a:gd name="T57" fmla="*/ 32 h 35"/>
                  <a:gd name="T58" fmla="*/ 19 w 23"/>
                  <a:gd name="T59" fmla="*/ 35 h 35"/>
                  <a:gd name="T60" fmla="*/ 22 w 23"/>
                  <a:gd name="T61" fmla="*/ 33 h 35"/>
                  <a:gd name="T62" fmla="*/ 23 w 23"/>
                  <a:gd name="T63" fmla="*/ 24 h 35"/>
                  <a:gd name="T64" fmla="*/ 23 w 23"/>
                  <a:gd name="T65" fmla="*/ 22 h 35"/>
                  <a:gd name="T66" fmla="*/ 18 w 23"/>
                  <a:gd name="T6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" h="35">
                    <a:moveTo>
                      <a:pt x="18" y="17"/>
                    </a:moveTo>
                    <a:cubicBezTo>
                      <a:pt x="19" y="10"/>
                      <a:pt x="21" y="6"/>
                      <a:pt x="21" y="5"/>
                    </a:cubicBezTo>
                    <a:cubicBezTo>
                      <a:pt x="21" y="3"/>
                      <a:pt x="21" y="2"/>
                      <a:pt x="21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5"/>
                      <a:pt x="19" y="7"/>
                      <a:pt x="19" y="7"/>
                    </a:cubicBezTo>
                    <a:cubicBezTo>
                      <a:pt x="19" y="7"/>
                      <a:pt x="20" y="4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9" y="1"/>
                      <a:pt x="18" y="2"/>
                      <a:pt x="18" y="2"/>
                    </a:cubicBezTo>
                    <a:cubicBezTo>
                      <a:pt x="18" y="2"/>
                      <a:pt x="18" y="2"/>
                      <a:pt x="19" y="3"/>
                    </a:cubicBezTo>
                    <a:cubicBezTo>
                      <a:pt x="19" y="3"/>
                      <a:pt x="18" y="4"/>
                      <a:pt x="18" y="6"/>
                    </a:cubicBezTo>
                    <a:cubicBezTo>
                      <a:pt x="18" y="1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8" y="0"/>
                      <a:pt x="1" y="5"/>
                      <a:pt x="1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2" y="8"/>
                      <a:pt x="3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9" y="4"/>
                      <a:pt x="9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7"/>
                      <a:pt x="9" y="13"/>
                      <a:pt x="9" y="15"/>
                    </a:cubicBezTo>
                    <a:cubicBezTo>
                      <a:pt x="9" y="15"/>
                      <a:pt x="10" y="15"/>
                      <a:pt x="10" y="16"/>
                    </a:cubicBezTo>
                    <a:cubicBezTo>
                      <a:pt x="10" y="16"/>
                      <a:pt x="11" y="18"/>
                      <a:pt x="14" y="20"/>
                    </a:cubicBezTo>
                    <a:cubicBezTo>
                      <a:pt x="14" y="20"/>
                      <a:pt x="18" y="24"/>
                      <a:pt x="18" y="24"/>
                    </a:cubicBezTo>
                    <a:cubicBezTo>
                      <a:pt x="18" y="24"/>
                      <a:pt x="17" y="32"/>
                      <a:pt x="17" y="32"/>
                    </a:cubicBezTo>
                    <a:cubicBezTo>
                      <a:pt x="17" y="34"/>
                      <a:pt x="18" y="35"/>
                      <a:pt x="19" y="35"/>
                    </a:cubicBezTo>
                    <a:cubicBezTo>
                      <a:pt x="20" y="35"/>
                      <a:pt x="21" y="35"/>
                      <a:pt x="22" y="33"/>
                    </a:cubicBezTo>
                    <a:cubicBezTo>
                      <a:pt x="22" y="33"/>
                      <a:pt x="23" y="24"/>
                      <a:pt x="23" y="24"/>
                    </a:cubicBezTo>
                    <a:cubicBezTo>
                      <a:pt x="23" y="23"/>
                      <a:pt x="23" y="22"/>
                      <a:pt x="23" y="22"/>
                    </a:cubicBezTo>
                    <a:cubicBezTo>
                      <a:pt x="22" y="21"/>
                      <a:pt x="18" y="17"/>
                      <a:pt x="1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" name="Group 62"/>
            <p:cNvGrpSpPr>
              <a:grpSpLocks noChangeAspect="1"/>
            </p:cNvGrpSpPr>
            <p:nvPr/>
          </p:nvGrpSpPr>
          <p:grpSpPr bwMode="auto">
            <a:xfrm>
              <a:off x="7821335" y="1946316"/>
              <a:ext cx="549846" cy="439024"/>
              <a:chOff x="3775" y="2110"/>
              <a:chExt cx="129" cy="103"/>
            </a:xfrm>
            <a:solidFill>
              <a:schemeClr val="bg1"/>
            </a:solidFill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Freeform 63"/>
              <p:cNvSpPr>
                <a:spLocks/>
              </p:cNvSpPr>
              <p:nvPr/>
            </p:nvSpPr>
            <p:spPr bwMode="auto">
              <a:xfrm>
                <a:off x="3775" y="2177"/>
                <a:ext cx="40" cy="36"/>
              </a:xfrm>
              <a:custGeom>
                <a:avLst/>
                <a:gdLst>
                  <a:gd name="T0" fmla="*/ 5 w 16"/>
                  <a:gd name="T1" fmla="*/ 0 h 14"/>
                  <a:gd name="T2" fmla="*/ 0 w 16"/>
                  <a:gd name="T3" fmla="*/ 4 h 14"/>
                  <a:gd name="T4" fmla="*/ 10 w 16"/>
                  <a:gd name="T5" fmla="*/ 14 h 14"/>
                  <a:gd name="T6" fmla="*/ 16 w 16"/>
                  <a:gd name="T7" fmla="*/ 9 h 14"/>
                  <a:gd name="T8" fmla="*/ 5 w 16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4">
                    <a:moveTo>
                      <a:pt x="5" y="0"/>
                    </a:moveTo>
                    <a:cubicBezTo>
                      <a:pt x="1" y="3"/>
                      <a:pt x="0" y="4"/>
                      <a:pt x="0" y="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3" y="11"/>
                      <a:pt x="16" y="9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64"/>
              <p:cNvSpPr>
                <a:spLocks/>
              </p:cNvSpPr>
              <p:nvPr/>
            </p:nvSpPr>
            <p:spPr bwMode="auto">
              <a:xfrm>
                <a:off x="3795" y="2156"/>
                <a:ext cx="109" cy="41"/>
              </a:xfrm>
              <a:custGeom>
                <a:avLst/>
                <a:gdLst>
                  <a:gd name="T0" fmla="*/ 37 w 44"/>
                  <a:gd name="T1" fmla="*/ 4 h 16"/>
                  <a:gd name="T2" fmla="*/ 29 w 44"/>
                  <a:gd name="T3" fmla="*/ 9 h 16"/>
                  <a:gd name="T4" fmla="*/ 18 w 44"/>
                  <a:gd name="T5" fmla="*/ 8 h 16"/>
                  <a:gd name="T6" fmla="*/ 25 w 44"/>
                  <a:gd name="T7" fmla="*/ 7 h 16"/>
                  <a:gd name="T8" fmla="*/ 31 w 44"/>
                  <a:gd name="T9" fmla="*/ 2 h 16"/>
                  <a:gd name="T10" fmla="*/ 20 w 44"/>
                  <a:gd name="T11" fmla="*/ 2 h 16"/>
                  <a:gd name="T12" fmla="*/ 9 w 44"/>
                  <a:gd name="T13" fmla="*/ 2 h 16"/>
                  <a:gd name="T14" fmla="*/ 0 w 44"/>
                  <a:gd name="T15" fmla="*/ 7 h 16"/>
                  <a:gd name="T16" fmla="*/ 9 w 44"/>
                  <a:gd name="T17" fmla="*/ 16 h 16"/>
                  <a:gd name="T18" fmla="*/ 13 w 44"/>
                  <a:gd name="T19" fmla="*/ 14 h 16"/>
                  <a:gd name="T20" fmla="*/ 29 w 44"/>
                  <a:gd name="T21" fmla="*/ 14 h 16"/>
                  <a:gd name="T22" fmla="*/ 44 w 44"/>
                  <a:gd name="T23" fmla="*/ 2 h 16"/>
                  <a:gd name="T24" fmla="*/ 37 w 44"/>
                  <a:gd name="T25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16">
                    <a:moveTo>
                      <a:pt x="37" y="4"/>
                    </a:moveTo>
                    <a:cubicBezTo>
                      <a:pt x="34" y="7"/>
                      <a:pt x="32" y="8"/>
                      <a:pt x="29" y="9"/>
                    </a:cubicBezTo>
                    <a:cubicBezTo>
                      <a:pt x="24" y="10"/>
                      <a:pt x="19" y="9"/>
                      <a:pt x="18" y="8"/>
                    </a:cubicBezTo>
                    <a:cubicBezTo>
                      <a:pt x="15" y="6"/>
                      <a:pt x="18" y="7"/>
                      <a:pt x="25" y="7"/>
                    </a:cubicBezTo>
                    <a:cubicBezTo>
                      <a:pt x="32" y="6"/>
                      <a:pt x="31" y="2"/>
                      <a:pt x="31" y="2"/>
                    </a:cubicBezTo>
                    <a:cubicBezTo>
                      <a:pt x="29" y="2"/>
                      <a:pt x="27" y="2"/>
                      <a:pt x="20" y="2"/>
                    </a:cubicBezTo>
                    <a:cubicBezTo>
                      <a:pt x="17" y="2"/>
                      <a:pt x="12" y="1"/>
                      <a:pt x="9" y="2"/>
                    </a:cubicBezTo>
                    <a:cubicBezTo>
                      <a:pt x="6" y="2"/>
                      <a:pt x="4" y="5"/>
                      <a:pt x="0" y="7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5"/>
                      <a:pt x="12" y="14"/>
                      <a:pt x="13" y="14"/>
                    </a:cubicBezTo>
                    <a:cubicBezTo>
                      <a:pt x="16" y="14"/>
                      <a:pt x="23" y="15"/>
                      <a:pt x="29" y="14"/>
                    </a:cubicBezTo>
                    <a:cubicBezTo>
                      <a:pt x="40" y="9"/>
                      <a:pt x="44" y="2"/>
                      <a:pt x="44" y="2"/>
                    </a:cubicBezTo>
                    <a:cubicBezTo>
                      <a:pt x="44" y="2"/>
                      <a:pt x="41" y="0"/>
                      <a:pt x="3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65"/>
              <p:cNvSpPr>
                <a:spLocks noEditPoints="1"/>
              </p:cNvSpPr>
              <p:nvPr/>
            </p:nvSpPr>
            <p:spPr bwMode="auto">
              <a:xfrm>
                <a:off x="3810" y="2110"/>
                <a:ext cx="94" cy="41"/>
              </a:xfrm>
              <a:custGeom>
                <a:avLst/>
                <a:gdLst>
                  <a:gd name="T0" fmla="*/ 38 w 38"/>
                  <a:gd name="T1" fmla="*/ 0 h 16"/>
                  <a:gd name="T2" fmla="*/ 34 w 38"/>
                  <a:gd name="T3" fmla="*/ 0 h 16"/>
                  <a:gd name="T4" fmla="*/ 34 w 38"/>
                  <a:gd name="T5" fmla="*/ 6 h 16"/>
                  <a:gd name="T6" fmla="*/ 32 w 38"/>
                  <a:gd name="T7" fmla="*/ 6 h 16"/>
                  <a:gd name="T8" fmla="*/ 32 w 38"/>
                  <a:gd name="T9" fmla="*/ 0 h 16"/>
                  <a:gd name="T10" fmla="*/ 28 w 38"/>
                  <a:gd name="T11" fmla="*/ 0 h 16"/>
                  <a:gd name="T12" fmla="*/ 28 w 38"/>
                  <a:gd name="T13" fmla="*/ 6 h 16"/>
                  <a:gd name="T14" fmla="*/ 12 w 38"/>
                  <a:gd name="T15" fmla="*/ 6 h 16"/>
                  <a:gd name="T16" fmla="*/ 12 w 38"/>
                  <a:gd name="T17" fmla="*/ 3 h 16"/>
                  <a:gd name="T18" fmla="*/ 12 w 38"/>
                  <a:gd name="T19" fmla="*/ 1 h 16"/>
                  <a:gd name="T20" fmla="*/ 11 w 38"/>
                  <a:gd name="T21" fmla="*/ 0 h 16"/>
                  <a:gd name="T22" fmla="*/ 9 w 38"/>
                  <a:gd name="T23" fmla="*/ 0 h 16"/>
                  <a:gd name="T24" fmla="*/ 3 w 38"/>
                  <a:gd name="T25" fmla="*/ 0 h 16"/>
                  <a:gd name="T26" fmla="*/ 1 w 38"/>
                  <a:gd name="T27" fmla="*/ 0 h 16"/>
                  <a:gd name="T28" fmla="*/ 0 w 38"/>
                  <a:gd name="T29" fmla="*/ 2 h 16"/>
                  <a:gd name="T30" fmla="*/ 0 w 38"/>
                  <a:gd name="T31" fmla="*/ 3 h 16"/>
                  <a:gd name="T32" fmla="*/ 0 w 38"/>
                  <a:gd name="T33" fmla="*/ 13 h 16"/>
                  <a:gd name="T34" fmla="*/ 0 w 38"/>
                  <a:gd name="T35" fmla="*/ 15 h 16"/>
                  <a:gd name="T36" fmla="*/ 2 w 38"/>
                  <a:gd name="T37" fmla="*/ 16 h 16"/>
                  <a:gd name="T38" fmla="*/ 3 w 38"/>
                  <a:gd name="T39" fmla="*/ 16 h 16"/>
                  <a:gd name="T40" fmla="*/ 9 w 38"/>
                  <a:gd name="T41" fmla="*/ 16 h 16"/>
                  <a:gd name="T42" fmla="*/ 11 w 38"/>
                  <a:gd name="T43" fmla="*/ 16 h 16"/>
                  <a:gd name="T44" fmla="*/ 12 w 38"/>
                  <a:gd name="T45" fmla="*/ 14 h 16"/>
                  <a:gd name="T46" fmla="*/ 12 w 38"/>
                  <a:gd name="T47" fmla="*/ 13 h 16"/>
                  <a:gd name="T48" fmla="*/ 12 w 38"/>
                  <a:gd name="T49" fmla="*/ 10 h 16"/>
                  <a:gd name="T50" fmla="*/ 38 w 38"/>
                  <a:gd name="T51" fmla="*/ 10 h 16"/>
                  <a:gd name="T52" fmla="*/ 38 w 38"/>
                  <a:gd name="T53" fmla="*/ 0 h 16"/>
                  <a:gd name="T54" fmla="*/ 3 w 38"/>
                  <a:gd name="T55" fmla="*/ 3 h 16"/>
                  <a:gd name="T56" fmla="*/ 9 w 38"/>
                  <a:gd name="T57" fmla="*/ 3 h 16"/>
                  <a:gd name="T58" fmla="*/ 9 w 38"/>
                  <a:gd name="T59" fmla="*/ 13 h 16"/>
                  <a:gd name="T60" fmla="*/ 3 w 38"/>
                  <a:gd name="T61" fmla="*/ 13 h 16"/>
                  <a:gd name="T62" fmla="*/ 3 w 38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8" h="16">
                    <a:moveTo>
                      <a:pt x="38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2" y="1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1" y="15"/>
                      <a:pt x="1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2" y="14"/>
                      <a:pt x="12" y="13"/>
                      <a:pt x="12" y="13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38" y="10"/>
                      <a:pt x="38" y="10"/>
                      <a:pt x="38" y="10"/>
                    </a:cubicBezTo>
                    <a:lnTo>
                      <a:pt x="38" y="0"/>
                    </a:lnTo>
                    <a:close/>
                    <a:moveTo>
                      <a:pt x="3" y="3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3" y="13"/>
                      <a:pt x="3" y="13"/>
                      <a:pt x="3" y="13"/>
                    </a:cubicBez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4156851" y="2151747"/>
            <a:ext cx="3832270" cy="1056475"/>
            <a:chOff x="5541746" y="2869660"/>
            <a:chExt cx="5109028" cy="1408959"/>
          </a:xfrm>
        </p:grpSpPr>
        <p:sp>
          <p:nvSpPr>
            <p:cNvPr id="22" name="圆角矩形 25"/>
            <p:cNvSpPr/>
            <p:nvPr/>
          </p:nvSpPr>
          <p:spPr>
            <a:xfrm flipH="1">
              <a:off x="8399066" y="3086459"/>
              <a:ext cx="2017131" cy="975360"/>
            </a:xfrm>
            <a:custGeom>
              <a:avLst/>
              <a:gdLst>
                <a:gd name="connsiteX0" fmla="*/ 0 w 1706671"/>
                <a:gd name="connsiteY0" fmla="*/ 129861 h 1036320"/>
                <a:gd name="connsiteX1" fmla="*/ 129861 w 1706671"/>
                <a:gd name="connsiteY1" fmla="*/ 0 h 1036320"/>
                <a:gd name="connsiteX2" fmla="*/ 1576810 w 1706671"/>
                <a:gd name="connsiteY2" fmla="*/ 0 h 1036320"/>
                <a:gd name="connsiteX3" fmla="*/ 1706671 w 1706671"/>
                <a:gd name="connsiteY3" fmla="*/ 129861 h 1036320"/>
                <a:gd name="connsiteX4" fmla="*/ 1706671 w 1706671"/>
                <a:gd name="connsiteY4" fmla="*/ 906459 h 1036320"/>
                <a:gd name="connsiteX5" fmla="*/ 1576810 w 1706671"/>
                <a:gd name="connsiteY5" fmla="*/ 1036320 h 1036320"/>
                <a:gd name="connsiteX6" fmla="*/ 129861 w 1706671"/>
                <a:gd name="connsiteY6" fmla="*/ 1036320 h 1036320"/>
                <a:gd name="connsiteX7" fmla="*/ 0 w 1706671"/>
                <a:gd name="connsiteY7" fmla="*/ 906459 h 1036320"/>
                <a:gd name="connsiteX8" fmla="*/ 0 w 1706671"/>
                <a:gd name="connsiteY8" fmla="*/ 129861 h 1036320"/>
                <a:gd name="connsiteX0" fmla="*/ 0 w 2114558"/>
                <a:gd name="connsiteY0" fmla="*/ 129861 h 1036320"/>
                <a:gd name="connsiteX1" fmla="*/ 129861 w 2114558"/>
                <a:gd name="connsiteY1" fmla="*/ 0 h 1036320"/>
                <a:gd name="connsiteX2" fmla="*/ 1576810 w 2114558"/>
                <a:gd name="connsiteY2" fmla="*/ 0 h 1036320"/>
                <a:gd name="connsiteX3" fmla="*/ 1706671 w 2114558"/>
                <a:gd name="connsiteY3" fmla="*/ 129861 h 1036320"/>
                <a:gd name="connsiteX4" fmla="*/ 2114550 w 2114558"/>
                <a:gd name="connsiteY4" fmla="*/ 509588 h 1036320"/>
                <a:gd name="connsiteX5" fmla="*/ 1706671 w 2114558"/>
                <a:gd name="connsiteY5" fmla="*/ 906459 h 1036320"/>
                <a:gd name="connsiteX6" fmla="*/ 1576810 w 2114558"/>
                <a:gd name="connsiteY6" fmla="*/ 1036320 h 1036320"/>
                <a:gd name="connsiteX7" fmla="*/ 129861 w 2114558"/>
                <a:gd name="connsiteY7" fmla="*/ 1036320 h 1036320"/>
                <a:gd name="connsiteX8" fmla="*/ 0 w 2114558"/>
                <a:gd name="connsiteY8" fmla="*/ 906459 h 1036320"/>
                <a:gd name="connsiteX9" fmla="*/ 0 w 2114558"/>
                <a:gd name="connsiteY9" fmla="*/ 129861 h 1036320"/>
                <a:gd name="connsiteX0" fmla="*/ 0 w 2114560"/>
                <a:gd name="connsiteY0" fmla="*/ 129861 h 1036320"/>
                <a:gd name="connsiteX1" fmla="*/ 129861 w 2114560"/>
                <a:gd name="connsiteY1" fmla="*/ 0 h 1036320"/>
                <a:gd name="connsiteX2" fmla="*/ 1576810 w 2114560"/>
                <a:gd name="connsiteY2" fmla="*/ 0 h 1036320"/>
                <a:gd name="connsiteX3" fmla="*/ 1778109 w 2114560"/>
                <a:gd name="connsiteY3" fmla="*/ 148911 h 1036320"/>
                <a:gd name="connsiteX4" fmla="*/ 2114550 w 2114560"/>
                <a:gd name="connsiteY4" fmla="*/ 509588 h 1036320"/>
                <a:gd name="connsiteX5" fmla="*/ 1706671 w 2114560"/>
                <a:gd name="connsiteY5" fmla="*/ 906459 h 1036320"/>
                <a:gd name="connsiteX6" fmla="*/ 1576810 w 2114560"/>
                <a:gd name="connsiteY6" fmla="*/ 1036320 h 1036320"/>
                <a:gd name="connsiteX7" fmla="*/ 129861 w 2114560"/>
                <a:gd name="connsiteY7" fmla="*/ 1036320 h 1036320"/>
                <a:gd name="connsiteX8" fmla="*/ 0 w 2114560"/>
                <a:gd name="connsiteY8" fmla="*/ 906459 h 1036320"/>
                <a:gd name="connsiteX9" fmla="*/ 0 w 2114560"/>
                <a:gd name="connsiteY9" fmla="*/ 129861 h 1036320"/>
                <a:gd name="connsiteX0" fmla="*/ 0 w 2114567"/>
                <a:gd name="connsiteY0" fmla="*/ 129861 h 1036320"/>
                <a:gd name="connsiteX1" fmla="*/ 129861 w 2114567"/>
                <a:gd name="connsiteY1" fmla="*/ 0 h 1036320"/>
                <a:gd name="connsiteX2" fmla="*/ 1576810 w 2114567"/>
                <a:gd name="connsiteY2" fmla="*/ 0 h 1036320"/>
                <a:gd name="connsiteX3" fmla="*/ 1778109 w 2114567"/>
                <a:gd name="connsiteY3" fmla="*/ 148911 h 1036320"/>
                <a:gd name="connsiteX4" fmla="*/ 2114550 w 2114567"/>
                <a:gd name="connsiteY4" fmla="*/ 509588 h 1036320"/>
                <a:gd name="connsiteX5" fmla="*/ 1706671 w 2114567"/>
                <a:gd name="connsiteY5" fmla="*/ 906459 h 1036320"/>
                <a:gd name="connsiteX6" fmla="*/ 1576810 w 2114567"/>
                <a:gd name="connsiteY6" fmla="*/ 1036320 h 1036320"/>
                <a:gd name="connsiteX7" fmla="*/ 129861 w 2114567"/>
                <a:gd name="connsiteY7" fmla="*/ 1036320 h 1036320"/>
                <a:gd name="connsiteX8" fmla="*/ 0 w 2114567"/>
                <a:gd name="connsiteY8" fmla="*/ 906459 h 1036320"/>
                <a:gd name="connsiteX9" fmla="*/ 0 w 2114567"/>
                <a:gd name="connsiteY9" fmla="*/ 129861 h 1036320"/>
                <a:gd name="connsiteX0" fmla="*/ 0 w 2114568"/>
                <a:gd name="connsiteY0" fmla="*/ 129861 h 1036320"/>
                <a:gd name="connsiteX1" fmla="*/ 129861 w 2114568"/>
                <a:gd name="connsiteY1" fmla="*/ 0 h 1036320"/>
                <a:gd name="connsiteX2" fmla="*/ 1576810 w 2114568"/>
                <a:gd name="connsiteY2" fmla="*/ 0 h 1036320"/>
                <a:gd name="connsiteX3" fmla="*/ 1782872 w 2114568"/>
                <a:gd name="connsiteY3" fmla="*/ 129861 h 1036320"/>
                <a:gd name="connsiteX4" fmla="*/ 2114550 w 2114568"/>
                <a:gd name="connsiteY4" fmla="*/ 509588 h 1036320"/>
                <a:gd name="connsiteX5" fmla="*/ 1706671 w 2114568"/>
                <a:gd name="connsiteY5" fmla="*/ 906459 h 1036320"/>
                <a:gd name="connsiteX6" fmla="*/ 1576810 w 2114568"/>
                <a:gd name="connsiteY6" fmla="*/ 1036320 h 1036320"/>
                <a:gd name="connsiteX7" fmla="*/ 129861 w 2114568"/>
                <a:gd name="connsiteY7" fmla="*/ 1036320 h 1036320"/>
                <a:gd name="connsiteX8" fmla="*/ 0 w 2114568"/>
                <a:gd name="connsiteY8" fmla="*/ 906459 h 1036320"/>
                <a:gd name="connsiteX9" fmla="*/ 0 w 2114568"/>
                <a:gd name="connsiteY9" fmla="*/ 129861 h 1036320"/>
                <a:gd name="connsiteX0" fmla="*/ 0 w 2114568"/>
                <a:gd name="connsiteY0" fmla="*/ 129861 h 1036320"/>
                <a:gd name="connsiteX1" fmla="*/ 129861 w 2114568"/>
                <a:gd name="connsiteY1" fmla="*/ 0 h 1036320"/>
                <a:gd name="connsiteX2" fmla="*/ 1576810 w 2114568"/>
                <a:gd name="connsiteY2" fmla="*/ 0 h 1036320"/>
                <a:gd name="connsiteX3" fmla="*/ 1782872 w 2114568"/>
                <a:gd name="connsiteY3" fmla="*/ 129861 h 1036320"/>
                <a:gd name="connsiteX4" fmla="*/ 2114550 w 2114568"/>
                <a:gd name="connsiteY4" fmla="*/ 509588 h 1036320"/>
                <a:gd name="connsiteX5" fmla="*/ 1706671 w 2114568"/>
                <a:gd name="connsiteY5" fmla="*/ 906459 h 1036320"/>
                <a:gd name="connsiteX6" fmla="*/ 1576810 w 2114568"/>
                <a:gd name="connsiteY6" fmla="*/ 1036320 h 1036320"/>
                <a:gd name="connsiteX7" fmla="*/ 129861 w 2114568"/>
                <a:gd name="connsiteY7" fmla="*/ 1036320 h 1036320"/>
                <a:gd name="connsiteX8" fmla="*/ 0 w 2114568"/>
                <a:gd name="connsiteY8" fmla="*/ 906459 h 1036320"/>
                <a:gd name="connsiteX9" fmla="*/ 0 w 2114568"/>
                <a:gd name="connsiteY9" fmla="*/ 129861 h 1036320"/>
                <a:gd name="connsiteX0" fmla="*/ 0 w 2114571"/>
                <a:gd name="connsiteY0" fmla="*/ 129861 h 1036320"/>
                <a:gd name="connsiteX1" fmla="*/ 129861 w 2114571"/>
                <a:gd name="connsiteY1" fmla="*/ 0 h 1036320"/>
                <a:gd name="connsiteX2" fmla="*/ 1576810 w 2114571"/>
                <a:gd name="connsiteY2" fmla="*/ 0 h 1036320"/>
                <a:gd name="connsiteX3" fmla="*/ 1811447 w 2114571"/>
                <a:gd name="connsiteY3" fmla="*/ 120336 h 1036320"/>
                <a:gd name="connsiteX4" fmla="*/ 2114550 w 2114571"/>
                <a:gd name="connsiteY4" fmla="*/ 509588 h 1036320"/>
                <a:gd name="connsiteX5" fmla="*/ 1706671 w 2114571"/>
                <a:gd name="connsiteY5" fmla="*/ 906459 h 1036320"/>
                <a:gd name="connsiteX6" fmla="*/ 1576810 w 2114571"/>
                <a:gd name="connsiteY6" fmla="*/ 1036320 h 1036320"/>
                <a:gd name="connsiteX7" fmla="*/ 129861 w 2114571"/>
                <a:gd name="connsiteY7" fmla="*/ 1036320 h 1036320"/>
                <a:gd name="connsiteX8" fmla="*/ 0 w 2114571"/>
                <a:gd name="connsiteY8" fmla="*/ 906459 h 1036320"/>
                <a:gd name="connsiteX9" fmla="*/ 0 w 2114571"/>
                <a:gd name="connsiteY9" fmla="*/ 129861 h 1036320"/>
                <a:gd name="connsiteX0" fmla="*/ 0 w 2114571"/>
                <a:gd name="connsiteY0" fmla="*/ 129861 h 1036320"/>
                <a:gd name="connsiteX1" fmla="*/ 129861 w 2114571"/>
                <a:gd name="connsiteY1" fmla="*/ 0 h 1036320"/>
                <a:gd name="connsiteX2" fmla="*/ 1576810 w 2114571"/>
                <a:gd name="connsiteY2" fmla="*/ 0 h 1036320"/>
                <a:gd name="connsiteX3" fmla="*/ 1811447 w 2114571"/>
                <a:gd name="connsiteY3" fmla="*/ 120336 h 1036320"/>
                <a:gd name="connsiteX4" fmla="*/ 2114550 w 2114571"/>
                <a:gd name="connsiteY4" fmla="*/ 509588 h 1036320"/>
                <a:gd name="connsiteX5" fmla="*/ 1706671 w 2114571"/>
                <a:gd name="connsiteY5" fmla="*/ 906459 h 1036320"/>
                <a:gd name="connsiteX6" fmla="*/ 1576810 w 2114571"/>
                <a:gd name="connsiteY6" fmla="*/ 1036320 h 1036320"/>
                <a:gd name="connsiteX7" fmla="*/ 129861 w 2114571"/>
                <a:gd name="connsiteY7" fmla="*/ 1036320 h 1036320"/>
                <a:gd name="connsiteX8" fmla="*/ 0 w 2114571"/>
                <a:gd name="connsiteY8" fmla="*/ 906459 h 1036320"/>
                <a:gd name="connsiteX9" fmla="*/ 0 w 2114571"/>
                <a:gd name="connsiteY9" fmla="*/ 129861 h 1036320"/>
                <a:gd name="connsiteX0" fmla="*/ 0 w 2114581"/>
                <a:gd name="connsiteY0" fmla="*/ 129861 h 1036320"/>
                <a:gd name="connsiteX1" fmla="*/ 129861 w 2114581"/>
                <a:gd name="connsiteY1" fmla="*/ 0 h 1036320"/>
                <a:gd name="connsiteX2" fmla="*/ 1576810 w 2114581"/>
                <a:gd name="connsiteY2" fmla="*/ 0 h 1036320"/>
                <a:gd name="connsiteX3" fmla="*/ 1811447 w 2114581"/>
                <a:gd name="connsiteY3" fmla="*/ 120336 h 1036320"/>
                <a:gd name="connsiteX4" fmla="*/ 2114550 w 2114581"/>
                <a:gd name="connsiteY4" fmla="*/ 509588 h 1036320"/>
                <a:gd name="connsiteX5" fmla="*/ 1706671 w 2114581"/>
                <a:gd name="connsiteY5" fmla="*/ 906459 h 1036320"/>
                <a:gd name="connsiteX6" fmla="*/ 1576810 w 2114581"/>
                <a:gd name="connsiteY6" fmla="*/ 1036320 h 1036320"/>
                <a:gd name="connsiteX7" fmla="*/ 129861 w 2114581"/>
                <a:gd name="connsiteY7" fmla="*/ 1036320 h 1036320"/>
                <a:gd name="connsiteX8" fmla="*/ 0 w 2114581"/>
                <a:gd name="connsiteY8" fmla="*/ 906459 h 1036320"/>
                <a:gd name="connsiteX9" fmla="*/ 0 w 2114581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06671 w 2114586"/>
                <a:gd name="connsiteY5" fmla="*/ 906459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06671 w 2114586"/>
                <a:gd name="connsiteY5" fmla="*/ 906459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06671 w 2114586"/>
                <a:gd name="connsiteY5" fmla="*/ 906459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49534 w 2114586"/>
                <a:gd name="connsiteY5" fmla="*/ 930271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49534 w 2114586"/>
                <a:gd name="connsiteY5" fmla="*/ 930271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49534 w 2114586"/>
                <a:gd name="connsiteY5" fmla="*/ 930271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98"/>
                <a:gd name="connsiteY0" fmla="*/ 129861 h 1036320"/>
                <a:gd name="connsiteX1" fmla="*/ 129861 w 2114598"/>
                <a:gd name="connsiteY1" fmla="*/ 0 h 1036320"/>
                <a:gd name="connsiteX2" fmla="*/ 1576810 w 2114598"/>
                <a:gd name="connsiteY2" fmla="*/ 0 h 1036320"/>
                <a:gd name="connsiteX3" fmla="*/ 1811447 w 2114598"/>
                <a:gd name="connsiteY3" fmla="*/ 120336 h 1036320"/>
                <a:gd name="connsiteX4" fmla="*/ 2114550 w 2114598"/>
                <a:gd name="connsiteY4" fmla="*/ 509588 h 1036320"/>
                <a:gd name="connsiteX5" fmla="*/ 1782871 w 2114598"/>
                <a:gd name="connsiteY5" fmla="*/ 939796 h 1036320"/>
                <a:gd name="connsiteX6" fmla="*/ 1576810 w 2114598"/>
                <a:gd name="connsiteY6" fmla="*/ 1036320 h 1036320"/>
                <a:gd name="connsiteX7" fmla="*/ 129861 w 2114598"/>
                <a:gd name="connsiteY7" fmla="*/ 1036320 h 1036320"/>
                <a:gd name="connsiteX8" fmla="*/ 0 w 2114598"/>
                <a:gd name="connsiteY8" fmla="*/ 906459 h 1036320"/>
                <a:gd name="connsiteX9" fmla="*/ 0 w 2114598"/>
                <a:gd name="connsiteY9" fmla="*/ 129861 h 1036320"/>
                <a:gd name="connsiteX0" fmla="*/ 0 w 2114598"/>
                <a:gd name="connsiteY0" fmla="*/ 129861 h 1036320"/>
                <a:gd name="connsiteX1" fmla="*/ 129861 w 2114598"/>
                <a:gd name="connsiteY1" fmla="*/ 0 h 1036320"/>
                <a:gd name="connsiteX2" fmla="*/ 1576810 w 2114598"/>
                <a:gd name="connsiteY2" fmla="*/ 0 h 1036320"/>
                <a:gd name="connsiteX3" fmla="*/ 1811447 w 2114598"/>
                <a:gd name="connsiteY3" fmla="*/ 120336 h 1036320"/>
                <a:gd name="connsiteX4" fmla="*/ 2114550 w 2114598"/>
                <a:gd name="connsiteY4" fmla="*/ 509588 h 1036320"/>
                <a:gd name="connsiteX5" fmla="*/ 1782871 w 2114598"/>
                <a:gd name="connsiteY5" fmla="*/ 939796 h 1036320"/>
                <a:gd name="connsiteX6" fmla="*/ 1576810 w 2114598"/>
                <a:gd name="connsiteY6" fmla="*/ 1036320 h 1036320"/>
                <a:gd name="connsiteX7" fmla="*/ 129861 w 2114598"/>
                <a:gd name="connsiteY7" fmla="*/ 1036320 h 1036320"/>
                <a:gd name="connsiteX8" fmla="*/ 0 w 2114598"/>
                <a:gd name="connsiteY8" fmla="*/ 906459 h 1036320"/>
                <a:gd name="connsiteX9" fmla="*/ 0 w 2114598"/>
                <a:gd name="connsiteY9" fmla="*/ 129861 h 1036320"/>
                <a:gd name="connsiteX0" fmla="*/ 0 w 2114614"/>
                <a:gd name="connsiteY0" fmla="*/ 129861 h 1036320"/>
                <a:gd name="connsiteX1" fmla="*/ 129861 w 2114614"/>
                <a:gd name="connsiteY1" fmla="*/ 0 h 1036320"/>
                <a:gd name="connsiteX2" fmla="*/ 1576810 w 2114614"/>
                <a:gd name="connsiteY2" fmla="*/ 0 h 1036320"/>
                <a:gd name="connsiteX3" fmla="*/ 1811447 w 2114614"/>
                <a:gd name="connsiteY3" fmla="*/ 120336 h 1036320"/>
                <a:gd name="connsiteX4" fmla="*/ 2114550 w 2114614"/>
                <a:gd name="connsiteY4" fmla="*/ 509588 h 1036320"/>
                <a:gd name="connsiteX5" fmla="*/ 1782871 w 2114614"/>
                <a:gd name="connsiteY5" fmla="*/ 939796 h 1036320"/>
                <a:gd name="connsiteX6" fmla="*/ 1576810 w 2114614"/>
                <a:gd name="connsiteY6" fmla="*/ 1036320 h 1036320"/>
                <a:gd name="connsiteX7" fmla="*/ 129861 w 2114614"/>
                <a:gd name="connsiteY7" fmla="*/ 1036320 h 1036320"/>
                <a:gd name="connsiteX8" fmla="*/ 0 w 2114614"/>
                <a:gd name="connsiteY8" fmla="*/ 906459 h 1036320"/>
                <a:gd name="connsiteX9" fmla="*/ 0 w 2114614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82871 w 2114586"/>
                <a:gd name="connsiteY5" fmla="*/ 939796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806683 w 2114586"/>
                <a:gd name="connsiteY5" fmla="*/ 944558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731"/>
                <a:gd name="connsiteY0" fmla="*/ 129861 h 1036320"/>
                <a:gd name="connsiteX1" fmla="*/ 129861 w 2114731"/>
                <a:gd name="connsiteY1" fmla="*/ 0 h 1036320"/>
                <a:gd name="connsiteX2" fmla="*/ 1576810 w 2114731"/>
                <a:gd name="connsiteY2" fmla="*/ 0 h 1036320"/>
                <a:gd name="connsiteX3" fmla="*/ 1811447 w 2114731"/>
                <a:gd name="connsiteY3" fmla="*/ 120336 h 1036320"/>
                <a:gd name="connsiteX4" fmla="*/ 2114550 w 2114731"/>
                <a:gd name="connsiteY4" fmla="*/ 509588 h 1036320"/>
                <a:gd name="connsiteX5" fmla="*/ 1806683 w 2114731"/>
                <a:gd name="connsiteY5" fmla="*/ 944558 h 1036320"/>
                <a:gd name="connsiteX6" fmla="*/ 1576810 w 2114731"/>
                <a:gd name="connsiteY6" fmla="*/ 1036320 h 1036320"/>
                <a:gd name="connsiteX7" fmla="*/ 129861 w 2114731"/>
                <a:gd name="connsiteY7" fmla="*/ 1036320 h 1036320"/>
                <a:gd name="connsiteX8" fmla="*/ 0 w 2114731"/>
                <a:gd name="connsiteY8" fmla="*/ 906459 h 1036320"/>
                <a:gd name="connsiteX9" fmla="*/ 0 w 2114731"/>
                <a:gd name="connsiteY9" fmla="*/ 129861 h 1036320"/>
                <a:gd name="connsiteX0" fmla="*/ 0 w 2143202"/>
                <a:gd name="connsiteY0" fmla="*/ 129861 h 1036320"/>
                <a:gd name="connsiteX1" fmla="*/ 129861 w 2143202"/>
                <a:gd name="connsiteY1" fmla="*/ 0 h 1036320"/>
                <a:gd name="connsiteX2" fmla="*/ 1576810 w 2143202"/>
                <a:gd name="connsiteY2" fmla="*/ 0 h 1036320"/>
                <a:gd name="connsiteX3" fmla="*/ 1811447 w 2143202"/>
                <a:gd name="connsiteY3" fmla="*/ 120336 h 1036320"/>
                <a:gd name="connsiteX4" fmla="*/ 2143125 w 2143202"/>
                <a:gd name="connsiteY4" fmla="*/ 509588 h 1036320"/>
                <a:gd name="connsiteX5" fmla="*/ 1806683 w 2143202"/>
                <a:gd name="connsiteY5" fmla="*/ 944558 h 1036320"/>
                <a:gd name="connsiteX6" fmla="*/ 1576810 w 2143202"/>
                <a:gd name="connsiteY6" fmla="*/ 1036320 h 1036320"/>
                <a:gd name="connsiteX7" fmla="*/ 129861 w 2143202"/>
                <a:gd name="connsiteY7" fmla="*/ 1036320 h 1036320"/>
                <a:gd name="connsiteX8" fmla="*/ 0 w 2143202"/>
                <a:gd name="connsiteY8" fmla="*/ 906459 h 1036320"/>
                <a:gd name="connsiteX9" fmla="*/ 0 w 2143202"/>
                <a:gd name="connsiteY9" fmla="*/ 129861 h 1036320"/>
                <a:gd name="connsiteX0" fmla="*/ 0 w 2143202"/>
                <a:gd name="connsiteY0" fmla="*/ 129861 h 1036320"/>
                <a:gd name="connsiteX1" fmla="*/ 129861 w 2143202"/>
                <a:gd name="connsiteY1" fmla="*/ 0 h 1036320"/>
                <a:gd name="connsiteX2" fmla="*/ 1576810 w 2143202"/>
                <a:gd name="connsiteY2" fmla="*/ 0 h 1036320"/>
                <a:gd name="connsiteX3" fmla="*/ 1840022 w 2143202"/>
                <a:gd name="connsiteY3" fmla="*/ 107636 h 1036320"/>
                <a:gd name="connsiteX4" fmla="*/ 2143125 w 2143202"/>
                <a:gd name="connsiteY4" fmla="*/ 509588 h 1036320"/>
                <a:gd name="connsiteX5" fmla="*/ 1806683 w 2143202"/>
                <a:gd name="connsiteY5" fmla="*/ 944558 h 1036320"/>
                <a:gd name="connsiteX6" fmla="*/ 1576810 w 2143202"/>
                <a:gd name="connsiteY6" fmla="*/ 1036320 h 1036320"/>
                <a:gd name="connsiteX7" fmla="*/ 129861 w 2143202"/>
                <a:gd name="connsiteY7" fmla="*/ 1036320 h 1036320"/>
                <a:gd name="connsiteX8" fmla="*/ 0 w 2143202"/>
                <a:gd name="connsiteY8" fmla="*/ 906459 h 1036320"/>
                <a:gd name="connsiteX9" fmla="*/ 0 w 2143202"/>
                <a:gd name="connsiteY9" fmla="*/ 129861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43202" h="1036320">
                  <a:moveTo>
                    <a:pt x="0" y="129861"/>
                  </a:moveTo>
                  <a:cubicBezTo>
                    <a:pt x="0" y="58141"/>
                    <a:pt x="58141" y="0"/>
                    <a:pt x="129861" y="0"/>
                  </a:cubicBezTo>
                  <a:lnTo>
                    <a:pt x="1576810" y="0"/>
                  </a:lnTo>
                  <a:cubicBezTo>
                    <a:pt x="1648530" y="0"/>
                    <a:pt x="1782872" y="69254"/>
                    <a:pt x="1840022" y="107636"/>
                  </a:cubicBezTo>
                  <a:cubicBezTo>
                    <a:pt x="2052180" y="223100"/>
                    <a:pt x="2145278" y="375075"/>
                    <a:pt x="2143125" y="509588"/>
                  </a:cubicBezTo>
                  <a:cubicBezTo>
                    <a:pt x="2145278" y="633941"/>
                    <a:pt x="2104568" y="794805"/>
                    <a:pt x="1806683" y="944558"/>
                  </a:cubicBezTo>
                  <a:cubicBezTo>
                    <a:pt x="1720959" y="1021040"/>
                    <a:pt x="1648530" y="1036320"/>
                    <a:pt x="1576810" y="1036320"/>
                  </a:cubicBezTo>
                  <a:lnTo>
                    <a:pt x="129861" y="1036320"/>
                  </a:lnTo>
                  <a:cubicBezTo>
                    <a:pt x="58141" y="1036320"/>
                    <a:pt x="0" y="978179"/>
                    <a:pt x="0" y="906459"/>
                  </a:cubicBezTo>
                  <a:lnTo>
                    <a:pt x="0" y="129861"/>
                  </a:ln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3" name="圆角矩形 25"/>
            <p:cNvSpPr/>
            <p:nvPr/>
          </p:nvSpPr>
          <p:spPr>
            <a:xfrm>
              <a:off x="5781023" y="3086459"/>
              <a:ext cx="2017131" cy="975360"/>
            </a:xfrm>
            <a:custGeom>
              <a:avLst/>
              <a:gdLst>
                <a:gd name="connsiteX0" fmla="*/ 0 w 1706671"/>
                <a:gd name="connsiteY0" fmla="*/ 129861 h 1036320"/>
                <a:gd name="connsiteX1" fmla="*/ 129861 w 1706671"/>
                <a:gd name="connsiteY1" fmla="*/ 0 h 1036320"/>
                <a:gd name="connsiteX2" fmla="*/ 1576810 w 1706671"/>
                <a:gd name="connsiteY2" fmla="*/ 0 h 1036320"/>
                <a:gd name="connsiteX3" fmla="*/ 1706671 w 1706671"/>
                <a:gd name="connsiteY3" fmla="*/ 129861 h 1036320"/>
                <a:gd name="connsiteX4" fmla="*/ 1706671 w 1706671"/>
                <a:gd name="connsiteY4" fmla="*/ 906459 h 1036320"/>
                <a:gd name="connsiteX5" fmla="*/ 1576810 w 1706671"/>
                <a:gd name="connsiteY5" fmla="*/ 1036320 h 1036320"/>
                <a:gd name="connsiteX6" fmla="*/ 129861 w 1706671"/>
                <a:gd name="connsiteY6" fmla="*/ 1036320 h 1036320"/>
                <a:gd name="connsiteX7" fmla="*/ 0 w 1706671"/>
                <a:gd name="connsiteY7" fmla="*/ 906459 h 1036320"/>
                <a:gd name="connsiteX8" fmla="*/ 0 w 1706671"/>
                <a:gd name="connsiteY8" fmla="*/ 129861 h 1036320"/>
                <a:gd name="connsiteX0" fmla="*/ 0 w 2114558"/>
                <a:gd name="connsiteY0" fmla="*/ 129861 h 1036320"/>
                <a:gd name="connsiteX1" fmla="*/ 129861 w 2114558"/>
                <a:gd name="connsiteY1" fmla="*/ 0 h 1036320"/>
                <a:gd name="connsiteX2" fmla="*/ 1576810 w 2114558"/>
                <a:gd name="connsiteY2" fmla="*/ 0 h 1036320"/>
                <a:gd name="connsiteX3" fmla="*/ 1706671 w 2114558"/>
                <a:gd name="connsiteY3" fmla="*/ 129861 h 1036320"/>
                <a:gd name="connsiteX4" fmla="*/ 2114550 w 2114558"/>
                <a:gd name="connsiteY4" fmla="*/ 509588 h 1036320"/>
                <a:gd name="connsiteX5" fmla="*/ 1706671 w 2114558"/>
                <a:gd name="connsiteY5" fmla="*/ 906459 h 1036320"/>
                <a:gd name="connsiteX6" fmla="*/ 1576810 w 2114558"/>
                <a:gd name="connsiteY6" fmla="*/ 1036320 h 1036320"/>
                <a:gd name="connsiteX7" fmla="*/ 129861 w 2114558"/>
                <a:gd name="connsiteY7" fmla="*/ 1036320 h 1036320"/>
                <a:gd name="connsiteX8" fmla="*/ 0 w 2114558"/>
                <a:gd name="connsiteY8" fmla="*/ 906459 h 1036320"/>
                <a:gd name="connsiteX9" fmla="*/ 0 w 2114558"/>
                <a:gd name="connsiteY9" fmla="*/ 129861 h 1036320"/>
                <a:gd name="connsiteX0" fmla="*/ 0 w 2114560"/>
                <a:gd name="connsiteY0" fmla="*/ 129861 h 1036320"/>
                <a:gd name="connsiteX1" fmla="*/ 129861 w 2114560"/>
                <a:gd name="connsiteY1" fmla="*/ 0 h 1036320"/>
                <a:gd name="connsiteX2" fmla="*/ 1576810 w 2114560"/>
                <a:gd name="connsiteY2" fmla="*/ 0 h 1036320"/>
                <a:gd name="connsiteX3" fmla="*/ 1778109 w 2114560"/>
                <a:gd name="connsiteY3" fmla="*/ 148911 h 1036320"/>
                <a:gd name="connsiteX4" fmla="*/ 2114550 w 2114560"/>
                <a:gd name="connsiteY4" fmla="*/ 509588 h 1036320"/>
                <a:gd name="connsiteX5" fmla="*/ 1706671 w 2114560"/>
                <a:gd name="connsiteY5" fmla="*/ 906459 h 1036320"/>
                <a:gd name="connsiteX6" fmla="*/ 1576810 w 2114560"/>
                <a:gd name="connsiteY6" fmla="*/ 1036320 h 1036320"/>
                <a:gd name="connsiteX7" fmla="*/ 129861 w 2114560"/>
                <a:gd name="connsiteY7" fmla="*/ 1036320 h 1036320"/>
                <a:gd name="connsiteX8" fmla="*/ 0 w 2114560"/>
                <a:gd name="connsiteY8" fmla="*/ 906459 h 1036320"/>
                <a:gd name="connsiteX9" fmla="*/ 0 w 2114560"/>
                <a:gd name="connsiteY9" fmla="*/ 129861 h 1036320"/>
                <a:gd name="connsiteX0" fmla="*/ 0 w 2114567"/>
                <a:gd name="connsiteY0" fmla="*/ 129861 h 1036320"/>
                <a:gd name="connsiteX1" fmla="*/ 129861 w 2114567"/>
                <a:gd name="connsiteY1" fmla="*/ 0 h 1036320"/>
                <a:gd name="connsiteX2" fmla="*/ 1576810 w 2114567"/>
                <a:gd name="connsiteY2" fmla="*/ 0 h 1036320"/>
                <a:gd name="connsiteX3" fmla="*/ 1778109 w 2114567"/>
                <a:gd name="connsiteY3" fmla="*/ 148911 h 1036320"/>
                <a:gd name="connsiteX4" fmla="*/ 2114550 w 2114567"/>
                <a:gd name="connsiteY4" fmla="*/ 509588 h 1036320"/>
                <a:gd name="connsiteX5" fmla="*/ 1706671 w 2114567"/>
                <a:gd name="connsiteY5" fmla="*/ 906459 h 1036320"/>
                <a:gd name="connsiteX6" fmla="*/ 1576810 w 2114567"/>
                <a:gd name="connsiteY6" fmla="*/ 1036320 h 1036320"/>
                <a:gd name="connsiteX7" fmla="*/ 129861 w 2114567"/>
                <a:gd name="connsiteY7" fmla="*/ 1036320 h 1036320"/>
                <a:gd name="connsiteX8" fmla="*/ 0 w 2114567"/>
                <a:gd name="connsiteY8" fmla="*/ 906459 h 1036320"/>
                <a:gd name="connsiteX9" fmla="*/ 0 w 2114567"/>
                <a:gd name="connsiteY9" fmla="*/ 129861 h 1036320"/>
                <a:gd name="connsiteX0" fmla="*/ 0 w 2114568"/>
                <a:gd name="connsiteY0" fmla="*/ 129861 h 1036320"/>
                <a:gd name="connsiteX1" fmla="*/ 129861 w 2114568"/>
                <a:gd name="connsiteY1" fmla="*/ 0 h 1036320"/>
                <a:gd name="connsiteX2" fmla="*/ 1576810 w 2114568"/>
                <a:gd name="connsiteY2" fmla="*/ 0 h 1036320"/>
                <a:gd name="connsiteX3" fmla="*/ 1782872 w 2114568"/>
                <a:gd name="connsiteY3" fmla="*/ 129861 h 1036320"/>
                <a:gd name="connsiteX4" fmla="*/ 2114550 w 2114568"/>
                <a:gd name="connsiteY4" fmla="*/ 509588 h 1036320"/>
                <a:gd name="connsiteX5" fmla="*/ 1706671 w 2114568"/>
                <a:gd name="connsiteY5" fmla="*/ 906459 h 1036320"/>
                <a:gd name="connsiteX6" fmla="*/ 1576810 w 2114568"/>
                <a:gd name="connsiteY6" fmla="*/ 1036320 h 1036320"/>
                <a:gd name="connsiteX7" fmla="*/ 129861 w 2114568"/>
                <a:gd name="connsiteY7" fmla="*/ 1036320 h 1036320"/>
                <a:gd name="connsiteX8" fmla="*/ 0 w 2114568"/>
                <a:gd name="connsiteY8" fmla="*/ 906459 h 1036320"/>
                <a:gd name="connsiteX9" fmla="*/ 0 w 2114568"/>
                <a:gd name="connsiteY9" fmla="*/ 129861 h 1036320"/>
                <a:gd name="connsiteX0" fmla="*/ 0 w 2114568"/>
                <a:gd name="connsiteY0" fmla="*/ 129861 h 1036320"/>
                <a:gd name="connsiteX1" fmla="*/ 129861 w 2114568"/>
                <a:gd name="connsiteY1" fmla="*/ 0 h 1036320"/>
                <a:gd name="connsiteX2" fmla="*/ 1576810 w 2114568"/>
                <a:gd name="connsiteY2" fmla="*/ 0 h 1036320"/>
                <a:gd name="connsiteX3" fmla="*/ 1782872 w 2114568"/>
                <a:gd name="connsiteY3" fmla="*/ 129861 h 1036320"/>
                <a:gd name="connsiteX4" fmla="*/ 2114550 w 2114568"/>
                <a:gd name="connsiteY4" fmla="*/ 509588 h 1036320"/>
                <a:gd name="connsiteX5" fmla="*/ 1706671 w 2114568"/>
                <a:gd name="connsiteY5" fmla="*/ 906459 h 1036320"/>
                <a:gd name="connsiteX6" fmla="*/ 1576810 w 2114568"/>
                <a:gd name="connsiteY6" fmla="*/ 1036320 h 1036320"/>
                <a:gd name="connsiteX7" fmla="*/ 129861 w 2114568"/>
                <a:gd name="connsiteY7" fmla="*/ 1036320 h 1036320"/>
                <a:gd name="connsiteX8" fmla="*/ 0 w 2114568"/>
                <a:gd name="connsiteY8" fmla="*/ 906459 h 1036320"/>
                <a:gd name="connsiteX9" fmla="*/ 0 w 2114568"/>
                <a:gd name="connsiteY9" fmla="*/ 129861 h 1036320"/>
                <a:gd name="connsiteX0" fmla="*/ 0 w 2114571"/>
                <a:gd name="connsiteY0" fmla="*/ 129861 h 1036320"/>
                <a:gd name="connsiteX1" fmla="*/ 129861 w 2114571"/>
                <a:gd name="connsiteY1" fmla="*/ 0 h 1036320"/>
                <a:gd name="connsiteX2" fmla="*/ 1576810 w 2114571"/>
                <a:gd name="connsiteY2" fmla="*/ 0 h 1036320"/>
                <a:gd name="connsiteX3" fmla="*/ 1811447 w 2114571"/>
                <a:gd name="connsiteY3" fmla="*/ 120336 h 1036320"/>
                <a:gd name="connsiteX4" fmla="*/ 2114550 w 2114571"/>
                <a:gd name="connsiteY4" fmla="*/ 509588 h 1036320"/>
                <a:gd name="connsiteX5" fmla="*/ 1706671 w 2114571"/>
                <a:gd name="connsiteY5" fmla="*/ 906459 h 1036320"/>
                <a:gd name="connsiteX6" fmla="*/ 1576810 w 2114571"/>
                <a:gd name="connsiteY6" fmla="*/ 1036320 h 1036320"/>
                <a:gd name="connsiteX7" fmla="*/ 129861 w 2114571"/>
                <a:gd name="connsiteY7" fmla="*/ 1036320 h 1036320"/>
                <a:gd name="connsiteX8" fmla="*/ 0 w 2114571"/>
                <a:gd name="connsiteY8" fmla="*/ 906459 h 1036320"/>
                <a:gd name="connsiteX9" fmla="*/ 0 w 2114571"/>
                <a:gd name="connsiteY9" fmla="*/ 129861 h 1036320"/>
                <a:gd name="connsiteX0" fmla="*/ 0 w 2114571"/>
                <a:gd name="connsiteY0" fmla="*/ 129861 h 1036320"/>
                <a:gd name="connsiteX1" fmla="*/ 129861 w 2114571"/>
                <a:gd name="connsiteY1" fmla="*/ 0 h 1036320"/>
                <a:gd name="connsiteX2" fmla="*/ 1576810 w 2114571"/>
                <a:gd name="connsiteY2" fmla="*/ 0 h 1036320"/>
                <a:gd name="connsiteX3" fmla="*/ 1811447 w 2114571"/>
                <a:gd name="connsiteY3" fmla="*/ 120336 h 1036320"/>
                <a:gd name="connsiteX4" fmla="*/ 2114550 w 2114571"/>
                <a:gd name="connsiteY4" fmla="*/ 509588 h 1036320"/>
                <a:gd name="connsiteX5" fmla="*/ 1706671 w 2114571"/>
                <a:gd name="connsiteY5" fmla="*/ 906459 h 1036320"/>
                <a:gd name="connsiteX6" fmla="*/ 1576810 w 2114571"/>
                <a:gd name="connsiteY6" fmla="*/ 1036320 h 1036320"/>
                <a:gd name="connsiteX7" fmla="*/ 129861 w 2114571"/>
                <a:gd name="connsiteY7" fmla="*/ 1036320 h 1036320"/>
                <a:gd name="connsiteX8" fmla="*/ 0 w 2114571"/>
                <a:gd name="connsiteY8" fmla="*/ 906459 h 1036320"/>
                <a:gd name="connsiteX9" fmla="*/ 0 w 2114571"/>
                <a:gd name="connsiteY9" fmla="*/ 129861 h 1036320"/>
                <a:gd name="connsiteX0" fmla="*/ 0 w 2114581"/>
                <a:gd name="connsiteY0" fmla="*/ 129861 h 1036320"/>
                <a:gd name="connsiteX1" fmla="*/ 129861 w 2114581"/>
                <a:gd name="connsiteY1" fmla="*/ 0 h 1036320"/>
                <a:gd name="connsiteX2" fmla="*/ 1576810 w 2114581"/>
                <a:gd name="connsiteY2" fmla="*/ 0 h 1036320"/>
                <a:gd name="connsiteX3" fmla="*/ 1811447 w 2114581"/>
                <a:gd name="connsiteY3" fmla="*/ 120336 h 1036320"/>
                <a:gd name="connsiteX4" fmla="*/ 2114550 w 2114581"/>
                <a:gd name="connsiteY4" fmla="*/ 509588 h 1036320"/>
                <a:gd name="connsiteX5" fmla="*/ 1706671 w 2114581"/>
                <a:gd name="connsiteY5" fmla="*/ 906459 h 1036320"/>
                <a:gd name="connsiteX6" fmla="*/ 1576810 w 2114581"/>
                <a:gd name="connsiteY6" fmla="*/ 1036320 h 1036320"/>
                <a:gd name="connsiteX7" fmla="*/ 129861 w 2114581"/>
                <a:gd name="connsiteY7" fmla="*/ 1036320 h 1036320"/>
                <a:gd name="connsiteX8" fmla="*/ 0 w 2114581"/>
                <a:gd name="connsiteY8" fmla="*/ 906459 h 1036320"/>
                <a:gd name="connsiteX9" fmla="*/ 0 w 2114581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06671 w 2114586"/>
                <a:gd name="connsiteY5" fmla="*/ 906459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06671 w 2114586"/>
                <a:gd name="connsiteY5" fmla="*/ 906459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06671 w 2114586"/>
                <a:gd name="connsiteY5" fmla="*/ 906459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49534 w 2114586"/>
                <a:gd name="connsiteY5" fmla="*/ 930271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49534 w 2114586"/>
                <a:gd name="connsiteY5" fmla="*/ 930271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49534 w 2114586"/>
                <a:gd name="connsiteY5" fmla="*/ 930271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98"/>
                <a:gd name="connsiteY0" fmla="*/ 129861 h 1036320"/>
                <a:gd name="connsiteX1" fmla="*/ 129861 w 2114598"/>
                <a:gd name="connsiteY1" fmla="*/ 0 h 1036320"/>
                <a:gd name="connsiteX2" fmla="*/ 1576810 w 2114598"/>
                <a:gd name="connsiteY2" fmla="*/ 0 h 1036320"/>
                <a:gd name="connsiteX3" fmla="*/ 1811447 w 2114598"/>
                <a:gd name="connsiteY3" fmla="*/ 120336 h 1036320"/>
                <a:gd name="connsiteX4" fmla="*/ 2114550 w 2114598"/>
                <a:gd name="connsiteY4" fmla="*/ 509588 h 1036320"/>
                <a:gd name="connsiteX5" fmla="*/ 1782871 w 2114598"/>
                <a:gd name="connsiteY5" fmla="*/ 939796 h 1036320"/>
                <a:gd name="connsiteX6" fmla="*/ 1576810 w 2114598"/>
                <a:gd name="connsiteY6" fmla="*/ 1036320 h 1036320"/>
                <a:gd name="connsiteX7" fmla="*/ 129861 w 2114598"/>
                <a:gd name="connsiteY7" fmla="*/ 1036320 h 1036320"/>
                <a:gd name="connsiteX8" fmla="*/ 0 w 2114598"/>
                <a:gd name="connsiteY8" fmla="*/ 906459 h 1036320"/>
                <a:gd name="connsiteX9" fmla="*/ 0 w 2114598"/>
                <a:gd name="connsiteY9" fmla="*/ 129861 h 1036320"/>
                <a:gd name="connsiteX0" fmla="*/ 0 w 2114598"/>
                <a:gd name="connsiteY0" fmla="*/ 129861 h 1036320"/>
                <a:gd name="connsiteX1" fmla="*/ 129861 w 2114598"/>
                <a:gd name="connsiteY1" fmla="*/ 0 h 1036320"/>
                <a:gd name="connsiteX2" fmla="*/ 1576810 w 2114598"/>
                <a:gd name="connsiteY2" fmla="*/ 0 h 1036320"/>
                <a:gd name="connsiteX3" fmla="*/ 1811447 w 2114598"/>
                <a:gd name="connsiteY3" fmla="*/ 120336 h 1036320"/>
                <a:gd name="connsiteX4" fmla="*/ 2114550 w 2114598"/>
                <a:gd name="connsiteY4" fmla="*/ 509588 h 1036320"/>
                <a:gd name="connsiteX5" fmla="*/ 1782871 w 2114598"/>
                <a:gd name="connsiteY5" fmla="*/ 939796 h 1036320"/>
                <a:gd name="connsiteX6" fmla="*/ 1576810 w 2114598"/>
                <a:gd name="connsiteY6" fmla="*/ 1036320 h 1036320"/>
                <a:gd name="connsiteX7" fmla="*/ 129861 w 2114598"/>
                <a:gd name="connsiteY7" fmla="*/ 1036320 h 1036320"/>
                <a:gd name="connsiteX8" fmla="*/ 0 w 2114598"/>
                <a:gd name="connsiteY8" fmla="*/ 906459 h 1036320"/>
                <a:gd name="connsiteX9" fmla="*/ 0 w 2114598"/>
                <a:gd name="connsiteY9" fmla="*/ 129861 h 1036320"/>
                <a:gd name="connsiteX0" fmla="*/ 0 w 2114614"/>
                <a:gd name="connsiteY0" fmla="*/ 129861 h 1036320"/>
                <a:gd name="connsiteX1" fmla="*/ 129861 w 2114614"/>
                <a:gd name="connsiteY1" fmla="*/ 0 h 1036320"/>
                <a:gd name="connsiteX2" fmla="*/ 1576810 w 2114614"/>
                <a:gd name="connsiteY2" fmla="*/ 0 h 1036320"/>
                <a:gd name="connsiteX3" fmla="*/ 1811447 w 2114614"/>
                <a:gd name="connsiteY3" fmla="*/ 120336 h 1036320"/>
                <a:gd name="connsiteX4" fmla="*/ 2114550 w 2114614"/>
                <a:gd name="connsiteY4" fmla="*/ 509588 h 1036320"/>
                <a:gd name="connsiteX5" fmla="*/ 1782871 w 2114614"/>
                <a:gd name="connsiteY5" fmla="*/ 939796 h 1036320"/>
                <a:gd name="connsiteX6" fmla="*/ 1576810 w 2114614"/>
                <a:gd name="connsiteY6" fmla="*/ 1036320 h 1036320"/>
                <a:gd name="connsiteX7" fmla="*/ 129861 w 2114614"/>
                <a:gd name="connsiteY7" fmla="*/ 1036320 h 1036320"/>
                <a:gd name="connsiteX8" fmla="*/ 0 w 2114614"/>
                <a:gd name="connsiteY8" fmla="*/ 906459 h 1036320"/>
                <a:gd name="connsiteX9" fmla="*/ 0 w 2114614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782871 w 2114586"/>
                <a:gd name="connsiteY5" fmla="*/ 939796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586"/>
                <a:gd name="connsiteY0" fmla="*/ 129861 h 1036320"/>
                <a:gd name="connsiteX1" fmla="*/ 129861 w 2114586"/>
                <a:gd name="connsiteY1" fmla="*/ 0 h 1036320"/>
                <a:gd name="connsiteX2" fmla="*/ 1576810 w 2114586"/>
                <a:gd name="connsiteY2" fmla="*/ 0 h 1036320"/>
                <a:gd name="connsiteX3" fmla="*/ 1811447 w 2114586"/>
                <a:gd name="connsiteY3" fmla="*/ 120336 h 1036320"/>
                <a:gd name="connsiteX4" fmla="*/ 2114550 w 2114586"/>
                <a:gd name="connsiteY4" fmla="*/ 509588 h 1036320"/>
                <a:gd name="connsiteX5" fmla="*/ 1806683 w 2114586"/>
                <a:gd name="connsiteY5" fmla="*/ 944558 h 1036320"/>
                <a:gd name="connsiteX6" fmla="*/ 1576810 w 2114586"/>
                <a:gd name="connsiteY6" fmla="*/ 1036320 h 1036320"/>
                <a:gd name="connsiteX7" fmla="*/ 129861 w 2114586"/>
                <a:gd name="connsiteY7" fmla="*/ 1036320 h 1036320"/>
                <a:gd name="connsiteX8" fmla="*/ 0 w 2114586"/>
                <a:gd name="connsiteY8" fmla="*/ 906459 h 1036320"/>
                <a:gd name="connsiteX9" fmla="*/ 0 w 2114586"/>
                <a:gd name="connsiteY9" fmla="*/ 129861 h 1036320"/>
                <a:gd name="connsiteX0" fmla="*/ 0 w 2114731"/>
                <a:gd name="connsiteY0" fmla="*/ 129861 h 1036320"/>
                <a:gd name="connsiteX1" fmla="*/ 129861 w 2114731"/>
                <a:gd name="connsiteY1" fmla="*/ 0 h 1036320"/>
                <a:gd name="connsiteX2" fmla="*/ 1576810 w 2114731"/>
                <a:gd name="connsiteY2" fmla="*/ 0 h 1036320"/>
                <a:gd name="connsiteX3" fmla="*/ 1811447 w 2114731"/>
                <a:gd name="connsiteY3" fmla="*/ 120336 h 1036320"/>
                <a:gd name="connsiteX4" fmla="*/ 2114550 w 2114731"/>
                <a:gd name="connsiteY4" fmla="*/ 509588 h 1036320"/>
                <a:gd name="connsiteX5" fmla="*/ 1806683 w 2114731"/>
                <a:gd name="connsiteY5" fmla="*/ 944558 h 1036320"/>
                <a:gd name="connsiteX6" fmla="*/ 1576810 w 2114731"/>
                <a:gd name="connsiteY6" fmla="*/ 1036320 h 1036320"/>
                <a:gd name="connsiteX7" fmla="*/ 129861 w 2114731"/>
                <a:gd name="connsiteY7" fmla="*/ 1036320 h 1036320"/>
                <a:gd name="connsiteX8" fmla="*/ 0 w 2114731"/>
                <a:gd name="connsiteY8" fmla="*/ 906459 h 1036320"/>
                <a:gd name="connsiteX9" fmla="*/ 0 w 2114731"/>
                <a:gd name="connsiteY9" fmla="*/ 129861 h 1036320"/>
                <a:gd name="connsiteX0" fmla="*/ 0 w 2143202"/>
                <a:gd name="connsiteY0" fmla="*/ 129861 h 1036320"/>
                <a:gd name="connsiteX1" fmla="*/ 129861 w 2143202"/>
                <a:gd name="connsiteY1" fmla="*/ 0 h 1036320"/>
                <a:gd name="connsiteX2" fmla="*/ 1576810 w 2143202"/>
                <a:gd name="connsiteY2" fmla="*/ 0 h 1036320"/>
                <a:gd name="connsiteX3" fmla="*/ 1811447 w 2143202"/>
                <a:gd name="connsiteY3" fmla="*/ 120336 h 1036320"/>
                <a:gd name="connsiteX4" fmla="*/ 2143125 w 2143202"/>
                <a:gd name="connsiteY4" fmla="*/ 509588 h 1036320"/>
                <a:gd name="connsiteX5" fmla="*/ 1806683 w 2143202"/>
                <a:gd name="connsiteY5" fmla="*/ 944558 h 1036320"/>
                <a:gd name="connsiteX6" fmla="*/ 1576810 w 2143202"/>
                <a:gd name="connsiteY6" fmla="*/ 1036320 h 1036320"/>
                <a:gd name="connsiteX7" fmla="*/ 129861 w 2143202"/>
                <a:gd name="connsiteY7" fmla="*/ 1036320 h 1036320"/>
                <a:gd name="connsiteX8" fmla="*/ 0 w 2143202"/>
                <a:gd name="connsiteY8" fmla="*/ 906459 h 1036320"/>
                <a:gd name="connsiteX9" fmla="*/ 0 w 2143202"/>
                <a:gd name="connsiteY9" fmla="*/ 129861 h 1036320"/>
                <a:gd name="connsiteX0" fmla="*/ 0 w 2143202"/>
                <a:gd name="connsiteY0" fmla="*/ 129861 h 1036320"/>
                <a:gd name="connsiteX1" fmla="*/ 129861 w 2143202"/>
                <a:gd name="connsiteY1" fmla="*/ 0 h 1036320"/>
                <a:gd name="connsiteX2" fmla="*/ 1576810 w 2143202"/>
                <a:gd name="connsiteY2" fmla="*/ 0 h 1036320"/>
                <a:gd name="connsiteX3" fmla="*/ 1840022 w 2143202"/>
                <a:gd name="connsiteY3" fmla="*/ 107636 h 1036320"/>
                <a:gd name="connsiteX4" fmla="*/ 2143125 w 2143202"/>
                <a:gd name="connsiteY4" fmla="*/ 509588 h 1036320"/>
                <a:gd name="connsiteX5" fmla="*/ 1806683 w 2143202"/>
                <a:gd name="connsiteY5" fmla="*/ 944558 h 1036320"/>
                <a:gd name="connsiteX6" fmla="*/ 1576810 w 2143202"/>
                <a:gd name="connsiteY6" fmla="*/ 1036320 h 1036320"/>
                <a:gd name="connsiteX7" fmla="*/ 129861 w 2143202"/>
                <a:gd name="connsiteY7" fmla="*/ 1036320 h 1036320"/>
                <a:gd name="connsiteX8" fmla="*/ 0 w 2143202"/>
                <a:gd name="connsiteY8" fmla="*/ 906459 h 1036320"/>
                <a:gd name="connsiteX9" fmla="*/ 0 w 2143202"/>
                <a:gd name="connsiteY9" fmla="*/ 129861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43202" h="1036320">
                  <a:moveTo>
                    <a:pt x="0" y="129861"/>
                  </a:moveTo>
                  <a:cubicBezTo>
                    <a:pt x="0" y="58141"/>
                    <a:pt x="58141" y="0"/>
                    <a:pt x="129861" y="0"/>
                  </a:cubicBezTo>
                  <a:lnTo>
                    <a:pt x="1576810" y="0"/>
                  </a:lnTo>
                  <a:cubicBezTo>
                    <a:pt x="1648530" y="0"/>
                    <a:pt x="1782872" y="69254"/>
                    <a:pt x="1840022" y="107636"/>
                  </a:cubicBezTo>
                  <a:cubicBezTo>
                    <a:pt x="2052180" y="223100"/>
                    <a:pt x="2145278" y="375075"/>
                    <a:pt x="2143125" y="509588"/>
                  </a:cubicBezTo>
                  <a:cubicBezTo>
                    <a:pt x="2145278" y="633941"/>
                    <a:pt x="2104568" y="794805"/>
                    <a:pt x="1806683" y="944558"/>
                  </a:cubicBezTo>
                  <a:cubicBezTo>
                    <a:pt x="1720959" y="1021040"/>
                    <a:pt x="1648530" y="1036320"/>
                    <a:pt x="1576810" y="1036320"/>
                  </a:cubicBezTo>
                  <a:lnTo>
                    <a:pt x="129861" y="1036320"/>
                  </a:lnTo>
                  <a:cubicBezTo>
                    <a:pt x="58141" y="1036320"/>
                    <a:pt x="0" y="978179"/>
                    <a:pt x="0" y="906459"/>
                  </a:cubicBezTo>
                  <a:lnTo>
                    <a:pt x="0" y="129861"/>
                  </a:ln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flipH="1">
              <a:off x="5541746" y="2869662"/>
              <a:ext cx="5109028" cy="1408957"/>
            </a:xfrm>
            <a:custGeom>
              <a:avLst/>
              <a:gdLst>
                <a:gd name="connsiteX0" fmla="*/ 5051503 w 5428342"/>
                <a:gd name="connsiteY0" fmla="*/ 225265 h 1497017"/>
                <a:gd name="connsiteX1" fmla="*/ 5175324 w 5428342"/>
                <a:gd name="connsiteY1" fmla="*/ 349086 h 1497017"/>
                <a:gd name="connsiteX2" fmla="*/ 5175324 w 5428342"/>
                <a:gd name="connsiteY2" fmla="*/ 748509 h 1497017"/>
                <a:gd name="connsiteX3" fmla="*/ 5174003 w 5428342"/>
                <a:gd name="connsiteY3" fmla="*/ 748509 h 1497017"/>
                <a:gd name="connsiteX4" fmla="*/ 5174003 w 5428342"/>
                <a:gd name="connsiteY4" fmla="*/ 748509 h 1497017"/>
                <a:gd name="connsiteX5" fmla="*/ 5175323 w 5428342"/>
                <a:gd name="connsiteY5" fmla="*/ 748509 h 1497017"/>
                <a:gd name="connsiteX6" fmla="*/ 5175323 w 5428342"/>
                <a:gd name="connsiteY6" fmla="*/ 1147932 h 1497017"/>
                <a:gd name="connsiteX7" fmla="*/ 5051502 w 5428342"/>
                <a:gd name="connsiteY7" fmla="*/ 1271753 h 1497017"/>
                <a:gd name="connsiteX8" fmla="*/ 4181935 w 5428342"/>
                <a:gd name="connsiteY8" fmla="*/ 1271753 h 1497017"/>
                <a:gd name="connsiteX9" fmla="*/ 3733494 w 5428342"/>
                <a:gd name="connsiteY9" fmla="*/ 1271753 h 1497017"/>
                <a:gd name="connsiteX10" fmla="*/ 3639436 w 5428342"/>
                <a:gd name="connsiteY10" fmla="*/ 1271753 h 1497017"/>
                <a:gd name="connsiteX11" fmla="*/ 3514076 w 5428342"/>
                <a:gd name="connsiteY11" fmla="*/ 1244454 h 1497017"/>
                <a:gd name="connsiteX12" fmla="*/ 3342954 w 5428342"/>
                <a:gd name="connsiteY12" fmla="*/ 1141461 h 1497017"/>
                <a:gd name="connsiteX13" fmla="*/ 3326962 w 5428342"/>
                <a:gd name="connsiteY13" fmla="*/ 1131780 h 1497017"/>
                <a:gd name="connsiteX14" fmla="*/ 2818407 w 5428342"/>
                <a:gd name="connsiteY14" fmla="*/ 838338 h 1497017"/>
                <a:gd name="connsiteX15" fmla="*/ 2609938 w 5428342"/>
                <a:gd name="connsiteY15" fmla="*/ 838338 h 1497017"/>
                <a:gd name="connsiteX16" fmla="*/ 1984645 w 5428342"/>
                <a:gd name="connsiteY16" fmla="*/ 1199139 h 1497017"/>
                <a:gd name="connsiteX17" fmla="*/ 1981719 w 5428342"/>
                <a:gd name="connsiteY17" fmla="*/ 1199139 h 1497017"/>
                <a:gd name="connsiteX18" fmla="*/ 1906428 w 5428342"/>
                <a:gd name="connsiteY18" fmla="*/ 1244454 h 1497017"/>
                <a:gd name="connsiteX19" fmla="*/ 1781068 w 5428342"/>
                <a:gd name="connsiteY19" fmla="*/ 1271753 h 1497017"/>
                <a:gd name="connsiteX20" fmla="*/ 1734358 w 5428342"/>
                <a:gd name="connsiteY20" fmla="*/ 1271753 h 1497017"/>
                <a:gd name="connsiteX21" fmla="*/ 1238568 w 5428342"/>
                <a:gd name="connsiteY21" fmla="*/ 1271753 h 1497017"/>
                <a:gd name="connsiteX22" fmla="*/ 376844 w 5428342"/>
                <a:gd name="connsiteY22" fmla="*/ 1271753 h 1497017"/>
                <a:gd name="connsiteX23" fmla="*/ 253023 w 5428342"/>
                <a:gd name="connsiteY23" fmla="*/ 1147932 h 1497017"/>
                <a:gd name="connsiteX24" fmla="*/ 253023 w 5428342"/>
                <a:gd name="connsiteY24" fmla="*/ 851378 h 1497017"/>
                <a:gd name="connsiteX25" fmla="*/ 252910 w 5428342"/>
                <a:gd name="connsiteY25" fmla="*/ 851378 h 1497017"/>
                <a:gd name="connsiteX26" fmla="*/ 252910 w 5428342"/>
                <a:gd name="connsiteY26" fmla="*/ 645638 h 1497017"/>
                <a:gd name="connsiteX27" fmla="*/ 253024 w 5428342"/>
                <a:gd name="connsiteY27" fmla="*/ 645638 h 1497017"/>
                <a:gd name="connsiteX28" fmla="*/ 253024 w 5428342"/>
                <a:gd name="connsiteY28" fmla="*/ 349086 h 1497017"/>
                <a:gd name="connsiteX29" fmla="*/ 376845 w 5428342"/>
                <a:gd name="connsiteY29" fmla="*/ 225265 h 1497017"/>
                <a:gd name="connsiteX30" fmla="*/ 1238569 w 5428342"/>
                <a:gd name="connsiteY30" fmla="*/ 225265 h 1497017"/>
                <a:gd name="connsiteX31" fmla="*/ 1734359 w 5428342"/>
                <a:gd name="connsiteY31" fmla="*/ 225265 h 1497017"/>
                <a:gd name="connsiteX32" fmla="*/ 1781069 w 5428342"/>
                <a:gd name="connsiteY32" fmla="*/ 225265 h 1497017"/>
                <a:gd name="connsiteX33" fmla="*/ 1906429 w 5428342"/>
                <a:gd name="connsiteY33" fmla="*/ 252564 h 1497017"/>
                <a:gd name="connsiteX34" fmla="*/ 1981720 w 5428342"/>
                <a:gd name="connsiteY34" fmla="*/ 297879 h 1497017"/>
                <a:gd name="connsiteX35" fmla="*/ 1984646 w 5428342"/>
                <a:gd name="connsiteY35" fmla="*/ 297879 h 1497017"/>
                <a:gd name="connsiteX36" fmla="*/ 2609939 w 5428342"/>
                <a:gd name="connsiteY36" fmla="*/ 658680 h 1497017"/>
                <a:gd name="connsiteX37" fmla="*/ 2818408 w 5428342"/>
                <a:gd name="connsiteY37" fmla="*/ 658680 h 1497017"/>
                <a:gd name="connsiteX38" fmla="*/ 3326963 w 5428342"/>
                <a:gd name="connsiteY38" fmla="*/ 365238 h 1497017"/>
                <a:gd name="connsiteX39" fmla="*/ 3342955 w 5428342"/>
                <a:gd name="connsiteY39" fmla="*/ 355557 h 1497017"/>
                <a:gd name="connsiteX40" fmla="*/ 3514076 w 5428342"/>
                <a:gd name="connsiteY40" fmla="*/ 252564 h 1497017"/>
                <a:gd name="connsiteX41" fmla="*/ 3639436 w 5428342"/>
                <a:gd name="connsiteY41" fmla="*/ 225265 h 1497017"/>
                <a:gd name="connsiteX42" fmla="*/ 3733495 w 5428342"/>
                <a:gd name="connsiteY42" fmla="*/ 225265 h 1497017"/>
                <a:gd name="connsiteX43" fmla="*/ 4181936 w 5428342"/>
                <a:gd name="connsiteY43" fmla="*/ 225265 h 1497017"/>
                <a:gd name="connsiteX44" fmla="*/ 3605041 w 5428342"/>
                <a:gd name="connsiteY44" fmla="*/ 0 h 1497017"/>
                <a:gd name="connsiteX45" fmla="*/ 3392166 w 5428342"/>
                <a:gd name="connsiteY45" fmla="*/ 58972 h 1497017"/>
                <a:gd name="connsiteX46" fmla="*/ 2818407 w 5428342"/>
                <a:gd name="connsiteY46" fmla="*/ 395057 h 1497017"/>
                <a:gd name="connsiteX47" fmla="*/ 2609938 w 5428342"/>
                <a:gd name="connsiteY47" fmla="*/ 395057 h 1497017"/>
                <a:gd name="connsiteX48" fmla="*/ 2214473 w 5428342"/>
                <a:gd name="connsiteY48" fmla="*/ 166869 h 1497017"/>
                <a:gd name="connsiteX49" fmla="*/ 2121315 w 5428342"/>
                <a:gd name="connsiteY49" fmla="*/ 109372 h 1497017"/>
                <a:gd name="connsiteX50" fmla="*/ 2037624 w 5428342"/>
                <a:gd name="connsiteY50" fmla="*/ 58972 h 1497017"/>
                <a:gd name="connsiteX51" fmla="*/ 1824749 w 5428342"/>
                <a:gd name="connsiteY51" fmla="*/ 0 h 1497017"/>
                <a:gd name="connsiteX52" fmla="*/ 1230424 w 5428342"/>
                <a:gd name="connsiteY52" fmla="*/ 849 h 1497017"/>
                <a:gd name="connsiteX53" fmla="*/ 1230424 w 5428342"/>
                <a:gd name="connsiteY53" fmla="*/ 2413 h 1497017"/>
                <a:gd name="connsiteX54" fmla="*/ 133438 w 5428342"/>
                <a:gd name="connsiteY54" fmla="*/ 2413 h 1497017"/>
                <a:gd name="connsiteX55" fmla="*/ 0 w 5428342"/>
                <a:gd name="connsiteY55" fmla="*/ 135851 h 1497017"/>
                <a:gd name="connsiteX56" fmla="*/ 0 w 5428342"/>
                <a:gd name="connsiteY56" fmla="*/ 914375 h 1497017"/>
                <a:gd name="connsiteX57" fmla="*/ 0 w 5428342"/>
                <a:gd name="connsiteY57" fmla="*/ 1363579 h 1497017"/>
                <a:gd name="connsiteX58" fmla="*/ 133438 w 5428342"/>
                <a:gd name="connsiteY58" fmla="*/ 1497017 h 1497017"/>
                <a:gd name="connsiteX59" fmla="*/ 1686405 w 5428342"/>
                <a:gd name="connsiteY59" fmla="*/ 1497017 h 1497017"/>
                <a:gd name="connsiteX60" fmla="*/ 1686405 w 5428342"/>
                <a:gd name="connsiteY60" fmla="*/ 1496820 h 1497017"/>
                <a:gd name="connsiteX61" fmla="*/ 1824749 w 5428342"/>
                <a:gd name="connsiteY61" fmla="*/ 1497017 h 1497017"/>
                <a:gd name="connsiteX62" fmla="*/ 2037624 w 5428342"/>
                <a:gd name="connsiteY62" fmla="*/ 1438045 h 1497017"/>
                <a:gd name="connsiteX63" fmla="*/ 2121315 w 5428342"/>
                <a:gd name="connsiteY63" fmla="*/ 1387645 h 1497017"/>
                <a:gd name="connsiteX64" fmla="*/ 2154423 w 5428342"/>
                <a:gd name="connsiteY64" fmla="*/ 1367211 h 1497017"/>
                <a:gd name="connsiteX65" fmla="*/ 2609938 w 5428342"/>
                <a:gd name="connsiteY65" fmla="*/ 1104373 h 1497017"/>
                <a:gd name="connsiteX66" fmla="*/ 2818407 w 5428342"/>
                <a:gd name="connsiteY66" fmla="*/ 1104373 h 1497017"/>
                <a:gd name="connsiteX67" fmla="*/ 3119246 w 5428342"/>
                <a:gd name="connsiteY67" fmla="*/ 1277961 h 1497017"/>
                <a:gd name="connsiteX68" fmla="*/ 3119246 w 5428342"/>
                <a:gd name="connsiteY68" fmla="*/ 1280155 h 1497017"/>
                <a:gd name="connsiteX69" fmla="*/ 3180682 w 5428342"/>
                <a:gd name="connsiteY69" fmla="*/ 1317854 h 1497017"/>
                <a:gd name="connsiteX70" fmla="*/ 3377450 w 5428342"/>
                <a:gd name="connsiteY70" fmla="*/ 1438045 h 1497017"/>
                <a:gd name="connsiteX71" fmla="*/ 3590324 w 5428342"/>
                <a:gd name="connsiteY71" fmla="*/ 1497017 h 1497017"/>
                <a:gd name="connsiteX72" fmla="*/ 3630476 w 5428342"/>
                <a:gd name="connsiteY72" fmla="*/ 1496960 h 1497017"/>
                <a:gd name="connsiteX73" fmla="*/ 3630476 w 5428342"/>
                <a:gd name="connsiteY73" fmla="*/ 1497017 h 1497017"/>
                <a:gd name="connsiteX74" fmla="*/ 5294904 w 5428342"/>
                <a:gd name="connsiteY74" fmla="*/ 1497017 h 1497017"/>
                <a:gd name="connsiteX75" fmla="*/ 5428342 w 5428342"/>
                <a:gd name="connsiteY75" fmla="*/ 1363579 h 1497017"/>
                <a:gd name="connsiteX76" fmla="*/ 5428342 w 5428342"/>
                <a:gd name="connsiteY76" fmla="*/ 914375 h 1497017"/>
                <a:gd name="connsiteX77" fmla="*/ 5428342 w 5428342"/>
                <a:gd name="connsiteY77" fmla="*/ 135851 h 1497017"/>
                <a:gd name="connsiteX78" fmla="*/ 5294904 w 5428342"/>
                <a:gd name="connsiteY78" fmla="*/ 2413 h 149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428342" h="1497017">
                  <a:moveTo>
                    <a:pt x="5051503" y="225265"/>
                  </a:moveTo>
                  <a:cubicBezTo>
                    <a:pt x="5119887" y="225265"/>
                    <a:pt x="5175324" y="280702"/>
                    <a:pt x="5175324" y="349086"/>
                  </a:cubicBezTo>
                  <a:lnTo>
                    <a:pt x="5175324" y="748509"/>
                  </a:lnTo>
                  <a:lnTo>
                    <a:pt x="5174003" y="748509"/>
                  </a:lnTo>
                  <a:lnTo>
                    <a:pt x="5174003" y="748509"/>
                  </a:lnTo>
                  <a:lnTo>
                    <a:pt x="5175323" y="748509"/>
                  </a:lnTo>
                  <a:lnTo>
                    <a:pt x="5175323" y="1147932"/>
                  </a:lnTo>
                  <a:cubicBezTo>
                    <a:pt x="5175323" y="1216316"/>
                    <a:pt x="5119886" y="1271753"/>
                    <a:pt x="5051502" y="1271753"/>
                  </a:cubicBezTo>
                  <a:lnTo>
                    <a:pt x="4181935" y="1271753"/>
                  </a:lnTo>
                  <a:lnTo>
                    <a:pt x="3733494" y="1271753"/>
                  </a:lnTo>
                  <a:lnTo>
                    <a:pt x="3639436" y="1271753"/>
                  </a:lnTo>
                  <a:cubicBezTo>
                    <a:pt x="3606696" y="1267479"/>
                    <a:pt x="3543196" y="1263204"/>
                    <a:pt x="3514076" y="1244454"/>
                  </a:cubicBezTo>
                  <a:cubicBezTo>
                    <a:pt x="3453199" y="1208094"/>
                    <a:pt x="3396266" y="1173732"/>
                    <a:pt x="3342954" y="1141461"/>
                  </a:cubicBezTo>
                  <a:lnTo>
                    <a:pt x="3326962" y="1131780"/>
                  </a:lnTo>
                  <a:lnTo>
                    <a:pt x="2818407" y="838338"/>
                  </a:lnTo>
                  <a:cubicBezTo>
                    <a:pt x="2761246" y="806413"/>
                    <a:pt x="2667099" y="806413"/>
                    <a:pt x="2609938" y="838338"/>
                  </a:cubicBezTo>
                  <a:lnTo>
                    <a:pt x="1984645" y="1199139"/>
                  </a:lnTo>
                  <a:lnTo>
                    <a:pt x="1981719" y="1199139"/>
                  </a:lnTo>
                  <a:lnTo>
                    <a:pt x="1906428" y="1244454"/>
                  </a:lnTo>
                  <a:cubicBezTo>
                    <a:pt x="1877307" y="1263204"/>
                    <a:pt x="1813808" y="1267479"/>
                    <a:pt x="1781068" y="1271753"/>
                  </a:cubicBezTo>
                  <a:lnTo>
                    <a:pt x="1734358" y="1271753"/>
                  </a:lnTo>
                  <a:lnTo>
                    <a:pt x="1238568" y="1271753"/>
                  </a:lnTo>
                  <a:lnTo>
                    <a:pt x="376844" y="1271753"/>
                  </a:lnTo>
                  <a:cubicBezTo>
                    <a:pt x="308460" y="1271753"/>
                    <a:pt x="253023" y="1216316"/>
                    <a:pt x="253023" y="1147932"/>
                  </a:cubicBezTo>
                  <a:lnTo>
                    <a:pt x="253023" y="851378"/>
                  </a:lnTo>
                  <a:lnTo>
                    <a:pt x="252910" y="851378"/>
                  </a:lnTo>
                  <a:lnTo>
                    <a:pt x="252910" y="645638"/>
                  </a:lnTo>
                  <a:lnTo>
                    <a:pt x="253024" y="645638"/>
                  </a:lnTo>
                  <a:lnTo>
                    <a:pt x="253024" y="349086"/>
                  </a:lnTo>
                  <a:cubicBezTo>
                    <a:pt x="253024" y="280702"/>
                    <a:pt x="308461" y="225265"/>
                    <a:pt x="376845" y="225265"/>
                  </a:cubicBezTo>
                  <a:lnTo>
                    <a:pt x="1238569" y="225265"/>
                  </a:lnTo>
                  <a:lnTo>
                    <a:pt x="1734359" y="225265"/>
                  </a:lnTo>
                  <a:lnTo>
                    <a:pt x="1781069" y="225265"/>
                  </a:lnTo>
                  <a:cubicBezTo>
                    <a:pt x="1813808" y="229540"/>
                    <a:pt x="1877308" y="233814"/>
                    <a:pt x="1906429" y="252564"/>
                  </a:cubicBezTo>
                  <a:lnTo>
                    <a:pt x="1981720" y="297879"/>
                  </a:lnTo>
                  <a:lnTo>
                    <a:pt x="1984646" y="297879"/>
                  </a:lnTo>
                  <a:lnTo>
                    <a:pt x="2609939" y="658680"/>
                  </a:lnTo>
                  <a:cubicBezTo>
                    <a:pt x="2667099" y="690605"/>
                    <a:pt x="2761247" y="690605"/>
                    <a:pt x="2818408" y="658680"/>
                  </a:cubicBezTo>
                  <a:lnTo>
                    <a:pt x="3326963" y="365238"/>
                  </a:lnTo>
                  <a:lnTo>
                    <a:pt x="3342955" y="355557"/>
                  </a:lnTo>
                  <a:cubicBezTo>
                    <a:pt x="3396266" y="323286"/>
                    <a:pt x="3453200" y="288924"/>
                    <a:pt x="3514076" y="252564"/>
                  </a:cubicBezTo>
                  <a:cubicBezTo>
                    <a:pt x="3543197" y="233814"/>
                    <a:pt x="3606697" y="229540"/>
                    <a:pt x="3639436" y="225265"/>
                  </a:cubicBezTo>
                  <a:lnTo>
                    <a:pt x="3733495" y="225265"/>
                  </a:lnTo>
                  <a:lnTo>
                    <a:pt x="4181936" y="225265"/>
                  </a:lnTo>
                  <a:close/>
                  <a:moveTo>
                    <a:pt x="3605041" y="0"/>
                  </a:moveTo>
                  <a:cubicBezTo>
                    <a:pt x="3490656" y="2769"/>
                    <a:pt x="3467950" y="22427"/>
                    <a:pt x="3392166" y="58972"/>
                  </a:cubicBezTo>
                  <a:cubicBezTo>
                    <a:pt x="3279295" y="124100"/>
                    <a:pt x="2948779" y="339043"/>
                    <a:pt x="2818407" y="395057"/>
                  </a:cubicBezTo>
                  <a:cubicBezTo>
                    <a:pt x="2688036" y="451071"/>
                    <a:pt x="2667099" y="428663"/>
                    <a:pt x="2609938" y="395057"/>
                  </a:cubicBezTo>
                  <a:lnTo>
                    <a:pt x="2214473" y="166869"/>
                  </a:lnTo>
                  <a:lnTo>
                    <a:pt x="2121315" y="109372"/>
                  </a:lnTo>
                  <a:cubicBezTo>
                    <a:pt x="2087603" y="88662"/>
                    <a:pt x="2058788" y="71184"/>
                    <a:pt x="2037624" y="58972"/>
                  </a:cubicBezTo>
                  <a:cubicBezTo>
                    <a:pt x="1961840" y="22427"/>
                    <a:pt x="1939134" y="2769"/>
                    <a:pt x="1824749" y="0"/>
                  </a:cubicBezTo>
                  <a:lnTo>
                    <a:pt x="1230424" y="849"/>
                  </a:lnTo>
                  <a:lnTo>
                    <a:pt x="1230424" y="2413"/>
                  </a:lnTo>
                  <a:lnTo>
                    <a:pt x="133438" y="2413"/>
                  </a:lnTo>
                  <a:cubicBezTo>
                    <a:pt x="59742" y="2413"/>
                    <a:pt x="0" y="62155"/>
                    <a:pt x="0" y="135851"/>
                  </a:cubicBezTo>
                  <a:lnTo>
                    <a:pt x="0" y="914375"/>
                  </a:lnTo>
                  <a:lnTo>
                    <a:pt x="0" y="1363579"/>
                  </a:lnTo>
                  <a:cubicBezTo>
                    <a:pt x="0" y="1437275"/>
                    <a:pt x="59742" y="1497017"/>
                    <a:pt x="133438" y="1497017"/>
                  </a:cubicBezTo>
                  <a:lnTo>
                    <a:pt x="1686405" y="1497017"/>
                  </a:lnTo>
                  <a:lnTo>
                    <a:pt x="1686405" y="1496820"/>
                  </a:lnTo>
                  <a:lnTo>
                    <a:pt x="1824749" y="1497017"/>
                  </a:lnTo>
                  <a:cubicBezTo>
                    <a:pt x="1939134" y="1494248"/>
                    <a:pt x="1961840" y="1474590"/>
                    <a:pt x="2037624" y="1438045"/>
                  </a:cubicBezTo>
                  <a:cubicBezTo>
                    <a:pt x="2058788" y="1425834"/>
                    <a:pt x="2087603" y="1408355"/>
                    <a:pt x="2121315" y="1387645"/>
                  </a:cubicBezTo>
                  <a:lnTo>
                    <a:pt x="2154423" y="1367211"/>
                  </a:lnTo>
                  <a:lnTo>
                    <a:pt x="2609938" y="1104373"/>
                  </a:lnTo>
                  <a:cubicBezTo>
                    <a:pt x="2667099" y="1070767"/>
                    <a:pt x="2761246" y="1070767"/>
                    <a:pt x="2818407" y="1104373"/>
                  </a:cubicBezTo>
                  <a:lnTo>
                    <a:pt x="3119246" y="1277961"/>
                  </a:lnTo>
                  <a:lnTo>
                    <a:pt x="3119246" y="1280155"/>
                  </a:lnTo>
                  <a:lnTo>
                    <a:pt x="3180682" y="1317854"/>
                  </a:lnTo>
                  <a:cubicBezTo>
                    <a:pt x="3262190" y="1368131"/>
                    <a:pt x="3335123" y="1413622"/>
                    <a:pt x="3377450" y="1438045"/>
                  </a:cubicBezTo>
                  <a:cubicBezTo>
                    <a:pt x="3453233" y="1474590"/>
                    <a:pt x="3475939" y="1494248"/>
                    <a:pt x="3590324" y="1497017"/>
                  </a:cubicBezTo>
                  <a:lnTo>
                    <a:pt x="3630476" y="1496960"/>
                  </a:lnTo>
                  <a:lnTo>
                    <a:pt x="3630476" y="1497017"/>
                  </a:lnTo>
                  <a:lnTo>
                    <a:pt x="5294904" y="1497017"/>
                  </a:lnTo>
                  <a:cubicBezTo>
                    <a:pt x="5368600" y="1497017"/>
                    <a:pt x="5428342" y="1437275"/>
                    <a:pt x="5428342" y="1363579"/>
                  </a:cubicBezTo>
                  <a:lnTo>
                    <a:pt x="5428342" y="914375"/>
                  </a:lnTo>
                  <a:lnTo>
                    <a:pt x="5428342" y="135851"/>
                  </a:lnTo>
                  <a:cubicBezTo>
                    <a:pt x="5428342" y="62155"/>
                    <a:pt x="5368600" y="2413"/>
                    <a:pt x="5294904" y="241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AEAEA"/>
                </a:gs>
                <a:gs pos="0">
                  <a:schemeClr val="bg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270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10800000">
              <a:off x="5541746" y="2869660"/>
              <a:ext cx="5109028" cy="1408957"/>
            </a:xfrm>
            <a:custGeom>
              <a:avLst/>
              <a:gdLst>
                <a:gd name="connsiteX0" fmla="*/ 5428342 w 5428342"/>
                <a:gd name="connsiteY0" fmla="*/ 1363579 h 1497017"/>
                <a:gd name="connsiteX1" fmla="*/ 5428342 w 5428342"/>
                <a:gd name="connsiteY1" fmla="*/ 914375 h 1497017"/>
                <a:gd name="connsiteX2" fmla="*/ 5428342 w 5428342"/>
                <a:gd name="connsiteY2" fmla="*/ 135851 h 1497017"/>
                <a:gd name="connsiteX3" fmla="*/ 5294904 w 5428342"/>
                <a:gd name="connsiteY3" fmla="*/ 2413 h 1497017"/>
                <a:gd name="connsiteX4" fmla="*/ 3605041 w 5428342"/>
                <a:gd name="connsiteY4" fmla="*/ 0 h 1497017"/>
                <a:gd name="connsiteX5" fmla="*/ 3392166 w 5428342"/>
                <a:gd name="connsiteY5" fmla="*/ 58972 h 1497017"/>
                <a:gd name="connsiteX6" fmla="*/ 2818407 w 5428342"/>
                <a:gd name="connsiteY6" fmla="*/ 395057 h 1497017"/>
                <a:gd name="connsiteX7" fmla="*/ 2609938 w 5428342"/>
                <a:gd name="connsiteY7" fmla="*/ 395057 h 1497017"/>
                <a:gd name="connsiteX8" fmla="*/ 2214473 w 5428342"/>
                <a:gd name="connsiteY8" fmla="*/ 166869 h 1497017"/>
                <a:gd name="connsiteX9" fmla="*/ 2121315 w 5428342"/>
                <a:gd name="connsiteY9" fmla="*/ 109372 h 1497017"/>
                <a:gd name="connsiteX10" fmla="*/ 2037624 w 5428342"/>
                <a:gd name="connsiteY10" fmla="*/ 58972 h 1497017"/>
                <a:gd name="connsiteX11" fmla="*/ 1824749 w 5428342"/>
                <a:gd name="connsiteY11" fmla="*/ 0 h 1497017"/>
                <a:gd name="connsiteX12" fmla="*/ 1230424 w 5428342"/>
                <a:gd name="connsiteY12" fmla="*/ 849 h 1497017"/>
                <a:gd name="connsiteX13" fmla="*/ 1230424 w 5428342"/>
                <a:gd name="connsiteY13" fmla="*/ 2413 h 1497017"/>
                <a:gd name="connsiteX14" fmla="*/ 133438 w 5428342"/>
                <a:gd name="connsiteY14" fmla="*/ 2413 h 1497017"/>
                <a:gd name="connsiteX15" fmla="*/ 0 w 5428342"/>
                <a:gd name="connsiteY15" fmla="*/ 135851 h 1497017"/>
                <a:gd name="connsiteX16" fmla="*/ 0 w 5428342"/>
                <a:gd name="connsiteY16" fmla="*/ 914375 h 1497017"/>
                <a:gd name="connsiteX17" fmla="*/ 0 w 5428342"/>
                <a:gd name="connsiteY17" fmla="*/ 1363579 h 1497017"/>
                <a:gd name="connsiteX18" fmla="*/ 133438 w 5428342"/>
                <a:gd name="connsiteY18" fmla="*/ 1497017 h 1497017"/>
                <a:gd name="connsiteX19" fmla="*/ 1686405 w 5428342"/>
                <a:gd name="connsiteY19" fmla="*/ 1497017 h 1497017"/>
                <a:gd name="connsiteX20" fmla="*/ 1686405 w 5428342"/>
                <a:gd name="connsiteY20" fmla="*/ 1496820 h 1497017"/>
                <a:gd name="connsiteX21" fmla="*/ 1824749 w 5428342"/>
                <a:gd name="connsiteY21" fmla="*/ 1497017 h 1497017"/>
                <a:gd name="connsiteX22" fmla="*/ 2037624 w 5428342"/>
                <a:gd name="connsiteY22" fmla="*/ 1438045 h 1497017"/>
                <a:gd name="connsiteX23" fmla="*/ 2121315 w 5428342"/>
                <a:gd name="connsiteY23" fmla="*/ 1387645 h 1497017"/>
                <a:gd name="connsiteX24" fmla="*/ 2154423 w 5428342"/>
                <a:gd name="connsiteY24" fmla="*/ 1367211 h 1497017"/>
                <a:gd name="connsiteX25" fmla="*/ 2609938 w 5428342"/>
                <a:gd name="connsiteY25" fmla="*/ 1104373 h 1497017"/>
                <a:gd name="connsiteX26" fmla="*/ 2818407 w 5428342"/>
                <a:gd name="connsiteY26" fmla="*/ 1104373 h 1497017"/>
                <a:gd name="connsiteX27" fmla="*/ 3119246 w 5428342"/>
                <a:gd name="connsiteY27" fmla="*/ 1277961 h 1497017"/>
                <a:gd name="connsiteX28" fmla="*/ 3119246 w 5428342"/>
                <a:gd name="connsiteY28" fmla="*/ 1280155 h 1497017"/>
                <a:gd name="connsiteX29" fmla="*/ 3180682 w 5428342"/>
                <a:gd name="connsiteY29" fmla="*/ 1317854 h 1497017"/>
                <a:gd name="connsiteX30" fmla="*/ 3377450 w 5428342"/>
                <a:gd name="connsiteY30" fmla="*/ 1438045 h 1497017"/>
                <a:gd name="connsiteX31" fmla="*/ 3590324 w 5428342"/>
                <a:gd name="connsiteY31" fmla="*/ 1497017 h 1497017"/>
                <a:gd name="connsiteX32" fmla="*/ 3630476 w 5428342"/>
                <a:gd name="connsiteY32" fmla="*/ 1496960 h 1497017"/>
                <a:gd name="connsiteX33" fmla="*/ 3630476 w 5428342"/>
                <a:gd name="connsiteY33" fmla="*/ 1497017 h 1497017"/>
                <a:gd name="connsiteX34" fmla="*/ 5294904 w 5428342"/>
                <a:gd name="connsiteY34" fmla="*/ 1497017 h 1497017"/>
                <a:gd name="connsiteX35" fmla="*/ 5428342 w 5428342"/>
                <a:gd name="connsiteY35" fmla="*/ 1363579 h 149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28342" h="1497017">
                  <a:moveTo>
                    <a:pt x="5428342" y="1363579"/>
                  </a:moveTo>
                  <a:lnTo>
                    <a:pt x="5428342" y="914375"/>
                  </a:lnTo>
                  <a:lnTo>
                    <a:pt x="5428342" y="135851"/>
                  </a:lnTo>
                  <a:cubicBezTo>
                    <a:pt x="5428342" y="62155"/>
                    <a:pt x="5368600" y="2413"/>
                    <a:pt x="5294904" y="2413"/>
                  </a:cubicBezTo>
                  <a:lnTo>
                    <a:pt x="3605041" y="0"/>
                  </a:lnTo>
                  <a:cubicBezTo>
                    <a:pt x="3490656" y="2769"/>
                    <a:pt x="3467950" y="22427"/>
                    <a:pt x="3392166" y="58972"/>
                  </a:cubicBezTo>
                  <a:cubicBezTo>
                    <a:pt x="3279295" y="124100"/>
                    <a:pt x="2948779" y="339043"/>
                    <a:pt x="2818407" y="395057"/>
                  </a:cubicBezTo>
                  <a:cubicBezTo>
                    <a:pt x="2688036" y="451071"/>
                    <a:pt x="2667099" y="428663"/>
                    <a:pt x="2609938" y="395057"/>
                  </a:cubicBezTo>
                  <a:lnTo>
                    <a:pt x="2214473" y="166869"/>
                  </a:lnTo>
                  <a:lnTo>
                    <a:pt x="2121315" y="109372"/>
                  </a:lnTo>
                  <a:cubicBezTo>
                    <a:pt x="2087603" y="88662"/>
                    <a:pt x="2058788" y="71184"/>
                    <a:pt x="2037624" y="58972"/>
                  </a:cubicBezTo>
                  <a:cubicBezTo>
                    <a:pt x="1961840" y="22427"/>
                    <a:pt x="1939134" y="2769"/>
                    <a:pt x="1824749" y="0"/>
                  </a:cubicBezTo>
                  <a:lnTo>
                    <a:pt x="1230424" y="849"/>
                  </a:lnTo>
                  <a:lnTo>
                    <a:pt x="1230424" y="2413"/>
                  </a:lnTo>
                  <a:lnTo>
                    <a:pt x="133438" y="2413"/>
                  </a:lnTo>
                  <a:cubicBezTo>
                    <a:pt x="59742" y="2413"/>
                    <a:pt x="0" y="62155"/>
                    <a:pt x="0" y="135851"/>
                  </a:cubicBezTo>
                  <a:lnTo>
                    <a:pt x="0" y="914375"/>
                  </a:lnTo>
                  <a:lnTo>
                    <a:pt x="0" y="1363579"/>
                  </a:lnTo>
                  <a:cubicBezTo>
                    <a:pt x="0" y="1437275"/>
                    <a:pt x="59742" y="1497017"/>
                    <a:pt x="133438" y="1497017"/>
                  </a:cubicBezTo>
                  <a:lnTo>
                    <a:pt x="1686405" y="1497017"/>
                  </a:lnTo>
                  <a:lnTo>
                    <a:pt x="1686405" y="1496820"/>
                  </a:lnTo>
                  <a:lnTo>
                    <a:pt x="1824749" y="1497017"/>
                  </a:lnTo>
                  <a:cubicBezTo>
                    <a:pt x="1939134" y="1494248"/>
                    <a:pt x="1961840" y="1474590"/>
                    <a:pt x="2037624" y="1438045"/>
                  </a:cubicBezTo>
                  <a:cubicBezTo>
                    <a:pt x="2058788" y="1425834"/>
                    <a:pt x="2087603" y="1408355"/>
                    <a:pt x="2121315" y="1387645"/>
                  </a:cubicBezTo>
                  <a:lnTo>
                    <a:pt x="2154423" y="1367211"/>
                  </a:lnTo>
                  <a:lnTo>
                    <a:pt x="2609938" y="1104373"/>
                  </a:lnTo>
                  <a:cubicBezTo>
                    <a:pt x="2667099" y="1070767"/>
                    <a:pt x="2761246" y="1070767"/>
                    <a:pt x="2818407" y="1104373"/>
                  </a:cubicBezTo>
                  <a:lnTo>
                    <a:pt x="3119246" y="1277961"/>
                  </a:lnTo>
                  <a:lnTo>
                    <a:pt x="3119246" y="1280155"/>
                  </a:lnTo>
                  <a:lnTo>
                    <a:pt x="3180682" y="1317854"/>
                  </a:lnTo>
                  <a:cubicBezTo>
                    <a:pt x="3262190" y="1368131"/>
                    <a:pt x="3335123" y="1413622"/>
                    <a:pt x="3377450" y="1438045"/>
                  </a:cubicBezTo>
                  <a:cubicBezTo>
                    <a:pt x="3453233" y="1474590"/>
                    <a:pt x="3475939" y="1494248"/>
                    <a:pt x="3590324" y="1497017"/>
                  </a:cubicBezTo>
                  <a:lnTo>
                    <a:pt x="3630476" y="1496960"/>
                  </a:lnTo>
                  <a:lnTo>
                    <a:pt x="3630476" y="1497017"/>
                  </a:lnTo>
                  <a:lnTo>
                    <a:pt x="5294904" y="1497017"/>
                  </a:lnTo>
                  <a:cubicBezTo>
                    <a:pt x="5368600" y="1497017"/>
                    <a:pt x="5428342" y="1437275"/>
                    <a:pt x="5428342" y="1363579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25400">
              <a:gradFill flip="none" rotWithShape="1">
                <a:gsLst>
                  <a:gs pos="59000">
                    <a:srgbClr val="FBFBFB"/>
                  </a:gs>
                  <a:gs pos="0">
                    <a:srgbClr val="C7C7C7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Group 52"/>
            <p:cNvGrpSpPr>
              <a:grpSpLocks noChangeAspect="1"/>
            </p:cNvGrpSpPr>
            <p:nvPr/>
          </p:nvGrpSpPr>
          <p:grpSpPr bwMode="auto">
            <a:xfrm>
              <a:off x="6361914" y="3292988"/>
              <a:ext cx="567188" cy="562297"/>
              <a:chOff x="3783" y="2102"/>
              <a:chExt cx="116" cy="115"/>
            </a:xfrm>
            <a:solidFill>
              <a:schemeClr val="bg1"/>
            </a:solidFill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" name="Freeform 53"/>
              <p:cNvSpPr>
                <a:spLocks noEditPoints="1"/>
              </p:cNvSpPr>
              <p:nvPr/>
            </p:nvSpPr>
            <p:spPr bwMode="auto">
              <a:xfrm>
                <a:off x="3783" y="2102"/>
                <a:ext cx="116" cy="115"/>
              </a:xfrm>
              <a:custGeom>
                <a:avLst/>
                <a:gdLst>
                  <a:gd name="T0" fmla="*/ 23 w 46"/>
                  <a:gd name="T1" fmla="*/ 0 h 46"/>
                  <a:gd name="T2" fmla="*/ 0 w 46"/>
                  <a:gd name="T3" fmla="*/ 23 h 46"/>
                  <a:gd name="T4" fmla="*/ 23 w 46"/>
                  <a:gd name="T5" fmla="*/ 46 h 46"/>
                  <a:gd name="T6" fmla="*/ 46 w 46"/>
                  <a:gd name="T7" fmla="*/ 23 h 46"/>
                  <a:gd name="T8" fmla="*/ 23 w 46"/>
                  <a:gd name="T9" fmla="*/ 0 h 46"/>
                  <a:gd name="T10" fmla="*/ 23 w 46"/>
                  <a:gd name="T11" fmla="*/ 42 h 46"/>
                  <a:gd name="T12" fmla="*/ 5 w 46"/>
                  <a:gd name="T13" fmla="*/ 23 h 46"/>
                  <a:gd name="T14" fmla="*/ 23 w 46"/>
                  <a:gd name="T15" fmla="*/ 4 h 46"/>
                  <a:gd name="T16" fmla="*/ 42 w 46"/>
                  <a:gd name="T17" fmla="*/ 23 h 46"/>
                  <a:gd name="T18" fmla="*/ 23 w 46"/>
                  <a:gd name="T19" fmla="*/ 4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36" y="46"/>
                      <a:pt x="46" y="36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lose/>
                    <a:moveTo>
                      <a:pt x="23" y="42"/>
                    </a:moveTo>
                    <a:cubicBezTo>
                      <a:pt x="13" y="42"/>
                      <a:pt x="5" y="33"/>
                      <a:pt x="5" y="23"/>
                    </a:cubicBezTo>
                    <a:cubicBezTo>
                      <a:pt x="5" y="13"/>
                      <a:pt x="13" y="4"/>
                      <a:pt x="23" y="4"/>
                    </a:cubicBezTo>
                    <a:cubicBezTo>
                      <a:pt x="34" y="4"/>
                      <a:pt x="42" y="13"/>
                      <a:pt x="42" y="23"/>
                    </a:cubicBezTo>
                    <a:cubicBezTo>
                      <a:pt x="42" y="33"/>
                      <a:pt x="34" y="42"/>
                      <a:pt x="2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54"/>
              <p:cNvSpPr>
                <a:spLocks noEditPoints="1"/>
              </p:cNvSpPr>
              <p:nvPr/>
            </p:nvSpPr>
            <p:spPr bwMode="auto">
              <a:xfrm>
                <a:off x="3783" y="2102"/>
                <a:ext cx="116" cy="115"/>
              </a:xfrm>
              <a:custGeom>
                <a:avLst/>
                <a:gdLst>
                  <a:gd name="T0" fmla="*/ 23 w 46"/>
                  <a:gd name="T1" fmla="*/ 0 h 46"/>
                  <a:gd name="T2" fmla="*/ 0 w 46"/>
                  <a:gd name="T3" fmla="*/ 23 h 46"/>
                  <a:gd name="T4" fmla="*/ 23 w 46"/>
                  <a:gd name="T5" fmla="*/ 46 h 46"/>
                  <a:gd name="T6" fmla="*/ 46 w 46"/>
                  <a:gd name="T7" fmla="*/ 23 h 46"/>
                  <a:gd name="T8" fmla="*/ 23 w 46"/>
                  <a:gd name="T9" fmla="*/ 0 h 46"/>
                  <a:gd name="T10" fmla="*/ 23 w 46"/>
                  <a:gd name="T11" fmla="*/ 42 h 46"/>
                  <a:gd name="T12" fmla="*/ 5 w 46"/>
                  <a:gd name="T13" fmla="*/ 23 h 46"/>
                  <a:gd name="T14" fmla="*/ 23 w 46"/>
                  <a:gd name="T15" fmla="*/ 4 h 46"/>
                  <a:gd name="T16" fmla="*/ 42 w 46"/>
                  <a:gd name="T17" fmla="*/ 23 h 46"/>
                  <a:gd name="T18" fmla="*/ 23 w 46"/>
                  <a:gd name="T19" fmla="*/ 4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36" y="46"/>
                      <a:pt x="46" y="36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lose/>
                    <a:moveTo>
                      <a:pt x="23" y="42"/>
                    </a:moveTo>
                    <a:cubicBezTo>
                      <a:pt x="13" y="42"/>
                      <a:pt x="5" y="33"/>
                      <a:pt x="5" y="23"/>
                    </a:cubicBezTo>
                    <a:cubicBezTo>
                      <a:pt x="5" y="13"/>
                      <a:pt x="13" y="4"/>
                      <a:pt x="23" y="4"/>
                    </a:cubicBezTo>
                    <a:cubicBezTo>
                      <a:pt x="34" y="4"/>
                      <a:pt x="42" y="13"/>
                      <a:pt x="42" y="23"/>
                    </a:cubicBezTo>
                    <a:cubicBezTo>
                      <a:pt x="42" y="33"/>
                      <a:pt x="34" y="42"/>
                      <a:pt x="2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55"/>
              <p:cNvSpPr>
                <a:spLocks/>
              </p:cNvSpPr>
              <p:nvPr/>
            </p:nvSpPr>
            <p:spPr bwMode="auto">
              <a:xfrm>
                <a:off x="3839" y="2115"/>
                <a:ext cx="7" cy="10"/>
              </a:xfrm>
              <a:custGeom>
                <a:avLst/>
                <a:gdLst>
                  <a:gd name="T0" fmla="*/ 1 w 3"/>
                  <a:gd name="T1" fmla="*/ 4 h 4"/>
                  <a:gd name="T2" fmla="*/ 1 w 3"/>
                  <a:gd name="T3" fmla="*/ 4 h 4"/>
                  <a:gd name="T4" fmla="*/ 3 w 3"/>
                  <a:gd name="T5" fmla="*/ 3 h 4"/>
                  <a:gd name="T6" fmla="*/ 3 w 3"/>
                  <a:gd name="T7" fmla="*/ 0 h 4"/>
                  <a:gd name="T8" fmla="*/ 1 w 3"/>
                  <a:gd name="T9" fmla="*/ 0 h 4"/>
                  <a:gd name="T10" fmla="*/ 0 w 3"/>
                  <a:gd name="T11" fmla="*/ 0 h 4"/>
                  <a:gd name="T12" fmla="*/ 0 w 3"/>
                  <a:gd name="T13" fmla="*/ 3 h 4"/>
                  <a:gd name="T14" fmla="*/ 1 w 3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56"/>
              <p:cNvSpPr>
                <a:spLocks/>
              </p:cNvSpPr>
              <p:nvPr/>
            </p:nvSpPr>
            <p:spPr bwMode="auto">
              <a:xfrm>
                <a:off x="3839" y="2195"/>
                <a:ext cx="7" cy="10"/>
              </a:xfrm>
              <a:custGeom>
                <a:avLst/>
                <a:gdLst>
                  <a:gd name="T0" fmla="*/ 1 w 3"/>
                  <a:gd name="T1" fmla="*/ 0 h 4"/>
                  <a:gd name="T2" fmla="*/ 1 w 3"/>
                  <a:gd name="T3" fmla="*/ 0 h 4"/>
                  <a:gd name="T4" fmla="*/ 0 w 3"/>
                  <a:gd name="T5" fmla="*/ 1 h 4"/>
                  <a:gd name="T6" fmla="*/ 0 w 3"/>
                  <a:gd name="T7" fmla="*/ 4 h 4"/>
                  <a:gd name="T8" fmla="*/ 1 w 3"/>
                  <a:gd name="T9" fmla="*/ 4 h 4"/>
                  <a:gd name="T10" fmla="*/ 3 w 3"/>
                  <a:gd name="T11" fmla="*/ 4 h 4"/>
                  <a:gd name="T12" fmla="*/ 3 w 3"/>
                  <a:gd name="T13" fmla="*/ 1 h 4"/>
                  <a:gd name="T14" fmla="*/ 1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57"/>
              <p:cNvSpPr>
                <a:spLocks/>
              </p:cNvSpPr>
              <p:nvPr/>
            </p:nvSpPr>
            <p:spPr bwMode="auto">
              <a:xfrm>
                <a:off x="3796" y="2155"/>
                <a:ext cx="10" cy="10"/>
              </a:xfrm>
              <a:custGeom>
                <a:avLst/>
                <a:gdLst>
                  <a:gd name="T0" fmla="*/ 3 w 4"/>
                  <a:gd name="T1" fmla="*/ 0 h 4"/>
                  <a:gd name="T2" fmla="*/ 0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  <a:gd name="T8" fmla="*/ 3 w 4"/>
                  <a:gd name="T9" fmla="*/ 4 h 4"/>
                  <a:gd name="T10" fmla="*/ 4 w 4"/>
                  <a:gd name="T11" fmla="*/ 2 h 4"/>
                  <a:gd name="T12" fmla="*/ 4 w 4"/>
                  <a:gd name="T13" fmla="*/ 2 h 4"/>
                  <a:gd name="T14" fmla="*/ 3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58"/>
              <p:cNvSpPr>
                <a:spLocks/>
              </p:cNvSpPr>
              <p:nvPr/>
            </p:nvSpPr>
            <p:spPr bwMode="auto">
              <a:xfrm>
                <a:off x="3877" y="2155"/>
                <a:ext cx="10" cy="10"/>
              </a:xfrm>
              <a:custGeom>
                <a:avLst/>
                <a:gdLst>
                  <a:gd name="T0" fmla="*/ 4 w 4"/>
                  <a:gd name="T1" fmla="*/ 0 h 4"/>
                  <a:gd name="T2" fmla="*/ 2 w 4"/>
                  <a:gd name="T3" fmla="*/ 0 h 4"/>
                  <a:gd name="T4" fmla="*/ 0 w 4"/>
                  <a:gd name="T5" fmla="*/ 2 h 4"/>
                  <a:gd name="T6" fmla="*/ 0 w 4"/>
                  <a:gd name="T7" fmla="*/ 2 h 4"/>
                  <a:gd name="T8" fmla="*/ 2 w 4"/>
                  <a:gd name="T9" fmla="*/ 4 h 4"/>
                  <a:gd name="T10" fmla="*/ 4 w 4"/>
                  <a:gd name="T11" fmla="*/ 4 h 4"/>
                  <a:gd name="T12" fmla="*/ 4 w 4"/>
                  <a:gd name="T13" fmla="*/ 2 h 4"/>
                  <a:gd name="T14" fmla="*/ 4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1"/>
                      <a:pt x="4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59"/>
              <p:cNvSpPr>
                <a:spLocks/>
              </p:cNvSpPr>
              <p:nvPr/>
            </p:nvSpPr>
            <p:spPr bwMode="auto">
              <a:xfrm>
                <a:off x="3813" y="2127"/>
                <a:ext cx="33" cy="38"/>
              </a:xfrm>
              <a:custGeom>
                <a:avLst/>
                <a:gdLst>
                  <a:gd name="T0" fmla="*/ 11 w 13"/>
                  <a:gd name="T1" fmla="*/ 0 h 15"/>
                  <a:gd name="T2" fmla="*/ 10 w 13"/>
                  <a:gd name="T3" fmla="*/ 2 h 15"/>
                  <a:gd name="T4" fmla="*/ 10 w 13"/>
                  <a:gd name="T5" fmla="*/ 11 h 15"/>
                  <a:gd name="T6" fmla="*/ 9 w 13"/>
                  <a:gd name="T7" fmla="*/ 12 h 15"/>
                  <a:gd name="T8" fmla="*/ 2 w 13"/>
                  <a:gd name="T9" fmla="*/ 12 h 15"/>
                  <a:gd name="T10" fmla="*/ 0 w 13"/>
                  <a:gd name="T11" fmla="*/ 14 h 15"/>
                  <a:gd name="T12" fmla="*/ 2 w 13"/>
                  <a:gd name="T13" fmla="*/ 15 h 15"/>
                  <a:gd name="T14" fmla="*/ 11 w 13"/>
                  <a:gd name="T15" fmla="*/ 15 h 15"/>
                  <a:gd name="T16" fmla="*/ 12 w 13"/>
                  <a:gd name="T17" fmla="*/ 15 h 15"/>
                  <a:gd name="T18" fmla="*/ 12 w 13"/>
                  <a:gd name="T19" fmla="*/ 15 h 15"/>
                  <a:gd name="T20" fmla="*/ 13 w 13"/>
                  <a:gd name="T21" fmla="*/ 13 h 15"/>
                  <a:gd name="T22" fmla="*/ 13 w 13"/>
                  <a:gd name="T23" fmla="*/ 2 h 15"/>
                  <a:gd name="T24" fmla="*/ 11 w 13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15">
                    <a:moveTo>
                      <a:pt x="11" y="0"/>
                    </a:moveTo>
                    <a:cubicBezTo>
                      <a:pt x="10" y="0"/>
                      <a:pt x="10" y="1"/>
                      <a:pt x="10" y="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4"/>
                      <a:pt x="1" y="15"/>
                      <a:pt x="2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4"/>
                      <a:pt x="13" y="14"/>
                      <a:pt x="13" y="1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Group 68"/>
            <p:cNvGrpSpPr>
              <a:grpSpLocks noChangeAspect="1"/>
            </p:cNvGrpSpPr>
            <p:nvPr/>
          </p:nvGrpSpPr>
          <p:grpSpPr bwMode="auto">
            <a:xfrm>
              <a:off x="9313428" y="3314216"/>
              <a:ext cx="539531" cy="519841"/>
              <a:chOff x="3770" y="2095"/>
              <a:chExt cx="137" cy="132"/>
            </a:xfrm>
            <a:solidFill>
              <a:schemeClr val="bg1"/>
            </a:solidFill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Freeform 69"/>
              <p:cNvSpPr>
                <a:spLocks/>
              </p:cNvSpPr>
              <p:nvPr/>
            </p:nvSpPr>
            <p:spPr bwMode="auto">
              <a:xfrm>
                <a:off x="3770" y="2190"/>
                <a:ext cx="137" cy="37"/>
              </a:xfrm>
              <a:custGeom>
                <a:avLst/>
                <a:gdLst>
                  <a:gd name="T0" fmla="*/ 52 w 55"/>
                  <a:gd name="T1" fmla="*/ 6 h 15"/>
                  <a:gd name="T2" fmla="*/ 38 w 55"/>
                  <a:gd name="T3" fmla="*/ 6 h 15"/>
                  <a:gd name="T4" fmla="*/ 37 w 55"/>
                  <a:gd name="T5" fmla="*/ 6 h 15"/>
                  <a:gd name="T6" fmla="*/ 37 w 55"/>
                  <a:gd name="T7" fmla="*/ 3 h 15"/>
                  <a:gd name="T8" fmla="*/ 37 w 55"/>
                  <a:gd name="T9" fmla="*/ 1 h 15"/>
                  <a:gd name="T10" fmla="*/ 35 w 55"/>
                  <a:gd name="T11" fmla="*/ 0 h 15"/>
                  <a:gd name="T12" fmla="*/ 20 w 55"/>
                  <a:gd name="T13" fmla="*/ 0 h 15"/>
                  <a:gd name="T14" fmla="*/ 18 w 55"/>
                  <a:gd name="T15" fmla="*/ 3 h 15"/>
                  <a:gd name="T16" fmla="*/ 18 w 55"/>
                  <a:gd name="T17" fmla="*/ 6 h 15"/>
                  <a:gd name="T18" fmla="*/ 18 w 55"/>
                  <a:gd name="T19" fmla="*/ 6 h 15"/>
                  <a:gd name="T20" fmla="*/ 3 w 55"/>
                  <a:gd name="T21" fmla="*/ 6 h 15"/>
                  <a:gd name="T22" fmla="*/ 0 w 55"/>
                  <a:gd name="T23" fmla="*/ 8 h 15"/>
                  <a:gd name="T24" fmla="*/ 0 w 55"/>
                  <a:gd name="T25" fmla="*/ 14 h 15"/>
                  <a:gd name="T26" fmla="*/ 1 w 55"/>
                  <a:gd name="T27" fmla="*/ 15 h 15"/>
                  <a:gd name="T28" fmla="*/ 2 w 55"/>
                  <a:gd name="T29" fmla="*/ 14 h 15"/>
                  <a:gd name="T30" fmla="*/ 2 w 55"/>
                  <a:gd name="T31" fmla="*/ 8 h 15"/>
                  <a:gd name="T32" fmla="*/ 3 w 55"/>
                  <a:gd name="T33" fmla="*/ 8 h 15"/>
                  <a:gd name="T34" fmla="*/ 18 w 55"/>
                  <a:gd name="T35" fmla="*/ 8 h 15"/>
                  <a:gd name="T36" fmla="*/ 18 w 55"/>
                  <a:gd name="T37" fmla="*/ 8 h 15"/>
                  <a:gd name="T38" fmla="*/ 18 w 55"/>
                  <a:gd name="T39" fmla="*/ 9 h 15"/>
                  <a:gd name="T40" fmla="*/ 19 w 55"/>
                  <a:gd name="T41" fmla="*/ 9 h 15"/>
                  <a:gd name="T42" fmla="*/ 20 w 55"/>
                  <a:gd name="T43" fmla="*/ 9 h 15"/>
                  <a:gd name="T44" fmla="*/ 20 w 55"/>
                  <a:gd name="T45" fmla="*/ 8 h 15"/>
                  <a:gd name="T46" fmla="*/ 20 w 55"/>
                  <a:gd name="T47" fmla="*/ 3 h 15"/>
                  <a:gd name="T48" fmla="*/ 20 w 55"/>
                  <a:gd name="T49" fmla="*/ 2 h 15"/>
                  <a:gd name="T50" fmla="*/ 35 w 55"/>
                  <a:gd name="T51" fmla="*/ 2 h 15"/>
                  <a:gd name="T52" fmla="*/ 35 w 55"/>
                  <a:gd name="T53" fmla="*/ 3 h 15"/>
                  <a:gd name="T54" fmla="*/ 35 w 55"/>
                  <a:gd name="T55" fmla="*/ 8 h 15"/>
                  <a:gd name="T56" fmla="*/ 36 w 55"/>
                  <a:gd name="T57" fmla="*/ 9 h 15"/>
                  <a:gd name="T58" fmla="*/ 36 w 55"/>
                  <a:gd name="T59" fmla="*/ 9 h 15"/>
                  <a:gd name="T60" fmla="*/ 37 w 55"/>
                  <a:gd name="T61" fmla="*/ 9 h 15"/>
                  <a:gd name="T62" fmla="*/ 37 w 55"/>
                  <a:gd name="T63" fmla="*/ 8 h 15"/>
                  <a:gd name="T64" fmla="*/ 38 w 55"/>
                  <a:gd name="T65" fmla="*/ 8 h 15"/>
                  <a:gd name="T66" fmla="*/ 52 w 55"/>
                  <a:gd name="T67" fmla="*/ 8 h 15"/>
                  <a:gd name="T68" fmla="*/ 53 w 55"/>
                  <a:gd name="T69" fmla="*/ 8 h 15"/>
                  <a:gd name="T70" fmla="*/ 53 w 55"/>
                  <a:gd name="T71" fmla="*/ 14 h 15"/>
                  <a:gd name="T72" fmla="*/ 54 w 55"/>
                  <a:gd name="T73" fmla="*/ 15 h 15"/>
                  <a:gd name="T74" fmla="*/ 55 w 55"/>
                  <a:gd name="T75" fmla="*/ 14 h 15"/>
                  <a:gd name="T76" fmla="*/ 55 w 55"/>
                  <a:gd name="T77" fmla="*/ 8 h 15"/>
                  <a:gd name="T78" fmla="*/ 52 w 55"/>
                  <a:gd name="T79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5" h="15">
                    <a:moveTo>
                      <a:pt x="52" y="6"/>
                    </a:move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7" y="6"/>
                      <a:pt x="37" y="6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2"/>
                      <a:pt x="37" y="1"/>
                      <a:pt x="37" y="1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8" y="1"/>
                      <a:pt x="18" y="3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7"/>
                      <a:pt x="0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1" y="15"/>
                      <a:pt x="1" y="15"/>
                    </a:cubicBezTo>
                    <a:cubicBezTo>
                      <a:pt x="2" y="15"/>
                      <a:pt x="2" y="14"/>
                      <a:pt x="2" y="14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9" y="9"/>
                      <a:pt x="19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5" y="3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8"/>
                      <a:pt x="35" y="8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8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5"/>
                      <a:pt x="54" y="15"/>
                    </a:cubicBezTo>
                    <a:cubicBezTo>
                      <a:pt x="54" y="15"/>
                      <a:pt x="55" y="14"/>
                      <a:pt x="55" y="14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7"/>
                      <a:pt x="54" y="6"/>
                      <a:pt x="5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70"/>
              <p:cNvSpPr>
                <a:spLocks/>
              </p:cNvSpPr>
              <p:nvPr/>
            </p:nvSpPr>
            <p:spPr bwMode="auto">
              <a:xfrm>
                <a:off x="3820" y="2118"/>
                <a:ext cx="37" cy="69"/>
              </a:xfrm>
              <a:custGeom>
                <a:avLst/>
                <a:gdLst>
                  <a:gd name="T0" fmla="*/ 2 w 15"/>
                  <a:gd name="T1" fmla="*/ 14 h 28"/>
                  <a:gd name="T2" fmla="*/ 3 w 15"/>
                  <a:gd name="T3" fmla="*/ 13 h 28"/>
                  <a:gd name="T4" fmla="*/ 3 w 15"/>
                  <a:gd name="T5" fmla="*/ 8 h 28"/>
                  <a:gd name="T6" fmla="*/ 4 w 15"/>
                  <a:gd name="T7" fmla="*/ 4 h 28"/>
                  <a:gd name="T8" fmla="*/ 4 w 15"/>
                  <a:gd name="T9" fmla="*/ 4 h 28"/>
                  <a:gd name="T10" fmla="*/ 4 w 15"/>
                  <a:gd name="T11" fmla="*/ 12 h 28"/>
                  <a:gd name="T12" fmla="*/ 4 w 15"/>
                  <a:gd name="T13" fmla="*/ 13 h 28"/>
                  <a:gd name="T14" fmla="*/ 4 w 15"/>
                  <a:gd name="T15" fmla="*/ 26 h 28"/>
                  <a:gd name="T16" fmla="*/ 5 w 15"/>
                  <a:gd name="T17" fmla="*/ 28 h 28"/>
                  <a:gd name="T18" fmla="*/ 5 w 15"/>
                  <a:gd name="T19" fmla="*/ 28 h 28"/>
                  <a:gd name="T20" fmla="*/ 5 w 15"/>
                  <a:gd name="T21" fmla="*/ 28 h 28"/>
                  <a:gd name="T22" fmla="*/ 7 w 15"/>
                  <a:gd name="T23" fmla="*/ 26 h 28"/>
                  <a:gd name="T24" fmla="*/ 7 w 15"/>
                  <a:gd name="T25" fmla="*/ 14 h 28"/>
                  <a:gd name="T26" fmla="*/ 8 w 15"/>
                  <a:gd name="T27" fmla="*/ 14 h 28"/>
                  <a:gd name="T28" fmla="*/ 8 w 15"/>
                  <a:gd name="T29" fmla="*/ 26 h 28"/>
                  <a:gd name="T30" fmla="*/ 10 w 15"/>
                  <a:gd name="T31" fmla="*/ 28 h 28"/>
                  <a:gd name="T32" fmla="*/ 10 w 15"/>
                  <a:gd name="T33" fmla="*/ 28 h 28"/>
                  <a:gd name="T34" fmla="*/ 10 w 15"/>
                  <a:gd name="T35" fmla="*/ 28 h 28"/>
                  <a:gd name="T36" fmla="*/ 12 w 15"/>
                  <a:gd name="T37" fmla="*/ 26 h 28"/>
                  <a:gd name="T38" fmla="*/ 12 w 15"/>
                  <a:gd name="T39" fmla="*/ 13 h 28"/>
                  <a:gd name="T40" fmla="*/ 12 w 15"/>
                  <a:gd name="T41" fmla="*/ 12 h 28"/>
                  <a:gd name="T42" fmla="*/ 12 w 15"/>
                  <a:gd name="T43" fmla="*/ 4 h 28"/>
                  <a:gd name="T44" fmla="*/ 12 w 15"/>
                  <a:gd name="T45" fmla="*/ 4 h 28"/>
                  <a:gd name="T46" fmla="*/ 12 w 15"/>
                  <a:gd name="T47" fmla="*/ 8 h 28"/>
                  <a:gd name="T48" fmla="*/ 12 w 15"/>
                  <a:gd name="T49" fmla="*/ 13 h 28"/>
                  <a:gd name="T50" fmla="*/ 14 w 15"/>
                  <a:gd name="T51" fmla="*/ 14 h 28"/>
                  <a:gd name="T52" fmla="*/ 15 w 15"/>
                  <a:gd name="T53" fmla="*/ 13 h 28"/>
                  <a:gd name="T54" fmla="*/ 15 w 15"/>
                  <a:gd name="T55" fmla="*/ 8 h 28"/>
                  <a:gd name="T56" fmla="*/ 13 w 15"/>
                  <a:gd name="T57" fmla="*/ 1 h 28"/>
                  <a:gd name="T58" fmla="*/ 10 w 15"/>
                  <a:gd name="T59" fmla="*/ 0 h 28"/>
                  <a:gd name="T60" fmla="*/ 10 w 15"/>
                  <a:gd name="T61" fmla="*/ 0 h 28"/>
                  <a:gd name="T62" fmla="*/ 10 w 15"/>
                  <a:gd name="T63" fmla="*/ 0 h 28"/>
                  <a:gd name="T64" fmla="*/ 10 w 15"/>
                  <a:gd name="T65" fmla="*/ 0 h 28"/>
                  <a:gd name="T66" fmla="*/ 8 w 15"/>
                  <a:gd name="T67" fmla="*/ 4 h 28"/>
                  <a:gd name="T68" fmla="*/ 8 w 15"/>
                  <a:gd name="T69" fmla="*/ 1 h 28"/>
                  <a:gd name="T70" fmla="*/ 8 w 15"/>
                  <a:gd name="T71" fmla="*/ 1 h 28"/>
                  <a:gd name="T72" fmla="*/ 8 w 15"/>
                  <a:gd name="T73" fmla="*/ 0 h 28"/>
                  <a:gd name="T74" fmla="*/ 8 w 15"/>
                  <a:gd name="T75" fmla="*/ 0 h 28"/>
                  <a:gd name="T76" fmla="*/ 7 w 15"/>
                  <a:gd name="T77" fmla="*/ 0 h 28"/>
                  <a:gd name="T78" fmla="*/ 7 w 15"/>
                  <a:gd name="T79" fmla="*/ 0 h 28"/>
                  <a:gd name="T80" fmla="*/ 7 w 15"/>
                  <a:gd name="T81" fmla="*/ 1 h 28"/>
                  <a:gd name="T82" fmla="*/ 7 w 15"/>
                  <a:gd name="T83" fmla="*/ 1 h 28"/>
                  <a:gd name="T84" fmla="*/ 7 w 15"/>
                  <a:gd name="T85" fmla="*/ 4 h 28"/>
                  <a:gd name="T86" fmla="*/ 6 w 15"/>
                  <a:gd name="T87" fmla="*/ 0 h 28"/>
                  <a:gd name="T88" fmla="*/ 6 w 15"/>
                  <a:gd name="T89" fmla="*/ 0 h 28"/>
                  <a:gd name="T90" fmla="*/ 6 w 15"/>
                  <a:gd name="T91" fmla="*/ 0 h 28"/>
                  <a:gd name="T92" fmla="*/ 5 w 15"/>
                  <a:gd name="T93" fmla="*/ 0 h 28"/>
                  <a:gd name="T94" fmla="*/ 2 w 15"/>
                  <a:gd name="T95" fmla="*/ 1 h 28"/>
                  <a:gd name="T96" fmla="*/ 0 w 15"/>
                  <a:gd name="T97" fmla="*/ 8 h 28"/>
                  <a:gd name="T98" fmla="*/ 0 w 15"/>
                  <a:gd name="T99" fmla="*/ 13 h 28"/>
                  <a:gd name="T100" fmla="*/ 2 w 15"/>
                  <a:gd name="T101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" h="28">
                    <a:moveTo>
                      <a:pt x="2" y="14"/>
                    </a:moveTo>
                    <a:cubicBezTo>
                      <a:pt x="3" y="14"/>
                      <a:pt x="3" y="14"/>
                      <a:pt x="3" y="13"/>
                    </a:cubicBezTo>
                    <a:cubicBezTo>
                      <a:pt x="3" y="13"/>
                      <a:pt x="3" y="10"/>
                      <a:pt x="3" y="8"/>
                    </a:cubicBezTo>
                    <a:cubicBezTo>
                      <a:pt x="3" y="7"/>
                      <a:pt x="3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6" y="28"/>
                      <a:pt x="7" y="27"/>
                      <a:pt x="7" y="2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7"/>
                      <a:pt x="9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7"/>
                      <a:pt x="12" y="8"/>
                    </a:cubicBezTo>
                    <a:cubicBezTo>
                      <a:pt x="13" y="10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4" y="14"/>
                    </a:cubicBezTo>
                    <a:cubicBezTo>
                      <a:pt x="15" y="14"/>
                      <a:pt x="15" y="14"/>
                      <a:pt x="15" y="13"/>
                    </a:cubicBezTo>
                    <a:cubicBezTo>
                      <a:pt x="15" y="13"/>
                      <a:pt x="15" y="10"/>
                      <a:pt x="15" y="8"/>
                    </a:cubicBezTo>
                    <a:cubicBezTo>
                      <a:pt x="15" y="3"/>
                      <a:pt x="13" y="1"/>
                      <a:pt x="13" y="1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9" y="2"/>
                      <a:pt x="8" y="4"/>
                    </a:cubicBezTo>
                    <a:cubicBezTo>
                      <a:pt x="8" y="3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3"/>
                      <a:pt x="7" y="4"/>
                    </a:cubicBezTo>
                    <a:cubicBezTo>
                      <a:pt x="6" y="2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2" y="1"/>
                      <a:pt x="1" y="3"/>
                      <a:pt x="0" y="8"/>
                    </a:cubicBezTo>
                    <a:cubicBezTo>
                      <a:pt x="0" y="10"/>
                      <a:pt x="0" y="13"/>
                      <a:pt x="0" y="13"/>
                    </a:cubicBezTo>
                    <a:cubicBezTo>
                      <a:pt x="1" y="14"/>
                      <a:pt x="1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71"/>
              <p:cNvSpPr>
                <a:spLocks/>
              </p:cNvSpPr>
              <p:nvPr/>
            </p:nvSpPr>
            <p:spPr bwMode="auto">
              <a:xfrm>
                <a:off x="3830" y="2095"/>
                <a:ext cx="17" cy="20"/>
              </a:xfrm>
              <a:custGeom>
                <a:avLst/>
                <a:gdLst>
                  <a:gd name="T0" fmla="*/ 1 w 7"/>
                  <a:gd name="T1" fmla="*/ 5 h 8"/>
                  <a:gd name="T2" fmla="*/ 4 w 7"/>
                  <a:gd name="T3" fmla="*/ 8 h 8"/>
                  <a:gd name="T4" fmla="*/ 7 w 7"/>
                  <a:gd name="T5" fmla="*/ 5 h 8"/>
                  <a:gd name="T6" fmla="*/ 7 w 7"/>
                  <a:gd name="T7" fmla="*/ 4 h 8"/>
                  <a:gd name="T8" fmla="*/ 7 w 7"/>
                  <a:gd name="T9" fmla="*/ 4 h 8"/>
                  <a:gd name="T10" fmla="*/ 4 w 7"/>
                  <a:gd name="T11" fmla="*/ 0 h 8"/>
                  <a:gd name="T12" fmla="*/ 1 w 7"/>
                  <a:gd name="T13" fmla="*/ 4 h 8"/>
                  <a:gd name="T14" fmla="*/ 0 w 7"/>
                  <a:gd name="T15" fmla="*/ 4 h 8"/>
                  <a:gd name="T16" fmla="*/ 1 w 7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1" y="5"/>
                    </a:moveTo>
                    <a:cubicBezTo>
                      <a:pt x="1" y="7"/>
                      <a:pt x="2" y="8"/>
                      <a:pt x="4" y="8"/>
                    </a:cubicBezTo>
                    <a:cubicBezTo>
                      <a:pt x="5" y="8"/>
                      <a:pt x="6" y="7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5" y="0"/>
                      <a:pt x="4" y="0"/>
                    </a:cubicBezTo>
                    <a:cubicBezTo>
                      <a:pt x="2" y="0"/>
                      <a:pt x="1" y="2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72"/>
              <p:cNvSpPr>
                <a:spLocks/>
              </p:cNvSpPr>
              <p:nvPr/>
            </p:nvSpPr>
            <p:spPr bwMode="auto">
              <a:xfrm>
                <a:off x="3867" y="2135"/>
                <a:ext cx="35" cy="65"/>
              </a:xfrm>
              <a:custGeom>
                <a:avLst/>
                <a:gdLst>
                  <a:gd name="T0" fmla="*/ 1 w 14"/>
                  <a:gd name="T1" fmla="*/ 13 h 26"/>
                  <a:gd name="T2" fmla="*/ 2 w 14"/>
                  <a:gd name="T3" fmla="*/ 12 h 26"/>
                  <a:gd name="T4" fmla="*/ 2 w 14"/>
                  <a:gd name="T5" fmla="*/ 8 h 26"/>
                  <a:gd name="T6" fmla="*/ 3 w 14"/>
                  <a:gd name="T7" fmla="*/ 4 h 26"/>
                  <a:gd name="T8" fmla="*/ 3 w 14"/>
                  <a:gd name="T9" fmla="*/ 4 h 26"/>
                  <a:gd name="T10" fmla="*/ 3 w 14"/>
                  <a:gd name="T11" fmla="*/ 11 h 26"/>
                  <a:gd name="T12" fmla="*/ 3 w 14"/>
                  <a:gd name="T13" fmla="*/ 12 h 26"/>
                  <a:gd name="T14" fmla="*/ 3 w 14"/>
                  <a:gd name="T15" fmla="*/ 24 h 26"/>
                  <a:gd name="T16" fmla="*/ 5 w 14"/>
                  <a:gd name="T17" fmla="*/ 26 h 26"/>
                  <a:gd name="T18" fmla="*/ 5 w 14"/>
                  <a:gd name="T19" fmla="*/ 26 h 26"/>
                  <a:gd name="T20" fmla="*/ 5 w 14"/>
                  <a:gd name="T21" fmla="*/ 26 h 26"/>
                  <a:gd name="T22" fmla="*/ 6 w 14"/>
                  <a:gd name="T23" fmla="*/ 24 h 26"/>
                  <a:gd name="T24" fmla="*/ 6 w 14"/>
                  <a:gd name="T25" fmla="*/ 13 h 26"/>
                  <a:gd name="T26" fmla="*/ 7 w 14"/>
                  <a:gd name="T27" fmla="*/ 13 h 26"/>
                  <a:gd name="T28" fmla="*/ 7 w 14"/>
                  <a:gd name="T29" fmla="*/ 24 h 26"/>
                  <a:gd name="T30" fmla="*/ 9 w 14"/>
                  <a:gd name="T31" fmla="*/ 26 h 26"/>
                  <a:gd name="T32" fmla="*/ 9 w 14"/>
                  <a:gd name="T33" fmla="*/ 26 h 26"/>
                  <a:gd name="T34" fmla="*/ 9 w 14"/>
                  <a:gd name="T35" fmla="*/ 26 h 26"/>
                  <a:gd name="T36" fmla="*/ 10 w 14"/>
                  <a:gd name="T37" fmla="*/ 24 h 26"/>
                  <a:gd name="T38" fmla="*/ 10 w 14"/>
                  <a:gd name="T39" fmla="*/ 12 h 26"/>
                  <a:gd name="T40" fmla="*/ 10 w 14"/>
                  <a:gd name="T41" fmla="*/ 11 h 26"/>
                  <a:gd name="T42" fmla="*/ 10 w 14"/>
                  <a:gd name="T43" fmla="*/ 4 h 26"/>
                  <a:gd name="T44" fmla="*/ 10 w 14"/>
                  <a:gd name="T45" fmla="*/ 4 h 26"/>
                  <a:gd name="T46" fmla="*/ 11 w 14"/>
                  <a:gd name="T47" fmla="*/ 8 h 26"/>
                  <a:gd name="T48" fmla="*/ 11 w 14"/>
                  <a:gd name="T49" fmla="*/ 12 h 26"/>
                  <a:gd name="T50" fmla="*/ 12 w 14"/>
                  <a:gd name="T51" fmla="*/ 13 h 26"/>
                  <a:gd name="T52" fmla="*/ 13 w 14"/>
                  <a:gd name="T53" fmla="*/ 12 h 26"/>
                  <a:gd name="T54" fmla="*/ 13 w 14"/>
                  <a:gd name="T55" fmla="*/ 7 h 26"/>
                  <a:gd name="T56" fmla="*/ 12 w 14"/>
                  <a:gd name="T57" fmla="*/ 1 h 26"/>
                  <a:gd name="T58" fmla="*/ 9 w 14"/>
                  <a:gd name="T59" fmla="*/ 0 h 26"/>
                  <a:gd name="T60" fmla="*/ 8 w 14"/>
                  <a:gd name="T61" fmla="*/ 0 h 26"/>
                  <a:gd name="T62" fmla="*/ 8 w 14"/>
                  <a:gd name="T63" fmla="*/ 0 h 26"/>
                  <a:gd name="T64" fmla="*/ 8 w 14"/>
                  <a:gd name="T65" fmla="*/ 0 h 26"/>
                  <a:gd name="T66" fmla="*/ 7 w 14"/>
                  <a:gd name="T67" fmla="*/ 3 h 26"/>
                  <a:gd name="T68" fmla="*/ 7 w 14"/>
                  <a:gd name="T69" fmla="*/ 1 h 26"/>
                  <a:gd name="T70" fmla="*/ 7 w 14"/>
                  <a:gd name="T71" fmla="*/ 0 h 26"/>
                  <a:gd name="T72" fmla="*/ 7 w 14"/>
                  <a:gd name="T73" fmla="*/ 0 h 26"/>
                  <a:gd name="T74" fmla="*/ 7 w 14"/>
                  <a:gd name="T75" fmla="*/ 0 h 26"/>
                  <a:gd name="T76" fmla="*/ 6 w 14"/>
                  <a:gd name="T77" fmla="*/ 0 h 26"/>
                  <a:gd name="T78" fmla="*/ 6 w 14"/>
                  <a:gd name="T79" fmla="*/ 0 h 26"/>
                  <a:gd name="T80" fmla="*/ 6 w 14"/>
                  <a:gd name="T81" fmla="*/ 0 h 26"/>
                  <a:gd name="T82" fmla="*/ 6 w 14"/>
                  <a:gd name="T83" fmla="*/ 1 h 26"/>
                  <a:gd name="T84" fmla="*/ 6 w 14"/>
                  <a:gd name="T85" fmla="*/ 3 h 26"/>
                  <a:gd name="T86" fmla="*/ 5 w 14"/>
                  <a:gd name="T87" fmla="*/ 0 h 26"/>
                  <a:gd name="T88" fmla="*/ 5 w 14"/>
                  <a:gd name="T89" fmla="*/ 0 h 26"/>
                  <a:gd name="T90" fmla="*/ 5 w 14"/>
                  <a:gd name="T91" fmla="*/ 0 h 26"/>
                  <a:gd name="T92" fmla="*/ 4 w 14"/>
                  <a:gd name="T93" fmla="*/ 0 h 26"/>
                  <a:gd name="T94" fmla="*/ 1 w 14"/>
                  <a:gd name="T95" fmla="*/ 1 h 26"/>
                  <a:gd name="T96" fmla="*/ 0 w 14"/>
                  <a:gd name="T97" fmla="*/ 7 h 26"/>
                  <a:gd name="T98" fmla="*/ 0 w 14"/>
                  <a:gd name="T99" fmla="*/ 12 h 26"/>
                  <a:gd name="T100" fmla="*/ 1 w 14"/>
                  <a:gd name="T10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26">
                    <a:moveTo>
                      <a:pt x="1" y="13"/>
                    </a:moveTo>
                    <a:cubicBezTo>
                      <a:pt x="2" y="13"/>
                      <a:pt x="2" y="13"/>
                      <a:pt x="2" y="12"/>
                    </a:cubicBezTo>
                    <a:cubicBezTo>
                      <a:pt x="2" y="12"/>
                      <a:pt x="2" y="10"/>
                      <a:pt x="2" y="8"/>
                    </a:cubicBezTo>
                    <a:cubicBezTo>
                      <a:pt x="2" y="6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4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5"/>
                      <a:pt x="6" y="2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8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0" y="25"/>
                      <a:pt x="10" y="2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6"/>
                      <a:pt x="11" y="8"/>
                    </a:cubicBezTo>
                    <a:cubicBezTo>
                      <a:pt x="11" y="10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2" y="13"/>
                    </a:cubicBezTo>
                    <a:cubicBezTo>
                      <a:pt x="13" y="13"/>
                      <a:pt x="13" y="13"/>
                      <a:pt x="13" y="12"/>
                    </a:cubicBezTo>
                    <a:cubicBezTo>
                      <a:pt x="13" y="12"/>
                      <a:pt x="14" y="9"/>
                      <a:pt x="13" y="7"/>
                    </a:cubicBezTo>
                    <a:cubicBezTo>
                      <a:pt x="13" y="3"/>
                      <a:pt x="12" y="1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2"/>
                      <a:pt x="7" y="3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3"/>
                    </a:cubicBezTo>
                    <a:cubicBezTo>
                      <a:pt x="5" y="2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0" y="3"/>
                      <a:pt x="0" y="7"/>
                    </a:cubicBezTo>
                    <a:cubicBezTo>
                      <a:pt x="0" y="9"/>
                      <a:pt x="0" y="12"/>
                      <a:pt x="0" y="12"/>
                    </a:cubicBezTo>
                    <a:cubicBezTo>
                      <a:pt x="0" y="13"/>
                      <a:pt x="0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73"/>
              <p:cNvSpPr>
                <a:spLocks/>
              </p:cNvSpPr>
              <p:nvPr/>
            </p:nvSpPr>
            <p:spPr bwMode="auto">
              <a:xfrm>
                <a:off x="3875" y="2115"/>
                <a:ext cx="17" cy="18"/>
              </a:xfrm>
              <a:custGeom>
                <a:avLst/>
                <a:gdLst>
                  <a:gd name="T0" fmla="*/ 1 w 7"/>
                  <a:gd name="T1" fmla="*/ 5 h 7"/>
                  <a:gd name="T2" fmla="*/ 4 w 7"/>
                  <a:gd name="T3" fmla="*/ 7 h 7"/>
                  <a:gd name="T4" fmla="*/ 6 w 7"/>
                  <a:gd name="T5" fmla="*/ 4 h 7"/>
                  <a:gd name="T6" fmla="*/ 7 w 7"/>
                  <a:gd name="T7" fmla="*/ 3 h 7"/>
                  <a:gd name="T8" fmla="*/ 6 w 7"/>
                  <a:gd name="T9" fmla="*/ 3 h 7"/>
                  <a:gd name="T10" fmla="*/ 4 w 7"/>
                  <a:gd name="T11" fmla="*/ 0 h 7"/>
                  <a:gd name="T12" fmla="*/ 1 w 7"/>
                  <a:gd name="T13" fmla="*/ 3 h 7"/>
                  <a:gd name="T14" fmla="*/ 0 w 7"/>
                  <a:gd name="T15" fmla="*/ 3 h 7"/>
                  <a:gd name="T16" fmla="*/ 1 w 7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1" y="6"/>
                      <a:pt x="2" y="7"/>
                      <a:pt x="4" y="7"/>
                    </a:cubicBezTo>
                    <a:cubicBezTo>
                      <a:pt x="5" y="7"/>
                      <a:pt x="6" y="6"/>
                      <a:pt x="6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2" y="0"/>
                      <a:pt x="1" y="1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74"/>
              <p:cNvSpPr>
                <a:spLocks/>
              </p:cNvSpPr>
              <p:nvPr/>
            </p:nvSpPr>
            <p:spPr bwMode="auto">
              <a:xfrm>
                <a:off x="3778" y="2135"/>
                <a:ext cx="35" cy="65"/>
              </a:xfrm>
              <a:custGeom>
                <a:avLst/>
                <a:gdLst>
                  <a:gd name="T0" fmla="*/ 1 w 14"/>
                  <a:gd name="T1" fmla="*/ 13 h 26"/>
                  <a:gd name="T2" fmla="*/ 2 w 14"/>
                  <a:gd name="T3" fmla="*/ 12 h 26"/>
                  <a:gd name="T4" fmla="*/ 2 w 14"/>
                  <a:gd name="T5" fmla="*/ 8 h 26"/>
                  <a:gd name="T6" fmla="*/ 3 w 14"/>
                  <a:gd name="T7" fmla="*/ 4 h 26"/>
                  <a:gd name="T8" fmla="*/ 3 w 14"/>
                  <a:gd name="T9" fmla="*/ 4 h 26"/>
                  <a:gd name="T10" fmla="*/ 3 w 14"/>
                  <a:gd name="T11" fmla="*/ 11 h 26"/>
                  <a:gd name="T12" fmla="*/ 3 w 14"/>
                  <a:gd name="T13" fmla="*/ 12 h 26"/>
                  <a:gd name="T14" fmla="*/ 3 w 14"/>
                  <a:gd name="T15" fmla="*/ 24 h 26"/>
                  <a:gd name="T16" fmla="*/ 5 w 14"/>
                  <a:gd name="T17" fmla="*/ 26 h 26"/>
                  <a:gd name="T18" fmla="*/ 5 w 14"/>
                  <a:gd name="T19" fmla="*/ 26 h 26"/>
                  <a:gd name="T20" fmla="*/ 5 w 14"/>
                  <a:gd name="T21" fmla="*/ 26 h 26"/>
                  <a:gd name="T22" fmla="*/ 6 w 14"/>
                  <a:gd name="T23" fmla="*/ 24 h 26"/>
                  <a:gd name="T24" fmla="*/ 6 w 14"/>
                  <a:gd name="T25" fmla="*/ 13 h 26"/>
                  <a:gd name="T26" fmla="*/ 7 w 14"/>
                  <a:gd name="T27" fmla="*/ 13 h 26"/>
                  <a:gd name="T28" fmla="*/ 7 w 14"/>
                  <a:gd name="T29" fmla="*/ 24 h 26"/>
                  <a:gd name="T30" fmla="*/ 9 w 14"/>
                  <a:gd name="T31" fmla="*/ 26 h 26"/>
                  <a:gd name="T32" fmla="*/ 9 w 14"/>
                  <a:gd name="T33" fmla="*/ 26 h 26"/>
                  <a:gd name="T34" fmla="*/ 9 w 14"/>
                  <a:gd name="T35" fmla="*/ 26 h 26"/>
                  <a:gd name="T36" fmla="*/ 10 w 14"/>
                  <a:gd name="T37" fmla="*/ 24 h 26"/>
                  <a:gd name="T38" fmla="*/ 10 w 14"/>
                  <a:gd name="T39" fmla="*/ 12 h 26"/>
                  <a:gd name="T40" fmla="*/ 10 w 14"/>
                  <a:gd name="T41" fmla="*/ 11 h 26"/>
                  <a:gd name="T42" fmla="*/ 10 w 14"/>
                  <a:gd name="T43" fmla="*/ 4 h 26"/>
                  <a:gd name="T44" fmla="*/ 10 w 14"/>
                  <a:gd name="T45" fmla="*/ 4 h 26"/>
                  <a:gd name="T46" fmla="*/ 11 w 14"/>
                  <a:gd name="T47" fmla="*/ 8 h 26"/>
                  <a:gd name="T48" fmla="*/ 11 w 14"/>
                  <a:gd name="T49" fmla="*/ 12 h 26"/>
                  <a:gd name="T50" fmla="*/ 12 w 14"/>
                  <a:gd name="T51" fmla="*/ 13 h 26"/>
                  <a:gd name="T52" fmla="*/ 13 w 14"/>
                  <a:gd name="T53" fmla="*/ 12 h 26"/>
                  <a:gd name="T54" fmla="*/ 14 w 14"/>
                  <a:gd name="T55" fmla="*/ 7 h 26"/>
                  <a:gd name="T56" fmla="*/ 12 w 14"/>
                  <a:gd name="T57" fmla="*/ 1 h 26"/>
                  <a:gd name="T58" fmla="*/ 9 w 14"/>
                  <a:gd name="T59" fmla="*/ 0 h 26"/>
                  <a:gd name="T60" fmla="*/ 9 w 14"/>
                  <a:gd name="T61" fmla="*/ 0 h 26"/>
                  <a:gd name="T62" fmla="*/ 9 w 14"/>
                  <a:gd name="T63" fmla="*/ 0 h 26"/>
                  <a:gd name="T64" fmla="*/ 9 w 14"/>
                  <a:gd name="T65" fmla="*/ 0 h 26"/>
                  <a:gd name="T66" fmla="*/ 7 w 14"/>
                  <a:gd name="T67" fmla="*/ 3 h 26"/>
                  <a:gd name="T68" fmla="*/ 7 w 14"/>
                  <a:gd name="T69" fmla="*/ 1 h 26"/>
                  <a:gd name="T70" fmla="*/ 7 w 14"/>
                  <a:gd name="T71" fmla="*/ 0 h 26"/>
                  <a:gd name="T72" fmla="*/ 7 w 14"/>
                  <a:gd name="T73" fmla="*/ 0 h 26"/>
                  <a:gd name="T74" fmla="*/ 7 w 14"/>
                  <a:gd name="T75" fmla="*/ 0 h 26"/>
                  <a:gd name="T76" fmla="*/ 6 w 14"/>
                  <a:gd name="T77" fmla="*/ 0 h 26"/>
                  <a:gd name="T78" fmla="*/ 6 w 14"/>
                  <a:gd name="T79" fmla="*/ 0 h 26"/>
                  <a:gd name="T80" fmla="*/ 6 w 14"/>
                  <a:gd name="T81" fmla="*/ 0 h 26"/>
                  <a:gd name="T82" fmla="*/ 6 w 14"/>
                  <a:gd name="T83" fmla="*/ 1 h 26"/>
                  <a:gd name="T84" fmla="*/ 6 w 14"/>
                  <a:gd name="T85" fmla="*/ 3 h 26"/>
                  <a:gd name="T86" fmla="*/ 5 w 14"/>
                  <a:gd name="T87" fmla="*/ 0 h 26"/>
                  <a:gd name="T88" fmla="*/ 5 w 14"/>
                  <a:gd name="T89" fmla="*/ 0 h 26"/>
                  <a:gd name="T90" fmla="*/ 5 w 14"/>
                  <a:gd name="T91" fmla="*/ 0 h 26"/>
                  <a:gd name="T92" fmla="*/ 4 w 14"/>
                  <a:gd name="T93" fmla="*/ 0 h 26"/>
                  <a:gd name="T94" fmla="*/ 2 w 14"/>
                  <a:gd name="T95" fmla="*/ 1 h 26"/>
                  <a:gd name="T96" fmla="*/ 0 w 14"/>
                  <a:gd name="T97" fmla="*/ 7 h 26"/>
                  <a:gd name="T98" fmla="*/ 0 w 14"/>
                  <a:gd name="T99" fmla="*/ 12 h 26"/>
                  <a:gd name="T100" fmla="*/ 1 w 14"/>
                  <a:gd name="T10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26">
                    <a:moveTo>
                      <a:pt x="1" y="13"/>
                    </a:moveTo>
                    <a:cubicBezTo>
                      <a:pt x="2" y="13"/>
                      <a:pt x="2" y="13"/>
                      <a:pt x="2" y="12"/>
                    </a:cubicBezTo>
                    <a:cubicBezTo>
                      <a:pt x="2" y="12"/>
                      <a:pt x="2" y="10"/>
                      <a:pt x="2" y="8"/>
                    </a:cubicBezTo>
                    <a:cubicBezTo>
                      <a:pt x="2" y="6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4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6"/>
                      <a:pt x="6" y="25"/>
                      <a:pt x="6" y="2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8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0" y="25"/>
                      <a:pt x="10" y="2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6"/>
                      <a:pt x="11" y="8"/>
                    </a:cubicBezTo>
                    <a:cubicBezTo>
                      <a:pt x="11" y="10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2" y="13"/>
                    </a:cubicBezTo>
                    <a:cubicBezTo>
                      <a:pt x="13" y="13"/>
                      <a:pt x="13" y="13"/>
                      <a:pt x="13" y="12"/>
                    </a:cubicBezTo>
                    <a:cubicBezTo>
                      <a:pt x="13" y="12"/>
                      <a:pt x="14" y="9"/>
                      <a:pt x="14" y="7"/>
                    </a:cubicBezTo>
                    <a:cubicBezTo>
                      <a:pt x="13" y="3"/>
                      <a:pt x="12" y="1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8" y="2"/>
                      <a:pt x="7" y="3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3"/>
                    </a:cubicBezTo>
                    <a:cubicBezTo>
                      <a:pt x="5" y="2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0" y="3"/>
                      <a:pt x="0" y="7"/>
                    </a:cubicBezTo>
                    <a:cubicBezTo>
                      <a:pt x="0" y="9"/>
                      <a:pt x="0" y="12"/>
                      <a:pt x="0" y="12"/>
                    </a:cubicBezTo>
                    <a:cubicBezTo>
                      <a:pt x="0" y="13"/>
                      <a:pt x="0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75"/>
              <p:cNvSpPr>
                <a:spLocks/>
              </p:cNvSpPr>
              <p:nvPr/>
            </p:nvSpPr>
            <p:spPr bwMode="auto">
              <a:xfrm>
                <a:off x="3785" y="2115"/>
                <a:ext cx="18" cy="18"/>
              </a:xfrm>
              <a:custGeom>
                <a:avLst/>
                <a:gdLst>
                  <a:gd name="T0" fmla="*/ 1 w 7"/>
                  <a:gd name="T1" fmla="*/ 5 h 7"/>
                  <a:gd name="T2" fmla="*/ 4 w 7"/>
                  <a:gd name="T3" fmla="*/ 7 h 7"/>
                  <a:gd name="T4" fmla="*/ 6 w 7"/>
                  <a:gd name="T5" fmla="*/ 4 h 7"/>
                  <a:gd name="T6" fmla="*/ 7 w 7"/>
                  <a:gd name="T7" fmla="*/ 3 h 7"/>
                  <a:gd name="T8" fmla="*/ 7 w 7"/>
                  <a:gd name="T9" fmla="*/ 3 h 7"/>
                  <a:gd name="T10" fmla="*/ 4 w 7"/>
                  <a:gd name="T11" fmla="*/ 0 h 7"/>
                  <a:gd name="T12" fmla="*/ 1 w 7"/>
                  <a:gd name="T13" fmla="*/ 3 h 7"/>
                  <a:gd name="T14" fmla="*/ 0 w 7"/>
                  <a:gd name="T15" fmla="*/ 3 h 7"/>
                  <a:gd name="T16" fmla="*/ 1 w 7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1" y="6"/>
                      <a:pt x="2" y="7"/>
                      <a:pt x="4" y="7"/>
                    </a:cubicBezTo>
                    <a:cubicBezTo>
                      <a:pt x="5" y="7"/>
                      <a:pt x="6" y="6"/>
                      <a:pt x="6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1"/>
                      <a:pt x="5" y="0"/>
                      <a:pt x="4" y="0"/>
                    </a:cubicBezTo>
                    <a:cubicBezTo>
                      <a:pt x="2" y="0"/>
                      <a:pt x="1" y="1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7" name="文本框 113"/>
          <p:cNvSpPr txBox="1"/>
          <p:nvPr/>
        </p:nvSpPr>
        <p:spPr>
          <a:xfrm>
            <a:off x="4097346" y="1279472"/>
            <a:ext cx="1449540" cy="516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HTMLTestRunner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生成测试报告</a:t>
            </a:r>
          </a:p>
        </p:txBody>
      </p:sp>
      <p:sp>
        <p:nvSpPr>
          <p:cNvPr id="48" name="文本框 113"/>
          <p:cNvSpPr txBox="1"/>
          <p:nvPr/>
        </p:nvSpPr>
        <p:spPr>
          <a:xfrm>
            <a:off x="4298101" y="3662928"/>
            <a:ext cx="1058888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全部通过</a:t>
            </a:r>
          </a:p>
        </p:txBody>
      </p:sp>
      <p:sp>
        <p:nvSpPr>
          <p:cNvPr id="49" name="文本框 113"/>
          <p:cNvSpPr txBox="1"/>
          <p:nvPr/>
        </p:nvSpPr>
        <p:spPr>
          <a:xfrm>
            <a:off x="6632339" y="1151917"/>
            <a:ext cx="1356780" cy="73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ＵＩ自动化测试框架执行１３条测试用例</a:t>
            </a:r>
          </a:p>
        </p:txBody>
      </p:sp>
      <p:sp>
        <p:nvSpPr>
          <p:cNvPr id="50" name="文本框 113"/>
          <p:cNvSpPr txBox="1"/>
          <p:nvPr/>
        </p:nvSpPr>
        <p:spPr>
          <a:xfrm>
            <a:off x="6729708" y="3704712"/>
            <a:ext cx="1370116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由两人编写完成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45EA8FDD-36FB-42E8-B305-9762CC256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95" y="853330"/>
            <a:ext cx="3447741" cy="429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0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7" grpId="0"/>
      <p:bldP spid="48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然之兼容性测试</a:t>
            </a:r>
          </a:p>
        </p:txBody>
      </p:sp>
      <p:sp>
        <p:nvSpPr>
          <p:cNvPr id="3" name="矩形 2"/>
          <p:cNvSpPr/>
          <p:nvPr/>
        </p:nvSpPr>
        <p:spPr>
          <a:xfrm>
            <a:off x="1682906" y="1306445"/>
            <a:ext cx="2223167" cy="12046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90500" dist="63500" dir="13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4814" y="3024667"/>
            <a:ext cx="2223167" cy="12046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90500" dist="63500" dir="13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39086" y="1132264"/>
            <a:ext cx="1722794" cy="1526899"/>
            <a:chOff x="452114" y="1509685"/>
            <a:chExt cx="2297059" cy="2035865"/>
          </a:xfrm>
        </p:grpSpPr>
        <p:grpSp>
          <p:nvGrpSpPr>
            <p:cNvPr id="8" name="组合 7"/>
            <p:cNvGrpSpPr/>
            <p:nvPr/>
          </p:nvGrpSpPr>
          <p:grpSpPr>
            <a:xfrm>
              <a:off x="452114" y="1509685"/>
              <a:ext cx="2297059" cy="2035865"/>
              <a:chOff x="1529861" y="1829264"/>
              <a:chExt cx="2452453" cy="2173589"/>
            </a:xfrm>
          </p:grpSpPr>
          <p:sp>
            <p:nvSpPr>
              <p:cNvPr id="16" name="Freeform 5"/>
              <p:cNvSpPr>
                <a:spLocks/>
              </p:cNvSpPr>
              <p:nvPr/>
            </p:nvSpPr>
            <p:spPr bwMode="auto">
              <a:xfrm>
                <a:off x="1529861" y="1829264"/>
                <a:ext cx="2452453" cy="217358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01600" dir="2700000" algn="tl" rotWithShape="0">
                  <a:prstClr val="black">
                    <a:alpha val="30000"/>
                  </a:prstClr>
                </a:outerShdw>
                <a:softEdge rad="0"/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688672" y="1966891"/>
                <a:ext cx="2130210" cy="1887988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FFB850"/>
              </a:solidFill>
              <a:ln w="19050">
                <a:noFill/>
              </a:ln>
              <a:effectLst>
                <a:softEdge rad="0"/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文本框 71"/>
            <p:cNvSpPr txBox="1"/>
            <p:nvPr/>
          </p:nvSpPr>
          <p:spPr>
            <a:xfrm>
              <a:off x="874115" y="2125930"/>
              <a:ext cx="1418059" cy="804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主流浏览器</a:t>
              </a:r>
              <a:endParaRPr lang="en-US" altLang="zh-CN" sz="1200" b="1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浏览器内核</a:t>
              </a:r>
            </a:p>
          </p:txBody>
        </p:sp>
        <p:grpSp>
          <p:nvGrpSpPr>
            <p:cNvPr id="11" name="Group 909"/>
            <p:cNvGrpSpPr>
              <a:grpSpLocks noChangeAspect="1"/>
            </p:cNvGrpSpPr>
            <p:nvPr/>
          </p:nvGrpSpPr>
          <p:grpSpPr bwMode="auto">
            <a:xfrm>
              <a:off x="1783249" y="1747263"/>
              <a:ext cx="321515" cy="274198"/>
              <a:chOff x="6090" y="1175"/>
              <a:chExt cx="265" cy="226"/>
            </a:xfrm>
            <a:solidFill>
              <a:schemeClr val="bg1"/>
            </a:solidFill>
            <a:effectLst/>
          </p:grpSpPr>
          <p:sp>
            <p:nvSpPr>
              <p:cNvPr id="12" name="Freeform 910"/>
              <p:cNvSpPr>
                <a:spLocks/>
              </p:cNvSpPr>
              <p:nvPr/>
            </p:nvSpPr>
            <p:spPr bwMode="auto">
              <a:xfrm>
                <a:off x="6129" y="1269"/>
                <a:ext cx="56" cy="96"/>
              </a:xfrm>
              <a:custGeom>
                <a:avLst/>
                <a:gdLst>
                  <a:gd name="T0" fmla="*/ 2 w 23"/>
                  <a:gd name="T1" fmla="*/ 40 h 40"/>
                  <a:gd name="T2" fmla="*/ 21 w 23"/>
                  <a:gd name="T3" fmla="*/ 40 h 40"/>
                  <a:gd name="T4" fmla="*/ 23 w 23"/>
                  <a:gd name="T5" fmla="*/ 38 h 40"/>
                  <a:gd name="T6" fmla="*/ 23 w 23"/>
                  <a:gd name="T7" fmla="*/ 2 h 40"/>
                  <a:gd name="T8" fmla="*/ 21 w 23"/>
                  <a:gd name="T9" fmla="*/ 0 h 40"/>
                  <a:gd name="T10" fmla="*/ 2 w 23"/>
                  <a:gd name="T11" fmla="*/ 0 h 40"/>
                  <a:gd name="T12" fmla="*/ 0 w 23"/>
                  <a:gd name="T13" fmla="*/ 2 h 40"/>
                  <a:gd name="T14" fmla="*/ 0 w 23"/>
                  <a:gd name="T15" fmla="*/ 38 h 40"/>
                  <a:gd name="T16" fmla="*/ 2 w 23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40">
                    <a:moveTo>
                      <a:pt x="2" y="40"/>
                    </a:moveTo>
                    <a:cubicBezTo>
                      <a:pt x="21" y="40"/>
                      <a:pt x="21" y="40"/>
                      <a:pt x="21" y="40"/>
                    </a:cubicBezTo>
                    <a:cubicBezTo>
                      <a:pt x="22" y="40"/>
                      <a:pt x="23" y="39"/>
                      <a:pt x="23" y="3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9"/>
                      <a:pt x="1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Freeform 911"/>
              <p:cNvSpPr>
                <a:spLocks/>
              </p:cNvSpPr>
              <p:nvPr/>
            </p:nvSpPr>
            <p:spPr bwMode="auto">
              <a:xfrm>
                <a:off x="6209" y="1235"/>
                <a:ext cx="54" cy="130"/>
              </a:xfrm>
              <a:custGeom>
                <a:avLst/>
                <a:gdLst>
                  <a:gd name="T0" fmla="*/ 2 w 22"/>
                  <a:gd name="T1" fmla="*/ 54 h 54"/>
                  <a:gd name="T2" fmla="*/ 20 w 22"/>
                  <a:gd name="T3" fmla="*/ 54 h 54"/>
                  <a:gd name="T4" fmla="*/ 22 w 22"/>
                  <a:gd name="T5" fmla="*/ 52 h 54"/>
                  <a:gd name="T6" fmla="*/ 22 w 22"/>
                  <a:gd name="T7" fmla="*/ 2 h 54"/>
                  <a:gd name="T8" fmla="*/ 20 w 22"/>
                  <a:gd name="T9" fmla="*/ 0 h 54"/>
                  <a:gd name="T10" fmla="*/ 2 w 22"/>
                  <a:gd name="T11" fmla="*/ 0 h 54"/>
                  <a:gd name="T12" fmla="*/ 0 w 22"/>
                  <a:gd name="T13" fmla="*/ 2 h 54"/>
                  <a:gd name="T14" fmla="*/ 0 w 22"/>
                  <a:gd name="T15" fmla="*/ 52 h 54"/>
                  <a:gd name="T16" fmla="*/ 2 w 22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54">
                    <a:moveTo>
                      <a:pt x="2" y="5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21" y="54"/>
                      <a:pt x="22" y="53"/>
                      <a:pt x="22" y="5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3"/>
                      <a:pt x="1" y="54"/>
                      <a:pt x="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Freeform 912"/>
              <p:cNvSpPr>
                <a:spLocks/>
              </p:cNvSpPr>
              <p:nvPr/>
            </p:nvSpPr>
            <p:spPr bwMode="auto">
              <a:xfrm>
                <a:off x="6287" y="1207"/>
                <a:ext cx="56" cy="158"/>
              </a:xfrm>
              <a:custGeom>
                <a:avLst/>
                <a:gdLst>
                  <a:gd name="T0" fmla="*/ 2 w 23"/>
                  <a:gd name="T1" fmla="*/ 66 h 66"/>
                  <a:gd name="T2" fmla="*/ 21 w 23"/>
                  <a:gd name="T3" fmla="*/ 66 h 66"/>
                  <a:gd name="T4" fmla="*/ 23 w 23"/>
                  <a:gd name="T5" fmla="*/ 64 h 66"/>
                  <a:gd name="T6" fmla="*/ 23 w 23"/>
                  <a:gd name="T7" fmla="*/ 2 h 66"/>
                  <a:gd name="T8" fmla="*/ 21 w 23"/>
                  <a:gd name="T9" fmla="*/ 0 h 66"/>
                  <a:gd name="T10" fmla="*/ 2 w 23"/>
                  <a:gd name="T11" fmla="*/ 0 h 66"/>
                  <a:gd name="T12" fmla="*/ 0 w 23"/>
                  <a:gd name="T13" fmla="*/ 2 h 66"/>
                  <a:gd name="T14" fmla="*/ 0 w 23"/>
                  <a:gd name="T15" fmla="*/ 64 h 66"/>
                  <a:gd name="T16" fmla="*/ 2 w 23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66">
                    <a:moveTo>
                      <a:pt x="2" y="66"/>
                    </a:moveTo>
                    <a:cubicBezTo>
                      <a:pt x="21" y="66"/>
                      <a:pt x="21" y="66"/>
                      <a:pt x="21" y="66"/>
                    </a:cubicBezTo>
                    <a:cubicBezTo>
                      <a:pt x="22" y="66"/>
                      <a:pt x="23" y="65"/>
                      <a:pt x="23" y="64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913"/>
              <p:cNvSpPr>
                <a:spLocks/>
              </p:cNvSpPr>
              <p:nvPr/>
            </p:nvSpPr>
            <p:spPr bwMode="auto">
              <a:xfrm>
                <a:off x="6090" y="1175"/>
                <a:ext cx="265" cy="226"/>
              </a:xfrm>
              <a:custGeom>
                <a:avLst/>
                <a:gdLst>
                  <a:gd name="T0" fmla="*/ 104 w 109"/>
                  <a:gd name="T1" fmla="*/ 85 h 94"/>
                  <a:gd name="T2" fmla="*/ 9 w 109"/>
                  <a:gd name="T3" fmla="*/ 85 h 94"/>
                  <a:gd name="T4" fmla="*/ 9 w 109"/>
                  <a:gd name="T5" fmla="*/ 85 h 94"/>
                  <a:gd name="T6" fmla="*/ 9 w 109"/>
                  <a:gd name="T7" fmla="*/ 4 h 94"/>
                  <a:gd name="T8" fmla="*/ 4 w 109"/>
                  <a:gd name="T9" fmla="*/ 0 h 94"/>
                  <a:gd name="T10" fmla="*/ 0 w 109"/>
                  <a:gd name="T11" fmla="*/ 4 h 94"/>
                  <a:gd name="T12" fmla="*/ 0 w 109"/>
                  <a:gd name="T13" fmla="*/ 85 h 94"/>
                  <a:gd name="T14" fmla="*/ 9 w 109"/>
                  <a:gd name="T15" fmla="*/ 94 h 94"/>
                  <a:gd name="T16" fmla="*/ 104 w 109"/>
                  <a:gd name="T17" fmla="*/ 94 h 94"/>
                  <a:gd name="T18" fmla="*/ 109 w 109"/>
                  <a:gd name="T19" fmla="*/ 90 h 94"/>
                  <a:gd name="T20" fmla="*/ 104 w 109"/>
                  <a:gd name="T21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94">
                    <a:moveTo>
                      <a:pt x="104" y="85"/>
                    </a:move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0"/>
                      <a:pt x="4" y="94"/>
                      <a:pt x="9" y="94"/>
                    </a:cubicBezTo>
                    <a:cubicBezTo>
                      <a:pt x="104" y="94"/>
                      <a:pt x="104" y="94"/>
                      <a:pt x="104" y="94"/>
                    </a:cubicBezTo>
                    <a:cubicBezTo>
                      <a:pt x="107" y="94"/>
                      <a:pt x="109" y="92"/>
                      <a:pt x="109" y="90"/>
                    </a:cubicBezTo>
                    <a:cubicBezTo>
                      <a:pt x="109" y="87"/>
                      <a:pt x="107" y="85"/>
                      <a:pt x="10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2516210" y="2905179"/>
            <a:ext cx="1722794" cy="1526899"/>
            <a:chOff x="3823257" y="3902623"/>
            <a:chExt cx="2297059" cy="2035865"/>
          </a:xfrm>
        </p:grpSpPr>
        <p:grpSp>
          <p:nvGrpSpPr>
            <p:cNvPr id="19" name="组合 18"/>
            <p:cNvGrpSpPr/>
            <p:nvPr/>
          </p:nvGrpSpPr>
          <p:grpSpPr>
            <a:xfrm>
              <a:off x="3823257" y="3902623"/>
              <a:ext cx="2297059" cy="2035865"/>
              <a:chOff x="1529861" y="1829264"/>
              <a:chExt cx="2452453" cy="2173589"/>
            </a:xfrm>
          </p:grpSpPr>
          <p:sp>
            <p:nvSpPr>
              <p:cNvPr id="26" name="Freeform 5"/>
              <p:cNvSpPr>
                <a:spLocks/>
              </p:cNvSpPr>
              <p:nvPr/>
            </p:nvSpPr>
            <p:spPr bwMode="auto">
              <a:xfrm>
                <a:off x="1529861" y="1829264"/>
                <a:ext cx="2452453" cy="217358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01600" dir="2700000" algn="tl" rotWithShape="0">
                  <a:prstClr val="black">
                    <a:alpha val="30000"/>
                  </a:prstClr>
                </a:outerShdw>
                <a:softEdge rad="0"/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1688670" y="1939696"/>
                <a:ext cx="2130209" cy="188798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1ACBE"/>
              </a:solidFill>
              <a:ln w="19050">
                <a:noFill/>
              </a:ln>
              <a:effectLst>
                <a:softEdge rad="0"/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0" name="文本框 79"/>
            <p:cNvSpPr txBox="1"/>
            <p:nvPr/>
          </p:nvSpPr>
          <p:spPr>
            <a:xfrm>
              <a:off x="4135244" y="4462984"/>
              <a:ext cx="1599342" cy="804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UI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自动化框架</a:t>
              </a:r>
              <a:endParaRPr lang="en-US" altLang="zh-CN" sz="1200" b="1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兼顾的浏览器</a:t>
              </a:r>
            </a:p>
          </p:txBody>
        </p:sp>
        <p:grpSp>
          <p:nvGrpSpPr>
            <p:cNvPr id="21" name="Group 46"/>
            <p:cNvGrpSpPr>
              <a:grpSpLocks noChangeAspect="1"/>
            </p:cNvGrpSpPr>
            <p:nvPr/>
          </p:nvGrpSpPr>
          <p:grpSpPr bwMode="auto">
            <a:xfrm>
              <a:off x="5080879" y="4129663"/>
              <a:ext cx="466721" cy="288952"/>
              <a:chOff x="3098" y="1701"/>
              <a:chExt cx="1486" cy="920"/>
            </a:xfrm>
            <a:solidFill>
              <a:schemeClr val="bg1"/>
            </a:solidFill>
          </p:grpSpPr>
          <p:sp>
            <p:nvSpPr>
              <p:cNvPr id="23" name="Freeform 47"/>
              <p:cNvSpPr>
                <a:spLocks/>
              </p:cNvSpPr>
              <p:nvPr/>
            </p:nvSpPr>
            <p:spPr bwMode="auto">
              <a:xfrm>
                <a:off x="3468" y="1701"/>
                <a:ext cx="746" cy="920"/>
              </a:xfrm>
              <a:custGeom>
                <a:avLst/>
                <a:gdLst>
                  <a:gd name="T0" fmla="*/ 157 w 314"/>
                  <a:gd name="T1" fmla="*/ 0 h 386"/>
                  <a:gd name="T2" fmla="*/ 68 w 314"/>
                  <a:gd name="T3" fmla="*/ 89 h 386"/>
                  <a:gd name="T4" fmla="*/ 127 w 314"/>
                  <a:gd name="T5" fmla="*/ 172 h 386"/>
                  <a:gd name="T6" fmla="*/ 103 w 314"/>
                  <a:gd name="T7" fmla="*/ 172 h 386"/>
                  <a:gd name="T8" fmla="*/ 16 w 314"/>
                  <a:gd name="T9" fmla="*/ 320 h 386"/>
                  <a:gd name="T10" fmla="*/ 28 w 314"/>
                  <a:gd name="T11" fmla="*/ 386 h 386"/>
                  <a:gd name="T12" fmla="*/ 132 w 314"/>
                  <a:gd name="T13" fmla="*/ 386 h 386"/>
                  <a:gd name="T14" fmla="*/ 154 w 314"/>
                  <a:gd name="T15" fmla="*/ 203 h 386"/>
                  <a:gd name="T16" fmla="*/ 132 w 314"/>
                  <a:gd name="T17" fmla="*/ 180 h 386"/>
                  <a:gd name="T18" fmla="*/ 182 w 314"/>
                  <a:gd name="T19" fmla="*/ 180 h 386"/>
                  <a:gd name="T20" fmla="*/ 160 w 314"/>
                  <a:gd name="T21" fmla="*/ 203 h 386"/>
                  <a:gd name="T22" fmla="*/ 182 w 314"/>
                  <a:gd name="T23" fmla="*/ 386 h 386"/>
                  <a:gd name="T24" fmla="*/ 286 w 314"/>
                  <a:gd name="T25" fmla="*/ 386 h 386"/>
                  <a:gd name="T26" fmla="*/ 298 w 314"/>
                  <a:gd name="T27" fmla="*/ 320 h 386"/>
                  <a:gd name="T28" fmla="*/ 211 w 314"/>
                  <a:gd name="T29" fmla="*/ 172 h 386"/>
                  <a:gd name="T30" fmla="*/ 187 w 314"/>
                  <a:gd name="T31" fmla="*/ 172 h 386"/>
                  <a:gd name="T32" fmla="*/ 246 w 314"/>
                  <a:gd name="T33" fmla="*/ 89 h 386"/>
                  <a:gd name="T34" fmla="*/ 157 w 314"/>
                  <a:gd name="T35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4" h="386">
                    <a:moveTo>
                      <a:pt x="157" y="0"/>
                    </a:moveTo>
                    <a:cubicBezTo>
                      <a:pt x="108" y="0"/>
                      <a:pt x="68" y="40"/>
                      <a:pt x="68" y="89"/>
                    </a:cubicBezTo>
                    <a:cubicBezTo>
                      <a:pt x="68" y="127"/>
                      <a:pt x="93" y="160"/>
                      <a:pt x="127" y="172"/>
                    </a:cubicBezTo>
                    <a:cubicBezTo>
                      <a:pt x="103" y="172"/>
                      <a:pt x="103" y="172"/>
                      <a:pt x="103" y="172"/>
                    </a:cubicBezTo>
                    <a:cubicBezTo>
                      <a:pt x="55" y="172"/>
                      <a:pt x="26" y="291"/>
                      <a:pt x="16" y="320"/>
                    </a:cubicBezTo>
                    <a:cubicBezTo>
                      <a:pt x="0" y="363"/>
                      <a:pt x="28" y="386"/>
                      <a:pt x="28" y="386"/>
                    </a:cubicBezTo>
                    <a:cubicBezTo>
                      <a:pt x="132" y="386"/>
                      <a:pt x="132" y="386"/>
                      <a:pt x="132" y="386"/>
                    </a:cubicBezTo>
                    <a:cubicBezTo>
                      <a:pt x="154" y="203"/>
                      <a:pt x="154" y="203"/>
                      <a:pt x="154" y="203"/>
                    </a:cubicBezTo>
                    <a:cubicBezTo>
                      <a:pt x="132" y="180"/>
                      <a:pt x="132" y="180"/>
                      <a:pt x="132" y="180"/>
                    </a:cubicBezTo>
                    <a:cubicBezTo>
                      <a:pt x="182" y="180"/>
                      <a:pt x="182" y="180"/>
                      <a:pt x="182" y="180"/>
                    </a:cubicBezTo>
                    <a:cubicBezTo>
                      <a:pt x="160" y="203"/>
                      <a:pt x="160" y="203"/>
                      <a:pt x="160" y="203"/>
                    </a:cubicBezTo>
                    <a:cubicBezTo>
                      <a:pt x="182" y="386"/>
                      <a:pt x="182" y="386"/>
                      <a:pt x="182" y="386"/>
                    </a:cubicBezTo>
                    <a:cubicBezTo>
                      <a:pt x="286" y="386"/>
                      <a:pt x="286" y="386"/>
                      <a:pt x="286" y="386"/>
                    </a:cubicBezTo>
                    <a:cubicBezTo>
                      <a:pt x="286" y="386"/>
                      <a:pt x="314" y="363"/>
                      <a:pt x="298" y="320"/>
                    </a:cubicBezTo>
                    <a:cubicBezTo>
                      <a:pt x="288" y="291"/>
                      <a:pt x="259" y="172"/>
                      <a:pt x="211" y="172"/>
                    </a:cubicBezTo>
                    <a:cubicBezTo>
                      <a:pt x="187" y="172"/>
                      <a:pt x="187" y="172"/>
                      <a:pt x="187" y="172"/>
                    </a:cubicBezTo>
                    <a:cubicBezTo>
                      <a:pt x="221" y="160"/>
                      <a:pt x="246" y="127"/>
                      <a:pt x="246" y="89"/>
                    </a:cubicBezTo>
                    <a:cubicBezTo>
                      <a:pt x="246" y="40"/>
                      <a:pt x="206" y="0"/>
                      <a:pt x="15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24" name="Freeform 48"/>
              <p:cNvSpPr>
                <a:spLocks/>
              </p:cNvSpPr>
              <p:nvPr/>
            </p:nvSpPr>
            <p:spPr bwMode="auto">
              <a:xfrm>
                <a:off x="3098" y="1871"/>
                <a:ext cx="475" cy="750"/>
              </a:xfrm>
              <a:custGeom>
                <a:avLst/>
                <a:gdLst>
                  <a:gd name="T0" fmla="*/ 128 w 200"/>
                  <a:gd name="T1" fmla="*/ 0 h 315"/>
                  <a:gd name="T2" fmla="*/ 55 w 200"/>
                  <a:gd name="T3" fmla="*/ 73 h 315"/>
                  <a:gd name="T4" fmla="*/ 103 w 200"/>
                  <a:gd name="T5" fmla="*/ 141 h 315"/>
                  <a:gd name="T6" fmla="*/ 84 w 200"/>
                  <a:gd name="T7" fmla="*/ 141 h 315"/>
                  <a:gd name="T8" fmla="*/ 13 w 200"/>
                  <a:gd name="T9" fmla="*/ 261 h 315"/>
                  <a:gd name="T10" fmla="*/ 23 w 200"/>
                  <a:gd name="T11" fmla="*/ 315 h 315"/>
                  <a:gd name="T12" fmla="*/ 108 w 200"/>
                  <a:gd name="T13" fmla="*/ 315 h 315"/>
                  <a:gd name="T14" fmla="*/ 126 w 200"/>
                  <a:gd name="T15" fmla="*/ 166 h 315"/>
                  <a:gd name="T16" fmla="*/ 107 w 200"/>
                  <a:gd name="T17" fmla="*/ 147 h 315"/>
                  <a:gd name="T18" fmla="*/ 149 w 200"/>
                  <a:gd name="T19" fmla="*/ 147 h 315"/>
                  <a:gd name="T20" fmla="*/ 130 w 200"/>
                  <a:gd name="T21" fmla="*/ 166 h 315"/>
                  <a:gd name="T22" fmla="*/ 148 w 200"/>
                  <a:gd name="T23" fmla="*/ 315 h 315"/>
                  <a:gd name="T24" fmla="*/ 168 w 200"/>
                  <a:gd name="T25" fmla="*/ 315 h 315"/>
                  <a:gd name="T26" fmla="*/ 161 w 200"/>
                  <a:gd name="T27" fmla="*/ 245 h 315"/>
                  <a:gd name="T28" fmla="*/ 166 w 200"/>
                  <a:gd name="T29" fmla="*/ 228 h 315"/>
                  <a:gd name="T30" fmla="*/ 194 w 200"/>
                  <a:gd name="T31" fmla="*/ 152 h 315"/>
                  <a:gd name="T32" fmla="*/ 172 w 200"/>
                  <a:gd name="T33" fmla="*/ 141 h 315"/>
                  <a:gd name="T34" fmla="*/ 152 w 200"/>
                  <a:gd name="T35" fmla="*/ 141 h 315"/>
                  <a:gd name="T36" fmla="*/ 200 w 200"/>
                  <a:gd name="T37" fmla="*/ 73 h 315"/>
                  <a:gd name="T38" fmla="*/ 128 w 200"/>
                  <a:gd name="T3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315">
                    <a:moveTo>
                      <a:pt x="128" y="0"/>
                    </a:moveTo>
                    <a:cubicBezTo>
                      <a:pt x="88" y="0"/>
                      <a:pt x="55" y="33"/>
                      <a:pt x="55" y="73"/>
                    </a:cubicBezTo>
                    <a:cubicBezTo>
                      <a:pt x="55" y="104"/>
                      <a:pt x="76" y="131"/>
                      <a:pt x="103" y="141"/>
                    </a:cubicBezTo>
                    <a:cubicBezTo>
                      <a:pt x="84" y="141"/>
                      <a:pt x="84" y="141"/>
                      <a:pt x="84" y="141"/>
                    </a:cubicBezTo>
                    <a:cubicBezTo>
                      <a:pt x="45" y="141"/>
                      <a:pt x="21" y="238"/>
                      <a:pt x="13" y="261"/>
                    </a:cubicBezTo>
                    <a:cubicBezTo>
                      <a:pt x="0" y="296"/>
                      <a:pt x="23" y="315"/>
                      <a:pt x="23" y="315"/>
                    </a:cubicBezTo>
                    <a:cubicBezTo>
                      <a:pt x="108" y="315"/>
                      <a:pt x="108" y="315"/>
                      <a:pt x="108" y="315"/>
                    </a:cubicBez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07" y="147"/>
                      <a:pt x="107" y="147"/>
                      <a:pt x="107" y="147"/>
                    </a:cubicBezTo>
                    <a:cubicBezTo>
                      <a:pt x="149" y="147"/>
                      <a:pt x="149" y="147"/>
                      <a:pt x="149" y="147"/>
                    </a:cubicBezTo>
                    <a:cubicBezTo>
                      <a:pt x="130" y="166"/>
                      <a:pt x="130" y="166"/>
                      <a:pt x="130" y="166"/>
                    </a:cubicBezTo>
                    <a:cubicBezTo>
                      <a:pt x="148" y="315"/>
                      <a:pt x="148" y="315"/>
                      <a:pt x="148" y="315"/>
                    </a:cubicBezTo>
                    <a:cubicBezTo>
                      <a:pt x="168" y="315"/>
                      <a:pt x="168" y="315"/>
                      <a:pt x="168" y="315"/>
                    </a:cubicBezTo>
                    <a:cubicBezTo>
                      <a:pt x="160" y="303"/>
                      <a:pt x="149" y="279"/>
                      <a:pt x="161" y="245"/>
                    </a:cubicBezTo>
                    <a:cubicBezTo>
                      <a:pt x="162" y="241"/>
                      <a:pt x="164" y="235"/>
                      <a:pt x="166" y="228"/>
                    </a:cubicBezTo>
                    <a:cubicBezTo>
                      <a:pt x="173" y="207"/>
                      <a:pt x="182" y="178"/>
                      <a:pt x="194" y="152"/>
                    </a:cubicBezTo>
                    <a:cubicBezTo>
                      <a:pt x="188" y="145"/>
                      <a:pt x="180" y="141"/>
                      <a:pt x="172" y="141"/>
                    </a:cubicBezTo>
                    <a:cubicBezTo>
                      <a:pt x="152" y="141"/>
                      <a:pt x="152" y="141"/>
                      <a:pt x="152" y="141"/>
                    </a:cubicBezTo>
                    <a:cubicBezTo>
                      <a:pt x="180" y="131"/>
                      <a:pt x="200" y="104"/>
                      <a:pt x="200" y="73"/>
                    </a:cubicBezTo>
                    <a:cubicBezTo>
                      <a:pt x="200" y="33"/>
                      <a:pt x="168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25" name="Freeform 49"/>
              <p:cNvSpPr>
                <a:spLocks/>
              </p:cNvSpPr>
              <p:nvPr/>
            </p:nvSpPr>
            <p:spPr bwMode="auto">
              <a:xfrm>
                <a:off x="4110" y="1871"/>
                <a:ext cx="474" cy="750"/>
              </a:xfrm>
              <a:custGeom>
                <a:avLst/>
                <a:gdLst>
                  <a:gd name="T0" fmla="*/ 72 w 200"/>
                  <a:gd name="T1" fmla="*/ 0 h 315"/>
                  <a:gd name="T2" fmla="*/ 0 w 200"/>
                  <a:gd name="T3" fmla="*/ 73 h 315"/>
                  <a:gd name="T4" fmla="*/ 48 w 200"/>
                  <a:gd name="T5" fmla="*/ 141 h 315"/>
                  <a:gd name="T6" fmla="*/ 28 w 200"/>
                  <a:gd name="T7" fmla="*/ 141 h 315"/>
                  <a:gd name="T8" fmla="*/ 6 w 200"/>
                  <a:gd name="T9" fmla="*/ 152 h 315"/>
                  <a:gd name="T10" fmla="*/ 34 w 200"/>
                  <a:gd name="T11" fmla="*/ 228 h 315"/>
                  <a:gd name="T12" fmla="*/ 39 w 200"/>
                  <a:gd name="T13" fmla="*/ 245 h 315"/>
                  <a:gd name="T14" fmla="*/ 32 w 200"/>
                  <a:gd name="T15" fmla="*/ 315 h 315"/>
                  <a:gd name="T16" fmla="*/ 52 w 200"/>
                  <a:gd name="T17" fmla="*/ 315 h 315"/>
                  <a:gd name="T18" fmla="*/ 70 w 200"/>
                  <a:gd name="T19" fmla="*/ 166 h 315"/>
                  <a:gd name="T20" fmla="*/ 52 w 200"/>
                  <a:gd name="T21" fmla="*/ 147 h 315"/>
                  <a:gd name="T22" fmla="*/ 93 w 200"/>
                  <a:gd name="T23" fmla="*/ 147 h 315"/>
                  <a:gd name="T24" fmla="*/ 74 w 200"/>
                  <a:gd name="T25" fmla="*/ 166 h 315"/>
                  <a:gd name="T26" fmla="*/ 92 w 200"/>
                  <a:gd name="T27" fmla="*/ 315 h 315"/>
                  <a:gd name="T28" fmla="*/ 178 w 200"/>
                  <a:gd name="T29" fmla="*/ 315 h 315"/>
                  <a:gd name="T30" fmla="*/ 187 w 200"/>
                  <a:gd name="T31" fmla="*/ 261 h 315"/>
                  <a:gd name="T32" fmla="*/ 116 w 200"/>
                  <a:gd name="T33" fmla="*/ 141 h 315"/>
                  <a:gd name="T34" fmla="*/ 97 w 200"/>
                  <a:gd name="T35" fmla="*/ 141 h 315"/>
                  <a:gd name="T36" fmla="*/ 145 w 200"/>
                  <a:gd name="T37" fmla="*/ 73 h 315"/>
                  <a:gd name="T38" fmla="*/ 72 w 200"/>
                  <a:gd name="T3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315">
                    <a:moveTo>
                      <a:pt x="72" y="0"/>
                    </a:moveTo>
                    <a:cubicBezTo>
                      <a:pt x="32" y="0"/>
                      <a:pt x="0" y="33"/>
                      <a:pt x="0" y="73"/>
                    </a:cubicBezTo>
                    <a:cubicBezTo>
                      <a:pt x="0" y="104"/>
                      <a:pt x="20" y="131"/>
                      <a:pt x="48" y="141"/>
                    </a:cubicBezTo>
                    <a:cubicBezTo>
                      <a:pt x="28" y="141"/>
                      <a:pt x="28" y="141"/>
                      <a:pt x="28" y="141"/>
                    </a:cubicBezTo>
                    <a:cubicBezTo>
                      <a:pt x="20" y="141"/>
                      <a:pt x="13" y="145"/>
                      <a:pt x="6" y="152"/>
                    </a:cubicBezTo>
                    <a:cubicBezTo>
                      <a:pt x="18" y="178"/>
                      <a:pt x="27" y="207"/>
                      <a:pt x="34" y="228"/>
                    </a:cubicBezTo>
                    <a:cubicBezTo>
                      <a:pt x="36" y="235"/>
                      <a:pt x="38" y="241"/>
                      <a:pt x="39" y="245"/>
                    </a:cubicBezTo>
                    <a:cubicBezTo>
                      <a:pt x="52" y="279"/>
                      <a:pt x="40" y="303"/>
                      <a:pt x="32" y="315"/>
                    </a:cubicBezTo>
                    <a:cubicBezTo>
                      <a:pt x="52" y="315"/>
                      <a:pt x="52" y="315"/>
                      <a:pt x="52" y="315"/>
                    </a:cubicBezTo>
                    <a:cubicBezTo>
                      <a:pt x="70" y="166"/>
                      <a:pt x="70" y="166"/>
                      <a:pt x="70" y="166"/>
                    </a:cubicBezTo>
                    <a:cubicBezTo>
                      <a:pt x="52" y="147"/>
                      <a:pt x="52" y="147"/>
                      <a:pt x="52" y="147"/>
                    </a:cubicBezTo>
                    <a:cubicBezTo>
                      <a:pt x="93" y="147"/>
                      <a:pt x="93" y="147"/>
                      <a:pt x="93" y="147"/>
                    </a:cubicBezTo>
                    <a:cubicBezTo>
                      <a:pt x="74" y="166"/>
                      <a:pt x="74" y="166"/>
                      <a:pt x="74" y="166"/>
                    </a:cubicBezTo>
                    <a:cubicBezTo>
                      <a:pt x="92" y="315"/>
                      <a:pt x="92" y="315"/>
                      <a:pt x="92" y="315"/>
                    </a:cubicBezTo>
                    <a:cubicBezTo>
                      <a:pt x="178" y="315"/>
                      <a:pt x="178" y="315"/>
                      <a:pt x="178" y="315"/>
                    </a:cubicBezTo>
                    <a:cubicBezTo>
                      <a:pt x="178" y="315"/>
                      <a:pt x="200" y="296"/>
                      <a:pt x="187" y="261"/>
                    </a:cubicBezTo>
                    <a:cubicBezTo>
                      <a:pt x="179" y="238"/>
                      <a:pt x="156" y="141"/>
                      <a:pt x="116" y="141"/>
                    </a:cubicBezTo>
                    <a:cubicBezTo>
                      <a:pt x="97" y="141"/>
                      <a:pt x="97" y="141"/>
                      <a:pt x="97" y="141"/>
                    </a:cubicBezTo>
                    <a:cubicBezTo>
                      <a:pt x="125" y="131"/>
                      <a:pt x="145" y="104"/>
                      <a:pt x="145" y="73"/>
                    </a:cubicBezTo>
                    <a:cubicBezTo>
                      <a:pt x="145" y="33"/>
                      <a:pt x="112" y="0"/>
                      <a:pt x="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</p:grpSp>
      </p:grpSp>
      <p:sp>
        <p:nvSpPr>
          <p:cNvPr id="42" name="矩形 47"/>
          <p:cNvSpPr>
            <a:spLocks noChangeArrowheads="1"/>
          </p:cNvSpPr>
          <p:nvPr/>
        </p:nvSpPr>
        <p:spPr bwMode="auto">
          <a:xfrm>
            <a:off x="2143125" y="1449589"/>
            <a:ext cx="1428192" cy="83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30" tIns="25715" rIns="51430" bIns="25715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百度统计数据显示，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年的主流浏览器为谷歌，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2345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，搜狗，火狐等。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7" name="矩形 47"/>
          <p:cNvSpPr>
            <a:spLocks noChangeArrowheads="1"/>
          </p:cNvSpPr>
          <p:nvPr/>
        </p:nvSpPr>
        <p:spPr bwMode="auto">
          <a:xfrm>
            <a:off x="1050539" y="3173399"/>
            <a:ext cx="1367440" cy="63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30" tIns="25715" rIns="51430" bIns="25715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UI 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自动化测试框架兼顾谷歌，火狐，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IE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浏览器。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37271" y="2307819"/>
            <a:ext cx="750088" cy="561979"/>
            <a:chOff x="583027" y="3077091"/>
            <a:chExt cx="1000117" cy="749305"/>
          </a:xfrm>
        </p:grpSpPr>
        <p:sp>
          <p:nvSpPr>
            <p:cNvPr id="51" name="Freeform 5"/>
            <p:cNvSpPr>
              <a:spLocks/>
            </p:cNvSpPr>
            <p:nvPr/>
          </p:nvSpPr>
          <p:spPr bwMode="auto">
            <a:xfrm>
              <a:off x="682479" y="3077091"/>
              <a:ext cx="845439" cy="74930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文本框 59"/>
            <p:cNvSpPr txBox="1"/>
            <p:nvPr/>
          </p:nvSpPr>
          <p:spPr>
            <a:xfrm>
              <a:off x="583027" y="3115838"/>
              <a:ext cx="100011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821910" y="3387638"/>
            <a:ext cx="750088" cy="561979"/>
            <a:chOff x="3937768" y="3560935"/>
            <a:chExt cx="1000117" cy="749305"/>
          </a:xfrm>
        </p:grpSpPr>
        <p:sp>
          <p:nvSpPr>
            <p:cNvPr id="56" name="Freeform 5"/>
            <p:cNvSpPr>
              <a:spLocks/>
            </p:cNvSpPr>
            <p:nvPr/>
          </p:nvSpPr>
          <p:spPr bwMode="auto">
            <a:xfrm>
              <a:off x="4026390" y="3560935"/>
              <a:ext cx="845439" cy="74930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文本框 62"/>
            <p:cNvSpPr txBox="1"/>
            <p:nvPr/>
          </p:nvSpPr>
          <p:spPr>
            <a:xfrm>
              <a:off x="3937768" y="3606699"/>
              <a:ext cx="100011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1ACBE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71" name="图片 70">
            <a:extLst>
              <a:ext uri="{FF2B5EF4-FFF2-40B4-BE49-F238E27FC236}">
                <a16:creationId xmlns:a16="http://schemas.microsoft.com/office/drawing/2014/main" id="{E15BC32F-79B5-4617-A8FE-C6DF7E698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546" y="1306444"/>
            <a:ext cx="4135851" cy="29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8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0"/>
                            </p:stCondLst>
                            <p:childTnLst>
                              <p:par>
                                <p:cTn id="2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42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接口测试</a:t>
            </a: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" fmla="*/ 0 w 2671763"/>
                    <a:gd name="connsiteY0" fmla="*/ 0 h 138120"/>
                    <a:gd name="connsiteX1" fmla="*/ 1352550 w 2671763"/>
                    <a:gd name="connsiteY1" fmla="*/ 138112 h 138120"/>
                    <a:gd name="connsiteX2" fmla="*/ 2671763 w 2671763"/>
                    <a:gd name="connsiteY2" fmla="*/ 4762 h 138120"/>
                    <a:gd name="connsiteX0" fmla="*/ 0 w 2652713"/>
                    <a:gd name="connsiteY0" fmla="*/ 14288 h 153386"/>
                    <a:gd name="connsiteX1" fmla="*/ 1352550 w 2652713"/>
                    <a:gd name="connsiteY1" fmla="*/ 152400 h 153386"/>
                    <a:gd name="connsiteX2" fmla="*/ 2652713 w 2652713"/>
                    <a:gd name="connsiteY2" fmla="*/ 0 h 153386"/>
                    <a:gd name="connsiteX0" fmla="*/ 0 w 2652713"/>
                    <a:gd name="connsiteY0" fmla="*/ 0 h 138197"/>
                    <a:gd name="connsiteX1" fmla="*/ 1352550 w 2652713"/>
                    <a:gd name="connsiteY1" fmla="*/ 138112 h 138197"/>
                    <a:gd name="connsiteX2" fmla="*/ 2652713 w 2652713"/>
                    <a:gd name="connsiteY2" fmla="*/ 14287 h 138197"/>
                    <a:gd name="connsiteX0" fmla="*/ 0 w 2647950"/>
                    <a:gd name="connsiteY0" fmla="*/ 1 h 125521"/>
                    <a:gd name="connsiteX1" fmla="*/ 1347787 w 2647950"/>
                    <a:gd name="connsiteY1" fmla="*/ 123825 h 125521"/>
                    <a:gd name="connsiteX2" fmla="*/ 2647950 w 2647950"/>
                    <a:gd name="connsiteY2" fmla="*/ 0 h 125521"/>
                    <a:gd name="connsiteX0" fmla="*/ 0 w 2647950"/>
                    <a:gd name="connsiteY0" fmla="*/ 1 h 125521"/>
                    <a:gd name="connsiteX1" fmla="*/ 1347787 w 2647950"/>
                    <a:gd name="connsiteY1" fmla="*/ 123825 h 125521"/>
                    <a:gd name="connsiteX2" fmla="*/ 2647950 w 2647950"/>
                    <a:gd name="connsiteY2" fmla="*/ 0 h 125521"/>
                    <a:gd name="connsiteX0" fmla="*/ 0 w 2647950"/>
                    <a:gd name="connsiteY0" fmla="*/ 1 h 142921"/>
                    <a:gd name="connsiteX1" fmla="*/ 1347787 w 2647950"/>
                    <a:gd name="connsiteY1" fmla="*/ 142875 h 142921"/>
                    <a:gd name="connsiteX2" fmla="*/ 2647950 w 2647950"/>
                    <a:gd name="connsiteY2" fmla="*/ 0 h 142921"/>
                    <a:gd name="connsiteX0" fmla="*/ 0 w 2647950"/>
                    <a:gd name="connsiteY0" fmla="*/ 1 h 152400"/>
                    <a:gd name="connsiteX1" fmla="*/ 1347787 w 2647950"/>
                    <a:gd name="connsiteY1" fmla="*/ 152400 h 152400"/>
                    <a:gd name="connsiteX2" fmla="*/ 2647950 w 2647950"/>
                    <a:gd name="connsiteY2" fmla="*/ 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" fmla="*/ 0 w 2671763"/>
                    <a:gd name="connsiteY0" fmla="*/ 0 h 138120"/>
                    <a:gd name="connsiteX1" fmla="*/ 1352550 w 2671763"/>
                    <a:gd name="connsiteY1" fmla="*/ 138112 h 138120"/>
                    <a:gd name="connsiteX2" fmla="*/ 2671763 w 2671763"/>
                    <a:gd name="connsiteY2" fmla="*/ 4762 h 138120"/>
                    <a:gd name="connsiteX0" fmla="*/ 0 w 2652713"/>
                    <a:gd name="connsiteY0" fmla="*/ 14288 h 153386"/>
                    <a:gd name="connsiteX1" fmla="*/ 1352550 w 2652713"/>
                    <a:gd name="connsiteY1" fmla="*/ 152400 h 153386"/>
                    <a:gd name="connsiteX2" fmla="*/ 2652713 w 2652713"/>
                    <a:gd name="connsiteY2" fmla="*/ 0 h 153386"/>
                    <a:gd name="connsiteX0" fmla="*/ 0 w 2652713"/>
                    <a:gd name="connsiteY0" fmla="*/ 0 h 138197"/>
                    <a:gd name="connsiteX1" fmla="*/ 1352550 w 2652713"/>
                    <a:gd name="connsiteY1" fmla="*/ 138112 h 138197"/>
                    <a:gd name="connsiteX2" fmla="*/ 2652713 w 2652713"/>
                    <a:gd name="connsiteY2" fmla="*/ 14287 h 138197"/>
                    <a:gd name="connsiteX0" fmla="*/ 0 w 2647950"/>
                    <a:gd name="connsiteY0" fmla="*/ 1 h 125521"/>
                    <a:gd name="connsiteX1" fmla="*/ 1347787 w 2647950"/>
                    <a:gd name="connsiteY1" fmla="*/ 123825 h 125521"/>
                    <a:gd name="connsiteX2" fmla="*/ 2647950 w 2647950"/>
                    <a:gd name="connsiteY2" fmla="*/ 0 h 125521"/>
                    <a:gd name="connsiteX0" fmla="*/ 0 w 2647950"/>
                    <a:gd name="connsiteY0" fmla="*/ 1 h 125521"/>
                    <a:gd name="connsiteX1" fmla="*/ 1347787 w 2647950"/>
                    <a:gd name="connsiteY1" fmla="*/ 123825 h 125521"/>
                    <a:gd name="connsiteX2" fmla="*/ 2647950 w 2647950"/>
                    <a:gd name="connsiteY2" fmla="*/ 0 h 125521"/>
                    <a:gd name="connsiteX0" fmla="*/ 0 w 2647950"/>
                    <a:gd name="connsiteY0" fmla="*/ 1 h 142921"/>
                    <a:gd name="connsiteX1" fmla="*/ 1347787 w 2647950"/>
                    <a:gd name="connsiteY1" fmla="*/ 142875 h 142921"/>
                    <a:gd name="connsiteX2" fmla="*/ 2647950 w 2647950"/>
                    <a:gd name="connsiteY2" fmla="*/ 0 h 142921"/>
                    <a:gd name="connsiteX0" fmla="*/ 0 w 2647950"/>
                    <a:gd name="connsiteY0" fmla="*/ 1 h 152400"/>
                    <a:gd name="connsiteX1" fmla="*/ 1347787 w 2647950"/>
                    <a:gd name="connsiteY1" fmla="*/ 152400 h 152400"/>
                    <a:gd name="connsiteX2" fmla="*/ 2647950 w 2647950"/>
                    <a:gd name="connsiteY2" fmla="*/ 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" fmla="*/ 0 w 2671763"/>
                    <a:gd name="connsiteY0" fmla="*/ 0 h 138120"/>
                    <a:gd name="connsiteX1" fmla="*/ 1352550 w 2671763"/>
                    <a:gd name="connsiteY1" fmla="*/ 138112 h 138120"/>
                    <a:gd name="connsiteX2" fmla="*/ 2671763 w 2671763"/>
                    <a:gd name="connsiteY2" fmla="*/ 4762 h 138120"/>
                    <a:gd name="connsiteX0" fmla="*/ 0 w 2652713"/>
                    <a:gd name="connsiteY0" fmla="*/ 14288 h 153386"/>
                    <a:gd name="connsiteX1" fmla="*/ 1352550 w 2652713"/>
                    <a:gd name="connsiteY1" fmla="*/ 152400 h 153386"/>
                    <a:gd name="connsiteX2" fmla="*/ 2652713 w 2652713"/>
                    <a:gd name="connsiteY2" fmla="*/ 0 h 153386"/>
                    <a:gd name="connsiteX0" fmla="*/ 0 w 2652713"/>
                    <a:gd name="connsiteY0" fmla="*/ 0 h 138197"/>
                    <a:gd name="connsiteX1" fmla="*/ 1352550 w 2652713"/>
                    <a:gd name="connsiteY1" fmla="*/ 138112 h 138197"/>
                    <a:gd name="connsiteX2" fmla="*/ 2652713 w 2652713"/>
                    <a:gd name="connsiteY2" fmla="*/ 14287 h 138197"/>
                    <a:gd name="connsiteX0" fmla="*/ 0 w 2647950"/>
                    <a:gd name="connsiteY0" fmla="*/ 1 h 125521"/>
                    <a:gd name="connsiteX1" fmla="*/ 1347787 w 2647950"/>
                    <a:gd name="connsiteY1" fmla="*/ 123825 h 125521"/>
                    <a:gd name="connsiteX2" fmla="*/ 2647950 w 2647950"/>
                    <a:gd name="connsiteY2" fmla="*/ 0 h 125521"/>
                    <a:gd name="connsiteX0" fmla="*/ 0 w 2647950"/>
                    <a:gd name="connsiteY0" fmla="*/ 1 h 125521"/>
                    <a:gd name="connsiteX1" fmla="*/ 1347787 w 2647950"/>
                    <a:gd name="connsiteY1" fmla="*/ 123825 h 125521"/>
                    <a:gd name="connsiteX2" fmla="*/ 2647950 w 2647950"/>
                    <a:gd name="connsiteY2" fmla="*/ 0 h 125521"/>
                    <a:gd name="connsiteX0" fmla="*/ 0 w 2647950"/>
                    <a:gd name="connsiteY0" fmla="*/ 1 h 142921"/>
                    <a:gd name="connsiteX1" fmla="*/ 1347787 w 2647950"/>
                    <a:gd name="connsiteY1" fmla="*/ 142875 h 142921"/>
                    <a:gd name="connsiteX2" fmla="*/ 2647950 w 2647950"/>
                    <a:gd name="connsiteY2" fmla="*/ 0 h 142921"/>
                    <a:gd name="connsiteX0" fmla="*/ 0 w 2647950"/>
                    <a:gd name="connsiteY0" fmla="*/ 1 h 152400"/>
                    <a:gd name="connsiteX1" fmla="*/ 1347787 w 2647950"/>
                    <a:gd name="connsiteY1" fmla="*/ 152400 h 152400"/>
                    <a:gd name="connsiteX2" fmla="*/ 2647950 w 2647950"/>
                    <a:gd name="connsiteY2" fmla="*/ 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3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</a:t>
              </a: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0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3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单接口</a:t>
              </a:r>
            </a:p>
          </p:txBody>
        </p:sp>
      </p:grpSp>
      <p:grpSp>
        <p:nvGrpSpPr>
          <p:cNvPr id="1444" name="组合 1443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1445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6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3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</a:t>
              </a:r>
            </a:p>
          </p:txBody>
        </p:sp>
      </p:grpSp>
      <p:grpSp>
        <p:nvGrpSpPr>
          <p:cNvPr id="1447" name="组合 1446"/>
          <p:cNvGrpSpPr/>
          <p:nvPr/>
        </p:nvGrpSpPr>
        <p:grpSpPr>
          <a:xfrm>
            <a:off x="3856643" y="4059567"/>
            <a:ext cx="1206047" cy="754825"/>
            <a:chOff x="5141520" y="4994806"/>
            <a:chExt cx="1607854" cy="1006665"/>
          </a:xfrm>
        </p:grpSpPr>
        <p:sp>
          <p:nvSpPr>
            <p:cNvPr id="1448" name="文本框 268"/>
            <p:cNvSpPr txBox="1"/>
            <p:nvPr/>
          </p:nvSpPr>
          <p:spPr>
            <a:xfrm>
              <a:off x="5590303" y="4994806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663A77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04</a:t>
              </a:r>
              <a:endParaRPr lang="zh-CN" altLang="en-US" sz="2100" dirty="0">
                <a:solidFill>
                  <a:srgbClr val="663A77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9" name="文本框 272"/>
            <p:cNvSpPr txBox="1"/>
            <p:nvPr/>
          </p:nvSpPr>
          <p:spPr>
            <a:xfrm>
              <a:off x="5141520" y="5462567"/>
              <a:ext cx="1607854" cy="538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3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 &amp; Java</a:t>
              </a:r>
              <a:r>
                <a:rPr lang="zh-CN" altLang="en-US" sz="1013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</a:p>
          </p:txBody>
        </p:sp>
      </p:grpSp>
      <p:sp>
        <p:nvSpPr>
          <p:cNvPr id="1450" name="Freeform 268"/>
          <p:cNvSpPr>
            <a:spLocks/>
          </p:cNvSpPr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</a:endParaRPr>
          </a:p>
        </p:txBody>
      </p:sp>
      <p:sp>
        <p:nvSpPr>
          <p:cNvPr id="1452" name="Freeform 268"/>
          <p:cNvSpPr>
            <a:spLocks/>
          </p:cNvSpPr>
          <p:nvPr/>
        </p:nvSpPr>
        <p:spPr bwMode="auto">
          <a:xfrm>
            <a:off x="5463670" y="402701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</a:endParaRPr>
          </a:p>
        </p:txBody>
      </p:sp>
      <p:sp>
        <p:nvSpPr>
          <p:cNvPr id="1453" name="Oval 269"/>
          <p:cNvSpPr>
            <a:spLocks noChangeArrowheads="1"/>
          </p:cNvSpPr>
          <p:nvPr/>
        </p:nvSpPr>
        <p:spPr bwMode="auto">
          <a:xfrm>
            <a:off x="5411730" y="4259698"/>
            <a:ext cx="115421" cy="121148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>
            <a:spLocks/>
          </p:cNvSpPr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>
            <a:spLocks/>
          </p:cNvSpPr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081083" cy="1013778"/>
            <a:chOff x="1692002" y="2213165"/>
            <a:chExt cx="2774415" cy="1352017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0" y="2213165"/>
              <a:ext cx="1917759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后端代码功能实现</a:t>
              </a: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09213" y="2558869"/>
              <a:ext cx="2257204" cy="1006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测试外部系统与所测试系统之间以及内部系统之间的交互点。</a:t>
              </a:r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POST</a:t>
              </a: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GET</a:t>
              </a: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等请求，以及服务器的响应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5"/>
            <a:ext cx="1969772" cy="796125"/>
            <a:chOff x="1882859" y="4502333"/>
            <a:chExt cx="2626021" cy="1061746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>
                <a:spLocks/>
              </p:cNvSpPr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96564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面向场景接口测试</a:t>
              </a: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测试员自行编写场景测试用例，验证单接口集成后的功能实现。</a:t>
              </a:r>
              <a:endPara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80"/>
            <a:ext cx="2062964" cy="1047577"/>
            <a:chOff x="7893340" y="1967591"/>
            <a:chExt cx="2750260" cy="139708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>
                <a:spLocks/>
              </p:cNvSpPr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889562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依据商城接口说明</a:t>
              </a: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10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登录，产品查看，收货地址查看，运费获取，订单提交，填写新的收货地址，删除地址；七个接口分配给七个测试人员。</a:t>
              </a:r>
              <a:endPara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478" name="组合 1477"/>
          <p:cNvGrpSpPr/>
          <p:nvPr/>
        </p:nvGrpSpPr>
        <p:grpSpPr>
          <a:xfrm>
            <a:off x="5898524" y="3561550"/>
            <a:ext cx="2085216" cy="1050971"/>
            <a:chOff x="7863674" y="4330632"/>
            <a:chExt cx="2779926" cy="1401619"/>
          </a:xfrm>
        </p:grpSpPr>
        <p:sp>
          <p:nvSpPr>
            <p:cNvPr id="1479" name="文本框 324"/>
            <p:cNvSpPr txBox="1"/>
            <p:nvPr/>
          </p:nvSpPr>
          <p:spPr>
            <a:xfrm>
              <a:off x="8330067" y="4330632"/>
              <a:ext cx="2163846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Python &amp; Java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 执行</a:t>
              </a:r>
            </a:p>
          </p:txBody>
        </p:sp>
        <p:grpSp>
          <p:nvGrpSpPr>
            <p:cNvPr id="1480" name="组合 1479"/>
            <p:cNvGrpSpPr/>
            <p:nvPr/>
          </p:nvGrpSpPr>
          <p:grpSpPr>
            <a:xfrm>
              <a:off x="7863674" y="4581326"/>
              <a:ext cx="514609" cy="202170"/>
              <a:chOff x="9374188" y="5727700"/>
              <a:chExt cx="133350" cy="52388"/>
            </a:xfrm>
            <a:solidFill>
              <a:srgbClr val="663A77"/>
            </a:solidFill>
          </p:grpSpPr>
          <p:sp>
            <p:nvSpPr>
              <p:cNvPr id="1482" name="Freeform 276"/>
              <p:cNvSpPr>
                <a:spLocks/>
              </p:cNvSpPr>
              <p:nvPr/>
            </p:nvSpPr>
            <p:spPr bwMode="auto">
              <a:xfrm>
                <a:off x="9374188" y="5727700"/>
                <a:ext cx="87313" cy="52388"/>
              </a:xfrm>
              <a:custGeom>
                <a:avLst/>
                <a:gdLst>
                  <a:gd name="T0" fmla="*/ 7 w 23"/>
                  <a:gd name="T1" fmla="*/ 11 h 14"/>
                  <a:gd name="T2" fmla="*/ 3 w 23"/>
                  <a:gd name="T3" fmla="*/ 7 h 14"/>
                  <a:gd name="T4" fmla="*/ 7 w 23"/>
                  <a:gd name="T5" fmla="*/ 3 h 14"/>
                  <a:gd name="T6" fmla="*/ 15 w 23"/>
                  <a:gd name="T7" fmla="*/ 3 h 14"/>
                  <a:gd name="T8" fmla="*/ 16 w 23"/>
                  <a:gd name="T9" fmla="*/ 3 h 14"/>
                  <a:gd name="T10" fmla="*/ 16 w 23"/>
                  <a:gd name="T11" fmla="*/ 3 h 14"/>
                  <a:gd name="T12" fmla="*/ 16 w 23"/>
                  <a:gd name="T13" fmla="*/ 3 h 14"/>
                  <a:gd name="T14" fmla="*/ 17 w 23"/>
                  <a:gd name="T15" fmla="*/ 3 h 14"/>
                  <a:gd name="T16" fmla="*/ 17 w 23"/>
                  <a:gd name="T17" fmla="*/ 4 h 14"/>
                  <a:gd name="T18" fmla="*/ 17 w 23"/>
                  <a:gd name="T19" fmla="*/ 4 h 14"/>
                  <a:gd name="T20" fmla="*/ 18 w 23"/>
                  <a:gd name="T21" fmla="*/ 4 h 14"/>
                  <a:gd name="T22" fmla="*/ 19 w 23"/>
                  <a:gd name="T23" fmla="*/ 6 h 14"/>
                  <a:gd name="T24" fmla="*/ 19 w 23"/>
                  <a:gd name="T25" fmla="*/ 6 h 14"/>
                  <a:gd name="T26" fmla="*/ 19 w 23"/>
                  <a:gd name="T27" fmla="*/ 7 h 14"/>
                  <a:gd name="T28" fmla="*/ 19 w 23"/>
                  <a:gd name="T29" fmla="*/ 8 h 14"/>
                  <a:gd name="T30" fmla="*/ 20 w 23"/>
                  <a:gd name="T31" fmla="*/ 8 h 14"/>
                  <a:gd name="T32" fmla="*/ 23 w 23"/>
                  <a:gd name="T33" fmla="*/ 8 h 14"/>
                  <a:gd name="T34" fmla="*/ 23 w 23"/>
                  <a:gd name="T35" fmla="*/ 7 h 14"/>
                  <a:gd name="T36" fmla="*/ 22 w 23"/>
                  <a:gd name="T37" fmla="*/ 5 h 14"/>
                  <a:gd name="T38" fmla="*/ 22 w 23"/>
                  <a:gd name="T39" fmla="*/ 5 h 14"/>
                  <a:gd name="T40" fmla="*/ 21 w 23"/>
                  <a:gd name="T41" fmla="*/ 3 h 14"/>
                  <a:gd name="T42" fmla="*/ 21 w 23"/>
                  <a:gd name="T43" fmla="*/ 2 h 14"/>
                  <a:gd name="T44" fmla="*/ 19 w 23"/>
                  <a:gd name="T45" fmla="*/ 1 h 14"/>
                  <a:gd name="T46" fmla="*/ 19 w 23"/>
                  <a:gd name="T47" fmla="*/ 1 h 14"/>
                  <a:gd name="T48" fmla="*/ 15 w 23"/>
                  <a:gd name="T49" fmla="*/ 0 h 14"/>
                  <a:gd name="T50" fmla="*/ 7 w 23"/>
                  <a:gd name="T51" fmla="*/ 0 h 14"/>
                  <a:gd name="T52" fmla="*/ 0 w 23"/>
                  <a:gd name="T53" fmla="*/ 7 h 14"/>
                  <a:gd name="T54" fmla="*/ 7 w 23"/>
                  <a:gd name="T55" fmla="*/ 14 h 14"/>
                  <a:gd name="T56" fmla="*/ 12 w 23"/>
                  <a:gd name="T57" fmla="*/ 14 h 14"/>
                  <a:gd name="T58" fmla="*/ 10 w 23"/>
                  <a:gd name="T59" fmla="*/ 11 h 14"/>
                  <a:gd name="T60" fmla="*/ 7 w 23"/>
                  <a:gd name="T6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14">
                    <a:moveTo>
                      <a:pt x="7" y="11"/>
                    </a:moveTo>
                    <a:cubicBezTo>
                      <a:pt x="5" y="11"/>
                      <a:pt x="3" y="9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0"/>
                      <a:pt x="17" y="0"/>
                      <a:pt x="1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0" y="12"/>
                      <a:pt x="10" y="11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483" name="Freeform 277"/>
              <p:cNvSpPr>
                <a:spLocks/>
              </p:cNvSpPr>
              <p:nvPr/>
            </p:nvSpPr>
            <p:spPr bwMode="auto">
              <a:xfrm>
                <a:off x="9420225" y="5727700"/>
                <a:ext cx="87313" cy="52388"/>
              </a:xfrm>
              <a:custGeom>
                <a:avLst/>
                <a:gdLst>
                  <a:gd name="T0" fmla="*/ 16 w 23"/>
                  <a:gd name="T1" fmla="*/ 0 h 14"/>
                  <a:gd name="T2" fmla="*/ 11 w 23"/>
                  <a:gd name="T3" fmla="*/ 0 h 14"/>
                  <a:gd name="T4" fmla="*/ 13 w 23"/>
                  <a:gd name="T5" fmla="*/ 3 h 14"/>
                  <a:gd name="T6" fmla="*/ 16 w 23"/>
                  <a:gd name="T7" fmla="*/ 3 h 14"/>
                  <a:gd name="T8" fmla="*/ 20 w 23"/>
                  <a:gd name="T9" fmla="*/ 7 h 14"/>
                  <a:gd name="T10" fmla="*/ 16 w 23"/>
                  <a:gd name="T11" fmla="*/ 11 h 14"/>
                  <a:gd name="T12" fmla="*/ 8 w 23"/>
                  <a:gd name="T13" fmla="*/ 11 h 14"/>
                  <a:gd name="T14" fmla="*/ 4 w 23"/>
                  <a:gd name="T15" fmla="*/ 9 h 14"/>
                  <a:gd name="T16" fmla="*/ 4 w 23"/>
                  <a:gd name="T17" fmla="*/ 9 h 14"/>
                  <a:gd name="T18" fmla="*/ 4 w 23"/>
                  <a:gd name="T19" fmla="*/ 7 h 14"/>
                  <a:gd name="T20" fmla="*/ 4 w 23"/>
                  <a:gd name="T21" fmla="*/ 7 h 14"/>
                  <a:gd name="T22" fmla="*/ 3 w 23"/>
                  <a:gd name="T23" fmla="*/ 6 h 14"/>
                  <a:gd name="T24" fmla="*/ 1 w 23"/>
                  <a:gd name="T25" fmla="*/ 6 h 14"/>
                  <a:gd name="T26" fmla="*/ 0 w 23"/>
                  <a:gd name="T27" fmla="*/ 7 h 14"/>
                  <a:gd name="T28" fmla="*/ 8 w 23"/>
                  <a:gd name="T29" fmla="*/ 14 h 14"/>
                  <a:gd name="T30" fmla="*/ 16 w 23"/>
                  <a:gd name="T31" fmla="*/ 14 h 14"/>
                  <a:gd name="T32" fmla="*/ 23 w 23"/>
                  <a:gd name="T33" fmla="*/ 7 h 14"/>
                  <a:gd name="T34" fmla="*/ 16 w 23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14">
                    <a:moveTo>
                      <a:pt x="1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"/>
                      <a:pt x="13" y="2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8" y="3"/>
                      <a:pt x="20" y="5"/>
                      <a:pt x="20" y="7"/>
                    </a:cubicBezTo>
                    <a:cubicBezTo>
                      <a:pt x="20" y="9"/>
                      <a:pt x="18" y="11"/>
                      <a:pt x="16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6" y="11"/>
                      <a:pt x="5" y="11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4"/>
                      <a:pt x="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20" y="14"/>
                      <a:pt x="23" y="11"/>
                      <a:pt x="23" y="7"/>
                    </a:cubicBezTo>
                    <a:cubicBezTo>
                      <a:pt x="23" y="3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81" name="矩形 47"/>
            <p:cNvSpPr>
              <a:spLocks noChangeArrowheads="1"/>
            </p:cNvSpPr>
            <p:nvPr/>
          </p:nvSpPr>
          <p:spPr bwMode="auto">
            <a:xfrm>
              <a:off x="8386397" y="4725938"/>
              <a:ext cx="2257203" cy="1006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单接口测试用例交叉执行；场景接口测试自行实现；在</a:t>
              </a:r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Python &amp; Java </a:t>
              </a: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测试框架分别实现自动化接口测试。</a:t>
              </a:r>
              <a:endPara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0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接口测试报告</a:t>
            </a: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D36DFB19-88F2-47E3-985D-D66FDC177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29" y="914397"/>
            <a:ext cx="3709347" cy="4105837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7F2088DE-B508-4349-AEF8-28AC7F01A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16" y="914397"/>
            <a:ext cx="3709347" cy="410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00516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然之安全测试</a:t>
            </a:r>
          </a:p>
        </p:txBody>
      </p:sp>
      <p:sp>
        <p:nvSpPr>
          <p:cNvPr id="73" name="圆角矩形 72"/>
          <p:cNvSpPr/>
          <p:nvPr/>
        </p:nvSpPr>
        <p:spPr>
          <a:xfrm rot="2581990">
            <a:off x="1566329" y="1738207"/>
            <a:ext cx="1249797" cy="1249345"/>
          </a:xfrm>
          <a:prstGeom prst="roundRect">
            <a:avLst>
              <a:gd name="adj" fmla="val 12985"/>
            </a:avLst>
          </a:prstGeom>
          <a:solidFill>
            <a:srgbClr val="FFB850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 rot="2581990">
            <a:off x="3270868" y="2668262"/>
            <a:ext cx="989694" cy="989336"/>
          </a:xfrm>
          <a:prstGeom prst="roundRect">
            <a:avLst>
              <a:gd name="adj" fmla="val 12985"/>
            </a:avLst>
          </a:prstGeom>
          <a:solidFill>
            <a:srgbClr val="E87071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 rot="2581990">
            <a:off x="6385640" y="2525507"/>
            <a:ext cx="989694" cy="989336"/>
          </a:xfrm>
          <a:prstGeom prst="roundRect">
            <a:avLst>
              <a:gd name="adj" fmla="val 12985"/>
            </a:avLst>
          </a:prstGeom>
          <a:solidFill>
            <a:srgbClr val="663C77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 rot="2581990">
            <a:off x="4627576" y="1623054"/>
            <a:ext cx="1249797" cy="1249345"/>
          </a:xfrm>
          <a:prstGeom prst="roundRect">
            <a:avLst>
              <a:gd name="adj" fmla="val 12985"/>
            </a:avLst>
          </a:prstGeom>
          <a:solidFill>
            <a:srgbClr val="01ACBE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400497" y="1940399"/>
            <a:ext cx="6059135" cy="1599168"/>
            <a:chOff x="1867086" y="2587797"/>
            <a:chExt cx="8077794" cy="2132718"/>
          </a:xfrm>
        </p:grpSpPr>
        <p:sp>
          <p:nvSpPr>
            <p:cNvPr id="78" name="任意多边形 77"/>
            <p:cNvSpPr/>
            <p:nvPr/>
          </p:nvSpPr>
          <p:spPr>
            <a:xfrm rot="21481990">
              <a:off x="1867086" y="2587797"/>
              <a:ext cx="8077794" cy="2132718"/>
            </a:xfrm>
            <a:custGeom>
              <a:avLst/>
              <a:gdLst>
                <a:gd name="connsiteX0" fmla="*/ 6382501 w 7023637"/>
                <a:gd name="connsiteY0" fmla="*/ 230936 h 1854397"/>
                <a:gd name="connsiteX1" fmla="*/ 6984659 w 7023637"/>
                <a:gd name="connsiteY1" fmla="*/ 833094 h 1854397"/>
                <a:gd name="connsiteX2" fmla="*/ 6984659 w 7023637"/>
                <a:gd name="connsiteY2" fmla="*/ 1021294 h 1854397"/>
                <a:gd name="connsiteX3" fmla="*/ 6382502 w 7023637"/>
                <a:gd name="connsiteY3" fmla="*/ 1623452 h 1854397"/>
                <a:gd name="connsiteX4" fmla="*/ 6238324 w 7023637"/>
                <a:gd name="connsiteY4" fmla="*/ 1652686 h 1854397"/>
                <a:gd name="connsiteX5" fmla="*/ 6233468 w 7023637"/>
                <a:gd name="connsiteY5" fmla="*/ 1649461 h 1854397"/>
                <a:gd name="connsiteX6" fmla="*/ 5619292 w 7023637"/>
                <a:gd name="connsiteY6" fmla="*/ 1035284 h 1854397"/>
                <a:gd name="connsiteX7" fmla="*/ 5381956 w 7023637"/>
                <a:gd name="connsiteY7" fmla="*/ 1035284 h 1854397"/>
                <a:gd name="connsiteX8" fmla="*/ 4622585 w 7023637"/>
                <a:gd name="connsiteY8" fmla="*/ 1794655 h 1854397"/>
                <a:gd name="connsiteX9" fmla="*/ 4612056 w 7023637"/>
                <a:gd name="connsiteY9" fmla="*/ 1810510 h 1854397"/>
                <a:gd name="connsiteX10" fmla="*/ 4564487 w 7023637"/>
                <a:gd name="connsiteY10" fmla="*/ 1842098 h 1854397"/>
                <a:gd name="connsiteX11" fmla="*/ 4423292 w 7023637"/>
                <a:gd name="connsiteY11" fmla="*/ 1835186 h 1854397"/>
                <a:gd name="connsiteX12" fmla="*/ 4387173 w 7023637"/>
                <a:gd name="connsiteY12" fmla="*/ 1808553 h 1854397"/>
                <a:gd name="connsiteX13" fmla="*/ 4380859 w 7023637"/>
                <a:gd name="connsiteY13" fmla="*/ 1799045 h 1854397"/>
                <a:gd name="connsiteX14" fmla="*/ 3621487 w 7023637"/>
                <a:gd name="connsiteY14" fmla="*/ 1039674 h 1854397"/>
                <a:gd name="connsiteX15" fmla="*/ 3439668 w 7023637"/>
                <a:gd name="connsiteY15" fmla="*/ 1002808 h 1854397"/>
                <a:gd name="connsiteX16" fmla="*/ 3407952 w 7023637"/>
                <a:gd name="connsiteY16" fmla="*/ 1023869 h 1854397"/>
                <a:gd name="connsiteX17" fmla="*/ 2808370 w 7023637"/>
                <a:gd name="connsiteY17" fmla="*/ 1623451 h 1854397"/>
                <a:gd name="connsiteX18" fmla="*/ 2620170 w 7023637"/>
                <a:gd name="connsiteY18" fmla="*/ 1623451 h 1854397"/>
                <a:gd name="connsiteX19" fmla="*/ 2194586 w 7023637"/>
                <a:gd name="connsiteY19" fmla="*/ 1197867 h 1854397"/>
                <a:gd name="connsiteX20" fmla="*/ 2194565 w 7023637"/>
                <a:gd name="connsiteY20" fmla="*/ 1197867 h 1854397"/>
                <a:gd name="connsiteX21" fmla="*/ 2042569 w 7023637"/>
                <a:gd name="connsiteY21" fmla="*/ 1045871 h 1854397"/>
                <a:gd name="connsiteX22" fmla="*/ 1805233 w 7023637"/>
                <a:gd name="connsiteY22" fmla="*/ 1045871 h 1854397"/>
                <a:gd name="connsiteX23" fmla="*/ 1045861 w 7023637"/>
                <a:gd name="connsiteY23" fmla="*/ 1805242 h 1854397"/>
                <a:gd name="connsiteX24" fmla="*/ 1045860 w 7023637"/>
                <a:gd name="connsiteY24" fmla="*/ 1805244 h 1854397"/>
                <a:gd name="connsiteX25" fmla="*/ 990345 w 7023637"/>
                <a:gd name="connsiteY25" fmla="*/ 1842109 h 1854397"/>
                <a:gd name="connsiteX26" fmla="*/ 808525 w 7023637"/>
                <a:gd name="connsiteY26" fmla="*/ 1805243 h 1854397"/>
                <a:gd name="connsiteX27" fmla="*/ 49154 w 7023637"/>
                <a:gd name="connsiteY27" fmla="*/ 1045872 h 1854397"/>
                <a:gd name="connsiteX28" fmla="*/ 49154 w 7023637"/>
                <a:gd name="connsiteY28" fmla="*/ 808536 h 1854397"/>
                <a:gd name="connsiteX29" fmla="*/ 808525 w 7023637"/>
                <a:gd name="connsiteY29" fmla="*/ 49164 h 1854397"/>
                <a:gd name="connsiteX30" fmla="*/ 1045861 w 7023637"/>
                <a:gd name="connsiteY30" fmla="*/ 49164 h 1854397"/>
                <a:gd name="connsiteX31" fmla="*/ 1653226 w 7023637"/>
                <a:gd name="connsiteY31" fmla="*/ 656529 h 1854397"/>
                <a:gd name="connsiteX32" fmla="*/ 1653248 w 7023637"/>
                <a:gd name="connsiteY32" fmla="*/ 656529 h 1854397"/>
                <a:gd name="connsiteX33" fmla="*/ 1805243 w 7023637"/>
                <a:gd name="connsiteY33" fmla="*/ 808524 h 1854397"/>
                <a:gd name="connsiteX34" fmla="*/ 2042579 w 7023637"/>
                <a:gd name="connsiteY34" fmla="*/ 808524 h 1854397"/>
                <a:gd name="connsiteX35" fmla="*/ 2112731 w 7023637"/>
                <a:gd name="connsiteY35" fmla="*/ 738372 h 1854397"/>
                <a:gd name="connsiteX36" fmla="*/ 2620169 w 7023637"/>
                <a:gd name="connsiteY36" fmla="*/ 230935 h 1854397"/>
                <a:gd name="connsiteX37" fmla="*/ 2808370 w 7023637"/>
                <a:gd name="connsiteY37" fmla="*/ 230935 h 1854397"/>
                <a:gd name="connsiteX38" fmla="*/ 3236140 w 7023637"/>
                <a:gd name="connsiteY38" fmla="*/ 658705 h 1854397"/>
                <a:gd name="connsiteX39" fmla="*/ 3240530 w 7023637"/>
                <a:gd name="connsiteY39" fmla="*/ 658705 h 1854397"/>
                <a:gd name="connsiteX40" fmla="*/ 3388156 w 7023637"/>
                <a:gd name="connsiteY40" fmla="*/ 806331 h 1854397"/>
                <a:gd name="connsiteX41" fmla="*/ 3625492 w 7023637"/>
                <a:gd name="connsiteY41" fmla="*/ 806331 h 1854397"/>
                <a:gd name="connsiteX42" fmla="*/ 4382672 w 7023637"/>
                <a:gd name="connsiteY42" fmla="*/ 49151 h 1854397"/>
                <a:gd name="connsiteX43" fmla="*/ 4438185 w 7023637"/>
                <a:gd name="connsiteY43" fmla="*/ 12288 h 1854397"/>
                <a:gd name="connsiteX44" fmla="*/ 4579381 w 7023637"/>
                <a:gd name="connsiteY44" fmla="*/ 19201 h 1854397"/>
                <a:gd name="connsiteX45" fmla="*/ 4615497 w 7023637"/>
                <a:gd name="connsiteY45" fmla="*/ 45831 h 1854397"/>
                <a:gd name="connsiteX46" fmla="*/ 4621812 w 7023637"/>
                <a:gd name="connsiteY46" fmla="*/ 55341 h 1854397"/>
                <a:gd name="connsiteX47" fmla="*/ 5381183 w 7023637"/>
                <a:gd name="connsiteY47" fmla="*/ 814712 h 1854397"/>
                <a:gd name="connsiteX48" fmla="*/ 5618519 w 7023637"/>
                <a:gd name="connsiteY48" fmla="*/ 814712 h 1854397"/>
                <a:gd name="connsiteX49" fmla="*/ 6218098 w 7023637"/>
                <a:gd name="connsiteY49" fmla="*/ 215133 h 1854397"/>
                <a:gd name="connsiteX50" fmla="*/ 6238324 w 7023637"/>
                <a:gd name="connsiteY50" fmla="*/ 201702 h 1854397"/>
                <a:gd name="connsiteX51" fmla="*/ 6382501 w 7023637"/>
                <a:gd name="connsiteY51" fmla="*/ 230936 h 185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23637" h="1854397">
                  <a:moveTo>
                    <a:pt x="6382501" y="230936"/>
                  </a:moveTo>
                  <a:lnTo>
                    <a:pt x="6984659" y="833094"/>
                  </a:lnTo>
                  <a:cubicBezTo>
                    <a:pt x="7036630" y="885064"/>
                    <a:pt x="7036630" y="969325"/>
                    <a:pt x="6984659" y="1021294"/>
                  </a:cubicBezTo>
                  <a:lnTo>
                    <a:pt x="6382502" y="1623452"/>
                  </a:lnTo>
                  <a:cubicBezTo>
                    <a:pt x="6343525" y="1662430"/>
                    <a:pt x="6286384" y="1672174"/>
                    <a:pt x="6238324" y="1652686"/>
                  </a:cubicBezTo>
                  <a:lnTo>
                    <a:pt x="6233468" y="1649461"/>
                  </a:lnTo>
                  <a:lnTo>
                    <a:pt x="5619292" y="1035284"/>
                  </a:lnTo>
                  <a:cubicBezTo>
                    <a:pt x="5553753" y="969745"/>
                    <a:pt x="5447494" y="969745"/>
                    <a:pt x="5381956" y="1035284"/>
                  </a:cubicBezTo>
                  <a:lnTo>
                    <a:pt x="4622585" y="1794655"/>
                  </a:lnTo>
                  <a:lnTo>
                    <a:pt x="4612056" y="1810510"/>
                  </a:lnTo>
                  <a:lnTo>
                    <a:pt x="4564487" y="1842098"/>
                  </a:lnTo>
                  <a:cubicBezTo>
                    <a:pt x="4519032" y="1860531"/>
                    <a:pt x="4467136" y="1858226"/>
                    <a:pt x="4423292" y="1835186"/>
                  </a:cubicBezTo>
                  <a:lnTo>
                    <a:pt x="4387173" y="1808553"/>
                  </a:lnTo>
                  <a:lnTo>
                    <a:pt x="4380859" y="1799045"/>
                  </a:lnTo>
                  <a:lnTo>
                    <a:pt x="3621487" y="1039674"/>
                  </a:lnTo>
                  <a:cubicBezTo>
                    <a:pt x="3572333" y="990520"/>
                    <a:pt x="3500274" y="978231"/>
                    <a:pt x="3439668" y="1002808"/>
                  </a:cubicBezTo>
                  <a:lnTo>
                    <a:pt x="3407952" y="1023869"/>
                  </a:lnTo>
                  <a:lnTo>
                    <a:pt x="2808370" y="1623451"/>
                  </a:lnTo>
                  <a:cubicBezTo>
                    <a:pt x="2756400" y="1675421"/>
                    <a:pt x="2672140" y="1675421"/>
                    <a:pt x="2620170" y="1623451"/>
                  </a:cubicBezTo>
                  <a:lnTo>
                    <a:pt x="2194586" y="1197867"/>
                  </a:lnTo>
                  <a:lnTo>
                    <a:pt x="2194565" y="1197867"/>
                  </a:lnTo>
                  <a:lnTo>
                    <a:pt x="2042569" y="1045871"/>
                  </a:lnTo>
                  <a:cubicBezTo>
                    <a:pt x="1977030" y="980332"/>
                    <a:pt x="1870772" y="980332"/>
                    <a:pt x="1805233" y="1045871"/>
                  </a:cubicBezTo>
                  <a:lnTo>
                    <a:pt x="1045861" y="1805242"/>
                  </a:lnTo>
                  <a:lnTo>
                    <a:pt x="1045860" y="1805244"/>
                  </a:lnTo>
                  <a:lnTo>
                    <a:pt x="990345" y="1842109"/>
                  </a:lnTo>
                  <a:cubicBezTo>
                    <a:pt x="929738" y="1866686"/>
                    <a:pt x="857679" y="1854397"/>
                    <a:pt x="808525" y="1805243"/>
                  </a:cubicBezTo>
                  <a:lnTo>
                    <a:pt x="49154" y="1045872"/>
                  </a:lnTo>
                  <a:cubicBezTo>
                    <a:pt x="-16385" y="980333"/>
                    <a:pt x="-16385" y="874074"/>
                    <a:pt x="49154" y="808536"/>
                  </a:cubicBezTo>
                  <a:lnTo>
                    <a:pt x="808525" y="49164"/>
                  </a:lnTo>
                  <a:cubicBezTo>
                    <a:pt x="874064" y="-16375"/>
                    <a:pt x="980322" y="-16375"/>
                    <a:pt x="1045861" y="49164"/>
                  </a:cubicBezTo>
                  <a:lnTo>
                    <a:pt x="1653226" y="656529"/>
                  </a:lnTo>
                  <a:lnTo>
                    <a:pt x="1653248" y="656529"/>
                  </a:lnTo>
                  <a:lnTo>
                    <a:pt x="1805243" y="808524"/>
                  </a:lnTo>
                  <a:cubicBezTo>
                    <a:pt x="1870782" y="874063"/>
                    <a:pt x="1977040" y="874063"/>
                    <a:pt x="2042579" y="808524"/>
                  </a:cubicBezTo>
                  <a:lnTo>
                    <a:pt x="2112731" y="738372"/>
                  </a:lnTo>
                  <a:lnTo>
                    <a:pt x="2620169" y="230935"/>
                  </a:lnTo>
                  <a:cubicBezTo>
                    <a:pt x="2672139" y="178964"/>
                    <a:pt x="2756399" y="178964"/>
                    <a:pt x="2808370" y="230935"/>
                  </a:cubicBezTo>
                  <a:lnTo>
                    <a:pt x="3236140" y="658705"/>
                  </a:lnTo>
                  <a:lnTo>
                    <a:pt x="3240530" y="658705"/>
                  </a:lnTo>
                  <a:lnTo>
                    <a:pt x="3388156" y="806331"/>
                  </a:lnTo>
                  <a:cubicBezTo>
                    <a:pt x="3453695" y="871870"/>
                    <a:pt x="3559954" y="871870"/>
                    <a:pt x="3625492" y="806331"/>
                  </a:cubicBezTo>
                  <a:lnTo>
                    <a:pt x="4382672" y="49151"/>
                  </a:lnTo>
                  <a:lnTo>
                    <a:pt x="4438185" y="12288"/>
                  </a:lnTo>
                  <a:cubicBezTo>
                    <a:pt x="4483639" y="-6144"/>
                    <a:pt x="4535536" y="-3840"/>
                    <a:pt x="4579381" y="19201"/>
                  </a:cubicBezTo>
                  <a:lnTo>
                    <a:pt x="4615497" y="45831"/>
                  </a:lnTo>
                  <a:lnTo>
                    <a:pt x="4621812" y="55341"/>
                  </a:lnTo>
                  <a:lnTo>
                    <a:pt x="5381183" y="814712"/>
                  </a:lnTo>
                  <a:cubicBezTo>
                    <a:pt x="5446722" y="880251"/>
                    <a:pt x="5552980" y="880251"/>
                    <a:pt x="5618519" y="814712"/>
                  </a:cubicBezTo>
                  <a:lnTo>
                    <a:pt x="6218098" y="215133"/>
                  </a:lnTo>
                  <a:lnTo>
                    <a:pt x="6238324" y="201702"/>
                  </a:lnTo>
                  <a:cubicBezTo>
                    <a:pt x="6286383" y="182213"/>
                    <a:pt x="6343523" y="191958"/>
                    <a:pt x="6382501" y="230936"/>
                  </a:cubicBezTo>
                  <a:close/>
                </a:path>
              </a:pathLst>
            </a:custGeom>
            <a:gradFill>
              <a:gsLst>
                <a:gs pos="100000">
                  <a:srgbClr val="F5F5F5"/>
                </a:gs>
                <a:gs pos="0">
                  <a:srgbClr val="D9D9D9"/>
                </a:gs>
              </a:gsLst>
              <a:lin ang="5400000" scaled="0"/>
            </a:gradFill>
            <a:ln w="2222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1397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2334755" y="2991558"/>
              <a:ext cx="1298236" cy="738835"/>
              <a:chOff x="3499046" y="4615023"/>
              <a:chExt cx="1128815" cy="642418"/>
            </a:xfrm>
          </p:grpSpPr>
          <p:sp>
            <p:nvSpPr>
              <p:cNvPr id="115" name="文本框 45"/>
              <p:cNvSpPr txBox="1"/>
              <p:nvPr/>
            </p:nvSpPr>
            <p:spPr>
              <a:xfrm>
                <a:off x="4005561" y="4615023"/>
                <a:ext cx="622300" cy="642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A</a:t>
                </a:r>
                <a:endParaRPr lang="zh-CN" altLang="en-US" sz="30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16" name="文本框 46"/>
              <p:cNvSpPr txBox="1"/>
              <p:nvPr/>
            </p:nvSpPr>
            <p:spPr>
              <a:xfrm>
                <a:off x="3499046" y="4891975"/>
                <a:ext cx="745732" cy="287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prstClr val="white">
                        <a:lumMod val="65000"/>
                      </a:prstClr>
                    </a:solidFill>
                    <a:latin typeface="Impact" panose="020B0806030902050204" pitchFamily="34" charset="0"/>
                  </a:rPr>
                  <a:t>STEP</a:t>
                </a:r>
                <a:endParaRPr lang="zh-CN" altLang="en-US" sz="1013" dirty="0">
                  <a:solidFill>
                    <a:prstClr val="white">
                      <a:lumMod val="65000"/>
                    </a:prstClr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322326" y="3056886"/>
              <a:ext cx="1239811" cy="677265"/>
              <a:chOff x="3556196" y="4615023"/>
              <a:chExt cx="1078015" cy="588882"/>
            </a:xfrm>
          </p:grpSpPr>
          <p:sp>
            <p:nvSpPr>
              <p:cNvPr id="113" name="文本框 49"/>
              <p:cNvSpPr txBox="1"/>
              <p:nvPr/>
            </p:nvSpPr>
            <p:spPr>
              <a:xfrm>
                <a:off x="4011911" y="4615023"/>
                <a:ext cx="622300" cy="588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7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B</a:t>
                </a:r>
                <a:endParaRPr lang="zh-CN" altLang="en-US" sz="27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14" name="文本框 50"/>
              <p:cNvSpPr txBox="1"/>
              <p:nvPr/>
            </p:nvSpPr>
            <p:spPr>
              <a:xfrm>
                <a:off x="3556196" y="4860226"/>
                <a:ext cx="745732" cy="32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prstClr val="white">
                        <a:lumMod val="65000"/>
                      </a:prstClr>
                    </a:solidFill>
                    <a:latin typeface="Impact" panose="020B0806030902050204" pitchFamily="34" charset="0"/>
                  </a:rPr>
                  <a:t>STEP</a:t>
                </a:r>
                <a:endParaRPr lang="zh-CN" altLang="en-US" sz="1200" dirty="0">
                  <a:solidFill>
                    <a:prstClr val="white">
                      <a:lumMod val="65000"/>
                    </a:prstClr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6419525" y="2836259"/>
              <a:ext cx="1298236" cy="738835"/>
              <a:chOff x="3499046" y="4615023"/>
              <a:chExt cx="1128815" cy="642418"/>
            </a:xfrm>
          </p:grpSpPr>
          <p:sp>
            <p:nvSpPr>
              <p:cNvPr id="111" name="文本框 52"/>
              <p:cNvSpPr txBox="1"/>
              <p:nvPr/>
            </p:nvSpPr>
            <p:spPr>
              <a:xfrm>
                <a:off x="4005561" y="4615023"/>
                <a:ext cx="622300" cy="642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C</a:t>
                </a:r>
                <a:endParaRPr lang="zh-CN" altLang="en-US" sz="30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12" name="文本框 53"/>
              <p:cNvSpPr txBox="1"/>
              <p:nvPr/>
            </p:nvSpPr>
            <p:spPr>
              <a:xfrm>
                <a:off x="3499046" y="4891975"/>
                <a:ext cx="745732" cy="287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prstClr val="white">
                        <a:lumMod val="65000"/>
                      </a:prstClr>
                    </a:solidFill>
                    <a:latin typeface="Impact" panose="020B0806030902050204" pitchFamily="34" charset="0"/>
                  </a:rPr>
                  <a:t>STEP</a:t>
                </a:r>
                <a:endParaRPr lang="zh-CN" altLang="en-US" sz="1013" dirty="0">
                  <a:solidFill>
                    <a:prstClr val="white">
                      <a:lumMod val="65000"/>
                    </a:prstClr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8463100" y="2991561"/>
              <a:ext cx="1239811" cy="677265"/>
              <a:chOff x="3556196" y="4615023"/>
              <a:chExt cx="1078015" cy="588882"/>
            </a:xfrm>
          </p:grpSpPr>
          <p:sp>
            <p:nvSpPr>
              <p:cNvPr id="109" name="文本框 55"/>
              <p:cNvSpPr txBox="1"/>
              <p:nvPr/>
            </p:nvSpPr>
            <p:spPr>
              <a:xfrm>
                <a:off x="4011911" y="4615023"/>
                <a:ext cx="622300" cy="588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700" dirty="0">
                    <a:solidFill>
                      <a:srgbClr val="663C77"/>
                    </a:solidFill>
                    <a:latin typeface="Impact" panose="020B0806030902050204" pitchFamily="34" charset="0"/>
                  </a:rPr>
                  <a:t>D</a:t>
                </a:r>
                <a:endParaRPr lang="zh-CN" altLang="en-US" sz="2700" dirty="0">
                  <a:solidFill>
                    <a:srgbClr val="663C77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10" name="文本框 56"/>
              <p:cNvSpPr txBox="1"/>
              <p:nvPr/>
            </p:nvSpPr>
            <p:spPr>
              <a:xfrm>
                <a:off x="3556196" y="4860226"/>
                <a:ext cx="745732" cy="32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prstClr val="white">
                        <a:lumMod val="65000"/>
                      </a:prstClr>
                    </a:solidFill>
                    <a:latin typeface="Impact" panose="020B0806030902050204" pitchFamily="34" charset="0"/>
                  </a:rPr>
                  <a:t>STEP</a:t>
                </a:r>
                <a:endParaRPr lang="zh-CN" altLang="en-US" sz="1200" dirty="0">
                  <a:solidFill>
                    <a:prstClr val="white">
                      <a:lumMod val="65000"/>
                    </a:prstClr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83" name="Group 4"/>
            <p:cNvGrpSpPr>
              <a:grpSpLocks noChangeAspect="1"/>
            </p:cNvGrpSpPr>
            <p:nvPr/>
          </p:nvGrpSpPr>
          <p:grpSpPr bwMode="auto">
            <a:xfrm>
              <a:off x="6760006" y="3656172"/>
              <a:ext cx="608364" cy="577625"/>
              <a:chOff x="4797" y="1501"/>
              <a:chExt cx="950" cy="902"/>
            </a:xfrm>
            <a:solidFill>
              <a:srgbClr val="01ACBE"/>
            </a:solidFill>
          </p:grpSpPr>
          <p:sp>
            <p:nvSpPr>
              <p:cNvPr id="104" name="Freeform 5"/>
              <p:cNvSpPr>
                <a:spLocks/>
              </p:cNvSpPr>
              <p:nvPr/>
            </p:nvSpPr>
            <p:spPr bwMode="auto">
              <a:xfrm>
                <a:off x="4797" y="1501"/>
                <a:ext cx="950" cy="902"/>
              </a:xfrm>
              <a:custGeom>
                <a:avLst/>
                <a:gdLst>
                  <a:gd name="T0" fmla="*/ 384 w 399"/>
                  <a:gd name="T1" fmla="*/ 350 h 379"/>
                  <a:gd name="T2" fmla="*/ 371 w 399"/>
                  <a:gd name="T3" fmla="*/ 360 h 379"/>
                  <a:gd name="T4" fmla="*/ 307 w 399"/>
                  <a:gd name="T5" fmla="*/ 360 h 379"/>
                  <a:gd name="T6" fmla="*/ 307 w 399"/>
                  <a:gd name="T7" fmla="*/ 349 h 379"/>
                  <a:gd name="T8" fmla="*/ 297 w 399"/>
                  <a:gd name="T9" fmla="*/ 349 h 379"/>
                  <a:gd name="T10" fmla="*/ 297 w 399"/>
                  <a:gd name="T11" fmla="*/ 360 h 379"/>
                  <a:gd name="T12" fmla="*/ 224 w 399"/>
                  <a:gd name="T13" fmla="*/ 360 h 379"/>
                  <a:gd name="T14" fmla="*/ 224 w 399"/>
                  <a:gd name="T15" fmla="*/ 349 h 379"/>
                  <a:gd name="T16" fmla="*/ 215 w 399"/>
                  <a:gd name="T17" fmla="*/ 349 h 379"/>
                  <a:gd name="T18" fmla="*/ 215 w 399"/>
                  <a:gd name="T19" fmla="*/ 360 h 379"/>
                  <a:gd name="T20" fmla="*/ 141 w 399"/>
                  <a:gd name="T21" fmla="*/ 360 h 379"/>
                  <a:gd name="T22" fmla="*/ 141 w 399"/>
                  <a:gd name="T23" fmla="*/ 349 h 379"/>
                  <a:gd name="T24" fmla="*/ 132 w 399"/>
                  <a:gd name="T25" fmla="*/ 349 h 379"/>
                  <a:gd name="T26" fmla="*/ 132 w 399"/>
                  <a:gd name="T27" fmla="*/ 360 h 379"/>
                  <a:gd name="T28" fmla="*/ 59 w 399"/>
                  <a:gd name="T29" fmla="*/ 360 h 379"/>
                  <a:gd name="T30" fmla="*/ 59 w 399"/>
                  <a:gd name="T31" fmla="*/ 349 h 379"/>
                  <a:gd name="T32" fmla="*/ 49 w 399"/>
                  <a:gd name="T33" fmla="*/ 349 h 379"/>
                  <a:gd name="T34" fmla="*/ 49 w 399"/>
                  <a:gd name="T35" fmla="*/ 360 h 379"/>
                  <a:gd name="T36" fmla="*/ 20 w 399"/>
                  <a:gd name="T37" fmla="*/ 360 h 379"/>
                  <a:gd name="T38" fmla="*/ 20 w 399"/>
                  <a:gd name="T39" fmla="*/ 331 h 379"/>
                  <a:gd name="T40" fmla="*/ 31 w 399"/>
                  <a:gd name="T41" fmla="*/ 331 h 379"/>
                  <a:gd name="T42" fmla="*/ 31 w 399"/>
                  <a:gd name="T43" fmla="*/ 322 h 379"/>
                  <a:gd name="T44" fmla="*/ 20 w 399"/>
                  <a:gd name="T45" fmla="*/ 322 h 379"/>
                  <a:gd name="T46" fmla="*/ 20 w 399"/>
                  <a:gd name="T47" fmla="*/ 244 h 379"/>
                  <a:gd name="T48" fmla="*/ 31 w 399"/>
                  <a:gd name="T49" fmla="*/ 244 h 379"/>
                  <a:gd name="T50" fmla="*/ 31 w 399"/>
                  <a:gd name="T51" fmla="*/ 235 h 379"/>
                  <a:gd name="T52" fmla="*/ 20 w 399"/>
                  <a:gd name="T53" fmla="*/ 235 h 379"/>
                  <a:gd name="T54" fmla="*/ 20 w 399"/>
                  <a:gd name="T55" fmla="*/ 157 h 379"/>
                  <a:gd name="T56" fmla="*/ 31 w 399"/>
                  <a:gd name="T57" fmla="*/ 157 h 379"/>
                  <a:gd name="T58" fmla="*/ 31 w 399"/>
                  <a:gd name="T59" fmla="*/ 148 h 379"/>
                  <a:gd name="T60" fmla="*/ 20 w 399"/>
                  <a:gd name="T61" fmla="*/ 148 h 379"/>
                  <a:gd name="T62" fmla="*/ 20 w 399"/>
                  <a:gd name="T63" fmla="*/ 70 h 379"/>
                  <a:gd name="T64" fmla="*/ 31 w 399"/>
                  <a:gd name="T65" fmla="*/ 70 h 379"/>
                  <a:gd name="T66" fmla="*/ 31 w 399"/>
                  <a:gd name="T67" fmla="*/ 61 h 379"/>
                  <a:gd name="T68" fmla="*/ 20 w 399"/>
                  <a:gd name="T69" fmla="*/ 61 h 379"/>
                  <a:gd name="T70" fmla="*/ 20 w 399"/>
                  <a:gd name="T71" fmla="*/ 28 h 379"/>
                  <a:gd name="T72" fmla="*/ 30 w 399"/>
                  <a:gd name="T73" fmla="*/ 14 h 379"/>
                  <a:gd name="T74" fmla="*/ 16 w 399"/>
                  <a:gd name="T75" fmla="*/ 0 h 379"/>
                  <a:gd name="T76" fmla="*/ 1 w 399"/>
                  <a:gd name="T77" fmla="*/ 14 h 379"/>
                  <a:gd name="T78" fmla="*/ 11 w 399"/>
                  <a:gd name="T79" fmla="*/ 28 h 379"/>
                  <a:gd name="T80" fmla="*/ 11 w 399"/>
                  <a:gd name="T81" fmla="*/ 61 h 379"/>
                  <a:gd name="T82" fmla="*/ 0 w 399"/>
                  <a:gd name="T83" fmla="*/ 61 h 379"/>
                  <a:gd name="T84" fmla="*/ 0 w 399"/>
                  <a:gd name="T85" fmla="*/ 70 h 379"/>
                  <a:gd name="T86" fmla="*/ 11 w 399"/>
                  <a:gd name="T87" fmla="*/ 70 h 379"/>
                  <a:gd name="T88" fmla="*/ 11 w 399"/>
                  <a:gd name="T89" fmla="*/ 148 h 379"/>
                  <a:gd name="T90" fmla="*/ 0 w 399"/>
                  <a:gd name="T91" fmla="*/ 148 h 379"/>
                  <a:gd name="T92" fmla="*/ 0 w 399"/>
                  <a:gd name="T93" fmla="*/ 157 h 379"/>
                  <a:gd name="T94" fmla="*/ 11 w 399"/>
                  <a:gd name="T95" fmla="*/ 157 h 379"/>
                  <a:gd name="T96" fmla="*/ 11 w 399"/>
                  <a:gd name="T97" fmla="*/ 235 h 379"/>
                  <a:gd name="T98" fmla="*/ 0 w 399"/>
                  <a:gd name="T99" fmla="*/ 235 h 379"/>
                  <a:gd name="T100" fmla="*/ 0 w 399"/>
                  <a:gd name="T101" fmla="*/ 244 h 379"/>
                  <a:gd name="T102" fmla="*/ 11 w 399"/>
                  <a:gd name="T103" fmla="*/ 244 h 379"/>
                  <a:gd name="T104" fmla="*/ 11 w 399"/>
                  <a:gd name="T105" fmla="*/ 322 h 379"/>
                  <a:gd name="T106" fmla="*/ 0 w 399"/>
                  <a:gd name="T107" fmla="*/ 322 h 379"/>
                  <a:gd name="T108" fmla="*/ 0 w 399"/>
                  <a:gd name="T109" fmla="*/ 331 h 379"/>
                  <a:gd name="T110" fmla="*/ 11 w 399"/>
                  <a:gd name="T111" fmla="*/ 331 h 379"/>
                  <a:gd name="T112" fmla="*/ 11 w 399"/>
                  <a:gd name="T113" fmla="*/ 369 h 379"/>
                  <a:gd name="T114" fmla="*/ 371 w 399"/>
                  <a:gd name="T115" fmla="*/ 369 h 379"/>
                  <a:gd name="T116" fmla="*/ 384 w 399"/>
                  <a:gd name="T117" fmla="*/ 379 h 379"/>
                  <a:gd name="T118" fmla="*/ 399 w 399"/>
                  <a:gd name="T119" fmla="*/ 365 h 379"/>
                  <a:gd name="T120" fmla="*/ 384 w 399"/>
                  <a:gd name="T121" fmla="*/ 35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99" h="379">
                    <a:moveTo>
                      <a:pt x="384" y="350"/>
                    </a:moveTo>
                    <a:cubicBezTo>
                      <a:pt x="378" y="350"/>
                      <a:pt x="373" y="354"/>
                      <a:pt x="371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49"/>
                      <a:pt x="307" y="349"/>
                      <a:pt x="307" y="349"/>
                    </a:cubicBezTo>
                    <a:cubicBezTo>
                      <a:pt x="297" y="349"/>
                      <a:pt x="297" y="349"/>
                      <a:pt x="297" y="349"/>
                    </a:cubicBezTo>
                    <a:cubicBezTo>
                      <a:pt x="297" y="360"/>
                      <a:pt x="297" y="360"/>
                      <a:pt x="297" y="360"/>
                    </a:cubicBezTo>
                    <a:cubicBezTo>
                      <a:pt x="224" y="360"/>
                      <a:pt x="224" y="360"/>
                      <a:pt x="224" y="360"/>
                    </a:cubicBezTo>
                    <a:cubicBezTo>
                      <a:pt x="224" y="349"/>
                      <a:pt x="224" y="349"/>
                      <a:pt x="224" y="349"/>
                    </a:cubicBezTo>
                    <a:cubicBezTo>
                      <a:pt x="215" y="349"/>
                      <a:pt x="215" y="349"/>
                      <a:pt x="215" y="349"/>
                    </a:cubicBezTo>
                    <a:cubicBezTo>
                      <a:pt x="215" y="360"/>
                      <a:pt x="215" y="360"/>
                      <a:pt x="215" y="360"/>
                    </a:cubicBezTo>
                    <a:cubicBezTo>
                      <a:pt x="141" y="360"/>
                      <a:pt x="141" y="360"/>
                      <a:pt x="141" y="360"/>
                    </a:cubicBezTo>
                    <a:cubicBezTo>
                      <a:pt x="141" y="349"/>
                      <a:pt x="141" y="349"/>
                      <a:pt x="141" y="349"/>
                    </a:cubicBezTo>
                    <a:cubicBezTo>
                      <a:pt x="132" y="349"/>
                      <a:pt x="132" y="349"/>
                      <a:pt x="132" y="349"/>
                    </a:cubicBezTo>
                    <a:cubicBezTo>
                      <a:pt x="132" y="360"/>
                      <a:pt x="132" y="360"/>
                      <a:pt x="132" y="360"/>
                    </a:cubicBezTo>
                    <a:cubicBezTo>
                      <a:pt x="59" y="360"/>
                      <a:pt x="59" y="360"/>
                      <a:pt x="59" y="360"/>
                    </a:cubicBezTo>
                    <a:cubicBezTo>
                      <a:pt x="59" y="349"/>
                      <a:pt x="59" y="349"/>
                      <a:pt x="59" y="349"/>
                    </a:cubicBezTo>
                    <a:cubicBezTo>
                      <a:pt x="49" y="349"/>
                      <a:pt x="49" y="349"/>
                      <a:pt x="49" y="349"/>
                    </a:cubicBezTo>
                    <a:cubicBezTo>
                      <a:pt x="49" y="360"/>
                      <a:pt x="49" y="360"/>
                      <a:pt x="49" y="360"/>
                    </a:cubicBezTo>
                    <a:cubicBezTo>
                      <a:pt x="20" y="360"/>
                      <a:pt x="20" y="360"/>
                      <a:pt x="20" y="360"/>
                    </a:cubicBezTo>
                    <a:cubicBezTo>
                      <a:pt x="20" y="331"/>
                      <a:pt x="20" y="331"/>
                      <a:pt x="20" y="331"/>
                    </a:cubicBezTo>
                    <a:cubicBezTo>
                      <a:pt x="31" y="331"/>
                      <a:pt x="31" y="331"/>
                      <a:pt x="31" y="331"/>
                    </a:cubicBezTo>
                    <a:cubicBezTo>
                      <a:pt x="31" y="322"/>
                      <a:pt x="31" y="322"/>
                      <a:pt x="31" y="322"/>
                    </a:cubicBezTo>
                    <a:cubicBezTo>
                      <a:pt x="20" y="322"/>
                      <a:pt x="20" y="322"/>
                      <a:pt x="20" y="322"/>
                    </a:cubicBezTo>
                    <a:cubicBezTo>
                      <a:pt x="20" y="244"/>
                      <a:pt x="20" y="244"/>
                      <a:pt x="20" y="244"/>
                    </a:cubicBezTo>
                    <a:cubicBezTo>
                      <a:pt x="31" y="244"/>
                      <a:pt x="31" y="244"/>
                      <a:pt x="31" y="244"/>
                    </a:cubicBezTo>
                    <a:cubicBezTo>
                      <a:pt x="31" y="235"/>
                      <a:pt x="31" y="235"/>
                      <a:pt x="31" y="235"/>
                    </a:cubicBezTo>
                    <a:cubicBezTo>
                      <a:pt x="20" y="235"/>
                      <a:pt x="20" y="235"/>
                      <a:pt x="20" y="235"/>
                    </a:cubicBezTo>
                    <a:cubicBezTo>
                      <a:pt x="20" y="157"/>
                      <a:pt x="20" y="157"/>
                      <a:pt x="20" y="157"/>
                    </a:cubicBezTo>
                    <a:cubicBezTo>
                      <a:pt x="31" y="157"/>
                      <a:pt x="31" y="157"/>
                      <a:pt x="31" y="157"/>
                    </a:cubicBezTo>
                    <a:cubicBezTo>
                      <a:pt x="31" y="148"/>
                      <a:pt x="31" y="148"/>
                      <a:pt x="31" y="148"/>
                    </a:cubicBezTo>
                    <a:cubicBezTo>
                      <a:pt x="20" y="148"/>
                      <a:pt x="20" y="148"/>
                      <a:pt x="20" y="148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6" y="26"/>
                      <a:pt x="30" y="21"/>
                      <a:pt x="30" y="14"/>
                    </a:cubicBezTo>
                    <a:cubicBezTo>
                      <a:pt x="30" y="6"/>
                      <a:pt x="24" y="0"/>
                      <a:pt x="16" y="0"/>
                    </a:cubicBezTo>
                    <a:cubicBezTo>
                      <a:pt x="8" y="0"/>
                      <a:pt x="1" y="6"/>
                      <a:pt x="1" y="14"/>
                    </a:cubicBezTo>
                    <a:cubicBezTo>
                      <a:pt x="1" y="21"/>
                      <a:pt x="5" y="26"/>
                      <a:pt x="11" y="28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11" y="157"/>
                      <a:pt x="11" y="157"/>
                      <a:pt x="11" y="157"/>
                    </a:cubicBezTo>
                    <a:cubicBezTo>
                      <a:pt x="11" y="235"/>
                      <a:pt x="11" y="235"/>
                      <a:pt x="11" y="235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11" y="244"/>
                      <a:pt x="11" y="244"/>
                      <a:pt x="11" y="244"/>
                    </a:cubicBezTo>
                    <a:cubicBezTo>
                      <a:pt x="11" y="322"/>
                      <a:pt x="11" y="322"/>
                      <a:pt x="11" y="322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11" y="331"/>
                      <a:pt x="11" y="331"/>
                      <a:pt x="11" y="331"/>
                    </a:cubicBezTo>
                    <a:cubicBezTo>
                      <a:pt x="11" y="369"/>
                      <a:pt x="11" y="369"/>
                      <a:pt x="11" y="369"/>
                    </a:cubicBezTo>
                    <a:cubicBezTo>
                      <a:pt x="371" y="369"/>
                      <a:pt x="371" y="369"/>
                      <a:pt x="371" y="369"/>
                    </a:cubicBezTo>
                    <a:cubicBezTo>
                      <a:pt x="373" y="375"/>
                      <a:pt x="378" y="379"/>
                      <a:pt x="384" y="379"/>
                    </a:cubicBezTo>
                    <a:cubicBezTo>
                      <a:pt x="392" y="379"/>
                      <a:pt x="399" y="372"/>
                      <a:pt x="399" y="365"/>
                    </a:cubicBezTo>
                    <a:cubicBezTo>
                      <a:pt x="399" y="357"/>
                      <a:pt x="392" y="350"/>
                      <a:pt x="384" y="35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6"/>
              <p:cNvSpPr>
                <a:spLocks/>
              </p:cNvSpPr>
              <p:nvPr/>
            </p:nvSpPr>
            <p:spPr bwMode="auto">
              <a:xfrm>
                <a:off x="4868" y="1594"/>
                <a:ext cx="793" cy="667"/>
              </a:xfrm>
              <a:custGeom>
                <a:avLst/>
                <a:gdLst>
                  <a:gd name="T0" fmla="*/ 206 w 333"/>
                  <a:gd name="T1" fmla="*/ 121 h 280"/>
                  <a:gd name="T2" fmla="*/ 189 w 333"/>
                  <a:gd name="T3" fmla="*/ 104 h 280"/>
                  <a:gd name="T4" fmla="*/ 101 w 333"/>
                  <a:gd name="T5" fmla="*/ 193 h 280"/>
                  <a:gd name="T6" fmla="*/ 80 w 333"/>
                  <a:gd name="T7" fmla="*/ 172 h 280"/>
                  <a:gd name="T8" fmla="*/ 0 w 333"/>
                  <a:gd name="T9" fmla="*/ 252 h 280"/>
                  <a:gd name="T10" fmla="*/ 0 w 333"/>
                  <a:gd name="T11" fmla="*/ 276 h 280"/>
                  <a:gd name="T12" fmla="*/ 8 w 333"/>
                  <a:gd name="T13" fmla="*/ 276 h 280"/>
                  <a:gd name="T14" fmla="*/ 8 w 333"/>
                  <a:gd name="T15" fmla="*/ 280 h 280"/>
                  <a:gd name="T16" fmla="*/ 70 w 333"/>
                  <a:gd name="T17" fmla="*/ 217 h 280"/>
                  <a:gd name="T18" fmla="*/ 115 w 333"/>
                  <a:gd name="T19" fmla="*/ 262 h 280"/>
                  <a:gd name="T20" fmla="*/ 201 w 333"/>
                  <a:gd name="T21" fmla="*/ 176 h 280"/>
                  <a:gd name="T22" fmla="*/ 251 w 333"/>
                  <a:gd name="T23" fmla="*/ 226 h 280"/>
                  <a:gd name="T24" fmla="*/ 333 w 333"/>
                  <a:gd name="T25" fmla="*/ 137 h 280"/>
                  <a:gd name="T26" fmla="*/ 333 w 333"/>
                  <a:gd name="T27" fmla="*/ 0 h 280"/>
                  <a:gd name="T28" fmla="*/ 206 w 333"/>
                  <a:gd name="T29" fmla="*/ 121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3" h="280">
                    <a:moveTo>
                      <a:pt x="206" y="121"/>
                    </a:moveTo>
                    <a:cubicBezTo>
                      <a:pt x="206" y="121"/>
                      <a:pt x="192" y="107"/>
                      <a:pt x="189" y="104"/>
                    </a:cubicBezTo>
                    <a:cubicBezTo>
                      <a:pt x="185" y="108"/>
                      <a:pt x="101" y="193"/>
                      <a:pt x="101" y="193"/>
                    </a:cubicBezTo>
                    <a:cubicBezTo>
                      <a:pt x="101" y="193"/>
                      <a:pt x="84" y="176"/>
                      <a:pt x="80" y="172"/>
                    </a:cubicBezTo>
                    <a:cubicBezTo>
                      <a:pt x="0" y="252"/>
                      <a:pt x="0" y="252"/>
                      <a:pt x="0" y="252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4" y="276"/>
                      <a:pt x="8" y="276"/>
                      <a:pt x="8" y="276"/>
                    </a:cubicBezTo>
                    <a:cubicBezTo>
                      <a:pt x="8" y="280"/>
                      <a:pt x="8" y="280"/>
                      <a:pt x="8" y="280"/>
                    </a:cubicBezTo>
                    <a:cubicBezTo>
                      <a:pt x="70" y="217"/>
                      <a:pt x="70" y="217"/>
                      <a:pt x="70" y="217"/>
                    </a:cubicBezTo>
                    <a:cubicBezTo>
                      <a:pt x="70" y="217"/>
                      <a:pt x="106" y="253"/>
                      <a:pt x="115" y="262"/>
                    </a:cubicBezTo>
                    <a:cubicBezTo>
                      <a:pt x="127" y="251"/>
                      <a:pt x="201" y="176"/>
                      <a:pt x="201" y="176"/>
                    </a:cubicBezTo>
                    <a:cubicBezTo>
                      <a:pt x="201" y="176"/>
                      <a:pt x="240" y="216"/>
                      <a:pt x="251" y="226"/>
                    </a:cubicBezTo>
                    <a:cubicBezTo>
                      <a:pt x="260" y="216"/>
                      <a:pt x="312" y="160"/>
                      <a:pt x="333" y="137"/>
                    </a:cubicBezTo>
                    <a:cubicBezTo>
                      <a:pt x="333" y="0"/>
                      <a:pt x="333" y="0"/>
                      <a:pt x="333" y="0"/>
                    </a:cubicBezTo>
                    <a:lnTo>
                      <a:pt x="206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4868" y="1563"/>
                <a:ext cx="793" cy="621"/>
              </a:xfrm>
              <a:custGeom>
                <a:avLst/>
                <a:gdLst>
                  <a:gd name="T0" fmla="*/ 491 w 793"/>
                  <a:gd name="T1" fmla="*/ 288 h 621"/>
                  <a:gd name="T2" fmla="*/ 458 w 793"/>
                  <a:gd name="T3" fmla="*/ 252 h 621"/>
                  <a:gd name="T4" fmla="*/ 450 w 793"/>
                  <a:gd name="T5" fmla="*/ 248 h 621"/>
                  <a:gd name="T6" fmla="*/ 446 w 793"/>
                  <a:gd name="T7" fmla="*/ 252 h 621"/>
                  <a:gd name="T8" fmla="*/ 241 w 793"/>
                  <a:gd name="T9" fmla="*/ 457 h 621"/>
                  <a:gd name="T10" fmla="*/ 198 w 793"/>
                  <a:gd name="T11" fmla="*/ 414 h 621"/>
                  <a:gd name="T12" fmla="*/ 191 w 793"/>
                  <a:gd name="T13" fmla="*/ 409 h 621"/>
                  <a:gd name="T14" fmla="*/ 0 w 793"/>
                  <a:gd name="T15" fmla="*/ 600 h 621"/>
                  <a:gd name="T16" fmla="*/ 0 w 793"/>
                  <a:gd name="T17" fmla="*/ 609 h 621"/>
                  <a:gd name="T18" fmla="*/ 0 w 793"/>
                  <a:gd name="T19" fmla="*/ 621 h 621"/>
                  <a:gd name="T20" fmla="*/ 191 w 793"/>
                  <a:gd name="T21" fmla="*/ 431 h 621"/>
                  <a:gd name="T22" fmla="*/ 236 w 793"/>
                  <a:gd name="T23" fmla="*/ 474 h 621"/>
                  <a:gd name="T24" fmla="*/ 241 w 793"/>
                  <a:gd name="T25" fmla="*/ 479 h 621"/>
                  <a:gd name="T26" fmla="*/ 246 w 793"/>
                  <a:gd name="T27" fmla="*/ 474 h 621"/>
                  <a:gd name="T28" fmla="*/ 450 w 793"/>
                  <a:gd name="T29" fmla="*/ 269 h 621"/>
                  <a:gd name="T30" fmla="*/ 486 w 793"/>
                  <a:gd name="T31" fmla="*/ 302 h 621"/>
                  <a:gd name="T32" fmla="*/ 491 w 793"/>
                  <a:gd name="T33" fmla="*/ 307 h 621"/>
                  <a:gd name="T34" fmla="*/ 496 w 793"/>
                  <a:gd name="T35" fmla="*/ 302 h 621"/>
                  <a:gd name="T36" fmla="*/ 793 w 793"/>
                  <a:gd name="T37" fmla="*/ 19 h 621"/>
                  <a:gd name="T38" fmla="*/ 793 w 793"/>
                  <a:gd name="T39" fmla="*/ 0 h 621"/>
                  <a:gd name="T40" fmla="*/ 491 w 793"/>
                  <a:gd name="T41" fmla="*/ 288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93" h="621">
                    <a:moveTo>
                      <a:pt x="491" y="288"/>
                    </a:moveTo>
                    <a:lnTo>
                      <a:pt x="458" y="252"/>
                    </a:lnTo>
                    <a:lnTo>
                      <a:pt x="450" y="248"/>
                    </a:lnTo>
                    <a:lnTo>
                      <a:pt x="446" y="252"/>
                    </a:lnTo>
                    <a:lnTo>
                      <a:pt x="241" y="457"/>
                    </a:lnTo>
                    <a:lnTo>
                      <a:pt x="198" y="414"/>
                    </a:lnTo>
                    <a:lnTo>
                      <a:pt x="191" y="409"/>
                    </a:lnTo>
                    <a:lnTo>
                      <a:pt x="0" y="600"/>
                    </a:lnTo>
                    <a:lnTo>
                      <a:pt x="0" y="609"/>
                    </a:lnTo>
                    <a:lnTo>
                      <a:pt x="0" y="621"/>
                    </a:lnTo>
                    <a:lnTo>
                      <a:pt x="191" y="431"/>
                    </a:lnTo>
                    <a:lnTo>
                      <a:pt x="236" y="474"/>
                    </a:lnTo>
                    <a:lnTo>
                      <a:pt x="241" y="479"/>
                    </a:lnTo>
                    <a:lnTo>
                      <a:pt x="246" y="474"/>
                    </a:lnTo>
                    <a:lnTo>
                      <a:pt x="450" y="269"/>
                    </a:lnTo>
                    <a:lnTo>
                      <a:pt x="486" y="302"/>
                    </a:lnTo>
                    <a:lnTo>
                      <a:pt x="491" y="307"/>
                    </a:lnTo>
                    <a:lnTo>
                      <a:pt x="496" y="302"/>
                    </a:lnTo>
                    <a:lnTo>
                      <a:pt x="793" y="19"/>
                    </a:lnTo>
                    <a:lnTo>
                      <a:pt x="793" y="0"/>
                    </a:lnTo>
                    <a:lnTo>
                      <a:pt x="491" y="2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8"/>
              <p:cNvSpPr>
                <a:spLocks/>
              </p:cNvSpPr>
              <p:nvPr/>
            </p:nvSpPr>
            <p:spPr bwMode="auto">
              <a:xfrm>
                <a:off x="4868" y="1984"/>
                <a:ext cx="793" cy="360"/>
              </a:xfrm>
              <a:custGeom>
                <a:avLst/>
                <a:gdLst>
                  <a:gd name="T0" fmla="*/ 251 w 333"/>
                  <a:gd name="T1" fmla="*/ 89 h 151"/>
                  <a:gd name="T2" fmla="*/ 201 w 333"/>
                  <a:gd name="T3" fmla="*/ 39 h 151"/>
                  <a:gd name="T4" fmla="*/ 115 w 333"/>
                  <a:gd name="T5" fmla="*/ 125 h 151"/>
                  <a:gd name="T6" fmla="*/ 70 w 333"/>
                  <a:gd name="T7" fmla="*/ 80 h 151"/>
                  <a:gd name="T8" fmla="*/ 0 w 333"/>
                  <a:gd name="T9" fmla="*/ 150 h 151"/>
                  <a:gd name="T10" fmla="*/ 0 w 333"/>
                  <a:gd name="T11" fmla="*/ 151 h 151"/>
                  <a:gd name="T12" fmla="*/ 13 w 333"/>
                  <a:gd name="T13" fmla="*/ 151 h 151"/>
                  <a:gd name="T14" fmla="*/ 13 w 333"/>
                  <a:gd name="T15" fmla="*/ 140 h 151"/>
                  <a:gd name="T16" fmla="*/ 35 w 333"/>
                  <a:gd name="T17" fmla="*/ 140 h 151"/>
                  <a:gd name="T18" fmla="*/ 35 w 333"/>
                  <a:gd name="T19" fmla="*/ 151 h 151"/>
                  <a:gd name="T20" fmla="*/ 96 w 333"/>
                  <a:gd name="T21" fmla="*/ 151 h 151"/>
                  <a:gd name="T22" fmla="*/ 96 w 333"/>
                  <a:gd name="T23" fmla="*/ 140 h 151"/>
                  <a:gd name="T24" fmla="*/ 118 w 333"/>
                  <a:gd name="T25" fmla="*/ 140 h 151"/>
                  <a:gd name="T26" fmla="*/ 118 w 333"/>
                  <a:gd name="T27" fmla="*/ 151 h 151"/>
                  <a:gd name="T28" fmla="*/ 178 w 333"/>
                  <a:gd name="T29" fmla="*/ 151 h 151"/>
                  <a:gd name="T30" fmla="*/ 178 w 333"/>
                  <a:gd name="T31" fmla="*/ 140 h 151"/>
                  <a:gd name="T32" fmla="*/ 200 w 333"/>
                  <a:gd name="T33" fmla="*/ 140 h 151"/>
                  <a:gd name="T34" fmla="*/ 200 w 333"/>
                  <a:gd name="T35" fmla="*/ 151 h 151"/>
                  <a:gd name="T36" fmla="*/ 261 w 333"/>
                  <a:gd name="T37" fmla="*/ 151 h 151"/>
                  <a:gd name="T38" fmla="*/ 261 w 333"/>
                  <a:gd name="T39" fmla="*/ 140 h 151"/>
                  <a:gd name="T40" fmla="*/ 283 w 333"/>
                  <a:gd name="T41" fmla="*/ 140 h 151"/>
                  <a:gd name="T42" fmla="*/ 283 w 333"/>
                  <a:gd name="T43" fmla="*/ 151 h 151"/>
                  <a:gd name="T44" fmla="*/ 333 w 333"/>
                  <a:gd name="T45" fmla="*/ 151 h 151"/>
                  <a:gd name="T46" fmla="*/ 333 w 333"/>
                  <a:gd name="T47" fmla="*/ 0 h 151"/>
                  <a:gd name="T48" fmla="*/ 251 w 333"/>
                  <a:gd name="T49" fmla="*/ 8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3" h="151">
                    <a:moveTo>
                      <a:pt x="251" y="89"/>
                    </a:moveTo>
                    <a:cubicBezTo>
                      <a:pt x="251" y="89"/>
                      <a:pt x="205" y="43"/>
                      <a:pt x="201" y="39"/>
                    </a:cubicBezTo>
                    <a:cubicBezTo>
                      <a:pt x="197" y="43"/>
                      <a:pt x="115" y="125"/>
                      <a:pt x="115" y="125"/>
                    </a:cubicBezTo>
                    <a:cubicBezTo>
                      <a:pt x="115" y="125"/>
                      <a:pt x="75" y="84"/>
                      <a:pt x="70" y="8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13" y="151"/>
                      <a:pt x="13" y="151"/>
                      <a:pt x="13" y="151"/>
                    </a:cubicBezTo>
                    <a:cubicBezTo>
                      <a:pt x="13" y="148"/>
                      <a:pt x="13" y="140"/>
                      <a:pt x="13" y="140"/>
                    </a:cubicBezTo>
                    <a:cubicBezTo>
                      <a:pt x="35" y="140"/>
                      <a:pt x="35" y="140"/>
                      <a:pt x="35" y="140"/>
                    </a:cubicBezTo>
                    <a:cubicBezTo>
                      <a:pt x="35" y="140"/>
                      <a:pt x="35" y="148"/>
                      <a:pt x="35" y="151"/>
                    </a:cubicBezTo>
                    <a:cubicBezTo>
                      <a:pt x="96" y="151"/>
                      <a:pt x="96" y="151"/>
                      <a:pt x="96" y="151"/>
                    </a:cubicBezTo>
                    <a:cubicBezTo>
                      <a:pt x="96" y="148"/>
                      <a:pt x="96" y="140"/>
                      <a:pt x="96" y="140"/>
                    </a:cubicBezTo>
                    <a:cubicBezTo>
                      <a:pt x="118" y="140"/>
                      <a:pt x="118" y="140"/>
                      <a:pt x="118" y="140"/>
                    </a:cubicBezTo>
                    <a:cubicBezTo>
                      <a:pt x="118" y="140"/>
                      <a:pt x="118" y="148"/>
                      <a:pt x="118" y="151"/>
                    </a:cubicBezTo>
                    <a:cubicBezTo>
                      <a:pt x="178" y="151"/>
                      <a:pt x="178" y="151"/>
                      <a:pt x="178" y="151"/>
                    </a:cubicBezTo>
                    <a:cubicBezTo>
                      <a:pt x="178" y="148"/>
                      <a:pt x="178" y="140"/>
                      <a:pt x="178" y="140"/>
                    </a:cubicBezTo>
                    <a:cubicBezTo>
                      <a:pt x="200" y="140"/>
                      <a:pt x="200" y="140"/>
                      <a:pt x="200" y="140"/>
                    </a:cubicBezTo>
                    <a:cubicBezTo>
                      <a:pt x="200" y="140"/>
                      <a:pt x="200" y="148"/>
                      <a:pt x="200" y="151"/>
                    </a:cubicBezTo>
                    <a:cubicBezTo>
                      <a:pt x="261" y="151"/>
                      <a:pt x="261" y="151"/>
                      <a:pt x="261" y="151"/>
                    </a:cubicBezTo>
                    <a:cubicBezTo>
                      <a:pt x="261" y="148"/>
                      <a:pt x="261" y="140"/>
                      <a:pt x="261" y="140"/>
                    </a:cubicBezTo>
                    <a:cubicBezTo>
                      <a:pt x="283" y="140"/>
                      <a:pt x="283" y="140"/>
                      <a:pt x="283" y="140"/>
                    </a:cubicBezTo>
                    <a:cubicBezTo>
                      <a:pt x="283" y="140"/>
                      <a:pt x="283" y="148"/>
                      <a:pt x="283" y="151"/>
                    </a:cubicBezTo>
                    <a:cubicBezTo>
                      <a:pt x="333" y="151"/>
                      <a:pt x="333" y="151"/>
                      <a:pt x="333" y="151"/>
                    </a:cubicBezTo>
                    <a:cubicBezTo>
                      <a:pt x="333" y="0"/>
                      <a:pt x="333" y="0"/>
                      <a:pt x="333" y="0"/>
                    </a:cubicBezTo>
                    <a:lnTo>
                      <a:pt x="251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9"/>
              <p:cNvSpPr>
                <a:spLocks/>
              </p:cNvSpPr>
              <p:nvPr/>
            </p:nvSpPr>
            <p:spPr bwMode="auto">
              <a:xfrm>
                <a:off x="4868" y="1951"/>
                <a:ext cx="793" cy="381"/>
              </a:xfrm>
              <a:custGeom>
                <a:avLst/>
                <a:gdLst>
                  <a:gd name="T0" fmla="*/ 598 w 793"/>
                  <a:gd name="T1" fmla="*/ 212 h 381"/>
                  <a:gd name="T2" fmla="*/ 479 w 793"/>
                  <a:gd name="T3" fmla="*/ 95 h 381"/>
                  <a:gd name="T4" fmla="*/ 474 w 793"/>
                  <a:gd name="T5" fmla="*/ 100 h 381"/>
                  <a:gd name="T6" fmla="*/ 274 w 793"/>
                  <a:gd name="T7" fmla="*/ 300 h 381"/>
                  <a:gd name="T8" fmla="*/ 167 w 793"/>
                  <a:gd name="T9" fmla="*/ 193 h 381"/>
                  <a:gd name="T10" fmla="*/ 0 w 793"/>
                  <a:gd name="T11" fmla="*/ 360 h 381"/>
                  <a:gd name="T12" fmla="*/ 0 w 793"/>
                  <a:gd name="T13" fmla="*/ 369 h 381"/>
                  <a:gd name="T14" fmla="*/ 0 w 793"/>
                  <a:gd name="T15" fmla="*/ 381 h 381"/>
                  <a:gd name="T16" fmla="*/ 167 w 793"/>
                  <a:gd name="T17" fmla="*/ 212 h 381"/>
                  <a:gd name="T18" fmla="*/ 274 w 793"/>
                  <a:gd name="T19" fmla="*/ 319 h 381"/>
                  <a:gd name="T20" fmla="*/ 281 w 793"/>
                  <a:gd name="T21" fmla="*/ 314 h 381"/>
                  <a:gd name="T22" fmla="*/ 479 w 793"/>
                  <a:gd name="T23" fmla="*/ 117 h 381"/>
                  <a:gd name="T24" fmla="*/ 593 w 793"/>
                  <a:gd name="T25" fmla="*/ 229 h 381"/>
                  <a:gd name="T26" fmla="*/ 598 w 793"/>
                  <a:gd name="T27" fmla="*/ 233 h 381"/>
                  <a:gd name="T28" fmla="*/ 603 w 793"/>
                  <a:gd name="T29" fmla="*/ 229 h 381"/>
                  <a:gd name="T30" fmla="*/ 793 w 793"/>
                  <a:gd name="T31" fmla="*/ 24 h 381"/>
                  <a:gd name="T32" fmla="*/ 793 w 793"/>
                  <a:gd name="T33" fmla="*/ 0 h 381"/>
                  <a:gd name="T34" fmla="*/ 598 w 793"/>
                  <a:gd name="T35" fmla="*/ 212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3" h="381">
                    <a:moveTo>
                      <a:pt x="598" y="212"/>
                    </a:moveTo>
                    <a:lnTo>
                      <a:pt x="479" y="95"/>
                    </a:lnTo>
                    <a:lnTo>
                      <a:pt x="474" y="100"/>
                    </a:lnTo>
                    <a:lnTo>
                      <a:pt x="274" y="300"/>
                    </a:lnTo>
                    <a:lnTo>
                      <a:pt x="167" y="193"/>
                    </a:lnTo>
                    <a:lnTo>
                      <a:pt x="0" y="360"/>
                    </a:lnTo>
                    <a:lnTo>
                      <a:pt x="0" y="369"/>
                    </a:lnTo>
                    <a:lnTo>
                      <a:pt x="0" y="381"/>
                    </a:lnTo>
                    <a:lnTo>
                      <a:pt x="167" y="212"/>
                    </a:lnTo>
                    <a:lnTo>
                      <a:pt x="274" y="319"/>
                    </a:lnTo>
                    <a:lnTo>
                      <a:pt x="281" y="314"/>
                    </a:lnTo>
                    <a:lnTo>
                      <a:pt x="479" y="117"/>
                    </a:lnTo>
                    <a:lnTo>
                      <a:pt x="593" y="229"/>
                    </a:lnTo>
                    <a:lnTo>
                      <a:pt x="598" y="233"/>
                    </a:lnTo>
                    <a:lnTo>
                      <a:pt x="603" y="229"/>
                    </a:lnTo>
                    <a:lnTo>
                      <a:pt x="793" y="24"/>
                    </a:lnTo>
                    <a:lnTo>
                      <a:pt x="793" y="0"/>
                    </a:lnTo>
                    <a:lnTo>
                      <a:pt x="598" y="2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4" name="Group 12"/>
            <p:cNvGrpSpPr>
              <a:grpSpLocks noChangeAspect="1"/>
            </p:cNvGrpSpPr>
            <p:nvPr/>
          </p:nvGrpSpPr>
          <p:grpSpPr bwMode="auto">
            <a:xfrm>
              <a:off x="2641103" y="3855164"/>
              <a:ext cx="591336" cy="566092"/>
              <a:chOff x="851" y="1961"/>
              <a:chExt cx="773" cy="740"/>
            </a:xfrm>
            <a:solidFill>
              <a:srgbClr val="FFB850"/>
            </a:solidFill>
          </p:grpSpPr>
          <p:sp>
            <p:nvSpPr>
              <p:cNvPr id="98" name="Freeform 13"/>
              <p:cNvSpPr>
                <a:spLocks noEditPoints="1"/>
              </p:cNvSpPr>
              <p:nvPr/>
            </p:nvSpPr>
            <p:spPr bwMode="auto">
              <a:xfrm>
                <a:off x="851" y="2424"/>
                <a:ext cx="277" cy="277"/>
              </a:xfrm>
              <a:custGeom>
                <a:avLst/>
                <a:gdLst>
                  <a:gd name="T0" fmla="*/ 116 w 116"/>
                  <a:gd name="T1" fmla="*/ 67 h 116"/>
                  <a:gd name="T2" fmla="*/ 116 w 116"/>
                  <a:gd name="T3" fmla="*/ 49 h 116"/>
                  <a:gd name="T4" fmla="*/ 106 w 116"/>
                  <a:gd name="T5" fmla="*/ 49 h 116"/>
                  <a:gd name="T6" fmla="*/ 98 w 116"/>
                  <a:gd name="T7" fmla="*/ 31 h 116"/>
                  <a:gd name="T8" fmla="*/ 106 w 116"/>
                  <a:gd name="T9" fmla="*/ 23 h 116"/>
                  <a:gd name="T10" fmla="*/ 93 w 116"/>
                  <a:gd name="T11" fmla="*/ 10 h 116"/>
                  <a:gd name="T12" fmla="*/ 85 w 116"/>
                  <a:gd name="T13" fmla="*/ 18 h 116"/>
                  <a:gd name="T14" fmla="*/ 67 w 116"/>
                  <a:gd name="T15" fmla="*/ 11 h 116"/>
                  <a:gd name="T16" fmla="*/ 67 w 116"/>
                  <a:gd name="T17" fmla="*/ 0 h 116"/>
                  <a:gd name="T18" fmla="*/ 49 w 116"/>
                  <a:gd name="T19" fmla="*/ 0 h 116"/>
                  <a:gd name="T20" fmla="*/ 49 w 116"/>
                  <a:gd name="T21" fmla="*/ 11 h 116"/>
                  <a:gd name="T22" fmla="*/ 31 w 116"/>
                  <a:gd name="T23" fmla="*/ 18 h 116"/>
                  <a:gd name="T24" fmla="*/ 23 w 116"/>
                  <a:gd name="T25" fmla="*/ 10 h 116"/>
                  <a:gd name="T26" fmla="*/ 10 w 116"/>
                  <a:gd name="T27" fmla="*/ 23 h 116"/>
                  <a:gd name="T28" fmla="*/ 18 w 116"/>
                  <a:gd name="T29" fmla="*/ 31 h 116"/>
                  <a:gd name="T30" fmla="*/ 11 w 116"/>
                  <a:gd name="T31" fmla="*/ 49 h 116"/>
                  <a:gd name="T32" fmla="*/ 0 w 116"/>
                  <a:gd name="T33" fmla="*/ 49 h 116"/>
                  <a:gd name="T34" fmla="*/ 0 w 116"/>
                  <a:gd name="T35" fmla="*/ 67 h 116"/>
                  <a:gd name="T36" fmla="*/ 11 w 116"/>
                  <a:gd name="T37" fmla="*/ 67 h 116"/>
                  <a:gd name="T38" fmla="*/ 18 w 116"/>
                  <a:gd name="T39" fmla="*/ 85 h 116"/>
                  <a:gd name="T40" fmla="*/ 10 w 116"/>
                  <a:gd name="T41" fmla="*/ 93 h 116"/>
                  <a:gd name="T42" fmla="*/ 23 w 116"/>
                  <a:gd name="T43" fmla="*/ 106 h 116"/>
                  <a:gd name="T44" fmla="*/ 31 w 116"/>
                  <a:gd name="T45" fmla="*/ 98 h 116"/>
                  <a:gd name="T46" fmla="*/ 49 w 116"/>
                  <a:gd name="T47" fmla="*/ 106 h 116"/>
                  <a:gd name="T48" fmla="*/ 49 w 116"/>
                  <a:gd name="T49" fmla="*/ 116 h 116"/>
                  <a:gd name="T50" fmla="*/ 67 w 116"/>
                  <a:gd name="T51" fmla="*/ 116 h 116"/>
                  <a:gd name="T52" fmla="*/ 67 w 116"/>
                  <a:gd name="T53" fmla="*/ 106 h 116"/>
                  <a:gd name="T54" fmla="*/ 85 w 116"/>
                  <a:gd name="T55" fmla="*/ 98 h 116"/>
                  <a:gd name="T56" fmla="*/ 93 w 116"/>
                  <a:gd name="T57" fmla="*/ 106 h 116"/>
                  <a:gd name="T58" fmla="*/ 106 w 116"/>
                  <a:gd name="T59" fmla="*/ 93 h 116"/>
                  <a:gd name="T60" fmla="*/ 98 w 116"/>
                  <a:gd name="T61" fmla="*/ 85 h 116"/>
                  <a:gd name="T62" fmla="*/ 106 w 116"/>
                  <a:gd name="T63" fmla="*/ 67 h 116"/>
                  <a:gd name="T64" fmla="*/ 116 w 116"/>
                  <a:gd name="T65" fmla="*/ 67 h 116"/>
                  <a:gd name="T66" fmla="*/ 58 w 116"/>
                  <a:gd name="T67" fmla="*/ 88 h 116"/>
                  <a:gd name="T68" fmla="*/ 28 w 116"/>
                  <a:gd name="T69" fmla="*/ 58 h 116"/>
                  <a:gd name="T70" fmla="*/ 58 w 116"/>
                  <a:gd name="T71" fmla="*/ 28 h 116"/>
                  <a:gd name="T72" fmla="*/ 88 w 116"/>
                  <a:gd name="T73" fmla="*/ 58 h 116"/>
                  <a:gd name="T74" fmla="*/ 58 w 116"/>
                  <a:gd name="T75" fmla="*/ 8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6" h="116">
                    <a:moveTo>
                      <a:pt x="116" y="67"/>
                    </a:moveTo>
                    <a:cubicBezTo>
                      <a:pt x="116" y="49"/>
                      <a:pt x="116" y="49"/>
                      <a:pt x="116" y="49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04" y="42"/>
                      <a:pt x="102" y="36"/>
                      <a:pt x="98" y="31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0" y="14"/>
                      <a:pt x="74" y="12"/>
                      <a:pt x="67" y="1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2" y="12"/>
                      <a:pt x="36" y="14"/>
                      <a:pt x="31" y="18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4" y="36"/>
                      <a:pt x="12" y="42"/>
                      <a:pt x="11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2" y="74"/>
                      <a:pt x="14" y="80"/>
                      <a:pt x="18" y="85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6" y="102"/>
                      <a:pt x="42" y="104"/>
                      <a:pt x="49" y="106"/>
                    </a:cubicBezTo>
                    <a:cubicBezTo>
                      <a:pt x="49" y="116"/>
                      <a:pt x="49" y="116"/>
                      <a:pt x="49" y="116"/>
                    </a:cubicBezTo>
                    <a:cubicBezTo>
                      <a:pt x="67" y="116"/>
                      <a:pt x="67" y="116"/>
                      <a:pt x="67" y="11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74" y="104"/>
                      <a:pt x="80" y="102"/>
                      <a:pt x="85" y="98"/>
                    </a:cubicBezTo>
                    <a:cubicBezTo>
                      <a:pt x="93" y="106"/>
                      <a:pt x="93" y="106"/>
                      <a:pt x="93" y="106"/>
                    </a:cubicBezTo>
                    <a:cubicBezTo>
                      <a:pt x="106" y="93"/>
                      <a:pt x="106" y="93"/>
                      <a:pt x="106" y="93"/>
                    </a:cubicBezTo>
                    <a:cubicBezTo>
                      <a:pt x="98" y="85"/>
                      <a:pt x="98" y="85"/>
                      <a:pt x="98" y="85"/>
                    </a:cubicBezTo>
                    <a:cubicBezTo>
                      <a:pt x="102" y="80"/>
                      <a:pt x="104" y="74"/>
                      <a:pt x="106" y="67"/>
                    </a:cubicBezTo>
                    <a:lnTo>
                      <a:pt x="116" y="67"/>
                    </a:lnTo>
                    <a:close/>
                    <a:moveTo>
                      <a:pt x="58" y="88"/>
                    </a:moveTo>
                    <a:cubicBezTo>
                      <a:pt x="41" y="88"/>
                      <a:pt x="28" y="75"/>
                      <a:pt x="28" y="58"/>
                    </a:cubicBezTo>
                    <a:cubicBezTo>
                      <a:pt x="28" y="41"/>
                      <a:pt x="41" y="28"/>
                      <a:pt x="58" y="28"/>
                    </a:cubicBezTo>
                    <a:cubicBezTo>
                      <a:pt x="75" y="28"/>
                      <a:pt x="88" y="41"/>
                      <a:pt x="88" y="58"/>
                    </a:cubicBezTo>
                    <a:cubicBezTo>
                      <a:pt x="88" y="75"/>
                      <a:pt x="75" y="88"/>
                      <a:pt x="58" y="8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14"/>
              <p:cNvSpPr>
                <a:spLocks noEditPoints="1"/>
              </p:cNvSpPr>
              <p:nvPr/>
            </p:nvSpPr>
            <p:spPr bwMode="auto">
              <a:xfrm>
                <a:off x="1202" y="2424"/>
                <a:ext cx="279" cy="277"/>
              </a:xfrm>
              <a:custGeom>
                <a:avLst/>
                <a:gdLst>
                  <a:gd name="T0" fmla="*/ 117 w 117"/>
                  <a:gd name="T1" fmla="*/ 67 h 116"/>
                  <a:gd name="T2" fmla="*/ 117 w 117"/>
                  <a:gd name="T3" fmla="*/ 49 h 116"/>
                  <a:gd name="T4" fmla="*/ 106 w 117"/>
                  <a:gd name="T5" fmla="*/ 49 h 116"/>
                  <a:gd name="T6" fmla="*/ 98 w 117"/>
                  <a:gd name="T7" fmla="*/ 31 h 116"/>
                  <a:gd name="T8" fmla="*/ 106 w 117"/>
                  <a:gd name="T9" fmla="*/ 23 h 116"/>
                  <a:gd name="T10" fmla="*/ 93 w 117"/>
                  <a:gd name="T11" fmla="*/ 10 h 116"/>
                  <a:gd name="T12" fmla="*/ 86 w 117"/>
                  <a:gd name="T13" fmla="*/ 18 h 116"/>
                  <a:gd name="T14" fmla="*/ 67 w 117"/>
                  <a:gd name="T15" fmla="*/ 11 h 116"/>
                  <a:gd name="T16" fmla="*/ 67 w 117"/>
                  <a:gd name="T17" fmla="*/ 0 h 116"/>
                  <a:gd name="T18" fmla="*/ 49 w 117"/>
                  <a:gd name="T19" fmla="*/ 0 h 116"/>
                  <a:gd name="T20" fmla="*/ 49 w 117"/>
                  <a:gd name="T21" fmla="*/ 11 h 116"/>
                  <a:gd name="T22" fmla="*/ 31 w 117"/>
                  <a:gd name="T23" fmla="*/ 18 h 116"/>
                  <a:gd name="T24" fmla="*/ 24 w 117"/>
                  <a:gd name="T25" fmla="*/ 10 h 116"/>
                  <a:gd name="T26" fmla="*/ 11 w 117"/>
                  <a:gd name="T27" fmla="*/ 23 h 116"/>
                  <a:gd name="T28" fmla="*/ 18 w 117"/>
                  <a:gd name="T29" fmla="*/ 31 h 116"/>
                  <a:gd name="T30" fmla="*/ 11 w 117"/>
                  <a:gd name="T31" fmla="*/ 49 h 116"/>
                  <a:gd name="T32" fmla="*/ 0 w 117"/>
                  <a:gd name="T33" fmla="*/ 49 h 116"/>
                  <a:gd name="T34" fmla="*/ 0 w 117"/>
                  <a:gd name="T35" fmla="*/ 67 h 116"/>
                  <a:gd name="T36" fmla="*/ 11 w 117"/>
                  <a:gd name="T37" fmla="*/ 67 h 116"/>
                  <a:gd name="T38" fmla="*/ 18 w 117"/>
                  <a:gd name="T39" fmla="*/ 85 h 116"/>
                  <a:gd name="T40" fmla="*/ 11 w 117"/>
                  <a:gd name="T41" fmla="*/ 93 h 116"/>
                  <a:gd name="T42" fmla="*/ 24 w 117"/>
                  <a:gd name="T43" fmla="*/ 106 h 116"/>
                  <a:gd name="T44" fmla="*/ 31 w 117"/>
                  <a:gd name="T45" fmla="*/ 98 h 116"/>
                  <a:gd name="T46" fmla="*/ 49 w 117"/>
                  <a:gd name="T47" fmla="*/ 106 h 116"/>
                  <a:gd name="T48" fmla="*/ 49 w 117"/>
                  <a:gd name="T49" fmla="*/ 116 h 116"/>
                  <a:gd name="T50" fmla="*/ 67 w 117"/>
                  <a:gd name="T51" fmla="*/ 116 h 116"/>
                  <a:gd name="T52" fmla="*/ 67 w 117"/>
                  <a:gd name="T53" fmla="*/ 106 h 116"/>
                  <a:gd name="T54" fmla="*/ 86 w 117"/>
                  <a:gd name="T55" fmla="*/ 98 h 116"/>
                  <a:gd name="T56" fmla="*/ 93 w 117"/>
                  <a:gd name="T57" fmla="*/ 106 h 116"/>
                  <a:gd name="T58" fmla="*/ 106 w 117"/>
                  <a:gd name="T59" fmla="*/ 93 h 116"/>
                  <a:gd name="T60" fmla="*/ 98 w 117"/>
                  <a:gd name="T61" fmla="*/ 85 h 116"/>
                  <a:gd name="T62" fmla="*/ 106 w 117"/>
                  <a:gd name="T63" fmla="*/ 67 h 116"/>
                  <a:gd name="T64" fmla="*/ 117 w 117"/>
                  <a:gd name="T65" fmla="*/ 67 h 116"/>
                  <a:gd name="T66" fmla="*/ 58 w 117"/>
                  <a:gd name="T67" fmla="*/ 88 h 116"/>
                  <a:gd name="T68" fmla="*/ 28 w 117"/>
                  <a:gd name="T69" fmla="*/ 58 h 116"/>
                  <a:gd name="T70" fmla="*/ 58 w 117"/>
                  <a:gd name="T71" fmla="*/ 28 h 116"/>
                  <a:gd name="T72" fmla="*/ 89 w 117"/>
                  <a:gd name="T73" fmla="*/ 58 h 116"/>
                  <a:gd name="T74" fmla="*/ 58 w 117"/>
                  <a:gd name="T75" fmla="*/ 8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7" h="116">
                    <a:moveTo>
                      <a:pt x="117" y="67"/>
                    </a:moveTo>
                    <a:cubicBezTo>
                      <a:pt x="117" y="49"/>
                      <a:pt x="117" y="49"/>
                      <a:pt x="117" y="49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05" y="42"/>
                      <a:pt x="102" y="36"/>
                      <a:pt x="98" y="31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0" y="14"/>
                      <a:pt x="74" y="12"/>
                      <a:pt x="67" y="1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3" y="12"/>
                      <a:pt x="37" y="14"/>
                      <a:pt x="31" y="18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5" y="36"/>
                      <a:pt x="12" y="42"/>
                      <a:pt x="11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2" y="74"/>
                      <a:pt x="15" y="80"/>
                      <a:pt x="18" y="85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24" y="106"/>
                      <a:pt x="24" y="106"/>
                      <a:pt x="24" y="106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7" y="102"/>
                      <a:pt x="43" y="104"/>
                      <a:pt x="49" y="106"/>
                    </a:cubicBezTo>
                    <a:cubicBezTo>
                      <a:pt x="49" y="116"/>
                      <a:pt x="49" y="116"/>
                      <a:pt x="49" y="116"/>
                    </a:cubicBezTo>
                    <a:cubicBezTo>
                      <a:pt x="67" y="116"/>
                      <a:pt x="67" y="116"/>
                      <a:pt x="67" y="11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74" y="104"/>
                      <a:pt x="80" y="102"/>
                      <a:pt x="86" y="98"/>
                    </a:cubicBezTo>
                    <a:cubicBezTo>
                      <a:pt x="93" y="106"/>
                      <a:pt x="93" y="106"/>
                      <a:pt x="93" y="106"/>
                    </a:cubicBezTo>
                    <a:cubicBezTo>
                      <a:pt x="106" y="93"/>
                      <a:pt x="106" y="93"/>
                      <a:pt x="106" y="93"/>
                    </a:cubicBezTo>
                    <a:cubicBezTo>
                      <a:pt x="98" y="85"/>
                      <a:pt x="98" y="85"/>
                      <a:pt x="98" y="85"/>
                    </a:cubicBezTo>
                    <a:cubicBezTo>
                      <a:pt x="102" y="80"/>
                      <a:pt x="105" y="74"/>
                      <a:pt x="106" y="67"/>
                    </a:cubicBezTo>
                    <a:lnTo>
                      <a:pt x="117" y="67"/>
                    </a:lnTo>
                    <a:close/>
                    <a:moveTo>
                      <a:pt x="58" y="88"/>
                    </a:moveTo>
                    <a:cubicBezTo>
                      <a:pt x="42" y="88"/>
                      <a:pt x="28" y="75"/>
                      <a:pt x="28" y="58"/>
                    </a:cubicBezTo>
                    <a:cubicBezTo>
                      <a:pt x="28" y="41"/>
                      <a:pt x="42" y="28"/>
                      <a:pt x="58" y="28"/>
                    </a:cubicBezTo>
                    <a:cubicBezTo>
                      <a:pt x="75" y="28"/>
                      <a:pt x="89" y="41"/>
                      <a:pt x="89" y="58"/>
                    </a:cubicBezTo>
                    <a:cubicBezTo>
                      <a:pt x="89" y="75"/>
                      <a:pt x="75" y="88"/>
                      <a:pt x="58" y="8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5"/>
              <p:cNvSpPr>
                <a:spLocks noEditPoints="1"/>
              </p:cNvSpPr>
              <p:nvPr/>
            </p:nvSpPr>
            <p:spPr bwMode="auto">
              <a:xfrm>
                <a:off x="1059" y="2259"/>
                <a:ext cx="217" cy="220"/>
              </a:xfrm>
              <a:custGeom>
                <a:avLst/>
                <a:gdLst>
                  <a:gd name="T0" fmla="*/ 90 w 91"/>
                  <a:gd name="T1" fmla="*/ 42 h 92"/>
                  <a:gd name="T2" fmla="*/ 88 w 91"/>
                  <a:gd name="T3" fmla="*/ 45 h 92"/>
                  <a:gd name="T4" fmla="*/ 91 w 91"/>
                  <a:gd name="T5" fmla="*/ 44 h 92"/>
                  <a:gd name="T6" fmla="*/ 90 w 91"/>
                  <a:gd name="T7" fmla="*/ 42 h 92"/>
                  <a:gd name="T8" fmla="*/ 80 w 91"/>
                  <a:gd name="T9" fmla="*/ 57 h 92"/>
                  <a:gd name="T10" fmla="*/ 81 w 91"/>
                  <a:gd name="T11" fmla="*/ 51 h 92"/>
                  <a:gd name="T12" fmla="*/ 73 w 91"/>
                  <a:gd name="T13" fmla="*/ 56 h 92"/>
                  <a:gd name="T14" fmla="*/ 61 w 91"/>
                  <a:gd name="T15" fmla="*/ 56 h 92"/>
                  <a:gd name="T16" fmla="*/ 35 w 91"/>
                  <a:gd name="T17" fmla="*/ 62 h 92"/>
                  <a:gd name="T18" fmla="*/ 28 w 91"/>
                  <a:gd name="T19" fmla="*/ 36 h 92"/>
                  <a:gd name="T20" fmla="*/ 54 w 91"/>
                  <a:gd name="T21" fmla="*/ 29 h 92"/>
                  <a:gd name="T22" fmla="*/ 66 w 91"/>
                  <a:gd name="T23" fmla="*/ 6 h 92"/>
                  <a:gd name="T24" fmla="*/ 60 w 91"/>
                  <a:gd name="T25" fmla="*/ 3 h 92"/>
                  <a:gd name="T26" fmla="*/ 56 w 91"/>
                  <a:gd name="T27" fmla="*/ 10 h 92"/>
                  <a:gd name="T28" fmla="*/ 45 w 91"/>
                  <a:gd name="T29" fmla="*/ 9 h 92"/>
                  <a:gd name="T30" fmla="*/ 43 w 91"/>
                  <a:gd name="T31" fmla="*/ 0 h 92"/>
                  <a:gd name="T32" fmla="*/ 37 w 91"/>
                  <a:gd name="T33" fmla="*/ 1 h 92"/>
                  <a:gd name="T34" fmla="*/ 27 w 91"/>
                  <a:gd name="T35" fmla="*/ 9 h 92"/>
                  <a:gd name="T36" fmla="*/ 27 w 91"/>
                  <a:gd name="T37" fmla="*/ 13 h 92"/>
                  <a:gd name="T38" fmla="*/ 19 w 91"/>
                  <a:gd name="T39" fmla="*/ 19 h 92"/>
                  <a:gd name="T40" fmla="*/ 15 w 91"/>
                  <a:gd name="T41" fmla="*/ 17 h 92"/>
                  <a:gd name="T42" fmla="*/ 15 w 91"/>
                  <a:gd name="T43" fmla="*/ 20 h 92"/>
                  <a:gd name="T44" fmla="*/ 9 w 91"/>
                  <a:gd name="T45" fmla="*/ 30 h 92"/>
                  <a:gd name="T46" fmla="*/ 8 w 91"/>
                  <a:gd name="T47" fmla="*/ 34 h 92"/>
                  <a:gd name="T48" fmla="*/ 9 w 91"/>
                  <a:gd name="T49" fmla="*/ 35 h 92"/>
                  <a:gd name="T50" fmla="*/ 8 w 91"/>
                  <a:gd name="T51" fmla="*/ 45 h 92"/>
                  <a:gd name="T52" fmla="*/ 5 w 91"/>
                  <a:gd name="T53" fmla="*/ 46 h 92"/>
                  <a:gd name="T54" fmla="*/ 0 w 91"/>
                  <a:gd name="T55" fmla="*/ 54 h 92"/>
                  <a:gd name="T56" fmla="*/ 3 w 91"/>
                  <a:gd name="T57" fmla="*/ 65 h 92"/>
                  <a:gd name="T58" fmla="*/ 12 w 91"/>
                  <a:gd name="T59" fmla="*/ 63 h 92"/>
                  <a:gd name="T60" fmla="*/ 18 w 91"/>
                  <a:gd name="T61" fmla="*/ 72 h 92"/>
                  <a:gd name="T62" fmla="*/ 13 w 91"/>
                  <a:gd name="T63" fmla="*/ 79 h 92"/>
                  <a:gd name="T64" fmla="*/ 29 w 91"/>
                  <a:gd name="T65" fmla="*/ 89 h 92"/>
                  <a:gd name="T66" fmla="*/ 34 w 91"/>
                  <a:gd name="T67" fmla="*/ 81 h 92"/>
                  <a:gd name="T68" fmla="*/ 44 w 91"/>
                  <a:gd name="T69" fmla="*/ 83 h 92"/>
                  <a:gd name="T70" fmla="*/ 46 w 91"/>
                  <a:gd name="T71" fmla="*/ 92 h 92"/>
                  <a:gd name="T72" fmla="*/ 64 w 91"/>
                  <a:gd name="T73" fmla="*/ 88 h 92"/>
                  <a:gd name="T74" fmla="*/ 62 w 91"/>
                  <a:gd name="T75" fmla="*/ 79 h 92"/>
                  <a:gd name="T76" fmla="*/ 71 w 91"/>
                  <a:gd name="T77" fmla="*/ 72 h 92"/>
                  <a:gd name="T78" fmla="*/ 78 w 91"/>
                  <a:gd name="T79" fmla="*/ 77 h 92"/>
                  <a:gd name="T80" fmla="*/ 88 w 91"/>
                  <a:gd name="T81" fmla="*/ 62 h 92"/>
                  <a:gd name="T82" fmla="*/ 80 w 91"/>
                  <a:gd name="T83" fmla="*/ 5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1" h="92">
                    <a:moveTo>
                      <a:pt x="90" y="42"/>
                    </a:moveTo>
                    <a:cubicBezTo>
                      <a:pt x="89" y="43"/>
                      <a:pt x="89" y="44"/>
                      <a:pt x="88" y="45"/>
                    </a:cubicBezTo>
                    <a:cubicBezTo>
                      <a:pt x="91" y="44"/>
                      <a:pt x="91" y="44"/>
                      <a:pt x="91" y="44"/>
                    </a:cubicBezTo>
                    <a:lnTo>
                      <a:pt x="90" y="42"/>
                    </a:lnTo>
                    <a:close/>
                    <a:moveTo>
                      <a:pt x="80" y="57"/>
                    </a:moveTo>
                    <a:cubicBezTo>
                      <a:pt x="81" y="55"/>
                      <a:pt x="81" y="53"/>
                      <a:pt x="81" y="51"/>
                    </a:cubicBezTo>
                    <a:cubicBezTo>
                      <a:pt x="79" y="54"/>
                      <a:pt x="76" y="55"/>
                      <a:pt x="73" y="56"/>
                    </a:cubicBezTo>
                    <a:cubicBezTo>
                      <a:pt x="69" y="58"/>
                      <a:pt x="64" y="58"/>
                      <a:pt x="61" y="56"/>
                    </a:cubicBezTo>
                    <a:cubicBezTo>
                      <a:pt x="55" y="65"/>
                      <a:pt x="44" y="67"/>
                      <a:pt x="35" y="62"/>
                    </a:cubicBezTo>
                    <a:cubicBezTo>
                      <a:pt x="26" y="57"/>
                      <a:pt x="23" y="45"/>
                      <a:pt x="28" y="36"/>
                    </a:cubicBezTo>
                    <a:cubicBezTo>
                      <a:pt x="34" y="27"/>
                      <a:pt x="45" y="25"/>
                      <a:pt x="54" y="29"/>
                    </a:cubicBezTo>
                    <a:cubicBezTo>
                      <a:pt x="56" y="21"/>
                      <a:pt x="62" y="13"/>
                      <a:pt x="66" y="6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52" y="9"/>
                      <a:pt x="49" y="9"/>
                      <a:pt x="45" y="9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4" y="4"/>
                      <a:pt x="31" y="7"/>
                      <a:pt x="27" y="9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4" y="15"/>
                      <a:pt x="21" y="17"/>
                      <a:pt x="19" y="19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5" y="19"/>
                      <a:pt x="15" y="20"/>
                    </a:cubicBezTo>
                    <a:cubicBezTo>
                      <a:pt x="14" y="24"/>
                      <a:pt x="12" y="28"/>
                      <a:pt x="9" y="30"/>
                    </a:cubicBezTo>
                    <a:cubicBezTo>
                      <a:pt x="9" y="32"/>
                      <a:pt x="8" y="33"/>
                      <a:pt x="8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42"/>
                      <a:pt x="8" y="45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4" y="49"/>
                      <a:pt x="2" y="52"/>
                      <a:pt x="0" y="5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3" y="66"/>
                      <a:pt x="16" y="69"/>
                      <a:pt x="18" y="72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37" y="82"/>
                      <a:pt x="41" y="83"/>
                      <a:pt x="44" y="83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79"/>
                      <a:pt x="62" y="79"/>
                      <a:pt x="62" y="79"/>
                    </a:cubicBezTo>
                    <a:cubicBezTo>
                      <a:pt x="65" y="77"/>
                      <a:pt x="68" y="75"/>
                      <a:pt x="71" y="72"/>
                    </a:cubicBezTo>
                    <a:cubicBezTo>
                      <a:pt x="78" y="77"/>
                      <a:pt x="78" y="77"/>
                      <a:pt x="78" y="77"/>
                    </a:cubicBezTo>
                    <a:cubicBezTo>
                      <a:pt x="88" y="62"/>
                      <a:pt x="88" y="62"/>
                      <a:pt x="88" y="62"/>
                    </a:cubicBezTo>
                    <a:lnTo>
                      <a:pt x="80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6"/>
              <p:cNvSpPr>
                <a:spLocks/>
              </p:cNvSpPr>
              <p:nvPr/>
            </p:nvSpPr>
            <p:spPr bwMode="auto">
              <a:xfrm>
                <a:off x="1014" y="2014"/>
                <a:ext cx="460" cy="389"/>
              </a:xfrm>
              <a:custGeom>
                <a:avLst/>
                <a:gdLst>
                  <a:gd name="T0" fmla="*/ 193 w 193"/>
                  <a:gd name="T1" fmla="*/ 50 h 163"/>
                  <a:gd name="T2" fmla="*/ 160 w 193"/>
                  <a:gd name="T3" fmla="*/ 69 h 163"/>
                  <a:gd name="T4" fmla="*/ 119 w 193"/>
                  <a:gd name="T5" fmla="*/ 115 h 163"/>
                  <a:gd name="T6" fmla="*/ 81 w 193"/>
                  <a:gd name="T7" fmla="*/ 153 h 163"/>
                  <a:gd name="T8" fmla="*/ 91 w 193"/>
                  <a:gd name="T9" fmla="*/ 110 h 163"/>
                  <a:gd name="T10" fmla="*/ 94 w 193"/>
                  <a:gd name="T11" fmla="*/ 89 h 163"/>
                  <a:gd name="T12" fmla="*/ 56 w 193"/>
                  <a:gd name="T13" fmla="*/ 97 h 163"/>
                  <a:gd name="T14" fmla="*/ 30 w 193"/>
                  <a:gd name="T15" fmla="*/ 111 h 163"/>
                  <a:gd name="T16" fmla="*/ 22 w 193"/>
                  <a:gd name="T17" fmla="*/ 130 h 163"/>
                  <a:gd name="T18" fmla="*/ 11 w 193"/>
                  <a:gd name="T19" fmla="*/ 156 h 163"/>
                  <a:gd name="T20" fmla="*/ 2 w 193"/>
                  <a:gd name="T21" fmla="*/ 149 h 163"/>
                  <a:gd name="T22" fmla="*/ 5 w 193"/>
                  <a:gd name="T23" fmla="*/ 126 h 163"/>
                  <a:gd name="T24" fmla="*/ 10 w 193"/>
                  <a:gd name="T25" fmla="*/ 99 h 163"/>
                  <a:gd name="T26" fmla="*/ 46 w 193"/>
                  <a:gd name="T27" fmla="*/ 71 h 163"/>
                  <a:gd name="T28" fmla="*/ 64 w 193"/>
                  <a:gd name="T29" fmla="*/ 55 h 163"/>
                  <a:gd name="T30" fmla="*/ 92 w 193"/>
                  <a:gd name="T31" fmla="*/ 44 h 163"/>
                  <a:gd name="T32" fmla="*/ 137 w 193"/>
                  <a:gd name="T33" fmla="*/ 19 h 163"/>
                  <a:gd name="T34" fmla="*/ 175 w 193"/>
                  <a:gd name="T35" fmla="*/ 0 h 163"/>
                  <a:gd name="T36" fmla="*/ 193 w 193"/>
                  <a:gd name="T37" fmla="*/ 5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3" h="163">
                    <a:moveTo>
                      <a:pt x="193" y="50"/>
                    </a:moveTo>
                    <a:cubicBezTo>
                      <a:pt x="177" y="50"/>
                      <a:pt x="161" y="57"/>
                      <a:pt x="160" y="69"/>
                    </a:cubicBezTo>
                    <a:cubicBezTo>
                      <a:pt x="158" y="81"/>
                      <a:pt x="128" y="106"/>
                      <a:pt x="119" y="115"/>
                    </a:cubicBezTo>
                    <a:cubicBezTo>
                      <a:pt x="114" y="129"/>
                      <a:pt x="96" y="163"/>
                      <a:pt x="81" y="153"/>
                    </a:cubicBezTo>
                    <a:cubicBezTo>
                      <a:pt x="66" y="144"/>
                      <a:pt x="89" y="114"/>
                      <a:pt x="91" y="110"/>
                    </a:cubicBezTo>
                    <a:cubicBezTo>
                      <a:pt x="98" y="100"/>
                      <a:pt x="100" y="94"/>
                      <a:pt x="94" y="89"/>
                    </a:cubicBezTo>
                    <a:cubicBezTo>
                      <a:pt x="89" y="84"/>
                      <a:pt x="69" y="100"/>
                      <a:pt x="56" y="97"/>
                    </a:cubicBezTo>
                    <a:cubicBezTo>
                      <a:pt x="50" y="103"/>
                      <a:pt x="37" y="114"/>
                      <a:pt x="30" y="111"/>
                    </a:cubicBezTo>
                    <a:cubicBezTo>
                      <a:pt x="30" y="116"/>
                      <a:pt x="28" y="129"/>
                      <a:pt x="22" y="130"/>
                    </a:cubicBezTo>
                    <a:cubicBezTo>
                      <a:pt x="23" y="135"/>
                      <a:pt x="20" y="154"/>
                      <a:pt x="11" y="156"/>
                    </a:cubicBezTo>
                    <a:cubicBezTo>
                      <a:pt x="2" y="157"/>
                      <a:pt x="0" y="154"/>
                      <a:pt x="2" y="149"/>
                    </a:cubicBezTo>
                    <a:cubicBezTo>
                      <a:pt x="3" y="145"/>
                      <a:pt x="3" y="132"/>
                      <a:pt x="5" y="126"/>
                    </a:cubicBezTo>
                    <a:cubicBezTo>
                      <a:pt x="7" y="120"/>
                      <a:pt x="8" y="105"/>
                      <a:pt x="10" y="99"/>
                    </a:cubicBezTo>
                    <a:cubicBezTo>
                      <a:pt x="12" y="94"/>
                      <a:pt x="42" y="75"/>
                      <a:pt x="46" y="71"/>
                    </a:cubicBezTo>
                    <a:cubicBezTo>
                      <a:pt x="50" y="66"/>
                      <a:pt x="62" y="58"/>
                      <a:pt x="64" y="55"/>
                    </a:cubicBezTo>
                    <a:cubicBezTo>
                      <a:pt x="66" y="53"/>
                      <a:pt x="85" y="47"/>
                      <a:pt x="92" y="44"/>
                    </a:cubicBezTo>
                    <a:cubicBezTo>
                      <a:pt x="98" y="40"/>
                      <a:pt x="124" y="22"/>
                      <a:pt x="137" y="19"/>
                    </a:cubicBezTo>
                    <a:cubicBezTo>
                      <a:pt x="151" y="16"/>
                      <a:pt x="160" y="9"/>
                      <a:pt x="175" y="0"/>
                    </a:cubicBezTo>
                    <a:lnTo>
                      <a:pt x="193" y="5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7"/>
              <p:cNvSpPr>
                <a:spLocks/>
              </p:cNvSpPr>
              <p:nvPr/>
            </p:nvSpPr>
            <p:spPr bwMode="auto">
              <a:xfrm>
                <a:off x="1419" y="1985"/>
                <a:ext cx="103" cy="160"/>
              </a:xfrm>
              <a:custGeom>
                <a:avLst/>
                <a:gdLst>
                  <a:gd name="T0" fmla="*/ 67 w 103"/>
                  <a:gd name="T1" fmla="*/ 0 h 160"/>
                  <a:gd name="T2" fmla="*/ 0 w 103"/>
                  <a:gd name="T3" fmla="*/ 26 h 160"/>
                  <a:gd name="T4" fmla="*/ 53 w 103"/>
                  <a:gd name="T5" fmla="*/ 160 h 160"/>
                  <a:gd name="T6" fmla="*/ 103 w 103"/>
                  <a:gd name="T7" fmla="*/ 143 h 160"/>
                  <a:gd name="T8" fmla="*/ 67 w 103"/>
                  <a:gd name="T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60">
                    <a:moveTo>
                      <a:pt x="67" y="0"/>
                    </a:moveTo>
                    <a:lnTo>
                      <a:pt x="0" y="26"/>
                    </a:lnTo>
                    <a:lnTo>
                      <a:pt x="53" y="160"/>
                    </a:lnTo>
                    <a:lnTo>
                      <a:pt x="103" y="143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8"/>
              <p:cNvSpPr>
                <a:spLocks/>
              </p:cNvSpPr>
              <p:nvPr/>
            </p:nvSpPr>
            <p:spPr bwMode="auto">
              <a:xfrm>
                <a:off x="1474" y="1961"/>
                <a:ext cx="150" cy="191"/>
              </a:xfrm>
              <a:custGeom>
                <a:avLst/>
                <a:gdLst>
                  <a:gd name="T0" fmla="*/ 26 w 63"/>
                  <a:gd name="T1" fmla="*/ 1 h 80"/>
                  <a:gd name="T2" fmla="*/ 0 w 63"/>
                  <a:gd name="T3" fmla="*/ 9 h 80"/>
                  <a:gd name="T4" fmla="*/ 21 w 63"/>
                  <a:gd name="T5" fmla="*/ 80 h 80"/>
                  <a:gd name="T6" fmla="*/ 56 w 63"/>
                  <a:gd name="T7" fmla="*/ 72 h 80"/>
                  <a:gd name="T8" fmla="*/ 58 w 63"/>
                  <a:gd name="T9" fmla="*/ 48 h 80"/>
                  <a:gd name="T10" fmla="*/ 39 w 63"/>
                  <a:gd name="T11" fmla="*/ 31 h 80"/>
                  <a:gd name="T12" fmla="*/ 46 w 63"/>
                  <a:gd name="T13" fmla="*/ 8 h 80"/>
                  <a:gd name="T14" fmla="*/ 26 w 63"/>
                  <a:gd name="T15" fmla="*/ 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80">
                    <a:moveTo>
                      <a:pt x="26" y="1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72"/>
                      <a:pt x="63" y="56"/>
                      <a:pt x="58" y="48"/>
                    </a:cubicBezTo>
                    <a:cubicBezTo>
                      <a:pt x="53" y="40"/>
                      <a:pt x="41" y="40"/>
                      <a:pt x="39" y="31"/>
                    </a:cubicBezTo>
                    <a:cubicBezTo>
                      <a:pt x="37" y="22"/>
                      <a:pt x="48" y="16"/>
                      <a:pt x="46" y="8"/>
                    </a:cubicBezTo>
                    <a:cubicBezTo>
                      <a:pt x="43" y="0"/>
                      <a:pt x="35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Group 21"/>
            <p:cNvGrpSpPr>
              <a:grpSpLocks noChangeAspect="1"/>
            </p:cNvGrpSpPr>
            <p:nvPr/>
          </p:nvGrpSpPr>
          <p:grpSpPr bwMode="auto">
            <a:xfrm>
              <a:off x="4567282" y="3975271"/>
              <a:ext cx="739106" cy="258527"/>
              <a:chOff x="4095" y="2571"/>
              <a:chExt cx="1155" cy="404"/>
            </a:xfrm>
            <a:solidFill>
              <a:srgbClr val="E87071"/>
            </a:solidFill>
          </p:grpSpPr>
          <p:sp>
            <p:nvSpPr>
              <p:cNvPr id="95" name="Freeform 22"/>
              <p:cNvSpPr>
                <a:spLocks noEditPoints="1"/>
              </p:cNvSpPr>
              <p:nvPr/>
            </p:nvSpPr>
            <p:spPr bwMode="auto">
              <a:xfrm>
                <a:off x="4741" y="2730"/>
                <a:ext cx="242" cy="245"/>
              </a:xfrm>
              <a:custGeom>
                <a:avLst/>
                <a:gdLst>
                  <a:gd name="T0" fmla="*/ 31 w 102"/>
                  <a:gd name="T1" fmla="*/ 65 h 102"/>
                  <a:gd name="T2" fmla="*/ 11 w 102"/>
                  <a:gd name="T3" fmla="*/ 66 h 102"/>
                  <a:gd name="T4" fmla="*/ 8 w 102"/>
                  <a:gd name="T5" fmla="*/ 70 h 102"/>
                  <a:gd name="T6" fmla="*/ 0 w 102"/>
                  <a:gd name="T7" fmla="*/ 79 h 102"/>
                  <a:gd name="T8" fmla="*/ 11 w 102"/>
                  <a:gd name="T9" fmla="*/ 87 h 102"/>
                  <a:gd name="T10" fmla="*/ 36 w 102"/>
                  <a:gd name="T11" fmla="*/ 66 h 102"/>
                  <a:gd name="T12" fmla="*/ 31 w 102"/>
                  <a:gd name="T13" fmla="*/ 65 h 102"/>
                  <a:gd name="T14" fmla="*/ 33 w 102"/>
                  <a:gd name="T15" fmla="*/ 87 h 102"/>
                  <a:gd name="T16" fmla="*/ 43 w 102"/>
                  <a:gd name="T17" fmla="*/ 102 h 102"/>
                  <a:gd name="T18" fmla="*/ 70 w 102"/>
                  <a:gd name="T19" fmla="*/ 77 h 102"/>
                  <a:gd name="T20" fmla="*/ 70 w 102"/>
                  <a:gd name="T21" fmla="*/ 77 h 102"/>
                  <a:gd name="T22" fmla="*/ 43 w 102"/>
                  <a:gd name="T23" fmla="*/ 67 h 102"/>
                  <a:gd name="T24" fmla="*/ 33 w 102"/>
                  <a:gd name="T25" fmla="*/ 87 h 102"/>
                  <a:gd name="T26" fmla="*/ 76 w 102"/>
                  <a:gd name="T27" fmla="*/ 80 h 102"/>
                  <a:gd name="T28" fmla="*/ 74 w 102"/>
                  <a:gd name="T29" fmla="*/ 84 h 102"/>
                  <a:gd name="T30" fmla="*/ 84 w 102"/>
                  <a:gd name="T31" fmla="*/ 99 h 102"/>
                  <a:gd name="T32" fmla="*/ 102 w 102"/>
                  <a:gd name="T33" fmla="*/ 89 h 102"/>
                  <a:gd name="T34" fmla="*/ 76 w 102"/>
                  <a:gd name="T35" fmla="*/ 80 h 102"/>
                  <a:gd name="T36" fmla="*/ 68 w 102"/>
                  <a:gd name="T37" fmla="*/ 3 h 102"/>
                  <a:gd name="T38" fmla="*/ 38 w 102"/>
                  <a:gd name="T39" fmla="*/ 2 h 102"/>
                  <a:gd name="T40" fmla="*/ 32 w 102"/>
                  <a:gd name="T41" fmla="*/ 13 h 102"/>
                  <a:gd name="T42" fmla="*/ 46 w 102"/>
                  <a:gd name="T43" fmla="*/ 14 h 102"/>
                  <a:gd name="T44" fmla="*/ 70 w 102"/>
                  <a:gd name="T45" fmla="*/ 8 h 102"/>
                  <a:gd name="T46" fmla="*/ 70 w 102"/>
                  <a:gd name="T47" fmla="*/ 6 h 102"/>
                  <a:gd name="T48" fmla="*/ 68 w 102"/>
                  <a:gd name="T49" fmla="*/ 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2" h="102">
                    <a:moveTo>
                      <a:pt x="31" y="65"/>
                    </a:moveTo>
                    <a:cubicBezTo>
                      <a:pt x="24" y="65"/>
                      <a:pt x="17" y="65"/>
                      <a:pt x="11" y="66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6" y="73"/>
                      <a:pt x="3" y="76"/>
                      <a:pt x="0" y="79"/>
                    </a:cubicBezTo>
                    <a:cubicBezTo>
                      <a:pt x="2" y="83"/>
                      <a:pt x="5" y="87"/>
                      <a:pt x="11" y="87"/>
                    </a:cubicBezTo>
                    <a:cubicBezTo>
                      <a:pt x="21" y="87"/>
                      <a:pt x="28" y="79"/>
                      <a:pt x="36" y="66"/>
                    </a:cubicBezTo>
                    <a:cubicBezTo>
                      <a:pt x="34" y="65"/>
                      <a:pt x="33" y="65"/>
                      <a:pt x="31" y="65"/>
                    </a:cubicBezTo>
                    <a:close/>
                    <a:moveTo>
                      <a:pt x="33" y="87"/>
                    </a:moveTo>
                    <a:cubicBezTo>
                      <a:pt x="30" y="92"/>
                      <a:pt x="34" y="102"/>
                      <a:pt x="43" y="102"/>
                    </a:cubicBezTo>
                    <a:cubicBezTo>
                      <a:pt x="53" y="102"/>
                      <a:pt x="61" y="93"/>
                      <a:pt x="70" y="77"/>
                    </a:cubicBezTo>
                    <a:cubicBezTo>
                      <a:pt x="70" y="77"/>
                      <a:pt x="70" y="77"/>
                      <a:pt x="70" y="77"/>
                    </a:cubicBezTo>
                    <a:cubicBezTo>
                      <a:pt x="60" y="73"/>
                      <a:pt x="50" y="70"/>
                      <a:pt x="43" y="67"/>
                    </a:cubicBezTo>
                    <a:cubicBezTo>
                      <a:pt x="38" y="76"/>
                      <a:pt x="34" y="84"/>
                      <a:pt x="33" y="87"/>
                    </a:cubicBezTo>
                    <a:close/>
                    <a:moveTo>
                      <a:pt x="76" y="80"/>
                    </a:moveTo>
                    <a:cubicBezTo>
                      <a:pt x="76" y="81"/>
                      <a:pt x="75" y="83"/>
                      <a:pt x="74" y="84"/>
                    </a:cubicBezTo>
                    <a:cubicBezTo>
                      <a:pt x="71" y="89"/>
                      <a:pt x="75" y="99"/>
                      <a:pt x="84" y="99"/>
                    </a:cubicBezTo>
                    <a:cubicBezTo>
                      <a:pt x="91" y="99"/>
                      <a:pt x="96" y="95"/>
                      <a:pt x="102" y="89"/>
                    </a:cubicBezTo>
                    <a:cubicBezTo>
                      <a:pt x="93" y="86"/>
                      <a:pt x="85" y="83"/>
                      <a:pt x="76" y="80"/>
                    </a:cubicBezTo>
                    <a:close/>
                    <a:moveTo>
                      <a:pt x="68" y="3"/>
                    </a:moveTo>
                    <a:cubicBezTo>
                      <a:pt x="62" y="0"/>
                      <a:pt x="52" y="0"/>
                      <a:pt x="38" y="2"/>
                    </a:cubicBezTo>
                    <a:cubicBezTo>
                      <a:pt x="36" y="6"/>
                      <a:pt x="34" y="10"/>
                      <a:pt x="32" y="13"/>
                    </a:cubicBezTo>
                    <a:cubicBezTo>
                      <a:pt x="36" y="14"/>
                      <a:pt x="41" y="14"/>
                      <a:pt x="46" y="14"/>
                    </a:cubicBezTo>
                    <a:cubicBezTo>
                      <a:pt x="61" y="14"/>
                      <a:pt x="68" y="11"/>
                      <a:pt x="70" y="8"/>
                    </a:cubicBezTo>
                    <a:cubicBezTo>
                      <a:pt x="70" y="8"/>
                      <a:pt x="71" y="8"/>
                      <a:pt x="70" y="6"/>
                    </a:cubicBezTo>
                    <a:cubicBezTo>
                      <a:pt x="70" y="4"/>
                      <a:pt x="69" y="3"/>
                      <a:pt x="6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23"/>
              <p:cNvSpPr>
                <a:spLocks/>
              </p:cNvSpPr>
              <p:nvPr/>
            </p:nvSpPr>
            <p:spPr bwMode="auto">
              <a:xfrm>
                <a:off x="4095" y="2706"/>
                <a:ext cx="648" cy="236"/>
              </a:xfrm>
              <a:custGeom>
                <a:avLst/>
                <a:gdLst>
                  <a:gd name="T0" fmla="*/ 267 w 273"/>
                  <a:gd name="T1" fmla="*/ 76 h 98"/>
                  <a:gd name="T2" fmla="*/ 259 w 273"/>
                  <a:gd name="T3" fmla="*/ 75 h 98"/>
                  <a:gd name="T4" fmla="*/ 232 w 273"/>
                  <a:gd name="T5" fmla="*/ 87 h 98"/>
                  <a:gd name="T6" fmla="*/ 194 w 273"/>
                  <a:gd name="T7" fmla="*/ 49 h 98"/>
                  <a:gd name="T8" fmla="*/ 232 w 273"/>
                  <a:gd name="T9" fmla="*/ 11 h 98"/>
                  <a:gd name="T10" fmla="*/ 259 w 273"/>
                  <a:gd name="T11" fmla="*/ 23 h 98"/>
                  <a:gd name="T12" fmla="*/ 270 w 273"/>
                  <a:gd name="T13" fmla="*/ 21 h 98"/>
                  <a:gd name="T14" fmla="*/ 273 w 273"/>
                  <a:gd name="T15" fmla="*/ 21 h 98"/>
                  <a:gd name="T16" fmla="*/ 232 w 273"/>
                  <a:gd name="T17" fmla="*/ 0 h 98"/>
                  <a:gd name="T18" fmla="*/ 183 w 273"/>
                  <a:gd name="T19" fmla="*/ 43 h 98"/>
                  <a:gd name="T20" fmla="*/ 90 w 273"/>
                  <a:gd name="T21" fmla="*/ 43 h 98"/>
                  <a:gd name="T22" fmla="*/ 90 w 273"/>
                  <a:gd name="T23" fmla="*/ 12 h 98"/>
                  <a:gd name="T24" fmla="*/ 79 w 273"/>
                  <a:gd name="T25" fmla="*/ 12 h 98"/>
                  <a:gd name="T26" fmla="*/ 79 w 273"/>
                  <a:gd name="T27" fmla="*/ 34 h 98"/>
                  <a:gd name="T28" fmla="*/ 69 w 273"/>
                  <a:gd name="T29" fmla="*/ 34 h 98"/>
                  <a:gd name="T30" fmla="*/ 69 w 273"/>
                  <a:gd name="T31" fmla="*/ 24 h 98"/>
                  <a:gd name="T32" fmla="*/ 52 w 273"/>
                  <a:gd name="T33" fmla="*/ 24 h 98"/>
                  <a:gd name="T34" fmla="*/ 52 w 273"/>
                  <a:gd name="T35" fmla="*/ 43 h 98"/>
                  <a:gd name="T36" fmla="*/ 44 w 273"/>
                  <a:gd name="T37" fmla="*/ 43 h 98"/>
                  <a:gd name="T38" fmla="*/ 44 w 273"/>
                  <a:gd name="T39" fmla="*/ 13 h 98"/>
                  <a:gd name="T40" fmla="*/ 24 w 273"/>
                  <a:gd name="T41" fmla="*/ 13 h 98"/>
                  <a:gd name="T42" fmla="*/ 24 w 273"/>
                  <a:gd name="T43" fmla="*/ 43 h 98"/>
                  <a:gd name="T44" fmla="*/ 6 w 273"/>
                  <a:gd name="T45" fmla="*/ 43 h 98"/>
                  <a:gd name="T46" fmla="*/ 0 w 273"/>
                  <a:gd name="T47" fmla="*/ 49 h 98"/>
                  <a:gd name="T48" fmla="*/ 6 w 273"/>
                  <a:gd name="T49" fmla="*/ 55 h 98"/>
                  <a:gd name="T50" fmla="*/ 24 w 273"/>
                  <a:gd name="T51" fmla="*/ 55 h 98"/>
                  <a:gd name="T52" fmla="*/ 24 w 273"/>
                  <a:gd name="T53" fmla="*/ 81 h 98"/>
                  <a:gd name="T54" fmla="*/ 44 w 273"/>
                  <a:gd name="T55" fmla="*/ 81 h 98"/>
                  <a:gd name="T56" fmla="*/ 44 w 273"/>
                  <a:gd name="T57" fmla="*/ 71 h 98"/>
                  <a:gd name="T58" fmla="*/ 54 w 273"/>
                  <a:gd name="T59" fmla="*/ 71 h 98"/>
                  <a:gd name="T60" fmla="*/ 54 w 273"/>
                  <a:gd name="T61" fmla="*/ 77 h 98"/>
                  <a:gd name="T62" fmla="*/ 65 w 273"/>
                  <a:gd name="T63" fmla="*/ 77 h 98"/>
                  <a:gd name="T64" fmla="*/ 65 w 273"/>
                  <a:gd name="T65" fmla="*/ 61 h 98"/>
                  <a:gd name="T66" fmla="*/ 76 w 273"/>
                  <a:gd name="T67" fmla="*/ 61 h 98"/>
                  <a:gd name="T68" fmla="*/ 76 w 273"/>
                  <a:gd name="T69" fmla="*/ 83 h 98"/>
                  <a:gd name="T70" fmla="*/ 93 w 273"/>
                  <a:gd name="T71" fmla="*/ 83 h 98"/>
                  <a:gd name="T72" fmla="*/ 93 w 273"/>
                  <a:gd name="T73" fmla="*/ 55 h 98"/>
                  <a:gd name="T74" fmla="*/ 183 w 273"/>
                  <a:gd name="T75" fmla="*/ 55 h 98"/>
                  <a:gd name="T76" fmla="*/ 232 w 273"/>
                  <a:gd name="T77" fmla="*/ 98 h 98"/>
                  <a:gd name="T78" fmla="*/ 273 w 273"/>
                  <a:gd name="T79" fmla="*/ 76 h 98"/>
                  <a:gd name="T80" fmla="*/ 267 w 273"/>
                  <a:gd name="T81" fmla="*/ 7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3" h="98">
                    <a:moveTo>
                      <a:pt x="267" y="76"/>
                    </a:moveTo>
                    <a:cubicBezTo>
                      <a:pt x="264" y="76"/>
                      <a:pt x="262" y="76"/>
                      <a:pt x="259" y="75"/>
                    </a:cubicBezTo>
                    <a:cubicBezTo>
                      <a:pt x="252" y="82"/>
                      <a:pt x="242" y="87"/>
                      <a:pt x="232" y="87"/>
                    </a:cubicBezTo>
                    <a:cubicBezTo>
                      <a:pt x="211" y="87"/>
                      <a:pt x="194" y="70"/>
                      <a:pt x="194" y="49"/>
                    </a:cubicBezTo>
                    <a:cubicBezTo>
                      <a:pt x="194" y="28"/>
                      <a:pt x="211" y="11"/>
                      <a:pt x="232" y="11"/>
                    </a:cubicBezTo>
                    <a:cubicBezTo>
                      <a:pt x="242" y="11"/>
                      <a:pt x="252" y="15"/>
                      <a:pt x="259" y="23"/>
                    </a:cubicBezTo>
                    <a:cubicBezTo>
                      <a:pt x="263" y="22"/>
                      <a:pt x="267" y="21"/>
                      <a:pt x="270" y="21"/>
                    </a:cubicBezTo>
                    <a:cubicBezTo>
                      <a:pt x="270" y="21"/>
                      <a:pt x="271" y="21"/>
                      <a:pt x="273" y="21"/>
                    </a:cubicBezTo>
                    <a:cubicBezTo>
                      <a:pt x="264" y="8"/>
                      <a:pt x="249" y="0"/>
                      <a:pt x="232" y="0"/>
                    </a:cubicBezTo>
                    <a:cubicBezTo>
                      <a:pt x="206" y="0"/>
                      <a:pt x="186" y="19"/>
                      <a:pt x="183" y="43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90" y="12"/>
                      <a:pt x="90" y="12"/>
                      <a:pt x="90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3" y="43"/>
                      <a:pt x="0" y="46"/>
                      <a:pt x="0" y="49"/>
                    </a:cubicBezTo>
                    <a:cubicBezTo>
                      <a:pt x="0" y="52"/>
                      <a:pt x="3" y="55"/>
                      <a:pt x="6" y="55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44" y="81"/>
                      <a:pt x="44" y="81"/>
                      <a:pt x="44" y="8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65" y="77"/>
                      <a:pt x="65" y="77"/>
                      <a:pt x="65" y="77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76" y="61"/>
                      <a:pt x="76" y="61"/>
                      <a:pt x="76" y="61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93" y="83"/>
                      <a:pt x="93" y="83"/>
                      <a:pt x="93" y="83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183" y="55"/>
                      <a:pt x="183" y="55"/>
                      <a:pt x="183" y="55"/>
                    </a:cubicBezTo>
                    <a:cubicBezTo>
                      <a:pt x="186" y="79"/>
                      <a:pt x="206" y="98"/>
                      <a:pt x="232" y="98"/>
                    </a:cubicBezTo>
                    <a:cubicBezTo>
                      <a:pt x="249" y="98"/>
                      <a:pt x="264" y="89"/>
                      <a:pt x="273" y="76"/>
                    </a:cubicBezTo>
                    <a:lnTo>
                      <a:pt x="267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24"/>
              <p:cNvSpPr>
                <a:spLocks noEditPoints="1"/>
              </p:cNvSpPr>
              <p:nvPr/>
            </p:nvSpPr>
            <p:spPr bwMode="auto">
              <a:xfrm>
                <a:off x="4594" y="2571"/>
                <a:ext cx="656" cy="380"/>
              </a:xfrm>
              <a:custGeom>
                <a:avLst/>
                <a:gdLst>
                  <a:gd name="T0" fmla="*/ 22 w 276"/>
                  <a:gd name="T1" fmla="*/ 75 h 158"/>
                  <a:gd name="T2" fmla="*/ 0 w 276"/>
                  <a:gd name="T3" fmla="*/ 84 h 158"/>
                  <a:gd name="T4" fmla="*/ 4 w 276"/>
                  <a:gd name="T5" fmla="*/ 95 h 158"/>
                  <a:gd name="T6" fmla="*/ 40 w 276"/>
                  <a:gd name="T7" fmla="*/ 81 h 158"/>
                  <a:gd name="T8" fmla="*/ 22 w 276"/>
                  <a:gd name="T9" fmla="*/ 75 h 158"/>
                  <a:gd name="T10" fmla="*/ 252 w 276"/>
                  <a:gd name="T11" fmla="*/ 68 h 158"/>
                  <a:gd name="T12" fmla="*/ 151 w 276"/>
                  <a:gd name="T13" fmla="*/ 0 h 158"/>
                  <a:gd name="T14" fmla="*/ 51 w 276"/>
                  <a:gd name="T15" fmla="*/ 41 h 158"/>
                  <a:gd name="T16" fmla="*/ 36 w 276"/>
                  <a:gd name="T17" fmla="*/ 50 h 158"/>
                  <a:gd name="T18" fmla="*/ 67 w 276"/>
                  <a:gd name="T19" fmla="*/ 70 h 158"/>
                  <a:gd name="T20" fmla="*/ 140 w 276"/>
                  <a:gd name="T21" fmla="*/ 70 h 158"/>
                  <a:gd name="T22" fmla="*/ 108 w 276"/>
                  <a:gd name="T23" fmla="*/ 88 h 158"/>
                  <a:gd name="T24" fmla="*/ 60 w 276"/>
                  <a:gd name="T25" fmla="*/ 85 h 158"/>
                  <a:gd name="T26" fmla="*/ 25 w 276"/>
                  <a:gd name="T27" fmla="*/ 107 h 158"/>
                  <a:gd name="T28" fmla="*/ 57 w 276"/>
                  <a:gd name="T29" fmla="*/ 124 h 158"/>
                  <a:gd name="T30" fmla="*/ 93 w 276"/>
                  <a:gd name="T31" fmla="*/ 123 h 158"/>
                  <a:gd name="T32" fmla="*/ 212 w 276"/>
                  <a:gd name="T33" fmla="*/ 158 h 158"/>
                  <a:gd name="T34" fmla="*/ 276 w 276"/>
                  <a:gd name="T35" fmla="*/ 133 h 158"/>
                  <a:gd name="T36" fmla="*/ 276 w 276"/>
                  <a:gd name="T37" fmla="*/ 61 h 158"/>
                  <a:gd name="T38" fmla="*/ 252 w 276"/>
                  <a:gd name="T39" fmla="*/ 6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6" h="158">
                    <a:moveTo>
                      <a:pt x="22" y="75"/>
                    </a:moveTo>
                    <a:cubicBezTo>
                      <a:pt x="13" y="75"/>
                      <a:pt x="6" y="78"/>
                      <a:pt x="0" y="84"/>
                    </a:cubicBezTo>
                    <a:cubicBezTo>
                      <a:pt x="0" y="88"/>
                      <a:pt x="1" y="91"/>
                      <a:pt x="4" y="95"/>
                    </a:cubicBezTo>
                    <a:cubicBezTo>
                      <a:pt x="12" y="102"/>
                      <a:pt x="29" y="89"/>
                      <a:pt x="40" y="81"/>
                    </a:cubicBezTo>
                    <a:cubicBezTo>
                      <a:pt x="35" y="77"/>
                      <a:pt x="28" y="75"/>
                      <a:pt x="22" y="75"/>
                    </a:cubicBezTo>
                    <a:close/>
                    <a:moveTo>
                      <a:pt x="252" y="68"/>
                    </a:moveTo>
                    <a:cubicBezTo>
                      <a:pt x="231" y="67"/>
                      <a:pt x="177" y="0"/>
                      <a:pt x="151" y="0"/>
                    </a:cubicBezTo>
                    <a:cubicBezTo>
                      <a:pt x="126" y="0"/>
                      <a:pt x="70" y="29"/>
                      <a:pt x="51" y="41"/>
                    </a:cubicBezTo>
                    <a:cubicBezTo>
                      <a:pt x="47" y="43"/>
                      <a:pt x="42" y="46"/>
                      <a:pt x="36" y="50"/>
                    </a:cubicBezTo>
                    <a:cubicBezTo>
                      <a:pt x="48" y="53"/>
                      <a:pt x="59" y="60"/>
                      <a:pt x="67" y="70"/>
                    </a:cubicBezTo>
                    <a:cubicBezTo>
                      <a:pt x="97" y="59"/>
                      <a:pt x="135" y="51"/>
                      <a:pt x="140" y="70"/>
                    </a:cubicBezTo>
                    <a:cubicBezTo>
                      <a:pt x="143" y="82"/>
                      <a:pt x="130" y="88"/>
                      <a:pt x="108" y="88"/>
                    </a:cubicBezTo>
                    <a:cubicBezTo>
                      <a:pt x="87" y="88"/>
                      <a:pt x="70" y="85"/>
                      <a:pt x="60" y="85"/>
                    </a:cubicBezTo>
                    <a:cubicBezTo>
                      <a:pt x="49" y="85"/>
                      <a:pt x="25" y="93"/>
                      <a:pt x="25" y="107"/>
                    </a:cubicBezTo>
                    <a:cubicBezTo>
                      <a:pt x="25" y="121"/>
                      <a:pt x="49" y="124"/>
                      <a:pt x="57" y="124"/>
                    </a:cubicBezTo>
                    <a:cubicBezTo>
                      <a:pt x="65" y="124"/>
                      <a:pt x="78" y="123"/>
                      <a:pt x="93" y="123"/>
                    </a:cubicBezTo>
                    <a:cubicBezTo>
                      <a:pt x="114" y="123"/>
                      <a:pt x="175" y="158"/>
                      <a:pt x="212" y="158"/>
                    </a:cubicBezTo>
                    <a:cubicBezTo>
                      <a:pt x="249" y="158"/>
                      <a:pt x="268" y="140"/>
                      <a:pt x="276" y="133"/>
                    </a:cubicBezTo>
                    <a:cubicBezTo>
                      <a:pt x="276" y="122"/>
                      <a:pt x="276" y="61"/>
                      <a:pt x="276" y="61"/>
                    </a:cubicBezTo>
                    <a:cubicBezTo>
                      <a:pt x="261" y="68"/>
                      <a:pt x="259" y="69"/>
                      <a:pt x="252" y="6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6" name="Group 27"/>
            <p:cNvGrpSpPr>
              <a:grpSpLocks noChangeAspect="1"/>
            </p:cNvGrpSpPr>
            <p:nvPr/>
          </p:nvGrpSpPr>
          <p:grpSpPr bwMode="auto">
            <a:xfrm>
              <a:off x="8868096" y="3812611"/>
              <a:ext cx="381960" cy="388640"/>
              <a:chOff x="4766" y="1799"/>
              <a:chExt cx="629" cy="640"/>
            </a:xfrm>
            <a:solidFill>
              <a:srgbClr val="663C77"/>
            </a:solidFill>
          </p:grpSpPr>
          <p:sp>
            <p:nvSpPr>
              <p:cNvPr id="91" name="Freeform 28"/>
              <p:cNvSpPr>
                <a:spLocks noEditPoints="1"/>
              </p:cNvSpPr>
              <p:nvPr/>
            </p:nvSpPr>
            <p:spPr bwMode="auto">
              <a:xfrm>
                <a:off x="5017" y="2057"/>
                <a:ext cx="191" cy="191"/>
              </a:xfrm>
              <a:custGeom>
                <a:avLst/>
                <a:gdLst>
                  <a:gd name="T0" fmla="*/ 40 w 80"/>
                  <a:gd name="T1" fmla="*/ 61 h 80"/>
                  <a:gd name="T2" fmla="*/ 20 w 80"/>
                  <a:gd name="T3" fmla="*/ 40 h 80"/>
                  <a:gd name="T4" fmla="*/ 40 w 80"/>
                  <a:gd name="T5" fmla="*/ 20 h 80"/>
                  <a:gd name="T6" fmla="*/ 61 w 80"/>
                  <a:gd name="T7" fmla="*/ 40 h 80"/>
                  <a:gd name="T8" fmla="*/ 40 w 80"/>
                  <a:gd name="T9" fmla="*/ 61 h 80"/>
                  <a:gd name="T10" fmla="*/ 40 w 80"/>
                  <a:gd name="T11" fmla="*/ 61 h 80"/>
                  <a:gd name="T12" fmla="*/ 34 w 80"/>
                  <a:gd name="T13" fmla="*/ 0 h 80"/>
                  <a:gd name="T14" fmla="*/ 34 w 80"/>
                  <a:gd name="T15" fmla="*/ 8 h 80"/>
                  <a:gd name="T16" fmla="*/ 22 w 80"/>
                  <a:gd name="T17" fmla="*/ 13 h 80"/>
                  <a:gd name="T18" fmla="*/ 17 w 80"/>
                  <a:gd name="T19" fmla="*/ 8 h 80"/>
                  <a:gd name="T20" fmla="*/ 8 w 80"/>
                  <a:gd name="T21" fmla="*/ 16 h 80"/>
                  <a:gd name="T22" fmla="*/ 13 w 80"/>
                  <a:gd name="T23" fmla="*/ 22 h 80"/>
                  <a:gd name="T24" fmla="*/ 8 w 80"/>
                  <a:gd name="T25" fmla="*/ 34 h 80"/>
                  <a:gd name="T26" fmla="*/ 0 w 80"/>
                  <a:gd name="T27" fmla="*/ 34 h 80"/>
                  <a:gd name="T28" fmla="*/ 0 w 80"/>
                  <a:gd name="T29" fmla="*/ 47 h 80"/>
                  <a:gd name="T30" fmla="*/ 8 w 80"/>
                  <a:gd name="T31" fmla="*/ 47 h 80"/>
                  <a:gd name="T32" fmla="*/ 13 w 80"/>
                  <a:gd name="T33" fmla="*/ 59 h 80"/>
                  <a:gd name="T34" fmla="*/ 8 w 80"/>
                  <a:gd name="T35" fmla="*/ 64 h 80"/>
                  <a:gd name="T36" fmla="*/ 17 w 80"/>
                  <a:gd name="T37" fmla="*/ 73 h 80"/>
                  <a:gd name="T38" fmla="*/ 22 w 80"/>
                  <a:gd name="T39" fmla="*/ 68 h 80"/>
                  <a:gd name="T40" fmla="*/ 34 w 80"/>
                  <a:gd name="T41" fmla="*/ 73 h 80"/>
                  <a:gd name="T42" fmla="*/ 34 w 80"/>
                  <a:gd name="T43" fmla="*/ 80 h 80"/>
                  <a:gd name="T44" fmla="*/ 47 w 80"/>
                  <a:gd name="T45" fmla="*/ 80 h 80"/>
                  <a:gd name="T46" fmla="*/ 47 w 80"/>
                  <a:gd name="T47" fmla="*/ 73 h 80"/>
                  <a:gd name="T48" fmla="*/ 59 w 80"/>
                  <a:gd name="T49" fmla="*/ 68 h 80"/>
                  <a:gd name="T50" fmla="*/ 64 w 80"/>
                  <a:gd name="T51" fmla="*/ 73 h 80"/>
                  <a:gd name="T52" fmla="*/ 73 w 80"/>
                  <a:gd name="T53" fmla="*/ 64 h 80"/>
                  <a:gd name="T54" fmla="*/ 68 w 80"/>
                  <a:gd name="T55" fmla="*/ 59 h 80"/>
                  <a:gd name="T56" fmla="*/ 73 w 80"/>
                  <a:gd name="T57" fmla="*/ 47 h 80"/>
                  <a:gd name="T58" fmla="*/ 80 w 80"/>
                  <a:gd name="T59" fmla="*/ 47 h 80"/>
                  <a:gd name="T60" fmla="*/ 80 w 80"/>
                  <a:gd name="T61" fmla="*/ 34 h 80"/>
                  <a:gd name="T62" fmla="*/ 73 w 80"/>
                  <a:gd name="T63" fmla="*/ 34 h 80"/>
                  <a:gd name="T64" fmla="*/ 68 w 80"/>
                  <a:gd name="T65" fmla="*/ 22 h 80"/>
                  <a:gd name="T66" fmla="*/ 73 w 80"/>
                  <a:gd name="T67" fmla="*/ 16 h 80"/>
                  <a:gd name="T68" fmla="*/ 64 w 80"/>
                  <a:gd name="T69" fmla="*/ 8 h 80"/>
                  <a:gd name="T70" fmla="*/ 59 w 80"/>
                  <a:gd name="T71" fmla="*/ 13 h 80"/>
                  <a:gd name="T72" fmla="*/ 47 w 80"/>
                  <a:gd name="T73" fmla="*/ 8 h 80"/>
                  <a:gd name="T74" fmla="*/ 47 w 80"/>
                  <a:gd name="T75" fmla="*/ 0 h 80"/>
                  <a:gd name="T76" fmla="*/ 34 w 80"/>
                  <a:gd name="T7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0" h="80">
                    <a:moveTo>
                      <a:pt x="40" y="61"/>
                    </a:moveTo>
                    <a:cubicBezTo>
                      <a:pt x="29" y="61"/>
                      <a:pt x="20" y="52"/>
                      <a:pt x="20" y="40"/>
                    </a:cubicBezTo>
                    <a:cubicBezTo>
                      <a:pt x="20" y="29"/>
                      <a:pt x="29" y="20"/>
                      <a:pt x="40" y="20"/>
                    </a:cubicBezTo>
                    <a:cubicBezTo>
                      <a:pt x="52" y="20"/>
                      <a:pt x="61" y="29"/>
                      <a:pt x="61" y="40"/>
                    </a:cubicBezTo>
                    <a:cubicBezTo>
                      <a:pt x="61" y="52"/>
                      <a:pt x="52" y="61"/>
                      <a:pt x="40" y="61"/>
                    </a:cubicBezTo>
                    <a:cubicBezTo>
                      <a:pt x="40" y="61"/>
                      <a:pt x="40" y="61"/>
                      <a:pt x="40" y="61"/>
                    </a:cubicBezTo>
                    <a:moveTo>
                      <a:pt x="34" y="0"/>
                    </a:moveTo>
                    <a:cubicBezTo>
                      <a:pt x="34" y="8"/>
                      <a:pt x="34" y="8"/>
                      <a:pt x="34" y="8"/>
                    </a:cubicBezTo>
                    <a:cubicBezTo>
                      <a:pt x="30" y="9"/>
                      <a:pt x="25" y="10"/>
                      <a:pt x="22" y="13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0" y="25"/>
                      <a:pt x="9" y="30"/>
                      <a:pt x="8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9" y="51"/>
                      <a:pt x="10" y="55"/>
                      <a:pt x="13" y="59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5" y="70"/>
                      <a:pt x="30" y="72"/>
                      <a:pt x="34" y="73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73"/>
                      <a:pt x="47" y="73"/>
                      <a:pt x="47" y="73"/>
                    </a:cubicBezTo>
                    <a:cubicBezTo>
                      <a:pt x="51" y="72"/>
                      <a:pt x="55" y="70"/>
                      <a:pt x="59" y="68"/>
                    </a:cubicBezTo>
                    <a:cubicBezTo>
                      <a:pt x="64" y="73"/>
                      <a:pt x="64" y="73"/>
                      <a:pt x="64" y="73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68" y="59"/>
                      <a:pt x="68" y="59"/>
                      <a:pt x="68" y="59"/>
                    </a:cubicBezTo>
                    <a:cubicBezTo>
                      <a:pt x="70" y="55"/>
                      <a:pt x="72" y="51"/>
                      <a:pt x="73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2" y="30"/>
                      <a:pt x="70" y="25"/>
                      <a:pt x="68" y="22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5" y="10"/>
                      <a:pt x="51" y="9"/>
                      <a:pt x="47" y="8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4" y="0"/>
                      <a:pt x="34" y="0"/>
                      <a:pt x="34" y="0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29"/>
              <p:cNvSpPr>
                <a:spLocks noEditPoints="1"/>
              </p:cNvSpPr>
              <p:nvPr/>
            </p:nvSpPr>
            <p:spPr bwMode="auto">
              <a:xfrm>
                <a:off x="5203" y="1799"/>
                <a:ext cx="192" cy="174"/>
              </a:xfrm>
              <a:custGeom>
                <a:avLst/>
                <a:gdLst>
                  <a:gd name="T0" fmla="*/ 40 w 80"/>
                  <a:gd name="T1" fmla="*/ 53 h 73"/>
                  <a:gd name="T2" fmla="*/ 27 w 80"/>
                  <a:gd name="T3" fmla="*/ 40 h 73"/>
                  <a:gd name="T4" fmla="*/ 40 w 80"/>
                  <a:gd name="T5" fmla="*/ 27 h 73"/>
                  <a:gd name="T6" fmla="*/ 53 w 80"/>
                  <a:gd name="T7" fmla="*/ 40 h 73"/>
                  <a:gd name="T8" fmla="*/ 40 w 80"/>
                  <a:gd name="T9" fmla="*/ 53 h 73"/>
                  <a:gd name="T10" fmla="*/ 34 w 80"/>
                  <a:gd name="T11" fmla="*/ 0 h 73"/>
                  <a:gd name="T12" fmla="*/ 34 w 80"/>
                  <a:gd name="T13" fmla="*/ 7 h 73"/>
                  <a:gd name="T14" fmla="*/ 21 w 80"/>
                  <a:gd name="T15" fmla="*/ 12 h 73"/>
                  <a:gd name="T16" fmla="*/ 16 w 80"/>
                  <a:gd name="T17" fmla="*/ 7 h 73"/>
                  <a:gd name="T18" fmla="*/ 7 w 80"/>
                  <a:gd name="T19" fmla="*/ 16 h 73"/>
                  <a:gd name="T20" fmla="*/ 13 w 80"/>
                  <a:gd name="T21" fmla="*/ 21 h 73"/>
                  <a:gd name="T22" fmla="*/ 7 w 80"/>
                  <a:gd name="T23" fmla="*/ 34 h 73"/>
                  <a:gd name="T24" fmla="*/ 0 w 80"/>
                  <a:gd name="T25" fmla="*/ 34 h 73"/>
                  <a:gd name="T26" fmla="*/ 0 w 80"/>
                  <a:gd name="T27" fmla="*/ 39 h 73"/>
                  <a:gd name="T28" fmla="*/ 22 w 80"/>
                  <a:gd name="T29" fmla="*/ 48 h 73"/>
                  <a:gd name="T30" fmla="*/ 18 w 80"/>
                  <a:gd name="T31" fmla="*/ 57 h 73"/>
                  <a:gd name="T32" fmla="*/ 27 w 80"/>
                  <a:gd name="T33" fmla="*/ 63 h 73"/>
                  <a:gd name="T34" fmla="*/ 34 w 80"/>
                  <a:gd name="T35" fmla="*/ 56 h 73"/>
                  <a:gd name="T36" fmla="*/ 49 w 80"/>
                  <a:gd name="T37" fmla="*/ 72 h 73"/>
                  <a:gd name="T38" fmla="*/ 59 w 80"/>
                  <a:gd name="T39" fmla="*/ 67 h 73"/>
                  <a:gd name="T40" fmla="*/ 64 w 80"/>
                  <a:gd name="T41" fmla="*/ 73 h 73"/>
                  <a:gd name="T42" fmla="*/ 73 w 80"/>
                  <a:gd name="T43" fmla="*/ 64 h 73"/>
                  <a:gd name="T44" fmla="*/ 67 w 80"/>
                  <a:gd name="T45" fmla="*/ 59 h 73"/>
                  <a:gd name="T46" fmla="*/ 73 w 80"/>
                  <a:gd name="T47" fmla="*/ 46 h 73"/>
                  <a:gd name="T48" fmla="*/ 80 w 80"/>
                  <a:gd name="T49" fmla="*/ 46 h 73"/>
                  <a:gd name="T50" fmla="*/ 80 w 80"/>
                  <a:gd name="T51" fmla="*/ 34 h 73"/>
                  <a:gd name="T52" fmla="*/ 73 w 80"/>
                  <a:gd name="T53" fmla="*/ 34 h 73"/>
                  <a:gd name="T54" fmla="*/ 67 w 80"/>
                  <a:gd name="T55" fmla="*/ 21 h 73"/>
                  <a:gd name="T56" fmla="*/ 73 w 80"/>
                  <a:gd name="T57" fmla="*/ 16 h 73"/>
                  <a:gd name="T58" fmla="*/ 64 w 80"/>
                  <a:gd name="T59" fmla="*/ 7 h 73"/>
                  <a:gd name="T60" fmla="*/ 59 w 80"/>
                  <a:gd name="T61" fmla="*/ 12 h 73"/>
                  <a:gd name="T62" fmla="*/ 46 w 80"/>
                  <a:gd name="T63" fmla="*/ 7 h 73"/>
                  <a:gd name="T64" fmla="*/ 46 w 80"/>
                  <a:gd name="T65" fmla="*/ 0 h 73"/>
                  <a:gd name="T66" fmla="*/ 34 w 80"/>
                  <a:gd name="T6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0" h="73">
                    <a:moveTo>
                      <a:pt x="40" y="53"/>
                    </a:moveTo>
                    <a:cubicBezTo>
                      <a:pt x="33" y="53"/>
                      <a:pt x="27" y="47"/>
                      <a:pt x="27" y="40"/>
                    </a:cubicBezTo>
                    <a:cubicBezTo>
                      <a:pt x="27" y="33"/>
                      <a:pt x="33" y="27"/>
                      <a:pt x="40" y="27"/>
                    </a:cubicBezTo>
                    <a:cubicBezTo>
                      <a:pt x="47" y="27"/>
                      <a:pt x="53" y="33"/>
                      <a:pt x="53" y="40"/>
                    </a:cubicBezTo>
                    <a:cubicBezTo>
                      <a:pt x="53" y="47"/>
                      <a:pt x="47" y="53"/>
                      <a:pt x="40" y="53"/>
                    </a:cubicBezTo>
                    <a:moveTo>
                      <a:pt x="34" y="0"/>
                    </a:moveTo>
                    <a:cubicBezTo>
                      <a:pt x="34" y="7"/>
                      <a:pt x="34" y="7"/>
                      <a:pt x="34" y="7"/>
                    </a:cubicBezTo>
                    <a:cubicBezTo>
                      <a:pt x="29" y="8"/>
                      <a:pt x="25" y="10"/>
                      <a:pt x="21" y="12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0" y="25"/>
                      <a:pt x="8" y="29"/>
                      <a:pt x="7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48"/>
                      <a:pt x="19" y="56"/>
                      <a:pt x="18" y="57"/>
                    </a:cubicBezTo>
                    <a:cubicBezTo>
                      <a:pt x="21" y="59"/>
                      <a:pt x="24" y="61"/>
                      <a:pt x="27" y="63"/>
                    </a:cubicBezTo>
                    <a:cubicBezTo>
                      <a:pt x="28" y="62"/>
                      <a:pt x="34" y="56"/>
                      <a:pt x="34" y="56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3" y="71"/>
                      <a:pt x="56" y="69"/>
                      <a:pt x="59" y="67"/>
                    </a:cubicBezTo>
                    <a:cubicBezTo>
                      <a:pt x="64" y="73"/>
                      <a:pt x="64" y="73"/>
                      <a:pt x="64" y="73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70" y="55"/>
                      <a:pt x="72" y="51"/>
                      <a:pt x="73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2" y="29"/>
                      <a:pt x="70" y="25"/>
                      <a:pt x="67" y="21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5" y="10"/>
                      <a:pt x="51" y="8"/>
                      <a:pt x="46" y="7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4" y="0"/>
                      <a:pt x="34" y="0"/>
                      <a:pt x="3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30"/>
              <p:cNvSpPr>
                <a:spLocks/>
              </p:cNvSpPr>
              <p:nvPr/>
            </p:nvSpPr>
            <p:spPr bwMode="auto">
              <a:xfrm>
                <a:off x="4766" y="2248"/>
                <a:ext cx="191" cy="191"/>
              </a:xfrm>
              <a:custGeom>
                <a:avLst/>
                <a:gdLst>
                  <a:gd name="T0" fmla="*/ 17 w 80"/>
                  <a:gd name="T1" fmla="*/ 0 h 80"/>
                  <a:gd name="T2" fmla="*/ 8 w 80"/>
                  <a:gd name="T3" fmla="*/ 10 h 80"/>
                  <a:gd name="T4" fmla="*/ 13 w 80"/>
                  <a:gd name="T5" fmla="*/ 16 h 80"/>
                  <a:gd name="T6" fmla="*/ 8 w 80"/>
                  <a:gd name="T7" fmla="*/ 29 h 80"/>
                  <a:gd name="T8" fmla="*/ 0 w 80"/>
                  <a:gd name="T9" fmla="*/ 29 h 80"/>
                  <a:gd name="T10" fmla="*/ 0 w 80"/>
                  <a:gd name="T11" fmla="*/ 43 h 80"/>
                  <a:gd name="T12" fmla="*/ 8 w 80"/>
                  <a:gd name="T13" fmla="*/ 43 h 80"/>
                  <a:gd name="T14" fmla="*/ 13 w 80"/>
                  <a:gd name="T15" fmla="*/ 57 h 80"/>
                  <a:gd name="T16" fmla="*/ 8 w 80"/>
                  <a:gd name="T17" fmla="*/ 63 h 80"/>
                  <a:gd name="T18" fmla="*/ 17 w 80"/>
                  <a:gd name="T19" fmla="*/ 72 h 80"/>
                  <a:gd name="T20" fmla="*/ 23 w 80"/>
                  <a:gd name="T21" fmla="*/ 67 h 80"/>
                  <a:gd name="T22" fmla="*/ 37 w 80"/>
                  <a:gd name="T23" fmla="*/ 72 h 80"/>
                  <a:gd name="T24" fmla="*/ 37 w 80"/>
                  <a:gd name="T25" fmla="*/ 80 h 80"/>
                  <a:gd name="T26" fmla="*/ 51 w 80"/>
                  <a:gd name="T27" fmla="*/ 80 h 80"/>
                  <a:gd name="T28" fmla="*/ 51 w 80"/>
                  <a:gd name="T29" fmla="*/ 72 h 80"/>
                  <a:gd name="T30" fmla="*/ 64 w 80"/>
                  <a:gd name="T31" fmla="*/ 67 h 80"/>
                  <a:gd name="T32" fmla="*/ 70 w 80"/>
                  <a:gd name="T33" fmla="*/ 72 h 80"/>
                  <a:gd name="T34" fmla="*/ 80 w 80"/>
                  <a:gd name="T35" fmla="*/ 63 h 80"/>
                  <a:gd name="T36" fmla="*/ 74 w 80"/>
                  <a:gd name="T37" fmla="*/ 57 h 80"/>
                  <a:gd name="T38" fmla="*/ 78 w 80"/>
                  <a:gd name="T39" fmla="*/ 49 h 80"/>
                  <a:gd name="T40" fmla="*/ 74 w 80"/>
                  <a:gd name="T41" fmla="*/ 53 h 80"/>
                  <a:gd name="T42" fmla="*/ 53 w 80"/>
                  <a:gd name="T43" fmla="*/ 32 h 80"/>
                  <a:gd name="T44" fmla="*/ 60 w 80"/>
                  <a:gd name="T45" fmla="*/ 24 h 80"/>
                  <a:gd name="T46" fmla="*/ 53 w 80"/>
                  <a:gd name="T47" fmla="*/ 13 h 80"/>
                  <a:gd name="T48" fmla="*/ 43 w 80"/>
                  <a:gd name="T49" fmla="*/ 17 h 80"/>
                  <a:gd name="T50" fmla="*/ 37 w 80"/>
                  <a:gd name="T51" fmla="*/ 0 h 80"/>
                  <a:gd name="T52" fmla="*/ 37 w 80"/>
                  <a:gd name="T53" fmla="*/ 0 h 80"/>
                  <a:gd name="T54" fmla="*/ 23 w 80"/>
                  <a:gd name="T55" fmla="*/ 6 h 80"/>
                  <a:gd name="T56" fmla="*/ 17 w 80"/>
                  <a:gd name="T5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0" h="80">
                    <a:moveTo>
                      <a:pt x="17" y="0"/>
                    </a:moveTo>
                    <a:cubicBezTo>
                      <a:pt x="8" y="10"/>
                      <a:pt x="8" y="10"/>
                      <a:pt x="8" y="10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1" y="20"/>
                      <a:pt x="9" y="24"/>
                      <a:pt x="8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8"/>
                      <a:pt x="11" y="53"/>
                      <a:pt x="13" y="57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7" y="69"/>
                      <a:pt x="32" y="71"/>
                      <a:pt x="37" y="72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51" y="80"/>
                      <a:pt x="51" y="80"/>
                      <a:pt x="51" y="80"/>
                    </a:cubicBezTo>
                    <a:cubicBezTo>
                      <a:pt x="51" y="72"/>
                      <a:pt x="51" y="72"/>
                      <a:pt x="51" y="72"/>
                    </a:cubicBezTo>
                    <a:cubicBezTo>
                      <a:pt x="56" y="71"/>
                      <a:pt x="60" y="69"/>
                      <a:pt x="64" y="67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74" y="57"/>
                      <a:pt x="74" y="57"/>
                      <a:pt x="74" y="57"/>
                    </a:cubicBezTo>
                    <a:cubicBezTo>
                      <a:pt x="76" y="54"/>
                      <a:pt x="77" y="52"/>
                      <a:pt x="78" y="49"/>
                    </a:cubicBezTo>
                    <a:cubicBezTo>
                      <a:pt x="76" y="51"/>
                      <a:pt x="74" y="53"/>
                      <a:pt x="74" y="53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3" y="32"/>
                      <a:pt x="59" y="26"/>
                      <a:pt x="60" y="24"/>
                    </a:cubicBezTo>
                    <a:cubicBezTo>
                      <a:pt x="57" y="21"/>
                      <a:pt x="55" y="17"/>
                      <a:pt x="53" y="13"/>
                    </a:cubicBezTo>
                    <a:cubicBezTo>
                      <a:pt x="51" y="14"/>
                      <a:pt x="43" y="17"/>
                      <a:pt x="43" y="17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2" y="1"/>
                      <a:pt x="27" y="3"/>
                      <a:pt x="23" y="6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31"/>
              <p:cNvSpPr>
                <a:spLocks noEditPoints="1"/>
              </p:cNvSpPr>
              <p:nvPr/>
            </p:nvSpPr>
            <p:spPr bwMode="auto">
              <a:xfrm>
                <a:off x="4852" y="1892"/>
                <a:ext cx="523" cy="523"/>
              </a:xfrm>
              <a:custGeom>
                <a:avLst/>
                <a:gdLst>
                  <a:gd name="T0" fmla="*/ 49 w 219"/>
                  <a:gd name="T1" fmla="*/ 159 h 219"/>
                  <a:gd name="T2" fmla="*/ 74 w 219"/>
                  <a:gd name="T3" fmla="*/ 159 h 219"/>
                  <a:gd name="T4" fmla="*/ 156 w 219"/>
                  <a:gd name="T5" fmla="*/ 172 h 219"/>
                  <a:gd name="T6" fmla="*/ 156 w 219"/>
                  <a:gd name="T7" fmla="*/ 147 h 219"/>
                  <a:gd name="T8" fmla="*/ 156 w 219"/>
                  <a:gd name="T9" fmla="*/ 172 h 219"/>
                  <a:gd name="T10" fmla="*/ 92 w 219"/>
                  <a:gd name="T11" fmla="*/ 74 h 219"/>
                  <a:gd name="T12" fmla="*/ 97 w 219"/>
                  <a:gd name="T13" fmla="*/ 63 h 219"/>
                  <a:gd name="T14" fmla="*/ 122 w 219"/>
                  <a:gd name="T15" fmla="*/ 72 h 219"/>
                  <a:gd name="T16" fmla="*/ 133 w 219"/>
                  <a:gd name="T17" fmla="*/ 68 h 219"/>
                  <a:gd name="T18" fmla="*/ 145 w 219"/>
                  <a:gd name="T19" fmla="*/ 92 h 219"/>
                  <a:gd name="T20" fmla="*/ 150 w 219"/>
                  <a:gd name="T21" fmla="*/ 97 h 219"/>
                  <a:gd name="T22" fmla="*/ 156 w 219"/>
                  <a:gd name="T23" fmla="*/ 122 h 219"/>
                  <a:gd name="T24" fmla="*/ 145 w 219"/>
                  <a:gd name="T25" fmla="*/ 127 h 219"/>
                  <a:gd name="T26" fmla="*/ 133 w 219"/>
                  <a:gd name="T27" fmla="*/ 151 h 219"/>
                  <a:gd name="T28" fmla="*/ 122 w 219"/>
                  <a:gd name="T29" fmla="*/ 147 h 219"/>
                  <a:gd name="T30" fmla="*/ 97 w 219"/>
                  <a:gd name="T31" fmla="*/ 156 h 219"/>
                  <a:gd name="T32" fmla="*/ 92 w 219"/>
                  <a:gd name="T33" fmla="*/ 145 h 219"/>
                  <a:gd name="T34" fmla="*/ 68 w 219"/>
                  <a:gd name="T35" fmla="*/ 133 h 219"/>
                  <a:gd name="T36" fmla="*/ 72 w 219"/>
                  <a:gd name="T37" fmla="*/ 122 h 219"/>
                  <a:gd name="T38" fmla="*/ 63 w 219"/>
                  <a:gd name="T39" fmla="*/ 97 h 219"/>
                  <a:gd name="T40" fmla="*/ 72 w 219"/>
                  <a:gd name="T41" fmla="*/ 97 h 219"/>
                  <a:gd name="T42" fmla="*/ 68 w 219"/>
                  <a:gd name="T43" fmla="*/ 85 h 219"/>
                  <a:gd name="T44" fmla="*/ 92 w 219"/>
                  <a:gd name="T45" fmla="*/ 74 h 219"/>
                  <a:gd name="T46" fmla="*/ 143 w 219"/>
                  <a:gd name="T47" fmla="*/ 59 h 219"/>
                  <a:gd name="T48" fmla="*/ 168 w 219"/>
                  <a:gd name="T49" fmla="*/ 59 h 219"/>
                  <a:gd name="T50" fmla="*/ 61 w 219"/>
                  <a:gd name="T51" fmla="*/ 71 h 219"/>
                  <a:gd name="T52" fmla="*/ 61 w 219"/>
                  <a:gd name="T53" fmla="*/ 46 h 219"/>
                  <a:gd name="T54" fmla="*/ 61 w 219"/>
                  <a:gd name="T55" fmla="*/ 71 h 219"/>
                  <a:gd name="T56" fmla="*/ 101 w 219"/>
                  <a:gd name="T57" fmla="*/ 0 h 219"/>
                  <a:gd name="T58" fmla="*/ 81 w 219"/>
                  <a:gd name="T59" fmla="*/ 13 h 219"/>
                  <a:gd name="T60" fmla="*/ 61 w 219"/>
                  <a:gd name="T61" fmla="*/ 11 h 219"/>
                  <a:gd name="T62" fmla="*/ 45 w 219"/>
                  <a:gd name="T63" fmla="*/ 32 h 219"/>
                  <a:gd name="T64" fmla="*/ 26 w 219"/>
                  <a:gd name="T65" fmla="*/ 38 h 219"/>
                  <a:gd name="T66" fmla="*/ 21 w 219"/>
                  <a:gd name="T67" fmla="*/ 62 h 219"/>
                  <a:gd name="T68" fmla="*/ 5 w 219"/>
                  <a:gd name="T69" fmla="*/ 74 h 219"/>
                  <a:gd name="T70" fmla="*/ 9 w 219"/>
                  <a:gd name="T71" fmla="*/ 101 h 219"/>
                  <a:gd name="T72" fmla="*/ 0 w 219"/>
                  <a:gd name="T73" fmla="*/ 118 h 219"/>
                  <a:gd name="T74" fmla="*/ 13 w 219"/>
                  <a:gd name="T75" fmla="*/ 138 h 219"/>
                  <a:gd name="T76" fmla="*/ 11 w 219"/>
                  <a:gd name="T77" fmla="*/ 158 h 219"/>
                  <a:gd name="T78" fmla="*/ 32 w 219"/>
                  <a:gd name="T79" fmla="*/ 174 h 219"/>
                  <a:gd name="T80" fmla="*/ 38 w 219"/>
                  <a:gd name="T81" fmla="*/ 193 h 219"/>
                  <a:gd name="T82" fmla="*/ 62 w 219"/>
                  <a:gd name="T83" fmla="*/ 198 h 219"/>
                  <a:gd name="T84" fmla="*/ 74 w 219"/>
                  <a:gd name="T85" fmla="*/ 213 h 219"/>
                  <a:gd name="T86" fmla="*/ 101 w 219"/>
                  <a:gd name="T87" fmla="*/ 210 h 219"/>
                  <a:gd name="T88" fmla="*/ 118 w 219"/>
                  <a:gd name="T89" fmla="*/ 219 h 219"/>
                  <a:gd name="T90" fmla="*/ 138 w 219"/>
                  <a:gd name="T91" fmla="*/ 206 h 219"/>
                  <a:gd name="T92" fmla="*/ 158 w 219"/>
                  <a:gd name="T93" fmla="*/ 208 h 219"/>
                  <a:gd name="T94" fmla="*/ 174 w 219"/>
                  <a:gd name="T95" fmla="*/ 186 h 219"/>
                  <a:gd name="T96" fmla="*/ 193 w 219"/>
                  <a:gd name="T97" fmla="*/ 181 h 219"/>
                  <a:gd name="T98" fmla="*/ 198 w 219"/>
                  <a:gd name="T99" fmla="*/ 157 h 219"/>
                  <a:gd name="T100" fmla="*/ 213 w 219"/>
                  <a:gd name="T101" fmla="*/ 145 h 219"/>
                  <a:gd name="T102" fmla="*/ 210 w 219"/>
                  <a:gd name="T103" fmla="*/ 118 h 219"/>
                  <a:gd name="T104" fmla="*/ 219 w 219"/>
                  <a:gd name="T105" fmla="*/ 101 h 219"/>
                  <a:gd name="T106" fmla="*/ 206 w 219"/>
                  <a:gd name="T107" fmla="*/ 81 h 219"/>
                  <a:gd name="T108" fmla="*/ 208 w 219"/>
                  <a:gd name="T109" fmla="*/ 61 h 219"/>
                  <a:gd name="T110" fmla="*/ 187 w 219"/>
                  <a:gd name="T111" fmla="*/ 45 h 219"/>
                  <a:gd name="T112" fmla="*/ 181 w 219"/>
                  <a:gd name="T113" fmla="*/ 26 h 219"/>
                  <a:gd name="T114" fmla="*/ 157 w 219"/>
                  <a:gd name="T115" fmla="*/ 21 h 219"/>
                  <a:gd name="T116" fmla="*/ 145 w 219"/>
                  <a:gd name="T117" fmla="*/ 5 h 219"/>
                  <a:gd name="T118" fmla="*/ 118 w 219"/>
                  <a:gd name="T119" fmla="*/ 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219">
                    <a:moveTo>
                      <a:pt x="61" y="172"/>
                    </a:moveTo>
                    <a:cubicBezTo>
                      <a:pt x="54" y="172"/>
                      <a:pt x="49" y="166"/>
                      <a:pt x="49" y="159"/>
                    </a:cubicBezTo>
                    <a:cubicBezTo>
                      <a:pt x="49" y="152"/>
                      <a:pt x="54" y="147"/>
                      <a:pt x="61" y="147"/>
                    </a:cubicBezTo>
                    <a:cubicBezTo>
                      <a:pt x="68" y="147"/>
                      <a:pt x="74" y="152"/>
                      <a:pt x="74" y="159"/>
                    </a:cubicBezTo>
                    <a:cubicBezTo>
                      <a:pt x="74" y="166"/>
                      <a:pt x="68" y="172"/>
                      <a:pt x="61" y="172"/>
                    </a:cubicBezTo>
                    <a:moveTo>
                      <a:pt x="156" y="172"/>
                    </a:moveTo>
                    <a:cubicBezTo>
                      <a:pt x="149" y="172"/>
                      <a:pt x="143" y="166"/>
                      <a:pt x="143" y="159"/>
                    </a:cubicBezTo>
                    <a:cubicBezTo>
                      <a:pt x="143" y="152"/>
                      <a:pt x="149" y="147"/>
                      <a:pt x="156" y="147"/>
                    </a:cubicBezTo>
                    <a:cubicBezTo>
                      <a:pt x="163" y="147"/>
                      <a:pt x="168" y="152"/>
                      <a:pt x="168" y="159"/>
                    </a:cubicBezTo>
                    <a:cubicBezTo>
                      <a:pt x="168" y="166"/>
                      <a:pt x="163" y="172"/>
                      <a:pt x="156" y="172"/>
                    </a:cubicBezTo>
                    <a:cubicBezTo>
                      <a:pt x="156" y="172"/>
                      <a:pt x="156" y="172"/>
                      <a:pt x="156" y="172"/>
                    </a:cubicBezTo>
                    <a:moveTo>
                      <a:pt x="92" y="74"/>
                    </a:moveTo>
                    <a:cubicBezTo>
                      <a:pt x="94" y="73"/>
                      <a:pt x="95" y="73"/>
                      <a:pt x="97" y="72"/>
                    </a:cubicBezTo>
                    <a:cubicBezTo>
                      <a:pt x="97" y="71"/>
                      <a:pt x="97" y="63"/>
                      <a:pt x="97" y="63"/>
                    </a:cubicBezTo>
                    <a:cubicBezTo>
                      <a:pt x="122" y="63"/>
                      <a:pt x="122" y="63"/>
                      <a:pt x="122" y="63"/>
                    </a:cubicBezTo>
                    <a:cubicBezTo>
                      <a:pt x="122" y="63"/>
                      <a:pt x="122" y="71"/>
                      <a:pt x="122" y="72"/>
                    </a:cubicBezTo>
                    <a:cubicBezTo>
                      <a:pt x="124" y="73"/>
                      <a:pt x="125" y="73"/>
                      <a:pt x="127" y="74"/>
                    </a:cubicBezTo>
                    <a:cubicBezTo>
                      <a:pt x="128" y="73"/>
                      <a:pt x="133" y="68"/>
                      <a:pt x="133" y="68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46" y="91"/>
                      <a:pt x="145" y="92"/>
                    </a:cubicBezTo>
                    <a:cubicBezTo>
                      <a:pt x="145" y="93"/>
                      <a:pt x="146" y="95"/>
                      <a:pt x="147" y="97"/>
                    </a:cubicBezTo>
                    <a:cubicBezTo>
                      <a:pt x="147" y="97"/>
                      <a:pt x="148" y="97"/>
                      <a:pt x="150" y="97"/>
                    </a:cubicBezTo>
                    <a:cubicBezTo>
                      <a:pt x="152" y="97"/>
                      <a:pt x="156" y="97"/>
                      <a:pt x="156" y="97"/>
                    </a:cubicBezTo>
                    <a:cubicBezTo>
                      <a:pt x="156" y="122"/>
                      <a:pt x="156" y="122"/>
                      <a:pt x="156" y="122"/>
                    </a:cubicBezTo>
                    <a:cubicBezTo>
                      <a:pt x="156" y="122"/>
                      <a:pt x="148" y="122"/>
                      <a:pt x="147" y="122"/>
                    </a:cubicBezTo>
                    <a:cubicBezTo>
                      <a:pt x="146" y="124"/>
                      <a:pt x="145" y="125"/>
                      <a:pt x="145" y="127"/>
                    </a:cubicBezTo>
                    <a:cubicBezTo>
                      <a:pt x="146" y="128"/>
                      <a:pt x="151" y="133"/>
                      <a:pt x="151" y="133"/>
                    </a:cubicBezTo>
                    <a:cubicBezTo>
                      <a:pt x="133" y="151"/>
                      <a:pt x="133" y="151"/>
                      <a:pt x="133" y="151"/>
                    </a:cubicBezTo>
                    <a:cubicBezTo>
                      <a:pt x="133" y="151"/>
                      <a:pt x="128" y="145"/>
                      <a:pt x="127" y="145"/>
                    </a:cubicBezTo>
                    <a:cubicBezTo>
                      <a:pt x="125" y="145"/>
                      <a:pt x="124" y="146"/>
                      <a:pt x="122" y="147"/>
                    </a:cubicBezTo>
                    <a:cubicBezTo>
                      <a:pt x="122" y="148"/>
                      <a:pt x="122" y="156"/>
                      <a:pt x="122" y="156"/>
                    </a:cubicBezTo>
                    <a:cubicBezTo>
                      <a:pt x="97" y="156"/>
                      <a:pt x="97" y="156"/>
                      <a:pt x="97" y="156"/>
                    </a:cubicBezTo>
                    <a:cubicBezTo>
                      <a:pt x="97" y="156"/>
                      <a:pt x="97" y="148"/>
                      <a:pt x="97" y="147"/>
                    </a:cubicBezTo>
                    <a:cubicBezTo>
                      <a:pt x="95" y="146"/>
                      <a:pt x="94" y="145"/>
                      <a:pt x="92" y="145"/>
                    </a:cubicBezTo>
                    <a:cubicBezTo>
                      <a:pt x="91" y="145"/>
                      <a:pt x="86" y="151"/>
                      <a:pt x="86" y="151"/>
                    </a:cubicBezTo>
                    <a:cubicBezTo>
                      <a:pt x="68" y="133"/>
                      <a:pt x="68" y="133"/>
                      <a:pt x="68" y="133"/>
                    </a:cubicBezTo>
                    <a:cubicBezTo>
                      <a:pt x="68" y="133"/>
                      <a:pt x="73" y="128"/>
                      <a:pt x="74" y="127"/>
                    </a:cubicBezTo>
                    <a:cubicBezTo>
                      <a:pt x="73" y="125"/>
                      <a:pt x="73" y="124"/>
                      <a:pt x="72" y="122"/>
                    </a:cubicBezTo>
                    <a:cubicBezTo>
                      <a:pt x="71" y="122"/>
                      <a:pt x="63" y="122"/>
                      <a:pt x="63" y="122"/>
                    </a:cubicBezTo>
                    <a:cubicBezTo>
                      <a:pt x="63" y="97"/>
                      <a:pt x="63" y="97"/>
                      <a:pt x="63" y="97"/>
                    </a:cubicBezTo>
                    <a:cubicBezTo>
                      <a:pt x="63" y="97"/>
                      <a:pt x="67" y="97"/>
                      <a:pt x="69" y="97"/>
                    </a:cubicBezTo>
                    <a:cubicBezTo>
                      <a:pt x="71" y="97"/>
                      <a:pt x="72" y="97"/>
                      <a:pt x="72" y="97"/>
                    </a:cubicBezTo>
                    <a:cubicBezTo>
                      <a:pt x="73" y="95"/>
                      <a:pt x="73" y="93"/>
                      <a:pt x="74" y="92"/>
                    </a:cubicBezTo>
                    <a:cubicBezTo>
                      <a:pt x="73" y="91"/>
                      <a:pt x="68" y="85"/>
                      <a:pt x="68" y="85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8"/>
                      <a:pt x="91" y="73"/>
                      <a:pt x="92" y="74"/>
                    </a:cubicBezTo>
                    <a:moveTo>
                      <a:pt x="156" y="71"/>
                    </a:moveTo>
                    <a:cubicBezTo>
                      <a:pt x="149" y="71"/>
                      <a:pt x="143" y="65"/>
                      <a:pt x="143" y="59"/>
                    </a:cubicBezTo>
                    <a:cubicBezTo>
                      <a:pt x="143" y="52"/>
                      <a:pt x="149" y="46"/>
                      <a:pt x="156" y="46"/>
                    </a:cubicBezTo>
                    <a:cubicBezTo>
                      <a:pt x="163" y="46"/>
                      <a:pt x="168" y="52"/>
                      <a:pt x="168" y="59"/>
                    </a:cubicBezTo>
                    <a:cubicBezTo>
                      <a:pt x="168" y="65"/>
                      <a:pt x="163" y="71"/>
                      <a:pt x="156" y="71"/>
                    </a:cubicBezTo>
                    <a:moveTo>
                      <a:pt x="61" y="71"/>
                    </a:moveTo>
                    <a:cubicBezTo>
                      <a:pt x="54" y="71"/>
                      <a:pt x="49" y="65"/>
                      <a:pt x="49" y="59"/>
                    </a:cubicBezTo>
                    <a:cubicBezTo>
                      <a:pt x="49" y="52"/>
                      <a:pt x="54" y="46"/>
                      <a:pt x="61" y="46"/>
                    </a:cubicBezTo>
                    <a:cubicBezTo>
                      <a:pt x="68" y="46"/>
                      <a:pt x="74" y="52"/>
                      <a:pt x="74" y="59"/>
                    </a:cubicBezTo>
                    <a:cubicBezTo>
                      <a:pt x="74" y="65"/>
                      <a:pt x="68" y="71"/>
                      <a:pt x="61" y="71"/>
                    </a:cubicBezTo>
                    <a:moveTo>
                      <a:pt x="118" y="0"/>
                    </a:moveTo>
                    <a:cubicBezTo>
                      <a:pt x="101" y="0"/>
                      <a:pt x="101" y="0"/>
                      <a:pt x="101" y="0"/>
                    </a:cubicBezTo>
                    <a:cubicBezTo>
                      <a:pt x="101" y="9"/>
                      <a:pt x="101" y="9"/>
                      <a:pt x="101" y="9"/>
                    </a:cubicBezTo>
                    <a:cubicBezTo>
                      <a:pt x="94" y="10"/>
                      <a:pt x="87" y="11"/>
                      <a:pt x="81" y="13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57" y="23"/>
                      <a:pt x="51" y="27"/>
                      <a:pt x="45" y="32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28" y="50"/>
                      <a:pt x="24" y="55"/>
                      <a:pt x="21" y="62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1" y="85"/>
                      <a:pt x="10" y="93"/>
                      <a:pt x="9" y="101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9" y="118"/>
                      <a:pt x="9" y="118"/>
                      <a:pt x="9" y="118"/>
                    </a:cubicBezTo>
                    <a:cubicBezTo>
                      <a:pt x="10" y="125"/>
                      <a:pt x="11" y="132"/>
                      <a:pt x="13" y="138"/>
                    </a:cubicBezTo>
                    <a:cubicBezTo>
                      <a:pt x="4" y="142"/>
                      <a:pt x="4" y="142"/>
                      <a:pt x="4" y="142"/>
                    </a:cubicBezTo>
                    <a:cubicBezTo>
                      <a:pt x="11" y="158"/>
                      <a:pt x="11" y="158"/>
                      <a:pt x="11" y="158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23" y="161"/>
                      <a:pt x="27" y="168"/>
                      <a:pt x="32" y="174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38" y="193"/>
                      <a:pt x="38" y="193"/>
                      <a:pt x="38" y="193"/>
                    </a:cubicBezTo>
                    <a:cubicBezTo>
                      <a:pt x="45" y="186"/>
                      <a:pt x="45" y="186"/>
                      <a:pt x="45" y="186"/>
                    </a:cubicBezTo>
                    <a:cubicBezTo>
                      <a:pt x="50" y="191"/>
                      <a:pt x="56" y="195"/>
                      <a:pt x="62" y="198"/>
                    </a:cubicBezTo>
                    <a:cubicBezTo>
                      <a:pt x="58" y="206"/>
                      <a:pt x="58" y="206"/>
                      <a:pt x="58" y="206"/>
                    </a:cubicBezTo>
                    <a:cubicBezTo>
                      <a:pt x="74" y="213"/>
                      <a:pt x="74" y="213"/>
                      <a:pt x="74" y="213"/>
                    </a:cubicBezTo>
                    <a:cubicBezTo>
                      <a:pt x="78" y="205"/>
                      <a:pt x="78" y="205"/>
                      <a:pt x="78" y="205"/>
                    </a:cubicBezTo>
                    <a:cubicBezTo>
                      <a:pt x="85" y="207"/>
                      <a:pt x="93" y="209"/>
                      <a:pt x="101" y="210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118" y="219"/>
                      <a:pt x="118" y="219"/>
                      <a:pt x="118" y="219"/>
                    </a:cubicBezTo>
                    <a:cubicBezTo>
                      <a:pt x="118" y="210"/>
                      <a:pt x="118" y="210"/>
                      <a:pt x="118" y="210"/>
                    </a:cubicBezTo>
                    <a:cubicBezTo>
                      <a:pt x="125" y="209"/>
                      <a:pt x="132" y="208"/>
                      <a:pt x="138" y="206"/>
                    </a:cubicBezTo>
                    <a:cubicBezTo>
                      <a:pt x="142" y="214"/>
                      <a:pt x="142" y="214"/>
                      <a:pt x="142" y="214"/>
                    </a:cubicBezTo>
                    <a:cubicBezTo>
                      <a:pt x="158" y="208"/>
                      <a:pt x="158" y="208"/>
                      <a:pt x="158" y="208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62" y="196"/>
                      <a:pt x="168" y="191"/>
                      <a:pt x="174" y="186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93" y="181"/>
                      <a:pt x="193" y="181"/>
                      <a:pt x="193" y="181"/>
                    </a:cubicBezTo>
                    <a:cubicBezTo>
                      <a:pt x="187" y="174"/>
                      <a:pt x="187" y="174"/>
                      <a:pt x="187" y="174"/>
                    </a:cubicBezTo>
                    <a:cubicBezTo>
                      <a:pt x="191" y="169"/>
                      <a:pt x="195" y="163"/>
                      <a:pt x="198" y="157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13" y="145"/>
                      <a:pt x="213" y="145"/>
                      <a:pt x="213" y="145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7" y="134"/>
                      <a:pt x="209" y="126"/>
                      <a:pt x="210" y="118"/>
                    </a:cubicBezTo>
                    <a:cubicBezTo>
                      <a:pt x="219" y="118"/>
                      <a:pt x="219" y="118"/>
                      <a:pt x="219" y="118"/>
                    </a:cubicBezTo>
                    <a:cubicBezTo>
                      <a:pt x="219" y="101"/>
                      <a:pt x="219" y="101"/>
                      <a:pt x="219" y="101"/>
                    </a:cubicBezTo>
                    <a:cubicBezTo>
                      <a:pt x="210" y="101"/>
                      <a:pt x="210" y="101"/>
                      <a:pt x="210" y="101"/>
                    </a:cubicBezTo>
                    <a:cubicBezTo>
                      <a:pt x="209" y="94"/>
                      <a:pt x="208" y="87"/>
                      <a:pt x="206" y="81"/>
                    </a:cubicBezTo>
                    <a:cubicBezTo>
                      <a:pt x="214" y="77"/>
                      <a:pt x="214" y="77"/>
                      <a:pt x="214" y="77"/>
                    </a:cubicBezTo>
                    <a:cubicBezTo>
                      <a:pt x="208" y="61"/>
                      <a:pt x="208" y="61"/>
                      <a:pt x="208" y="61"/>
                    </a:cubicBezTo>
                    <a:cubicBezTo>
                      <a:pt x="199" y="64"/>
                      <a:pt x="199" y="64"/>
                      <a:pt x="199" y="64"/>
                    </a:cubicBezTo>
                    <a:cubicBezTo>
                      <a:pt x="196" y="57"/>
                      <a:pt x="192" y="51"/>
                      <a:pt x="187" y="45"/>
                    </a:cubicBezTo>
                    <a:cubicBezTo>
                      <a:pt x="193" y="38"/>
                      <a:pt x="193" y="38"/>
                      <a:pt x="193" y="38"/>
                    </a:cubicBezTo>
                    <a:cubicBezTo>
                      <a:pt x="181" y="26"/>
                      <a:pt x="181" y="26"/>
                      <a:pt x="181" y="26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69" y="28"/>
                      <a:pt x="163" y="24"/>
                      <a:pt x="157" y="21"/>
                    </a:cubicBezTo>
                    <a:cubicBezTo>
                      <a:pt x="161" y="12"/>
                      <a:pt x="161" y="12"/>
                      <a:pt x="161" y="12"/>
                    </a:cubicBezTo>
                    <a:cubicBezTo>
                      <a:pt x="145" y="5"/>
                      <a:pt x="145" y="5"/>
                      <a:pt x="145" y="5"/>
                    </a:cubicBezTo>
                    <a:cubicBezTo>
                      <a:pt x="141" y="14"/>
                      <a:pt x="141" y="14"/>
                      <a:pt x="141" y="14"/>
                    </a:cubicBezTo>
                    <a:cubicBezTo>
                      <a:pt x="134" y="11"/>
                      <a:pt x="126" y="10"/>
                      <a:pt x="118" y="9"/>
                    </a:cubicBezTo>
                    <a:cubicBezTo>
                      <a:pt x="118" y="0"/>
                      <a:pt x="118" y="0"/>
                      <a:pt x="118" y="0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7" name="Freeform 35"/>
            <p:cNvSpPr>
              <a:spLocks noEditPoints="1"/>
            </p:cNvSpPr>
            <p:nvPr/>
          </p:nvSpPr>
          <p:spPr bwMode="auto">
            <a:xfrm>
              <a:off x="4807401" y="3702635"/>
              <a:ext cx="302717" cy="189607"/>
            </a:xfrm>
            <a:custGeom>
              <a:avLst/>
              <a:gdLst>
                <a:gd name="T0" fmla="*/ 10 w 193"/>
                <a:gd name="T1" fmla="*/ 0 h 120"/>
                <a:gd name="T2" fmla="*/ 0 w 193"/>
                <a:gd name="T3" fmla="*/ 9 h 120"/>
                <a:gd name="T4" fmla="*/ 10 w 193"/>
                <a:gd name="T5" fmla="*/ 18 h 120"/>
                <a:gd name="T6" fmla="*/ 19 w 193"/>
                <a:gd name="T7" fmla="*/ 9 h 120"/>
                <a:gd name="T8" fmla="*/ 10 w 193"/>
                <a:gd name="T9" fmla="*/ 0 h 120"/>
                <a:gd name="T10" fmla="*/ 145 w 193"/>
                <a:gd name="T11" fmla="*/ 33 h 120"/>
                <a:gd name="T12" fmla="*/ 130 w 193"/>
                <a:gd name="T13" fmla="*/ 48 h 120"/>
                <a:gd name="T14" fmla="*/ 145 w 193"/>
                <a:gd name="T15" fmla="*/ 63 h 120"/>
                <a:gd name="T16" fmla="*/ 160 w 193"/>
                <a:gd name="T17" fmla="*/ 48 h 120"/>
                <a:gd name="T18" fmla="*/ 145 w 193"/>
                <a:gd name="T19" fmla="*/ 33 h 120"/>
                <a:gd name="T20" fmla="*/ 49 w 193"/>
                <a:gd name="T21" fmla="*/ 33 h 120"/>
                <a:gd name="T22" fmla="*/ 34 w 193"/>
                <a:gd name="T23" fmla="*/ 48 h 120"/>
                <a:gd name="T24" fmla="*/ 49 w 193"/>
                <a:gd name="T25" fmla="*/ 63 h 120"/>
                <a:gd name="T26" fmla="*/ 64 w 193"/>
                <a:gd name="T27" fmla="*/ 48 h 120"/>
                <a:gd name="T28" fmla="*/ 49 w 193"/>
                <a:gd name="T29" fmla="*/ 33 h 120"/>
                <a:gd name="T30" fmla="*/ 97 w 193"/>
                <a:gd name="T31" fmla="*/ 73 h 120"/>
                <a:gd name="T32" fmla="*/ 73 w 193"/>
                <a:gd name="T33" fmla="*/ 96 h 120"/>
                <a:gd name="T34" fmla="*/ 97 w 193"/>
                <a:gd name="T35" fmla="*/ 120 h 120"/>
                <a:gd name="T36" fmla="*/ 120 w 193"/>
                <a:gd name="T37" fmla="*/ 96 h 120"/>
                <a:gd name="T38" fmla="*/ 97 w 193"/>
                <a:gd name="T39" fmla="*/ 73 h 120"/>
                <a:gd name="T40" fmla="*/ 184 w 193"/>
                <a:gd name="T41" fmla="*/ 0 h 120"/>
                <a:gd name="T42" fmla="*/ 175 w 193"/>
                <a:gd name="T43" fmla="*/ 9 h 120"/>
                <a:gd name="T44" fmla="*/ 184 w 193"/>
                <a:gd name="T45" fmla="*/ 18 h 120"/>
                <a:gd name="T46" fmla="*/ 193 w 193"/>
                <a:gd name="T47" fmla="*/ 9 h 120"/>
                <a:gd name="T48" fmla="*/ 184 w 193"/>
                <a:gd name="T4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120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moveTo>
                    <a:pt x="145" y="33"/>
                  </a:moveTo>
                  <a:cubicBezTo>
                    <a:pt x="136" y="33"/>
                    <a:pt x="130" y="40"/>
                    <a:pt x="130" y="48"/>
                  </a:cubicBezTo>
                  <a:cubicBezTo>
                    <a:pt x="130" y="57"/>
                    <a:pt x="136" y="63"/>
                    <a:pt x="145" y="63"/>
                  </a:cubicBezTo>
                  <a:cubicBezTo>
                    <a:pt x="153" y="63"/>
                    <a:pt x="160" y="57"/>
                    <a:pt x="160" y="48"/>
                  </a:cubicBezTo>
                  <a:cubicBezTo>
                    <a:pt x="160" y="40"/>
                    <a:pt x="153" y="33"/>
                    <a:pt x="145" y="33"/>
                  </a:cubicBezTo>
                  <a:moveTo>
                    <a:pt x="49" y="33"/>
                  </a:moveTo>
                  <a:cubicBezTo>
                    <a:pt x="41" y="33"/>
                    <a:pt x="34" y="40"/>
                    <a:pt x="34" y="48"/>
                  </a:cubicBezTo>
                  <a:cubicBezTo>
                    <a:pt x="34" y="57"/>
                    <a:pt x="41" y="63"/>
                    <a:pt x="49" y="63"/>
                  </a:cubicBezTo>
                  <a:cubicBezTo>
                    <a:pt x="57" y="63"/>
                    <a:pt x="64" y="57"/>
                    <a:pt x="64" y="48"/>
                  </a:cubicBezTo>
                  <a:cubicBezTo>
                    <a:pt x="64" y="40"/>
                    <a:pt x="57" y="33"/>
                    <a:pt x="49" y="33"/>
                  </a:cubicBezTo>
                  <a:moveTo>
                    <a:pt x="97" y="73"/>
                  </a:moveTo>
                  <a:cubicBezTo>
                    <a:pt x="84" y="73"/>
                    <a:pt x="73" y="83"/>
                    <a:pt x="73" y="96"/>
                  </a:cubicBezTo>
                  <a:cubicBezTo>
                    <a:pt x="73" y="109"/>
                    <a:pt x="84" y="120"/>
                    <a:pt x="97" y="120"/>
                  </a:cubicBezTo>
                  <a:cubicBezTo>
                    <a:pt x="110" y="120"/>
                    <a:pt x="120" y="109"/>
                    <a:pt x="120" y="96"/>
                  </a:cubicBezTo>
                  <a:cubicBezTo>
                    <a:pt x="120" y="83"/>
                    <a:pt x="110" y="73"/>
                    <a:pt x="97" y="73"/>
                  </a:cubicBezTo>
                  <a:moveTo>
                    <a:pt x="184" y="0"/>
                  </a:moveTo>
                  <a:cubicBezTo>
                    <a:pt x="179" y="0"/>
                    <a:pt x="175" y="4"/>
                    <a:pt x="175" y="9"/>
                  </a:cubicBezTo>
                  <a:cubicBezTo>
                    <a:pt x="175" y="14"/>
                    <a:pt x="179" y="18"/>
                    <a:pt x="184" y="18"/>
                  </a:cubicBezTo>
                  <a:cubicBezTo>
                    <a:pt x="189" y="18"/>
                    <a:pt x="193" y="14"/>
                    <a:pt x="193" y="9"/>
                  </a:cubicBezTo>
                  <a:cubicBezTo>
                    <a:pt x="193" y="4"/>
                    <a:pt x="189" y="0"/>
                    <a:pt x="184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88" name="Freeform 35"/>
            <p:cNvSpPr>
              <a:spLocks noEditPoints="1"/>
            </p:cNvSpPr>
            <p:nvPr/>
          </p:nvSpPr>
          <p:spPr bwMode="auto">
            <a:xfrm>
              <a:off x="2812657" y="3695865"/>
              <a:ext cx="302717" cy="189607"/>
            </a:xfrm>
            <a:custGeom>
              <a:avLst/>
              <a:gdLst>
                <a:gd name="T0" fmla="*/ 10 w 193"/>
                <a:gd name="T1" fmla="*/ 0 h 120"/>
                <a:gd name="T2" fmla="*/ 0 w 193"/>
                <a:gd name="T3" fmla="*/ 9 h 120"/>
                <a:gd name="T4" fmla="*/ 10 w 193"/>
                <a:gd name="T5" fmla="*/ 18 h 120"/>
                <a:gd name="T6" fmla="*/ 19 w 193"/>
                <a:gd name="T7" fmla="*/ 9 h 120"/>
                <a:gd name="T8" fmla="*/ 10 w 193"/>
                <a:gd name="T9" fmla="*/ 0 h 120"/>
                <a:gd name="T10" fmla="*/ 145 w 193"/>
                <a:gd name="T11" fmla="*/ 33 h 120"/>
                <a:gd name="T12" fmla="*/ 130 w 193"/>
                <a:gd name="T13" fmla="*/ 48 h 120"/>
                <a:gd name="T14" fmla="*/ 145 w 193"/>
                <a:gd name="T15" fmla="*/ 63 h 120"/>
                <a:gd name="T16" fmla="*/ 160 w 193"/>
                <a:gd name="T17" fmla="*/ 48 h 120"/>
                <a:gd name="T18" fmla="*/ 145 w 193"/>
                <a:gd name="T19" fmla="*/ 33 h 120"/>
                <a:gd name="T20" fmla="*/ 49 w 193"/>
                <a:gd name="T21" fmla="*/ 33 h 120"/>
                <a:gd name="T22" fmla="*/ 34 w 193"/>
                <a:gd name="T23" fmla="*/ 48 h 120"/>
                <a:gd name="T24" fmla="*/ 49 w 193"/>
                <a:gd name="T25" fmla="*/ 63 h 120"/>
                <a:gd name="T26" fmla="*/ 64 w 193"/>
                <a:gd name="T27" fmla="*/ 48 h 120"/>
                <a:gd name="T28" fmla="*/ 49 w 193"/>
                <a:gd name="T29" fmla="*/ 33 h 120"/>
                <a:gd name="T30" fmla="*/ 97 w 193"/>
                <a:gd name="T31" fmla="*/ 73 h 120"/>
                <a:gd name="T32" fmla="*/ 73 w 193"/>
                <a:gd name="T33" fmla="*/ 96 h 120"/>
                <a:gd name="T34" fmla="*/ 97 w 193"/>
                <a:gd name="T35" fmla="*/ 120 h 120"/>
                <a:gd name="T36" fmla="*/ 120 w 193"/>
                <a:gd name="T37" fmla="*/ 96 h 120"/>
                <a:gd name="T38" fmla="*/ 97 w 193"/>
                <a:gd name="T39" fmla="*/ 73 h 120"/>
                <a:gd name="T40" fmla="*/ 184 w 193"/>
                <a:gd name="T41" fmla="*/ 0 h 120"/>
                <a:gd name="T42" fmla="*/ 175 w 193"/>
                <a:gd name="T43" fmla="*/ 9 h 120"/>
                <a:gd name="T44" fmla="*/ 184 w 193"/>
                <a:gd name="T45" fmla="*/ 18 h 120"/>
                <a:gd name="T46" fmla="*/ 193 w 193"/>
                <a:gd name="T47" fmla="*/ 9 h 120"/>
                <a:gd name="T48" fmla="*/ 184 w 193"/>
                <a:gd name="T4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120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moveTo>
                    <a:pt x="145" y="33"/>
                  </a:moveTo>
                  <a:cubicBezTo>
                    <a:pt x="136" y="33"/>
                    <a:pt x="130" y="40"/>
                    <a:pt x="130" y="48"/>
                  </a:cubicBezTo>
                  <a:cubicBezTo>
                    <a:pt x="130" y="57"/>
                    <a:pt x="136" y="63"/>
                    <a:pt x="145" y="63"/>
                  </a:cubicBezTo>
                  <a:cubicBezTo>
                    <a:pt x="153" y="63"/>
                    <a:pt x="160" y="57"/>
                    <a:pt x="160" y="48"/>
                  </a:cubicBezTo>
                  <a:cubicBezTo>
                    <a:pt x="160" y="40"/>
                    <a:pt x="153" y="33"/>
                    <a:pt x="145" y="33"/>
                  </a:cubicBezTo>
                  <a:moveTo>
                    <a:pt x="49" y="33"/>
                  </a:moveTo>
                  <a:cubicBezTo>
                    <a:pt x="41" y="33"/>
                    <a:pt x="34" y="40"/>
                    <a:pt x="34" y="48"/>
                  </a:cubicBezTo>
                  <a:cubicBezTo>
                    <a:pt x="34" y="57"/>
                    <a:pt x="41" y="63"/>
                    <a:pt x="49" y="63"/>
                  </a:cubicBezTo>
                  <a:cubicBezTo>
                    <a:pt x="57" y="63"/>
                    <a:pt x="64" y="57"/>
                    <a:pt x="64" y="48"/>
                  </a:cubicBezTo>
                  <a:cubicBezTo>
                    <a:pt x="64" y="40"/>
                    <a:pt x="57" y="33"/>
                    <a:pt x="49" y="33"/>
                  </a:cubicBezTo>
                  <a:moveTo>
                    <a:pt x="97" y="73"/>
                  </a:moveTo>
                  <a:cubicBezTo>
                    <a:pt x="84" y="73"/>
                    <a:pt x="73" y="83"/>
                    <a:pt x="73" y="96"/>
                  </a:cubicBezTo>
                  <a:cubicBezTo>
                    <a:pt x="73" y="109"/>
                    <a:pt x="84" y="120"/>
                    <a:pt x="97" y="120"/>
                  </a:cubicBezTo>
                  <a:cubicBezTo>
                    <a:pt x="110" y="120"/>
                    <a:pt x="120" y="109"/>
                    <a:pt x="120" y="96"/>
                  </a:cubicBezTo>
                  <a:cubicBezTo>
                    <a:pt x="120" y="83"/>
                    <a:pt x="110" y="73"/>
                    <a:pt x="97" y="73"/>
                  </a:cubicBezTo>
                  <a:moveTo>
                    <a:pt x="184" y="0"/>
                  </a:moveTo>
                  <a:cubicBezTo>
                    <a:pt x="179" y="0"/>
                    <a:pt x="175" y="4"/>
                    <a:pt x="175" y="9"/>
                  </a:cubicBezTo>
                  <a:cubicBezTo>
                    <a:pt x="175" y="14"/>
                    <a:pt x="179" y="18"/>
                    <a:pt x="184" y="18"/>
                  </a:cubicBezTo>
                  <a:cubicBezTo>
                    <a:pt x="189" y="18"/>
                    <a:pt x="193" y="14"/>
                    <a:pt x="193" y="9"/>
                  </a:cubicBezTo>
                  <a:cubicBezTo>
                    <a:pt x="193" y="4"/>
                    <a:pt x="189" y="0"/>
                    <a:pt x="184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89" name="Freeform 35"/>
            <p:cNvSpPr>
              <a:spLocks noEditPoints="1"/>
            </p:cNvSpPr>
            <p:nvPr/>
          </p:nvSpPr>
          <p:spPr bwMode="auto">
            <a:xfrm>
              <a:off x="6928825" y="3528860"/>
              <a:ext cx="302717" cy="189607"/>
            </a:xfrm>
            <a:custGeom>
              <a:avLst/>
              <a:gdLst>
                <a:gd name="T0" fmla="*/ 10 w 193"/>
                <a:gd name="T1" fmla="*/ 0 h 120"/>
                <a:gd name="T2" fmla="*/ 0 w 193"/>
                <a:gd name="T3" fmla="*/ 9 h 120"/>
                <a:gd name="T4" fmla="*/ 10 w 193"/>
                <a:gd name="T5" fmla="*/ 18 h 120"/>
                <a:gd name="T6" fmla="*/ 19 w 193"/>
                <a:gd name="T7" fmla="*/ 9 h 120"/>
                <a:gd name="T8" fmla="*/ 10 w 193"/>
                <a:gd name="T9" fmla="*/ 0 h 120"/>
                <a:gd name="T10" fmla="*/ 145 w 193"/>
                <a:gd name="T11" fmla="*/ 33 h 120"/>
                <a:gd name="T12" fmla="*/ 130 w 193"/>
                <a:gd name="T13" fmla="*/ 48 h 120"/>
                <a:gd name="T14" fmla="*/ 145 w 193"/>
                <a:gd name="T15" fmla="*/ 63 h 120"/>
                <a:gd name="T16" fmla="*/ 160 w 193"/>
                <a:gd name="T17" fmla="*/ 48 h 120"/>
                <a:gd name="T18" fmla="*/ 145 w 193"/>
                <a:gd name="T19" fmla="*/ 33 h 120"/>
                <a:gd name="T20" fmla="*/ 49 w 193"/>
                <a:gd name="T21" fmla="*/ 33 h 120"/>
                <a:gd name="T22" fmla="*/ 34 w 193"/>
                <a:gd name="T23" fmla="*/ 48 h 120"/>
                <a:gd name="T24" fmla="*/ 49 w 193"/>
                <a:gd name="T25" fmla="*/ 63 h 120"/>
                <a:gd name="T26" fmla="*/ 64 w 193"/>
                <a:gd name="T27" fmla="*/ 48 h 120"/>
                <a:gd name="T28" fmla="*/ 49 w 193"/>
                <a:gd name="T29" fmla="*/ 33 h 120"/>
                <a:gd name="T30" fmla="*/ 97 w 193"/>
                <a:gd name="T31" fmla="*/ 73 h 120"/>
                <a:gd name="T32" fmla="*/ 73 w 193"/>
                <a:gd name="T33" fmla="*/ 96 h 120"/>
                <a:gd name="T34" fmla="*/ 97 w 193"/>
                <a:gd name="T35" fmla="*/ 120 h 120"/>
                <a:gd name="T36" fmla="*/ 120 w 193"/>
                <a:gd name="T37" fmla="*/ 96 h 120"/>
                <a:gd name="T38" fmla="*/ 97 w 193"/>
                <a:gd name="T39" fmla="*/ 73 h 120"/>
                <a:gd name="T40" fmla="*/ 184 w 193"/>
                <a:gd name="T41" fmla="*/ 0 h 120"/>
                <a:gd name="T42" fmla="*/ 175 w 193"/>
                <a:gd name="T43" fmla="*/ 9 h 120"/>
                <a:gd name="T44" fmla="*/ 184 w 193"/>
                <a:gd name="T45" fmla="*/ 18 h 120"/>
                <a:gd name="T46" fmla="*/ 193 w 193"/>
                <a:gd name="T47" fmla="*/ 9 h 120"/>
                <a:gd name="T48" fmla="*/ 184 w 193"/>
                <a:gd name="T4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120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moveTo>
                    <a:pt x="145" y="33"/>
                  </a:moveTo>
                  <a:cubicBezTo>
                    <a:pt x="136" y="33"/>
                    <a:pt x="130" y="40"/>
                    <a:pt x="130" y="48"/>
                  </a:cubicBezTo>
                  <a:cubicBezTo>
                    <a:pt x="130" y="57"/>
                    <a:pt x="136" y="63"/>
                    <a:pt x="145" y="63"/>
                  </a:cubicBezTo>
                  <a:cubicBezTo>
                    <a:pt x="153" y="63"/>
                    <a:pt x="160" y="57"/>
                    <a:pt x="160" y="48"/>
                  </a:cubicBezTo>
                  <a:cubicBezTo>
                    <a:pt x="160" y="40"/>
                    <a:pt x="153" y="33"/>
                    <a:pt x="145" y="33"/>
                  </a:cubicBezTo>
                  <a:moveTo>
                    <a:pt x="49" y="33"/>
                  </a:moveTo>
                  <a:cubicBezTo>
                    <a:pt x="41" y="33"/>
                    <a:pt x="34" y="40"/>
                    <a:pt x="34" y="48"/>
                  </a:cubicBezTo>
                  <a:cubicBezTo>
                    <a:pt x="34" y="57"/>
                    <a:pt x="41" y="63"/>
                    <a:pt x="49" y="63"/>
                  </a:cubicBezTo>
                  <a:cubicBezTo>
                    <a:pt x="57" y="63"/>
                    <a:pt x="64" y="57"/>
                    <a:pt x="64" y="48"/>
                  </a:cubicBezTo>
                  <a:cubicBezTo>
                    <a:pt x="64" y="40"/>
                    <a:pt x="57" y="33"/>
                    <a:pt x="49" y="33"/>
                  </a:cubicBezTo>
                  <a:moveTo>
                    <a:pt x="97" y="73"/>
                  </a:moveTo>
                  <a:cubicBezTo>
                    <a:pt x="84" y="73"/>
                    <a:pt x="73" y="83"/>
                    <a:pt x="73" y="96"/>
                  </a:cubicBezTo>
                  <a:cubicBezTo>
                    <a:pt x="73" y="109"/>
                    <a:pt x="84" y="120"/>
                    <a:pt x="97" y="120"/>
                  </a:cubicBezTo>
                  <a:cubicBezTo>
                    <a:pt x="110" y="120"/>
                    <a:pt x="120" y="109"/>
                    <a:pt x="120" y="96"/>
                  </a:cubicBezTo>
                  <a:cubicBezTo>
                    <a:pt x="120" y="83"/>
                    <a:pt x="110" y="73"/>
                    <a:pt x="97" y="73"/>
                  </a:cubicBezTo>
                  <a:moveTo>
                    <a:pt x="184" y="0"/>
                  </a:moveTo>
                  <a:cubicBezTo>
                    <a:pt x="179" y="0"/>
                    <a:pt x="175" y="4"/>
                    <a:pt x="175" y="9"/>
                  </a:cubicBezTo>
                  <a:cubicBezTo>
                    <a:pt x="175" y="14"/>
                    <a:pt x="179" y="18"/>
                    <a:pt x="184" y="18"/>
                  </a:cubicBezTo>
                  <a:cubicBezTo>
                    <a:pt x="189" y="18"/>
                    <a:pt x="193" y="14"/>
                    <a:pt x="193" y="9"/>
                  </a:cubicBezTo>
                  <a:cubicBezTo>
                    <a:pt x="193" y="4"/>
                    <a:pt x="189" y="0"/>
                    <a:pt x="184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90" name="Freeform 35"/>
            <p:cNvSpPr>
              <a:spLocks noEditPoints="1"/>
            </p:cNvSpPr>
            <p:nvPr/>
          </p:nvSpPr>
          <p:spPr bwMode="auto">
            <a:xfrm>
              <a:off x="8948104" y="3609802"/>
              <a:ext cx="302717" cy="189607"/>
            </a:xfrm>
            <a:custGeom>
              <a:avLst/>
              <a:gdLst>
                <a:gd name="T0" fmla="*/ 10 w 193"/>
                <a:gd name="T1" fmla="*/ 0 h 120"/>
                <a:gd name="T2" fmla="*/ 0 w 193"/>
                <a:gd name="T3" fmla="*/ 9 h 120"/>
                <a:gd name="T4" fmla="*/ 10 w 193"/>
                <a:gd name="T5" fmla="*/ 18 h 120"/>
                <a:gd name="T6" fmla="*/ 19 w 193"/>
                <a:gd name="T7" fmla="*/ 9 h 120"/>
                <a:gd name="T8" fmla="*/ 10 w 193"/>
                <a:gd name="T9" fmla="*/ 0 h 120"/>
                <a:gd name="T10" fmla="*/ 145 w 193"/>
                <a:gd name="T11" fmla="*/ 33 h 120"/>
                <a:gd name="T12" fmla="*/ 130 w 193"/>
                <a:gd name="T13" fmla="*/ 48 h 120"/>
                <a:gd name="T14" fmla="*/ 145 w 193"/>
                <a:gd name="T15" fmla="*/ 63 h 120"/>
                <a:gd name="T16" fmla="*/ 160 w 193"/>
                <a:gd name="T17" fmla="*/ 48 h 120"/>
                <a:gd name="T18" fmla="*/ 145 w 193"/>
                <a:gd name="T19" fmla="*/ 33 h 120"/>
                <a:gd name="T20" fmla="*/ 49 w 193"/>
                <a:gd name="T21" fmla="*/ 33 h 120"/>
                <a:gd name="T22" fmla="*/ 34 w 193"/>
                <a:gd name="T23" fmla="*/ 48 h 120"/>
                <a:gd name="T24" fmla="*/ 49 w 193"/>
                <a:gd name="T25" fmla="*/ 63 h 120"/>
                <a:gd name="T26" fmla="*/ 64 w 193"/>
                <a:gd name="T27" fmla="*/ 48 h 120"/>
                <a:gd name="T28" fmla="*/ 49 w 193"/>
                <a:gd name="T29" fmla="*/ 33 h 120"/>
                <a:gd name="T30" fmla="*/ 97 w 193"/>
                <a:gd name="T31" fmla="*/ 73 h 120"/>
                <a:gd name="T32" fmla="*/ 73 w 193"/>
                <a:gd name="T33" fmla="*/ 96 h 120"/>
                <a:gd name="T34" fmla="*/ 97 w 193"/>
                <a:gd name="T35" fmla="*/ 120 h 120"/>
                <a:gd name="T36" fmla="*/ 120 w 193"/>
                <a:gd name="T37" fmla="*/ 96 h 120"/>
                <a:gd name="T38" fmla="*/ 97 w 193"/>
                <a:gd name="T39" fmla="*/ 73 h 120"/>
                <a:gd name="T40" fmla="*/ 184 w 193"/>
                <a:gd name="T41" fmla="*/ 0 h 120"/>
                <a:gd name="T42" fmla="*/ 175 w 193"/>
                <a:gd name="T43" fmla="*/ 9 h 120"/>
                <a:gd name="T44" fmla="*/ 184 w 193"/>
                <a:gd name="T45" fmla="*/ 18 h 120"/>
                <a:gd name="T46" fmla="*/ 193 w 193"/>
                <a:gd name="T47" fmla="*/ 9 h 120"/>
                <a:gd name="T48" fmla="*/ 184 w 193"/>
                <a:gd name="T4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120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moveTo>
                    <a:pt x="145" y="33"/>
                  </a:moveTo>
                  <a:cubicBezTo>
                    <a:pt x="136" y="33"/>
                    <a:pt x="130" y="40"/>
                    <a:pt x="130" y="48"/>
                  </a:cubicBezTo>
                  <a:cubicBezTo>
                    <a:pt x="130" y="57"/>
                    <a:pt x="136" y="63"/>
                    <a:pt x="145" y="63"/>
                  </a:cubicBezTo>
                  <a:cubicBezTo>
                    <a:pt x="153" y="63"/>
                    <a:pt x="160" y="57"/>
                    <a:pt x="160" y="48"/>
                  </a:cubicBezTo>
                  <a:cubicBezTo>
                    <a:pt x="160" y="40"/>
                    <a:pt x="153" y="33"/>
                    <a:pt x="145" y="33"/>
                  </a:cubicBezTo>
                  <a:moveTo>
                    <a:pt x="49" y="33"/>
                  </a:moveTo>
                  <a:cubicBezTo>
                    <a:pt x="41" y="33"/>
                    <a:pt x="34" y="40"/>
                    <a:pt x="34" y="48"/>
                  </a:cubicBezTo>
                  <a:cubicBezTo>
                    <a:pt x="34" y="57"/>
                    <a:pt x="41" y="63"/>
                    <a:pt x="49" y="63"/>
                  </a:cubicBezTo>
                  <a:cubicBezTo>
                    <a:pt x="57" y="63"/>
                    <a:pt x="64" y="57"/>
                    <a:pt x="64" y="48"/>
                  </a:cubicBezTo>
                  <a:cubicBezTo>
                    <a:pt x="64" y="40"/>
                    <a:pt x="57" y="33"/>
                    <a:pt x="49" y="33"/>
                  </a:cubicBezTo>
                  <a:moveTo>
                    <a:pt x="97" y="73"/>
                  </a:moveTo>
                  <a:cubicBezTo>
                    <a:pt x="84" y="73"/>
                    <a:pt x="73" y="83"/>
                    <a:pt x="73" y="96"/>
                  </a:cubicBezTo>
                  <a:cubicBezTo>
                    <a:pt x="73" y="109"/>
                    <a:pt x="84" y="120"/>
                    <a:pt x="97" y="120"/>
                  </a:cubicBezTo>
                  <a:cubicBezTo>
                    <a:pt x="110" y="120"/>
                    <a:pt x="120" y="109"/>
                    <a:pt x="120" y="96"/>
                  </a:cubicBezTo>
                  <a:cubicBezTo>
                    <a:pt x="120" y="83"/>
                    <a:pt x="110" y="73"/>
                    <a:pt x="97" y="73"/>
                  </a:cubicBezTo>
                  <a:moveTo>
                    <a:pt x="184" y="0"/>
                  </a:moveTo>
                  <a:cubicBezTo>
                    <a:pt x="179" y="0"/>
                    <a:pt x="175" y="4"/>
                    <a:pt x="175" y="9"/>
                  </a:cubicBezTo>
                  <a:cubicBezTo>
                    <a:pt x="175" y="14"/>
                    <a:pt x="179" y="18"/>
                    <a:pt x="184" y="18"/>
                  </a:cubicBezTo>
                  <a:cubicBezTo>
                    <a:pt x="189" y="18"/>
                    <a:pt x="193" y="14"/>
                    <a:pt x="193" y="9"/>
                  </a:cubicBezTo>
                  <a:cubicBezTo>
                    <a:pt x="193" y="4"/>
                    <a:pt x="189" y="0"/>
                    <a:pt x="184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621960" y="3668764"/>
            <a:ext cx="1281164" cy="742065"/>
            <a:chOff x="2162332" y="4892821"/>
            <a:chExt cx="1707996" cy="989650"/>
          </a:xfrm>
        </p:grpSpPr>
        <p:sp>
          <p:nvSpPr>
            <p:cNvPr id="118" name="文本框 91"/>
            <p:cNvSpPr txBox="1"/>
            <p:nvPr/>
          </p:nvSpPr>
          <p:spPr>
            <a:xfrm>
              <a:off x="2162332" y="4892821"/>
              <a:ext cx="1707996" cy="430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漏洞扫描</a:t>
              </a:r>
            </a:p>
          </p:txBody>
        </p:sp>
        <p:sp>
          <p:nvSpPr>
            <p:cNvPr id="119" name="文本框 113"/>
            <p:cNvSpPr txBox="1"/>
            <p:nvPr/>
          </p:nvSpPr>
          <p:spPr>
            <a:xfrm>
              <a:off x="2278782" y="5334844"/>
              <a:ext cx="1411667" cy="54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OWASP ZAP</a:t>
              </a: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进行安全漏洞扫描。</a:t>
              </a: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3088089" y="1275905"/>
            <a:ext cx="1376910" cy="846792"/>
            <a:chOff x="4116918" y="1701602"/>
            <a:chExt cx="1835641" cy="1129317"/>
          </a:xfrm>
        </p:grpSpPr>
        <p:sp>
          <p:nvSpPr>
            <p:cNvPr id="121" name="文本框 99"/>
            <p:cNvSpPr txBox="1"/>
            <p:nvPr/>
          </p:nvSpPr>
          <p:spPr>
            <a:xfrm>
              <a:off x="4116918" y="1701602"/>
              <a:ext cx="1835641" cy="43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XSS</a:t>
              </a:r>
              <a:r>
                <a:rPr lang="zh-CN" altLang="en-US" sz="15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脚本漏洞</a:t>
              </a:r>
            </a:p>
          </p:txBody>
        </p:sp>
        <p:sp>
          <p:nvSpPr>
            <p:cNvPr id="122" name="文本框 113"/>
            <p:cNvSpPr txBox="1"/>
            <p:nvPr/>
          </p:nvSpPr>
          <p:spPr>
            <a:xfrm>
              <a:off x="4222996" y="2061641"/>
              <a:ext cx="1682556" cy="7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根据三种</a:t>
              </a:r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XSS</a:t>
              </a: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类型，攻击然之接口，验证其安全性。</a:t>
              </a: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4670247" y="3668764"/>
            <a:ext cx="1281164" cy="908265"/>
            <a:chOff x="6226185" y="4892821"/>
            <a:chExt cx="1707996" cy="1211302"/>
          </a:xfrm>
        </p:grpSpPr>
        <p:sp>
          <p:nvSpPr>
            <p:cNvPr id="124" name="文本框 94"/>
            <p:cNvSpPr txBox="1"/>
            <p:nvPr/>
          </p:nvSpPr>
          <p:spPr>
            <a:xfrm>
              <a:off x="6226185" y="4892821"/>
              <a:ext cx="1707996" cy="430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15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注入</a:t>
              </a:r>
            </a:p>
          </p:txBody>
        </p:sp>
        <p:sp>
          <p:nvSpPr>
            <p:cNvPr id="125" name="文本框 113"/>
            <p:cNvSpPr txBox="1"/>
            <p:nvPr/>
          </p:nvSpPr>
          <p:spPr>
            <a:xfrm>
              <a:off x="6368561" y="5334844"/>
              <a:ext cx="1411667" cy="769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在登录端，搜索查询端</a:t>
              </a:r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注入，验证其安全性。</a:t>
              </a: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6204126" y="1219209"/>
            <a:ext cx="1281164" cy="846792"/>
            <a:chOff x="8225117" y="1701602"/>
            <a:chExt cx="1707996" cy="1129317"/>
          </a:xfrm>
        </p:grpSpPr>
        <p:sp>
          <p:nvSpPr>
            <p:cNvPr id="127" name="文本框 101"/>
            <p:cNvSpPr txBox="1"/>
            <p:nvPr/>
          </p:nvSpPr>
          <p:spPr>
            <a:xfrm>
              <a:off x="8225117" y="1701602"/>
              <a:ext cx="1707996" cy="43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rgbClr val="663C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结果总结</a:t>
              </a:r>
            </a:p>
          </p:txBody>
        </p:sp>
        <p:sp>
          <p:nvSpPr>
            <p:cNvPr id="128" name="文本框 113"/>
            <p:cNvSpPr txBox="1"/>
            <p:nvPr/>
          </p:nvSpPr>
          <p:spPr>
            <a:xfrm>
              <a:off x="8327454" y="2061641"/>
              <a:ext cx="1411667" cy="7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然之开源版</a:t>
              </a:r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5.0</a:t>
              </a: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系统安全性较高；浏览器防护攻击。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65FFD67-2922-4E31-B9C8-B397DB009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t="67193" r="66810" b="-181"/>
          <a:stretch/>
        </p:blipFill>
        <p:spPr>
          <a:xfrm>
            <a:off x="220129" y="1523831"/>
            <a:ext cx="2818834" cy="152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5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9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4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9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4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63A77"/>
                </a:gs>
                <a:gs pos="100000">
                  <a:srgbClr val="A26CB8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A26CB8"/>
                  </a:gs>
                  <a:gs pos="100000">
                    <a:srgbClr val="663A77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" fmla="*/ 13249 w 1687745"/>
                    <a:gd name="connsiteY0" fmla="*/ 1035368 h 2070736"/>
                    <a:gd name="connsiteX1" fmla="*/ 850497 w 1687745"/>
                    <a:gd name="connsiteY1" fmla="*/ 0 h 2070736"/>
                    <a:gd name="connsiteX2" fmla="*/ 1687745 w 1687745"/>
                    <a:gd name="connsiteY2" fmla="*/ 1035368 h 2070736"/>
                    <a:gd name="connsiteX3" fmla="*/ 850497 w 1687745"/>
                    <a:gd name="connsiteY3" fmla="*/ 2070736 h 2070736"/>
                    <a:gd name="connsiteX4" fmla="*/ 13249 w 1687745"/>
                    <a:gd name="connsiteY4" fmla="*/ 1035368 h 2070736"/>
                    <a:gd name="connsiteX0" fmla="*/ 13249 w 1696474"/>
                    <a:gd name="connsiteY0" fmla="*/ 1035368 h 2070736"/>
                    <a:gd name="connsiteX1" fmla="*/ 850497 w 1696474"/>
                    <a:gd name="connsiteY1" fmla="*/ 0 h 2070736"/>
                    <a:gd name="connsiteX2" fmla="*/ 1687745 w 1696474"/>
                    <a:gd name="connsiteY2" fmla="*/ 1035368 h 2070736"/>
                    <a:gd name="connsiteX3" fmla="*/ 850497 w 1696474"/>
                    <a:gd name="connsiteY3" fmla="*/ 2070736 h 2070736"/>
                    <a:gd name="connsiteX4" fmla="*/ 13249 w 1696474"/>
                    <a:gd name="connsiteY4" fmla="*/ 1035368 h 207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58015" y="1269299"/>
              <a:ext cx="854826" cy="746343"/>
              <a:chOff x="1354934" y="2419508"/>
              <a:chExt cx="1137774" cy="993378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63A77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400" dirty="0">
                  <a:solidFill>
                    <a:srgbClr val="663A77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54934" y="3023719"/>
                <a:ext cx="1137774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663A77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663A77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446961" y="1681551"/>
            <a:ext cx="2812632" cy="510577"/>
            <a:chOff x="3446961" y="1681551"/>
            <a:chExt cx="2812632" cy="510577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测试成果汇报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790400" y="1681551"/>
              <a:ext cx="469193" cy="510577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25" name="Freeform 502"/>
              <p:cNvSpPr>
                <a:spLocks/>
              </p:cNvSpPr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503"/>
              <p:cNvSpPr>
                <a:spLocks/>
              </p:cNvSpPr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504"/>
              <p:cNvSpPr>
                <a:spLocks/>
              </p:cNvSpPr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505"/>
              <p:cNvSpPr>
                <a:spLocks/>
              </p:cNvSpPr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7184533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5299" y="2055012"/>
            <a:ext cx="1400357" cy="1399851"/>
            <a:chOff x="2734249" y="952902"/>
            <a:chExt cx="1866900" cy="1866900"/>
          </a:xfrm>
        </p:grpSpPr>
        <p:sp>
          <p:nvSpPr>
            <p:cNvPr id="5" name="椭圆 4"/>
            <p:cNvSpPr/>
            <p:nvPr/>
          </p:nvSpPr>
          <p:spPr>
            <a:xfrm>
              <a:off x="2734249" y="952902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53026" y="1171679"/>
              <a:ext cx="1429346" cy="1429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3289751" y="1233939"/>
              <a:ext cx="792086" cy="135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目录页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92888" y="1097852"/>
            <a:ext cx="851396" cy="718592"/>
            <a:chOff x="3190518" y="1092327"/>
            <a:chExt cx="113519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162" y="1092327"/>
              <a:ext cx="1098550" cy="958123"/>
              <a:chOff x="2857499" y="1149477"/>
              <a:chExt cx="1098550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190518" y="1178238"/>
              <a:ext cx="1048474" cy="824561"/>
              <a:chOff x="2615293" y="1775288"/>
              <a:chExt cx="1048474" cy="82456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92888" y="2036347"/>
            <a:ext cx="851396" cy="718592"/>
            <a:chOff x="3190518" y="2343653"/>
            <a:chExt cx="1135194" cy="9581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227162" y="2343653"/>
              <a:ext cx="1098550" cy="958123"/>
              <a:chOff x="2857499" y="1149477"/>
              <a:chExt cx="1098550" cy="95812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190518" y="2425822"/>
              <a:ext cx="1048474" cy="824561"/>
              <a:chOff x="2615293" y="1775288"/>
              <a:chExt cx="1048474" cy="82456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392888" y="2972146"/>
            <a:ext cx="851396" cy="718592"/>
            <a:chOff x="3190518" y="3591385"/>
            <a:chExt cx="1135194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98550" cy="958123"/>
              <a:chOff x="2857499" y="1149477"/>
              <a:chExt cx="1098550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90518" y="3674102"/>
              <a:ext cx="1048474" cy="824561"/>
              <a:chOff x="2615293" y="1775288"/>
              <a:chExt cx="1048474" cy="82456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392888" y="3884269"/>
            <a:ext cx="851396" cy="718592"/>
            <a:chOff x="3190518" y="4807549"/>
            <a:chExt cx="1135194" cy="958123"/>
          </a:xfrm>
        </p:grpSpPr>
        <p:grpSp>
          <p:nvGrpSpPr>
            <p:cNvPr id="31" name="组合 30"/>
            <p:cNvGrpSpPr/>
            <p:nvPr/>
          </p:nvGrpSpPr>
          <p:grpSpPr>
            <a:xfrm>
              <a:off x="3227162" y="4807549"/>
              <a:ext cx="1098550" cy="958123"/>
              <a:chOff x="2857499" y="1149477"/>
              <a:chExt cx="1098550" cy="958123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90518" y="4893611"/>
              <a:ext cx="1048474" cy="824561"/>
              <a:chOff x="2615293" y="1775288"/>
              <a:chExt cx="1048474" cy="82456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416314" y="1097853"/>
            <a:ext cx="3522992" cy="863107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/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416313" y="2036347"/>
            <a:ext cx="3522993" cy="859061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/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16313" y="2974842"/>
            <a:ext cx="3522994" cy="863027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/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416314" y="3884269"/>
            <a:ext cx="3522992" cy="857105"/>
            <a:chOff x="4555084" y="4807551"/>
            <a:chExt cx="4697323" cy="1142806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>
              <a:off x="4926460" y="5749050"/>
              <a:ext cx="3646270" cy="20130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>
              <a:off x="4555084" y="4807551"/>
              <a:ext cx="4697323" cy="974450"/>
              <a:chOff x="4555084" y="4807551"/>
              <a:chExt cx="4697323" cy="97445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/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56" name="圆角矩形 55"/>
              <p:cNvSpPr/>
              <p:nvPr/>
            </p:nvSpPr>
            <p:spPr>
              <a:xfrm>
                <a:off x="4555084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78264" y="875607"/>
            <a:ext cx="742053" cy="400388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667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6677 h 10000"/>
                <a:gd name="connsiteX0" fmla="*/ 0 w 10000"/>
                <a:gd name="connsiteY0" fmla="*/ 687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6875 h 10000"/>
                <a:gd name="connsiteX0" fmla="*/ 0 w 10185"/>
                <a:gd name="connsiteY0" fmla="*/ 6624 h 10000"/>
                <a:gd name="connsiteX1" fmla="*/ 10185 w 10185"/>
                <a:gd name="connsiteY1" fmla="*/ 0 h 10000"/>
                <a:gd name="connsiteX2" fmla="*/ 10185 w 10185"/>
                <a:gd name="connsiteY2" fmla="*/ 10000 h 10000"/>
                <a:gd name="connsiteX3" fmla="*/ 185 w 10185"/>
                <a:gd name="connsiteY3" fmla="*/ 10000 h 10000"/>
                <a:gd name="connsiteX4" fmla="*/ 0 w 10185"/>
                <a:gd name="connsiteY4" fmla="*/ 6624 h 10000"/>
                <a:gd name="connsiteX0" fmla="*/ 0 w 10092"/>
                <a:gd name="connsiteY0" fmla="*/ 8092 h 10000"/>
                <a:gd name="connsiteX1" fmla="*/ 10092 w 10092"/>
                <a:gd name="connsiteY1" fmla="*/ 0 h 10000"/>
                <a:gd name="connsiteX2" fmla="*/ 10092 w 10092"/>
                <a:gd name="connsiteY2" fmla="*/ 10000 h 10000"/>
                <a:gd name="connsiteX3" fmla="*/ 92 w 10092"/>
                <a:gd name="connsiteY3" fmla="*/ 10000 h 10000"/>
                <a:gd name="connsiteX4" fmla="*/ 0 w 10092"/>
                <a:gd name="connsiteY4" fmla="*/ 8092 h 10000"/>
                <a:gd name="connsiteX0" fmla="*/ 0 w 10092"/>
                <a:gd name="connsiteY0" fmla="*/ 8736 h 10000"/>
                <a:gd name="connsiteX1" fmla="*/ 10092 w 10092"/>
                <a:gd name="connsiteY1" fmla="*/ 0 h 10000"/>
                <a:gd name="connsiteX2" fmla="*/ 10092 w 10092"/>
                <a:gd name="connsiteY2" fmla="*/ 10000 h 10000"/>
                <a:gd name="connsiteX3" fmla="*/ 92 w 10092"/>
                <a:gd name="connsiteY3" fmla="*/ 10000 h 10000"/>
                <a:gd name="connsiteX4" fmla="*/ 0 w 10092"/>
                <a:gd name="connsiteY4" fmla="*/ 873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667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6677 h 10000"/>
                <a:gd name="connsiteX0" fmla="*/ 0 w 10000"/>
                <a:gd name="connsiteY0" fmla="*/ 687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6875 h 10000"/>
                <a:gd name="connsiteX0" fmla="*/ 0 w 10185"/>
                <a:gd name="connsiteY0" fmla="*/ 6624 h 10000"/>
                <a:gd name="connsiteX1" fmla="*/ 10185 w 10185"/>
                <a:gd name="connsiteY1" fmla="*/ 0 h 10000"/>
                <a:gd name="connsiteX2" fmla="*/ 10185 w 10185"/>
                <a:gd name="connsiteY2" fmla="*/ 10000 h 10000"/>
                <a:gd name="connsiteX3" fmla="*/ 185 w 10185"/>
                <a:gd name="connsiteY3" fmla="*/ 10000 h 10000"/>
                <a:gd name="connsiteX4" fmla="*/ 0 w 10185"/>
                <a:gd name="connsiteY4" fmla="*/ 6624 h 10000"/>
                <a:gd name="connsiteX0" fmla="*/ 0 w 10092"/>
                <a:gd name="connsiteY0" fmla="*/ 8092 h 10000"/>
                <a:gd name="connsiteX1" fmla="*/ 10092 w 10092"/>
                <a:gd name="connsiteY1" fmla="*/ 0 h 10000"/>
                <a:gd name="connsiteX2" fmla="*/ 10092 w 10092"/>
                <a:gd name="connsiteY2" fmla="*/ 10000 h 10000"/>
                <a:gd name="connsiteX3" fmla="*/ 92 w 10092"/>
                <a:gd name="connsiteY3" fmla="*/ 10000 h 10000"/>
                <a:gd name="connsiteX4" fmla="*/ 0 w 10092"/>
                <a:gd name="connsiteY4" fmla="*/ 8092 h 10000"/>
                <a:gd name="connsiteX0" fmla="*/ 0 w 10092"/>
                <a:gd name="connsiteY0" fmla="*/ 8736 h 10000"/>
                <a:gd name="connsiteX1" fmla="*/ 10092 w 10092"/>
                <a:gd name="connsiteY1" fmla="*/ 0 h 10000"/>
                <a:gd name="connsiteX2" fmla="*/ 10092 w 10092"/>
                <a:gd name="connsiteY2" fmla="*/ 10000 h 10000"/>
                <a:gd name="connsiteX3" fmla="*/ 92 w 10092"/>
                <a:gd name="connsiteY3" fmla="*/ 10000 h 10000"/>
                <a:gd name="connsiteX4" fmla="*/ 0 w 10092"/>
                <a:gd name="connsiteY4" fmla="*/ 873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1099" y="1145335"/>
            <a:ext cx="1651311" cy="307777"/>
            <a:chOff x="5788132" y="1155639"/>
            <a:chExt cx="2201748" cy="410370"/>
          </a:xfrm>
        </p:grpSpPr>
        <p:sp>
          <p:nvSpPr>
            <p:cNvPr id="67" name="文本框 66"/>
            <p:cNvSpPr txBox="1"/>
            <p:nvPr/>
          </p:nvSpPr>
          <p:spPr>
            <a:xfrm>
              <a:off x="6299025" y="1155639"/>
              <a:ext cx="1690855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5788132" y="1164569"/>
              <a:ext cx="299144" cy="350562"/>
              <a:chOff x="1776" y="1776"/>
              <a:chExt cx="64" cy="75"/>
            </a:xfrm>
            <a:solidFill>
              <a:srgbClr val="FFB850"/>
            </a:solidFill>
            <a:effectLst/>
          </p:grpSpPr>
          <p:sp>
            <p:nvSpPr>
              <p:cNvPr id="70" name="Freeform 5"/>
              <p:cNvSpPr>
                <a:spLocks/>
              </p:cNvSpPr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>
                <a:spLocks/>
              </p:cNvSpPr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327967" y="2047433"/>
            <a:ext cx="1305370" cy="307777"/>
            <a:chOff x="4327967" y="2047433"/>
            <a:chExt cx="1305370" cy="307777"/>
          </a:xfrm>
        </p:grpSpPr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4327967" y="2093818"/>
              <a:ext cx="250640" cy="233550"/>
              <a:chOff x="3802" y="2858"/>
              <a:chExt cx="616" cy="574"/>
            </a:xfrm>
            <a:solidFill>
              <a:srgbClr val="01ACBE"/>
            </a:solidFill>
            <a:effectLst/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730526" y="2047433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规划分工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16479" y="2993556"/>
            <a:ext cx="1310601" cy="307777"/>
            <a:chOff x="4316479" y="2993556"/>
            <a:chExt cx="1310601" cy="307777"/>
          </a:xfrm>
        </p:grpSpPr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4316479" y="2999278"/>
              <a:ext cx="273597" cy="276828"/>
              <a:chOff x="2426" y="2781"/>
              <a:chExt cx="593" cy="600"/>
            </a:xfrm>
            <a:solidFill>
              <a:srgbClr val="E87071"/>
            </a:solidFill>
            <a:effectLst/>
          </p:grpSpPr>
          <p:sp>
            <p:nvSpPr>
              <p:cNvPr id="87" name="Freeform 14"/>
              <p:cNvSpPr>
                <a:spLocks/>
              </p:cNvSpPr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724269" y="2993556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行动实施</a:t>
              </a: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23961" y="3924071"/>
            <a:ext cx="1313449" cy="314081"/>
            <a:chOff x="4323961" y="3924071"/>
            <a:chExt cx="1313449" cy="314081"/>
          </a:xfrm>
        </p:grpSpPr>
        <p:grpSp>
          <p:nvGrpSpPr>
            <p:cNvPr id="90" name="组合 89"/>
            <p:cNvGrpSpPr/>
            <p:nvPr/>
          </p:nvGrpSpPr>
          <p:grpSpPr>
            <a:xfrm>
              <a:off x="4323961" y="3924071"/>
              <a:ext cx="258633" cy="281445"/>
              <a:chOff x="4873620" y="1965325"/>
              <a:chExt cx="269882" cy="293688"/>
            </a:xfrm>
            <a:solidFill>
              <a:srgbClr val="663A77"/>
            </a:solidFill>
            <a:effectLst/>
          </p:grpSpPr>
          <p:sp>
            <p:nvSpPr>
              <p:cNvPr id="93" name="Freeform 502"/>
              <p:cNvSpPr>
                <a:spLocks/>
              </p:cNvSpPr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03"/>
              <p:cNvSpPr>
                <a:spLocks/>
              </p:cNvSpPr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04"/>
              <p:cNvSpPr>
                <a:spLocks/>
              </p:cNvSpPr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05"/>
              <p:cNvSpPr>
                <a:spLocks/>
              </p:cNvSpPr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734599" y="3930375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测试成果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894254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A26CB8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然之测试汇报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43038" y="888845"/>
            <a:ext cx="1962406" cy="3983100"/>
            <a:chOff x="8589599" y="969500"/>
            <a:chExt cx="2616200" cy="5312030"/>
          </a:xfrm>
        </p:grpSpPr>
        <p:sp>
          <p:nvSpPr>
            <p:cNvPr id="4" name="矩形 3"/>
            <p:cNvSpPr/>
            <p:nvPr/>
          </p:nvSpPr>
          <p:spPr>
            <a:xfrm flipH="1">
              <a:off x="10276470" y="1825515"/>
              <a:ext cx="161310" cy="3606910"/>
            </a:xfrm>
            <a:prstGeom prst="rect">
              <a:avLst/>
            </a:prstGeom>
            <a:gradFill>
              <a:gsLst>
                <a:gs pos="45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rgbClr val="E2E2E2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8589599" y="969500"/>
              <a:ext cx="2616200" cy="5312030"/>
              <a:chOff x="8589599" y="969500"/>
              <a:chExt cx="2616200" cy="5312030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8589599" y="1825625"/>
                <a:ext cx="2616200" cy="3606800"/>
              </a:xfrm>
              <a:custGeom>
                <a:avLst/>
                <a:gdLst>
                  <a:gd name="T0" fmla="*/ 791 w 791"/>
                  <a:gd name="T1" fmla="*/ 546 h 1092"/>
                  <a:gd name="T2" fmla="*/ 512 w 791"/>
                  <a:gd name="T3" fmla="*/ 186 h 1092"/>
                  <a:gd name="T4" fmla="*/ 512 w 791"/>
                  <a:gd name="T5" fmla="*/ 0 h 1092"/>
                  <a:gd name="T6" fmla="*/ 0 w 791"/>
                  <a:gd name="T7" fmla="*/ 0 h 1092"/>
                  <a:gd name="T8" fmla="*/ 0 w 791"/>
                  <a:gd name="T9" fmla="*/ 1092 h 1092"/>
                  <a:gd name="T10" fmla="*/ 512 w 791"/>
                  <a:gd name="T11" fmla="*/ 1092 h 1092"/>
                  <a:gd name="T12" fmla="*/ 512 w 791"/>
                  <a:gd name="T13" fmla="*/ 907 h 1092"/>
                  <a:gd name="T14" fmla="*/ 791 w 791"/>
                  <a:gd name="T15" fmla="*/ 546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1" h="1092">
                    <a:moveTo>
                      <a:pt x="791" y="546"/>
                    </a:moveTo>
                    <a:cubicBezTo>
                      <a:pt x="791" y="373"/>
                      <a:pt x="672" y="227"/>
                      <a:pt x="512" y="186"/>
                    </a:cubicBezTo>
                    <a:cubicBezTo>
                      <a:pt x="512" y="0"/>
                      <a:pt x="512" y="0"/>
                      <a:pt x="5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92"/>
                      <a:pt x="0" y="1092"/>
                      <a:pt x="0" y="1092"/>
                    </a:cubicBezTo>
                    <a:cubicBezTo>
                      <a:pt x="512" y="1092"/>
                      <a:pt x="512" y="1092"/>
                      <a:pt x="512" y="1092"/>
                    </a:cubicBezTo>
                    <a:cubicBezTo>
                      <a:pt x="512" y="907"/>
                      <a:pt x="512" y="907"/>
                      <a:pt x="512" y="907"/>
                    </a:cubicBezTo>
                    <a:cubicBezTo>
                      <a:pt x="672" y="865"/>
                      <a:pt x="791" y="720"/>
                      <a:pt x="791" y="54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63A77"/>
                  </a:gs>
                  <a:gs pos="100000">
                    <a:srgbClr val="A26CB8"/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b="72279"/>
              <a:stretch/>
            </p:blipFill>
            <p:spPr>
              <a:xfrm rot="5400000">
                <a:off x="6076879" y="3482347"/>
                <a:ext cx="5312030" cy="286336"/>
              </a:xfrm>
              <a:prstGeom prst="rect">
                <a:avLst/>
              </a:prstGeom>
            </p:spPr>
          </p:pic>
        </p:grpSp>
      </p:grpSp>
      <p:grpSp>
        <p:nvGrpSpPr>
          <p:cNvPr id="8" name="组合 7"/>
          <p:cNvGrpSpPr/>
          <p:nvPr/>
        </p:nvGrpSpPr>
        <p:grpSpPr>
          <a:xfrm>
            <a:off x="7624122" y="2556367"/>
            <a:ext cx="781322" cy="648053"/>
            <a:chOff x="9936016" y="3193380"/>
            <a:chExt cx="1041627" cy="864270"/>
          </a:xfrm>
        </p:grpSpPr>
        <p:grpSp>
          <p:nvGrpSpPr>
            <p:cNvPr id="9" name="组合 8"/>
            <p:cNvGrpSpPr/>
            <p:nvPr/>
          </p:nvGrpSpPr>
          <p:grpSpPr>
            <a:xfrm>
              <a:off x="10024695" y="3193380"/>
              <a:ext cx="867068" cy="864270"/>
              <a:chOff x="6462235" y="1620217"/>
              <a:chExt cx="1872944" cy="1866900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6462235" y="1620217"/>
                <a:ext cx="1866900" cy="1866900"/>
              </a:xfrm>
              <a:custGeom>
                <a:avLst/>
                <a:gdLst>
                  <a:gd name="connsiteX0" fmla="*/ 933450 w 1866900"/>
                  <a:gd name="connsiteY0" fmla="*/ 160062 h 1866900"/>
                  <a:gd name="connsiteX1" fmla="*/ 160062 w 1866900"/>
                  <a:gd name="connsiteY1" fmla="*/ 933450 h 1866900"/>
                  <a:gd name="connsiteX2" fmla="*/ 933450 w 1866900"/>
                  <a:gd name="connsiteY2" fmla="*/ 1706838 h 1866900"/>
                  <a:gd name="connsiteX3" fmla="*/ 1706838 w 1866900"/>
                  <a:gd name="connsiteY3" fmla="*/ 933450 h 1866900"/>
                  <a:gd name="connsiteX4" fmla="*/ 933450 w 1866900"/>
                  <a:gd name="connsiteY4" fmla="*/ 160062 h 1866900"/>
                  <a:gd name="connsiteX5" fmla="*/ 933450 w 1866900"/>
                  <a:gd name="connsiteY5" fmla="*/ 0 h 1866900"/>
                  <a:gd name="connsiteX6" fmla="*/ 1866900 w 1866900"/>
                  <a:gd name="connsiteY6" fmla="*/ 933450 h 1866900"/>
                  <a:gd name="connsiteX7" fmla="*/ 933450 w 1866900"/>
                  <a:gd name="connsiteY7" fmla="*/ 1866900 h 1866900"/>
                  <a:gd name="connsiteX8" fmla="*/ 0 w 1866900"/>
                  <a:gd name="connsiteY8" fmla="*/ 933450 h 1866900"/>
                  <a:gd name="connsiteX9" fmla="*/ 933450 w 1866900"/>
                  <a:gd name="connsiteY9" fmla="*/ 0 h 186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66900" h="1866900">
                    <a:moveTo>
                      <a:pt x="933450" y="160062"/>
                    </a:moveTo>
                    <a:cubicBezTo>
                      <a:pt x="506320" y="160062"/>
                      <a:pt x="160062" y="506320"/>
                      <a:pt x="160062" y="933450"/>
                    </a:cubicBezTo>
                    <a:cubicBezTo>
                      <a:pt x="160062" y="1360580"/>
                      <a:pt x="506320" y="1706838"/>
                      <a:pt x="933450" y="1706838"/>
                    </a:cubicBezTo>
                    <a:cubicBezTo>
                      <a:pt x="1360580" y="1706838"/>
                      <a:pt x="1706838" y="1360580"/>
                      <a:pt x="1706838" y="933450"/>
                    </a:cubicBezTo>
                    <a:cubicBezTo>
                      <a:pt x="1706838" y="506320"/>
                      <a:pt x="1360580" y="160062"/>
                      <a:pt x="933450" y="160062"/>
                    </a:cubicBezTo>
                    <a:close/>
                    <a:moveTo>
                      <a:pt x="933450" y="0"/>
                    </a:moveTo>
                    <a:cubicBezTo>
                      <a:pt x="1448980" y="0"/>
                      <a:pt x="1866900" y="417920"/>
                      <a:pt x="1866900" y="933450"/>
                    </a:cubicBezTo>
                    <a:cubicBezTo>
                      <a:pt x="1866900" y="1448980"/>
                      <a:pt x="1448980" y="1866900"/>
                      <a:pt x="933450" y="1866900"/>
                    </a:cubicBezTo>
                    <a:cubicBezTo>
                      <a:pt x="417920" y="1866900"/>
                      <a:pt x="0" y="1448980"/>
                      <a:pt x="0" y="933450"/>
                    </a:cubicBezTo>
                    <a:cubicBezTo>
                      <a:pt x="0" y="417920"/>
                      <a:pt x="417920" y="0"/>
                      <a:pt x="93345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 w="22225">
                <a:noFill/>
              </a:ln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6468279" y="1620217"/>
                <a:ext cx="1866900" cy="1866900"/>
              </a:xfrm>
              <a:prstGeom prst="ellipse">
                <a:avLst/>
              </a:prstGeom>
              <a:noFill/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622297" y="1782251"/>
                <a:ext cx="1546776" cy="1546776"/>
              </a:xfrm>
              <a:prstGeom prst="ellipse">
                <a:avLst/>
              </a:prstGeom>
              <a:noFill/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文本框 87"/>
            <p:cNvSpPr txBox="1"/>
            <p:nvPr/>
          </p:nvSpPr>
          <p:spPr>
            <a:xfrm>
              <a:off x="9936016" y="3300033"/>
              <a:ext cx="1041627" cy="677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mpact" panose="020B0806030902050204" pitchFamily="34" charset="0"/>
                </a:rPr>
                <a:t>4</a:t>
              </a:r>
              <a:endParaRPr lang="zh-CN" altLang="en-US" sz="27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15" name="文本框 91"/>
          <p:cNvSpPr txBox="1"/>
          <p:nvPr/>
        </p:nvSpPr>
        <p:spPr>
          <a:xfrm>
            <a:off x="6587291" y="1599867"/>
            <a:ext cx="10567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评估总结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586026" y="888845"/>
            <a:ext cx="1962406" cy="3983099"/>
            <a:chOff x="6113905" y="969500"/>
            <a:chExt cx="2616200" cy="5312029"/>
          </a:xfrm>
        </p:grpSpPr>
        <p:sp>
          <p:nvSpPr>
            <p:cNvPr id="17" name="矩形 16"/>
            <p:cNvSpPr/>
            <p:nvPr/>
          </p:nvSpPr>
          <p:spPr>
            <a:xfrm flipH="1">
              <a:off x="7800776" y="1825515"/>
              <a:ext cx="161310" cy="3606910"/>
            </a:xfrm>
            <a:prstGeom prst="rect">
              <a:avLst/>
            </a:prstGeom>
            <a:gradFill>
              <a:gsLst>
                <a:gs pos="45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rgbClr val="E2E2E2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113905" y="969500"/>
              <a:ext cx="2616200" cy="5312029"/>
              <a:chOff x="6113905" y="969500"/>
              <a:chExt cx="2616200" cy="5312029"/>
            </a:xfrm>
          </p:grpSpPr>
          <p:sp>
            <p:nvSpPr>
              <p:cNvPr id="19" name="Freeform 5"/>
              <p:cNvSpPr>
                <a:spLocks/>
              </p:cNvSpPr>
              <p:nvPr/>
            </p:nvSpPr>
            <p:spPr bwMode="auto">
              <a:xfrm>
                <a:off x="6113905" y="1825625"/>
                <a:ext cx="2616200" cy="3606800"/>
              </a:xfrm>
              <a:custGeom>
                <a:avLst/>
                <a:gdLst>
                  <a:gd name="T0" fmla="*/ 791 w 791"/>
                  <a:gd name="T1" fmla="*/ 546 h 1092"/>
                  <a:gd name="T2" fmla="*/ 512 w 791"/>
                  <a:gd name="T3" fmla="*/ 186 h 1092"/>
                  <a:gd name="T4" fmla="*/ 512 w 791"/>
                  <a:gd name="T5" fmla="*/ 0 h 1092"/>
                  <a:gd name="T6" fmla="*/ 0 w 791"/>
                  <a:gd name="T7" fmla="*/ 0 h 1092"/>
                  <a:gd name="T8" fmla="*/ 0 w 791"/>
                  <a:gd name="T9" fmla="*/ 1092 h 1092"/>
                  <a:gd name="T10" fmla="*/ 512 w 791"/>
                  <a:gd name="T11" fmla="*/ 1092 h 1092"/>
                  <a:gd name="T12" fmla="*/ 512 w 791"/>
                  <a:gd name="T13" fmla="*/ 907 h 1092"/>
                  <a:gd name="T14" fmla="*/ 791 w 791"/>
                  <a:gd name="T15" fmla="*/ 546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1" h="1092">
                    <a:moveTo>
                      <a:pt x="791" y="546"/>
                    </a:moveTo>
                    <a:cubicBezTo>
                      <a:pt x="791" y="373"/>
                      <a:pt x="672" y="227"/>
                      <a:pt x="512" y="186"/>
                    </a:cubicBezTo>
                    <a:cubicBezTo>
                      <a:pt x="512" y="0"/>
                      <a:pt x="512" y="0"/>
                      <a:pt x="5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92"/>
                      <a:pt x="0" y="1092"/>
                      <a:pt x="0" y="1092"/>
                    </a:cubicBezTo>
                    <a:cubicBezTo>
                      <a:pt x="512" y="1092"/>
                      <a:pt x="512" y="1092"/>
                      <a:pt x="512" y="1092"/>
                    </a:cubicBezTo>
                    <a:cubicBezTo>
                      <a:pt x="512" y="907"/>
                      <a:pt x="512" y="907"/>
                      <a:pt x="512" y="907"/>
                    </a:cubicBezTo>
                    <a:cubicBezTo>
                      <a:pt x="672" y="865"/>
                      <a:pt x="791" y="720"/>
                      <a:pt x="791" y="546"/>
                    </a:cubicBezTo>
                    <a:close/>
                  </a:path>
                </a:pathLst>
              </a:custGeom>
              <a:gradFill>
                <a:gsLst>
                  <a:gs pos="0">
                    <a:srgbClr val="E87272"/>
                  </a:gs>
                  <a:gs pos="100000">
                    <a:srgbClr val="F2B0B0"/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pic>
            <p:nvPicPr>
              <p:cNvPr id="20" name="图片 19"/>
              <p:cNvPicPr>
                <a:picLocks noChangeAspect="1"/>
              </p:cNvPicPr>
              <p:nvPr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b="72279"/>
              <a:stretch/>
            </p:blipFill>
            <p:spPr>
              <a:xfrm rot="5400000">
                <a:off x="3601185" y="3482347"/>
                <a:ext cx="5312029" cy="286336"/>
              </a:xfrm>
              <a:prstGeom prst="rect">
                <a:avLst/>
              </a:prstGeom>
            </p:spPr>
          </p:pic>
        </p:grpSp>
      </p:grpSp>
      <p:grpSp>
        <p:nvGrpSpPr>
          <p:cNvPr id="21" name="组合 20"/>
          <p:cNvGrpSpPr/>
          <p:nvPr/>
        </p:nvGrpSpPr>
        <p:grpSpPr>
          <a:xfrm>
            <a:off x="5791240" y="2556367"/>
            <a:ext cx="781322" cy="648053"/>
            <a:chOff x="7460322" y="3193380"/>
            <a:chExt cx="1041627" cy="864270"/>
          </a:xfrm>
        </p:grpSpPr>
        <p:grpSp>
          <p:nvGrpSpPr>
            <p:cNvPr id="22" name="组合 21"/>
            <p:cNvGrpSpPr/>
            <p:nvPr/>
          </p:nvGrpSpPr>
          <p:grpSpPr>
            <a:xfrm>
              <a:off x="7549001" y="3193380"/>
              <a:ext cx="867068" cy="864270"/>
              <a:chOff x="6462235" y="1620217"/>
              <a:chExt cx="1872944" cy="1866900"/>
            </a:xfrm>
          </p:grpSpPr>
          <p:sp>
            <p:nvSpPr>
              <p:cNvPr id="24" name="任意多边形 23"/>
              <p:cNvSpPr/>
              <p:nvPr/>
            </p:nvSpPr>
            <p:spPr>
              <a:xfrm>
                <a:off x="6462235" y="1620217"/>
                <a:ext cx="1866900" cy="1866900"/>
              </a:xfrm>
              <a:custGeom>
                <a:avLst/>
                <a:gdLst>
                  <a:gd name="connsiteX0" fmla="*/ 933450 w 1866900"/>
                  <a:gd name="connsiteY0" fmla="*/ 160062 h 1866900"/>
                  <a:gd name="connsiteX1" fmla="*/ 160062 w 1866900"/>
                  <a:gd name="connsiteY1" fmla="*/ 933450 h 1866900"/>
                  <a:gd name="connsiteX2" fmla="*/ 933450 w 1866900"/>
                  <a:gd name="connsiteY2" fmla="*/ 1706838 h 1866900"/>
                  <a:gd name="connsiteX3" fmla="*/ 1706838 w 1866900"/>
                  <a:gd name="connsiteY3" fmla="*/ 933450 h 1866900"/>
                  <a:gd name="connsiteX4" fmla="*/ 933450 w 1866900"/>
                  <a:gd name="connsiteY4" fmla="*/ 160062 h 1866900"/>
                  <a:gd name="connsiteX5" fmla="*/ 933450 w 1866900"/>
                  <a:gd name="connsiteY5" fmla="*/ 0 h 1866900"/>
                  <a:gd name="connsiteX6" fmla="*/ 1866900 w 1866900"/>
                  <a:gd name="connsiteY6" fmla="*/ 933450 h 1866900"/>
                  <a:gd name="connsiteX7" fmla="*/ 933450 w 1866900"/>
                  <a:gd name="connsiteY7" fmla="*/ 1866900 h 1866900"/>
                  <a:gd name="connsiteX8" fmla="*/ 0 w 1866900"/>
                  <a:gd name="connsiteY8" fmla="*/ 933450 h 1866900"/>
                  <a:gd name="connsiteX9" fmla="*/ 933450 w 1866900"/>
                  <a:gd name="connsiteY9" fmla="*/ 0 h 186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66900" h="1866900">
                    <a:moveTo>
                      <a:pt x="933450" y="160062"/>
                    </a:moveTo>
                    <a:cubicBezTo>
                      <a:pt x="506320" y="160062"/>
                      <a:pt x="160062" y="506320"/>
                      <a:pt x="160062" y="933450"/>
                    </a:cubicBezTo>
                    <a:cubicBezTo>
                      <a:pt x="160062" y="1360580"/>
                      <a:pt x="506320" y="1706838"/>
                      <a:pt x="933450" y="1706838"/>
                    </a:cubicBezTo>
                    <a:cubicBezTo>
                      <a:pt x="1360580" y="1706838"/>
                      <a:pt x="1706838" y="1360580"/>
                      <a:pt x="1706838" y="933450"/>
                    </a:cubicBezTo>
                    <a:cubicBezTo>
                      <a:pt x="1706838" y="506320"/>
                      <a:pt x="1360580" y="160062"/>
                      <a:pt x="933450" y="160062"/>
                    </a:cubicBezTo>
                    <a:close/>
                    <a:moveTo>
                      <a:pt x="933450" y="0"/>
                    </a:moveTo>
                    <a:cubicBezTo>
                      <a:pt x="1448980" y="0"/>
                      <a:pt x="1866900" y="417920"/>
                      <a:pt x="1866900" y="933450"/>
                    </a:cubicBezTo>
                    <a:cubicBezTo>
                      <a:pt x="1866900" y="1448980"/>
                      <a:pt x="1448980" y="1866900"/>
                      <a:pt x="933450" y="1866900"/>
                    </a:cubicBezTo>
                    <a:cubicBezTo>
                      <a:pt x="417920" y="1866900"/>
                      <a:pt x="0" y="1448980"/>
                      <a:pt x="0" y="933450"/>
                    </a:cubicBezTo>
                    <a:cubicBezTo>
                      <a:pt x="0" y="417920"/>
                      <a:pt x="417920" y="0"/>
                      <a:pt x="93345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 w="22225">
                <a:noFill/>
              </a:ln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6468279" y="1620217"/>
                <a:ext cx="1866900" cy="1866900"/>
              </a:xfrm>
              <a:prstGeom prst="ellipse">
                <a:avLst/>
              </a:prstGeom>
              <a:noFill/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622297" y="1782251"/>
                <a:ext cx="1546776" cy="1546776"/>
              </a:xfrm>
              <a:prstGeom prst="ellipse">
                <a:avLst/>
              </a:prstGeom>
              <a:noFill/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文本框 71"/>
            <p:cNvSpPr txBox="1"/>
            <p:nvPr/>
          </p:nvSpPr>
          <p:spPr>
            <a:xfrm>
              <a:off x="7460322" y="3300033"/>
              <a:ext cx="1041627" cy="677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mpact" panose="020B0806030902050204" pitchFamily="34" charset="0"/>
                </a:rPr>
                <a:t>3</a:t>
              </a:r>
              <a:endParaRPr lang="zh-CN" altLang="en-US" sz="27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28" name="文本框 75"/>
          <p:cNvSpPr txBox="1"/>
          <p:nvPr/>
        </p:nvSpPr>
        <p:spPr>
          <a:xfrm>
            <a:off x="4730279" y="1599867"/>
            <a:ext cx="10567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723076" y="888845"/>
            <a:ext cx="1962406" cy="3983100"/>
            <a:chOff x="3630295" y="969500"/>
            <a:chExt cx="2616200" cy="5312030"/>
          </a:xfrm>
        </p:grpSpPr>
        <p:sp>
          <p:nvSpPr>
            <p:cNvPr id="30" name="矩形 29"/>
            <p:cNvSpPr/>
            <p:nvPr/>
          </p:nvSpPr>
          <p:spPr>
            <a:xfrm flipH="1">
              <a:off x="5317166" y="1825515"/>
              <a:ext cx="161310" cy="3606910"/>
            </a:xfrm>
            <a:prstGeom prst="rect">
              <a:avLst/>
            </a:prstGeom>
            <a:gradFill>
              <a:gsLst>
                <a:gs pos="45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rgbClr val="E2E2E2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3630295" y="969500"/>
              <a:ext cx="2616200" cy="5312030"/>
              <a:chOff x="3630295" y="969500"/>
              <a:chExt cx="2616200" cy="5312030"/>
            </a:xfrm>
          </p:grpSpPr>
          <p:sp>
            <p:nvSpPr>
              <p:cNvPr id="32" name="Freeform 5"/>
              <p:cNvSpPr>
                <a:spLocks/>
              </p:cNvSpPr>
              <p:nvPr/>
            </p:nvSpPr>
            <p:spPr bwMode="auto">
              <a:xfrm>
                <a:off x="3630295" y="1825625"/>
                <a:ext cx="2616200" cy="3606800"/>
              </a:xfrm>
              <a:custGeom>
                <a:avLst/>
                <a:gdLst>
                  <a:gd name="T0" fmla="*/ 791 w 791"/>
                  <a:gd name="T1" fmla="*/ 546 h 1092"/>
                  <a:gd name="T2" fmla="*/ 512 w 791"/>
                  <a:gd name="T3" fmla="*/ 186 h 1092"/>
                  <a:gd name="T4" fmla="*/ 512 w 791"/>
                  <a:gd name="T5" fmla="*/ 0 h 1092"/>
                  <a:gd name="T6" fmla="*/ 0 w 791"/>
                  <a:gd name="T7" fmla="*/ 0 h 1092"/>
                  <a:gd name="T8" fmla="*/ 0 w 791"/>
                  <a:gd name="T9" fmla="*/ 1092 h 1092"/>
                  <a:gd name="T10" fmla="*/ 512 w 791"/>
                  <a:gd name="T11" fmla="*/ 1092 h 1092"/>
                  <a:gd name="T12" fmla="*/ 512 w 791"/>
                  <a:gd name="T13" fmla="*/ 907 h 1092"/>
                  <a:gd name="T14" fmla="*/ 791 w 791"/>
                  <a:gd name="T15" fmla="*/ 546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1" h="1092">
                    <a:moveTo>
                      <a:pt x="791" y="546"/>
                    </a:moveTo>
                    <a:cubicBezTo>
                      <a:pt x="791" y="373"/>
                      <a:pt x="672" y="227"/>
                      <a:pt x="512" y="186"/>
                    </a:cubicBezTo>
                    <a:cubicBezTo>
                      <a:pt x="512" y="0"/>
                      <a:pt x="512" y="0"/>
                      <a:pt x="5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92"/>
                      <a:pt x="0" y="1092"/>
                      <a:pt x="0" y="1092"/>
                    </a:cubicBezTo>
                    <a:cubicBezTo>
                      <a:pt x="512" y="1092"/>
                      <a:pt x="512" y="1092"/>
                      <a:pt x="512" y="1092"/>
                    </a:cubicBezTo>
                    <a:cubicBezTo>
                      <a:pt x="512" y="907"/>
                      <a:pt x="512" y="907"/>
                      <a:pt x="512" y="907"/>
                    </a:cubicBezTo>
                    <a:cubicBezTo>
                      <a:pt x="672" y="865"/>
                      <a:pt x="791" y="720"/>
                      <a:pt x="791" y="546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624"/>
                  </a:gs>
                  <a:gs pos="100000">
                    <a:srgbClr val="FFD08B"/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pic>
            <p:nvPicPr>
              <p:cNvPr id="33" name="图片 32"/>
              <p:cNvPicPr>
                <a:picLocks noChangeAspect="1"/>
              </p:cNvPicPr>
              <p:nvPr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b="72279"/>
              <a:stretch/>
            </p:blipFill>
            <p:spPr>
              <a:xfrm rot="5400000">
                <a:off x="1117575" y="3482347"/>
                <a:ext cx="5312030" cy="286336"/>
              </a:xfrm>
              <a:prstGeom prst="rect">
                <a:avLst/>
              </a:prstGeom>
            </p:spPr>
          </p:pic>
        </p:grpSp>
      </p:grpSp>
      <p:grpSp>
        <p:nvGrpSpPr>
          <p:cNvPr id="34" name="组合 33"/>
          <p:cNvGrpSpPr/>
          <p:nvPr/>
        </p:nvGrpSpPr>
        <p:grpSpPr>
          <a:xfrm>
            <a:off x="3918473" y="2536592"/>
            <a:ext cx="781322" cy="648053"/>
            <a:chOff x="4976712" y="3193380"/>
            <a:chExt cx="1041627" cy="864270"/>
          </a:xfrm>
        </p:grpSpPr>
        <p:grpSp>
          <p:nvGrpSpPr>
            <p:cNvPr id="35" name="组合 34"/>
            <p:cNvGrpSpPr/>
            <p:nvPr/>
          </p:nvGrpSpPr>
          <p:grpSpPr>
            <a:xfrm>
              <a:off x="5065391" y="3193380"/>
              <a:ext cx="867068" cy="864270"/>
              <a:chOff x="6462235" y="1620217"/>
              <a:chExt cx="1872944" cy="1866900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6462235" y="1620217"/>
                <a:ext cx="1866900" cy="1866900"/>
              </a:xfrm>
              <a:custGeom>
                <a:avLst/>
                <a:gdLst>
                  <a:gd name="connsiteX0" fmla="*/ 933450 w 1866900"/>
                  <a:gd name="connsiteY0" fmla="*/ 160062 h 1866900"/>
                  <a:gd name="connsiteX1" fmla="*/ 160062 w 1866900"/>
                  <a:gd name="connsiteY1" fmla="*/ 933450 h 1866900"/>
                  <a:gd name="connsiteX2" fmla="*/ 933450 w 1866900"/>
                  <a:gd name="connsiteY2" fmla="*/ 1706838 h 1866900"/>
                  <a:gd name="connsiteX3" fmla="*/ 1706838 w 1866900"/>
                  <a:gd name="connsiteY3" fmla="*/ 933450 h 1866900"/>
                  <a:gd name="connsiteX4" fmla="*/ 933450 w 1866900"/>
                  <a:gd name="connsiteY4" fmla="*/ 160062 h 1866900"/>
                  <a:gd name="connsiteX5" fmla="*/ 933450 w 1866900"/>
                  <a:gd name="connsiteY5" fmla="*/ 0 h 1866900"/>
                  <a:gd name="connsiteX6" fmla="*/ 1866900 w 1866900"/>
                  <a:gd name="connsiteY6" fmla="*/ 933450 h 1866900"/>
                  <a:gd name="connsiteX7" fmla="*/ 933450 w 1866900"/>
                  <a:gd name="connsiteY7" fmla="*/ 1866900 h 1866900"/>
                  <a:gd name="connsiteX8" fmla="*/ 0 w 1866900"/>
                  <a:gd name="connsiteY8" fmla="*/ 933450 h 1866900"/>
                  <a:gd name="connsiteX9" fmla="*/ 933450 w 1866900"/>
                  <a:gd name="connsiteY9" fmla="*/ 0 h 186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66900" h="1866900">
                    <a:moveTo>
                      <a:pt x="933450" y="160062"/>
                    </a:moveTo>
                    <a:cubicBezTo>
                      <a:pt x="506320" y="160062"/>
                      <a:pt x="160062" y="506320"/>
                      <a:pt x="160062" y="933450"/>
                    </a:cubicBezTo>
                    <a:cubicBezTo>
                      <a:pt x="160062" y="1360580"/>
                      <a:pt x="506320" y="1706838"/>
                      <a:pt x="933450" y="1706838"/>
                    </a:cubicBezTo>
                    <a:cubicBezTo>
                      <a:pt x="1360580" y="1706838"/>
                      <a:pt x="1706838" y="1360580"/>
                      <a:pt x="1706838" y="933450"/>
                    </a:cubicBezTo>
                    <a:cubicBezTo>
                      <a:pt x="1706838" y="506320"/>
                      <a:pt x="1360580" y="160062"/>
                      <a:pt x="933450" y="160062"/>
                    </a:cubicBezTo>
                    <a:close/>
                    <a:moveTo>
                      <a:pt x="933450" y="0"/>
                    </a:moveTo>
                    <a:cubicBezTo>
                      <a:pt x="1448980" y="0"/>
                      <a:pt x="1866900" y="417920"/>
                      <a:pt x="1866900" y="933450"/>
                    </a:cubicBezTo>
                    <a:cubicBezTo>
                      <a:pt x="1866900" y="1448980"/>
                      <a:pt x="1448980" y="1866900"/>
                      <a:pt x="933450" y="1866900"/>
                    </a:cubicBezTo>
                    <a:cubicBezTo>
                      <a:pt x="417920" y="1866900"/>
                      <a:pt x="0" y="1448980"/>
                      <a:pt x="0" y="933450"/>
                    </a:cubicBezTo>
                    <a:cubicBezTo>
                      <a:pt x="0" y="417920"/>
                      <a:pt x="417920" y="0"/>
                      <a:pt x="93345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 w="22225">
                <a:noFill/>
              </a:ln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6468279" y="1620217"/>
                <a:ext cx="1866900" cy="1866900"/>
              </a:xfrm>
              <a:prstGeom prst="ellipse">
                <a:avLst/>
              </a:prstGeom>
              <a:noFill/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6622297" y="1782251"/>
                <a:ext cx="1546776" cy="1546776"/>
              </a:xfrm>
              <a:prstGeom prst="ellipse">
                <a:avLst/>
              </a:prstGeom>
              <a:noFill/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文本框 55"/>
            <p:cNvSpPr txBox="1"/>
            <p:nvPr/>
          </p:nvSpPr>
          <p:spPr>
            <a:xfrm>
              <a:off x="4976712" y="3300033"/>
              <a:ext cx="1041627" cy="677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mpact" panose="020B0806030902050204" pitchFamily="34" charset="0"/>
                </a:rPr>
                <a:t>2</a:t>
              </a:r>
              <a:endParaRPr lang="zh-CN" altLang="en-US" sz="27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41" name="文本框 59"/>
          <p:cNvSpPr txBox="1"/>
          <p:nvPr/>
        </p:nvSpPr>
        <p:spPr>
          <a:xfrm>
            <a:off x="2867328" y="1599867"/>
            <a:ext cx="10567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16901" y="888845"/>
            <a:ext cx="1962406" cy="3983100"/>
            <a:chOff x="1222375" y="969500"/>
            <a:chExt cx="2616200" cy="5312030"/>
          </a:xfrm>
        </p:grpSpPr>
        <p:sp>
          <p:nvSpPr>
            <p:cNvPr id="43" name="矩形 42"/>
            <p:cNvSpPr/>
            <p:nvPr/>
          </p:nvSpPr>
          <p:spPr>
            <a:xfrm flipH="1">
              <a:off x="2909246" y="1825515"/>
              <a:ext cx="161310" cy="3606910"/>
            </a:xfrm>
            <a:prstGeom prst="rect">
              <a:avLst/>
            </a:prstGeom>
            <a:gradFill>
              <a:gsLst>
                <a:gs pos="45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rgbClr val="E2E2E2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1222375" y="969500"/>
              <a:ext cx="2616200" cy="5312030"/>
              <a:chOff x="1222375" y="969500"/>
              <a:chExt cx="2616200" cy="5312030"/>
            </a:xfrm>
          </p:grpSpPr>
          <p:sp>
            <p:nvSpPr>
              <p:cNvPr id="45" name="Freeform 5"/>
              <p:cNvSpPr>
                <a:spLocks/>
              </p:cNvSpPr>
              <p:nvPr/>
            </p:nvSpPr>
            <p:spPr bwMode="auto">
              <a:xfrm>
                <a:off x="1222375" y="1825625"/>
                <a:ext cx="2616200" cy="3606800"/>
              </a:xfrm>
              <a:custGeom>
                <a:avLst/>
                <a:gdLst>
                  <a:gd name="T0" fmla="*/ 791 w 791"/>
                  <a:gd name="T1" fmla="*/ 546 h 1092"/>
                  <a:gd name="T2" fmla="*/ 512 w 791"/>
                  <a:gd name="T3" fmla="*/ 186 h 1092"/>
                  <a:gd name="T4" fmla="*/ 512 w 791"/>
                  <a:gd name="T5" fmla="*/ 0 h 1092"/>
                  <a:gd name="T6" fmla="*/ 0 w 791"/>
                  <a:gd name="T7" fmla="*/ 0 h 1092"/>
                  <a:gd name="T8" fmla="*/ 0 w 791"/>
                  <a:gd name="T9" fmla="*/ 1092 h 1092"/>
                  <a:gd name="T10" fmla="*/ 512 w 791"/>
                  <a:gd name="T11" fmla="*/ 1092 h 1092"/>
                  <a:gd name="T12" fmla="*/ 512 w 791"/>
                  <a:gd name="T13" fmla="*/ 907 h 1092"/>
                  <a:gd name="T14" fmla="*/ 791 w 791"/>
                  <a:gd name="T15" fmla="*/ 546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1" h="1092">
                    <a:moveTo>
                      <a:pt x="791" y="546"/>
                    </a:moveTo>
                    <a:cubicBezTo>
                      <a:pt x="791" y="373"/>
                      <a:pt x="672" y="227"/>
                      <a:pt x="512" y="186"/>
                    </a:cubicBezTo>
                    <a:cubicBezTo>
                      <a:pt x="512" y="0"/>
                      <a:pt x="512" y="0"/>
                      <a:pt x="5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92"/>
                      <a:pt x="0" y="1092"/>
                      <a:pt x="0" y="1092"/>
                    </a:cubicBezTo>
                    <a:cubicBezTo>
                      <a:pt x="512" y="1092"/>
                      <a:pt x="512" y="1092"/>
                      <a:pt x="512" y="1092"/>
                    </a:cubicBezTo>
                    <a:cubicBezTo>
                      <a:pt x="512" y="907"/>
                      <a:pt x="512" y="907"/>
                      <a:pt x="512" y="907"/>
                    </a:cubicBezTo>
                    <a:cubicBezTo>
                      <a:pt x="672" y="865"/>
                      <a:pt x="791" y="720"/>
                      <a:pt x="791" y="54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19EAF"/>
                  </a:gs>
                  <a:gs pos="100000">
                    <a:srgbClr val="01CCE1"/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pic>
            <p:nvPicPr>
              <p:cNvPr id="46" name="图片 45"/>
              <p:cNvPicPr>
                <a:picLocks noChangeAspect="1"/>
              </p:cNvPicPr>
              <p:nvPr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b="72279"/>
              <a:stretch/>
            </p:blipFill>
            <p:spPr>
              <a:xfrm rot="5400000">
                <a:off x="-1290345" y="3482347"/>
                <a:ext cx="5312030" cy="286336"/>
              </a:xfrm>
              <a:prstGeom prst="rect">
                <a:avLst/>
              </a:prstGeom>
            </p:spPr>
          </p:pic>
        </p:grpSp>
      </p:grpSp>
      <p:grpSp>
        <p:nvGrpSpPr>
          <p:cNvPr id="47" name="组合 46"/>
          <p:cNvGrpSpPr/>
          <p:nvPr/>
        </p:nvGrpSpPr>
        <p:grpSpPr>
          <a:xfrm>
            <a:off x="2112298" y="2556367"/>
            <a:ext cx="781322" cy="648053"/>
            <a:chOff x="2568792" y="3193380"/>
            <a:chExt cx="1041627" cy="864270"/>
          </a:xfrm>
        </p:grpSpPr>
        <p:grpSp>
          <p:nvGrpSpPr>
            <p:cNvPr id="48" name="组合 47"/>
            <p:cNvGrpSpPr/>
            <p:nvPr/>
          </p:nvGrpSpPr>
          <p:grpSpPr>
            <a:xfrm>
              <a:off x="2657471" y="3193380"/>
              <a:ext cx="867068" cy="864270"/>
              <a:chOff x="6462235" y="1620217"/>
              <a:chExt cx="1872944" cy="1866900"/>
            </a:xfrm>
          </p:grpSpPr>
          <p:sp>
            <p:nvSpPr>
              <p:cNvPr id="50" name="任意多边形 49"/>
              <p:cNvSpPr/>
              <p:nvPr/>
            </p:nvSpPr>
            <p:spPr>
              <a:xfrm>
                <a:off x="6462235" y="1620217"/>
                <a:ext cx="1866900" cy="1866900"/>
              </a:xfrm>
              <a:custGeom>
                <a:avLst/>
                <a:gdLst>
                  <a:gd name="connsiteX0" fmla="*/ 933450 w 1866900"/>
                  <a:gd name="connsiteY0" fmla="*/ 160062 h 1866900"/>
                  <a:gd name="connsiteX1" fmla="*/ 160062 w 1866900"/>
                  <a:gd name="connsiteY1" fmla="*/ 933450 h 1866900"/>
                  <a:gd name="connsiteX2" fmla="*/ 933450 w 1866900"/>
                  <a:gd name="connsiteY2" fmla="*/ 1706838 h 1866900"/>
                  <a:gd name="connsiteX3" fmla="*/ 1706838 w 1866900"/>
                  <a:gd name="connsiteY3" fmla="*/ 933450 h 1866900"/>
                  <a:gd name="connsiteX4" fmla="*/ 933450 w 1866900"/>
                  <a:gd name="connsiteY4" fmla="*/ 160062 h 1866900"/>
                  <a:gd name="connsiteX5" fmla="*/ 933450 w 1866900"/>
                  <a:gd name="connsiteY5" fmla="*/ 0 h 1866900"/>
                  <a:gd name="connsiteX6" fmla="*/ 1866900 w 1866900"/>
                  <a:gd name="connsiteY6" fmla="*/ 933450 h 1866900"/>
                  <a:gd name="connsiteX7" fmla="*/ 933450 w 1866900"/>
                  <a:gd name="connsiteY7" fmla="*/ 1866900 h 1866900"/>
                  <a:gd name="connsiteX8" fmla="*/ 0 w 1866900"/>
                  <a:gd name="connsiteY8" fmla="*/ 933450 h 1866900"/>
                  <a:gd name="connsiteX9" fmla="*/ 933450 w 1866900"/>
                  <a:gd name="connsiteY9" fmla="*/ 0 h 186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66900" h="1866900">
                    <a:moveTo>
                      <a:pt x="933450" y="160062"/>
                    </a:moveTo>
                    <a:cubicBezTo>
                      <a:pt x="506320" y="160062"/>
                      <a:pt x="160062" y="506320"/>
                      <a:pt x="160062" y="933450"/>
                    </a:cubicBezTo>
                    <a:cubicBezTo>
                      <a:pt x="160062" y="1360580"/>
                      <a:pt x="506320" y="1706838"/>
                      <a:pt x="933450" y="1706838"/>
                    </a:cubicBezTo>
                    <a:cubicBezTo>
                      <a:pt x="1360580" y="1706838"/>
                      <a:pt x="1706838" y="1360580"/>
                      <a:pt x="1706838" y="933450"/>
                    </a:cubicBezTo>
                    <a:cubicBezTo>
                      <a:pt x="1706838" y="506320"/>
                      <a:pt x="1360580" y="160062"/>
                      <a:pt x="933450" y="160062"/>
                    </a:cubicBezTo>
                    <a:close/>
                    <a:moveTo>
                      <a:pt x="933450" y="0"/>
                    </a:moveTo>
                    <a:cubicBezTo>
                      <a:pt x="1448980" y="0"/>
                      <a:pt x="1866900" y="417920"/>
                      <a:pt x="1866900" y="933450"/>
                    </a:cubicBezTo>
                    <a:cubicBezTo>
                      <a:pt x="1866900" y="1448980"/>
                      <a:pt x="1448980" y="1866900"/>
                      <a:pt x="933450" y="1866900"/>
                    </a:cubicBezTo>
                    <a:cubicBezTo>
                      <a:pt x="417920" y="1866900"/>
                      <a:pt x="0" y="1448980"/>
                      <a:pt x="0" y="933450"/>
                    </a:cubicBezTo>
                    <a:cubicBezTo>
                      <a:pt x="0" y="417920"/>
                      <a:pt x="417920" y="0"/>
                      <a:pt x="93345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 w="22225">
                <a:noFill/>
              </a:ln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6468279" y="1620217"/>
                <a:ext cx="1866900" cy="1866900"/>
              </a:xfrm>
              <a:prstGeom prst="ellipse">
                <a:avLst/>
              </a:prstGeom>
              <a:noFill/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6622297" y="1782251"/>
                <a:ext cx="1546776" cy="1546776"/>
              </a:xfrm>
              <a:prstGeom prst="ellipse">
                <a:avLst/>
              </a:prstGeom>
              <a:noFill/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9" name="文本框 33"/>
            <p:cNvSpPr txBox="1"/>
            <p:nvPr/>
          </p:nvSpPr>
          <p:spPr>
            <a:xfrm>
              <a:off x="2568792" y="3300033"/>
              <a:ext cx="1041627" cy="677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mpact" panose="020B0806030902050204" pitchFamily="34" charset="0"/>
                </a:rPr>
                <a:t>1</a:t>
              </a:r>
              <a:endParaRPr lang="zh-CN" altLang="en-US" sz="27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57" name="文本框 46"/>
          <p:cNvSpPr txBox="1"/>
          <p:nvPr/>
        </p:nvSpPr>
        <p:spPr>
          <a:xfrm>
            <a:off x="1061153" y="1599867"/>
            <a:ext cx="10567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手工测试</a:t>
            </a:r>
          </a:p>
        </p:txBody>
      </p:sp>
      <p:sp>
        <p:nvSpPr>
          <p:cNvPr id="83" name="TextBox 162"/>
          <p:cNvSpPr txBox="1"/>
          <p:nvPr/>
        </p:nvSpPr>
        <p:spPr>
          <a:xfrm>
            <a:off x="1031764" y="1841900"/>
            <a:ext cx="1147253" cy="2275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手工测试</a:t>
            </a:r>
            <a:r>
              <a:rPr lang="en-US" altLang="zh-CN" sz="12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474</a:t>
            </a:r>
            <a:r>
              <a:rPr lang="zh-CN" altLang="en-US" sz="12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条用例，</a:t>
            </a:r>
            <a:r>
              <a:rPr lang="en-US" altLang="zh-CN" sz="12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28</a:t>
            </a:r>
            <a:r>
              <a:rPr lang="zh-CN" altLang="en-US" sz="12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条因与预期存在偏差导致阻塞，</a:t>
            </a:r>
            <a:r>
              <a:rPr lang="en-US" altLang="zh-CN" sz="12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57</a:t>
            </a:r>
            <a:r>
              <a:rPr lang="zh-CN" altLang="en-US" sz="12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条失败，</a:t>
            </a:r>
            <a:r>
              <a:rPr lang="en-US" altLang="zh-CN" sz="12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389</a:t>
            </a:r>
            <a:r>
              <a:rPr lang="zh-CN" altLang="en-US" sz="12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条通过。与预期偏差导致</a:t>
            </a:r>
            <a:r>
              <a:rPr lang="en-US" altLang="zh-CN" sz="12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83</a:t>
            </a:r>
            <a:r>
              <a:rPr lang="zh-CN" altLang="en-US" sz="12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个</a:t>
            </a:r>
            <a:r>
              <a:rPr lang="en-US" altLang="zh-CN" sz="12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BUG</a:t>
            </a:r>
            <a:r>
              <a:rPr lang="zh-CN" altLang="en-US" sz="12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。</a:t>
            </a:r>
            <a:endParaRPr lang="en-US" altLang="zh-CN" sz="1200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84" name="TextBox 163"/>
          <p:cNvSpPr txBox="1"/>
          <p:nvPr/>
        </p:nvSpPr>
        <p:spPr>
          <a:xfrm>
            <a:off x="2850969" y="1836376"/>
            <a:ext cx="1147253" cy="2275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条冒烟测试用例，测试覆盖链接、表单、搜索、删除功能。全部通过，实现测试报告的生成和邮件发送自动化。</a:t>
            </a:r>
            <a:endParaRPr lang="en-US" altLang="zh-CN" sz="12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164"/>
          <p:cNvSpPr txBox="1"/>
          <p:nvPr/>
        </p:nvSpPr>
        <p:spPr>
          <a:xfrm>
            <a:off x="4720044" y="1836376"/>
            <a:ext cx="1147253" cy="227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41</a:t>
            </a:r>
            <a:r>
              <a:rPr lang="zh-CN" altLang="en-US" sz="12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条单接口测试用例，全部通过且与预期结果一致，未发现</a:t>
            </a:r>
            <a:r>
              <a:rPr lang="en-US" altLang="zh-CN" sz="12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BUG</a:t>
            </a:r>
            <a:r>
              <a:rPr lang="zh-CN" altLang="en-US" sz="12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。</a:t>
            </a:r>
            <a:r>
              <a:rPr lang="en-US" altLang="zh-CN" sz="12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25</a:t>
            </a:r>
            <a:r>
              <a:rPr lang="zh-CN" altLang="en-US" sz="12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条面向场景的测试用例，全部通过。</a:t>
            </a:r>
            <a:endParaRPr lang="en-US" altLang="zh-CN" sz="1200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86" name="TextBox 165"/>
          <p:cNvSpPr txBox="1"/>
          <p:nvPr/>
        </p:nvSpPr>
        <p:spPr>
          <a:xfrm>
            <a:off x="6574832" y="1842792"/>
            <a:ext cx="1184015" cy="2275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UI</a:t>
            </a:r>
            <a:r>
              <a:rPr lang="zh-CN" altLang="en-US" sz="12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测试框架，</a:t>
            </a:r>
            <a:r>
              <a:rPr lang="en-US" altLang="zh-CN" sz="12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API</a:t>
            </a:r>
            <a:r>
              <a:rPr lang="zh-CN" altLang="en-US" sz="1200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测试框架完善。自动化测试工程持续集成，每日构建。分享总结完整项目的测试关注要点。</a:t>
            </a:r>
            <a:endParaRPr lang="en-US" altLang="zh-CN" sz="1200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937984"/>
      </p:ext>
    </p:extLst>
  </p:cSld>
  <p:clrMapOvr>
    <a:masterClrMapping/>
  </p:clrMapOvr>
  <p:transition spd="slow" advTm="0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26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2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4" dur="2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7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650"/>
                                </p:stCondLst>
                                <p:childTnLst>
                                  <p:par>
                                    <p:cTn id="3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5" grpId="0"/>
          <p:bldP spid="28" grpId="0"/>
          <p:bldP spid="41" grpId="0"/>
          <p:bldP spid="57" grpId="0"/>
          <p:bldP spid="83" grpId="0"/>
          <p:bldP spid="84" grpId="0"/>
          <p:bldP spid="85" grpId="0"/>
          <p:bldP spid="8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26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2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4" dur="2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7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650"/>
                                </p:stCondLst>
                                <p:childTnLst>
                                  <p:par>
                                    <p:cTn id="3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5" grpId="0"/>
          <p:bldP spid="28" grpId="0"/>
          <p:bldP spid="41" grpId="0"/>
          <p:bldP spid="57" grpId="0"/>
          <p:bldP spid="83" grpId="0"/>
          <p:bldP spid="84" grpId="0"/>
          <p:bldP spid="85" grpId="0"/>
          <p:bldP spid="86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340175" y="32791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068344" y="1564752"/>
            <a:ext cx="92845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8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展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507743" y="1543258"/>
            <a:ext cx="92845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8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示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921211" y="1543257"/>
            <a:ext cx="92845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8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完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263514" y="1568576"/>
            <a:ext cx="92845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8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毕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315870" y="313295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测试成果汇报完毕感谢欣赏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881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80850" y="1868651"/>
            <a:ext cx="4319423" cy="852875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1358" y="1784181"/>
            <a:ext cx="1169945" cy="1379589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" fmla="*/ 13249 w 1687745"/>
                    <a:gd name="connsiteY0" fmla="*/ 1035368 h 2070736"/>
                    <a:gd name="connsiteX1" fmla="*/ 850497 w 1687745"/>
                    <a:gd name="connsiteY1" fmla="*/ 0 h 2070736"/>
                    <a:gd name="connsiteX2" fmla="*/ 1687745 w 1687745"/>
                    <a:gd name="connsiteY2" fmla="*/ 1035368 h 2070736"/>
                    <a:gd name="connsiteX3" fmla="*/ 850497 w 1687745"/>
                    <a:gd name="connsiteY3" fmla="*/ 2070736 h 2070736"/>
                    <a:gd name="connsiteX4" fmla="*/ 13249 w 1687745"/>
                    <a:gd name="connsiteY4" fmla="*/ 1035368 h 2070736"/>
                    <a:gd name="connsiteX0" fmla="*/ 13249 w 1696474"/>
                    <a:gd name="connsiteY0" fmla="*/ 1035368 h 2070736"/>
                    <a:gd name="connsiteX1" fmla="*/ 850497 w 1696474"/>
                    <a:gd name="connsiteY1" fmla="*/ 0 h 2070736"/>
                    <a:gd name="connsiteX2" fmla="*/ 1687745 w 1696474"/>
                    <a:gd name="connsiteY2" fmla="*/ 1035368 h 2070736"/>
                    <a:gd name="connsiteX3" fmla="*/ 850497 w 1696474"/>
                    <a:gd name="connsiteY3" fmla="*/ 2070736 h 2070736"/>
                    <a:gd name="connsiteX4" fmla="*/ 13249 w 1696474"/>
                    <a:gd name="connsiteY4" fmla="*/ 1035368 h 207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358015" y="1269297"/>
              <a:ext cx="854826" cy="690873"/>
              <a:chOff x="1354934" y="2419508"/>
              <a:chExt cx="1137774" cy="919549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54934" y="2949890"/>
                <a:ext cx="1137774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FFB850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537015" y="2045506"/>
            <a:ext cx="2778106" cy="475457"/>
            <a:chOff x="3446961" y="1692216"/>
            <a:chExt cx="2778106" cy="475457"/>
          </a:xfrm>
        </p:grpSpPr>
        <p:sp>
          <p:nvSpPr>
            <p:cNvPr id="32" name="文本框 31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然之背景介绍</a:t>
              </a: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47444" y="1692216"/>
              <a:ext cx="377623" cy="420345"/>
              <a:chOff x="5847444" y="1692216"/>
              <a:chExt cx="377623" cy="420345"/>
            </a:xfrm>
          </p:grpSpPr>
          <p:sp>
            <p:nvSpPr>
              <p:cNvPr id="44" name="Freeform 7"/>
              <p:cNvSpPr>
                <a:spLocks/>
              </p:cNvSpPr>
              <p:nvPr/>
            </p:nvSpPr>
            <p:spPr bwMode="auto">
              <a:xfrm>
                <a:off x="5950700" y="1692216"/>
                <a:ext cx="171110" cy="153410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>
                <a:spLocks/>
              </p:cNvSpPr>
              <p:nvPr/>
            </p:nvSpPr>
            <p:spPr bwMode="auto">
              <a:xfrm>
                <a:off x="5847444" y="1864744"/>
                <a:ext cx="377623" cy="247817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76959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关于然之协同办公系统</a:t>
            </a: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496745" y="839713"/>
            <a:ext cx="8166530" cy="52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28800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1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然之协同系统由客户管理、日常办公、现金记账、团队分享和应用导航五大模块组成，主要面向中小团队的企业内部管理。和市面上其他的产品相比，然之协同更专注于提供一体化、精简的解决方案。</a:t>
            </a:r>
            <a:endParaRPr lang="zh-CN" altLang="en-US" sz="112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385462" y="1850084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ea typeface="微软雅黑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>
                <a:spLocks/>
              </p:cNvSpPr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42" name="Freeform 16"/>
              <p:cNvSpPr>
                <a:spLocks/>
              </p:cNvSpPr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43" name="Freeform 17"/>
              <p:cNvSpPr>
                <a:spLocks/>
              </p:cNvSpPr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47" name="Freeform 21"/>
              <p:cNvSpPr>
                <a:spLocks/>
              </p:cNvSpPr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48" name="Freeform 22"/>
              <p:cNvSpPr>
                <a:spLocks/>
              </p:cNvSpPr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49" name="Freeform 23"/>
              <p:cNvSpPr>
                <a:spLocks/>
              </p:cNvSpPr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0" name="Freeform 24"/>
              <p:cNvSpPr>
                <a:spLocks/>
              </p:cNvSpPr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4385462" y="2905339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ea typeface="微软雅黑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>
                <a:spLocks/>
              </p:cNvSpPr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7" name="Freeform 28"/>
              <p:cNvSpPr>
                <a:spLocks/>
              </p:cNvSpPr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8" name="Freeform 29"/>
              <p:cNvSpPr>
                <a:spLocks/>
              </p:cNvSpPr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9" name="Freeform 30"/>
              <p:cNvSpPr>
                <a:spLocks/>
              </p:cNvSpPr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60" name="Freeform 31"/>
              <p:cNvSpPr>
                <a:spLocks/>
              </p:cNvSpPr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61" name="Freeform 32"/>
              <p:cNvSpPr>
                <a:spLocks/>
              </p:cNvSpPr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63" name="Freeform 34"/>
              <p:cNvSpPr>
                <a:spLocks/>
              </p:cNvSpPr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64" name="Freeform 35"/>
              <p:cNvSpPr>
                <a:spLocks/>
              </p:cNvSpPr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66" name="Freeform 37"/>
              <p:cNvSpPr>
                <a:spLocks/>
              </p:cNvSpPr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68" name="Freeform 39"/>
              <p:cNvSpPr>
                <a:spLocks/>
              </p:cNvSpPr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69" name="Freeform 40"/>
              <p:cNvSpPr>
                <a:spLocks/>
              </p:cNvSpPr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70" name="Freeform 41"/>
              <p:cNvSpPr>
                <a:spLocks/>
              </p:cNvSpPr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71" name="Freeform 42"/>
              <p:cNvSpPr>
                <a:spLocks/>
              </p:cNvSpPr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72" name="Freeform 43"/>
              <p:cNvSpPr>
                <a:spLocks/>
              </p:cNvSpPr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73" name="Freeform 44"/>
              <p:cNvSpPr>
                <a:spLocks/>
              </p:cNvSpPr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4385462" y="3960593"/>
            <a:ext cx="593961" cy="593961"/>
            <a:chOff x="5276799" y="5817699"/>
            <a:chExt cx="877102" cy="877102"/>
          </a:xfrm>
        </p:grpSpPr>
        <p:grpSp>
          <p:nvGrpSpPr>
            <p:cNvPr id="77" name="组合 76"/>
            <p:cNvGrpSpPr/>
            <p:nvPr/>
          </p:nvGrpSpPr>
          <p:grpSpPr>
            <a:xfrm>
              <a:off x="5276799" y="5817699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9" name="同心圆 8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ea typeface="微软雅黑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5491718" y="5999083"/>
              <a:ext cx="447265" cy="447265"/>
              <a:chOff x="4219575" y="4668838"/>
              <a:chExt cx="442913" cy="442913"/>
            </a:xfrm>
            <a:solidFill>
              <a:srgbClr val="0070C0"/>
            </a:solidFill>
          </p:grpSpPr>
          <p:sp>
            <p:nvSpPr>
              <p:cNvPr id="79" name="Freeform 5"/>
              <p:cNvSpPr>
                <a:spLocks/>
              </p:cNvSpPr>
              <p:nvPr/>
            </p:nvSpPr>
            <p:spPr bwMode="auto">
              <a:xfrm>
                <a:off x="4222750" y="4668838"/>
                <a:ext cx="368300" cy="255588"/>
              </a:xfrm>
              <a:custGeom>
                <a:avLst/>
                <a:gdLst>
                  <a:gd name="T0" fmla="*/ 95 w 97"/>
                  <a:gd name="T1" fmla="*/ 0 h 68"/>
                  <a:gd name="T2" fmla="*/ 68 w 97"/>
                  <a:gd name="T3" fmla="*/ 10 h 68"/>
                  <a:gd name="T4" fmla="*/ 79 w 97"/>
                  <a:gd name="T5" fmla="*/ 16 h 68"/>
                  <a:gd name="T6" fmla="*/ 33 w 97"/>
                  <a:gd name="T7" fmla="*/ 50 h 68"/>
                  <a:gd name="T8" fmla="*/ 5 w 97"/>
                  <a:gd name="T9" fmla="*/ 55 h 68"/>
                  <a:gd name="T10" fmla="*/ 0 w 97"/>
                  <a:gd name="T11" fmla="*/ 55 h 68"/>
                  <a:gd name="T12" fmla="*/ 0 w 97"/>
                  <a:gd name="T13" fmla="*/ 61 h 68"/>
                  <a:gd name="T14" fmla="*/ 0 w 97"/>
                  <a:gd name="T15" fmla="*/ 68 h 68"/>
                  <a:gd name="T16" fmla="*/ 5 w 97"/>
                  <a:gd name="T17" fmla="*/ 68 h 68"/>
                  <a:gd name="T18" fmla="*/ 36 w 97"/>
                  <a:gd name="T19" fmla="*/ 62 h 68"/>
                  <a:gd name="T20" fmla="*/ 68 w 97"/>
                  <a:gd name="T21" fmla="*/ 45 h 68"/>
                  <a:gd name="T22" fmla="*/ 90 w 97"/>
                  <a:gd name="T23" fmla="*/ 22 h 68"/>
                  <a:gd name="T24" fmla="*/ 97 w 97"/>
                  <a:gd name="T25" fmla="*/ 27 h 68"/>
                  <a:gd name="T26" fmla="*/ 95 w 97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68">
                    <a:moveTo>
                      <a:pt x="95" y="0"/>
                    </a:moveTo>
                    <a:cubicBezTo>
                      <a:pt x="68" y="10"/>
                      <a:pt x="68" y="10"/>
                      <a:pt x="68" y="10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68" y="32"/>
                      <a:pt x="52" y="44"/>
                      <a:pt x="33" y="50"/>
                    </a:cubicBezTo>
                    <a:cubicBezTo>
                      <a:pt x="21" y="55"/>
                      <a:pt x="10" y="55"/>
                      <a:pt x="5" y="55"/>
                    </a:cubicBezTo>
                    <a:cubicBezTo>
                      <a:pt x="2" y="55"/>
                      <a:pt x="0" y="55"/>
                      <a:pt x="0" y="5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" y="68"/>
                      <a:pt x="2" y="68"/>
                      <a:pt x="5" y="68"/>
                    </a:cubicBezTo>
                    <a:cubicBezTo>
                      <a:pt x="11" y="68"/>
                      <a:pt x="23" y="67"/>
                      <a:pt x="36" y="62"/>
                    </a:cubicBezTo>
                    <a:cubicBezTo>
                      <a:pt x="48" y="58"/>
                      <a:pt x="59" y="53"/>
                      <a:pt x="68" y="45"/>
                    </a:cubicBezTo>
                    <a:cubicBezTo>
                      <a:pt x="76" y="39"/>
                      <a:pt x="83" y="31"/>
                      <a:pt x="90" y="22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5" y="0"/>
                      <a:pt x="95" y="0"/>
                      <a:pt x="95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80" name="Rectangle 6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81" name="Rectangle 7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82" name="Rectangle 8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83" name="Rectangle 9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84" name="Rectangle 10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86" name="Rectangle 12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87" name="Rectangle 13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219575" y="4668838"/>
                <a:ext cx="442913" cy="442913"/>
              </a:xfrm>
              <a:custGeom>
                <a:avLst/>
                <a:gdLst>
                  <a:gd name="T0" fmla="*/ 112 w 117"/>
                  <a:gd name="T1" fmla="*/ 0 h 118"/>
                  <a:gd name="T2" fmla="*/ 112 w 117"/>
                  <a:gd name="T3" fmla="*/ 0 h 118"/>
                  <a:gd name="T4" fmla="*/ 112 w 117"/>
                  <a:gd name="T5" fmla="*/ 0 h 118"/>
                  <a:gd name="T6" fmla="*/ 109 w 117"/>
                  <a:gd name="T7" fmla="*/ 1 h 118"/>
                  <a:gd name="T8" fmla="*/ 107 w 117"/>
                  <a:gd name="T9" fmla="*/ 5 h 118"/>
                  <a:gd name="T10" fmla="*/ 111 w 117"/>
                  <a:gd name="T11" fmla="*/ 9 h 118"/>
                  <a:gd name="T12" fmla="*/ 111 w 117"/>
                  <a:gd name="T13" fmla="*/ 112 h 118"/>
                  <a:gd name="T14" fmla="*/ 10 w 117"/>
                  <a:gd name="T15" fmla="*/ 112 h 118"/>
                  <a:gd name="T16" fmla="*/ 5 w 117"/>
                  <a:gd name="T17" fmla="*/ 108 h 118"/>
                  <a:gd name="T18" fmla="*/ 0 w 117"/>
                  <a:gd name="T19" fmla="*/ 113 h 118"/>
                  <a:gd name="T20" fmla="*/ 0 w 117"/>
                  <a:gd name="T21" fmla="*/ 113 h 118"/>
                  <a:gd name="T22" fmla="*/ 5 w 117"/>
                  <a:gd name="T23" fmla="*/ 118 h 118"/>
                  <a:gd name="T24" fmla="*/ 10 w 117"/>
                  <a:gd name="T25" fmla="*/ 114 h 118"/>
                  <a:gd name="T26" fmla="*/ 113 w 117"/>
                  <a:gd name="T27" fmla="*/ 114 h 118"/>
                  <a:gd name="T28" fmla="*/ 113 w 117"/>
                  <a:gd name="T29" fmla="*/ 9 h 118"/>
                  <a:gd name="T30" fmla="*/ 117 w 117"/>
                  <a:gd name="T31" fmla="*/ 5 h 118"/>
                  <a:gd name="T32" fmla="*/ 112 w 117"/>
                  <a:gd name="T3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118">
                    <a:moveTo>
                      <a:pt x="112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1" y="0"/>
                      <a:pt x="110" y="0"/>
                      <a:pt x="109" y="1"/>
                    </a:cubicBezTo>
                    <a:cubicBezTo>
                      <a:pt x="108" y="2"/>
                      <a:pt x="107" y="3"/>
                      <a:pt x="107" y="5"/>
                    </a:cubicBezTo>
                    <a:cubicBezTo>
                      <a:pt x="107" y="7"/>
                      <a:pt x="109" y="9"/>
                      <a:pt x="111" y="9"/>
                    </a:cubicBezTo>
                    <a:cubicBezTo>
                      <a:pt x="111" y="112"/>
                      <a:pt x="111" y="112"/>
                      <a:pt x="111" y="112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0"/>
                      <a:pt x="7" y="108"/>
                      <a:pt x="5" y="108"/>
                    </a:cubicBezTo>
                    <a:cubicBezTo>
                      <a:pt x="3" y="108"/>
                      <a:pt x="0" y="110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" y="116"/>
                      <a:pt x="3" y="118"/>
                      <a:pt x="5" y="118"/>
                    </a:cubicBezTo>
                    <a:cubicBezTo>
                      <a:pt x="7" y="118"/>
                      <a:pt x="9" y="116"/>
                      <a:pt x="10" y="114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9"/>
                      <a:pt x="113" y="9"/>
                      <a:pt x="113" y="9"/>
                    </a:cubicBezTo>
                    <a:cubicBezTo>
                      <a:pt x="115" y="9"/>
                      <a:pt x="117" y="7"/>
                      <a:pt x="117" y="5"/>
                    </a:cubicBezTo>
                    <a:cubicBezTo>
                      <a:pt x="117" y="2"/>
                      <a:pt x="115" y="0"/>
                      <a:pt x="112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345454" y="2010978"/>
            <a:ext cx="3084171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60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由五大功能模块组成，分别是：客户管理，日常办公，现金记账，团队分享，应用导航。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5335929" y="1702114"/>
            <a:ext cx="1258027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然之主要功能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5345454" y="3046993"/>
            <a:ext cx="3084171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然之解决了独立的办公系统、客户管理系统的功能冗杂问题，提供各功能模块的核心功能。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5335929" y="2708492"/>
            <a:ext cx="1258027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然之关注要点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5345454" y="4083006"/>
            <a:ext cx="3084171" cy="640364"/>
            <a:chOff x="7127272" y="5444009"/>
            <a:chExt cx="4112228" cy="853819"/>
          </a:xfrm>
        </p:grpSpPr>
        <p:sp>
          <p:nvSpPr>
            <p:cNvPr id="100" name="矩形 99"/>
            <p:cNvSpPr/>
            <p:nvPr/>
          </p:nvSpPr>
          <p:spPr>
            <a:xfrm>
              <a:off x="7127272" y="5444009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1" name="矩形 47"/>
            <p:cNvSpPr>
              <a:spLocks noChangeArrowheads="1"/>
            </p:cNvSpPr>
            <p:nvPr/>
          </p:nvSpPr>
          <p:spPr bwMode="auto">
            <a:xfrm>
              <a:off x="7152671" y="5555617"/>
              <a:ext cx="3713339" cy="602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然，有自然之意，有采纳赞同之意，希望然之为企业提供一个得心应手的管理工具。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5335929" y="3743445"/>
            <a:ext cx="1258027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500" b="1" dirty="0">
                <a:solidFill>
                  <a:srgbClr val="01ACB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然之深刻涵义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5124450" y="176878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5124450" y="2810102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5133975" y="3858487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2F37D929-4DD6-4379-A0E3-74B9BF55C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11" y="2228568"/>
            <a:ext cx="3828082" cy="1800000"/>
          </a:xfrm>
          <a:prstGeom prst="rect">
            <a:avLst/>
          </a:prstGeom>
          <a:effectLst>
            <a:outerShdw blurRad="139700" dist="50800" dir="8160000" sx="98000" sy="98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259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5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00"/>
                            </p:stCondLst>
                            <p:childTnLst>
                              <p:par>
                                <p:cTn id="2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0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2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300"/>
                            </p:stCondLst>
                            <p:childTnLst>
                              <p:par>
                                <p:cTn id="5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800"/>
                            </p:stCondLst>
                            <p:childTnLst>
                              <p:par>
                                <p:cTn id="58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8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3" dur="100" fill="hold"/>
                                        <p:tgtEl>
                                          <p:spTgt spid="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5" dur="200" fill="hold"/>
                                        <p:tgtEl>
                                          <p:spTgt spid="7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7" dur="100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9" dur="200" fill="hold"/>
                                        <p:tgtEl>
                                          <p:spTgt spid="7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/>
      <p:bldP spid="94" grpId="0"/>
      <p:bldP spid="98" grpId="0"/>
      <p:bldP spid="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然之主要功能控件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95035" y="964740"/>
            <a:ext cx="7561823" cy="3766752"/>
            <a:chOff x="982640" y="1286614"/>
            <a:chExt cx="10081118" cy="5023499"/>
          </a:xfrm>
        </p:grpSpPr>
        <p:sp>
          <p:nvSpPr>
            <p:cNvPr id="4" name="圆角矩形 3"/>
            <p:cNvSpPr/>
            <p:nvPr/>
          </p:nvSpPr>
          <p:spPr>
            <a:xfrm rot="16200000">
              <a:off x="3563539" y="-1190106"/>
              <a:ext cx="5023499" cy="9976939"/>
            </a:xfrm>
            <a:prstGeom prst="roundRect">
              <a:avLst>
                <a:gd name="adj" fmla="val 4670"/>
              </a:avLst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8100000" scaled="0"/>
              <a:tileRect/>
            </a:gradFill>
            <a:ln w="222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8100000" scaled="0"/>
                <a:tileRect/>
              </a:gradFill>
            </a:ln>
            <a:effectLst>
              <a:outerShdw blurRad="1397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16200000">
              <a:off x="3788070" y="-980490"/>
              <a:ext cx="4628185" cy="955771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5400">
              <a:noFill/>
            </a:ln>
            <a:effectLst>
              <a:outerShdw blurRad="177800" dist="889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82640" y="1596963"/>
              <a:ext cx="751226" cy="4402810"/>
              <a:chOff x="982640" y="1596963"/>
              <a:chExt cx="751226" cy="4402810"/>
            </a:xfrm>
          </p:grpSpPr>
          <p:grpSp>
            <p:nvGrpSpPr>
              <p:cNvPr id="7" name="组合 6"/>
              <p:cNvGrpSpPr/>
              <p:nvPr/>
            </p:nvGrpSpPr>
            <p:grpSpPr>
              <a:xfrm rot="16200000">
                <a:off x="-615716" y="3650191"/>
                <a:ext cx="4402810" cy="296354"/>
                <a:chOff x="2149635" y="1165383"/>
                <a:chExt cx="3485831" cy="234634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2149635" y="1165385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66" name="椭圆 65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7" name="椭圆 66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9" name="组合 38"/>
                <p:cNvGrpSpPr/>
                <p:nvPr/>
              </p:nvGrpSpPr>
              <p:grpSpPr>
                <a:xfrm>
                  <a:off x="2510880" y="1165385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64" name="椭圆 63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5" name="椭圆 64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0" name="组合 39"/>
                <p:cNvGrpSpPr/>
                <p:nvPr/>
              </p:nvGrpSpPr>
              <p:grpSpPr>
                <a:xfrm>
                  <a:off x="2872124" y="1165385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62" name="椭圆 61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3" name="椭圆 62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3233369" y="1165385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60" name="椭圆 59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1" name="椭圆 60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3594615" y="1165383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58" name="椭圆 57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9" name="椭圆 58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3" name="组合 42"/>
                <p:cNvGrpSpPr/>
                <p:nvPr/>
              </p:nvGrpSpPr>
              <p:grpSpPr>
                <a:xfrm>
                  <a:off x="3955858" y="1165384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56" name="椭圆 55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7" name="椭圆 56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4317103" y="1165384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54" name="椭圆 53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5" name="椭圆 54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4678347" y="1165384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52" name="椭圆 51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3" name="椭圆 52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6" name="组合 45"/>
                <p:cNvGrpSpPr/>
                <p:nvPr/>
              </p:nvGrpSpPr>
              <p:grpSpPr>
                <a:xfrm>
                  <a:off x="5039590" y="1165384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50" name="椭圆 49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1" name="椭圆 50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组合 46"/>
                <p:cNvGrpSpPr/>
                <p:nvPr/>
              </p:nvGrpSpPr>
              <p:grpSpPr>
                <a:xfrm>
                  <a:off x="5400834" y="1165384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48" name="椭圆 47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椭圆 48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8" name="组合 7"/>
              <p:cNvGrpSpPr/>
              <p:nvPr/>
            </p:nvGrpSpPr>
            <p:grpSpPr>
              <a:xfrm rot="16200000">
                <a:off x="1229146" y="5557333"/>
                <a:ext cx="119575" cy="612586"/>
                <a:chOff x="2244455" y="772894"/>
                <a:chExt cx="94658" cy="485003"/>
              </a:xfrm>
            </p:grpSpPr>
            <p:sp>
              <p:nvSpPr>
                <p:cNvPr id="36" name="圆角矩形 35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 rot="16200000">
                <a:off x="1229146" y="5099277"/>
                <a:ext cx="119575" cy="612586"/>
                <a:chOff x="2244455" y="772894"/>
                <a:chExt cx="94658" cy="485003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 rot="16200000">
                <a:off x="1229146" y="4641222"/>
                <a:ext cx="119575" cy="612586"/>
                <a:chOff x="2244455" y="772894"/>
                <a:chExt cx="94658" cy="485003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rot="16200000">
                <a:off x="1229146" y="4183167"/>
                <a:ext cx="119575" cy="612586"/>
                <a:chOff x="2244455" y="772894"/>
                <a:chExt cx="94658" cy="485003"/>
              </a:xfrm>
            </p:grpSpPr>
            <p:sp>
              <p:nvSpPr>
                <p:cNvPr id="30" name="圆角矩形 29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 rot="16200000">
                <a:off x="1229146" y="3725113"/>
                <a:ext cx="119575" cy="612586"/>
                <a:chOff x="2244455" y="772894"/>
                <a:chExt cx="94658" cy="485003"/>
              </a:xfrm>
            </p:grpSpPr>
            <p:sp>
              <p:nvSpPr>
                <p:cNvPr id="28" name="圆角矩形 27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圆角矩形 28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 rot="16200000">
                <a:off x="1229146" y="3267055"/>
                <a:ext cx="119575" cy="612586"/>
                <a:chOff x="2244455" y="772894"/>
                <a:chExt cx="94658" cy="485003"/>
              </a:xfrm>
            </p:grpSpPr>
            <p:sp>
              <p:nvSpPr>
                <p:cNvPr id="26" name="圆角矩形 25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圆角矩形 26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 rot="16200000">
                <a:off x="1229145" y="2808999"/>
                <a:ext cx="119575" cy="612586"/>
                <a:chOff x="2244455" y="772894"/>
                <a:chExt cx="94658" cy="485003"/>
              </a:xfrm>
            </p:grpSpPr>
            <p:sp>
              <p:nvSpPr>
                <p:cNvPr id="24" name="圆角矩形 23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圆角矩形 24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 rot="16200000">
                <a:off x="1229146" y="2350946"/>
                <a:ext cx="119575" cy="612586"/>
                <a:chOff x="2244455" y="772894"/>
                <a:chExt cx="94658" cy="485003"/>
              </a:xfrm>
            </p:grpSpPr>
            <p:sp>
              <p:nvSpPr>
                <p:cNvPr id="22" name="圆角矩形 21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圆角矩形 22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 rot="16200000">
                <a:off x="1229146" y="1892893"/>
                <a:ext cx="119575" cy="612586"/>
                <a:chOff x="2244455" y="772894"/>
                <a:chExt cx="94658" cy="485003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圆角矩形 20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 rot="16200000">
                <a:off x="1229146" y="1434840"/>
                <a:ext cx="119575" cy="612586"/>
                <a:chOff x="2244455" y="772894"/>
                <a:chExt cx="94658" cy="485003"/>
              </a:xfrm>
            </p:grpSpPr>
            <p:sp>
              <p:nvSpPr>
                <p:cNvPr id="18" name="圆角矩形 17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cxnSp>
        <p:nvCxnSpPr>
          <p:cNvPr id="68" name="直接连接符 67"/>
          <p:cNvCxnSpPr/>
          <p:nvPr/>
        </p:nvCxnSpPr>
        <p:spPr>
          <a:xfrm>
            <a:off x="3761804" y="1112948"/>
            <a:ext cx="0" cy="347033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7866795" y="1112948"/>
            <a:ext cx="142894" cy="3470336"/>
            <a:chOff x="10487694" y="1484274"/>
            <a:chExt cx="190500" cy="4628185"/>
          </a:xfrm>
        </p:grpSpPr>
        <p:sp>
          <p:nvSpPr>
            <p:cNvPr id="70" name="矩形 69"/>
            <p:cNvSpPr/>
            <p:nvPr/>
          </p:nvSpPr>
          <p:spPr>
            <a:xfrm>
              <a:off x="10487694" y="1484274"/>
              <a:ext cx="190500" cy="888448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0487694" y="2372720"/>
              <a:ext cx="190500" cy="944033"/>
            </a:xfrm>
            <a:prstGeom prst="rect">
              <a:avLst/>
            </a:prstGeom>
            <a:solidFill>
              <a:srgbClr val="E87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0487694" y="3314688"/>
              <a:ext cx="190500" cy="945150"/>
            </a:xfrm>
            <a:prstGeom prst="rect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0487694" y="4258721"/>
              <a:ext cx="190500" cy="944033"/>
            </a:xfrm>
            <a:prstGeom prst="rect">
              <a:avLst/>
            </a:prstGeom>
            <a:solidFill>
              <a:srgbClr val="00AF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0487694" y="5202754"/>
              <a:ext cx="190500" cy="909705"/>
            </a:xfrm>
            <a:prstGeom prst="rect">
              <a:avLst/>
            </a:prstGeom>
            <a:solidFill>
              <a:srgbClr val="663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77" name="文本框 194"/>
          <p:cNvSpPr txBox="1"/>
          <p:nvPr/>
        </p:nvSpPr>
        <p:spPr>
          <a:xfrm>
            <a:off x="4084357" y="1313606"/>
            <a:ext cx="336879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0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然之主要功能及控件介绍</a:t>
            </a:r>
          </a:p>
        </p:txBody>
      </p:sp>
      <p:cxnSp>
        <p:nvCxnSpPr>
          <p:cNvPr id="78" name="直接连接符 77"/>
          <p:cNvCxnSpPr/>
          <p:nvPr/>
        </p:nvCxnSpPr>
        <p:spPr>
          <a:xfrm>
            <a:off x="4301935" y="1815841"/>
            <a:ext cx="2862691" cy="0"/>
          </a:xfrm>
          <a:prstGeom prst="line">
            <a:avLst/>
          </a:prstGeom>
          <a:ln w="1905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107"/>
          <p:cNvSpPr txBox="1"/>
          <p:nvPr/>
        </p:nvSpPr>
        <p:spPr>
          <a:xfrm>
            <a:off x="4232011" y="2039435"/>
            <a:ext cx="3202679" cy="2172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然之协同办公系统的五大主要功能模块</a:t>
            </a:r>
            <a:r>
              <a:rPr lang="en-US" altLang="zh-CN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日常办公、客户管理、现金记账、团队管理和应用导航。</a:t>
            </a:r>
            <a:endParaRPr lang="en-US" altLang="zh-CN" sz="105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然之协同办公系统的其它功能控件</a:t>
            </a:r>
            <a:r>
              <a:rPr lang="en-US" altLang="zh-CN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“我的地盘”、文档和项目。</a:t>
            </a:r>
            <a:endParaRPr lang="en-US" altLang="zh-CN" sz="105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根据控件功能的重要程度和控件的功能数量分成七个任务区块，负责各模块的测试人员在禅道上编写测试用例并交叉执行。</a:t>
            </a:r>
          </a:p>
          <a:p>
            <a:pPr algn="just">
              <a:lnSpc>
                <a:spcPct val="130000"/>
              </a:lnSpc>
            </a:pPr>
            <a:endParaRPr lang="zh-CN" altLang="en-US" sz="105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105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5BDA9A5A-2286-4C0E-B422-D6B1A1ECEB32}"/>
              </a:ext>
            </a:extLst>
          </p:cNvPr>
          <p:cNvGrpSpPr/>
          <p:nvPr/>
        </p:nvGrpSpPr>
        <p:grpSpPr>
          <a:xfrm>
            <a:off x="1581078" y="1537743"/>
            <a:ext cx="1573377" cy="929132"/>
            <a:chOff x="1523183" y="1267442"/>
            <a:chExt cx="1573377" cy="929132"/>
          </a:xfrm>
        </p:grpSpPr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EF30BC11-80A1-44B9-B884-C5C406AB4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4720" y="1274589"/>
              <a:ext cx="342900" cy="3429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CF84D661-7B4D-4E80-8860-B4E240017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183" y="1853674"/>
              <a:ext cx="342900" cy="34290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3FEB642F-1814-42F5-AC06-1CB301E4F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0219" y="1267442"/>
              <a:ext cx="342900" cy="34290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1E8D813C-4889-4AA6-A862-4E939EDF0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660" y="1853674"/>
              <a:ext cx="342900" cy="342900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24E84EB2-FC8B-479D-B880-8431B5104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017" y="1539570"/>
              <a:ext cx="476250" cy="4762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37F267E4-FEA7-46DC-A2DC-8DDBFB8E98D6}"/>
              </a:ext>
            </a:extLst>
          </p:cNvPr>
          <p:cNvGrpSpPr/>
          <p:nvPr/>
        </p:nvGrpSpPr>
        <p:grpSpPr>
          <a:xfrm>
            <a:off x="1581078" y="2990202"/>
            <a:ext cx="1488028" cy="870547"/>
            <a:chOff x="1581078" y="2990202"/>
            <a:chExt cx="1488028" cy="870547"/>
          </a:xfrm>
        </p:grpSpPr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6A087AE7-2983-4A4D-8B9D-243903E97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206" y="3517849"/>
              <a:ext cx="342900" cy="342900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30A6A7E9-5654-4C61-914B-659480F95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078" y="2990202"/>
              <a:ext cx="476250" cy="4762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06AB147B-E7AD-48D3-8BCD-009CCF904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6582" y="3227182"/>
              <a:ext cx="476250" cy="4762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9393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7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" fmla="*/ 13249 w 1687745"/>
                    <a:gd name="connsiteY0" fmla="*/ 1035368 h 2070736"/>
                    <a:gd name="connsiteX1" fmla="*/ 850497 w 1687745"/>
                    <a:gd name="connsiteY1" fmla="*/ 0 h 2070736"/>
                    <a:gd name="connsiteX2" fmla="*/ 1687745 w 1687745"/>
                    <a:gd name="connsiteY2" fmla="*/ 1035368 h 2070736"/>
                    <a:gd name="connsiteX3" fmla="*/ 850497 w 1687745"/>
                    <a:gd name="connsiteY3" fmla="*/ 2070736 h 2070736"/>
                    <a:gd name="connsiteX4" fmla="*/ 13249 w 1687745"/>
                    <a:gd name="connsiteY4" fmla="*/ 1035368 h 2070736"/>
                    <a:gd name="connsiteX0" fmla="*/ 13249 w 1696474"/>
                    <a:gd name="connsiteY0" fmla="*/ 1035368 h 2070736"/>
                    <a:gd name="connsiteX1" fmla="*/ 850497 w 1696474"/>
                    <a:gd name="connsiteY1" fmla="*/ 0 h 2070736"/>
                    <a:gd name="connsiteX2" fmla="*/ 1687745 w 1696474"/>
                    <a:gd name="connsiteY2" fmla="*/ 1035368 h 2070736"/>
                    <a:gd name="connsiteX3" fmla="*/ 850497 w 1696474"/>
                    <a:gd name="connsiteY3" fmla="*/ 2070736 h 2070736"/>
                    <a:gd name="connsiteX4" fmla="*/ 13249 w 1696474"/>
                    <a:gd name="connsiteY4" fmla="*/ 1035368 h 207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71873" y="1269299"/>
              <a:ext cx="840968" cy="690870"/>
              <a:chOff x="1373379" y="2419508"/>
              <a:chExt cx="1119329" cy="919544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73379" y="2949886"/>
                <a:ext cx="1119329" cy="38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01ACBE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3446961" y="1695027"/>
            <a:ext cx="2709581" cy="472646"/>
            <a:chOff x="3446961" y="1695027"/>
            <a:chExt cx="2709581" cy="472646"/>
          </a:xfrm>
        </p:grpSpPr>
        <p:sp>
          <p:nvSpPr>
            <p:cNvPr id="91" name="文本框 90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任务规划分工</a:t>
              </a:r>
            </a:p>
          </p:txBody>
        </p:sp>
        <p:grpSp>
          <p:nvGrpSpPr>
            <p:cNvPr id="175" name="Group 18"/>
            <p:cNvGrpSpPr>
              <a:grpSpLocks noChangeAspect="1"/>
            </p:cNvGrpSpPr>
            <p:nvPr/>
          </p:nvGrpSpPr>
          <p:grpSpPr bwMode="auto">
            <a:xfrm>
              <a:off x="5709173" y="1695027"/>
              <a:ext cx="447369" cy="41686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17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3"/>
              <p:cNvSpPr>
                <a:spLocks/>
              </p:cNvSpPr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3647468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思维导图绘制测试要点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EA419DE-269A-4C52-A498-04EEE1C4FBF8}"/>
              </a:ext>
            </a:extLst>
          </p:cNvPr>
          <p:cNvGrpSpPr/>
          <p:nvPr/>
        </p:nvGrpSpPr>
        <p:grpSpPr>
          <a:xfrm>
            <a:off x="1533209" y="1064249"/>
            <a:ext cx="6039777" cy="3623572"/>
            <a:chOff x="1533209" y="1064249"/>
            <a:chExt cx="6039777" cy="3623572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9A425AF6-AF0E-44A2-AC17-58C117ED9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009" y="1087821"/>
              <a:ext cx="6001977" cy="3600000"/>
            </a:xfrm>
            <a:prstGeom prst="rect">
              <a:avLst/>
            </a:prstGeom>
          </p:spPr>
        </p:pic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F6076557-ABCB-4311-8CE2-70A4F31AE334}"/>
                </a:ext>
              </a:extLst>
            </p:cNvPr>
            <p:cNvGrpSpPr/>
            <p:nvPr/>
          </p:nvGrpSpPr>
          <p:grpSpPr>
            <a:xfrm rot="5400000">
              <a:off x="-228991" y="2832729"/>
              <a:ext cx="3600000" cy="75600"/>
              <a:chOff x="2424953" y="1238297"/>
              <a:chExt cx="7322890" cy="76200"/>
            </a:xfrm>
          </p:grpSpPr>
          <p:sp>
            <p:nvSpPr>
              <p:cNvPr id="50" name="Rectangle 13">
                <a:extLst>
                  <a:ext uri="{FF2B5EF4-FFF2-40B4-BE49-F238E27FC236}">
                    <a16:creationId xmlns:a16="http://schemas.microsoft.com/office/drawing/2014/main" id="{E3D6D153-68FE-40CA-A7A9-F1E7DAEF018B}"/>
                  </a:ext>
                </a:extLst>
              </p:cNvPr>
              <p:cNvSpPr/>
              <p:nvPr/>
            </p:nvSpPr>
            <p:spPr>
              <a:xfrm>
                <a:off x="2424953" y="1238297"/>
                <a:ext cx="1463040" cy="76200"/>
              </a:xfrm>
              <a:prstGeom prst="rect">
                <a:avLst/>
              </a:prstGeom>
              <a:solidFill>
                <a:srgbClr val="00C3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endParaRPr>
              </a:p>
            </p:txBody>
          </p:sp>
          <p:sp>
            <p:nvSpPr>
              <p:cNvPr id="51" name="Rectangle 14">
                <a:extLst>
                  <a:ext uri="{FF2B5EF4-FFF2-40B4-BE49-F238E27FC236}">
                    <a16:creationId xmlns:a16="http://schemas.microsoft.com/office/drawing/2014/main" id="{DE0523F6-B585-4319-8E9C-FA4B0939D125}"/>
                  </a:ext>
                </a:extLst>
              </p:cNvPr>
              <p:cNvSpPr/>
              <p:nvPr/>
            </p:nvSpPr>
            <p:spPr>
              <a:xfrm>
                <a:off x="8284803" y="1238297"/>
                <a:ext cx="1463040" cy="76200"/>
              </a:xfrm>
              <a:prstGeom prst="rect">
                <a:avLst/>
              </a:prstGeom>
              <a:solidFill>
                <a:srgbClr val="E9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endParaRPr>
              </a:p>
            </p:txBody>
          </p:sp>
          <p:sp>
            <p:nvSpPr>
              <p:cNvPr id="52" name="Rectangle 15">
                <a:extLst>
                  <a:ext uri="{FF2B5EF4-FFF2-40B4-BE49-F238E27FC236}">
                    <a16:creationId xmlns:a16="http://schemas.microsoft.com/office/drawing/2014/main" id="{CA2944C1-AA06-46CD-8670-F04A1C6424F5}"/>
                  </a:ext>
                </a:extLst>
              </p:cNvPr>
              <p:cNvSpPr/>
              <p:nvPr/>
            </p:nvSpPr>
            <p:spPr>
              <a:xfrm>
                <a:off x="5351033" y="1238297"/>
                <a:ext cx="1463040" cy="76200"/>
              </a:xfrm>
              <a:prstGeom prst="rect">
                <a:avLst/>
              </a:prstGeom>
              <a:solidFill>
                <a:srgbClr val="0289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endParaRPr>
              </a:p>
            </p:txBody>
          </p:sp>
          <p:sp>
            <p:nvSpPr>
              <p:cNvPr id="53" name="Rectangle 16">
                <a:extLst>
                  <a:ext uri="{FF2B5EF4-FFF2-40B4-BE49-F238E27FC236}">
                    <a16:creationId xmlns:a16="http://schemas.microsoft.com/office/drawing/2014/main" id="{3DC135D1-7CF6-4625-A2AF-5DFFE281EB98}"/>
                  </a:ext>
                </a:extLst>
              </p:cNvPr>
              <p:cNvSpPr/>
              <p:nvPr/>
            </p:nvSpPr>
            <p:spPr>
              <a:xfrm>
                <a:off x="6814073" y="1238297"/>
                <a:ext cx="1463040" cy="76200"/>
              </a:xfrm>
              <a:prstGeom prst="rect">
                <a:avLst/>
              </a:prstGeom>
              <a:solidFill>
                <a:srgbClr val="F3C3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endParaRPr>
              </a:p>
            </p:txBody>
          </p:sp>
          <p:sp>
            <p:nvSpPr>
              <p:cNvPr id="54" name="Rectangle 17">
                <a:extLst>
                  <a:ext uri="{FF2B5EF4-FFF2-40B4-BE49-F238E27FC236}">
                    <a16:creationId xmlns:a16="http://schemas.microsoft.com/office/drawing/2014/main" id="{F6AD2542-04AA-4DDE-ADB9-91709C68AEA3}"/>
                  </a:ext>
                </a:extLst>
              </p:cNvPr>
              <p:cNvSpPr/>
              <p:nvPr/>
            </p:nvSpPr>
            <p:spPr>
              <a:xfrm>
                <a:off x="3887993" y="1238297"/>
                <a:ext cx="1463040" cy="76200"/>
              </a:xfrm>
              <a:prstGeom prst="rect">
                <a:avLst/>
              </a:prstGeom>
              <a:solidFill>
                <a:srgbClr val="DE6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D3B0C7EC-7AEA-41DF-8867-B38B4C1979F7}"/>
                </a:ext>
              </a:extLst>
            </p:cNvPr>
            <p:cNvGrpSpPr/>
            <p:nvPr/>
          </p:nvGrpSpPr>
          <p:grpSpPr>
            <a:xfrm>
              <a:off x="1533209" y="1064249"/>
              <a:ext cx="6012000" cy="76200"/>
              <a:chOff x="2424953" y="1238297"/>
              <a:chExt cx="7322890" cy="76200"/>
            </a:xfrm>
          </p:grpSpPr>
          <p:sp>
            <p:nvSpPr>
              <p:cNvPr id="56" name="Rectangle 13">
                <a:extLst>
                  <a:ext uri="{FF2B5EF4-FFF2-40B4-BE49-F238E27FC236}">
                    <a16:creationId xmlns:a16="http://schemas.microsoft.com/office/drawing/2014/main" id="{F2BAE259-9665-4BF1-A511-C534D356EB6D}"/>
                  </a:ext>
                </a:extLst>
              </p:cNvPr>
              <p:cNvSpPr/>
              <p:nvPr/>
            </p:nvSpPr>
            <p:spPr>
              <a:xfrm>
                <a:off x="2424953" y="1238297"/>
                <a:ext cx="1463040" cy="76200"/>
              </a:xfrm>
              <a:prstGeom prst="rect">
                <a:avLst/>
              </a:prstGeom>
              <a:solidFill>
                <a:srgbClr val="00C3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endParaRPr>
              </a:p>
            </p:txBody>
          </p:sp>
          <p:sp>
            <p:nvSpPr>
              <p:cNvPr id="57" name="Rectangle 14">
                <a:extLst>
                  <a:ext uri="{FF2B5EF4-FFF2-40B4-BE49-F238E27FC236}">
                    <a16:creationId xmlns:a16="http://schemas.microsoft.com/office/drawing/2014/main" id="{BF2090D0-3EE6-47F4-B42D-319DE74873BC}"/>
                  </a:ext>
                </a:extLst>
              </p:cNvPr>
              <p:cNvSpPr/>
              <p:nvPr/>
            </p:nvSpPr>
            <p:spPr>
              <a:xfrm>
                <a:off x="8284803" y="1238297"/>
                <a:ext cx="1463040" cy="76200"/>
              </a:xfrm>
              <a:prstGeom prst="rect">
                <a:avLst/>
              </a:prstGeom>
              <a:solidFill>
                <a:srgbClr val="E9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endParaRPr>
              </a:p>
            </p:txBody>
          </p:sp>
          <p:sp>
            <p:nvSpPr>
              <p:cNvPr id="58" name="Rectangle 15">
                <a:extLst>
                  <a:ext uri="{FF2B5EF4-FFF2-40B4-BE49-F238E27FC236}">
                    <a16:creationId xmlns:a16="http://schemas.microsoft.com/office/drawing/2014/main" id="{35DF9CA1-9AED-4DD6-B842-234A07487C1B}"/>
                  </a:ext>
                </a:extLst>
              </p:cNvPr>
              <p:cNvSpPr/>
              <p:nvPr/>
            </p:nvSpPr>
            <p:spPr>
              <a:xfrm>
                <a:off x="5351033" y="1238297"/>
                <a:ext cx="1463040" cy="76200"/>
              </a:xfrm>
              <a:prstGeom prst="rect">
                <a:avLst/>
              </a:prstGeom>
              <a:solidFill>
                <a:srgbClr val="0289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endParaRPr>
              </a:p>
            </p:txBody>
          </p:sp>
          <p:sp>
            <p:nvSpPr>
              <p:cNvPr id="59" name="Rectangle 16">
                <a:extLst>
                  <a:ext uri="{FF2B5EF4-FFF2-40B4-BE49-F238E27FC236}">
                    <a16:creationId xmlns:a16="http://schemas.microsoft.com/office/drawing/2014/main" id="{10BD287D-01E9-4AA5-9499-CB80777E4817}"/>
                  </a:ext>
                </a:extLst>
              </p:cNvPr>
              <p:cNvSpPr/>
              <p:nvPr/>
            </p:nvSpPr>
            <p:spPr>
              <a:xfrm>
                <a:off x="6814073" y="1238297"/>
                <a:ext cx="1463040" cy="76200"/>
              </a:xfrm>
              <a:prstGeom prst="rect">
                <a:avLst/>
              </a:prstGeom>
              <a:solidFill>
                <a:srgbClr val="F3C3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endParaRPr>
              </a:p>
            </p:txBody>
          </p:sp>
          <p:sp>
            <p:nvSpPr>
              <p:cNvPr id="60" name="Rectangle 17">
                <a:extLst>
                  <a:ext uri="{FF2B5EF4-FFF2-40B4-BE49-F238E27FC236}">
                    <a16:creationId xmlns:a16="http://schemas.microsoft.com/office/drawing/2014/main" id="{FDE3C759-30A6-45B9-811B-138949E88682}"/>
                  </a:ext>
                </a:extLst>
              </p:cNvPr>
              <p:cNvSpPr/>
              <p:nvPr/>
            </p:nvSpPr>
            <p:spPr>
              <a:xfrm>
                <a:off x="3887993" y="1238297"/>
                <a:ext cx="1463040" cy="76200"/>
              </a:xfrm>
              <a:prstGeom prst="rect">
                <a:avLst/>
              </a:prstGeom>
              <a:solidFill>
                <a:srgbClr val="DE6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0A1CEAC3-B9F6-4871-B5E1-850F5069A233}"/>
                </a:ext>
              </a:extLst>
            </p:cNvPr>
            <p:cNvGrpSpPr/>
            <p:nvPr/>
          </p:nvGrpSpPr>
          <p:grpSpPr>
            <a:xfrm rot="5400000">
              <a:off x="5722119" y="2826449"/>
              <a:ext cx="3600000" cy="75600"/>
              <a:chOff x="2424953" y="1238297"/>
              <a:chExt cx="7322890" cy="76200"/>
            </a:xfrm>
          </p:grpSpPr>
          <p:sp>
            <p:nvSpPr>
              <p:cNvPr id="62" name="Rectangle 13">
                <a:extLst>
                  <a:ext uri="{FF2B5EF4-FFF2-40B4-BE49-F238E27FC236}">
                    <a16:creationId xmlns:a16="http://schemas.microsoft.com/office/drawing/2014/main" id="{EA5D6DAF-0CC6-409A-9CDD-07462DD291DF}"/>
                  </a:ext>
                </a:extLst>
              </p:cNvPr>
              <p:cNvSpPr/>
              <p:nvPr/>
            </p:nvSpPr>
            <p:spPr>
              <a:xfrm>
                <a:off x="2424953" y="1238297"/>
                <a:ext cx="1463040" cy="76200"/>
              </a:xfrm>
              <a:prstGeom prst="rect">
                <a:avLst/>
              </a:prstGeom>
              <a:solidFill>
                <a:srgbClr val="00C3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endParaRPr>
              </a:p>
            </p:txBody>
          </p:sp>
          <p:sp>
            <p:nvSpPr>
              <p:cNvPr id="63" name="Rectangle 14">
                <a:extLst>
                  <a:ext uri="{FF2B5EF4-FFF2-40B4-BE49-F238E27FC236}">
                    <a16:creationId xmlns:a16="http://schemas.microsoft.com/office/drawing/2014/main" id="{0BF3025B-6A1C-435B-ADA5-3B46C016A924}"/>
                  </a:ext>
                </a:extLst>
              </p:cNvPr>
              <p:cNvSpPr/>
              <p:nvPr/>
            </p:nvSpPr>
            <p:spPr>
              <a:xfrm>
                <a:off x="8284803" y="1238297"/>
                <a:ext cx="1463040" cy="76200"/>
              </a:xfrm>
              <a:prstGeom prst="rect">
                <a:avLst/>
              </a:prstGeom>
              <a:solidFill>
                <a:srgbClr val="E9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endParaRPr>
              </a:p>
            </p:txBody>
          </p:sp>
          <p:sp>
            <p:nvSpPr>
              <p:cNvPr id="64" name="Rectangle 15">
                <a:extLst>
                  <a:ext uri="{FF2B5EF4-FFF2-40B4-BE49-F238E27FC236}">
                    <a16:creationId xmlns:a16="http://schemas.microsoft.com/office/drawing/2014/main" id="{D79B09DF-B25D-4595-B0D1-3E46CA60E643}"/>
                  </a:ext>
                </a:extLst>
              </p:cNvPr>
              <p:cNvSpPr/>
              <p:nvPr/>
            </p:nvSpPr>
            <p:spPr>
              <a:xfrm>
                <a:off x="5351033" y="1238297"/>
                <a:ext cx="1463040" cy="76200"/>
              </a:xfrm>
              <a:prstGeom prst="rect">
                <a:avLst/>
              </a:prstGeom>
              <a:solidFill>
                <a:srgbClr val="0289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endParaRPr>
              </a:p>
            </p:txBody>
          </p:sp>
          <p:sp>
            <p:nvSpPr>
              <p:cNvPr id="65" name="Rectangle 16">
                <a:extLst>
                  <a:ext uri="{FF2B5EF4-FFF2-40B4-BE49-F238E27FC236}">
                    <a16:creationId xmlns:a16="http://schemas.microsoft.com/office/drawing/2014/main" id="{C11A5808-9DDE-4084-9200-AE9055D5AB94}"/>
                  </a:ext>
                </a:extLst>
              </p:cNvPr>
              <p:cNvSpPr/>
              <p:nvPr/>
            </p:nvSpPr>
            <p:spPr>
              <a:xfrm>
                <a:off x="6814073" y="1238297"/>
                <a:ext cx="1463040" cy="76200"/>
              </a:xfrm>
              <a:prstGeom prst="rect">
                <a:avLst/>
              </a:prstGeom>
              <a:solidFill>
                <a:srgbClr val="F3C3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endParaRPr>
              </a:p>
            </p:txBody>
          </p:sp>
          <p:sp>
            <p:nvSpPr>
              <p:cNvPr id="66" name="Rectangle 17">
                <a:extLst>
                  <a:ext uri="{FF2B5EF4-FFF2-40B4-BE49-F238E27FC236}">
                    <a16:creationId xmlns:a16="http://schemas.microsoft.com/office/drawing/2014/main" id="{5C1E9FF4-7C81-4B1E-8518-E0974F66E3B7}"/>
                  </a:ext>
                </a:extLst>
              </p:cNvPr>
              <p:cNvSpPr/>
              <p:nvPr/>
            </p:nvSpPr>
            <p:spPr>
              <a:xfrm>
                <a:off x="3887993" y="1238297"/>
                <a:ext cx="1463040" cy="76200"/>
              </a:xfrm>
              <a:prstGeom prst="rect">
                <a:avLst/>
              </a:prstGeom>
              <a:solidFill>
                <a:srgbClr val="DE6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F273D47A-4D07-498A-80C6-D0044B5E5DBF}"/>
                </a:ext>
              </a:extLst>
            </p:cNvPr>
            <p:cNvGrpSpPr/>
            <p:nvPr/>
          </p:nvGrpSpPr>
          <p:grpSpPr>
            <a:xfrm>
              <a:off x="1533209" y="4590549"/>
              <a:ext cx="6012000" cy="76200"/>
              <a:chOff x="2424953" y="1238297"/>
              <a:chExt cx="7322890" cy="76200"/>
            </a:xfrm>
          </p:grpSpPr>
          <p:sp>
            <p:nvSpPr>
              <p:cNvPr id="68" name="Rectangle 13">
                <a:extLst>
                  <a:ext uri="{FF2B5EF4-FFF2-40B4-BE49-F238E27FC236}">
                    <a16:creationId xmlns:a16="http://schemas.microsoft.com/office/drawing/2014/main" id="{DA5EA9FA-D97D-48FA-B489-07AC303B7BF3}"/>
                  </a:ext>
                </a:extLst>
              </p:cNvPr>
              <p:cNvSpPr/>
              <p:nvPr/>
            </p:nvSpPr>
            <p:spPr>
              <a:xfrm>
                <a:off x="2424953" y="1238297"/>
                <a:ext cx="1463040" cy="76200"/>
              </a:xfrm>
              <a:prstGeom prst="rect">
                <a:avLst/>
              </a:prstGeom>
              <a:solidFill>
                <a:srgbClr val="00C3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endParaRPr>
              </a:p>
            </p:txBody>
          </p:sp>
          <p:sp>
            <p:nvSpPr>
              <p:cNvPr id="69" name="Rectangle 14">
                <a:extLst>
                  <a:ext uri="{FF2B5EF4-FFF2-40B4-BE49-F238E27FC236}">
                    <a16:creationId xmlns:a16="http://schemas.microsoft.com/office/drawing/2014/main" id="{5733F13B-1E8E-4871-91A0-85CA0E740A17}"/>
                  </a:ext>
                </a:extLst>
              </p:cNvPr>
              <p:cNvSpPr/>
              <p:nvPr/>
            </p:nvSpPr>
            <p:spPr>
              <a:xfrm>
                <a:off x="8284803" y="1238297"/>
                <a:ext cx="1463040" cy="76200"/>
              </a:xfrm>
              <a:prstGeom prst="rect">
                <a:avLst/>
              </a:prstGeom>
              <a:solidFill>
                <a:srgbClr val="E9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endParaRPr>
              </a:p>
            </p:txBody>
          </p:sp>
          <p:sp>
            <p:nvSpPr>
              <p:cNvPr id="70" name="Rectangle 15">
                <a:extLst>
                  <a:ext uri="{FF2B5EF4-FFF2-40B4-BE49-F238E27FC236}">
                    <a16:creationId xmlns:a16="http://schemas.microsoft.com/office/drawing/2014/main" id="{2A8212C4-4DF7-4171-A062-55F8869749A3}"/>
                  </a:ext>
                </a:extLst>
              </p:cNvPr>
              <p:cNvSpPr/>
              <p:nvPr/>
            </p:nvSpPr>
            <p:spPr>
              <a:xfrm>
                <a:off x="5351033" y="1238297"/>
                <a:ext cx="1463040" cy="76200"/>
              </a:xfrm>
              <a:prstGeom prst="rect">
                <a:avLst/>
              </a:prstGeom>
              <a:solidFill>
                <a:srgbClr val="0289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endParaRPr>
              </a:p>
            </p:txBody>
          </p:sp>
          <p:sp>
            <p:nvSpPr>
              <p:cNvPr id="71" name="Rectangle 16">
                <a:extLst>
                  <a:ext uri="{FF2B5EF4-FFF2-40B4-BE49-F238E27FC236}">
                    <a16:creationId xmlns:a16="http://schemas.microsoft.com/office/drawing/2014/main" id="{1BAA798B-77CE-4B6B-9F37-25EF1A945EC5}"/>
                  </a:ext>
                </a:extLst>
              </p:cNvPr>
              <p:cNvSpPr/>
              <p:nvPr/>
            </p:nvSpPr>
            <p:spPr>
              <a:xfrm>
                <a:off x="6814073" y="1238297"/>
                <a:ext cx="1463040" cy="76200"/>
              </a:xfrm>
              <a:prstGeom prst="rect">
                <a:avLst/>
              </a:prstGeom>
              <a:solidFill>
                <a:srgbClr val="F3C3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endParaRPr>
              </a:p>
            </p:txBody>
          </p:sp>
          <p:sp>
            <p:nvSpPr>
              <p:cNvPr id="72" name="Rectangle 17">
                <a:extLst>
                  <a:ext uri="{FF2B5EF4-FFF2-40B4-BE49-F238E27FC236}">
                    <a16:creationId xmlns:a16="http://schemas.microsoft.com/office/drawing/2014/main" id="{4E7EC95D-93F6-437A-B159-25725A1C3229}"/>
                  </a:ext>
                </a:extLst>
              </p:cNvPr>
              <p:cNvSpPr/>
              <p:nvPr/>
            </p:nvSpPr>
            <p:spPr>
              <a:xfrm>
                <a:off x="3887993" y="1238297"/>
                <a:ext cx="1463040" cy="76200"/>
              </a:xfrm>
              <a:prstGeom prst="rect">
                <a:avLst/>
              </a:prstGeom>
              <a:solidFill>
                <a:srgbClr val="DE6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830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6" y="348557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功能测试要点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98839" y="1475746"/>
            <a:ext cx="2361076" cy="811064"/>
            <a:chOff x="1064979" y="1968117"/>
            <a:chExt cx="3147691" cy="1081668"/>
          </a:xfrm>
        </p:grpSpPr>
        <p:sp>
          <p:nvSpPr>
            <p:cNvPr id="4" name="任意多边形 3"/>
            <p:cNvSpPr>
              <a:spLocks/>
            </p:cNvSpPr>
            <p:nvPr/>
          </p:nvSpPr>
          <p:spPr bwMode="auto">
            <a:xfrm rot="10800000">
              <a:off x="1064979" y="1968117"/>
              <a:ext cx="3147690" cy="1074074"/>
            </a:xfrm>
            <a:custGeom>
              <a:avLst/>
              <a:gdLst>
                <a:gd name="connsiteX0" fmla="*/ 3494407 w 4138458"/>
                <a:gd name="connsiteY0" fmla="*/ 1121227 h 1412149"/>
                <a:gd name="connsiteX1" fmla="*/ 3567991 w 4138458"/>
                <a:gd name="connsiteY1" fmla="*/ 1078962 h 1412149"/>
                <a:gd name="connsiteX2" fmla="*/ 3758764 w 4138458"/>
                <a:gd name="connsiteY2" fmla="*/ 748339 h 1412149"/>
                <a:gd name="connsiteX3" fmla="*/ 3758764 w 4138458"/>
                <a:gd name="connsiteY3" fmla="*/ 663809 h 1412149"/>
                <a:gd name="connsiteX4" fmla="*/ 3567991 w 4138458"/>
                <a:gd name="connsiteY4" fmla="*/ 333186 h 1412149"/>
                <a:gd name="connsiteX5" fmla="*/ 3494407 w 4138458"/>
                <a:gd name="connsiteY5" fmla="*/ 290921 h 1412149"/>
                <a:gd name="connsiteX6" fmla="*/ 3333442 w 4138458"/>
                <a:gd name="connsiteY6" fmla="*/ 290921 h 1412149"/>
                <a:gd name="connsiteX7" fmla="*/ 3295129 w 4138458"/>
                <a:gd name="connsiteY7" fmla="*/ 290921 h 1412149"/>
                <a:gd name="connsiteX8" fmla="*/ 3289167 w 4138458"/>
                <a:gd name="connsiteY8" fmla="*/ 290921 h 1412149"/>
                <a:gd name="connsiteX9" fmla="*/ 3247435 w 4138458"/>
                <a:gd name="connsiteY9" fmla="*/ 290921 h 1412149"/>
                <a:gd name="connsiteX10" fmla="*/ 3238801 w 4138458"/>
                <a:gd name="connsiteY10" fmla="*/ 290921 h 1412149"/>
                <a:gd name="connsiteX11" fmla="*/ 3134164 w 4138458"/>
                <a:gd name="connsiteY11" fmla="*/ 290921 h 1412149"/>
                <a:gd name="connsiteX12" fmla="*/ 3112861 w 4138458"/>
                <a:gd name="connsiteY12" fmla="*/ 290921 h 1412149"/>
                <a:gd name="connsiteX13" fmla="*/ 3095851 w 4138458"/>
                <a:gd name="connsiteY13" fmla="*/ 290921 h 1412149"/>
                <a:gd name="connsiteX14" fmla="*/ 3089889 w 4138458"/>
                <a:gd name="connsiteY14" fmla="*/ 290921 h 1412149"/>
                <a:gd name="connsiteX15" fmla="*/ 3048157 w 4138458"/>
                <a:gd name="connsiteY15" fmla="*/ 290921 h 1412149"/>
                <a:gd name="connsiteX16" fmla="*/ 3039523 w 4138458"/>
                <a:gd name="connsiteY16" fmla="*/ 290921 h 1412149"/>
                <a:gd name="connsiteX17" fmla="*/ 2934886 w 4138458"/>
                <a:gd name="connsiteY17" fmla="*/ 290921 h 1412149"/>
                <a:gd name="connsiteX18" fmla="*/ 2913583 w 4138458"/>
                <a:gd name="connsiteY18" fmla="*/ 290921 h 1412149"/>
                <a:gd name="connsiteX19" fmla="*/ 2840245 w 4138458"/>
                <a:gd name="connsiteY19" fmla="*/ 290921 h 1412149"/>
                <a:gd name="connsiteX20" fmla="*/ 2714305 w 4138458"/>
                <a:gd name="connsiteY20" fmla="*/ 290921 h 1412149"/>
                <a:gd name="connsiteX21" fmla="*/ 2709913 w 4138458"/>
                <a:gd name="connsiteY21" fmla="*/ 292233 h 1412149"/>
                <a:gd name="connsiteX22" fmla="*/ 2705494 w 4138458"/>
                <a:gd name="connsiteY22" fmla="*/ 290921 h 1412149"/>
                <a:gd name="connsiteX23" fmla="*/ 2323948 w 4138458"/>
                <a:gd name="connsiteY23" fmla="*/ 290921 h 1412149"/>
                <a:gd name="connsiteX24" fmla="*/ 2319556 w 4138458"/>
                <a:gd name="connsiteY24" fmla="*/ 292233 h 1412149"/>
                <a:gd name="connsiteX25" fmla="*/ 2315137 w 4138458"/>
                <a:gd name="connsiteY25" fmla="*/ 290921 h 1412149"/>
                <a:gd name="connsiteX26" fmla="*/ 2059531 w 4138458"/>
                <a:gd name="connsiteY26" fmla="*/ 290921 h 1412149"/>
                <a:gd name="connsiteX27" fmla="*/ 1955409 w 4138458"/>
                <a:gd name="connsiteY27" fmla="*/ 290921 h 1412149"/>
                <a:gd name="connsiteX28" fmla="*/ 1949447 w 4138458"/>
                <a:gd name="connsiteY28" fmla="*/ 290921 h 1412149"/>
                <a:gd name="connsiteX29" fmla="*/ 1933591 w 4138458"/>
                <a:gd name="connsiteY29" fmla="*/ 290921 h 1412149"/>
                <a:gd name="connsiteX30" fmla="*/ 1907716 w 4138458"/>
                <a:gd name="connsiteY30" fmla="*/ 290921 h 1412149"/>
                <a:gd name="connsiteX31" fmla="*/ 1699803 w 4138458"/>
                <a:gd name="connsiteY31" fmla="*/ 290921 h 1412149"/>
                <a:gd name="connsiteX32" fmla="*/ 1666857 w 4138458"/>
                <a:gd name="connsiteY32" fmla="*/ 290921 h 1412149"/>
                <a:gd name="connsiteX33" fmla="*/ 1660895 w 4138458"/>
                <a:gd name="connsiteY33" fmla="*/ 290921 h 1412149"/>
                <a:gd name="connsiteX34" fmla="*/ 1619163 w 4138458"/>
                <a:gd name="connsiteY34" fmla="*/ 290921 h 1412149"/>
                <a:gd name="connsiteX35" fmla="*/ 1573863 w 4138458"/>
                <a:gd name="connsiteY35" fmla="*/ 290921 h 1412149"/>
                <a:gd name="connsiteX36" fmla="*/ 1508939 w 4138458"/>
                <a:gd name="connsiteY36" fmla="*/ 290921 h 1412149"/>
                <a:gd name="connsiteX37" fmla="*/ 1505892 w 4138458"/>
                <a:gd name="connsiteY37" fmla="*/ 290921 h 1412149"/>
                <a:gd name="connsiteX38" fmla="*/ 1502977 w 4138458"/>
                <a:gd name="connsiteY38" fmla="*/ 290921 h 1412149"/>
                <a:gd name="connsiteX39" fmla="*/ 1461246 w 4138458"/>
                <a:gd name="connsiteY39" fmla="*/ 290921 h 1412149"/>
                <a:gd name="connsiteX40" fmla="*/ 1411251 w 4138458"/>
                <a:gd name="connsiteY40" fmla="*/ 290921 h 1412149"/>
                <a:gd name="connsiteX41" fmla="*/ 1347974 w 4138458"/>
                <a:gd name="connsiteY41" fmla="*/ 290921 h 1412149"/>
                <a:gd name="connsiteX42" fmla="*/ 1285311 w 4138458"/>
                <a:gd name="connsiteY42" fmla="*/ 290921 h 1412149"/>
                <a:gd name="connsiteX43" fmla="*/ 1253333 w 4138458"/>
                <a:gd name="connsiteY43" fmla="*/ 290921 h 1412149"/>
                <a:gd name="connsiteX44" fmla="*/ 1173474 w 4138458"/>
                <a:gd name="connsiteY44" fmla="*/ 290921 h 1412149"/>
                <a:gd name="connsiteX45" fmla="*/ 1167512 w 4138458"/>
                <a:gd name="connsiteY45" fmla="*/ 290921 h 1412149"/>
                <a:gd name="connsiteX46" fmla="*/ 1127393 w 4138458"/>
                <a:gd name="connsiteY46" fmla="*/ 290921 h 1412149"/>
                <a:gd name="connsiteX47" fmla="*/ 1125780 w 4138458"/>
                <a:gd name="connsiteY47" fmla="*/ 290921 h 1412149"/>
                <a:gd name="connsiteX48" fmla="*/ 1030708 w 4138458"/>
                <a:gd name="connsiteY48" fmla="*/ 290921 h 1412149"/>
                <a:gd name="connsiteX49" fmla="*/ 1024746 w 4138458"/>
                <a:gd name="connsiteY49" fmla="*/ 290921 h 1412149"/>
                <a:gd name="connsiteX50" fmla="*/ 1012509 w 4138458"/>
                <a:gd name="connsiteY50" fmla="*/ 290921 h 1412149"/>
                <a:gd name="connsiteX51" fmla="*/ 983015 w 4138458"/>
                <a:gd name="connsiteY51" fmla="*/ 290921 h 1412149"/>
                <a:gd name="connsiteX52" fmla="*/ 917868 w 4138458"/>
                <a:gd name="connsiteY52" fmla="*/ 290921 h 1412149"/>
                <a:gd name="connsiteX53" fmla="*/ 869743 w 4138458"/>
                <a:gd name="connsiteY53" fmla="*/ 290921 h 1412149"/>
                <a:gd name="connsiteX54" fmla="*/ 791928 w 4138458"/>
                <a:gd name="connsiteY54" fmla="*/ 290921 h 1412149"/>
                <a:gd name="connsiteX55" fmla="*/ 775102 w 4138458"/>
                <a:gd name="connsiteY55" fmla="*/ 290921 h 1412149"/>
                <a:gd name="connsiteX56" fmla="*/ 649162 w 4138458"/>
                <a:gd name="connsiteY56" fmla="*/ 290921 h 1412149"/>
                <a:gd name="connsiteX57" fmla="*/ 575578 w 4138458"/>
                <a:gd name="connsiteY57" fmla="*/ 333186 h 1412149"/>
                <a:gd name="connsiteX58" fmla="*/ 384805 w 4138458"/>
                <a:gd name="connsiteY58" fmla="*/ 663809 h 1412149"/>
                <a:gd name="connsiteX59" fmla="*/ 384805 w 4138458"/>
                <a:gd name="connsiteY59" fmla="*/ 748339 h 1412149"/>
                <a:gd name="connsiteX60" fmla="*/ 575578 w 4138458"/>
                <a:gd name="connsiteY60" fmla="*/ 1078962 h 1412149"/>
                <a:gd name="connsiteX61" fmla="*/ 649162 w 4138458"/>
                <a:gd name="connsiteY61" fmla="*/ 1121227 h 1412149"/>
                <a:gd name="connsiteX62" fmla="*/ 791928 w 4138458"/>
                <a:gd name="connsiteY62" fmla="*/ 1121227 h 1412149"/>
                <a:gd name="connsiteX63" fmla="*/ 1030708 w 4138458"/>
                <a:gd name="connsiteY63" fmla="*/ 1121227 h 1412149"/>
                <a:gd name="connsiteX64" fmla="*/ 1127393 w 4138458"/>
                <a:gd name="connsiteY64" fmla="*/ 1121227 h 1412149"/>
                <a:gd name="connsiteX65" fmla="*/ 1173474 w 4138458"/>
                <a:gd name="connsiteY65" fmla="*/ 1121227 h 1412149"/>
                <a:gd name="connsiteX66" fmla="*/ 1285311 w 4138458"/>
                <a:gd name="connsiteY66" fmla="*/ 1121227 h 1412149"/>
                <a:gd name="connsiteX67" fmla="*/ 1508939 w 4138458"/>
                <a:gd name="connsiteY67" fmla="*/ 1121227 h 1412149"/>
                <a:gd name="connsiteX68" fmla="*/ 1573863 w 4138458"/>
                <a:gd name="connsiteY68" fmla="*/ 1121227 h 1412149"/>
                <a:gd name="connsiteX69" fmla="*/ 1666857 w 4138458"/>
                <a:gd name="connsiteY69" fmla="*/ 1121227 h 1412149"/>
                <a:gd name="connsiteX70" fmla="*/ 1933591 w 4138458"/>
                <a:gd name="connsiteY70" fmla="*/ 1121227 h 1412149"/>
                <a:gd name="connsiteX71" fmla="*/ 1955409 w 4138458"/>
                <a:gd name="connsiteY71" fmla="*/ 1121227 h 1412149"/>
                <a:gd name="connsiteX72" fmla="*/ 2315137 w 4138458"/>
                <a:gd name="connsiteY72" fmla="*/ 1121227 h 1412149"/>
                <a:gd name="connsiteX73" fmla="*/ 2319556 w 4138458"/>
                <a:gd name="connsiteY73" fmla="*/ 1119915 h 1412149"/>
                <a:gd name="connsiteX74" fmla="*/ 2323948 w 4138458"/>
                <a:gd name="connsiteY74" fmla="*/ 1121227 h 1412149"/>
                <a:gd name="connsiteX75" fmla="*/ 2705494 w 4138458"/>
                <a:gd name="connsiteY75" fmla="*/ 1121227 h 1412149"/>
                <a:gd name="connsiteX76" fmla="*/ 2709913 w 4138458"/>
                <a:gd name="connsiteY76" fmla="*/ 1119915 h 1412149"/>
                <a:gd name="connsiteX77" fmla="*/ 2714305 w 4138458"/>
                <a:gd name="connsiteY77" fmla="*/ 1121227 h 1412149"/>
                <a:gd name="connsiteX78" fmla="*/ 2913583 w 4138458"/>
                <a:gd name="connsiteY78" fmla="*/ 1121227 h 1412149"/>
                <a:gd name="connsiteX79" fmla="*/ 3095851 w 4138458"/>
                <a:gd name="connsiteY79" fmla="*/ 1121227 h 1412149"/>
                <a:gd name="connsiteX80" fmla="*/ 3112861 w 4138458"/>
                <a:gd name="connsiteY80" fmla="*/ 1121227 h 1412149"/>
                <a:gd name="connsiteX81" fmla="*/ 3295129 w 4138458"/>
                <a:gd name="connsiteY81" fmla="*/ 1121227 h 1412149"/>
                <a:gd name="connsiteX82" fmla="*/ 3671470 w 4138458"/>
                <a:gd name="connsiteY82" fmla="*/ 1412149 h 1412149"/>
                <a:gd name="connsiteX83" fmla="*/ 3163470 w 4138458"/>
                <a:gd name="connsiteY83" fmla="*/ 1412149 h 1412149"/>
                <a:gd name="connsiteX84" fmla="*/ 3022552 w 4138458"/>
                <a:gd name="connsiteY84" fmla="*/ 1412149 h 1412149"/>
                <a:gd name="connsiteX85" fmla="*/ 2554799 w 4138458"/>
                <a:gd name="connsiteY85" fmla="*/ 1412149 h 1412149"/>
                <a:gd name="connsiteX86" fmla="*/ 2514552 w 4138458"/>
                <a:gd name="connsiteY86" fmla="*/ 1412149 h 1412149"/>
                <a:gd name="connsiteX87" fmla="*/ 2266137 w 4138458"/>
                <a:gd name="connsiteY87" fmla="*/ 1412149 h 1412149"/>
                <a:gd name="connsiteX88" fmla="*/ 1905881 w 4138458"/>
                <a:gd name="connsiteY88" fmla="*/ 1412149 h 1412149"/>
                <a:gd name="connsiteX89" fmla="*/ 1809866 w 4138458"/>
                <a:gd name="connsiteY89" fmla="*/ 1412149 h 1412149"/>
                <a:gd name="connsiteX90" fmla="*/ 1617219 w 4138458"/>
                <a:gd name="connsiteY90" fmla="*/ 1412149 h 1412149"/>
                <a:gd name="connsiteX91" fmla="*/ 1489857 w 4138458"/>
                <a:gd name="connsiteY91" fmla="*/ 1412149 h 1412149"/>
                <a:gd name="connsiteX92" fmla="*/ 1301866 w 4138458"/>
                <a:gd name="connsiteY92" fmla="*/ 1412149 h 1412149"/>
                <a:gd name="connsiteX93" fmla="*/ 1160948 w 4138458"/>
                <a:gd name="connsiteY93" fmla="*/ 1412149 h 1412149"/>
                <a:gd name="connsiteX94" fmla="*/ 1115038 w 4138458"/>
                <a:gd name="connsiteY94" fmla="*/ 1412149 h 1412149"/>
                <a:gd name="connsiteX95" fmla="*/ 840939 w 4138458"/>
                <a:gd name="connsiteY95" fmla="*/ 1412149 h 1412149"/>
                <a:gd name="connsiteX96" fmla="*/ 652948 w 4138458"/>
                <a:gd name="connsiteY96" fmla="*/ 1412149 h 1412149"/>
                <a:gd name="connsiteX97" fmla="*/ 466120 w 4138458"/>
                <a:gd name="connsiteY97" fmla="*/ 1412149 h 1412149"/>
                <a:gd name="connsiteX98" fmla="*/ 340972 w 4138458"/>
                <a:gd name="connsiteY98" fmla="*/ 1340266 h 1412149"/>
                <a:gd name="connsiteX99" fmla="*/ 16513 w 4138458"/>
                <a:gd name="connsiteY99" fmla="*/ 777957 h 1412149"/>
                <a:gd name="connsiteX100" fmla="*/ 16513 w 4138458"/>
                <a:gd name="connsiteY100" fmla="*/ 634192 h 1412149"/>
                <a:gd name="connsiteX101" fmla="*/ 340972 w 4138458"/>
                <a:gd name="connsiteY101" fmla="*/ 71883 h 1412149"/>
                <a:gd name="connsiteX102" fmla="*/ 466120 w 4138458"/>
                <a:gd name="connsiteY102" fmla="*/ 0 h 1412149"/>
                <a:gd name="connsiteX103" fmla="*/ 652948 w 4138458"/>
                <a:gd name="connsiteY103" fmla="*/ 0 h 1412149"/>
                <a:gd name="connsiteX104" fmla="*/ 680314 w 4138458"/>
                <a:gd name="connsiteY104" fmla="*/ 0 h 1412149"/>
                <a:gd name="connsiteX105" fmla="*/ 840939 w 4138458"/>
                <a:gd name="connsiteY105" fmla="*/ 0 h 1412149"/>
                <a:gd name="connsiteX106" fmla="*/ 841276 w 4138458"/>
                <a:gd name="connsiteY106" fmla="*/ 0 h 1412149"/>
                <a:gd name="connsiteX107" fmla="*/ 867142 w 4138458"/>
                <a:gd name="connsiteY107" fmla="*/ 0 h 1412149"/>
                <a:gd name="connsiteX108" fmla="*/ 956611 w 4138458"/>
                <a:gd name="connsiteY108" fmla="*/ 0 h 1412149"/>
                <a:gd name="connsiteX109" fmla="*/ 1028104 w 4138458"/>
                <a:gd name="connsiteY109" fmla="*/ 0 h 1412149"/>
                <a:gd name="connsiteX110" fmla="*/ 1033923 w 4138458"/>
                <a:gd name="connsiteY110" fmla="*/ 0 h 1412149"/>
                <a:gd name="connsiteX111" fmla="*/ 1055133 w 4138458"/>
                <a:gd name="connsiteY111" fmla="*/ 0 h 1412149"/>
                <a:gd name="connsiteX112" fmla="*/ 1080817 w 4138458"/>
                <a:gd name="connsiteY112" fmla="*/ 0 h 1412149"/>
                <a:gd name="connsiteX113" fmla="*/ 1115038 w 4138458"/>
                <a:gd name="connsiteY113" fmla="*/ 0 h 1412149"/>
                <a:gd name="connsiteX114" fmla="*/ 1143439 w 4138458"/>
                <a:gd name="connsiteY114" fmla="*/ 0 h 1412149"/>
                <a:gd name="connsiteX115" fmla="*/ 1160948 w 4138458"/>
                <a:gd name="connsiteY115" fmla="*/ 0 h 1412149"/>
                <a:gd name="connsiteX116" fmla="*/ 1216095 w 4138458"/>
                <a:gd name="connsiteY116" fmla="*/ 0 h 1412149"/>
                <a:gd name="connsiteX117" fmla="*/ 1220751 w 4138458"/>
                <a:gd name="connsiteY117" fmla="*/ 0 h 1412149"/>
                <a:gd name="connsiteX118" fmla="*/ 1267645 w 4138458"/>
                <a:gd name="connsiteY118" fmla="*/ 0 h 1412149"/>
                <a:gd name="connsiteX119" fmla="*/ 1291726 w 4138458"/>
                <a:gd name="connsiteY119" fmla="*/ 0 h 1412149"/>
                <a:gd name="connsiteX120" fmla="*/ 1301866 w 4138458"/>
                <a:gd name="connsiteY120" fmla="*/ 0 h 1412149"/>
                <a:gd name="connsiteX121" fmla="*/ 1331430 w 4138458"/>
                <a:gd name="connsiteY121" fmla="*/ 0 h 1412149"/>
                <a:gd name="connsiteX122" fmla="*/ 1375142 w 4138458"/>
                <a:gd name="connsiteY122" fmla="*/ 0 h 1412149"/>
                <a:gd name="connsiteX123" fmla="*/ 1408742 w 4138458"/>
                <a:gd name="connsiteY123" fmla="*/ 0 h 1412149"/>
                <a:gd name="connsiteX124" fmla="*/ 1455636 w 4138458"/>
                <a:gd name="connsiteY124" fmla="*/ 0 h 1412149"/>
                <a:gd name="connsiteX125" fmla="*/ 1479717 w 4138458"/>
                <a:gd name="connsiteY125" fmla="*/ 0 h 1412149"/>
                <a:gd name="connsiteX126" fmla="*/ 1489857 w 4138458"/>
                <a:gd name="connsiteY126" fmla="*/ 0 h 1412149"/>
                <a:gd name="connsiteX127" fmla="*/ 1536104 w 4138458"/>
                <a:gd name="connsiteY127" fmla="*/ 0 h 1412149"/>
                <a:gd name="connsiteX128" fmla="*/ 1617219 w 4138458"/>
                <a:gd name="connsiteY128" fmla="*/ 0 h 1412149"/>
                <a:gd name="connsiteX129" fmla="*/ 1651439 w 4138458"/>
                <a:gd name="connsiteY129" fmla="*/ 0 h 1412149"/>
                <a:gd name="connsiteX130" fmla="*/ 1728751 w 4138458"/>
                <a:gd name="connsiteY130" fmla="*/ 0 h 1412149"/>
                <a:gd name="connsiteX131" fmla="*/ 1775645 w 4138458"/>
                <a:gd name="connsiteY131" fmla="*/ 0 h 1412149"/>
                <a:gd name="connsiteX132" fmla="*/ 1799726 w 4138458"/>
                <a:gd name="connsiteY132" fmla="*/ 0 h 1412149"/>
                <a:gd name="connsiteX133" fmla="*/ 1809866 w 4138458"/>
                <a:gd name="connsiteY133" fmla="*/ 0 h 1412149"/>
                <a:gd name="connsiteX134" fmla="*/ 1831413 w 4138458"/>
                <a:gd name="connsiteY134" fmla="*/ 0 h 1412149"/>
                <a:gd name="connsiteX135" fmla="*/ 1905881 w 4138458"/>
                <a:gd name="connsiteY135" fmla="*/ 0 h 1412149"/>
                <a:gd name="connsiteX136" fmla="*/ 1992375 w 4138458"/>
                <a:gd name="connsiteY136" fmla="*/ 0 h 1412149"/>
                <a:gd name="connsiteX137" fmla="*/ 2107709 w 4138458"/>
                <a:gd name="connsiteY137" fmla="*/ 0 h 1412149"/>
                <a:gd name="connsiteX138" fmla="*/ 2120075 w 4138458"/>
                <a:gd name="connsiteY138" fmla="*/ 0 h 1412149"/>
                <a:gd name="connsiteX139" fmla="*/ 2185022 w 4138458"/>
                <a:gd name="connsiteY139" fmla="*/ 0 h 1412149"/>
                <a:gd name="connsiteX140" fmla="*/ 2231916 w 4138458"/>
                <a:gd name="connsiteY140" fmla="*/ 0 h 1412149"/>
                <a:gd name="connsiteX141" fmla="*/ 2255997 w 4138458"/>
                <a:gd name="connsiteY141" fmla="*/ 0 h 1412149"/>
                <a:gd name="connsiteX142" fmla="*/ 2266137 w 4138458"/>
                <a:gd name="connsiteY142" fmla="*/ 0 h 1412149"/>
                <a:gd name="connsiteX143" fmla="*/ 2281036 w 4138458"/>
                <a:gd name="connsiteY143" fmla="*/ 0 h 1412149"/>
                <a:gd name="connsiteX144" fmla="*/ 2473684 w 4138458"/>
                <a:gd name="connsiteY144" fmla="*/ 0 h 1412149"/>
                <a:gd name="connsiteX145" fmla="*/ 2514552 w 4138458"/>
                <a:gd name="connsiteY145" fmla="*/ 0 h 1412149"/>
                <a:gd name="connsiteX146" fmla="*/ 2520578 w 4138458"/>
                <a:gd name="connsiteY146" fmla="*/ 0 h 1412149"/>
                <a:gd name="connsiteX147" fmla="*/ 2544659 w 4138458"/>
                <a:gd name="connsiteY147" fmla="*/ 0 h 1412149"/>
                <a:gd name="connsiteX148" fmla="*/ 2554799 w 4138458"/>
                <a:gd name="connsiteY148" fmla="*/ 0 h 1412149"/>
                <a:gd name="connsiteX149" fmla="*/ 2680485 w 4138458"/>
                <a:gd name="connsiteY149" fmla="*/ 0 h 1412149"/>
                <a:gd name="connsiteX150" fmla="*/ 3005042 w 4138458"/>
                <a:gd name="connsiteY150" fmla="*/ 0 h 1412149"/>
                <a:gd name="connsiteX151" fmla="*/ 3022552 w 4138458"/>
                <a:gd name="connsiteY151" fmla="*/ 0 h 1412149"/>
                <a:gd name="connsiteX152" fmla="*/ 3082355 w 4138458"/>
                <a:gd name="connsiteY152" fmla="*/ 0 h 1412149"/>
                <a:gd name="connsiteX153" fmla="*/ 3129249 w 4138458"/>
                <a:gd name="connsiteY153" fmla="*/ 0 h 1412149"/>
                <a:gd name="connsiteX154" fmla="*/ 3153330 w 4138458"/>
                <a:gd name="connsiteY154" fmla="*/ 0 h 1412149"/>
                <a:gd name="connsiteX155" fmla="*/ 3163470 w 4138458"/>
                <a:gd name="connsiteY155" fmla="*/ 0 h 1412149"/>
                <a:gd name="connsiteX156" fmla="*/ 3236746 w 4138458"/>
                <a:gd name="connsiteY156" fmla="*/ 0 h 1412149"/>
                <a:gd name="connsiteX157" fmla="*/ 3671470 w 4138458"/>
                <a:gd name="connsiteY157" fmla="*/ 0 h 1412149"/>
                <a:gd name="connsiteX158" fmla="*/ 3796617 w 4138458"/>
                <a:gd name="connsiteY158" fmla="*/ 71883 h 1412149"/>
                <a:gd name="connsiteX159" fmla="*/ 4121076 w 4138458"/>
                <a:gd name="connsiteY159" fmla="*/ 634192 h 1412149"/>
                <a:gd name="connsiteX160" fmla="*/ 4121076 w 4138458"/>
                <a:gd name="connsiteY160" fmla="*/ 777957 h 1412149"/>
                <a:gd name="connsiteX161" fmla="*/ 3796617 w 4138458"/>
                <a:gd name="connsiteY161" fmla="*/ 1340266 h 1412149"/>
                <a:gd name="connsiteX162" fmla="*/ 3671470 w 4138458"/>
                <a:gd name="connsiteY162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4138458" h="1412149">
                  <a:moveTo>
                    <a:pt x="3494407" y="1121227"/>
                  </a:moveTo>
                  <a:cubicBezTo>
                    <a:pt x="3521660" y="1121227"/>
                    <a:pt x="3554364" y="1102140"/>
                    <a:pt x="3567991" y="1078962"/>
                  </a:cubicBezTo>
                  <a:cubicBezTo>
                    <a:pt x="3567991" y="1078962"/>
                    <a:pt x="3567991" y="1078962"/>
                    <a:pt x="3758764" y="748339"/>
                  </a:cubicBezTo>
                  <a:cubicBezTo>
                    <a:pt x="3772390" y="725162"/>
                    <a:pt x="3772390" y="686987"/>
                    <a:pt x="3758764" y="663809"/>
                  </a:cubicBezTo>
                  <a:cubicBezTo>
                    <a:pt x="3758764" y="663809"/>
                    <a:pt x="3758764" y="663809"/>
                    <a:pt x="3567991" y="333186"/>
                  </a:cubicBezTo>
                  <a:cubicBezTo>
                    <a:pt x="3554364" y="310009"/>
                    <a:pt x="3521660" y="290921"/>
                    <a:pt x="3494407" y="290921"/>
                  </a:cubicBezTo>
                  <a:cubicBezTo>
                    <a:pt x="3494407" y="290921"/>
                    <a:pt x="3494407" y="290921"/>
                    <a:pt x="3333442" y="290921"/>
                  </a:cubicBezTo>
                  <a:lnTo>
                    <a:pt x="3295129" y="290921"/>
                  </a:lnTo>
                  <a:lnTo>
                    <a:pt x="3289167" y="290921"/>
                  </a:lnTo>
                  <a:lnTo>
                    <a:pt x="3247435" y="290921"/>
                  </a:lnTo>
                  <a:lnTo>
                    <a:pt x="3238801" y="290921"/>
                  </a:lnTo>
                  <a:lnTo>
                    <a:pt x="3134164" y="290921"/>
                  </a:lnTo>
                  <a:lnTo>
                    <a:pt x="3112861" y="290921"/>
                  </a:lnTo>
                  <a:lnTo>
                    <a:pt x="3095851" y="290921"/>
                  </a:lnTo>
                  <a:lnTo>
                    <a:pt x="3089889" y="290921"/>
                  </a:lnTo>
                  <a:lnTo>
                    <a:pt x="3048157" y="290921"/>
                  </a:lnTo>
                  <a:lnTo>
                    <a:pt x="3039523" y="290921"/>
                  </a:lnTo>
                  <a:lnTo>
                    <a:pt x="2934886" y="290921"/>
                  </a:lnTo>
                  <a:lnTo>
                    <a:pt x="2913583" y="290921"/>
                  </a:lnTo>
                  <a:lnTo>
                    <a:pt x="2840245" y="290921"/>
                  </a:lnTo>
                  <a:cubicBezTo>
                    <a:pt x="2803730" y="290921"/>
                    <a:pt x="2761998" y="290921"/>
                    <a:pt x="2714305" y="290921"/>
                  </a:cubicBezTo>
                  <a:lnTo>
                    <a:pt x="2709913" y="292233"/>
                  </a:lnTo>
                  <a:lnTo>
                    <a:pt x="2705494" y="290921"/>
                  </a:lnTo>
                  <a:cubicBezTo>
                    <a:pt x="2705494" y="290921"/>
                    <a:pt x="2705494" y="290921"/>
                    <a:pt x="2323948" y="290921"/>
                  </a:cubicBezTo>
                  <a:lnTo>
                    <a:pt x="2319556" y="292233"/>
                  </a:lnTo>
                  <a:lnTo>
                    <a:pt x="2315137" y="290921"/>
                  </a:lnTo>
                  <a:cubicBezTo>
                    <a:pt x="2315137" y="290921"/>
                    <a:pt x="2315137" y="290921"/>
                    <a:pt x="2059531" y="290921"/>
                  </a:cubicBezTo>
                  <a:lnTo>
                    <a:pt x="1955409" y="290921"/>
                  </a:lnTo>
                  <a:lnTo>
                    <a:pt x="1949447" y="290921"/>
                  </a:lnTo>
                  <a:lnTo>
                    <a:pt x="1933591" y="290921"/>
                  </a:lnTo>
                  <a:lnTo>
                    <a:pt x="1907716" y="290921"/>
                  </a:lnTo>
                  <a:cubicBezTo>
                    <a:pt x="1871946" y="290921"/>
                    <a:pt x="1809348" y="290921"/>
                    <a:pt x="1699803" y="290921"/>
                  </a:cubicBezTo>
                  <a:lnTo>
                    <a:pt x="1666857" y="290921"/>
                  </a:lnTo>
                  <a:lnTo>
                    <a:pt x="1660895" y="290921"/>
                  </a:lnTo>
                  <a:lnTo>
                    <a:pt x="1619163" y="290921"/>
                  </a:lnTo>
                  <a:lnTo>
                    <a:pt x="1573863" y="290921"/>
                  </a:lnTo>
                  <a:lnTo>
                    <a:pt x="1508939" y="290921"/>
                  </a:lnTo>
                  <a:lnTo>
                    <a:pt x="1505892" y="290921"/>
                  </a:lnTo>
                  <a:lnTo>
                    <a:pt x="1502977" y="290921"/>
                  </a:lnTo>
                  <a:lnTo>
                    <a:pt x="1461246" y="290921"/>
                  </a:lnTo>
                  <a:lnTo>
                    <a:pt x="1411251" y="290921"/>
                  </a:lnTo>
                  <a:lnTo>
                    <a:pt x="1347974" y="290921"/>
                  </a:lnTo>
                  <a:lnTo>
                    <a:pt x="1285311" y="290921"/>
                  </a:lnTo>
                  <a:lnTo>
                    <a:pt x="1253333" y="290921"/>
                  </a:lnTo>
                  <a:lnTo>
                    <a:pt x="1173474" y="290921"/>
                  </a:lnTo>
                  <a:lnTo>
                    <a:pt x="1167512" y="290921"/>
                  </a:lnTo>
                  <a:lnTo>
                    <a:pt x="1127393" y="290921"/>
                  </a:lnTo>
                  <a:lnTo>
                    <a:pt x="1125780" y="290921"/>
                  </a:lnTo>
                  <a:lnTo>
                    <a:pt x="1030708" y="290921"/>
                  </a:lnTo>
                  <a:cubicBezTo>
                    <a:pt x="1030708" y="290921"/>
                    <a:pt x="1030708" y="290921"/>
                    <a:pt x="1024746" y="290921"/>
                  </a:cubicBezTo>
                  <a:lnTo>
                    <a:pt x="1012509" y="290921"/>
                  </a:lnTo>
                  <a:lnTo>
                    <a:pt x="983015" y="290921"/>
                  </a:lnTo>
                  <a:lnTo>
                    <a:pt x="917868" y="290921"/>
                  </a:lnTo>
                  <a:lnTo>
                    <a:pt x="869743" y="290921"/>
                  </a:lnTo>
                  <a:lnTo>
                    <a:pt x="791928" y="290921"/>
                  </a:lnTo>
                  <a:lnTo>
                    <a:pt x="775102" y="290921"/>
                  </a:lnTo>
                  <a:cubicBezTo>
                    <a:pt x="738587" y="290921"/>
                    <a:pt x="696855" y="290921"/>
                    <a:pt x="649162" y="290921"/>
                  </a:cubicBezTo>
                  <a:cubicBezTo>
                    <a:pt x="622590" y="290921"/>
                    <a:pt x="589204" y="310009"/>
                    <a:pt x="575578" y="333186"/>
                  </a:cubicBezTo>
                  <a:cubicBezTo>
                    <a:pt x="575578" y="333186"/>
                    <a:pt x="575578" y="333186"/>
                    <a:pt x="384805" y="663809"/>
                  </a:cubicBezTo>
                  <a:cubicBezTo>
                    <a:pt x="371859" y="686987"/>
                    <a:pt x="371859" y="725162"/>
                    <a:pt x="384805" y="748339"/>
                  </a:cubicBezTo>
                  <a:cubicBezTo>
                    <a:pt x="384805" y="748339"/>
                    <a:pt x="384805" y="748339"/>
                    <a:pt x="575578" y="1078962"/>
                  </a:cubicBezTo>
                  <a:cubicBezTo>
                    <a:pt x="589204" y="1102140"/>
                    <a:pt x="622590" y="1121227"/>
                    <a:pt x="649162" y="1121227"/>
                  </a:cubicBezTo>
                  <a:lnTo>
                    <a:pt x="791928" y="1121227"/>
                  </a:lnTo>
                  <a:lnTo>
                    <a:pt x="1030708" y="1121227"/>
                  </a:lnTo>
                  <a:lnTo>
                    <a:pt x="1127393" y="1121227"/>
                  </a:lnTo>
                  <a:lnTo>
                    <a:pt x="1173474" y="1121227"/>
                  </a:lnTo>
                  <a:lnTo>
                    <a:pt x="1285311" y="1121227"/>
                  </a:lnTo>
                  <a:lnTo>
                    <a:pt x="1508939" y="1121227"/>
                  </a:lnTo>
                  <a:lnTo>
                    <a:pt x="1573863" y="1121227"/>
                  </a:lnTo>
                  <a:lnTo>
                    <a:pt x="1666857" y="1121227"/>
                  </a:lnTo>
                  <a:lnTo>
                    <a:pt x="1933591" y="1121227"/>
                  </a:lnTo>
                  <a:lnTo>
                    <a:pt x="1955409" y="1121227"/>
                  </a:lnTo>
                  <a:lnTo>
                    <a:pt x="2315137" y="1121227"/>
                  </a:lnTo>
                  <a:lnTo>
                    <a:pt x="2319556" y="1119915"/>
                  </a:lnTo>
                  <a:lnTo>
                    <a:pt x="2323948" y="1121227"/>
                  </a:lnTo>
                  <a:lnTo>
                    <a:pt x="2705494" y="1121227"/>
                  </a:lnTo>
                  <a:lnTo>
                    <a:pt x="2709913" y="1119915"/>
                  </a:lnTo>
                  <a:lnTo>
                    <a:pt x="2714305" y="1121227"/>
                  </a:lnTo>
                  <a:lnTo>
                    <a:pt x="2913583" y="1121227"/>
                  </a:lnTo>
                  <a:lnTo>
                    <a:pt x="3095851" y="1121227"/>
                  </a:lnTo>
                  <a:lnTo>
                    <a:pt x="3112861" y="1121227"/>
                  </a:lnTo>
                  <a:lnTo>
                    <a:pt x="3295129" y="1121227"/>
                  </a:lnTo>
                  <a:close/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rgbClr val="01ACBE"/>
            </a:solidFill>
            <a:ln w="19050">
              <a:noFill/>
            </a:ln>
            <a:effectLst>
              <a:innerShdw blurRad="101600" dist="635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" name="任意多边形 4"/>
            <p:cNvSpPr>
              <a:spLocks/>
            </p:cNvSpPr>
            <p:nvPr/>
          </p:nvSpPr>
          <p:spPr bwMode="auto">
            <a:xfrm rot="10800000">
              <a:off x="1064979" y="1975711"/>
              <a:ext cx="3147691" cy="1074074"/>
            </a:xfrm>
            <a:custGeom>
              <a:avLst/>
              <a:gdLst>
                <a:gd name="connsiteX0" fmla="*/ 3671470 w 4138458"/>
                <a:gd name="connsiteY0" fmla="*/ 1412149 h 1412149"/>
                <a:gd name="connsiteX1" fmla="*/ 3163470 w 4138458"/>
                <a:gd name="connsiteY1" fmla="*/ 1412149 h 1412149"/>
                <a:gd name="connsiteX2" fmla="*/ 3022552 w 4138458"/>
                <a:gd name="connsiteY2" fmla="*/ 1412149 h 1412149"/>
                <a:gd name="connsiteX3" fmla="*/ 2554799 w 4138458"/>
                <a:gd name="connsiteY3" fmla="*/ 1412149 h 1412149"/>
                <a:gd name="connsiteX4" fmla="*/ 2514552 w 4138458"/>
                <a:gd name="connsiteY4" fmla="*/ 1412149 h 1412149"/>
                <a:gd name="connsiteX5" fmla="*/ 2266137 w 4138458"/>
                <a:gd name="connsiteY5" fmla="*/ 1412149 h 1412149"/>
                <a:gd name="connsiteX6" fmla="*/ 1905881 w 4138458"/>
                <a:gd name="connsiteY6" fmla="*/ 1412149 h 1412149"/>
                <a:gd name="connsiteX7" fmla="*/ 1809866 w 4138458"/>
                <a:gd name="connsiteY7" fmla="*/ 1412149 h 1412149"/>
                <a:gd name="connsiteX8" fmla="*/ 1617219 w 4138458"/>
                <a:gd name="connsiteY8" fmla="*/ 1412149 h 1412149"/>
                <a:gd name="connsiteX9" fmla="*/ 1489857 w 4138458"/>
                <a:gd name="connsiteY9" fmla="*/ 1412149 h 1412149"/>
                <a:gd name="connsiteX10" fmla="*/ 1301866 w 4138458"/>
                <a:gd name="connsiteY10" fmla="*/ 1412149 h 1412149"/>
                <a:gd name="connsiteX11" fmla="*/ 1160948 w 4138458"/>
                <a:gd name="connsiteY11" fmla="*/ 1412149 h 1412149"/>
                <a:gd name="connsiteX12" fmla="*/ 1115038 w 4138458"/>
                <a:gd name="connsiteY12" fmla="*/ 1412149 h 1412149"/>
                <a:gd name="connsiteX13" fmla="*/ 840939 w 4138458"/>
                <a:gd name="connsiteY13" fmla="*/ 1412149 h 1412149"/>
                <a:gd name="connsiteX14" fmla="*/ 652948 w 4138458"/>
                <a:gd name="connsiteY14" fmla="*/ 1412149 h 1412149"/>
                <a:gd name="connsiteX15" fmla="*/ 466120 w 4138458"/>
                <a:gd name="connsiteY15" fmla="*/ 1412149 h 1412149"/>
                <a:gd name="connsiteX16" fmla="*/ 340972 w 4138458"/>
                <a:gd name="connsiteY16" fmla="*/ 1340266 h 1412149"/>
                <a:gd name="connsiteX17" fmla="*/ 16513 w 4138458"/>
                <a:gd name="connsiteY17" fmla="*/ 777957 h 1412149"/>
                <a:gd name="connsiteX18" fmla="*/ 16513 w 4138458"/>
                <a:gd name="connsiteY18" fmla="*/ 634192 h 1412149"/>
                <a:gd name="connsiteX19" fmla="*/ 340972 w 4138458"/>
                <a:gd name="connsiteY19" fmla="*/ 71883 h 1412149"/>
                <a:gd name="connsiteX20" fmla="*/ 466120 w 4138458"/>
                <a:gd name="connsiteY20" fmla="*/ 0 h 1412149"/>
                <a:gd name="connsiteX21" fmla="*/ 652948 w 4138458"/>
                <a:gd name="connsiteY21" fmla="*/ 0 h 1412149"/>
                <a:gd name="connsiteX22" fmla="*/ 680314 w 4138458"/>
                <a:gd name="connsiteY22" fmla="*/ 0 h 1412149"/>
                <a:gd name="connsiteX23" fmla="*/ 840939 w 4138458"/>
                <a:gd name="connsiteY23" fmla="*/ 0 h 1412149"/>
                <a:gd name="connsiteX24" fmla="*/ 841276 w 4138458"/>
                <a:gd name="connsiteY24" fmla="*/ 0 h 1412149"/>
                <a:gd name="connsiteX25" fmla="*/ 867142 w 4138458"/>
                <a:gd name="connsiteY25" fmla="*/ 0 h 1412149"/>
                <a:gd name="connsiteX26" fmla="*/ 956611 w 4138458"/>
                <a:gd name="connsiteY26" fmla="*/ 0 h 1412149"/>
                <a:gd name="connsiteX27" fmla="*/ 1028104 w 4138458"/>
                <a:gd name="connsiteY27" fmla="*/ 0 h 1412149"/>
                <a:gd name="connsiteX28" fmla="*/ 1033923 w 4138458"/>
                <a:gd name="connsiteY28" fmla="*/ 0 h 1412149"/>
                <a:gd name="connsiteX29" fmla="*/ 1055133 w 4138458"/>
                <a:gd name="connsiteY29" fmla="*/ 0 h 1412149"/>
                <a:gd name="connsiteX30" fmla="*/ 1080817 w 4138458"/>
                <a:gd name="connsiteY30" fmla="*/ 0 h 1412149"/>
                <a:gd name="connsiteX31" fmla="*/ 1115038 w 4138458"/>
                <a:gd name="connsiteY31" fmla="*/ 0 h 1412149"/>
                <a:gd name="connsiteX32" fmla="*/ 1143439 w 4138458"/>
                <a:gd name="connsiteY32" fmla="*/ 0 h 1412149"/>
                <a:gd name="connsiteX33" fmla="*/ 1160948 w 4138458"/>
                <a:gd name="connsiteY33" fmla="*/ 0 h 1412149"/>
                <a:gd name="connsiteX34" fmla="*/ 1216095 w 4138458"/>
                <a:gd name="connsiteY34" fmla="*/ 0 h 1412149"/>
                <a:gd name="connsiteX35" fmla="*/ 1220751 w 4138458"/>
                <a:gd name="connsiteY35" fmla="*/ 0 h 1412149"/>
                <a:gd name="connsiteX36" fmla="*/ 1267645 w 4138458"/>
                <a:gd name="connsiteY36" fmla="*/ 0 h 1412149"/>
                <a:gd name="connsiteX37" fmla="*/ 1291726 w 4138458"/>
                <a:gd name="connsiteY37" fmla="*/ 0 h 1412149"/>
                <a:gd name="connsiteX38" fmla="*/ 1301866 w 4138458"/>
                <a:gd name="connsiteY38" fmla="*/ 0 h 1412149"/>
                <a:gd name="connsiteX39" fmla="*/ 1331430 w 4138458"/>
                <a:gd name="connsiteY39" fmla="*/ 0 h 1412149"/>
                <a:gd name="connsiteX40" fmla="*/ 1375142 w 4138458"/>
                <a:gd name="connsiteY40" fmla="*/ 0 h 1412149"/>
                <a:gd name="connsiteX41" fmla="*/ 1408742 w 4138458"/>
                <a:gd name="connsiteY41" fmla="*/ 0 h 1412149"/>
                <a:gd name="connsiteX42" fmla="*/ 1455636 w 4138458"/>
                <a:gd name="connsiteY42" fmla="*/ 0 h 1412149"/>
                <a:gd name="connsiteX43" fmla="*/ 1479717 w 4138458"/>
                <a:gd name="connsiteY43" fmla="*/ 0 h 1412149"/>
                <a:gd name="connsiteX44" fmla="*/ 1489857 w 4138458"/>
                <a:gd name="connsiteY44" fmla="*/ 0 h 1412149"/>
                <a:gd name="connsiteX45" fmla="*/ 1536104 w 4138458"/>
                <a:gd name="connsiteY45" fmla="*/ 0 h 1412149"/>
                <a:gd name="connsiteX46" fmla="*/ 1617219 w 4138458"/>
                <a:gd name="connsiteY46" fmla="*/ 0 h 1412149"/>
                <a:gd name="connsiteX47" fmla="*/ 1651439 w 4138458"/>
                <a:gd name="connsiteY47" fmla="*/ 0 h 1412149"/>
                <a:gd name="connsiteX48" fmla="*/ 1728751 w 4138458"/>
                <a:gd name="connsiteY48" fmla="*/ 0 h 1412149"/>
                <a:gd name="connsiteX49" fmla="*/ 1775645 w 4138458"/>
                <a:gd name="connsiteY49" fmla="*/ 0 h 1412149"/>
                <a:gd name="connsiteX50" fmla="*/ 1799726 w 4138458"/>
                <a:gd name="connsiteY50" fmla="*/ 0 h 1412149"/>
                <a:gd name="connsiteX51" fmla="*/ 1809866 w 4138458"/>
                <a:gd name="connsiteY51" fmla="*/ 0 h 1412149"/>
                <a:gd name="connsiteX52" fmla="*/ 1831413 w 4138458"/>
                <a:gd name="connsiteY52" fmla="*/ 0 h 1412149"/>
                <a:gd name="connsiteX53" fmla="*/ 1905881 w 4138458"/>
                <a:gd name="connsiteY53" fmla="*/ 0 h 1412149"/>
                <a:gd name="connsiteX54" fmla="*/ 1992375 w 4138458"/>
                <a:gd name="connsiteY54" fmla="*/ 0 h 1412149"/>
                <a:gd name="connsiteX55" fmla="*/ 2107709 w 4138458"/>
                <a:gd name="connsiteY55" fmla="*/ 0 h 1412149"/>
                <a:gd name="connsiteX56" fmla="*/ 2120075 w 4138458"/>
                <a:gd name="connsiteY56" fmla="*/ 0 h 1412149"/>
                <a:gd name="connsiteX57" fmla="*/ 2185022 w 4138458"/>
                <a:gd name="connsiteY57" fmla="*/ 0 h 1412149"/>
                <a:gd name="connsiteX58" fmla="*/ 2231916 w 4138458"/>
                <a:gd name="connsiteY58" fmla="*/ 0 h 1412149"/>
                <a:gd name="connsiteX59" fmla="*/ 2255997 w 4138458"/>
                <a:gd name="connsiteY59" fmla="*/ 0 h 1412149"/>
                <a:gd name="connsiteX60" fmla="*/ 2266137 w 4138458"/>
                <a:gd name="connsiteY60" fmla="*/ 0 h 1412149"/>
                <a:gd name="connsiteX61" fmla="*/ 2281036 w 4138458"/>
                <a:gd name="connsiteY61" fmla="*/ 0 h 1412149"/>
                <a:gd name="connsiteX62" fmla="*/ 2473684 w 4138458"/>
                <a:gd name="connsiteY62" fmla="*/ 0 h 1412149"/>
                <a:gd name="connsiteX63" fmla="*/ 2514552 w 4138458"/>
                <a:gd name="connsiteY63" fmla="*/ 0 h 1412149"/>
                <a:gd name="connsiteX64" fmla="*/ 2520578 w 4138458"/>
                <a:gd name="connsiteY64" fmla="*/ 0 h 1412149"/>
                <a:gd name="connsiteX65" fmla="*/ 2544659 w 4138458"/>
                <a:gd name="connsiteY65" fmla="*/ 0 h 1412149"/>
                <a:gd name="connsiteX66" fmla="*/ 2554799 w 4138458"/>
                <a:gd name="connsiteY66" fmla="*/ 0 h 1412149"/>
                <a:gd name="connsiteX67" fmla="*/ 2680485 w 4138458"/>
                <a:gd name="connsiteY67" fmla="*/ 0 h 1412149"/>
                <a:gd name="connsiteX68" fmla="*/ 3005042 w 4138458"/>
                <a:gd name="connsiteY68" fmla="*/ 0 h 1412149"/>
                <a:gd name="connsiteX69" fmla="*/ 3022552 w 4138458"/>
                <a:gd name="connsiteY69" fmla="*/ 0 h 1412149"/>
                <a:gd name="connsiteX70" fmla="*/ 3082355 w 4138458"/>
                <a:gd name="connsiteY70" fmla="*/ 0 h 1412149"/>
                <a:gd name="connsiteX71" fmla="*/ 3129249 w 4138458"/>
                <a:gd name="connsiteY71" fmla="*/ 0 h 1412149"/>
                <a:gd name="connsiteX72" fmla="*/ 3153330 w 4138458"/>
                <a:gd name="connsiteY72" fmla="*/ 0 h 1412149"/>
                <a:gd name="connsiteX73" fmla="*/ 3163470 w 4138458"/>
                <a:gd name="connsiteY73" fmla="*/ 0 h 1412149"/>
                <a:gd name="connsiteX74" fmla="*/ 3236746 w 4138458"/>
                <a:gd name="connsiteY74" fmla="*/ 0 h 1412149"/>
                <a:gd name="connsiteX75" fmla="*/ 3671470 w 4138458"/>
                <a:gd name="connsiteY75" fmla="*/ 0 h 1412149"/>
                <a:gd name="connsiteX76" fmla="*/ 3796617 w 4138458"/>
                <a:gd name="connsiteY76" fmla="*/ 71883 h 1412149"/>
                <a:gd name="connsiteX77" fmla="*/ 4121076 w 4138458"/>
                <a:gd name="connsiteY77" fmla="*/ 634192 h 1412149"/>
                <a:gd name="connsiteX78" fmla="*/ 4121076 w 4138458"/>
                <a:gd name="connsiteY78" fmla="*/ 777957 h 1412149"/>
                <a:gd name="connsiteX79" fmla="*/ 3796617 w 4138458"/>
                <a:gd name="connsiteY79" fmla="*/ 1340266 h 1412149"/>
                <a:gd name="connsiteX80" fmla="*/ 3671470 w 4138458"/>
                <a:gd name="connsiteY80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4138458" h="1412149"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0">
                    <a:srgbClr val="F9F9F9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auto">
            <a:xfrm rot="10800000">
              <a:off x="1348136" y="2196985"/>
              <a:ext cx="2581375" cy="631527"/>
            </a:xfrm>
            <a:custGeom>
              <a:avLst/>
              <a:gdLst>
                <a:gd name="connsiteX0" fmla="*/ 3119312 w 3393888"/>
                <a:gd name="connsiteY0" fmla="*/ 830306 h 830306"/>
                <a:gd name="connsiteX1" fmla="*/ 2920034 w 3393888"/>
                <a:gd name="connsiteY1" fmla="*/ 830306 h 830306"/>
                <a:gd name="connsiteX2" fmla="*/ 2737766 w 3393888"/>
                <a:gd name="connsiteY2" fmla="*/ 830306 h 830306"/>
                <a:gd name="connsiteX3" fmla="*/ 2720756 w 3393888"/>
                <a:gd name="connsiteY3" fmla="*/ 830306 h 830306"/>
                <a:gd name="connsiteX4" fmla="*/ 2538488 w 3393888"/>
                <a:gd name="connsiteY4" fmla="*/ 830306 h 830306"/>
                <a:gd name="connsiteX5" fmla="*/ 2339210 w 3393888"/>
                <a:gd name="connsiteY5" fmla="*/ 830306 h 830306"/>
                <a:gd name="connsiteX6" fmla="*/ 2334818 w 3393888"/>
                <a:gd name="connsiteY6" fmla="*/ 828994 h 830306"/>
                <a:gd name="connsiteX7" fmla="*/ 2330399 w 3393888"/>
                <a:gd name="connsiteY7" fmla="*/ 830306 h 830306"/>
                <a:gd name="connsiteX8" fmla="*/ 1948853 w 3393888"/>
                <a:gd name="connsiteY8" fmla="*/ 830306 h 830306"/>
                <a:gd name="connsiteX9" fmla="*/ 1944461 w 3393888"/>
                <a:gd name="connsiteY9" fmla="*/ 828994 h 830306"/>
                <a:gd name="connsiteX10" fmla="*/ 1940042 w 3393888"/>
                <a:gd name="connsiteY10" fmla="*/ 830306 h 830306"/>
                <a:gd name="connsiteX11" fmla="*/ 1580314 w 3393888"/>
                <a:gd name="connsiteY11" fmla="*/ 830306 h 830306"/>
                <a:gd name="connsiteX12" fmla="*/ 1558496 w 3393888"/>
                <a:gd name="connsiteY12" fmla="*/ 830306 h 830306"/>
                <a:gd name="connsiteX13" fmla="*/ 1291762 w 3393888"/>
                <a:gd name="connsiteY13" fmla="*/ 830306 h 830306"/>
                <a:gd name="connsiteX14" fmla="*/ 1198768 w 3393888"/>
                <a:gd name="connsiteY14" fmla="*/ 830306 h 830306"/>
                <a:gd name="connsiteX15" fmla="*/ 1133844 w 3393888"/>
                <a:gd name="connsiteY15" fmla="*/ 830306 h 830306"/>
                <a:gd name="connsiteX16" fmla="*/ 910216 w 3393888"/>
                <a:gd name="connsiteY16" fmla="*/ 830306 h 830306"/>
                <a:gd name="connsiteX17" fmla="*/ 798379 w 3393888"/>
                <a:gd name="connsiteY17" fmla="*/ 830306 h 830306"/>
                <a:gd name="connsiteX18" fmla="*/ 752298 w 3393888"/>
                <a:gd name="connsiteY18" fmla="*/ 830306 h 830306"/>
                <a:gd name="connsiteX19" fmla="*/ 655613 w 3393888"/>
                <a:gd name="connsiteY19" fmla="*/ 830306 h 830306"/>
                <a:gd name="connsiteX20" fmla="*/ 416833 w 3393888"/>
                <a:gd name="connsiteY20" fmla="*/ 830306 h 830306"/>
                <a:gd name="connsiteX21" fmla="*/ 274067 w 3393888"/>
                <a:gd name="connsiteY21" fmla="*/ 830306 h 830306"/>
                <a:gd name="connsiteX22" fmla="*/ 200483 w 3393888"/>
                <a:gd name="connsiteY22" fmla="*/ 788041 h 830306"/>
                <a:gd name="connsiteX23" fmla="*/ 9710 w 3393888"/>
                <a:gd name="connsiteY23" fmla="*/ 457418 h 830306"/>
                <a:gd name="connsiteX24" fmla="*/ 9710 w 3393888"/>
                <a:gd name="connsiteY24" fmla="*/ 372888 h 830306"/>
                <a:gd name="connsiteX25" fmla="*/ 200483 w 3393888"/>
                <a:gd name="connsiteY25" fmla="*/ 42265 h 830306"/>
                <a:gd name="connsiteX26" fmla="*/ 274067 w 3393888"/>
                <a:gd name="connsiteY26" fmla="*/ 0 h 830306"/>
                <a:gd name="connsiteX27" fmla="*/ 400007 w 3393888"/>
                <a:gd name="connsiteY27" fmla="*/ 0 h 830306"/>
                <a:gd name="connsiteX28" fmla="*/ 416833 w 3393888"/>
                <a:gd name="connsiteY28" fmla="*/ 0 h 830306"/>
                <a:gd name="connsiteX29" fmla="*/ 494648 w 3393888"/>
                <a:gd name="connsiteY29" fmla="*/ 0 h 830306"/>
                <a:gd name="connsiteX30" fmla="*/ 542773 w 3393888"/>
                <a:gd name="connsiteY30" fmla="*/ 0 h 830306"/>
                <a:gd name="connsiteX31" fmla="*/ 607920 w 3393888"/>
                <a:gd name="connsiteY31" fmla="*/ 0 h 830306"/>
                <a:gd name="connsiteX32" fmla="*/ 637414 w 3393888"/>
                <a:gd name="connsiteY32" fmla="*/ 0 h 830306"/>
                <a:gd name="connsiteX33" fmla="*/ 649651 w 3393888"/>
                <a:gd name="connsiteY33" fmla="*/ 0 h 830306"/>
                <a:gd name="connsiteX34" fmla="*/ 655613 w 3393888"/>
                <a:gd name="connsiteY34" fmla="*/ 0 h 830306"/>
                <a:gd name="connsiteX35" fmla="*/ 750685 w 3393888"/>
                <a:gd name="connsiteY35" fmla="*/ 0 h 830306"/>
                <a:gd name="connsiteX36" fmla="*/ 752298 w 3393888"/>
                <a:gd name="connsiteY36" fmla="*/ 0 h 830306"/>
                <a:gd name="connsiteX37" fmla="*/ 792417 w 3393888"/>
                <a:gd name="connsiteY37" fmla="*/ 0 h 830306"/>
                <a:gd name="connsiteX38" fmla="*/ 798379 w 3393888"/>
                <a:gd name="connsiteY38" fmla="*/ 0 h 830306"/>
                <a:gd name="connsiteX39" fmla="*/ 878238 w 3393888"/>
                <a:gd name="connsiteY39" fmla="*/ 0 h 830306"/>
                <a:gd name="connsiteX40" fmla="*/ 910216 w 3393888"/>
                <a:gd name="connsiteY40" fmla="*/ 0 h 830306"/>
                <a:gd name="connsiteX41" fmla="*/ 972879 w 3393888"/>
                <a:gd name="connsiteY41" fmla="*/ 0 h 830306"/>
                <a:gd name="connsiteX42" fmla="*/ 1036156 w 3393888"/>
                <a:gd name="connsiteY42" fmla="*/ 0 h 830306"/>
                <a:gd name="connsiteX43" fmla="*/ 1086151 w 3393888"/>
                <a:gd name="connsiteY43" fmla="*/ 0 h 830306"/>
                <a:gd name="connsiteX44" fmla="*/ 1127882 w 3393888"/>
                <a:gd name="connsiteY44" fmla="*/ 0 h 830306"/>
                <a:gd name="connsiteX45" fmla="*/ 1130797 w 3393888"/>
                <a:gd name="connsiteY45" fmla="*/ 0 h 830306"/>
                <a:gd name="connsiteX46" fmla="*/ 1133844 w 3393888"/>
                <a:gd name="connsiteY46" fmla="*/ 0 h 830306"/>
                <a:gd name="connsiteX47" fmla="*/ 1198768 w 3393888"/>
                <a:gd name="connsiteY47" fmla="*/ 0 h 830306"/>
                <a:gd name="connsiteX48" fmla="*/ 1244068 w 3393888"/>
                <a:gd name="connsiteY48" fmla="*/ 0 h 830306"/>
                <a:gd name="connsiteX49" fmla="*/ 1285800 w 3393888"/>
                <a:gd name="connsiteY49" fmla="*/ 0 h 830306"/>
                <a:gd name="connsiteX50" fmla="*/ 1291762 w 3393888"/>
                <a:gd name="connsiteY50" fmla="*/ 0 h 830306"/>
                <a:gd name="connsiteX51" fmla="*/ 1324708 w 3393888"/>
                <a:gd name="connsiteY51" fmla="*/ 0 h 830306"/>
                <a:gd name="connsiteX52" fmla="*/ 1532621 w 3393888"/>
                <a:gd name="connsiteY52" fmla="*/ 0 h 830306"/>
                <a:gd name="connsiteX53" fmla="*/ 1558496 w 3393888"/>
                <a:gd name="connsiteY53" fmla="*/ 0 h 830306"/>
                <a:gd name="connsiteX54" fmla="*/ 1574352 w 3393888"/>
                <a:gd name="connsiteY54" fmla="*/ 0 h 830306"/>
                <a:gd name="connsiteX55" fmla="*/ 1580314 w 3393888"/>
                <a:gd name="connsiteY55" fmla="*/ 0 h 830306"/>
                <a:gd name="connsiteX56" fmla="*/ 1684436 w 3393888"/>
                <a:gd name="connsiteY56" fmla="*/ 0 h 830306"/>
                <a:gd name="connsiteX57" fmla="*/ 1940042 w 3393888"/>
                <a:gd name="connsiteY57" fmla="*/ 0 h 830306"/>
                <a:gd name="connsiteX58" fmla="*/ 1944461 w 3393888"/>
                <a:gd name="connsiteY58" fmla="*/ 1312 h 830306"/>
                <a:gd name="connsiteX59" fmla="*/ 1948853 w 3393888"/>
                <a:gd name="connsiteY59" fmla="*/ 0 h 830306"/>
                <a:gd name="connsiteX60" fmla="*/ 2330399 w 3393888"/>
                <a:gd name="connsiteY60" fmla="*/ 0 h 830306"/>
                <a:gd name="connsiteX61" fmla="*/ 2334818 w 3393888"/>
                <a:gd name="connsiteY61" fmla="*/ 1312 h 830306"/>
                <a:gd name="connsiteX62" fmla="*/ 2339210 w 3393888"/>
                <a:gd name="connsiteY62" fmla="*/ 0 h 830306"/>
                <a:gd name="connsiteX63" fmla="*/ 2465150 w 3393888"/>
                <a:gd name="connsiteY63" fmla="*/ 0 h 830306"/>
                <a:gd name="connsiteX64" fmla="*/ 2538488 w 3393888"/>
                <a:gd name="connsiteY64" fmla="*/ 0 h 830306"/>
                <a:gd name="connsiteX65" fmla="*/ 2559791 w 3393888"/>
                <a:gd name="connsiteY65" fmla="*/ 0 h 830306"/>
                <a:gd name="connsiteX66" fmla="*/ 2664428 w 3393888"/>
                <a:gd name="connsiteY66" fmla="*/ 0 h 830306"/>
                <a:gd name="connsiteX67" fmla="*/ 2673062 w 3393888"/>
                <a:gd name="connsiteY67" fmla="*/ 0 h 830306"/>
                <a:gd name="connsiteX68" fmla="*/ 2714794 w 3393888"/>
                <a:gd name="connsiteY68" fmla="*/ 0 h 830306"/>
                <a:gd name="connsiteX69" fmla="*/ 2720756 w 3393888"/>
                <a:gd name="connsiteY69" fmla="*/ 0 h 830306"/>
                <a:gd name="connsiteX70" fmla="*/ 2737766 w 3393888"/>
                <a:gd name="connsiteY70" fmla="*/ 0 h 830306"/>
                <a:gd name="connsiteX71" fmla="*/ 2759069 w 3393888"/>
                <a:gd name="connsiteY71" fmla="*/ 0 h 830306"/>
                <a:gd name="connsiteX72" fmla="*/ 2863706 w 3393888"/>
                <a:gd name="connsiteY72" fmla="*/ 0 h 830306"/>
                <a:gd name="connsiteX73" fmla="*/ 2872340 w 3393888"/>
                <a:gd name="connsiteY73" fmla="*/ 0 h 830306"/>
                <a:gd name="connsiteX74" fmla="*/ 2914072 w 3393888"/>
                <a:gd name="connsiteY74" fmla="*/ 0 h 830306"/>
                <a:gd name="connsiteX75" fmla="*/ 2920034 w 3393888"/>
                <a:gd name="connsiteY75" fmla="*/ 0 h 830306"/>
                <a:gd name="connsiteX76" fmla="*/ 2958347 w 3393888"/>
                <a:gd name="connsiteY76" fmla="*/ 0 h 830306"/>
                <a:gd name="connsiteX77" fmla="*/ 3119312 w 3393888"/>
                <a:gd name="connsiteY77" fmla="*/ 0 h 830306"/>
                <a:gd name="connsiteX78" fmla="*/ 3192896 w 3393888"/>
                <a:gd name="connsiteY78" fmla="*/ 42265 h 830306"/>
                <a:gd name="connsiteX79" fmla="*/ 3383669 w 3393888"/>
                <a:gd name="connsiteY79" fmla="*/ 372888 h 830306"/>
                <a:gd name="connsiteX80" fmla="*/ 3383669 w 3393888"/>
                <a:gd name="connsiteY80" fmla="*/ 457418 h 830306"/>
                <a:gd name="connsiteX81" fmla="*/ 3192896 w 3393888"/>
                <a:gd name="connsiteY81" fmla="*/ 788041 h 830306"/>
                <a:gd name="connsiteX82" fmla="*/ 3119312 w 3393888"/>
                <a:gd name="connsiteY82" fmla="*/ 830306 h 83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393888" h="830306">
                  <a:moveTo>
                    <a:pt x="3119312" y="830306"/>
                  </a:moveTo>
                  <a:lnTo>
                    <a:pt x="2920034" y="830306"/>
                  </a:lnTo>
                  <a:lnTo>
                    <a:pt x="2737766" y="830306"/>
                  </a:lnTo>
                  <a:lnTo>
                    <a:pt x="2720756" y="830306"/>
                  </a:lnTo>
                  <a:lnTo>
                    <a:pt x="2538488" y="830306"/>
                  </a:lnTo>
                  <a:lnTo>
                    <a:pt x="2339210" y="830306"/>
                  </a:lnTo>
                  <a:lnTo>
                    <a:pt x="2334818" y="828994"/>
                  </a:lnTo>
                  <a:lnTo>
                    <a:pt x="2330399" y="830306"/>
                  </a:lnTo>
                  <a:lnTo>
                    <a:pt x="1948853" y="830306"/>
                  </a:lnTo>
                  <a:lnTo>
                    <a:pt x="1944461" y="828994"/>
                  </a:lnTo>
                  <a:lnTo>
                    <a:pt x="1940042" y="830306"/>
                  </a:lnTo>
                  <a:lnTo>
                    <a:pt x="1580314" y="830306"/>
                  </a:lnTo>
                  <a:lnTo>
                    <a:pt x="1558496" y="830306"/>
                  </a:lnTo>
                  <a:lnTo>
                    <a:pt x="1291762" y="830306"/>
                  </a:lnTo>
                  <a:lnTo>
                    <a:pt x="1198768" y="830306"/>
                  </a:lnTo>
                  <a:lnTo>
                    <a:pt x="1133844" y="830306"/>
                  </a:lnTo>
                  <a:lnTo>
                    <a:pt x="910216" y="830306"/>
                  </a:lnTo>
                  <a:lnTo>
                    <a:pt x="798379" y="830306"/>
                  </a:lnTo>
                  <a:lnTo>
                    <a:pt x="752298" y="830306"/>
                  </a:lnTo>
                  <a:lnTo>
                    <a:pt x="655613" y="830306"/>
                  </a:lnTo>
                  <a:lnTo>
                    <a:pt x="416833" y="830306"/>
                  </a:lnTo>
                  <a:lnTo>
                    <a:pt x="274067" y="830306"/>
                  </a:lnTo>
                  <a:cubicBezTo>
                    <a:pt x="247495" y="830306"/>
                    <a:pt x="214109" y="811219"/>
                    <a:pt x="200483" y="788041"/>
                  </a:cubicBezTo>
                  <a:cubicBezTo>
                    <a:pt x="9710" y="457418"/>
                    <a:pt x="9710" y="457418"/>
                    <a:pt x="9710" y="457418"/>
                  </a:cubicBezTo>
                  <a:cubicBezTo>
                    <a:pt x="-3236" y="434241"/>
                    <a:pt x="-3236" y="396066"/>
                    <a:pt x="9710" y="372888"/>
                  </a:cubicBezTo>
                  <a:cubicBezTo>
                    <a:pt x="200483" y="42265"/>
                    <a:pt x="200483" y="42265"/>
                    <a:pt x="200483" y="42265"/>
                  </a:cubicBezTo>
                  <a:cubicBezTo>
                    <a:pt x="214109" y="19088"/>
                    <a:pt x="247495" y="0"/>
                    <a:pt x="274067" y="0"/>
                  </a:cubicBezTo>
                  <a:cubicBezTo>
                    <a:pt x="321760" y="0"/>
                    <a:pt x="363492" y="0"/>
                    <a:pt x="400007" y="0"/>
                  </a:cubicBezTo>
                  <a:lnTo>
                    <a:pt x="416833" y="0"/>
                  </a:lnTo>
                  <a:lnTo>
                    <a:pt x="494648" y="0"/>
                  </a:lnTo>
                  <a:lnTo>
                    <a:pt x="542773" y="0"/>
                  </a:lnTo>
                  <a:lnTo>
                    <a:pt x="607920" y="0"/>
                  </a:lnTo>
                  <a:lnTo>
                    <a:pt x="637414" y="0"/>
                  </a:lnTo>
                  <a:lnTo>
                    <a:pt x="649651" y="0"/>
                  </a:lnTo>
                  <a:cubicBezTo>
                    <a:pt x="655613" y="0"/>
                    <a:pt x="655613" y="0"/>
                    <a:pt x="655613" y="0"/>
                  </a:cubicBezTo>
                  <a:lnTo>
                    <a:pt x="750685" y="0"/>
                  </a:lnTo>
                  <a:lnTo>
                    <a:pt x="752298" y="0"/>
                  </a:lnTo>
                  <a:lnTo>
                    <a:pt x="792417" y="0"/>
                  </a:lnTo>
                  <a:lnTo>
                    <a:pt x="798379" y="0"/>
                  </a:lnTo>
                  <a:lnTo>
                    <a:pt x="878238" y="0"/>
                  </a:lnTo>
                  <a:lnTo>
                    <a:pt x="910216" y="0"/>
                  </a:lnTo>
                  <a:lnTo>
                    <a:pt x="972879" y="0"/>
                  </a:lnTo>
                  <a:lnTo>
                    <a:pt x="1036156" y="0"/>
                  </a:lnTo>
                  <a:lnTo>
                    <a:pt x="1086151" y="0"/>
                  </a:lnTo>
                  <a:lnTo>
                    <a:pt x="1127882" y="0"/>
                  </a:lnTo>
                  <a:lnTo>
                    <a:pt x="1130797" y="0"/>
                  </a:lnTo>
                  <a:lnTo>
                    <a:pt x="1133844" y="0"/>
                  </a:lnTo>
                  <a:lnTo>
                    <a:pt x="1198768" y="0"/>
                  </a:lnTo>
                  <a:lnTo>
                    <a:pt x="1244068" y="0"/>
                  </a:lnTo>
                  <a:lnTo>
                    <a:pt x="1285800" y="0"/>
                  </a:lnTo>
                  <a:lnTo>
                    <a:pt x="1291762" y="0"/>
                  </a:lnTo>
                  <a:lnTo>
                    <a:pt x="1324708" y="0"/>
                  </a:lnTo>
                  <a:cubicBezTo>
                    <a:pt x="1434253" y="0"/>
                    <a:pt x="1496851" y="0"/>
                    <a:pt x="1532621" y="0"/>
                  </a:cubicBezTo>
                  <a:lnTo>
                    <a:pt x="1558496" y="0"/>
                  </a:lnTo>
                  <a:lnTo>
                    <a:pt x="1574352" y="0"/>
                  </a:lnTo>
                  <a:lnTo>
                    <a:pt x="1580314" y="0"/>
                  </a:lnTo>
                  <a:lnTo>
                    <a:pt x="1684436" y="0"/>
                  </a:lnTo>
                  <a:cubicBezTo>
                    <a:pt x="1940042" y="0"/>
                    <a:pt x="1940042" y="0"/>
                    <a:pt x="1940042" y="0"/>
                  </a:cubicBezTo>
                  <a:lnTo>
                    <a:pt x="1944461" y="1312"/>
                  </a:lnTo>
                  <a:lnTo>
                    <a:pt x="1948853" y="0"/>
                  </a:lnTo>
                  <a:cubicBezTo>
                    <a:pt x="2330399" y="0"/>
                    <a:pt x="2330399" y="0"/>
                    <a:pt x="2330399" y="0"/>
                  </a:cubicBezTo>
                  <a:lnTo>
                    <a:pt x="2334818" y="1312"/>
                  </a:lnTo>
                  <a:lnTo>
                    <a:pt x="2339210" y="0"/>
                  </a:lnTo>
                  <a:cubicBezTo>
                    <a:pt x="2386903" y="0"/>
                    <a:pt x="2428635" y="0"/>
                    <a:pt x="2465150" y="0"/>
                  </a:cubicBezTo>
                  <a:lnTo>
                    <a:pt x="2538488" y="0"/>
                  </a:lnTo>
                  <a:lnTo>
                    <a:pt x="2559791" y="0"/>
                  </a:lnTo>
                  <a:lnTo>
                    <a:pt x="2664428" y="0"/>
                  </a:lnTo>
                  <a:lnTo>
                    <a:pt x="2673062" y="0"/>
                  </a:lnTo>
                  <a:lnTo>
                    <a:pt x="2714794" y="0"/>
                  </a:lnTo>
                  <a:lnTo>
                    <a:pt x="2720756" y="0"/>
                  </a:lnTo>
                  <a:lnTo>
                    <a:pt x="2737766" y="0"/>
                  </a:lnTo>
                  <a:lnTo>
                    <a:pt x="2759069" y="0"/>
                  </a:lnTo>
                  <a:lnTo>
                    <a:pt x="2863706" y="0"/>
                  </a:lnTo>
                  <a:lnTo>
                    <a:pt x="2872340" y="0"/>
                  </a:lnTo>
                  <a:lnTo>
                    <a:pt x="2914072" y="0"/>
                  </a:lnTo>
                  <a:lnTo>
                    <a:pt x="2920034" y="0"/>
                  </a:lnTo>
                  <a:lnTo>
                    <a:pt x="2958347" y="0"/>
                  </a:lnTo>
                  <a:cubicBezTo>
                    <a:pt x="3119312" y="0"/>
                    <a:pt x="3119312" y="0"/>
                    <a:pt x="3119312" y="0"/>
                  </a:cubicBezTo>
                  <a:cubicBezTo>
                    <a:pt x="3146565" y="0"/>
                    <a:pt x="3179269" y="19088"/>
                    <a:pt x="3192896" y="42265"/>
                  </a:cubicBezTo>
                  <a:cubicBezTo>
                    <a:pt x="3383669" y="372888"/>
                    <a:pt x="3383669" y="372888"/>
                    <a:pt x="3383669" y="372888"/>
                  </a:cubicBezTo>
                  <a:cubicBezTo>
                    <a:pt x="3397295" y="396066"/>
                    <a:pt x="3397295" y="434241"/>
                    <a:pt x="3383669" y="457418"/>
                  </a:cubicBezTo>
                  <a:cubicBezTo>
                    <a:pt x="3192896" y="788041"/>
                    <a:pt x="3192896" y="788041"/>
                    <a:pt x="3192896" y="788041"/>
                  </a:cubicBezTo>
                  <a:cubicBezTo>
                    <a:pt x="3179269" y="811219"/>
                    <a:pt x="3146565" y="830306"/>
                    <a:pt x="3119312" y="830306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rgbClr val="B6B6B6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58207" y="1167919"/>
            <a:ext cx="1603916" cy="1429949"/>
            <a:chOff x="2077338" y="1557586"/>
            <a:chExt cx="2138277" cy="1907040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auto">
            <a:xfrm rot="10800000">
              <a:off x="2082168" y="1557586"/>
              <a:ext cx="2123116" cy="1895135"/>
            </a:xfrm>
            <a:custGeom>
              <a:avLst/>
              <a:gdLst>
                <a:gd name="connsiteX0" fmla="*/ 1795626 w 2791387"/>
                <a:gd name="connsiteY0" fmla="*/ 2117139 h 2491648"/>
                <a:gd name="connsiteX1" fmla="*/ 1950063 w 2791387"/>
                <a:gd name="connsiteY1" fmla="*/ 2028434 h 2491648"/>
                <a:gd name="connsiteX2" fmla="*/ 2350454 w 2791387"/>
                <a:gd name="connsiteY2" fmla="*/ 1334530 h 2491648"/>
                <a:gd name="connsiteX3" fmla="*/ 2350454 w 2791387"/>
                <a:gd name="connsiteY3" fmla="*/ 1157119 h 2491648"/>
                <a:gd name="connsiteX4" fmla="*/ 1950063 w 2791387"/>
                <a:gd name="connsiteY4" fmla="*/ 463215 h 2491648"/>
                <a:gd name="connsiteX5" fmla="*/ 1795626 w 2791387"/>
                <a:gd name="connsiteY5" fmla="*/ 374509 h 2491648"/>
                <a:gd name="connsiteX6" fmla="*/ 994844 w 2791387"/>
                <a:gd name="connsiteY6" fmla="*/ 374509 h 2491648"/>
                <a:gd name="connsiteX7" fmla="*/ 840408 w 2791387"/>
                <a:gd name="connsiteY7" fmla="*/ 463215 h 2491648"/>
                <a:gd name="connsiteX8" fmla="*/ 440017 w 2791387"/>
                <a:gd name="connsiteY8" fmla="*/ 1157119 h 2491648"/>
                <a:gd name="connsiteX9" fmla="*/ 440017 w 2791387"/>
                <a:gd name="connsiteY9" fmla="*/ 1334530 h 2491648"/>
                <a:gd name="connsiteX10" fmla="*/ 840408 w 2791387"/>
                <a:gd name="connsiteY10" fmla="*/ 2028434 h 2491648"/>
                <a:gd name="connsiteX11" fmla="*/ 994844 w 2791387"/>
                <a:gd name="connsiteY11" fmla="*/ 2117139 h 2491648"/>
                <a:gd name="connsiteX12" fmla="*/ 1967414 w 2791387"/>
                <a:gd name="connsiteY12" fmla="*/ 2491648 h 2491648"/>
                <a:gd name="connsiteX13" fmla="*/ 822440 w 2791387"/>
                <a:gd name="connsiteY13" fmla="*/ 2491648 h 2491648"/>
                <a:gd name="connsiteX14" fmla="*/ 601623 w 2791387"/>
                <a:gd name="connsiteY14" fmla="*/ 2364815 h 2491648"/>
                <a:gd name="connsiteX15" fmla="*/ 29136 w 2791387"/>
                <a:gd name="connsiteY15" fmla="*/ 1372657 h 2491648"/>
                <a:gd name="connsiteX16" fmla="*/ 29136 w 2791387"/>
                <a:gd name="connsiteY16" fmla="*/ 1118992 h 2491648"/>
                <a:gd name="connsiteX17" fmla="*/ 601623 w 2791387"/>
                <a:gd name="connsiteY17" fmla="*/ 126833 h 2491648"/>
                <a:gd name="connsiteX18" fmla="*/ 822440 w 2791387"/>
                <a:gd name="connsiteY18" fmla="*/ 0 h 2491648"/>
                <a:gd name="connsiteX19" fmla="*/ 1967414 w 2791387"/>
                <a:gd name="connsiteY19" fmla="*/ 0 h 2491648"/>
                <a:gd name="connsiteX20" fmla="*/ 2188231 w 2791387"/>
                <a:gd name="connsiteY20" fmla="*/ 126833 h 2491648"/>
                <a:gd name="connsiteX21" fmla="*/ 2760718 w 2791387"/>
                <a:gd name="connsiteY21" fmla="*/ 1118992 h 2491648"/>
                <a:gd name="connsiteX22" fmla="*/ 2760718 w 2791387"/>
                <a:gd name="connsiteY22" fmla="*/ 1372657 h 2491648"/>
                <a:gd name="connsiteX23" fmla="*/ 2188231 w 2791387"/>
                <a:gd name="connsiteY23" fmla="*/ 2364815 h 2491648"/>
                <a:gd name="connsiteX24" fmla="*/ 1967414 w 2791387"/>
                <a:gd name="connsiteY24" fmla="*/ 2491648 h 249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91387" h="2491648">
                  <a:moveTo>
                    <a:pt x="1795626" y="2117139"/>
                  </a:moveTo>
                  <a:cubicBezTo>
                    <a:pt x="1852825" y="2117139"/>
                    <a:pt x="1921463" y="2077079"/>
                    <a:pt x="1950063" y="2028434"/>
                  </a:cubicBezTo>
                  <a:cubicBezTo>
                    <a:pt x="1950063" y="2028434"/>
                    <a:pt x="1950063" y="2028434"/>
                    <a:pt x="2350454" y="1334530"/>
                  </a:cubicBezTo>
                  <a:cubicBezTo>
                    <a:pt x="2379053" y="1285885"/>
                    <a:pt x="2379053" y="1205764"/>
                    <a:pt x="2350454" y="1157119"/>
                  </a:cubicBezTo>
                  <a:cubicBezTo>
                    <a:pt x="2350454" y="1157119"/>
                    <a:pt x="2350454" y="1157119"/>
                    <a:pt x="1950063" y="463215"/>
                  </a:cubicBezTo>
                  <a:cubicBezTo>
                    <a:pt x="1921463" y="414570"/>
                    <a:pt x="1852825" y="374509"/>
                    <a:pt x="1795626" y="374509"/>
                  </a:cubicBezTo>
                  <a:cubicBezTo>
                    <a:pt x="1795626" y="374509"/>
                    <a:pt x="1795626" y="374509"/>
                    <a:pt x="994844" y="374509"/>
                  </a:cubicBezTo>
                  <a:cubicBezTo>
                    <a:pt x="939075" y="374509"/>
                    <a:pt x="869007" y="414570"/>
                    <a:pt x="840408" y="463215"/>
                  </a:cubicBezTo>
                  <a:cubicBezTo>
                    <a:pt x="840408" y="463215"/>
                    <a:pt x="840408" y="463215"/>
                    <a:pt x="440017" y="1157119"/>
                  </a:cubicBezTo>
                  <a:cubicBezTo>
                    <a:pt x="412847" y="1205764"/>
                    <a:pt x="412847" y="1285885"/>
                    <a:pt x="440017" y="1334530"/>
                  </a:cubicBezTo>
                  <a:cubicBezTo>
                    <a:pt x="440017" y="1334530"/>
                    <a:pt x="440017" y="1334530"/>
                    <a:pt x="840408" y="2028434"/>
                  </a:cubicBezTo>
                  <a:cubicBezTo>
                    <a:pt x="869007" y="2077079"/>
                    <a:pt x="939075" y="2117139"/>
                    <a:pt x="994844" y="2117139"/>
                  </a:cubicBezTo>
                  <a:close/>
                  <a:moveTo>
                    <a:pt x="1967414" y="2491648"/>
                  </a:moveTo>
                  <a:lnTo>
                    <a:pt x="822440" y="2491648"/>
                  </a:lnTo>
                  <a:cubicBezTo>
                    <a:pt x="742700" y="2491648"/>
                    <a:pt x="642515" y="2434369"/>
                    <a:pt x="601623" y="2364815"/>
                  </a:cubicBezTo>
                  <a:cubicBezTo>
                    <a:pt x="29136" y="1372657"/>
                    <a:pt x="29136" y="1372657"/>
                    <a:pt x="29136" y="1372657"/>
                  </a:cubicBezTo>
                  <a:cubicBezTo>
                    <a:pt x="-9712" y="1303103"/>
                    <a:pt x="-9712" y="1188545"/>
                    <a:pt x="29136" y="1118992"/>
                  </a:cubicBezTo>
                  <a:cubicBezTo>
                    <a:pt x="601623" y="126833"/>
                    <a:pt x="601623" y="126833"/>
                    <a:pt x="601623" y="126833"/>
                  </a:cubicBezTo>
                  <a:cubicBezTo>
                    <a:pt x="642515" y="57280"/>
                    <a:pt x="742700" y="0"/>
                    <a:pt x="822440" y="0"/>
                  </a:cubicBezTo>
                  <a:cubicBezTo>
                    <a:pt x="1967414" y="0"/>
                    <a:pt x="1967414" y="0"/>
                    <a:pt x="1967414" y="0"/>
                  </a:cubicBezTo>
                  <a:cubicBezTo>
                    <a:pt x="2049198" y="0"/>
                    <a:pt x="2147339" y="57280"/>
                    <a:pt x="2188231" y="126833"/>
                  </a:cubicBezTo>
                  <a:cubicBezTo>
                    <a:pt x="2760718" y="1118992"/>
                    <a:pt x="2760718" y="1118992"/>
                    <a:pt x="2760718" y="1118992"/>
                  </a:cubicBezTo>
                  <a:cubicBezTo>
                    <a:pt x="2801610" y="1188545"/>
                    <a:pt x="2801610" y="1303103"/>
                    <a:pt x="2760718" y="1372657"/>
                  </a:cubicBezTo>
                  <a:cubicBezTo>
                    <a:pt x="2188231" y="2364815"/>
                    <a:pt x="2188231" y="2364815"/>
                    <a:pt x="2188231" y="2364815"/>
                  </a:cubicBezTo>
                  <a:cubicBezTo>
                    <a:pt x="2147339" y="2434369"/>
                    <a:pt x="2049198" y="2491648"/>
                    <a:pt x="1967414" y="2491648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524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 rot="10800000">
              <a:off x="2077338" y="1569492"/>
              <a:ext cx="2138277" cy="18951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 rot="10800000">
              <a:off x="2395981" y="1852194"/>
              <a:ext cx="1495486" cy="132543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0">
                    <a:srgbClr val="F7F7F7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91088" y="3393394"/>
            <a:ext cx="2361076" cy="811064"/>
            <a:chOff x="1054646" y="4525573"/>
            <a:chExt cx="3147691" cy="1081668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10800000">
              <a:off x="1054646" y="4525573"/>
              <a:ext cx="3147690" cy="1074074"/>
            </a:xfrm>
            <a:custGeom>
              <a:avLst/>
              <a:gdLst>
                <a:gd name="connsiteX0" fmla="*/ 3494407 w 4138458"/>
                <a:gd name="connsiteY0" fmla="*/ 1121227 h 1412149"/>
                <a:gd name="connsiteX1" fmla="*/ 3567991 w 4138458"/>
                <a:gd name="connsiteY1" fmla="*/ 1078962 h 1412149"/>
                <a:gd name="connsiteX2" fmla="*/ 3758764 w 4138458"/>
                <a:gd name="connsiteY2" fmla="*/ 748339 h 1412149"/>
                <a:gd name="connsiteX3" fmla="*/ 3758764 w 4138458"/>
                <a:gd name="connsiteY3" fmla="*/ 663809 h 1412149"/>
                <a:gd name="connsiteX4" fmla="*/ 3567991 w 4138458"/>
                <a:gd name="connsiteY4" fmla="*/ 333186 h 1412149"/>
                <a:gd name="connsiteX5" fmla="*/ 3494407 w 4138458"/>
                <a:gd name="connsiteY5" fmla="*/ 290921 h 1412149"/>
                <a:gd name="connsiteX6" fmla="*/ 3333442 w 4138458"/>
                <a:gd name="connsiteY6" fmla="*/ 290921 h 1412149"/>
                <a:gd name="connsiteX7" fmla="*/ 3295129 w 4138458"/>
                <a:gd name="connsiteY7" fmla="*/ 290921 h 1412149"/>
                <a:gd name="connsiteX8" fmla="*/ 3289167 w 4138458"/>
                <a:gd name="connsiteY8" fmla="*/ 290921 h 1412149"/>
                <a:gd name="connsiteX9" fmla="*/ 3247435 w 4138458"/>
                <a:gd name="connsiteY9" fmla="*/ 290921 h 1412149"/>
                <a:gd name="connsiteX10" fmla="*/ 3238801 w 4138458"/>
                <a:gd name="connsiteY10" fmla="*/ 290921 h 1412149"/>
                <a:gd name="connsiteX11" fmla="*/ 3134164 w 4138458"/>
                <a:gd name="connsiteY11" fmla="*/ 290921 h 1412149"/>
                <a:gd name="connsiteX12" fmla="*/ 3112861 w 4138458"/>
                <a:gd name="connsiteY12" fmla="*/ 290921 h 1412149"/>
                <a:gd name="connsiteX13" fmla="*/ 3095851 w 4138458"/>
                <a:gd name="connsiteY13" fmla="*/ 290921 h 1412149"/>
                <a:gd name="connsiteX14" fmla="*/ 3089889 w 4138458"/>
                <a:gd name="connsiteY14" fmla="*/ 290921 h 1412149"/>
                <a:gd name="connsiteX15" fmla="*/ 3048157 w 4138458"/>
                <a:gd name="connsiteY15" fmla="*/ 290921 h 1412149"/>
                <a:gd name="connsiteX16" fmla="*/ 3039523 w 4138458"/>
                <a:gd name="connsiteY16" fmla="*/ 290921 h 1412149"/>
                <a:gd name="connsiteX17" fmla="*/ 2934886 w 4138458"/>
                <a:gd name="connsiteY17" fmla="*/ 290921 h 1412149"/>
                <a:gd name="connsiteX18" fmla="*/ 2913583 w 4138458"/>
                <a:gd name="connsiteY18" fmla="*/ 290921 h 1412149"/>
                <a:gd name="connsiteX19" fmla="*/ 2840245 w 4138458"/>
                <a:gd name="connsiteY19" fmla="*/ 290921 h 1412149"/>
                <a:gd name="connsiteX20" fmla="*/ 2714305 w 4138458"/>
                <a:gd name="connsiteY20" fmla="*/ 290921 h 1412149"/>
                <a:gd name="connsiteX21" fmla="*/ 2709913 w 4138458"/>
                <a:gd name="connsiteY21" fmla="*/ 292233 h 1412149"/>
                <a:gd name="connsiteX22" fmla="*/ 2705494 w 4138458"/>
                <a:gd name="connsiteY22" fmla="*/ 290921 h 1412149"/>
                <a:gd name="connsiteX23" fmla="*/ 2323948 w 4138458"/>
                <a:gd name="connsiteY23" fmla="*/ 290921 h 1412149"/>
                <a:gd name="connsiteX24" fmla="*/ 2319556 w 4138458"/>
                <a:gd name="connsiteY24" fmla="*/ 292233 h 1412149"/>
                <a:gd name="connsiteX25" fmla="*/ 2315137 w 4138458"/>
                <a:gd name="connsiteY25" fmla="*/ 290921 h 1412149"/>
                <a:gd name="connsiteX26" fmla="*/ 2059531 w 4138458"/>
                <a:gd name="connsiteY26" fmla="*/ 290921 h 1412149"/>
                <a:gd name="connsiteX27" fmla="*/ 1955409 w 4138458"/>
                <a:gd name="connsiteY27" fmla="*/ 290921 h 1412149"/>
                <a:gd name="connsiteX28" fmla="*/ 1949447 w 4138458"/>
                <a:gd name="connsiteY28" fmla="*/ 290921 h 1412149"/>
                <a:gd name="connsiteX29" fmla="*/ 1933591 w 4138458"/>
                <a:gd name="connsiteY29" fmla="*/ 290921 h 1412149"/>
                <a:gd name="connsiteX30" fmla="*/ 1907716 w 4138458"/>
                <a:gd name="connsiteY30" fmla="*/ 290921 h 1412149"/>
                <a:gd name="connsiteX31" fmla="*/ 1699803 w 4138458"/>
                <a:gd name="connsiteY31" fmla="*/ 290921 h 1412149"/>
                <a:gd name="connsiteX32" fmla="*/ 1666857 w 4138458"/>
                <a:gd name="connsiteY32" fmla="*/ 290921 h 1412149"/>
                <a:gd name="connsiteX33" fmla="*/ 1660895 w 4138458"/>
                <a:gd name="connsiteY33" fmla="*/ 290921 h 1412149"/>
                <a:gd name="connsiteX34" fmla="*/ 1619163 w 4138458"/>
                <a:gd name="connsiteY34" fmla="*/ 290921 h 1412149"/>
                <a:gd name="connsiteX35" fmla="*/ 1573863 w 4138458"/>
                <a:gd name="connsiteY35" fmla="*/ 290921 h 1412149"/>
                <a:gd name="connsiteX36" fmla="*/ 1508939 w 4138458"/>
                <a:gd name="connsiteY36" fmla="*/ 290921 h 1412149"/>
                <a:gd name="connsiteX37" fmla="*/ 1505892 w 4138458"/>
                <a:gd name="connsiteY37" fmla="*/ 290921 h 1412149"/>
                <a:gd name="connsiteX38" fmla="*/ 1502977 w 4138458"/>
                <a:gd name="connsiteY38" fmla="*/ 290921 h 1412149"/>
                <a:gd name="connsiteX39" fmla="*/ 1461246 w 4138458"/>
                <a:gd name="connsiteY39" fmla="*/ 290921 h 1412149"/>
                <a:gd name="connsiteX40" fmla="*/ 1411251 w 4138458"/>
                <a:gd name="connsiteY40" fmla="*/ 290921 h 1412149"/>
                <a:gd name="connsiteX41" fmla="*/ 1347974 w 4138458"/>
                <a:gd name="connsiteY41" fmla="*/ 290921 h 1412149"/>
                <a:gd name="connsiteX42" fmla="*/ 1285311 w 4138458"/>
                <a:gd name="connsiteY42" fmla="*/ 290921 h 1412149"/>
                <a:gd name="connsiteX43" fmla="*/ 1253333 w 4138458"/>
                <a:gd name="connsiteY43" fmla="*/ 290921 h 1412149"/>
                <a:gd name="connsiteX44" fmla="*/ 1173474 w 4138458"/>
                <a:gd name="connsiteY44" fmla="*/ 290921 h 1412149"/>
                <a:gd name="connsiteX45" fmla="*/ 1167512 w 4138458"/>
                <a:gd name="connsiteY45" fmla="*/ 290921 h 1412149"/>
                <a:gd name="connsiteX46" fmla="*/ 1127393 w 4138458"/>
                <a:gd name="connsiteY46" fmla="*/ 290921 h 1412149"/>
                <a:gd name="connsiteX47" fmla="*/ 1125780 w 4138458"/>
                <a:gd name="connsiteY47" fmla="*/ 290921 h 1412149"/>
                <a:gd name="connsiteX48" fmla="*/ 1030708 w 4138458"/>
                <a:gd name="connsiteY48" fmla="*/ 290921 h 1412149"/>
                <a:gd name="connsiteX49" fmla="*/ 1024746 w 4138458"/>
                <a:gd name="connsiteY49" fmla="*/ 290921 h 1412149"/>
                <a:gd name="connsiteX50" fmla="*/ 1012509 w 4138458"/>
                <a:gd name="connsiteY50" fmla="*/ 290921 h 1412149"/>
                <a:gd name="connsiteX51" fmla="*/ 983015 w 4138458"/>
                <a:gd name="connsiteY51" fmla="*/ 290921 h 1412149"/>
                <a:gd name="connsiteX52" fmla="*/ 917868 w 4138458"/>
                <a:gd name="connsiteY52" fmla="*/ 290921 h 1412149"/>
                <a:gd name="connsiteX53" fmla="*/ 869743 w 4138458"/>
                <a:gd name="connsiteY53" fmla="*/ 290921 h 1412149"/>
                <a:gd name="connsiteX54" fmla="*/ 791928 w 4138458"/>
                <a:gd name="connsiteY54" fmla="*/ 290921 h 1412149"/>
                <a:gd name="connsiteX55" fmla="*/ 775102 w 4138458"/>
                <a:gd name="connsiteY55" fmla="*/ 290921 h 1412149"/>
                <a:gd name="connsiteX56" fmla="*/ 649162 w 4138458"/>
                <a:gd name="connsiteY56" fmla="*/ 290921 h 1412149"/>
                <a:gd name="connsiteX57" fmla="*/ 575578 w 4138458"/>
                <a:gd name="connsiteY57" fmla="*/ 333186 h 1412149"/>
                <a:gd name="connsiteX58" fmla="*/ 384805 w 4138458"/>
                <a:gd name="connsiteY58" fmla="*/ 663809 h 1412149"/>
                <a:gd name="connsiteX59" fmla="*/ 384805 w 4138458"/>
                <a:gd name="connsiteY59" fmla="*/ 748339 h 1412149"/>
                <a:gd name="connsiteX60" fmla="*/ 575578 w 4138458"/>
                <a:gd name="connsiteY60" fmla="*/ 1078962 h 1412149"/>
                <a:gd name="connsiteX61" fmla="*/ 649162 w 4138458"/>
                <a:gd name="connsiteY61" fmla="*/ 1121227 h 1412149"/>
                <a:gd name="connsiteX62" fmla="*/ 791928 w 4138458"/>
                <a:gd name="connsiteY62" fmla="*/ 1121227 h 1412149"/>
                <a:gd name="connsiteX63" fmla="*/ 1030708 w 4138458"/>
                <a:gd name="connsiteY63" fmla="*/ 1121227 h 1412149"/>
                <a:gd name="connsiteX64" fmla="*/ 1127393 w 4138458"/>
                <a:gd name="connsiteY64" fmla="*/ 1121227 h 1412149"/>
                <a:gd name="connsiteX65" fmla="*/ 1173474 w 4138458"/>
                <a:gd name="connsiteY65" fmla="*/ 1121227 h 1412149"/>
                <a:gd name="connsiteX66" fmla="*/ 1285311 w 4138458"/>
                <a:gd name="connsiteY66" fmla="*/ 1121227 h 1412149"/>
                <a:gd name="connsiteX67" fmla="*/ 1508939 w 4138458"/>
                <a:gd name="connsiteY67" fmla="*/ 1121227 h 1412149"/>
                <a:gd name="connsiteX68" fmla="*/ 1573863 w 4138458"/>
                <a:gd name="connsiteY68" fmla="*/ 1121227 h 1412149"/>
                <a:gd name="connsiteX69" fmla="*/ 1666857 w 4138458"/>
                <a:gd name="connsiteY69" fmla="*/ 1121227 h 1412149"/>
                <a:gd name="connsiteX70" fmla="*/ 1933591 w 4138458"/>
                <a:gd name="connsiteY70" fmla="*/ 1121227 h 1412149"/>
                <a:gd name="connsiteX71" fmla="*/ 1955409 w 4138458"/>
                <a:gd name="connsiteY71" fmla="*/ 1121227 h 1412149"/>
                <a:gd name="connsiteX72" fmla="*/ 2315137 w 4138458"/>
                <a:gd name="connsiteY72" fmla="*/ 1121227 h 1412149"/>
                <a:gd name="connsiteX73" fmla="*/ 2319556 w 4138458"/>
                <a:gd name="connsiteY73" fmla="*/ 1119915 h 1412149"/>
                <a:gd name="connsiteX74" fmla="*/ 2323948 w 4138458"/>
                <a:gd name="connsiteY74" fmla="*/ 1121227 h 1412149"/>
                <a:gd name="connsiteX75" fmla="*/ 2705494 w 4138458"/>
                <a:gd name="connsiteY75" fmla="*/ 1121227 h 1412149"/>
                <a:gd name="connsiteX76" fmla="*/ 2709913 w 4138458"/>
                <a:gd name="connsiteY76" fmla="*/ 1119915 h 1412149"/>
                <a:gd name="connsiteX77" fmla="*/ 2714305 w 4138458"/>
                <a:gd name="connsiteY77" fmla="*/ 1121227 h 1412149"/>
                <a:gd name="connsiteX78" fmla="*/ 2913583 w 4138458"/>
                <a:gd name="connsiteY78" fmla="*/ 1121227 h 1412149"/>
                <a:gd name="connsiteX79" fmla="*/ 3095851 w 4138458"/>
                <a:gd name="connsiteY79" fmla="*/ 1121227 h 1412149"/>
                <a:gd name="connsiteX80" fmla="*/ 3112861 w 4138458"/>
                <a:gd name="connsiteY80" fmla="*/ 1121227 h 1412149"/>
                <a:gd name="connsiteX81" fmla="*/ 3295129 w 4138458"/>
                <a:gd name="connsiteY81" fmla="*/ 1121227 h 1412149"/>
                <a:gd name="connsiteX82" fmla="*/ 3671470 w 4138458"/>
                <a:gd name="connsiteY82" fmla="*/ 1412149 h 1412149"/>
                <a:gd name="connsiteX83" fmla="*/ 3163470 w 4138458"/>
                <a:gd name="connsiteY83" fmla="*/ 1412149 h 1412149"/>
                <a:gd name="connsiteX84" fmla="*/ 3022552 w 4138458"/>
                <a:gd name="connsiteY84" fmla="*/ 1412149 h 1412149"/>
                <a:gd name="connsiteX85" fmla="*/ 2554799 w 4138458"/>
                <a:gd name="connsiteY85" fmla="*/ 1412149 h 1412149"/>
                <a:gd name="connsiteX86" fmla="*/ 2514552 w 4138458"/>
                <a:gd name="connsiteY86" fmla="*/ 1412149 h 1412149"/>
                <a:gd name="connsiteX87" fmla="*/ 2266137 w 4138458"/>
                <a:gd name="connsiteY87" fmla="*/ 1412149 h 1412149"/>
                <a:gd name="connsiteX88" fmla="*/ 1905881 w 4138458"/>
                <a:gd name="connsiteY88" fmla="*/ 1412149 h 1412149"/>
                <a:gd name="connsiteX89" fmla="*/ 1809866 w 4138458"/>
                <a:gd name="connsiteY89" fmla="*/ 1412149 h 1412149"/>
                <a:gd name="connsiteX90" fmla="*/ 1617219 w 4138458"/>
                <a:gd name="connsiteY90" fmla="*/ 1412149 h 1412149"/>
                <a:gd name="connsiteX91" fmla="*/ 1489857 w 4138458"/>
                <a:gd name="connsiteY91" fmla="*/ 1412149 h 1412149"/>
                <a:gd name="connsiteX92" fmla="*/ 1301866 w 4138458"/>
                <a:gd name="connsiteY92" fmla="*/ 1412149 h 1412149"/>
                <a:gd name="connsiteX93" fmla="*/ 1160948 w 4138458"/>
                <a:gd name="connsiteY93" fmla="*/ 1412149 h 1412149"/>
                <a:gd name="connsiteX94" fmla="*/ 1115038 w 4138458"/>
                <a:gd name="connsiteY94" fmla="*/ 1412149 h 1412149"/>
                <a:gd name="connsiteX95" fmla="*/ 840939 w 4138458"/>
                <a:gd name="connsiteY95" fmla="*/ 1412149 h 1412149"/>
                <a:gd name="connsiteX96" fmla="*/ 652948 w 4138458"/>
                <a:gd name="connsiteY96" fmla="*/ 1412149 h 1412149"/>
                <a:gd name="connsiteX97" fmla="*/ 466120 w 4138458"/>
                <a:gd name="connsiteY97" fmla="*/ 1412149 h 1412149"/>
                <a:gd name="connsiteX98" fmla="*/ 340972 w 4138458"/>
                <a:gd name="connsiteY98" fmla="*/ 1340266 h 1412149"/>
                <a:gd name="connsiteX99" fmla="*/ 16513 w 4138458"/>
                <a:gd name="connsiteY99" fmla="*/ 777957 h 1412149"/>
                <a:gd name="connsiteX100" fmla="*/ 16513 w 4138458"/>
                <a:gd name="connsiteY100" fmla="*/ 634192 h 1412149"/>
                <a:gd name="connsiteX101" fmla="*/ 340972 w 4138458"/>
                <a:gd name="connsiteY101" fmla="*/ 71883 h 1412149"/>
                <a:gd name="connsiteX102" fmla="*/ 466120 w 4138458"/>
                <a:gd name="connsiteY102" fmla="*/ 0 h 1412149"/>
                <a:gd name="connsiteX103" fmla="*/ 652948 w 4138458"/>
                <a:gd name="connsiteY103" fmla="*/ 0 h 1412149"/>
                <a:gd name="connsiteX104" fmla="*/ 680314 w 4138458"/>
                <a:gd name="connsiteY104" fmla="*/ 0 h 1412149"/>
                <a:gd name="connsiteX105" fmla="*/ 840939 w 4138458"/>
                <a:gd name="connsiteY105" fmla="*/ 0 h 1412149"/>
                <a:gd name="connsiteX106" fmla="*/ 841276 w 4138458"/>
                <a:gd name="connsiteY106" fmla="*/ 0 h 1412149"/>
                <a:gd name="connsiteX107" fmla="*/ 867142 w 4138458"/>
                <a:gd name="connsiteY107" fmla="*/ 0 h 1412149"/>
                <a:gd name="connsiteX108" fmla="*/ 956611 w 4138458"/>
                <a:gd name="connsiteY108" fmla="*/ 0 h 1412149"/>
                <a:gd name="connsiteX109" fmla="*/ 1028104 w 4138458"/>
                <a:gd name="connsiteY109" fmla="*/ 0 h 1412149"/>
                <a:gd name="connsiteX110" fmla="*/ 1033923 w 4138458"/>
                <a:gd name="connsiteY110" fmla="*/ 0 h 1412149"/>
                <a:gd name="connsiteX111" fmla="*/ 1055133 w 4138458"/>
                <a:gd name="connsiteY111" fmla="*/ 0 h 1412149"/>
                <a:gd name="connsiteX112" fmla="*/ 1080817 w 4138458"/>
                <a:gd name="connsiteY112" fmla="*/ 0 h 1412149"/>
                <a:gd name="connsiteX113" fmla="*/ 1115038 w 4138458"/>
                <a:gd name="connsiteY113" fmla="*/ 0 h 1412149"/>
                <a:gd name="connsiteX114" fmla="*/ 1143439 w 4138458"/>
                <a:gd name="connsiteY114" fmla="*/ 0 h 1412149"/>
                <a:gd name="connsiteX115" fmla="*/ 1160948 w 4138458"/>
                <a:gd name="connsiteY115" fmla="*/ 0 h 1412149"/>
                <a:gd name="connsiteX116" fmla="*/ 1216095 w 4138458"/>
                <a:gd name="connsiteY116" fmla="*/ 0 h 1412149"/>
                <a:gd name="connsiteX117" fmla="*/ 1220751 w 4138458"/>
                <a:gd name="connsiteY117" fmla="*/ 0 h 1412149"/>
                <a:gd name="connsiteX118" fmla="*/ 1267645 w 4138458"/>
                <a:gd name="connsiteY118" fmla="*/ 0 h 1412149"/>
                <a:gd name="connsiteX119" fmla="*/ 1291726 w 4138458"/>
                <a:gd name="connsiteY119" fmla="*/ 0 h 1412149"/>
                <a:gd name="connsiteX120" fmla="*/ 1301866 w 4138458"/>
                <a:gd name="connsiteY120" fmla="*/ 0 h 1412149"/>
                <a:gd name="connsiteX121" fmla="*/ 1331430 w 4138458"/>
                <a:gd name="connsiteY121" fmla="*/ 0 h 1412149"/>
                <a:gd name="connsiteX122" fmla="*/ 1375142 w 4138458"/>
                <a:gd name="connsiteY122" fmla="*/ 0 h 1412149"/>
                <a:gd name="connsiteX123" fmla="*/ 1408742 w 4138458"/>
                <a:gd name="connsiteY123" fmla="*/ 0 h 1412149"/>
                <a:gd name="connsiteX124" fmla="*/ 1455636 w 4138458"/>
                <a:gd name="connsiteY124" fmla="*/ 0 h 1412149"/>
                <a:gd name="connsiteX125" fmla="*/ 1479717 w 4138458"/>
                <a:gd name="connsiteY125" fmla="*/ 0 h 1412149"/>
                <a:gd name="connsiteX126" fmla="*/ 1489857 w 4138458"/>
                <a:gd name="connsiteY126" fmla="*/ 0 h 1412149"/>
                <a:gd name="connsiteX127" fmla="*/ 1536104 w 4138458"/>
                <a:gd name="connsiteY127" fmla="*/ 0 h 1412149"/>
                <a:gd name="connsiteX128" fmla="*/ 1617219 w 4138458"/>
                <a:gd name="connsiteY128" fmla="*/ 0 h 1412149"/>
                <a:gd name="connsiteX129" fmla="*/ 1651439 w 4138458"/>
                <a:gd name="connsiteY129" fmla="*/ 0 h 1412149"/>
                <a:gd name="connsiteX130" fmla="*/ 1728751 w 4138458"/>
                <a:gd name="connsiteY130" fmla="*/ 0 h 1412149"/>
                <a:gd name="connsiteX131" fmla="*/ 1775645 w 4138458"/>
                <a:gd name="connsiteY131" fmla="*/ 0 h 1412149"/>
                <a:gd name="connsiteX132" fmla="*/ 1799726 w 4138458"/>
                <a:gd name="connsiteY132" fmla="*/ 0 h 1412149"/>
                <a:gd name="connsiteX133" fmla="*/ 1809866 w 4138458"/>
                <a:gd name="connsiteY133" fmla="*/ 0 h 1412149"/>
                <a:gd name="connsiteX134" fmla="*/ 1831413 w 4138458"/>
                <a:gd name="connsiteY134" fmla="*/ 0 h 1412149"/>
                <a:gd name="connsiteX135" fmla="*/ 1905881 w 4138458"/>
                <a:gd name="connsiteY135" fmla="*/ 0 h 1412149"/>
                <a:gd name="connsiteX136" fmla="*/ 1992375 w 4138458"/>
                <a:gd name="connsiteY136" fmla="*/ 0 h 1412149"/>
                <a:gd name="connsiteX137" fmla="*/ 2107709 w 4138458"/>
                <a:gd name="connsiteY137" fmla="*/ 0 h 1412149"/>
                <a:gd name="connsiteX138" fmla="*/ 2120075 w 4138458"/>
                <a:gd name="connsiteY138" fmla="*/ 0 h 1412149"/>
                <a:gd name="connsiteX139" fmla="*/ 2185022 w 4138458"/>
                <a:gd name="connsiteY139" fmla="*/ 0 h 1412149"/>
                <a:gd name="connsiteX140" fmla="*/ 2231916 w 4138458"/>
                <a:gd name="connsiteY140" fmla="*/ 0 h 1412149"/>
                <a:gd name="connsiteX141" fmla="*/ 2255997 w 4138458"/>
                <a:gd name="connsiteY141" fmla="*/ 0 h 1412149"/>
                <a:gd name="connsiteX142" fmla="*/ 2266137 w 4138458"/>
                <a:gd name="connsiteY142" fmla="*/ 0 h 1412149"/>
                <a:gd name="connsiteX143" fmla="*/ 2281036 w 4138458"/>
                <a:gd name="connsiteY143" fmla="*/ 0 h 1412149"/>
                <a:gd name="connsiteX144" fmla="*/ 2473684 w 4138458"/>
                <a:gd name="connsiteY144" fmla="*/ 0 h 1412149"/>
                <a:gd name="connsiteX145" fmla="*/ 2514552 w 4138458"/>
                <a:gd name="connsiteY145" fmla="*/ 0 h 1412149"/>
                <a:gd name="connsiteX146" fmla="*/ 2520578 w 4138458"/>
                <a:gd name="connsiteY146" fmla="*/ 0 h 1412149"/>
                <a:gd name="connsiteX147" fmla="*/ 2544659 w 4138458"/>
                <a:gd name="connsiteY147" fmla="*/ 0 h 1412149"/>
                <a:gd name="connsiteX148" fmla="*/ 2554799 w 4138458"/>
                <a:gd name="connsiteY148" fmla="*/ 0 h 1412149"/>
                <a:gd name="connsiteX149" fmla="*/ 2680485 w 4138458"/>
                <a:gd name="connsiteY149" fmla="*/ 0 h 1412149"/>
                <a:gd name="connsiteX150" fmla="*/ 3005042 w 4138458"/>
                <a:gd name="connsiteY150" fmla="*/ 0 h 1412149"/>
                <a:gd name="connsiteX151" fmla="*/ 3022552 w 4138458"/>
                <a:gd name="connsiteY151" fmla="*/ 0 h 1412149"/>
                <a:gd name="connsiteX152" fmla="*/ 3082355 w 4138458"/>
                <a:gd name="connsiteY152" fmla="*/ 0 h 1412149"/>
                <a:gd name="connsiteX153" fmla="*/ 3129249 w 4138458"/>
                <a:gd name="connsiteY153" fmla="*/ 0 h 1412149"/>
                <a:gd name="connsiteX154" fmla="*/ 3153330 w 4138458"/>
                <a:gd name="connsiteY154" fmla="*/ 0 h 1412149"/>
                <a:gd name="connsiteX155" fmla="*/ 3163470 w 4138458"/>
                <a:gd name="connsiteY155" fmla="*/ 0 h 1412149"/>
                <a:gd name="connsiteX156" fmla="*/ 3236746 w 4138458"/>
                <a:gd name="connsiteY156" fmla="*/ 0 h 1412149"/>
                <a:gd name="connsiteX157" fmla="*/ 3671470 w 4138458"/>
                <a:gd name="connsiteY157" fmla="*/ 0 h 1412149"/>
                <a:gd name="connsiteX158" fmla="*/ 3796617 w 4138458"/>
                <a:gd name="connsiteY158" fmla="*/ 71883 h 1412149"/>
                <a:gd name="connsiteX159" fmla="*/ 4121076 w 4138458"/>
                <a:gd name="connsiteY159" fmla="*/ 634192 h 1412149"/>
                <a:gd name="connsiteX160" fmla="*/ 4121076 w 4138458"/>
                <a:gd name="connsiteY160" fmla="*/ 777957 h 1412149"/>
                <a:gd name="connsiteX161" fmla="*/ 3796617 w 4138458"/>
                <a:gd name="connsiteY161" fmla="*/ 1340266 h 1412149"/>
                <a:gd name="connsiteX162" fmla="*/ 3671470 w 4138458"/>
                <a:gd name="connsiteY162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4138458" h="1412149">
                  <a:moveTo>
                    <a:pt x="3494407" y="1121227"/>
                  </a:moveTo>
                  <a:cubicBezTo>
                    <a:pt x="3521660" y="1121227"/>
                    <a:pt x="3554364" y="1102140"/>
                    <a:pt x="3567991" y="1078962"/>
                  </a:cubicBezTo>
                  <a:cubicBezTo>
                    <a:pt x="3567991" y="1078962"/>
                    <a:pt x="3567991" y="1078962"/>
                    <a:pt x="3758764" y="748339"/>
                  </a:cubicBezTo>
                  <a:cubicBezTo>
                    <a:pt x="3772390" y="725162"/>
                    <a:pt x="3772390" y="686987"/>
                    <a:pt x="3758764" y="663809"/>
                  </a:cubicBezTo>
                  <a:cubicBezTo>
                    <a:pt x="3758764" y="663809"/>
                    <a:pt x="3758764" y="663809"/>
                    <a:pt x="3567991" y="333186"/>
                  </a:cubicBezTo>
                  <a:cubicBezTo>
                    <a:pt x="3554364" y="310009"/>
                    <a:pt x="3521660" y="290921"/>
                    <a:pt x="3494407" y="290921"/>
                  </a:cubicBezTo>
                  <a:cubicBezTo>
                    <a:pt x="3494407" y="290921"/>
                    <a:pt x="3494407" y="290921"/>
                    <a:pt x="3333442" y="290921"/>
                  </a:cubicBezTo>
                  <a:lnTo>
                    <a:pt x="3295129" y="290921"/>
                  </a:lnTo>
                  <a:lnTo>
                    <a:pt x="3289167" y="290921"/>
                  </a:lnTo>
                  <a:lnTo>
                    <a:pt x="3247435" y="290921"/>
                  </a:lnTo>
                  <a:lnTo>
                    <a:pt x="3238801" y="290921"/>
                  </a:lnTo>
                  <a:lnTo>
                    <a:pt x="3134164" y="290921"/>
                  </a:lnTo>
                  <a:lnTo>
                    <a:pt x="3112861" y="290921"/>
                  </a:lnTo>
                  <a:lnTo>
                    <a:pt x="3095851" y="290921"/>
                  </a:lnTo>
                  <a:lnTo>
                    <a:pt x="3089889" y="290921"/>
                  </a:lnTo>
                  <a:lnTo>
                    <a:pt x="3048157" y="290921"/>
                  </a:lnTo>
                  <a:lnTo>
                    <a:pt x="3039523" y="290921"/>
                  </a:lnTo>
                  <a:lnTo>
                    <a:pt x="2934886" y="290921"/>
                  </a:lnTo>
                  <a:lnTo>
                    <a:pt x="2913583" y="290921"/>
                  </a:lnTo>
                  <a:lnTo>
                    <a:pt x="2840245" y="290921"/>
                  </a:lnTo>
                  <a:cubicBezTo>
                    <a:pt x="2803730" y="290921"/>
                    <a:pt x="2761998" y="290921"/>
                    <a:pt x="2714305" y="290921"/>
                  </a:cubicBezTo>
                  <a:lnTo>
                    <a:pt x="2709913" y="292233"/>
                  </a:lnTo>
                  <a:lnTo>
                    <a:pt x="2705494" y="290921"/>
                  </a:lnTo>
                  <a:cubicBezTo>
                    <a:pt x="2705494" y="290921"/>
                    <a:pt x="2705494" y="290921"/>
                    <a:pt x="2323948" y="290921"/>
                  </a:cubicBezTo>
                  <a:lnTo>
                    <a:pt x="2319556" y="292233"/>
                  </a:lnTo>
                  <a:lnTo>
                    <a:pt x="2315137" y="290921"/>
                  </a:lnTo>
                  <a:cubicBezTo>
                    <a:pt x="2315137" y="290921"/>
                    <a:pt x="2315137" y="290921"/>
                    <a:pt x="2059531" y="290921"/>
                  </a:cubicBezTo>
                  <a:lnTo>
                    <a:pt x="1955409" y="290921"/>
                  </a:lnTo>
                  <a:lnTo>
                    <a:pt x="1949447" y="290921"/>
                  </a:lnTo>
                  <a:lnTo>
                    <a:pt x="1933591" y="290921"/>
                  </a:lnTo>
                  <a:lnTo>
                    <a:pt x="1907716" y="290921"/>
                  </a:lnTo>
                  <a:cubicBezTo>
                    <a:pt x="1871946" y="290921"/>
                    <a:pt x="1809348" y="290921"/>
                    <a:pt x="1699803" y="290921"/>
                  </a:cubicBezTo>
                  <a:lnTo>
                    <a:pt x="1666857" y="290921"/>
                  </a:lnTo>
                  <a:lnTo>
                    <a:pt x="1660895" y="290921"/>
                  </a:lnTo>
                  <a:lnTo>
                    <a:pt x="1619163" y="290921"/>
                  </a:lnTo>
                  <a:lnTo>
                    <a:pt x="1573863" y="290921"/>
                  </a:lnTo>
                  <a:lnTo>
                    <a:pt x="1508939" y="290921"/>
                  </a:lnTo>
                  <a:lnTo>
                    <a:pt x="1505892" y="290921"/>
                  </a:lnTo>
                  <a:lnTo>
                    <a:pt x="1502977" y="290921"/>
                  </a:lnTo>
                  <a:lnTo>
                    <a:pt x="1461246" y="290921"/>
                  </a:lnTo>
                  <a:lnTo>
                    <a:pt x="1411251" y="290921"/>
                  </a:lnTo>
                  <a:lnTo>
                    <a:pt x="1347974" y="290921"/>
                  </a:lnTo>
                  <a:lnTo>
                    <a:pt x="1285311" y="290921"/>
                  </a:lnTo>
                  <a:lnTo>
                    <a:pt x="1253333" y="290921"/>
                  </a:lnTo>
                  <a:lnTo>
                    <a:pt x="1173474" y="290921"/>
                  </a:lnTo>
                  <a:lnTo>
                    <a:pt x="1167512" y="290921"/>
                  </a:lnTo>
                  <a:lnTo>
                    <a:pt x="1127393" y="290921"/>
                  </a:lnTo>
                  <a:lnTo>
                    <a:pt x="1125780" y="290921"/>
                  </a:lnTo>
                  <a:lnTo>
                    <a:pt x="1030708" y="290921"/>
                  </a:lnTo>
                  <a:cubicBezTo>
                    <a:pt x="1030708" y="290921"/>
                    <a:pt x="1030708" y="290921"/>
                    <a:pt x="1024746" y="290921"/>
                  </a:cubicBezTo>
                  <a:lnTo>
                    <a:pt x="1012509" y="290921"/>
                  </a:lnTo>
                  <a:lnTo>
                    <a:pt x="983015" y="290921"/>
                  </a:lnTo>
                  <a:lnTo>
                    <a:pt x="917868" y="290921"/>
                  </a:lnTo>
                  <a:lnTo>
                    <a:pt x="869743" y="290921"/>
                  </a:lnTo>
                  <a:lnTo>
                    <a:pt x="791928" y="290921"/>
                  </a:lnTo>
                  <a:lnTo>
                    <a:pt x="775102" y="290921"/>
                  </a:lnTo>
                  <a:cubicBezTo>
                    <a:pt x="738587" y="290921"/>
                    <a:pt x="696855" y="290921"/>
                    <a:pt x="649162" y="290921"/>
                  </a:cubicBezTo>
                  <a:cubicBezTo>
                    <a:pt x="622590" y="290921"/>
                    <a:pt x="589204" y="310009"/>
                    <a:pt x="575578" y="333186"/>
                  </a:cubicBezTo>
                  <a:cubicBezTo>
                    <a:pt x="575578" y="333186"/>
                    <a:pt x="575578" y="333186"/>
                    <a:pt x="384805" y="663809"/>
                  </a:cubicBezTo>
                  <a:cubicBezTo>
                    <a:pt x="371859" y="686987"/>
                    <a:pt x="371859" y="725162"/>
                    <a:pt x="384805" y="748339"/>
                  </a:cubicBezTo>
                  <a:cubicBezTo>
                    <a:pt x="384805" y="748339"/>
                    <a:pt x="384805" y="748339"/>
                    <a:pt x="575578" y="1078962"/>
                  </a:cubicBezTo>
                  <a:cubicBezTo>
                    <a:pt x="589204" y="1102140"/>
                    <a:pt x="622590" y="1121227"/>
                    <a:pt x="649162" y="1121227"/>
                  </a:cubicBezTo>
                  <a:lnTo>
                    <a:pt x="791928" y="1121227"/>
                  </a:lnTo>
                  <a:lnTo>
                    <a:pt x="1030708" y="1121227"/>
                  </a:lnTo>
                  <a:lnTo>
                    <a:pt x="1127393" y="1121227"/>
                  </a:lnTo>
                  <a:lnTo>
                    <a:pt x="1173474" y="1121227"/>
                  </a:lnTo>
                  <a:lnTo>
                    <a:pt x="1285311" y="1121227"/>
                  </a:lnTo>
                  <a:lnTo>
                    <a:pt x="1508939" y="1121227"/>
                  </a:lnTo>
                  <a:lnTo>
                    <a:pt x="1573863" y="1121227"/>
                  </a:lnTo>
                  <a:lnTo>
                    <a:pt x="1666857" y="1121227"/>
                  </a:lnTo>
                  <a:lnTo>
                    <a:pt x="1933591" y="1121227"/>
                  </a:lnTo>
                  <a:lnTo>
                    <a:pt x="1955409" y="1121227"/>
                  </a:lnTo>
                  <a:lnTo>
                    <a:pt x="2315137" y="1121227"/>
                  </a:lnTo>
                  <a:lnTo>
                    <a:pt x="2319556" y="1119915"/>
                  </a:lnTo>
                  <a:lnTo>
                    <a:pt x="2323948" y="1121227"/>
                  </a:lnTo>
                  <a:lnTo>
                    <a:pt x="2705494" y="1121227"/>
                  </a:lnTo>
                  <a:lnTo>
                    <a:pt x="2709913" y="1119915"/>
                  </a:lnTo>
                  <a:lnTo>
                    <a:pt x="2714305" y="1121227"/>
                  </a:lnTo>
                  <a:lnTo>
                    <a:pt x="2913583" y="1121227"/>
                  </a:lnTo>
                  <a:lnTo>
                    <a:pt x="3095851" y="1121227"/>
                  </a:lnTo>
                  <a:lnTo>
                    <a:pt x="3112861" y="1121227"/>
                  </a:lnTo>
                  <a:lnTo>
                    <a:pt x="3295129" y="1121227"/>
                  </a:lnTo>
                  <a:close/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rgbClr val="E87071"/>
            </a:solidFill>
            <a:ln w="19050">
              <a:noFill/>
            </a:ln>
            <a:effectLst>
              <a:innerShdw blurRad="101600" dist="635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10800000">
              <a:off x="1054646" y="4533167"/>
              <a:ext cx="3147691" cy="1074074"/>
            </a:xfrm>
            <a:custGeom>
              <a:avLst/>
              <a:gdLst>
                <a:gd name="connsiteX0" fmla="*/ 3671470 w 4138458"/>
                <a:gd name="connsiteY0" fmla="*/ 1412149 h 1412149"/>
                <a:gd name="connsiteX1" fmla="*/ 3163470 w 4138458"/>
                <a:gd name="connsiteY1" fmla="*/ 1412149 h 1412149"/>
                <a:gd name="connsiteX2" fmla="*/ 3022552 w 4138458"/>
                <a:gd name="connsiteY2" fmla="*/ 1412149 h 1412149"/>
                <a:gd name="connsiteX3" fmla="*/ 2554799 w 4138458"/>
                <a:gd name="connsiteY3" fmla="*/ 1412149 h 1412149"/>
                <a:gd name="connsiteX4" fmla="*/ 2514552 w 4138458"/>
                <a:gd name="connsiteY4" fmla="*/ 1412149 h 1412149"/>
                <a:gd name="connsiteX5" fmla="*/ 2266137 w 4138458"/>
                <a:gd name="connsiteY5" fmla="*/ 1412149 h 1412149"/>
                <a:gd name="connsiteX6" fmla="*/ 1905881 w 4138458"/>
                <a:gd name="connsiteY6" fmla="*/ 1412149 h 1412149"/>
                <a:gd name="connsiteX7" fmla="*/ 1809866 w 4138458"/>
                <a:gd name="connsiteY7" fmla="*/ 1412149 h 1412149"/>
                <a:gd name="connsiteX8" fmla="*/ 1617219 w 4138458"/>
                <a:gd name="connsiteY8" fmla="*/ 1412149 h 1412149"/>
                <a:gd name="connsiteX9" fmla="*/ 1489857 w 4138458"/>
                <a:gd name="connsiteY9" fmla="*/ 1412149 h 1412149"/>
                <a:gd name="connsiteX10" fmla="*/ 1301866 w 4138458"/>
                <a:gd name="connsiteY10" fmla="*/ 1412149 h 1412149"/>
                <a:gd name="connsiteX11" fmla="*/ 1160948 w 4138458"/>
                <a:gd name="connsiteY11" fmla="*/ 1412149 h 1412149"/>
                <a:gd name="connsiteX12" fmla="*/ 1115038 w 4138458"/>
                <a:gd name="connsiteY12" fmla="*/ 1412149 h 1412149"/>
                <a:gd name="connsiteX13" fmla="*/ 840939 w 4138458"/>
                <a:gd name="connsiteY13" fmla="*/ 1412149 h 1412149"/>
                <a:gd name="connsiteX14" fmla="*/ 652948 w 4138458"/>
                <a:gd name="connsiteY14" fmla="*/ 1412149 h 1412149"/>
                <a:gd name="connsiteX15" fmla="*/ 466120 w 4138458"/>
                <a:gd name="connsiteY15" fmla="*/ 1412149 h 1412149"/>
                <a:gd name="connsiteX16" fmla="*/ 340972 w 4138458"/>
                <a:gd name="connsiteY16" fmla="*/ 1340266 h 1412149"/>
                <a:gd name="connsiteX17" fmla="*/ 16513 w 4138458"/>
                <a:gd name="connsiteY17" fmla="*/ 777957 h 1412149"/>
                <a:gd name="connsiteX18" fmla="*/ 16513 w 4138458"/>
                <a:gd name="connsiteY18" fmla="*/ 634192 h 1412149"/>
                <a:gd name="connsiteX19" fmla="*/ 340972 w 4138458"/>
                <a:gd name="connsiteY19" fmla="*/ 71883 h 1412149"/>
                <a:gd name="connsiteX20" fmla="*/ 466120 w 4138458"/>
                <a:gd name="connsiteY20" fmla="*/ 0 h 1412149"/>
                <a:gd name="connsiteX21" fmla="*/ 652948 w 4138458"/>
                <a:gd name="connsiteY21" fmla="*/ 0 h 1412149"/>
                <a:gd name="connsiteX22" fmla="*/ 680314 w 4138458"/>
                <a:gd name="connsiteY22" fmla="*/ 0 h 1412149"/>
                <a:gd name="connsiteX23" fmla="*/ 840939 w 4138458"/>
                <a:gd name="connsiteY23" fmla="*/ 0 h 1412149"/>
                <a:gd name="connsiteX24" fmla="*/ 841276 w 4138458"/>
                <a:gd name="connsiteY24" fmla="*/ 0 h 1412149"/>
                <a:gd name="connsiteX25" fmla="*/ 867142 w 4138458"/>
                <a:gd name="connsiteY25" fmla="*/ 0 h 1412149"/>
                <a:gd name="connsiteX26" fmla="*/ 956611 w 4138458"/>
                <a:gd name="connsiteY26" fmla="*/ 0 h 1412149"/>
                <a:gd name="connsiteX27" fmla="*/ 1028104 w 4138458"/>
                <a:gd name="connsiteY27" fmla="*/ 0 h 1412149"/>
                <a:gd name="connsiteX28" fmla="*/ 1033923 w 4138458"/>
                <a:gd name="connsiteY28" fmla="*/ 0 h 1412149"/>
                <a:gd name="connsiteX29" fmla="*/ 1055133 w 4138458"/>
                <a:gd name="connsiteY29" fmla="*/ 0 h 1412149"/>
                <a:gd name="connsiteX30" fmla="*/ 1080817 w 4138458"/>
                <a:gd name="connsiteY30" fmla="*/ 0 h 1412149"/>
                <a:gd name="connsiteX31" fmla="*/ 1115038 w 4138458"/>
                <a:gd name="connsiteY31" fmla="*/ 0 h 1412149"/>
                <a:gd name="connsiteX32" fmla="*/ 1143439 w 4138458"/>
                <a:gd name="connsiteY32" fmla="*/ 0 h 1412149"/>
                <a:gd name="connsiteX33" fmla="*/ 1160948 w 4138458"/>
                <a:gd name="connsiteY33" fmla="*/ 0 h 1412149"/>
                <a:gd name="connsiteX34" fmla="*/ 1216095 w 4138458"/>
                <a:gd name="connsiteY34" fmla="*/ 0 h 1412149"/>
                <a:gd name="connsiteX35" fmla="*/ 1220751 w 4138458"/>
                <a:gd name="connsiteY35" fmla="*/ 0 h 1412149"/>
                <a:gd name="connsiteX36" fmla="*/ 1267645 w 4138458"/>
                <a:gd name="connsiteY36" fmla="*/ 0 h 1412149"/>
                <a:gd name="connsiteX37" fmla="*/ 1291726 w 4138458"/>
                <a:gd name="connsiteY37" fmla="*/ 0 h 1412149"/>
                <a:gd name="connsiteX38" fmla="*/ 1301866 w 4138458"/>
                <a:gd name="connsiteY38" fmla="*/ 0 h 1412149"/>
                <a:gd name="connsiteX39" fmla="*/ 1331430 w 4138458"/>
                <a:gd name="connsiteY39" fmla="*/ 0 h 1412149"/>
                <a:gd name="connsiteX40" fmla="*/ 1375142 w 4138458"/>
                <a:gd name="connsiteY40" fmla="*/ 0 h 1412149"/>
                <a:gd name="connsiteX41" fmla="*/ 1408742 w 4138458"/>
                <a:gd name="connsiteY41" fmla="*/ 0 h 1412149"/>
                <a:gd name="connsiteX42" fmla="*/ 1455636 w 4138458"/>
                <a:gd name="connsiteY42" fmla="*/ 0 h 1412149"/>
                <a:gd name="connsiteX43" fmla="*/ 1479717 w 4138458"/>
                <a:gd name="connsiteY43" fmla="*/ 0 h 1412149"/>
                <a:gd name="connsiteX44" fmla="*/ 1489857 w 4138458"/>
                <a:gd name="connsiteY44" fmla="*/ 0 h 1412149"/>
                <a:gd name="connsiteX45" fmla="*/ 1536104 w 4138458"/>
                <a:gd name="connsiteY45" fmla="*/ 0 h 1412149"/>
                <a:gd name="connsiteX46" fmla="*/ 1617219 w 4138458"/>
                <a:gd name="connsiteY46" fmla="*/ 0 h 1412149"/>
                <a:gd name="connsiteX47" fmla="*/ 1651439 w 4138458"/>
                <a:gd name="connsiteY47" fmla="*/ 0 h 1412149"/>
                <a:gd name="connsiteX48" fmla="*/ 1728751 w 4138458"/>
                <a:gd name="connsiteY48" fmla="*/ 0 h 1412149"/>
                <a:gd name="connsiteX49" fmla="*/ 1775645 w 4138458"/>
                <a:gd name="connsiteY49" fmla="*/ 0 h 1412149"/>
                <a:gd name="connsiteX50" fmla="*/ 1799726 w 4138458"/>
                <a:gd name="connsiteY50" fmla="*/ 0 h 1412149"/>
                <a:gd name="connsiteX51" fmla="*/ 1809866 w 4138458"/>
                <a:gd name="connsiteY51" fmla="*/ 0 h 1412149"/>
                <a:gd name="connsiteX52" fmla="*/ 1831413 w 4138458"/>
                <a:gd name="connsiteY52" fmla="*/ 0 h 1412149"/>
                <a:gd name="connsiteX53" fmla="*/ 1905881 w 4138458"/>
                <a:gd name="connsiteY53" fmla="*/ 0 h 1412149"/>
                <a:gd name="connsiteX54" fmla="*/ 1992375 w 4138458"/>
                <a:gd name="connsiteY54" fmla="*/ 0 h 1412149"/>
                <a:gd name="connsiteX55" fmla="*/ 2107709 w 4138458"/>
                <a:gd name="connsiteY55" fmla="*/ 0 h 1412149"/>
                <a:gd name="connsiteX56" fmla="*/ 2120075 w 4138458"/>
                <a:gd name="connsiteY56" fmla="*/ 0 h 1412149"/>
                <a:gd name="connsiteX57" fmla="*/ 2185022 w 4138458"/>
                <a:gd name="connsiteY57" fmla="*/ 0 h 1412149"/>
                <a:gd name="connsiteX58" fmla="*/ 2231916 w 4138458"/>
                <a:gd name="connsiteY58" fmla="*/ 0 h 1412149"/>
                <a:gd name="connsiteX59" fmla="*/ 2255997 w 4138458"/>
                <a:gd name="connsiteY59" fmla="*/ 0 h 1412149"/>
                <a:gd name="connsiteX60" fmla="*/ 2266137 w 4138458"/>
                <a:gd name="connsiteY60" fmla="*/ 0 h 1412149"/>
                <a:gd name="connsiteX61" fmla="*/ 2281036 w 4138458"/>
                <a:gd name="connsiteY61" fmla="*/ 0 h 1412149"/>
                <a:gd name="connsiteX62" fmla="*/ 2473684 w 4138458"/>
                <a:gd name="connsiteY62" fmla="*/ 0 h 1412149"/>
                <a:gd name="connsiteX63" fmla="*/ 2514552 w 4138458"/>
                <a:gd name="connsiteY63" fmla="*/ 0 h 1412149"/>
                <a:gd name="connsiteX64" fmla="*/ 2520578 w 4138458"/>
                <a:gd name="connsiteY64" fmla="*/ 0 h 1412149"/>
                <a:gd name="connsiteX65" fmla="*/ 2544659 w 4138458"/>
                <a:gd name="connsiteY65" fmla="*/ 0 h 1412149"/>
                <a:gd name="connsiteX66" fmla="*/ 2554799 w 4138458"/>
                <a:gd name="connsiteY66" fmla="*/ 0 h 1412149"/>
                <a:gd name="connsiteX67" fmla="*/ 2680485 w 4138458"/>
                <a:gd name="connsiteY67" fmla="*/ 0 h 1412149"/>
                <a:gd name="connsiteX68" fmla="*/ 3005042 w 4138458"/>
                <a:gd name="connsiteY68" fmla="*/ 0 h 1412149"/>
                <a:gd name="connsiteX69" fmla="*/ 3022552 w 4138458"/>
                <a:gd name="connsiteY69" fmla="*/ 0 h 1412149"/>
                <a:gd name="connsiteX70" fmla="*/ 3082355 w 4138458"/>
                <a:gd name="connsiteY70" fmla="*/ 0 h 1412149"/>
                <a:gd name="connsiteX71" fmla="*/ 3129249 w 4138458"/>
                <a:gd name="connsiteY71" fmla="*/ 0 h 1412149"/>
                <a:gd name="connsiteX72" fmla="*/ 3153330 w 4138458"/>
                <a:gd name="connsiteY72" fmla="*/ 0 h 1412149"/>
                <a:gd name="connsiteX73" fmla="*/ 3163470 w 4138458"/>
                <a:gd name="connsiteY73" fmla="*/ 0 h 1412149"/>
                <a:gd name="connsiteX74" fmla="*/ 3236746 w 4138458"/>
                <a:gd name="connsiteY74" fmla="*/ 0 h 1412149"/>
                <a:gd name="connsiteX75" fmla="*/ 3671470 w 4138458"/>
                <a:gd name="connsiteY75" fmla="*/ 0 h 1412149"/>
                <a:gd name="connsiteX76" fmla="*/ 3796617 w 4138458"/>
                <a:gd name="connsiteY76" fmla="*/ 71883 h 1412149"/>
                <a:gd name="connsiteX77" fmla="*/ 4121076 w 4138458"/>
                <a:gd name="connsiteY77" fmla="*/ 634192 h 1412149"/>
                <a:gd name="connsiteX78" fmla="*/ 4121076 w 4138458"/>
                <a:gd name="connsiteY78" fmla="*/ 777957 h 1412149"/>
                <a:gd name="connsiteX79" fmla="*/ 3796617 w 4138458"/>
                <a:gd name="connsiteY79" fmla="*/ 1340266 h 1412149"/>
                <a:gd name="connsiteX80" fmla="*/ 3671470 w 4138458"/>
                <a:gd name="connsiteY80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4138458" h="1412149"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rgbClr val="FFB850">
                <a:alpha val="0"/>
              </a:srgbClr>
            </a:solidFill>
            <a:ln w="38100">
              <a:gradFill flip="none" rotWithShape="1">
                <a:gsLst>
                  <a:gs pos="0">
                    <a:srgbClr val="F9F9F9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4" name="任意多边形 13"/>
            <p:cNvSpPr>
              <a:spLocks/>
            </p:cNvSpPr>
            <p:nvPr/>
          </p:nvSpPr>
          <p:spPr bwMode="auto">
            <a:xfrm rot="10800000">
              <a:off x="1337803" y="4754441"/>
              <a:ext cx="2581375" cy="631527"/>
            </a:xfrm>
            <a:custGeom>
              <a:avLst/>
              <a:gdLst>
                <a:gd name="connsiteX0" fmla="*/ 3119312 w 3393888"/>
                <a:gd name="connsiteY0" fmla="*/ 830306 h 830306"/>
                <a:gd name="connsiteX1" fmla="*/ 2920034 w 3393888"/>
                <a:gd name="connsiteY1" fmla="*/ 830306 h 830306"/>
                <a:gd name="connsiteX2" fmla="*/ 2737766 w 3393888"/>
                <a:gd name="connsiteY2" fmla="*/ 830306 h 830306"/>
                <a:gd name="connsiteX3" fmla="*/ 2720756 w 3393888"/>
                <a:gd name="connsiteY3" fmla="*/ 830306 h 830306"/>
                <a:gd name="connsiteX4" fmla="*/ 2538488 w 3393888"/>
                <a:gd name="connsiteY4" fmla="*/ 830306 h 830306"/>
                <a:gd name="connsiteX5" fmla="*/ 2339210 w 3393888"/>
                <a:gd name="connsiteY5" fmla="*/ 830306 h 830306"/>
                <a:gd name="connsiteX6" fmla="*/ 2334818 w 3393888"/>
                <a:gd name="connsiteY6" fmla="*/ 828994 h 830306"/>
                <a:gd name="connsiteX7" fmla="*/ 2330399 w 3393888"/>
                <a:gd name="connsiteY7" fmla="*/ 830306 h 830306"/>
                <a:gd name="connsiteX8" fmla="*/ 1948853 w 3393888"/>
                <a:gd name="connsiteY8" fmla="*/ 830306 h 830306"/>
                <a:gd name="connsiteX9" fmla="*/ 1944461 w 3393888"/>
                <a:gd name="connsiteY9" fmla="*/ 828994 h 830306"/>
                <a:gd name="connsiteX10" fmla="*/ 1940042 w 3393888"/>
                <a:gd name="connsiteY10" fmla="*/ 830306 h 830306"/>
                <a:gd name="connsiteX11" fmla="*/ 1580314 w 3393888"/>
                <a:gd name="connsiteY11" fmla="*/ 830306 h 830306"/>
                <a:gd name="connsiteX12" fmla="*/ 1558496 w 3393888"/>
                <a:gd name="connsiteY12" fmla="*/ 830306 h 830306"/>
                <a:gd name="connsiteX13" fmla="*/ 1291762 w 3393888"/>
                <a:gd name="connsiteY13" fmla="*/ 830306 h 830306"/>
                <a:gd name="connsiteX14" fmla="*/ 1198768 w 3393888"/>
                <a:gd name="connsiteY14" fmla="*/ 830306 h 830306"/>
                <a:gd name="connsiteX15" fmla="*/ 1133844 w 3393888"/>
                <a:gd name="connsiteY15" fmla="*/ 830306 h 830306"/>
                <a:gd name="connsiteX16" fmla="*/ 910216 w 3393888"/>
                <a:gd name="connsiteY16" fmla="*/ 830306 h 830306"/>
                <a:gd name="connsiteX17" fmla="*/ 798379 w 3393888"/>
                <a:gd name="connsiteY17" fmla="*/ 830306 h 830306"/>
                <a:gd name="connsiteX18" fmla="*/ 752298 w 3393888"/>
                <a:gd name="connsiteY18" fmla="*/ 830306 h 830306"/>
                <a:gd name="connsiteX19" fmla="*/ 655613 w 3393888"/>
                <a:gd name="connsiteY19" fmla="*/ 830306 h 830306"/>
                <a:gd name="connsiteX20" fmla="*/ 416833 w 3393888"/>
                <a:gd name="connsiteY20" fmla="*/ 830306 h 830306"/>
                <a:gd name="connsiteX21" fmla="*/ 274067 w 3393888"/>
                <a:gd name="connsiteY21" fmla="*/ 830306 h 830306"/>
                <a:gd name="connsiteX22" fmla="*/ 200483 w 3393888"/>
                <a:gd name="connsiteY22" fmla="*/ 788041 h 830306"/>
                <a:gd name="connsiteX23" fmla="*/ 9710 w 3393888"/>
                <a:gd name="connsiteY23" fmla="*/ 457418 h 830306"/>
                <a:gd name="connsiteX24" fmla="*/ 9710 w 3393888"/>
                <a:gd name="connsiteY24" fmla="*/ 372888 h 830306"/>
                <a:gd name="connsiteX25" fmla="*/ 200483 w 3393888"/>
                <a:gd name="connsiteY25" fmla="*/ 42265 h 830306"/>
                <a:gd name="connsiteX26" fmla="*/ 274067 w 3393888"/>
                <a:gd name="connsiteY26" fmla="*/ 0 h 830306"/>
                <a:gd name="connsiteX27" fmla="*/ 400007 w 3393888"/>
                <a:gd name="connsiteY27" fmla="*/ 0 h 830306"/>
                <a:gd name="connsiteX28" fmla="*/ 416833 w 3393888"/>
                <a:gd name="connsiteY28" fmla="*/ 0 h 830306"/>
                <a:gd name="connsiteX29" fmla="*/ 494648 w 3393888"/>
                <a:gd name="connsiteY29" fmla="*/ 0 h 830306"/>
                <a:gd name="connsiteX30" fmla="*/ 542773 w 3393888"/>
                <a:gd name="connsiteY30" fmla="*/ 0 h 830306"/>
                <a:gd name="connsiteX31" fmla="*/ 607920 w 3393888"/>
                <a:gd name="connsiteY31" fmla="*/ 0 h 830306"/>
                <a:gd name="connsiteX32" fmla="*/ 637414 w 3393888"/>
                <a:gd name="connsiteY32" fmla="*/ 0 h 830306"/>
                <a:gd name="connsiteX33" fmla="*/ 649651 w 3393888"/>
                <a:gd name="connsiteY33" fmla="*/ 0 h 830306"/>
                <a:gd name="connsiteX34" fmla="*/ 655613 w 3393888"/>
                <a:gd name="connsiteY34" fmla="*/ 0 h 830306"/>
                <a:gd name="connsiteX35" fmla="*/ 750685 w 3393888"/>
                <a:gd name="connsiteY35" fmla="*/ 0 h 830306"/>
                <a:gd name="connsiteX36" fmla="*/ 752298 w 3393888"/>
                <a:gd name="connsiteY36" fmla="*/ 0 h 830306"/>
                <a:gd name="connsiteX37" fmla="*/ 792417 w 3393888"/>
                <a:gd name="connsiteY37" fmla="*/ 0 h 830306"/>
                <a:gd name="connsiteX38" fmla="*/ 798379 w 3393888"/>
                <a:gd name="connsiteY38" fmla="*/ 0 h 830306"/>
                <a:gd name="connsiteX39" fmla="*/ 878238 w 3393888"/>
                <a:gd name="connsiteY39" fmla="*/ 0 h 830306"/>
                <a:gd name="connsiteX40" fmla="*/ 910216 w 3393888"/>
                <a:gd name="connsiteY40" fmla="*/ 0 h 830306"/>
                <a:gd name="connsiteX41" fmla="*/ 972879 w 3393888"/>
                <a:gd name="connsiteY41" fmla="*/ 0 h 830306"/>
                <a:gd name="connsiteX42" fmla="*/ 1036156 w 3393888"/>
                <a:gd name="connsiteY42" fmla="*/ 0 h 830306"/>
                <a:gd name="connsiteX43" fmla="*/ 1086151 w 3393888"/>
                <a:gd name="connsiteY43" fmla="*/ 0 h 830306"/>
                <a:gd name="connsiteX44" fmla="*/ 1127882 w 3393888"/>
                <a:gd name="connsiteY44" fmla="*/ 0 h 830306"/>
                <a:gd name="connsiteX45" fmla="*/ 1130797 w 3393888"/>
                <a:gd name="connsiteY45" fmla="*/ 0 h 830306"/>
                <a:gd name="connsiteX46" fmla="*/ 1133844 w 3393888"/>
                <a:gd name="connsiteY46" fmla="*/ 0 h 830306"/>
                <a:gd name="connsiteX47" fmla="*/ 1198768 w 3393888"/>
                <a:gd name="connsiteY47" fmla="*/ 0 h 830306"/>
                <a:gd name="connsiteX48" fmla="*/ 1244068 w 3393888"/>
                <a:gd name="connsiteY48" fmla="*/ 0 h 830306"/>
                <a:gd name="connsiteX49" fmla="*/ 1285800 w 3393888"/>
                <a:gd name="connsiteY49" fmla="*/ 0 h 830306"/>
                <a:gd name="connsiteX50" fmla="*/ 1291762 w 3393888"/>
                <a:gd name="connsiteY50" fmla="*/ 0 h 830306"/>
                <a:gd name="connsiteX51" fmla="*/ 1324708 w 3393888"/>
                <a:gd name="connsiteY51" fmla="*/ 0 h 830306"/>
                <a:gd name="connsiteX52" fmla="*/ 1532621 w 3393888"/>
                <a:gd name="connsiteY52" fmla="*/ 0 h 830306"/>
                <a:gd name="connsiteX53" fmla="*/ 1558496 w 3393888"/>
                <a:gd name="connsiteY53" fmla="*/ 0 h 830306"/>
                <a:gd name="connsiteX54" fmla="*/ 1574352 w 3393888"/>
                <a:gd name="connsiteY54" fmla="*/ 0 h 830306"/>
                <a:gd name="connsiteX55" fmla="*/ 1580314 w 3393888"/>
                <a:gd name="connsiteY55" fmla="*/ 0 h 830306"/>
                <a:gd name="connsiteX56" fmla="*/ 1684436 w 3393888"/>
                <a:gd name="connsiteY56" fmla="*/ 0 h 830306"/>
                <a:gd name="connsiteX57" fmla="*/ 1940042 w 3393888"/>
                <a:gd name="connsiteY57" fmla="*/ 0 h 830306"/>
                <a:gd name="connsiteX58" fmla="*/ 1944461 w 3393888"/>
                <a:gd name="connsiteY58" fmla="*/ 1312 h 830306"/>
                <a:gd name="connsiteX59" fmla="*/ 1948853 w 3393888"/>
                <a:gd name="connsiteY59" fmla="*/ 0 h 830306"/>
                <a:gd name="connsiteX60" fmla="*/ 2330399 w 3393888"/>
                <a:gd name="connsiteY60" fmla="*/ 0 h 830306"/>
                <a:gd name="connsiteX61" fmla="*/ 2334818 w 3393888"/>
                <a:gd name="connsiteY61" fmla="*/ 1312 h 830306"/>
                <a:gd name="connsiteX62" fmla="*/ 2339210 w 3393888"/>
                <a:gd name="connsiteY62" fmla="*/ 0 h 830306"/>
                <a:gd name="connsiteX63" fmla="*/ 2465150 w 3393888"/>
                <a:gd name="connsiteY63" fmla="*/ 0 h 830306"/>
                <a:gd name="connsiteX64" fmla="*/ 2538488 w 3393888"/>
                <a:gd name="connsiteY64" fmla="*/ 0 h 830306"/>
                <a:gd name="connsiteX65" fmla="*/ 2559791 w 3393888"/>
                <a:gd name="connsiteY65" fmla="*/ 0 h 830306"/>
                <a:gd name="connsiteX66" fmla="*/ 2664428 w 3393888"/>
                <a:gd name="connsiteY66" fmla="*/ 0 h 830306"/>
                <a:gd name="connsiteX67" fmla="*/ 2673062 w 3393888"/>
                <a:gd name="connsiteY67" fmla="*/ 0 h 830306"/>
                <a:gd name="connsiteX68" fmla="*/ 2714794 w 3393888"/>
                <a:gd name="connsiteY68" fmla="*/ 0 h 830306"/>
                <a:gd name="connsiteX69" fmla="*/ 2720756 w 3393888"/>
                <a:gd name="connsiteY69" fmla="*/ 0 h 830306"/>
                <a:gd name="connsiteX70" fmla="*/ 2737766 w 3393888"/>
                <a:gd name="connsiteY70" fmla="*/ 0 h 830306"/>
                <a:gd name="connsiteX71" fmla="*/ 2759069 w 3393888"/>
                <a:gd name="connsiteY71" fmla="*/ 0 h 830306"/>
                <a:gd name="connsiteX72" fmla="*/ 2863706 w 3393888"/>
                <a:gd name="connsiteY72" fmla="*/ 0 h 830306"/>
                <a:gd name="connsiteX73" fmla="*/ 2872340 w 3393888"/>
                <a:gd name="connsiteY73" fmla="*/ 0 h 830306"/>
                <a:gd name="connsiteX74" fmla="*/ 2914072 w 3393888"/>
                <a:gd name="connsiteY74" fmla="*/ 0 h 830306"/>
                <a:gd name="connsiteX75" fmla="*/ 2920034 w 3393888"/>
                <a:gd name="connsiteY75" fmla="*/ 0 h 830306"/>
                <a:gd name="connsiteX76" fmla="*/ 2958347 w 3393888"/>
                <a:gd name="connsiteY76" fmla="*/ 0 h 830306"/>
                <a:gd name="connsiteX77" fmla="*/ 3119312 w 3393888"/>
                <a:gd name="connsiteY77" fmla="*/ 0 h 830306"/>
                <a:gd name="connsiteX78" fmla="*/ 3192896 w 3393888"/>
                <a:gd name="connsiteY78" fmla="*/ 42265 h 830306"/>
                <a:gd name="connsiteX79" fmla="*/ 3383669 w 3393888"/>
                <a:gd name="connsiteY79" fmla="*/ 372888 h 830306"/>
                <a:gd name="connsiteX80" fmla="*/ 3383669 w 3393888"/>
                <a:gd name="connsiteY80" fmla="*/ 457418 h 830306"/>
                <a:gd name="connsiteX81" fmla="*/ 3192896 w 3393888"/>
                <a:gd name="connsiteY81" fmla="*/ 788041 h 830306"/>
                <a:gd name="connsiteX82" fmla="*/ 3119312 w 3393888"/>
                <a:gd name="connsiteY82" fmla="*/ 830306 h 83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393888" h="830306">
                  <a:moveTo>
                    <a:pt x="3119312" y="830306"/>
                  </a:moveTo>
                  <a:lnTo>
                    <a:pt x="2920034" y="830306"/>
                  </a:lnTo>
                  <a:lnTo>
                    <a:pt x="2737766" y="830306"/>
                  </a:lnTo>
                  <a:lnTo>
                    <a:pt x="2720756" y="830306"/>
                  </a:lnTo>
                  <a:lnTo>
                    <a:pt x="2538488" y="830306"/>
                  </a:lnTo>
                  <a:lnTo>
                    <a:pt x="2339210" y="830306"/>
                  </a:lnTo>
                  <a:lnTo>
                    <a:pt x="2334818" y="828994"/>
                  </a:lnTo>
                  <a:lnTo>
                    <a:pt x="2330399" y="830306"/>
                  </a:lnTo>
                  <a:lnTo>
                    <a:pt x="1948853" y="830306"/>
                  </a:lnTo>
                  <a:lnTo>
                    <a:pt x="1944461" y="828994"/>
                  </a:lnTo>
                  <a:lnTo>
                    <a:pt x="1940042" y="830306"/>
                  </a:lnTo>
                  <a:lnTo>
                    <a:pt x="1580314" y="830306"/>
                  </a:lnTo>
                  <a:lnTo>
                    <a:pt x="1558496" y="830306"/>
                  </a:lnTo>
                  <a:lnTo>
                    <a:pt x="1291762" y="830306"/>
                  </a:lnTo>
                  <a:lnTo>
                    <a:pt x="1198768" y="830306"/>
                  </a:lnTo>
                  <a:lnTo>
                    <a:pt x="1133844" y="830306"/>
                  </a:lnTo>
                  <a:lnTo>
                    <a:pt x="910216" y="830306"/>
                  </a:lnTo>
                  <a:lnTo>
                    <a:pt x="798379" y="830306"/>
                  </a:lnTo>
                  <a:lnTo>
                    <a:pt x="752298" y="830306"/>
                  </a:lnTo>
                  <a:lnTo>
                    <a:pt x="655613" y="830306"/>
                  </a:lnTo>
                  <a:lnTo>
                    <a:pt x="416833" y="830306"/>
                  </a:lnTo>
                  <a:lnTo>
                    <a:pt x="274067" y="830306"/>
                  </a:lnTo>
                  <a:cubicBezTo>
                    <a:pt x="247495" y="830306"/>
                    <a:pt x="214109" y="811219"/>
                    <a:pt x="200483" y="788041"/>
                  </a:cubicBezTo>
                  <a:cubicBezTo>
                    <a:pt x="9710" y="457418"/>
                    <a:pt x="9710" y="457418"/>
                    <a:pt x="9710" y="457418"/>
                  </a:cubicBezTo>
                  <a:cubicBezTo>
                    <a:pt x="-3236" y="434241"/>
                    <a:pt x="-3236" y="396066"/>
                    <a:pt x="9710" y="372888"/>
                  </a:cubicBezTo>
                  <a:cubicBezTo>
                    <a:pt x="200483" y="42265"/>
                    <a:pt x="200483" y="42265"/>
                    <a:pt x="200483" y="42265"/>
                  </a:cubicBezTo>
                  <a:cubicBezTo>
                    <a:pt x="214109" y="19088"/>
                    <a:pt x="247495" y="0"/>
                    <a:pt x="274067" y="0"/>
                  </a:cubicBezTo>
                  <a:cubicBezTo>
                    <a:pt x="321760" y="0"/>
                    <a:pt x="363492" y="0"/>
                    <a:pt x="400007" y="0"/>
                  </a:cubicBezTo>
                  <a:lnTo>
                    <a:pt x="416833" y="0"/>
                  </a:lnTo>
                  <a:lnTo>
                    <a:pt x="494648" y="0"/>
                  </a:lnTo>
                  <a:lnTo>
                    <a:pt x="542773" y="0"/>
                  </a:lnTo>
                  <a:lnTo>
                    <a:pt x="607920" y="0"/>
                  </a:lnTo>
                  <a:lnTo>
                    <a:pt x="637414" y="0"/>
                  </a:lnTo>
                  <a:lnTo>
                    <a:pt x="649651" y="0"/>
                  </a:lnTo>
                  <a:cubicBezTo>
                    <a:pt x="655613" y="0"/>
                    <a:pt x="655613" y="0"/>
                    <a:pt x="655613" y="0"/>
                  </a:cubicBezTo>
                  <a:lnTo>
                    <a:pt x="750685" y="0"/>
                  </a:lnTo>
                  <a:lnTo>
                    <a:pt x="752298" y="0"/>
                  </a:lnTo>
                  <a:lnTo>
                    <a:pt x="792417" y="0"/>
                  </a:lnTo>
                  <a:lnTo>
                    <a:pt x="798379" y="0"/>
                  </a:lnTo>
                  <a:lnTo>
                    <a:pt x="878238" y="0"/>
                  </a:lnTo>
                  <a:lnTo>
                    <a:pt x="910216" y="0"/>
                  </a:lnTo>
                  <a:lnTo>
                    <a:pt x="972879" y="0"/>
                  </a:lnTo>
                  <a:lnTo>
                    <a:pt x="1036156" y="0"/>
                  </a:lnTo>
                  <a:lnTo>
                    <a:pt x="1086151" y="0"/>
                  </a:lnTo>
                  <a:lnTo>
                    <a:pt x="1127882" y="0"/>
                  </a:lnTo>
                  <a:lnTo>
                    <a:pt x="1130797" y="0"/>
                  </a:lnTo>
                  <a:lnTo>
                    <a:pt x="1133844" y="0"/>
                  </a:lnTo>
                  <a:lnTo>
                    <a:pt x="1198768" y="0"/>
                  </a:lnTo>
                  <a:lnTo>
                    <a:pt x="1244068" y="0"/>
                  </a:lnTo>
                  <a:lnTo>
                    <a:pt x="1285800" y="0"/>
                  </a:lnTo>
                  <a:lnTo>
                    <a:pt x="1291762" y="0"/>
                  </a:lnTo>
                  <a:lnTo>
                    <a:pt x="1324708" y="0"/>
                  </a:lnTo>
                  <a:cubicBezTo>
                    <a:pt x="1434253" y="0"/>
                    <a:pt x="1496851" y="0"/>
                    <a:pt x="1532621" y="0"/>
                  </a:cubicBezTo>
                  <a:lnTo>
                    <a:pt x="1558496" y="0"/>
                  </a:lnTo>
                  <a:lnTo>
                    <a:pt x="1574352" y="0"/>
                  </a:lnTo>
                  <a:lnTo>
                    <a:pt x="1580314" y="0"/>
                  </a:lnTo>
                  <a:lnTo>
                    <a:pt x="1684436" y="0"/>
                  </a:lnTo>
                  <a:cubicBezTo>
                    <a:pt x="1940042" y="0"/>
                    <a:pt x="1940042" y="0"/>
                    <a:pt x="1940042" y="0"/>
                  </a:cubicBezTo>
                  <a:lnTo>
                    <a:pt x="1944461" y="1312"/>
                  </a:lnTo>
                  <a:lnTo>
                    <a:pt x="1948853" y="0"/>
                  </a:lnTo>
                  <a:cubicBezTo>
                    <a:pt x="2330399" y="0"/>
                    <a:pt x="2330399" y="0"/>
                    <a:pt x="2330399" y="0"/>
                  </a:cubicBezTo>
                  <a:lnTo>
                    <a:pt x="2334818" y="1312"/>
                  </a:lnTo>
                  <a:lnTo>
                    <a:pt x="2339210" y="0"/>
                  </a:lnTo>
                  <a:cubicBezTo>
                    <a:pt x="2386903" y="0"/>
                    <a:pt x="2428635" y="0"/>
                    <a:pt x="2465150" y="0"/>
                  </a:cubicBezTo>
                  <a:lnTo>
                    <a:pt x="2538488" y="0"/>
                  </a:lnTo>
                  <a:lnTo>
                    <a:pt x="2559791" y="0"/>
                  </a:lnTo>
                  <a:lnTo>
                    <a:pt x="2664428" y="0"/>
                  </a:lnTo>
                  <a:lnTo>
                    <a:pt x="2673062" y="0"/>
                  </a:lnTo>
                  <a:lnTo>
                    <a:pt x="2714794" y="0"/>
                  </a:lnTo>
                  <a:lnTo>
                    <a:pt x="2720756" y="0"/>
                  </a:lnTo>
                  <a:lnTo>
                    <a:pt x="2737766" y="0"/>
                  </a:lnTo>
                  <a:lnTo>
                    <a:pt x="2759069" y="0"/>
                  </a:lnTo>
                  <a:lnTo>
                    <a:pt x="2863706" y="0"/>
                  </a:lnTo>
                  <a:lnTo>
                    <a:pt x="2872340" y="0"/>
                  </a:lnTo>
                  <a:lnTo>
                    <a:pt x="2914072" y="0"/>
                  </a:lnTo>
                  <a:lnTo>
                    <a:pt x="2920034" y="0"/>
                  </a:lnTo>
                  <a:lnTo>
                    <a:pt x="2958347" y="0"/>
                  </a:lnTo>
                  <a:cubicBezTo>
                    <a:pt x="3119312" y="0"/>
                    <a:pt x="3119312" y="0"/>
                    <a:pt x="3119312" y="0"/>
                  </a:cubicBezTo>
                  <a:cubicBezTo>
                    <a:pt x="3146565" y="0"/>
                    <a:pt x="3179269" y="19088"/>
                    <a:pt x="3192896" y="42265"/>
                  </a:cubicBezTo>
                  <a:cubicBezTo>
                    <a:pt x="3383669" y="372888"/>
                    <a:pt x="3383669" y="372888"/>
                    <a:pt x="3383669" y="372888"/>
                  </a:cubicBezTo>
                  <a:cubicBezTo>
                    <a:pt x="3397295" y="396066"/>
                    <a:pt x="3397295" y="434241"/>
                    <a:pt x="3383669" y="457418"/>
                  </a:cubicBezTo>
                  <a:cubicBezTo>
                    <a:pt x="3192896" y="788041"/>
                    <a:pt x="3192896" y="788041"/>
                    <a:pt x="3192896" y="788041"/>
                  </a:cubicBezTo>
                  <a:cubicBezTo>
                    <a:pt x="3179269" y="811219"/>
                    <a:pt x="3146565" y="830306"/>
                    <a:pt x="3119312" y="830306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rgbClr val="B6B6B6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550457" y="3085567"/>
            <a:ext cx="1603916" cy="1429949"/>
            <a:chOff x="2067005" y="4115042"/>
            <a:chExt cx="2138277" cy="1907040"/>
          </a:xfrm>
        </p:grpSpPr>
        <p:sp>
          <p:nvSpPr>
            <p:cNvPr id="16" name="任意多边形 15"/>
            <p:cNvSpPr>
              <a:spLocks/>
            </p:cNvSpPr>
            <p:nvPr/>
          </p:nvSpPr>
          <p:spPr bwMode="auto">
            <a:xfrm rot="10800000">
              <a:off x="2071834" y="4115042"/>
              <a:ext cx="2123116" cy="1895135"/>
            </a:xfrm>
            <a:custGeom>
              <a:avLst/>
              <a:gdLst>
                <a:gd name="connsiteX0" fmla="*/ 1795626 w 2791387"/>
                <a:gd name="connsiteY0" fmla="*/ 2117139 h 2491648"/>
                <a:gd name="connsiteX1" fmla="*/ 1950063 w 2791387"/>
                <a:gd name="connsiteY1" fmla="*/ 2028434 h 2491648"/>
                <a:gd name="connsiteX2" fmla="*/ 2350454 w 2791387"/>
                <a:gd name="connsiteY2" fmla="*/ 1334530 h 2491648"/>
                <a:gd name="connsiteX3" fmla="*/ 2350454 w 2791387"/>
                <a:gd name="connsiteY3" fmla="*/ 1157119 h 2491648"/>
                <a:gd name="connsiteX4" fmla="*/ 1950063 w 2791387"/>
                <a:gd name="connsiteY4" fmla="*/ 463215 h 2491648"/>
                <a:gd name="connsiteX5" fmla="*/ 1795626 w 2791387"/>
                <a:gd name="connsiteY5" fmla="*/ 374509 h 2491648"/>
                <a:gd name="connsiteX6" fmla="*/ 994844 w 2791387"/>
                <a:gd name="connsiteY6" fmla="*/ 374509 h 2491648"/>
                <a:gd name="connsiteX7" fmla="*/ 840408 w 2791387"/>
                <a:gd name="connsiteY7" fmla="*/ 463215 h 2491648"/>
                <a:gd name="connsiteX8" fmla="*/ 440017 w 2791387"/>
                <a:gd name="connsiteY8" fmla="*/ 1157119 h 2491648"/>
                <a:gd name="connsiteX9" fmla="*/ 440017 w 2791387"/>
                <a:gd name="connsiteY9" fmla="*/ 1334530 h 2491648"/>
                <a:gd name="connsiteX10" fmla="*/ 840408 w 2791387"/>
                <a:gd name="connsiteY10" fmla="*/ 2028434 h 2491648"/>
                <a:gd name="connsiteX11" fmla="*/ 994844 w 2791387"/>
                <a:gd name="connsiteY11" fmla="*/ 2117139 h 2491648"/>
                <a:gd name="connsiteX12" fmla="*/ 1967414 w 2791387"/>
                <a:gd name="connsiteY12" fmla="*/ 2491648 h 2491648"/>
                <a:gd name="connsiteX13" fmla="*/ 822440 w 2791387"/>
                <a:gd name="connsiteY13" fmla="*/ 2491648 h 2491648"/>
                <a:gd name="connsiteX14" fmla="*/ 601623 w 2791387"/>
                <a:gd name="connsiteY14" fmla="*/ 2364815 h 2491648"/>
                <a:gd name="connsiteX15" fmla="*/ 29136 w 2791387"/>
                <a:gd name="connsiteY15" fmla="*/ 1372657 h 2491648"/>
                <a:gd name="connsiteX16" fmla="*/ 29136 w 2791387"/>
                <a:gd name="connsiteY16" fmla="*/ 1118992 h 2491648"/>
                <a:gd name="connsiteX17" fmla="*/ 601623 w 2791387"/>
                <a:gd name="connsiteY17" fmla="*/ 126833 h 2491648"/>
                <a:gd name="connsiteX18" fmla="*/ 822440 w 2791387"/>
                <a:gd name="connsiteY18" fmla="*/ 0 h 2491648"/>
                <a:gd name="connsiteX19" fmla="*/ 1967414 w 2791387"/>
                <a:gd name="connsiteY19" fmla="*/ 0 h 2491648"/>
                <a:gd name="connsiteX20" fmla="*/ 2188231 w 2791387"/>
                <a:gd name="connsiteY20" fmla="*/ 126833 h 2491648"/>
                <a:gd name="connsiteX21" fmla="*/ 2760718 w 2791387"/>
                <a:gd name="connsiteY21" fmla="*/ 1118992 h 2491648"/>
                <a:gd name="connsiteX22" fmla="*/ 2760718 w 2791387"/>
                <a:gd name="connsiteY22" fmla="*/ 1372657 h 2491648"/>
                <a:gd name="connsiteX23" fmla="*/ 2188231 w 2791387"/>
                <a:gd name="connsiteY23" fmla="*/ 2364815 h 2491648"/>
                <a:gd name="connsiteX24" fmla="*/ 1967414 w 2791387"/>
                <a:gd name="connsiteY24" fmla="*/ 2491648 h 249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91387" h="2491648">
                  <a:moveTo>
                    <a:pt x="1795626" y="2117139"/>
                  </a:moveTo>
                  <a:cubicBezTo>
                    <a:pt x="1852825" y="2117139"/>
                    <a:pt x="1921463" y="2077079"/>
                    <a:pt x="1950063" y="2028434"/>
                  </a:cubicBezTo>
                  <a:cubicBezTo>
                    <a:pt x="1950063" y="2028434"/>
                    <a:pt x="1950063" y="2028434"/>
                    <a:pt x="2350454" y="1334530"/>
                  </a:cubicBezTo>
                  <a:cubicBezTo>
                    <a:pt x="2379053" y="1285885"/>
                    <a:pt x="2379053" y="1205764"/>
                    <a:pt x="2350454" y="1157119"/>
                  </a:cubicBezTo>
                  <a:cubicBezTo>
                    <a:pt x="2350454" y="1157119"/>
                    <a:pt x="2350454" y="1157119"/>
                    <a:pt x="1950063" y="463215"/>
                  </a:cubicBezTo>
                  <a:cubicBezTo>
                    <a:pt x="1921463" y="414570"/>
                    <a:pt x="1852825" y="374509"/>
                    <a:pt x="1795626" y="374509"/>
                  </a:cubicBezTo>
                  <a:cubicBezTo>
                    <a:pt x="1795626" y="374509"/>
                    <a:pt x="1795626" y="374509"/>
                    <a:pt x="994844" y="374509"/>
                  </a:cubicBezTo>
                  <a:cubicBezTo>
                    <a:pt x="939075" y="374509"/>
                    <a:pt x="869007" y="414570"/>
                    <a:pt x="840408" y="463215"/>
                  </a:cubicBezTo>
                  <a:cubicBezTo>
                    <a:pt x="840408" y="463215"/>
                    <a:pt x="840408" y="463215"/>
                    <a:pt x="440017" y="1157119"/>
                  </a:cubicBezTo>
                  <a:cubicBezTo>
                    <a:pt x="412847" y="1205764"/>
                    <a:pt x="412847" y="1285885"/>
                    <a:pt x="440017" y="1334530"/>
                  </a:cubicBezTo>
                  <a:cubicBezTo>
                    <a:pt x="440017" y="1334530"/>
                    <a:pt x="440017" y="1334530"/>
                    <a:pt x="840408" y="2028434"/>
                  </a:cubicBezTo>
                  <a:cubicBezTo>
                    <a:pt x="869007" y="2077079"/>
                    <a:pt x="939075" y="2117139"/>
                    <a:pt x="994844" y="2117139"/>
                  </a:cubicBezTo>
                  <a:close/>
                  <a:moveTo>
                    <a:pt x="1967414" y="2491648"/>
                  </a:moveTo>
                  <a:lnTo>
                    <a:pt x="822440" y="2491648"/>
                  </a:lnTo>
                  <a:cubicBezTo>
                    <a:pt x="742700" y="2491648"/>
                    <a:pt x="642515" y="2434369"/>
                    <a:pt x="601623" y="2364815"/>
                  </a:cubicBezTo>
                  <a:cubicBezTo>
                    <a:pt x="29136" y="1372657"/>
                    <a:pt x="29136" y="1372657"/>
                    <a:pt x="29136" y="1372657"/>
                  </a:cubicBezTo>
                  <a:cubicBezTo>
                    <a:pt x="-9712" y="1303103"/>
                    <a:pt x="-9712" y="1188545"/>
                    <a:pt x="29136" y="1118992"/>
                  </a:cubicBezTo>
                  <a:cubicBezTo>
                    <a:pt x="601623" y="126833"/>
                    <a:pt x="601623" y="126833"/>
                    <a:pt x="601623" y="126833"/>
                  </a:cubicBezTo>
                  <a:cubicBezTo>
                    <a:pt x="642515" y="57280"/>
                    <a:pt x="742700" y="0"/>
                    <a:pt x="822440" y="0"/>
                  </a:cubicBezTo>
                  <a:cubicBezTo>
                    <a:pt x="1967414" y="0"/>
                    <a:pt x="1967414" y="0"/>
                    <a:pt x="1967414" y="0"/>
                  </a:cubicBezTo>
                  <a:cubicBezTo>
                    <a:pt x="2049198" y="0"/>
                    <a:pt x="2147339" y="57280"/>
                    <a:pt x="2188231" y="126833"/>
                  </a:cubicBezTo>
                  <a:cubicBezTo>
                    <a:pt x="2760718" y="1118992"/>
                    <a:pt x="2760718" y="1118992"/>
                    <a:pt x="2760718" y="1118992"/>
                  </a:cubicBezTo>
                  <a:cubicBezTo>
                    <a:pt x="2801610" y="1188545"/>
                    <a:pt x="2801610" y="1303103"/>
                    <a:pt x="2760718" y="1372657"/>
                  </a:cubicBezTo>
                  <a:cubicBezTo>
                    <a:pt x="2188231" y="2364815"/>
                    <a:pt x="2188231" y="2364815"/>
                    <a:pt x="2188231" y="2364815"/>
                  </a:cubicBezTo>
                  <a:cubicBezTo>
                    <a:pt x="2147339" y="2434369"/>
                    <a:pt x="2049198" y="2491648"/>
                    <a:pt x="1967414" y="2491648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524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 rot="10800000">
              <a:off x="2067005" y="4126947"/>
              <a:ext cx="2138277" cy="189513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 rot="10800000">
              <a:off x="2385648" y="4409648"/>
              <a:ext cx="1495486" cy="13254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0">
                    <a:srgbClr val="F7F7F7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687776" y="1475746"/>
            <a:ext cx="2361076" cy="811064"/>
            <a:chOff x="6249554" y="1968118"/>
            <a:chExt cx="3147691" cy="1081668"/>
          </a:xfrm>
        </p:grpSpPr>
        <p:sp>
          <p:nvSpPr>
            <p:cNvPr id="20" name="任意多边形 19"/>
            <p:cNvSpPr>
              <a:spLocks/>
            </p:cNvSpPr>
            <p:nvPr/>
          </p:nvSpPr>
          <p:spPr bwMode="auto">
            <a:xfrm rot="10800000">
              <a:off x="6249554" y="1968118"/>
              <a:ext cx="3147690" cy="1074074"/>
            </a:xfrm>
            <a:custGeom>
              <a:avLst/>
              <a:gdLst>
                <a:gd name="connsiteX0" fmla="*/ 3494407 w 4138458"/>
                <a:gd name="connsiteY0" fmla="*/ 1121227 h 1412149"/>
                <a:gd name="connsiteX1" fmla="*/ 3567991 w 4138458"/>
                <a:gd name="connsiteY1" fmla="*/ 1078962 h 1412149"/>
                <a:gd name="connsiteX2" fmla="*/ 3758764 w 4138458"/>
                <a:gd name="connsiteY2" fmla="*/ 748339 h 1412149"/>
                <a:gd name="connsiteX3" fmla="*/ 3758764 w 4138458"/>
                <a:gd name="connsiteY3" fmla="*/ 663809 h 1412149"/>
                <a:gd name="connsiteX4" fmla="*/ 3567991 w 4138458"/>
                <a:gd name="connsiteY4" fmla="*/ 333186 h 1412149"/>
                <a:gd name="connsiteX5" fmla="*/ 3494407 w 4138458"/>
                <a:gd name="connsiteY5" fmla="*/ 290921 h 1412149"/>
                <a:gd name="connsiteX6" fmla="*/ 3333442 w 4138458"/>
                <a:gd name="connsiteY6" fmla="*/ 290921 h 1412149"/>
                <a:gd name="connsiteX7" fmla="*/ 3295129 w 4138458"/>
                <a:gd name="connsiteY7" fmla="*/ 290921 h 1412149"/>
                <a:gd name="connsiteX8" fmla="*/ 3289167 w 4138458"/>
                <a:gd name="connsiteY8" fmla="*/ 290921 h 1412149"/>
                <a:gd name="connsiteX9" fmla="*/ 3247435 w 4138458"/>
                <a:gd name="connsiteY9" fmla="*/ 290921 h 1412149"/>
                <a:gd name="connsiteX10" fmla="*/ 3238801 w 4138458"/>
                <a:gd name="connsiteY10" fmla="*/ 290921 h 1412149"/>
                <a:gd name="connsiteX11" fmla="*/ 3134164 w 4138458"/>
                <a:gd name="connsiteY11" fmla="*/ 290921 h 1412149"/>
                <a:gd name="connsiteX12" fmla="*/ 3112861 w 4138458"/>
                <a:gd name="connsiteY12" fmla="*/ 290921 h 1412149"/>
                <a:gd name="connsiteX13" fmla="*/ 3095851 w 4138458"/>
                <a:gd name="connsiteY13" fmla="*/ 290921 h 1412149"/>
                <a:gd name="connsiteX14" fmla="*/ 3089889 w 4138458"/>
                <a:gd name="connsiteY14" fmla="*/ 290921 h 1412149"/>
                <a:gd name="connsiteX15" fmla="*/ 3048157 w 4138458"/>
                <a:gd name="connsiteY15" fmla="*/ 290921 h 1412149"/>
                <a:gd name="connsiteX16" fmla="*/ 3039523 w 4138458"/>
                <a:gd name="connsiteY16" fmla="*/ 290921 h 1412149"/>
                <a:gd name="connsiteX17" fmla="*/ 2934886 w 4138458"/>
                <a:gd name="connsiteY17" fmla="*/ 290921 h 1412149"/>
                <a:gd name="connsiteX18" fmla="*/ 2913583 w 4138458"/>
                <a:gd name="connsiteY18" fmla="*/ 290921 h 1412149"/>
                <a:gd name="connsiteX19" fmla="*/ 2840245 w 4138458"/>
                <a:gd name="connsiteY19" fmla="*/ 290921 h 1412149"/>
                <a:gd name="connsiteX20" fmla="*/ 2714305 w 4138458"/>
                <a:gd name="connsiteY20" fmla="*/ 290921 h 1412149"/>
                <a:gd name="connsiteX21" fmla="*/ 2709913 w 4138458"/>
                <a:gd name="connsiteY21" fmla="*/ 292233 h 1412149"/>
                <a:gd name="connsiteX22" fmla="*/ 2705494 w 4138458"/>
                <a:gd name="connsiteY22" fmla="*/ 290921 h 1412149"/>
                <a:gd name="connsiteX23" fmla="*/ 2323948 w 4138458"/>
                <a:gd name="connsiteY23" fmla="*/ 290921 h 1412149"/>
                <a:gd name="connsiteX24" fmla="*/ 2319556 w 4138458"/>
                <a:gd name="connsiteY24" fmla="*/ 292233 h 1412149"/>
                <a:gd name="connsiteX25" fmla="*/ 2315137 w 4138458"/>
                <a:gd name="connsiteY25" fmla="*/ 290921 h 1412149"/>
                <a:gd name="connsiteX26" fmla="*/ 2059531 w 4138458"/>
                <a:gd name="connsiteY26" fmla="*/ 290921 h 1412149"/>
                <a:gd name="connsiteX27" fmla="*/ 1955409 w 4138458"/>
                <a:gd name="connsiteY27" fmla="*/ 290921 h 1412149"/>
                <a:gd name="connsiteX28" fmla="*/ 1949447 w 4138458"/>
                <a:gd name="connsiteY28" fmla="*/ 290921 h 1412149"/>
                <a:gd name="connsiteX29" fmla="*/ 1933591 w 4138458"/>
                <a:gd name="connsiteY29" fmla="*/ 290921 h 1412149"/>
                <a:gd name="connsiteX30" fmla="*/ 1907716 w 4138458"/>
                <a:gd name="connsiteY30" fmla="*/ 290921 h 1412149"/>
                <a:gd name="connsiteX31" fmla="*/ 1699803 w 4138458"/>
                <a:gd name="connsiteY31" fmla="*/ 290921 h 1412149"/>
                <a:gd name="connsiteX32" fmla="*/ 1666857 w 4138458"/>
                <a:gd name="connsiteY32" fmla="*/ 290921 h 1412149"/>
                <a:gd name="connsiteX33" fmla="*/ 1660895 w 4138458"/>
                <a:gd name="connsiteY33" fmla="*/ 290921 h 1412149"/>
                <a:gd name="connsiteX34" fmla="*/ 1619163 w 4138458"/>
                <a:gd name="connsiteY34" fmla="*/ 290921 h 1412149"/>
                <a:gd name="connsiteX35" fmla="*/ 1573863 w 4138458"/>
                <a:gd name="connsiteY35" fmla="*/ 290921 h 1412149"/>
                <a:gd name="connsiteX36" fmla="*/ 1508939 w 4138458"/>
                <a:gd name="connsiteY36" fmla="*/ 290921 h 1412149"/>
                <a:gd name="connsiteX37" fmla="*/ 1505892 w 4138458"/>
                <a:gd name="connsiteY37" fmla="*/ 290921 h 1412149"/>
                <a:gd name="connsiteX38" fmla="*/ 1502977 w 4138458"/>
                <a:gd name="connsiteY38" fmla="*/ 290921 h 1412149"/>
                <a:gd name="connsiteX39" fmla="*/ 1461246 w 4138458"/>
                <a:gd name="connsiteY39" fmla="*/ 290921 h 1412149"/>
                <a:gd name="connsiteX40" fmla="*/ 1411251 w 4138458"/>
                <a:gd name="connsiteY40" fmla="*/ 290921 h 1412149"/>
                <a:gd name="connsiteX41" fmla="*/ 1347974 w 4138458"/>
                <a:gd name="connsiteY41" fmla="*/ 290921 h 1412149"/>
                <a:gd name="connsiteX42" fmla="*/ 1285311 w 4138458"/>
                <a:gd name="connsiteY42" fmla="*/ 290921 h 1412149"/>
                <a:gd name="connsiteX43" fmla="*/ 1253333 w 4138458"/>
                <a:gd name="connsiteY43" fmla="*/ 290921 h 1412149"/>
                <a:gd name="connsiteX44" fmla="*/ 1173474 w 4138458"/>
                <a:gd name="connsiteY44" fmla="*/ 290921 h 1412149"/>
                <a:gd name="connsiteX45" fmla="*/ 1167512 w 4138458"/>
                <a:gd name="connsiteY45" fmla="*/ 290921 h 1412149"/>
                <a:gd name="connsiteX46" fmla="*/ 1127393 w 4138458"/>
                <a:gd name="connsiteY46" fmla="*/ 290921 h 1412149"/>
                <a:gd name="connsiteX47" fmla="*/ 1125780 w 4138458"/>
                <a:gd name="connsiteY47" fmla="*/ 290921 h 1412149"/>
                <a:gd name="connsiteX48" fmla="*/ 1030708 w 4138458"/>
                <a:gd name="connsiteY48" fmla="*/ 290921 h 1412149"/>
                <a:gd name="connsiteX49" fmla="*/ 1024746 w 4138458"/>
                <a:gd name="connsiteY49" fmla="*/ 290921 h 1412149"/>
                <a:gd name="connsiteX50" fmla="*/ 1012509 w 4138458"/>
                <a:gd name="connsiteY50" fmla="*/ 290921 h 1412149"/>
                <a:gd name="connsiteX51" fmla="*/ 983015 w 4138458"/>
                <a:gd name="connsiteY51" fmla="*/ 290921 h 1412149"/>
                <a:gd name="connsiteX52" fmla="*/ 917868 w 4138458"/>
                <a:gd name="connsiteY52" fmla="*/ 290921 h 1412149"/>
                <a:gd name="connsiteX53" fmla="*/ 869743 w 4138458"/>
                <a:gd name="connsiteY53" fmla="*/ 290921 h 1412149"/>
                <a:gd name="connsiteX54" fmla="*/ 791928 w 4138458"/>
                <a:gd name="connsiteY54" fmla="*/ 290921 h 1412149"/>
                <a:gd name="connsiteX55" fmla="*/ 775102 w 4138458"/>
                <a:gd name="connsiteY55" fmla="*/ 290921 h 1412149"/>
                <a:gd name="connsiteX56" fmla="*/ 649162 w 4138458"/>
                <a:gd name="connsiteY56" fmla="*/ 290921 h 1412149"/>
                <a:gd name="connsiteX57" fmla="*/ 575578 w 4138458"/>
                <a:gd name="connsiteY57" fmla="*/ 333186 h 1412149"/>
                <a:gd name="connsiteX58" fmla="*/ 384805 w 4138458"/>
                <a:gd name="connsiteY58" fmla="*/ 663809 h 1412149"/>
                <a:gd name="connsiteX59" fmla="*/ 384805 w 4138458"/>
                <a:gd name="connsiteY59" fmla="*/ 748339 h 1412149"/>
                <a:gd name="connsiteX60" fmla="*/ 575578 w 4138458"/>
                <a:gd name="connsiteY60" fmla="*/ 1078962 h 1412149"/>
                <a:gd name="connsiteX61" fmla="*/ 649162 w 4138458"/>
                <a:gd name="connsiteY61" fmla="*/ 1121227 h 1412149"/>
                <a:gd name="connsiteX62" fmla="*/ 791928 w 4138458"/>
                <a:gd name="connsiteY62" fmla="*/ 1121227 h 1412149"/>
                <a:gd name="connsiteX63" fmla="*/ 1030708 w 4138458"/>
                <a:gd name="connsiteY63" fmla="*/ 1121227 h 1412149"/>
                <a:gd name="connsiteX64" fmla="*/ 1127393 w 4138458"/>
                <a:gd name="connsiteY64" fmla="*/ 1121227 h 1412149"/>
                <a:gd name="connsiteX65" fmla="*/ 1173474 w 4138458"/>
                <a:gd name="connsiteY65" fmla="*/ 1121227 h 1412149"/>
                <a:gd name="connsiteX66" fmla="*/ 1285311 w 4138458"/>
                <a:gd name="connsiteY66" fmla="*/ 1121227 h 1412149"/>
                <a:gd name="connsiteX67" fmla="*/ 1508939 w 4138458"/>
                <a:gd name="connsiteY67" fmla="*/ 1121227 h 1412149"/>
                <a:gd name="connsiteX68" fmla="*/ 1573863 w 4138458"/>
                <a:gd name="connsiteY68" fmla="*/ 1121227 h 1412149"/>
                <a:gd name="connsiteX69" fmla="*/ 1666857 w 4138458"/>
                <a:gd name="connsiteY69" fmla="*/ 1121227 h 1412149"/>
                <a:gd name="connsiteX70" fmla="*/ 1933591 w 4138458"/>
                <a:gd name="connsiteY70" fmla="*/ 1121227 h 1412149"/>
                <a:gd name="connsiteX71" fmla="*/ 1955409 w 4138458"/>
                <a:gd name="connsiteY71" fmla="*/ 1121227 h 1412149"/>
                <a:gd name="connsiteX72" fmla="*/ 2315137 w 4138458"/>
                <a:gd name="connsiteY72" fmla="*/ 1121227 h 1412149"/>
                <a:gd name="connsiteX73" fmla="*/ 2319556 w 4138458"/>
                <a:gd name="connsiteY73" fmla="*/ 1119915 h 1412149"/>
                <a:gd name="connsiteX74" fmla="*/ 2323948 w 4138458"/>
                <a:gd name="connsiteY74" fmla="*/ 1121227 h 1412149"/>
                <a:gd name="connsiteX75" fmla="*/ 2705494 w 4138458"/>
                <a:gd name="connsiteY75" fmla="*/ 1121227 h 1412149"/>
                <a:gd name="connsiteX76" fmla="*/ 2709913 w 4138458"/>
                <a:gd name="connsiteY76" fmla="*/ 1119915 h 1412149"/>
                <a:gd name="connsiteX77" fmla="*/ 2714305 w 4138458"/>
                <a:gd name="connsiteY77" fmla="*/ 1121227 h 1412149"/>
                <a:gd name="connsiteX78" fmla="*/ 2913583 w 4138458"/>
                <a:gd name="connsiteY78" fmla="*/ 1121227 h 1412149"/>
                <a:gd name="connsiteX79" fmla="*/ 3095851 w 4138458"/>
                <a:gd name="connsiteY79" fmla="*/ 1121227 h 1412149"/>
                <a:gd name="connsiteX80" fmla="*/ 3112861 w 4138458"/>
                <a:gd name="connsiteY80" fmla="*/ 1121227 h 1412149"/>
                <a:gd name="connsiteX81" fmla="*/ 3295129 w 4138458"/>
                <a:gd name="connsiteY81" fmla="*/ 1121227 h 1412149"/>
                <a:gd name="connsiteX82" fmla="*/ 3671470 w 4138458"/>
                <a:gd name="connsiteY82" fmla="*/ 1412149 h 1412149"/>
                <a:gd name="connsiteX83" fmla="*/ 3163470 w 4138458"/>
                <a:gd name="connsiteY83" fmla="*/ 1412149 h 1412149"/>
                <a:gd name="connsiteX84" fmla="*/ 3022552 w 4138458"/>
                <a:gd name="connsiteY84" fmla="*/ 1412149 h 1412149"/>
                <a:gd name="connsiteX85" fmla="*/ 2554799 w 4138458"/>
                <a:gd name="connsiteY85" fmla="*/ 1412149 h 1412149"/>
                <a:gd name="connsiteX86" fmla="*/ 2514552 w 4138458"/>
                <a:gd name="connsiteY86" fmla="*/ 1412149 h 1412149"/>
                <a:gd name="connsiteX87" fmla="*/ 2266137 w 4138458"/>
                <a:gd name="connsiteY87" fmla="*/ 1412149 h 1412149"/>
                <a:gd name="connsiteX88" fmla="*/ 1905881 w 4138458"/>
                <a:gd name="connsiteY88" fmla="*/ 1412149 h 1412149"/>
                <a:gd name="connsiteX89" fmla="*/ 1809866 w 4138458"/>
                <a:gd name="connsiteY89" fmla="*/ 1412149 h 1412149"/>
                <a:gd name="connsiteX90" fmla="*/ 1617219 w 4138458"/>
                <a:gd name="connsiteY90" fmla="*/ 1412149 h 1412149"/>
                <a:gd name="connsiteX91" fmla="*/ 1489857 w 4138458"/>
                <a:gd name="connsiteY91" fmla="*/ 1412149 h 1412149"/>
                <a:gd name="connsiteX92" fmla="*/ 1301866 w 4138458"/>
                <a:gd name="connsiteY92" fmla="*/ 1412149 h 1412149"/>
                <a:gd name="connsiteX93" fmla="*/ 1160948 w 4138458"/>
                <a:gd name="connsiteY93" fmla="*/ 1412149 h 1412149"/>
                <a:gd name="connsiteX94" fmla="*/ 1115038 w 4138458"/>
                <a:gd name="connsiteY94" fmla="*/ 1412149 h 1412149"/>
                <a:gd name="connsiteX95" fmla="*/ 840939 w 4138458"/>
                <a:gd name="connsiteY95" fmla="*/ 1412149 h 1412149"/>
                <a:gd name="connsiteX96" fmla="*/ 652948 w 4138458"/>
                <a:gd name="connsiteY96" fmla="*/ 1412149 h 1412149"/>
                <a:gd name="connsiteX97" fmla="*/ 466120 w 4138458"/>
                <a:gd name="connsiteY97" fmla="*/ 1412149 h 1412149"/>
                <a:gd name="connsiteX98" fmla="*/ 340972 w 4138458"/>
                <a:gd name="connsiteY98" fmla="*/ 1340266 h 1412149"/>
                <a:gd name="connsiteX99" fmla="*/ 16513 w 4138458"/>
                <a:gd name="connsiteY99" fmla="*/ 777957 h 1412149"/>
                <a:gd name="connsiteX100" fmla="*/ 16513 w 4138458"/>
                <a:gd name="connsiteY100" fmla="*/ 634192 h 1412149"/>
                <a:gd name="connsiteX101" fmla="*/ 340972 w 4138458"/>
                <a:gd name="connsiteY101" fmla="*/ 71883 h 1412149"/>
                <a:gd name="connsiteX102" fmla="*/ 466120 w 4138458"/>
                <a:gd name="connsiteY102" fmla="*/ 0 h 1412149"/>
                <a:gd name="connsiteX103" fmla="*/ 652948 w 4138458"/>
                <a:gd name="connsiteY103" fmla="*/ 0 h 1412149"/>
                <a:gd name="connsiteX104" fmla="*/ 680314 w 4138458"/>
                <a:gd name="connsiteY104" fmla="*/ 0 h 1412149"/>
                <a:gd name="connsiteX105" fmla="*/ 840939 w 4138458"/>
                <a:gd name="connsiteY105" fmla="*/ 0 h 1412149"/>
                <a:gd name="connsiteX106" fmla="*/ 841276 w 4138458"/>
                <a:gd name="connsiteY106" fmla="*/ 0 h 1412149"/>
                <a:gd name="connsiteX107" fmla="*/ 867142 w 4138458"/>
                <a:gd name="connsiteY107" fmla="*/ 0 h 1412149"/>
                <a:gd name="connsiteX108" fmla="*/ 956611 w 4138458"/>
                <a:gd name="connsiteY108" fmla="*/ 0 h 1412149"/>
                <a:gd name="connsiteX109" fmla="*/ 1028104 w 4138458"/>
                <a:gd name="connsiteY109" fmla="*/ 0 h 1412149"/>
                <a:gd name="connsiteX110" fmla="*/ 1033923 w 4138458"/>
                <a:gd name="connsiteY110" fmla="*/ 0 h 1412149"/>
                <a:gd name="connsiteX111" fmla="*/ 1055133 w 4138458"/>
                <a:gd name="connsiteY111" fmla="*/ 0 h 1412149"/>
                <a:gd name="connsiteX112" fmla="*/ 1080817 w 4138458"/>
                <a:gd name="connsiteY112" fmla="*/ 0 h 1412149"/>
                <a:gd name="connsiteX113" fmla="*/ 1115038 w 4138458"/>
                <a:gd name="connsiteY113" fmla="*/ 0 h 1412149"/>
                <a:gd name="connsiteX114" fmla="*/ 1143439 w 4138458"/>
                <a:gd name="connsiteY114" fmla="*/ 0 h 1412149"/>
                <a:gd name="connsiteX115" fmla="*/ 1160948 w 4138458"/>
                <a:gd name="connsiteY115" fmla="*/ 0 h 1412149"/>
                <a:gd name="connsiteX116" fmla="*/ 1216095 w 4138458"/>
                <a:gd name="connsiteY116" fmla="*/ 0 h 1412149"/>
                <a:gd name="connsiteX117" fmla="*/ 1220751 w 4138458"/>
                <a:gd name="connsiteY117" fmla="*/ 0 h 1412149"/>
                <a:gd name="connsiteX118" fmla="*/ 1267645 w 4138458"/>
                <a:gd name="connsiteY118" fmla="*/ 0 h 1412149"/>
                <a:gd name="connsiteX119" fmla="*/ 1291726 w 4138458"/>
                <a:gd name="connsiteY119" fmla="*/ 0 h 1412149"/>
                <a:gd name="connsiteX120" fmla="*/ 1301866 w 4138458"/>
                <a:gd name="connsiteY120" fmla="*/ 0 h 1412149"/>
                <a:gd name="connsiteX121" fmla="*/ 1331430 w 4138458"/>
                <a:gd name="connsiteY121" fmla="*/ 0 h 1412149"/>
                <a:gd name="connsiteX122" fmla="*/ 1375142 w 4138458"/>
                <a:gd name="connsiteY122" fmla="*/ 0 h 1412149"/>
                <a:gd name="connsiteX123" fmla="*/ 1408742 w 4138458"/>
                <a:gd name="connsiteY123" fmla="*/ 0 h 1412149"/>
                <a:gd name="connsiteX124" fmla="*/ 1455636 w 4138458"/>
                <a:gd name="connsiteY124" fmla="*/ 0 h 1412149"/>
                <a:gd name="connsiteX125" fmla="*/ 1479717 w 4138458"/>
                <a:gd name="connsiteY125" fmla="*/ 0 h 1412149"/>
                <a:gd name="connsiteX126" fmla="*/ 1489857 w 4138458"/>
                <a:gd name="connsiteY126" fmla="*/ 0 h 1412149"/>
                <a:gd name="connsiteX127" fmla="*/ 1536104 w 4138458"/>
                <a:gd name="connsiteY127" fmla="*/ 0 h 1412149"/>
                <a:gd name="connsiteX128" fmla="*/ 1617219 w 4138458"/>
                <a:gd name="connsiteY128" fmla="*/ 0 h 1412149"/>
                <a:gd name="connsiteX129" fmla="*/ 1651439 w 4138458"/>
                <a:gd name="connsiteY129" fmla="*/ 0 h 1412149"/>
                <a:gd name="connsiteX130" fmla="*/ 1728751 w 4138458"/>
                <a:gd name="connsiteY130" fmla="*/ 0 h 1412149"/>
                <a:gd name="connsiteX131" fmla="*/ 1775645 w 4138458"/>
                <a:gd name="connsiteY131" fmla="*/ 0 h 1412149"/>
                <a:gd name="connsiteX132" fmla="*/ 1799726 w 4138458"/>
                <a:gd name="connsiteY132" fmla="*/ 0 h 1412149"/>
                <a:gd name="connsiteX133" fmla="*/ 1809866 w 4138458"/>
                <a:gd name="connsiteY133" fmla="*/ 0 h 1412149"/>
                <a:gd name="connsiteX134" fmla="*/ 1831413 w 4138458"/>
                <a:gd name="connsiteY134" fmla="*/ 0 h 1412149"/>
                <a:gd name="connsiteX135" fmla="*/ 1905881 w 4138458"/>
                <a:gd name="connsiteY135" fmla="*/ 0 h 1412149"/>
                <a:gd name="connsiteX136" fmla="*/ 1992375 w 4138458"/>
                <a:gd name="connsiteY136" fmla="*/ 0 h 1412149"/>
                <a:gd name="connsiteX137" fmla="*/ 2107709 w 4138458"/>
                <a:gd name="connsiteY137" fmla="*/ 0 h 1412149"/>
                <a:gd name="connsiteX138" fmla="*/ 2120075 w 4138458"/>
                <a:gd name="connsiteY138" fmla="*/ 0 h 1412149"/>
                <a:gd name="connsiteX139" fmla="*/ 2185022 w 4138458"/>
                <a:gd name="connsiteY139" fmla="*/ 0 h 1412149"/>
                <a:gd name="connsiteX140" fmla="*/ 2231916 w 4138458"/>
                <a:gd name="connsiteY140" fmla="*/ 0 h 1412149"/>
                <a:gd name="connsiteX141" fmla="*/ 2255997 w 4138458"/>
                <a:gd name="connsiteY141" fmla="*/ 0 h 1412149"/>
                <a:gd name="connsiteX142" fmla="*/ 2266137 w 4138458"/>
                <a:gd name="connsiteY142" fmla="*/ 0 h 1412149"/>
                <a:gd name="connsiteX143" fmla="*/ 2281036 w 4138458"/>
                <a:gd name="connsiteY143" fmla="*/ 0 h 1412149"/>
                <a:gd name="connsiteX144" fmla="*/ 2473684 w 4138458"/>
                <a:gd name="connsiteY144" fmla="*/ 0 h 1412149"/>
                <a:gd name="connsiteX145" fmla="*/ 2514552 w 4138458"/>
                <a:gd name="connsiteY145" fmla="*/ 0 h 1412149"/>
                <a:gd name="connsiteX146" fmla="*/ 2520578 w 4138458"/>
                <a:gd name="connsiteY146" fmla="*/ 0 h 1412149"/>
                <a:gd name="connsiteX147" fmla="*/ 2544659 w 4138458"/>
                <a:gd name="connsiteY147" fmla="*/ 0 h 1412149"/>
                <a:gd name="connsiteX148" fmla="*/ 2554799 w 4138458"/>
                <a:gd name="connsiteY148" fmla="*/ 0 h 1412149"/>
                <a:gd name="connsiteX149" fmla="*/ 2680485 w 4138458"/>
                <a:gd name="connsiteY149" fmla="*/ 0 h 1412149"/>
                <a:gd name="connsiteX150" fmla="*/ 3005042 w 4138458"/>
                <a:gd name="connsiteY150" fmla="*/ 0 h 1412149"/>
                <a:gd name="connsiteX151" fmla="*/ 3022552 w 4138458"/>
                <a:gd name="connsiteY151" fmla="*/ 0 h 1412149"/>
                <a:gd name="connsiteX152" fmla="*/ 3082355 w 4138458"/>
                <a:gd name="connsiteY152" fmla="*/ 0 h 1412149"/>
                <a:gd name="connsiteX153" fmla="*/ 3129249 w 4138458"/>
                <a:gd name="connsiteY153" fmla="*/ 0 h 1412149"/>
                <a:gd name="connsiteX154" fmla="*/ 3153330 w 4138458"/>
                <a:gd name="connsiteY154" fmla="*/ 0 h 1412149"/>
                <a:gd name="connsiteX155" fmla="*/ 3163470 w 4138458"/>
                <a:gd name="connsiteY155" fmla="*/ 0 h 1412149"/>
                <a:gd name="connsiteX156" fmla="*/ 3236746 w 4138458"/>
                <a:gd name="connsiteY156" fmla="*/ 0 h 1412149"/>
                <a:gd name="connsiteX157" fmla="*/ 3671470 w 4138458"/>
                <a:gd name="connsiteY157" fmla="*/ 0 h 1412149"/>
                <a:gd name="connsiteX158" fmla="*/ 3796617 w 4138458"/>
                <a:gd name="connsiteY158" fmla="*/ 71883 h 1412149"/>
                <a:gd name="connsiteX159" fmla="*/ 4121076 w 4138458"/>
                <a:gd name="connsiteY159" fmla="*/ 634192 h 1412149"/>
                <a:gd name="connsiteX160" fmla="*/ 4121076 w 4138458"/>
                <a:gd name="connsiteY160" fmla="*/ 777957 h 1412149"/>
                <a:gd name="connsiteX161" fmla="*/ 3796617 w 4138458"/>
                <a:gd name="connsiteY161" fmla="*/ 1340266 h 1412149"/>
                <a:gd name="connsiteX162" fmla="*/ 3671470 w 4138458"/>
                <a:gd name="connsiteY162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4138458" h="1412149">
                  <a:moveTo>
                    <a:pt x="3494407" y="1121227"/>
                  </a:moveTo>
                  <a:cubicBezTo>
                    <a:pt x="3521660" y="1121227"/>
                    <a:pt x="3554364" y="1102140"/>
                    <a:pt x="3567991" y="1078962"/>
                  </a:cubicBezTo>
                  <a:cubicBezTo>
                    <a:pt x="3567991" y="1078962"/>
                    <a:pt x="3567991" y="1078962"/>
                    <a:pt x="3758764" y="748339"/>
                  </a:cubicBezTo>
                  <a:cubicBezTo>
                    <a:pt x="3772390" y="725162"/>
                    <a:pt x="3772390" y="686987"/>
                    <a:pt x="3758764" y="663809"/>
                  </a:cubicBezTo>
                  <a:cubicBezTo>
                    <a:pt x="3758764" y="663809"/>
                    <a:pt x="3758764" y="663809"/>
                    <a:pt x="3567991" y="333186"/>
                  </a:cubicBezTo>
                  <a:cubicBezTo>
                    <a:pt x="3554364" y="310009"/>
                    <a:pt x="3521660" y="290921"/>
                    <a:pt x="3494407" y="290921"/>
                  </a:cubicBezTo>
                  <a:cubicBezTo>
                    <a:pt x="3494407" y="290921"/>
                    <a:pt x="3494407" y="290921"/>
                    <a:pt x="3333442" y="290921"/>
                  </a:cubicBezTo>
                  <a:lnTo>
                    <a:pt x="3295129" y="290921"/>
                  </a:lnTo>
                  <a:lnTo>
                    <a:pt x="3289167" y="290921"/>
                  </a:lnTo>
                  <a:lnTo>
                    <a:pt x="3247435" y="290921"/>
                  </a:lnTo>
                  <a:lnTo>
                    <a:pt x="3238801" y="290921"/>
                  </a:lnTo>
                  <a:lnTo>
                    <a:pt x="3134164" y="290921"/>
                  </a:lnTo>
                  <a:lnTo>
                    <a:pt x="3112861" y="290921"/>
                  </a:lnTo>
                  <a:lnTo>
                    <a:pt x="3095851" y="290921"/>
                  </a:lnTo>
                  <a:lnTo>
                    <a:pt x="3089889" y="290921"/>
                  </a:lnTo>
                  <a:lnTo>
                    <a:pt x="3048157" y="290921"/>
                  </a:lnTo>
                  <a:lnTo>
                    <a:pt x="3039523" y="290921"/>
                  </a:lnTo>
                  <a:lnTo>
                    <a:pt x="2934886" y="290921"/>
                  </a:lnTo>
                  <a:lnTo>
                    <a:pt x="2913583" y="290921"/>
                  </a:lnTo>
                  <a:lnTo>
                    <a:pt x="2840245" y="290921"/>
                  </a:lnTo>
                  <a:cubicBezTo>
                    <a:pt x="2803730" y="290921"/>
                    <a:pt x="2761998" y="290921"/>
                    <a:pt x="2714305" y="290921"/>
                  </a:cubicBezTo>
                  <a:lnTo>
                    <a:pt x="2709913" y="292233"/>
                  </a:lnTo>
                  <a:lnTo>
                    <a:pt x="2705494" y="290921"/>
                  </a:lnTo>
                  <a:cubicBezTo>
                    <a:pt x="2705494" y="290921"/>
                    <a:pt x="2705494" y="290921"/>
                    <a:pt x="2323948" y="290921"/>
                  </a:cubicBezTo>
                  <a:lnTo>
                    <a:pt x="2319556" y="292233"/>
                  </a:lnTo>
                  <a:lnTo>
                    <a:pt x="2315137" y="290921"/>
                  </a:lnTo>
                  <a:cubicBezTo>
                    <a:pt x="2315137" y="290921"/>
                    <a:pt x="2315137" y="290921"/>
                    <a:pt x="2059531" y="290921"/>
                  </a:cubicBezTo>
                  <a:lnTo>
                    <a:pt x="1955409" y="290921"/>
                  </a:lnTo>
                  <a:lnTo>
                    <a:pt x="1949447" y="290921"/>
                  </a:lnTo>
                  <a:lnTo>
                    <a:pt x="1933591" y="290921"/>
                  </a:lnTo>
                  <a:lnTo>
                    <a:pt x="1907716" y="290921"/>
                  </a:lnTo>
                  <a:cubicBezTo>
                    <a:pt x="1871946" y="290921"/>
                    <a:pt x="1809348" y="290921"/>
                    <a:pt x="1699803" y="290921"/>
                  </a:cubicBezTo>
                  <a:lnTo>
                    <a:pt x="1666857" y="290921"/>
                  </a:lnTo>
                  <a:lnTo>
                    <a:pt x="1660895" y="290921"/>
                  </a:lnTo>
                  <a:lnTo>
                    <a:pt x="1619163" y="290921"/>
                  </a:lnTo>
                  <a:lnTo>
                    <a:pt x="1573863" y="290921"/>
                  </a:lnTo>
                  <a:lnTo>
                    <a:pt x="1508939" y="290921"/>
                  </a:lnTo>
                  <a:lnTo>
                    <a:pt x="1505892" y="290921"/>
                  </a:lnTo>
                  <a:lnTo>
                    <a:pt x="1502977" y="290921"/>
                  </a:lnTo>
                  <a:lnTo>
                    <a:pt x="1461246" y="290921"/>
                  </a:lnTo>
                  <a:lnTo>
                    <a:pt x="1411251" y="290921"/>
                  </a:lnTo>
                  <a:lnTo>
                    <a:pt x="1347974" y="290921"/>
                  </a:lnTo>
                  <a:lnTo>
                    <a:pt x="1285311" y="290921"/>
                  </a:lnTo>
                  <a:lnTo>
                    <a:pt x="1253333" y="290921"/>
                  </a:lnTo>
                  <a:lnTo>
                    <a:pt x="1173474" y="290921"/>
                  </a:lnTo>
                  <a:lnTo>
                    <a:pt x="1167512" y="290921"/>
                  </a:lnTo>
                  <a:lnTo>
                    <a:pt x="1127393" y="290921"/>
                  </a:lnTo>
                  <a:lnTo>
                    <a:pt x="1125780" y="290921"/>
                  </a:lnTo>
                  <a:lnTo>
                    <a:pt x="1030708" y="290921"/>
                  </a:lnTo>
                  <a:cubicBezTo>
                    <a:pt x="1030708" y="290921"/>
                    <a:pt x="1030708" y="290921"/>
                    <a:pt x="1024746" y="290921"/>
                  </a:cubicBezTo>
                  <a:lnTo>
                    <a:pt x="1012509" y="290921"/>
                  </a:lnTo>
                  <a:lnTo>
                    <a:pt x="983015" y="290921"/>
                  </a:lnTo>
                  <a:lnTo>
                    <a:pt x="917868" y="290921"/>
                  </a:lnTo>
                  <a:lnTo>
                    <a:pt x="869743" y="290921"/>
                  </a:lnTo>
                  <a:lnTo>
                    <a:pt x="791928" y="290921"/>
                  </a:lnTo>
                  <a:lnTo>
                    <a:pt x="775102" y="290921"/>
                  </a:lnTo>
                  <a:cubicBezTo>
                    <a:pt x="738587" y="290921"/>
                    <a:pt x="696855" y="290921"/>
                    <a:pt x="649162" y="290921"/>
                  </a:cubicBezTo>
                  <a:cubicBezTo>
                    <a:pt x="622590" y="290921"/>
                    <a:pt x="589204" y="310009"/>
                    <a:pt x="575578" y="333186"/>
                  </a:cubicBezTo>
                  <a:cubicBezTo>
                    <a:pt x="575578" y="333186"/>
                    <a:pt x="575578" y="333186"/>
                    <a:pt x="384805" y="663809"/>
                  </a:cubicBezTo>
                  <a:cubicBezTo>
                    <a:pt x="371859" y="686987"/>
                    <a:pt x="371859" y="725162"/>
                    <a:pt x="384805" y="748339"/>
                  </a:cubicBezTo>
                  <a:cubicBezTo>
                    <a:pt x="384805" y="748339"/>
                    <a:pt x="384805" y="748339"/>
                    <a:pt x="575578" y="1078962"/>
                  </a:cubicBezTo>
                  <a:cubicBezTo>
                    <a:pt x="589204" y="1102140"/>
                    <a:pt x="622590" y="1121227"/>
                    <a:pt x="649162" y="1121227"/>
                  </a:cubicBezTo>
                  <a:lnTo>
                    <a:pt x="791928" y="1121227"/>
                  </a:lnTo>
                  <a:lnTo>
                    <a:pt x="1030708" y="1121227"/>
                  </a:lnTo>
                  <a:lnTo>
                    <a:pt x="1127393" y="1121227"/>
                  </a:lnTo>
                  <a:lnTo>
                    <a:pt x="1173474" y="1121227"/>
                  </a:lnTo>
                  <a:lnTo>
                    <a:pt x="1285311" y="1121227"/>
                  </a:lnTo>
                  <a:lnTo>
                    <a:pt x="1508939" y="1121227"/>
                  </a:lnTo>
                  <a:lnTo>
                    <a:pt x="1573863" y="1121227"/>
                  </a:lnTo>
                  <a:lnTo>
                    <a:pt x="1666857" y="1121227"/>
                  </a:lnTo>
                  <a:lnTo>
                    <a:pt x="1933591" y="1121227"/>
                  </a:lnTo>
                  <a:lnTo>
                    <a:pt x="1955409" y="1121227"/>
                  </a:lnTo>
                  <a:lnTo>
                    <a:pt x="2315137" y="1121227"/>
                  </a:lnTo>
                  <a:lnTo>
                    <a:pt x="2319556" y="1119915"/>
                  </a:lnTo>
                  <a:lnTo>
                    <a:pt x="2323948" y="1121227"/>
                  </a:lnTo>
                  <a:lnTo>
                    <a:pt x="2705494" y="1121227"/>
                  </a:lnTo>
                  <a:lnTo>
                    <a:pt x="2709913" y="1119915"/>
                  </a:lnTo>
                  <a:lnTo>
                    <a:pt x="2714305" y="1121227"/>
                  </a:lnTo>
                  <a:lnTo>
                    <a:pt x="2913583" y="1121227"/>
                  </a:lnTo>
                  <a:lnTo>
                    <a:pt x="3095851" y="1121227"/>
                  </a:lnTo>
                  <a:lnTo>
                    <a:pt x="3112861" y="1121227"/>
                  </a:lnTo>
                  <a:lnTo>
                    <a:pt x="3295129" y="1121227"/>
                  </a:lnTo>
                  <a:close/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rgbClr val="FFB850"/>
            </a:solidFill>
            <a:ln w="19050">
              <a:noFill/>
            </a:ln>
            <a:effectLst>
              <a:innerShdw blurRad="101600" dist="635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21" name="任意多边形 20"/>
            <p:cNvSpPr>
              <a:spLocks/>
            </p:cNvSpPr>
            <p:nvPr/>
          </p:nvSpPr>
          <p:spPr bwMode="auto">
            <a:xfrm rot="10800000">
              <a:off x="6249554" y="1975712"/>
              <a:ext cx="3147691" cy="1074074"/>
            </a:xfrm>
            <a:custGeom>
              <a:avLst/>
              <a:gdLst>
                <a:gd name="connsiteX0" fmla="*/ 3671470 w 4138458"/>
                <a:gd name="connsiteY0" fmla="*/ 1412149 h 1412149"/>
                <a:gd name="connsiteX1" fmla="*/ 3163470 w 4138458"/>
                <a:gd name="connsiteY1" fmla="*/ 1412149 h 1412149"/>
                <a:gd name="connsiteX2" fmla="*/ 3022552 w 4138458"/>
                <a:gd name="connsiteY2" fmla="*/ 1412149 h 1412149"/>
                <a:gd name="connsiteX3" fmla="*/ 2554799 w 4138458"/>
                <a:gd name="connsiteY3" fmla="*/ 1412149 h 1412149"/>
                <a:gd name="connsiteX4" fmla="*/ 2514552 w 4138458"/>
                <a:gd name="connsiteY4" fmla="*/ 1412149 h 1412149"/>
                <a:gd name="connsiteX5" fmla="*/ 2266137 w 4138458"/>
                <a:gd name="connsiteY5" fmla="*/ 1412149 h 1412149"/>
                <a:gd name="connsiteX6" fmla="*/ 1905881 w 4138458"/>
                <a:gd name="connsiteY6" fmla="*/ 1412149 h 1412149"/>
                <a:gd name="connsiteX7" fmla="*/ 1809866 w 4138458"/>
                <a:gd name="connsiteY7" fmla="*/ 1412149 h 1412149"/>
                <a:gd name="connsiteX8" fmla="*/ 1617219 w 4138458"/>
                <a:gd name="connsiteY8" fmla="*/ 1412149 h 1412149"/>
                <a:gd name="connsiteX9" fmla="*/ 1489857 w 4138458"/>
                <a:gd name="connsiteY9" fmla="*/ 1412149 h 1412149"/>
                <a:gd name="connsiteX10" fmla="*/ 1301866 w 4138458"/>
                <a:gd name="connsiteY10" fmla="*/ 1412149 h 1412149"/>
                <a:gd name="connsiteX11" fmla="*/ 1160948 w 4138458"/>
                <a:gd name="connsiteY11" fmla="*/ 1412149 h 1412149"/>
                <a:gd name="connsiteX12" fmla="*/ 1115038 w 4138458"/>
                <a:gd name="connsiteY12" fmla="*/ 1412149 h 1412149"/>
                <a:gd name="connsiteX13" fmla="*/ 840939 w 4138458"/>
                <a:gd name="connsiteY13" fmla="*/ 1412149 h 1412149"/>
                <a:gd name="connsiteX14" fmla="*/ 652948 w 4138458"/>
                <a:gd name="connsiteY14" fmla="*/ 1412149 h 1412149"/>
                <a:gd name="connsiteX15" fmla="*/ 466120 w 4138458"/>
                <a:gd name="connsiteY15" fmla="*/ 1412149 h 1412149"/>
                <a:gd name="connsiteX16" fmla="*/ 340972 w 4138458"/>
                <a:gd name="connsiteY16" fmla="*/ 1340266 h 1412149"/>
                <a:gd name="connsiteX17" fmla="*/ 16513 w 4138458"/>
                <a:gd name="connsiteY17" fmla="*/ 777957 h 1412149"/>
                <a:gd name="connsiteX18" fmla="*/ 16513 w 4138458"/>
                <a:gd name="connsiteY18" fmla="*/ 634192 h 1412149"/>
                <a:gd name="connsiteX19" fmla="*/ 340972 w 4138458"/>
                <a:gd name="connsiteY19" fmla="*/ 71883 h 1412149"/>
                <a:gd name="connsiteX20" fmla="*/ 466120 w 4138458"/>
                <a:gd name="connsiteY20" fmla="*/ 0 h 1412149"/>
                <a:gd name="connsiteX21" fmla="*/ 652948 w 4138458"/>
                <a:gd name="connsiteY21" fmla="*/ 0 h 1412149"/>
                <a:gd name="connsiteX22" fmla="*/ 680314 w 4138458"/>
                <a:gd name="connsiteY22" fmla="*/ 0 h 1412149"/>
                <a:gd name="connsiteX23" fmla="*/ 840939 w 4138458"/>
                <a:gd name="connsiteY23" fmla="*/ 0 h 1412149"/>
                <a:gd name="connsiteX24" fmla="*/ 841276 w 4138458"/>
                <a:gd name="connsiteY24" fmla="*/ 0 h 1412149"/>
                <a:gd name="connsiteX25" fmla="*/ 867142 w 4138458"/>
                <a:gd name="connsiteY25" fmla="*/ 0 h 1412149"/>
                <a:gd name="connsiteX26" fmla="*/ 956611 w 4138458"/>
                <a:gd name="connsiteY26" fmla="*/ 0 h 1412149"/>
                <a:gd name="connsiteX27" fmla="*/ 1028104 w 4138458"/>
                <a:gd name="connsiteY27" fmla="*/ 0 h 1412149"/>
                <a:gd name="connsiteX28" fmla="*/ 1033923 w 4138458"/>
                <a:gd name="connsiteY28" fmla="*/ 0 h 1412149"/>
                <a:gd name="connsiteX29" fmla="*/ 1055133 w 4138458"/>
                <a:gd name="connsiteY29" fmla="*/ 0 h 1412149"/>
                <a:gd name="connsiteX30" fmla="*/ 1080817 w 4138458"/>
                <a:gd name="connsiteY30" fmla="*/ 0 h 1412149"/>
                <a:gd name="connsiteX31" fmla="*/ 1115038 w 4138458"/>
                <a:gd name="connsiteY31" fmla="*/ 0 h 1412149"/>
                <a:gd name="connsiteX32" fmla="*/ 1143439 w 4138458"/>
                <a:gd name="connsiteY32" fmla="*/ 0 h 1412149"/>
                <a:gd name="connsiteX33" fmla="*/ 1160948 w 4138458"/>
                <a:gd name="connsiteY33" fmla="*/ 0 h 1412149"/>
                <a:gd name="connsiteX34" fmla="*/ 1216095 w 4138458"/>
                <a:gd name="connsiteY34" fmla="*/ 0 h 1412149"/>
                <a:gd name="connsiteX35" fmla="*/ 1220751 w 4138458"/>
                <a:gd name="connsiteY35" fmla="*/ 0 h 1412149"/>
                <a:gd name="connsiteX36" fmla="*/ 1267645 w 4138458"/>
                <a:gd name="connsiteY36" fmla="*/ 0 h 1412149"/>
                <a:gd name="connsiteX37" fmla="*/ 1291726 w 4138458"/>
                <a:gd name="connsiteY37" fmla="*/ 0 h 1412149"/>
                <a:gd name="connsiteX38" fmla="*/ 1301866 w 4138458"/>
                <a:gd name="connsiteY38" fmla="*/ 0 h 1412149"/>
                <a:gd name="connsiteX39" fmla="*/ 1331430 w 4138458"/>
                <a:gd name="connsiteY39" fmla="*/ 0 h 1412149"/>
                <a:gd name="connsiteX40" fmla="*/ 1375142 w 4138458"/>
                <a:gd name="connsiteY40" fmla="*/ 0 h 1412149"/>
                <a:gd name="connsiteX41" fmla="*/ 1408742 w 4138458"/>
                <a:gd name="connsiteY41" fmla="*/ 0 h 1412149"/>
                <a:gd name="connsiteX42" fmla="*/ 1455636 w 4138458"/>
                <a:gd name="connsiteY42" fmla="*/ 0 h 1412149"/>
                <a:gd name="connsiteX43" fmla="*/ 1479717 w 4138458"/>
                <a:gd name="connsiteY43" fmla="*/ 0 h 1412149"/>
                <a:gd name="connsiteX44" fmla="*/ 1489857 w 4138458"/>
                <a:gd name="connsiteY44" fmla="*/ 0 h 1412149"/>
                <a:gd name="connsiteX45" fmla="*/ 1536104 w 4138458"/>
                <a:gd name="connsiteY45" fmla="*/ 0 h 1412149"/>
                <a:gd name="connsiteX46" fmla="*/ 1617219 w 4138458"/>
                <a:gd name="connsiteY46" fmla="*/ 0 h 1412149"/>
                <a:gd name="connsiteX47" fmla="*/ 1651439 w 4138458"/>
                <a:gd name="connsiteY47" fmla="*/ 0 h 1412149"/>
                <a:gd name="connsiteX48" fmla="*/ 1728751 w 4138458"/>
                <a:gd name="connsiteY48" fmla="*/ 0 h 1412149"/>
                <a:gd name="connsiteX49" fmla="*/ 1775645 w 4138458"/>
                <a:gd name="connsiteY49" fmla="*/ 0 h 1412149"/>
                <a:gd name="connsiteX50" fmla="*/ 1799726 w 4138458"/>
                <a:gd name="connsiteY50" fmla="*/ 0 h 1412149"/>
                <a:gd name="connsiteX51" fmla="*/ 1809866 w 4138458"/>
                <a:gd name="connsiteY51" fmla="*/ 0 h 1412149"/>
                <a:gd name="connsiteX52" fmla="*/ 1831413 w 4138458"/>
                <a:gd name="connsiteY52" fmla="*/ 0 h 1412149"/>
                <a:gd name="connsiteX53" fmla="*/ 1905881 w 4138458"/>
                <a:gd name="connsiteY53" fmla="*/ 0 h 1412149"/>
                <a:gd name="connsiteX54" fmla="*/ 1992375 w 4138458"/>
                <a:gd name="connsiteY54" fmla="*/ 0 h 1412149"/>
                <a:gd name="connsiteX55" fmla="*/ 2107709 w 4138458"/>
                <a:gd name="connsiteY55" fmla="*/ 0 h 1412149"/>
                <a:gd name="connsiteX56" fmla="*/ 2120075 w 4138458"/>
                <a:gd name="connsiteY56" fmla="*/ 0 h 1412149"/>
                <a:gd name="connsiteX57" fmla="*/ 2185022 w 4138458"/>
                <a:gd name="connsiteY57" fmla="*/ 0 h 1412149"/>
                <a:gd name="connsiteX58" fmla="*/ 2231916 w 4138458"/>
                <a:gd name="connsiteY58" fmla="*/ 0 h 1412149"/>
                <a:gd name="connsiteX59" fmla="*/ 2255997 w 4138458"/>
                <a:gd name="connsiteY59" fmla="*/ 0 h 1412149"/>
                <a:gd name="connsiteX60" fmla="*/ 2266137 w 4138458"/>
                <a:gd name="connsiteY60" fmla="*/ 0 h 1412149"/>
                <a:gd name="connsiteX61" fmla="*/ 2281036 w 4138458"/>
                <a:gd name="connsiteY61" fmla="*/ 0 h 1412149"/>
                <a:gd name="connsiteX62" fmla="*/ 2473684 w 4138458"/>
                <a:gd name="connsiteY62" fmla="*/ 0 h 1412149"/>
                <a:gd name="connsiteX63" fmla="*/ 2514552 w 4138458"/>
                <a:gd name="connsiteY63" fmla="*/ 0 h 1412149"/>
                <a:gd name="connsiteX64" fmla="*/ 2520578 w 4138458"/>
                <a:gd name="connsiteY64" fmla="*/ 0 h 1412149"/>
                <a:gd name="connsiteX65" fmla="*/ 2544659 w 4138458"/>
                <a:gd name="connsiteY65" fmla="*/ 0 h 1412149"/>
                <a:gd name="connsiteX66" fmla="*/ 2554799 w 4138458"/>
                <a:gd name="connsiteY66" fmla="*/ 0 h 1412149"/>
                <a:gd name="connsiteX67" fmla="*/ 2680485 w 4138458"/>
                <a:gd name="connsiteY67" fmla="*/ 0 h 1412149"/>
                <a:gd name="connsiteX68" fmla="*/ 3005042 w 4138458"/>
                <a:gd name="connsiteY68" fmla="*/ 0 h 1412149"/>
                <a:gd name="connsiteX69" fmla="*/ 3022552 w 4138458"/>
                <a:gd name="connsiteY69" fmla="*/ 0 h 1412149"/>
                <a:gd name="connsiteX70" fmla="*/ 3082355 w 4138458"/>
                <a:gd name="connsiteY70" fmla="*/ 0 h 1412149"/>
                <a:gd name="connsiteX71" fmla="*/ 3129249 w 4138458"/>
                <a:gd name="connsiteY71" fmla="*/ 0 h 1412149"/>
                <a:gd name="connsiteX72" fmla="*/ 3153330 w 4138458"/>
                <a:gd name="connsiteY72" fmla="*/ 0 h 1412149"/>
                <a:gd name="connsiteX73" fmla="*/ 3163470 w 4138458"/>
                <a:gd name="connsiteY73" fmla="*/ 0 h 1412149"/>
                <a:gd name="connsiteX74" fmla="*/ 3236746 w 4138458"/>
                <a:gd name="connsiteY74" fmla="*/ 0 h 1412149"/>
                <a:gd name="connsiteX75" fmla="*/ 3671470 w 4138458"/>
                <a:gd name="connsiteY75" fmla="*/ 0 h 1412149"/>
                <a:gd name="connsiteX76" fmla="*/ 3796617 w 4138458"/>
                <a:gd name="connsiteY76" fmla="*/ 71883 h 1412149"/>
                <a:gd name="connsiteX77" fmla="*/ 4121076 w 4138458"/>
                <a:gd name="connsiteY77" fmla="*/ 634192 h 1412149"/>
                <a:gd name="connsiteX78" fmla="*/ 4121076 w 4138458"/>
                <a:gd name="connsiteY78" fmla="*/ 777957 h 1412149"/>
                <a:gd name="connsiteX79" fmla="*/ 3796617 w 4138458"/>
                <a:gd name="connsiteY79" fmla="*/ 1340266 h 1412149"/>
                <a:gd name="connsiteX80" fmla="*/ 3671470 w 4138458"/>
                <a:gd name="connsiteY80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4138458" h="1412149"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0">
                    <a:srgbClr val="F9F9F9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22" name="任意多边形 21"/>
            <p:cNvSpPr>
              <a:spLocks/>
            </p:cNvSpPr>
            <p:nvPr/>
          </p:nvSpPr>
          <p:spPr bwMode="auto">
            <a:xfrm rot="10800000">
              <a:off x="6532711" y="2196986"/>
              <a:ext cx="2581375" cy="631527"/>
            </a:xfrm>
            <a:custGeom>
              <a:avLst/>
              <a:gdLst>
                <a:gd name="connsiteX0" fmla="*/ 3119312 w 3393888"/>
                <a:gd name="connsiteY0" fmla="*/ 830306 h 830306"/>
                <a:gd name="connsiteX1" fmla="*/ 2920034 w 3393888"/>
                <a:gd name="connsiteY1" fmla="*/ 830306 h 830306"/>
                <a:gd name="connsiteX2" fmla="*/ 2737766 w 3393888"/>
                <a:gd name="connsiteY2" fmla="*/ 830306 h 830306"/>
                <a:gd name="connsiteX3" fmla="*/ 2720756 w 3393888"/>
                <a:gd name="connsiteY3" fmla="*/ 830306 h 830306"/>
                <a:gd name="connsiteX4" fmla="*/ 2538488 w 3393888"/>
                <a:gd name="connsiteY4" fmla="*/ 830306 h 830306"/>
                <a:gd name="connsiteX5" fmla="*/ 2339210 w 3393888"/>
                <a:gd name="connsiteY5" fmla="*/ 830306 h 830306"/>
                <a:gd name="connsiteX6" fmla="*/ 2334818 w 3393888"/>
                <a:gd name="connsiteY6" fmla="*/ 828994 h 830306"/>
                <a:gd name="connsiteX7" fmla="*/ 2330399 w 3393888"/>
                <a:gd name="connsiteY7" fmla="*/ 830306 h 830306"/>
                <a:gd name="connsiteX8" fmla="*/ 1948853 w 3393888"/>
                <a:gd name="connsiteY8" fmla="*/ 830306 h 830306"/>
                <a:gd name="connsiteX9" fmla="*/ 1944461 w 3393888"/>
                <a:gd name="connsiteY9" fmla="*/ 828994 h 830306"/>
                <a:gd name="connsiteX10" fmla="*/ 1940042 w 3393888"/>
                <a:gd name="connsiteY10" fmla="*/ 830306 h 830306"/>
                <a:gd name="connsiteX11" fmla="*/ 1580314 w 3393888"/>
                <a:gd name="connsiteY11" fmla="*/ 830306 h 830306"/>
                <a:gd name="connsiteX12" fmla="*/ 1558496 w 3393888"/>
                <a:gd name="connsiteY12" fmla="*/ 830306 h 830306"/>
                <a:gd name="connsiteX13" fmla="*/ 1291762 w 3393888"/>
                <a:gd name="connsiteY13" fmla="*/ 830306 h 830306"/>
                <a:gd name="connsiteX14" fmla="*/ 1198768 w 3393888"/>
                <a:gd name="connsiteY14" fmla="*/ 830306 h 830306"/>
                <a:gd name="connsiteX15" fmla="*/ 1133844 w 3393888"/>
                <a:gd name="connsiteY15" fmla="*/ 830306 h 830306"/>
                <a:gd name="connsiteX16" fmla="*/ 910216 w 3393888"/>
                <a:gd name="connsiteY16" fmla="*/ 830306 h 830306"/>
                <a:gd name="connsiteX17" fmla="*/ 798379 w 3393888"/>
                <a:gd name="connsiteY17" fmla="*/ 830306 h 830306"/>
                <a:gd name="connsiteX18" fmla="*/ 752298 w 3393888"/>
                <a:gd name="connsiteY18" fmla="*/ 830306 h 830306"/>
                <a:gd name="connsiteX19" fmla="*/ 655613 w 3393888"/>
                <a:gd name="connsiteY19" fmla="*/ 830306 h 830306"/>
                <a:gd name="connsiteX20" fmla="*/ 416833 w 3393888"/>
                <a:gd name="connsiteY20" fmla="*/ 830306 h 830306"/>
                <a:gd name="connsiteX21" fmla="*/ 274067 w 3393888"/>
                <a:gd name="connsiteY21" fmla="*/ 830306 h 830306"/>
                <a:gd name="connsiteX22" fmla="*/ 200483 w 3393888"/>
                <a:gd name="connsiteY22" fmla="*/ 788041 h 830306"/>
                <a:gd name="connsiteX23" fmla="*/ 9710 w 3393888"/>
                <a:gd name="connsiteY23" fmla="*/ 457418 h 830306"/>
                <a:gd name="connsiteX24" fmla="*/ 9710 w 3393888"/>
                <a:gd name="connsiteY24" fmla="*/ 372888 h 830306"/>
                <a:gd name="connsiteX25" fmla="*/ 200483 w 3393888"/>
                <a:gd name="connsiteY25" fmla="*/ 42265 h 830306"/>
                <a:gd name="connsiteX26" fmla="*/ 274067 w 3393888"/>
                <a:gd name="connsiteY26" fmla="*/ 0 h 830306"/>
                <a:gd name="connsiteX27" fmla="*/ 400007 w 3393888"/>
                <a:gd name="connsiteY27" fmla="*/ 0 h 830306"/>
                <a:gd name="connsiteX28" fmla="*/ 416833 w 3393888"/>
                <a:gd name="connsiteY28" fmla="*/ 0 h 830306"/>
                <a:gd name="connsiteX29" fmla="*/ 494648 w 3393888"/>
                <a:gd name="connsiteY29" fmla="*/ 0 h 830306"/>
                <a:gd name="connsiteX30" fmla="*/ 542773 w 3393888"/>
                <a:gd name="connsiteY30" fmla="*/ 0 h 830306"/>
                <a:gd name="connsiteX31" fmla="*/ 607920 w 3393888"/>
                <a:gd name="connsiteY31" fmla="*/ 0 h 830306"/>
                <a:gd name="connsiteX32" fmla="*/ 637414 w 3393888"/>
                <a:gd name="connsiteY32" fmla="*/ 0 h 830306"/>
                <a:gd name="connsiteX33" fmla="*/ 649651 w 3393888"/>
                <a:gd name="connsiteY33" fmla="*/ 0 h 830306"/>
                <a:gd name="connsiteX34" fmla="*/ 655613 w 3393888"/>
                <a:gd name="connsiteY34" fmla="*/ 0 h 830306"/>
                <a:gd name="connsiteX35" fmla="*/ 750685 w 3393888"/>
                <a:gd name="connsiteY35" fmla="*/ 0 h 830306"/>
                <a:gd name="connsiteX36" fmla="*/ 752298 w 3393888"/>
                <a:gd name="connsiteY36" fmla="*/ 0 h 830306"/>
                <a:gd name="connsiteX37" fmla="*/ 792417 w 3393888"/>
                <a:gd name="connsiteY37" fmla="*/ 0 h 830306"/>
                <a:gd name="connsiteX38" fmla="*/ 798379 w 3393888"/>
                <a:gd name="connsiteY38" fmla="*/ 0 h 830306"/>
                <a:gd name="connsiteX39" fmla="*/ 878238 w 3393888"/>
                <a:gd name="connsiteY39" fmla="*/ 0 h 830306"/>
                <a:gd name="connsiteX40" fmla="*/ 910216 w 3393888"/>
                <a:gd name="connsiteY40" fmla="*/ 0 h 830306"/>
                <a:gd name="connsiteX41" fmla="*/ 972879 w 3393888"/>
                <a:gd name="connsiteY41" fmla="*/ 0 h 830306"/>
                <a:gd name="connsiteX42" fmla="*/ 1036156 w 3393888"/>
                <a:gd name="connsiteY42" fmla="*/ 0 h 830306"/>
                <a:gd name="connsiteX43" fmla="*/ 1086151 w 3393888"/>
                <a:gd name="connsiteY43" fmla="*/ 0 h 830306"/>
                <a:gd name="connsiteX44" fmla="*/ 1127882 w 3393888"/>
                <a:gd name="connsiteY44" fmla="*/ 0 h 830306"/>
                <a:gd name="connsiteX45" fmla="*/ 1130797 w 3393888"/>
                <a:gd name="connsiteY45" fmla="*/ 0 h 830306"/>
                <a:gd name="connsiteX46" fmla="*/ 1133844 w 3393888"/>
                <a:gd name="connsiteY46" fmla="*/ 0 h 830306"/>
                <a:gd name="connsiteX47" fmla="*/ 1198768 w 3393888"/>
                <a:gd name="connsiteY47" fmla="*/ 0 h 830306"/>
                <a:gd name="connsiteX48" fmla="*/ 1244068 w 3393888"/>
                <a:gd name="connsiteY48" fmla="*/ 0 h 830306"/>
                <a:gd name="connsiteX49" fmla="*/ 1285800 w 3393888"/>
                <a:gd name="connsiteY49" fmla="*/ 0 h 830306"/>
                <a:gd name="connsiteX50" fmla="*/ 1291762 w 3393888"/>
                <a:gd name="connsiteY50" fmla="*/ 0 h 830306"/>
                <a:gd name="connsiteX51" fmla="*/ 1324708 w 3393888"/>
                <a:gd name="connsiteY51" fmla="*/ 0 h 830306"/>
                <a:gd name="connsiteX52" fmla="*/ 1532621 w 3393888"/>
                <a:gd name="connsiteY52" fmla="*/ 0 h 830306"/>
                <a:gd name="connsiteX53" fmla="*/ 1558496 w 3393888"/>
                <a:gd name="connsiteY53" fmla="*/ 0 h 830306"/>
                <a:gd name="connsiteX54" fmla="*/ 1574352 w 3393888"/>
                <a:gd name="connsiteY54" fmla="*/ 0 h 830306"/>
                <a:gd name="connsiteX55" fmla="*/ 1580314 w 3393888"/>
                <a:gd name="connsiteY55" fmla="*/ 0 h 830306"/>
                <a:gd name="connsiteX56" fmla="*/ 1684436 w 3393888"/>
                <a:gd name="connsiteY56" fmla="*/ 0 h 830306"/>
                <a:gd name="connsiteX57" fmla="*/ 1940042 w 3393888"/>
                <a:gd name="connsiteY57" fmla="*/ 0 h 830306"/>
                <a:gd name="connsiteX58" fmla="*/ 1944461 w 3393888"/>
                <a:gd name="connsiteY58" fmla="*/ 1312 h 830306"/>
                <a:gd name="connsiteX59" fmla="*/ 1948853 w 3393888"/>
                <a:gd name="connsiteY59" fmla="*/ 0 h 830306"/>
                <a:gd name="connsiteX60" fmla="*/ 2330399 w 3393888"/>
                <a:gd name="connsiteY60" fmla="*/ 0 h 830306"/>
                <a:gd name="connsiteX61" fmla="*/ 2334818 w 3393888"/>
                <a:gd name="connsiteY61" fmla="*/ 1312 h 830306"/>
                <a:gd name="connsiteX62" fmla="*/ 2339210 w 3393888"/>
                <a:gd name="connsiteY62" fmla="*/ 0 h 830306"/>
                <a:gd name="connsiteX63" fmla="*/ 2465150 w 3393888"/>
                <a:gd name="connsiteY63" fmla="*/ 0 h 830306"/>
                <a:gd name="connsiteX64" fmla="*/ 2538488 w 3393888"/>
                <a:gd name="connsiteY64" fmla="*/ 0 h 830306"/>
                <a:gd name="connsiteX65" fmla="*/ 2559791 w 3393888"/>
                <a:gd name="connsiteY65" fmla="*/ 0 h 830306"/>
                <a:gd name="connsiteX66" fmla="*/ 2664428 w 3393888"/>
                <a:gd name="connsiteY66" fmla="*/ 0 h 830306"/>
                <a:gd name="connsiteX67" fmla="*/ 2673062 w 3393888"/>
                <a:gd name="connsiteY67" fmla="*/ 0 h 830306"/>
                <a:gd name="connsiteX68" fmla="*/ 2714794 w 3393888"/>
                <a:gd name="connsiteY68" fmla="*/ 0 h 830306"/>
                <a:gd name="connsiteX69" fmla="*/ 2720756 w 3393888"/>
                <a:gd name="connsiteY69" fmla="*/ 0 h 830306"/>
                <a:gd name="connsiteX70" fmla="*/ 2737766 w 3393888"/>
                <a:gd name="connsiteY70" fmla="*/ 0 h 830306"/>
                <a:gd name="connsiteX71" fmla="*/ 2759069 w 3393888"/>
                <a:gd name="connsiteY71" fmla="*/ 0 h 830306"/>
                <a:gd name="connsiteX72" fmla="*/ 2863706 w 3393888"/>
                <a:gd name="connsiteY72" fmla="*/ 0 h 830306"/>
                <a:gd name="connsiteX73" fmla="*/ 2872340 w 3393888"/>
                <a:gd name="connsiteY73" fmla="*/ 0 h 830306"/>
                <a:gd name="connsiteX74" fmla="*/ 2914072 w 3393888"/>
                <a:gd name="connsiteY74" fmla="*/ 0 h 830306"/>
                <a:gd name="connsiteX75" fmla="*/ 2920034 w 3393888"/>
                <a:gd name="connsiteY75" fmla="*/ 0 h 830306"/>
                <a:gd name="connsiteX76" fmla="*/ 2958347 w 3393888"/>
                <a:gd name="connsiteY76" fmla="*/ 0 h 830306"/>
                <a:gd name="connsiteX77" fmla="*/ 3119312 w 3393888"/>
                <a:gd name="connsiteY77" fmla="*/ 0 h 830306"/>
                <a:gd name="connsiteX78" fmla="*/ 3192896 w 3393888"/>
                <a:gd name="connsiteY78" fmla="*/ 42265 h 830306"/>
                <a:gd name="connsiteX79" fmla="*/ 3383669 w 3393888"/>
                <a:gd name="connsiteY79" fmla="*/ 372888 h 830306"/>
                <a:gd name="connsiteX80" fmla="*/ 3383669 w 3393888"/>
                <a:gd name="connsiteY80" fmla="*/ 457418 h 830306"/>
                <a:gd name="connsiteX81" fmla="*/ 3192896 w 3393888"/>
                <a:gd name="connsiteY81" fmla="*/ 788041 h 830306"/>
                <a:gd name="connsiteX82" fmla="*/ 3119312 w 3393888"/>
                <a:gd name="connsiteY82" fmla="*/ 830306 h 83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393888" h="830306">
                  <a:moveTo>
                    <a:pt x="3119312" y="830306"/>
                  </a:moveTo>
                  <a:lnTo>
                    <a:pt x="2920034" y="830306"/>
                  </a:lnTo>
                  <a:lnTo>
                    <a:pt x="2737766" y="830306"/>
                  </a:lnTo>
                  <a:lnTo>
                    <a:pt x="2720756" y="830306"/>
                  </a:lnTo>
                  <a:lnTo>
                    <a:pt x="2538488" y="830306"/>
                  </a:lnTo>
                  <a:lnTo>
                    <a:pt x="2339210" y="830306"/>
                  </a:lnTo>
                  <a:lnTo>
                    <a:pt x="2334818" y="828994"/>
                  </a:lnTo>
                  <a:lnTo>
                    <a:pt x="2330399" y="830306"/>
                  </a:lnTo>
                  <a:lnTo>
                    <a:pt x="1948853" y="830306"/>
                  </a:lnTo>
                  <a:lnTo>
                    <a:pt x="1944461" y="828994"/>
                  </a:lnTo>
                  <a:lnTo>
                    <a:pt x="1940042" y="830306"/>
                  </a:lnTo>
                  <a:lnTo>
                    <a:pt x="1580314" y="830306"/>
                  </a:lnTo>
                  <a:lnTo>
                    <a:pt x="1558496" y="830306"/>
                  </a:lnTo>
                  <a:lnTo>
                    <a:pt x="1291762" y="830306"/>
                  </a:lnTo>
                  <a:lnTo>
                    <a:pt x="1198768" y="830306"/>
                  </a:lnTo>
                  <a:lnTo>
                    <a:pt x="1133844" y="830306"/>
                  </a:lnTo>
                  <a:lnTo>
                    <a:pt x="910216" y="830306"/>
                  </a:lnTo>
                  <a:lnTo>
                    <a:pt x="798379" y="830306"/>
                  </a:lnTo>
                  <a:lnTo>
                    <a:pt x="752298" y="830306"/>
                  </a:lnTo>
                  <a:lnTo>
                    <a:pt x="655613" y="830306"/>
                  </a:lnTo>
                  <a:lnTo>
                    <a:pt x="416833" y="830306"/>
                  </a:lnTo>
                  <a:lnTo>
                    <a:pt x="274067" y="830306"/>
                  </a:lnTo>
                  <a:cubicBezTo>
                    <a:pt x="247495" y="830306"/>
                    <a:pt x="214109" y="811219"/>
                    <a:pt x="200483" y="788041"/>
                  </a:cubicBezTo>
                  <a:cubicBezTo>
                    <a:pt x="9710" y="457418"/>
                    <a:pt x="9710" y="457418"/>
                    <a:pt x="9710" y="457418"/>
                  </a:cubicBezTo>
                  <a:cubicBezTo>
                    <a:pt x="-3236" y="434241"/>
                    <a:pt x="-3236" y="396066"/>
                    <a:pt x="9710" y="372888"/>
                  </a:cubicBezTo>
                  <a:cubicBezTo>
                    <a:pt x="200483" y="42265"/>
                    <a:pt x="200483" y="42265"/>
                    <a:pt x="200483" y="42265"/>
                  </a:cubicBezTo>
                  <a:cubicBezTo>
                    <a:pt x="214109" y="19088"/>
                    <a:pt x="247495" y="0"/>
                    <a:pt x="274067" y="0"/>
                  </a:cubicBezTo>
                  <a:cubicBezTo>
                    <a:pt x="321760" y="0"/>
                    <a:pt x="363492" y="0"/>
                    <a:pt x="400007" y="0"/>
                  </a:cubicBezTo>
                  <a:lnTo>
                    <a:pt x="416833" y="0"/>
                  </a:lnTo>
                  <a:lnTo>
                    <a:pt x="494648" y="0"/>
                  </a:lnTo>
                  <a:lnTo>
                    <a:pt x="542773" y="0"/>
                  </a:lnTo>
                  <a:lnTo>
                    <a:pt x="607920" y="0"/>
                  </a:lnTo>
                  <a:lnTo>
                    <a:pt x="637414" y="0"/>
                  </a:lnTo>
                  <a:lnTo>
                    <a:pt x="649651" y="0"/>
                  </a:lnTo>
                  <a:cubicBezTo>
                    <a:pt x="655613" y="0"/>
                    <a:pt x="655613" y="0"/>
                    <a:pt x="655613" y="0"/>
                  </a:cubicBezTo>
                  <a:lnTo>
                    <a:pt x="750685" y="0"/>
                  </a:lnTo>
                  <a:lnTo>
                    <a:pt x="752298" y="0"/>
                  </a:lnTo>
                  <a:lnTo>
                    <a:pt x="792417" y="0"/>
                  </a:lnTo>
                  <a:lnTo>
                    <a:pt x="798379" y="0"/>
                  </a:lnTo>
                  <a:lnTo>
                    <a:pt x="878238" y="0"/>
                  </a:lnTo>
                  <a:lnTo>
                    <a:pt x="910216" y="0"/>
                  </a:lnTo>
                  <a:lnTo>
                    <a:pt x="972879" y="0"/>
                  </a:lnTo>
                  <a:lnTo>
                    <a:pt x="1036156" y="0"/>
                  </a:lnTo>
                  <a:lnTo>
                    <a:pt x="1086151" y="0"/>
                  </a:lnTo>
                  <a:lnTo>
                    <a:pt x="1127882" y="0"/>
                  </a:lnTo>
                  <a:lnTo>
                    <a:pt x="1130797" y="0"/>
                  </a:lnTo>
                  <a:lnTo>
                    <a:pt x="1133844" y="0"/>
                  </a:lnTo>
                  <a:lnTo>
                    <a:pt x="1198768" y="0"/>
                  </a:lnTo>
                  <a:lnTo>
                    <a:pt x="1244068" y="0"/>
                  </a:lnTo>
                  <a:lnTo>
                    <a:pt x="1285800" y="0"/>
                  </a:lnTo>
                  <a:lnTo>
                    <a:pt x="1291762" y="0"/>
                  </a:lnTo>
                  <a:lnTo>
                    <a:pt x="1324708" y="0"/>
                  </a:lnTo>
                  <a:cubicBezTo>
                    <a:pt x="1434253" y="0"/>
                    <a:pt x="1496851" y="0"/>
                    <a:pt x="1532621" y="0"/>
                  </a:cubicBezTo>
                  <a:lnTo>
                    <a:pt x="1558496" y="0"/>
                  </a:lnTo>
                  <a:lnTo>
                    <a:pt x="1574352" y="0"/>
                  </a:lnTo>
                  <a:lnTo>
                    <a:pt x="1580314" y="0"/>
                  </a:lnTo>
                  <a:lnTo>
                    <a:pt x="1684436" y="0"/>
                  </a:lnTo>
                  <a:cubicBezTo>
                    <a:pt x="1940042" y="0"/>
                    <a:pt x="1940042" y="0"/>
                    <a:pt x="1940042" y="0"/>
                  </a:cubicBezTo>
                  <a:lnTo>
                    <a:pt x="1944461" y="1312"/>
                  </a:lnTo>
                  <a:lnTo>
                    <a:pt x="1948853" y="0"/>
                  </a:lnTo>
                  <a:cubicBezTo>
                    <a:pt x="2330399" y="0"/>
                    <a:pt x="2330399" y="0"/>
                    <a:pt x="2330399" y="0"/>
                  </a:cubicBezTo>
                  <a:lnTo>
                    <a:pt x="2334818" y="1312"/>
                  </a:lnTo>
                  <a:lnTo>
                    <a:pt x="2339210" y="0"/>
                  </a:lnTo>
                  <a:cubicBezTo>
                    <a:pt x="2386903" y="0"/>
                    <a:pt x="2428635" y="0"/>
                    <a:pt x="2465150" y="0"/>
                  </a:cubicBezTo>
                  <a:lnTo>
                    <a:pt x="2538488" y="0"/>
                  </a:lnTo>
                  <a:lnTo>
                    <a:pt x="2559791" y="0"/>
                  </a:lnTo>
                  <a:lnTo>
                    <a:pt x="2664428" y="0"/>
                  </a:lnTo>
                  <a:lnTo>
                    <a:pt x="2673062" y="0"/>
                  </a:lnTo>
                  <a:lnTo>
                    <a:pt x="2714794" y="0"/>
                  </a:lnTo>
                  <a:lnTo>
                    <a:pt x="2720756" y="0"/>
                  </a:lnTo>
                  <a:lnTo>
                    <a:pt x="2737766" y="0"/>
                  </a:lnTo>
                  <a:lnTo>
                    <a:pt x="2759069" y="0"/>
                  </a:lnTo>
                  <a:lnTo>
                    <a:pt x="2863706" y="0"/>
                  </a:lnTo>
                  <a:lnTo>
                    <a:pt x="2872340" y="0"/>
                  </a:lnTo>
                  <a:lnTo>
                    <a:pt x="2914072" y="0"/>
                  </a:lnTo>
                  <a:lnTo>
                    <a:pt x="2920034" y="0"/>
                  </a:lnTo>
                  <a:lnTo>
                    <a:pt x="2958347" y="0"/>
                  </a:lnTo>
                  <a:cubicBezTo>
                    <a:pt x="3119312" y="0"/>
                    <a:pt x="3119312" y="0"/>
                    <a:pt x="3119312" y="0"/>
                  </a:cubicBezTo>
                  <a:cubicBezTo>
                    <a:pt x="3146565" y="0"/>
                    <a:pt x="3179269" y="19088"/>
                    <a:pt x="3192896" y="42265"/>
                  </a:cubicBezTo>
                  <a:cubicBezTo>
                    <a:pt x="3383669" y="372888"/>
                    <a:pt x="3383669" y="372888"/>
                    <a:pt x="3383669" y="372888"/>
                  </a:cubicBezTo>
                  <a:cubicBezTo>
                    <a:pt x="3397295" y="396066"/>
                    <a:pt x="3397295" y="434241"/>
                    <a:pt x="3383669" y="457418"/>
                  </a:cubicBezTo>
                  <a:cubicBezTo>
                    <a:pt x="3192896" y="788041"/>
                    <a:pt x="3192896" y="788041"/>
                    <a:pt x="3192896" y="788041"/>
                  </a:cubicBezTo>
                  <a:cubicBezTo>
                    <a:pt x="3179269" y="811219"/>
                    <a:pt x="3146565" y="830306"/>
                    <a:pt x="3119312" y="830306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rgbClr val="B6B6B6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447145" y="1167920"/>
            <a:ext cx="1603916" cy="1429949"/>
            <a:chOff x="7261913" y="1557587"/>
            <a:chExt cx="2138277" cy="1907040"/>
          </a:xfrm>
        </p:grpSpPr>
        <p:sp>
          <p:nvSpPr>
            <p:cNvPr id="24" name="任意多边形 23"/>
            <p:cNvSpPr>
              <a:spLocks/>
            </p:cNvSpPr>
            <p:nvPr/>
          </p:nvSpPr>
          <p:spPr bwMode="auto">
            <a:xfrm rot="10800000">
              <a:off x="7266742" y="1557587"/>
              <a:ext cx="2123116" cy="1895135"/>
            </a:xfrm>
            <a:custGeom>
              <a:avLst/>
              <a:gdLst>
                <a:gd name="connsiteX0" fmla="*/ 1795626 w 2791387"/>
                <a:gd name="connsiteY0" fmla="*/ 2117139 h 2491648"/>
                <a:gd name="connsiteX1" fmla="*/ 1950063 w 2791387"/>
                <a:gd name="connsiteY1" fmla="*/ 2028434 h 2491648"/>
                <a:gd name="connsiteX2" fmla="*/ 2350454 w 2791387"/>
                <a:gd name="connsiteY2" fmla="*/ 1334530 h 2491648"/>
                <a:gd name="connsiteX3" fmla="*/ 2350454 w 2791387"/>
                <a:gd name="connsiteY3" fmla="*/ 1157119 h 2491648"/>
                <a:gd name="connsiteX4" fmla="*/ 1950063 w 2791387"/>
                <a:gd name="connsiteY4" fmla="*/ 463215 h 2491648"/>
                <a:gd name="connsiteX5" fmla="*/ 1795626 w 2791387"/>
                <a:gd name="connsiteY5" fmla="*/ 374509 h 2491648"/>
                <a:gd name="connsiteX6" fmla="*/ 994844 w 2791387"/>
                <a:gd name="connsiteY6" fmla="*/ 374509 h 2491648"/>
                <a:gd name="connsiteX7" fmla="*/ 840408 w 2791387"/>
                <a:gd name="connsiteY7" fmla="*/ 463215 h 2491648"/>
                <a:gd name="connsiteX8" fmla="*/ 440017 w 2791387"/>
                <a:gd name="connsiteY8" fmla="*/ 1157119 h 2491648"/>
                <a:gd name="connsiteX9" fmla="*/ 440017 w 2791387"/>
                <a:gd name="connsiteY9" fmla="*/ 1334530 h 2491648"/>
                <a:gd name="connsiteX10" fmla="*/ 840408 w 2791387"/>
                <a:gd name="connsiteY10" fmla="*/ 2028434 h 2491648"/>
                <a:gd name="connsiteX11" fmla="*/ 994844 w 2791387"/>
                <a:gd name="connsiteY11" fmla="*/ 2117139 h 2491648"/>
                <a:gd name="connsiteX12" fmla="*/ 1967414 w 2791387"/>
                <a:gd name="connsiteY12" fmla="*/ 2491648 h 2491648"/>
                <a:gd name="connsiteX13" fmla="*/ 822440 w 2791387"/>
                <a:gd name="connsiteY13" fmla="*/ 2491648 h 2491648"/>
                <a:gd name="connsiteX14" fmla="*/ 601623 w 2791387"/>
                <a:gd name="connsiteY14" fmla="*/ 2364815 h 2491648"/>
                <a:gd name="connsiteX15" fmla="*/ 29136 w 2791387"/>
                <a:gd name="connsiteY15" fmla="*/ 1372657 h 2491648"/>
                <a:gd name="connsiteX16" fmla="*/ 29136 w 2791387"/>
                <a:gd name="connsiteY16" fmla="*/ 1118992 h 2491648"/>
                <a:gd name="connsiteX17" fmla="*/ 601623 w 2791387"/>
                <a:gd name="connsiteY17" fmla="*/ 126833 h 2491648"/>
                <a:gd name="connsiteX18" fmla="*/ 822440 w 2791387"/>
                <a:gd name="connsiteY18" fmla="*/ 0 h 2491648"/>
                <a:gd name="connsiteX19" fmla="*/ 1967414 w 2791387"/>
                <a:gd name="connsiteY19" fmla="*/ 0 h 2491648"/>
                <a:gd name="connsiteX20" fmla="*/ 2188231 w 2791387"/>
                <a:gd name="connsiteY20" fmla="*/ 126833 h 2491648"/>
                <a:gd name="connsiteX21" fmla="*/ 2760718 w 2791387"/>
                <a:gd name="connsiteY21" fmla="*/ 1118992 h 2491648"/>
                <a:gd name="connsiteX22" fmla="*/ 2760718 w 2791387"/>
                <a:gd name="connsiteY22" fmla="*/ 1372657 h 2491648"/>
                <a:gd name="connsiteX23" fmla="*/ 2188231 w 2791387"/>
                <a:gd name="connsiteY23" fmla="*/ 2364815 h 2491648"/>
                <a:gd name="connsiteX24" fmla="*/ 1967414 w 2791387"/>
                <a:gd name="connsiteY24" fmla="*/ 2491648 h 249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91387" h="2491648">
                  <a:moveTo>
                    <a:pt x="1795626" y="2117139"/>
                  </a:moveTo>
                  <a:cubicBezTo>
                    <a:pt x="1852825" y="2117139"/>
                    <a:pt x="1921463" y="2077079"/>
                    <a:pt x="1950063" y="2028434"/>
                  </a:cubicBezTo>
                  <a:cubicBezTo>
                    <a:pt x="1950063" y="2028434"/>
                    <a:pt x="1950063" y="2028434"/>
                    <a:pt x="2350454" y="1334530"/>
                  </a:cubicBezTo>
                  <a:cubicBezTo>
                    <a:pt x="2379053" y="1285885"/>
                    <a:pt x="2379053" y="1205764"/>
                    <a:pt x="2350454" y="1157119"/>
                  </a:cubicBezTo>
                  <a:cubicBezTo>
                    <a:pt x="2350454" y="1157119"/>
                    <a:pt x="2350454" y="1157119"/>
                    <a:pt x="1950063" y="463215"/>
                  </a:cubicBezTo>
                  <a:cubicBezTo>
                    <a:pt x="1921463" y="414570"/>
                    <a:pt x="1852825" y="374509"/>
                    <a:pt x="1795626" y="374509"/>
                  </a:cubicBezTo>
                  <a:cubicBezTo>
                    <a:pt x="1795626" y="374509"/>
                    <a:pt x="1795626" y="374509"/>
                    <a:pt x="994844" y="374509"/>
                  </a:cubicBezTo>
                  <a:cubicBezTo>
                    <a:pt x="939075" y="374509"/>
                    <a:pt x="869007" y="414570"/>
                    <a:pt x="840408" y="463215"/>
                  </a:cubicBezTo>
                  <a:cubicBezTo>
                    <a:pt x="840408" y="463215"/>
                    <a:pt x="840408" y="463215"/>
                    <a:pt x="440017" y="1157119"/>
                  </a:cubicBezTo>
                  <a:cubicBezTo>
                    <a:pt x="412847" y="1205764"/>
                    <a:pt x="412847" y="1285885"/>
                    <a:pt x="440017" y="1334530"/>
                  </a:cubicBezTo>
                  <a:cubicBezTo>
                    <a:pt x="440017" y="1334530"/>
                    <a:pt x="440017" y="1334530"/>
                    <a:pt x="840408" y="2028434"/>
                  </a:cubicBezTo>
                  <a:cubicBezTo>
                    <a:pt x="869007" y="2077079"/>
                    <a:pt x="939075" y="2117139"/>
                    <a:pt x="994844" y="2117139"/>
                  </a:cubicBezTo>
                  <a:close/>
                  <a:moveTo>
                    <a:pt x="1967414" y="2491648"/>
                  </a:moveTo>
                  <a:lnTo>
                    <a:pt x="822440" y="2491648"/>
                  </a:lnTo>
                  <a:cubicBezTo>
                    <a:pt x="742700" y="2491648"/>
                    <a:pt x="642515" y="2434369"/>
                    <a:pt x="601623" y="2364815"/>
                  </a:cubicBezTo>
                  <a:cubicBezTo>
                    <a:pt x="29136" y="1372657"/>
                    <a:pt x="29136" y="1372657"/>
                    <a:pt x="29136" y="1372657"/>
                  </a:cubicBezTo>
                  <a:cubicBezTo>
                    <a:pt x="-9712" y="1303103"/>
                    <a:pt x="-9712" y="1188545"/>
                    <a:pt x="29136" y="1118992"/>
                  </a:cubicBezTo>
                  <a:cubicBezTo>
                    <a:pt x="601623" y="126833"/>
                    <a:pt x="601623" y="126833"/>
                    <a:pt x="601623" y="126833"/>
                  </a:cubicBezTo>
                  <a:cubicBezTo>
                    <a:pt x="642515" y="57280"/>
                    <a:pt x="742700" y="0"/>
                    <a:pt x="822440" y="0"/>
                  </a:cubicBezTo>
                  <a:cubicBezTo>
                    <a:pt x="1967414" y="0"/>
                    <a:pt x="1967414" y="0"/>
                    <a:pt x="1967414" y="0"/>
                  </a:cubicBezTo>
                  <a:cubicBezTo>
                    <a:pt x="2049198" y="0"/>
                    <a:pt x="2147339" y="57280"/>
                    <a:pt x="2188231" y="126833"/>
                  </a:cubicBezTo>
                  <a:cubicBezTo>
                    <a:pt x="2760718" y="1118992"/>
                    <a:pt x="2760718" y="1118992"/>
                    <a:pt x="2760718" y="1118992"/>
                  </a:cubicBezTo>
                  <a:cubicBezTo>
                    <a:pt x="2801610" y="1188545"/>
                    <a:pt x="2801610" y="1303103"/>
                    <a:pt x="2760718" y="1372657"/>
                  </a:cubicBezTo>
                  <a:cubicBezTo>
                    <a:pt x="2188231" y="2364815"/>
                    <a:pt x="2188231" y="2364815"/>
                    <a:pt x="2188231" y="2364815"/>
                  </a:cubicBezTo>
                  <a:cubicBezTo>
                    <a:pt x="2147339" y="2434369"/>
                    <a:pt x="2049198" y="2491648"/>
                    <a:pt x="1967414" y="2491648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524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25" name="Freeform 5"/>
            <p:cNvSpPr>
              <a:spLocks/>
            </p:cNvSpPr>
            <p:nvPr/>
          </p:nvSpPr>
          <p:spPr bwMode="auto">
            <a:xfrm rot="10800000">
              <a:off x="7261913" y="1569492"/>
              <a:ext cx="2138277" cy="189513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auto">
            <a:xfrm rot="10800000">
              <a:off x="7580556" y="1852194"/>
              <a:ext cx="1495486" cy="13254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0">
                    <a:srgbClr val="F7F7F7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80027" y="3393394"/>
            <a:ext cx="2361076" cy="811064"/>
            <a:chOff x="6239222" y="4525573"/>
            <a:chExt cx="3147691" cy="1081668"/>
          </a:xfrm>
        </p:grpSpPr>
        <p:sp>
          <p:nvSpPr>
            <p:cNvPr id="28" name="任意多边形 27"/>
            <p:cNvSpPr>
              <a:spLocks/>
            </p:cNvSpPr>
            <p:nvPr/>
          </p:nvSpPr>
          <p:spPr bwMode="auto">
            <a:xfrm rot="10800000">
              <a:off x="6239222" y="4525573"/>
              <a:ext cx="3147690" cy="1074074"/>
            </a:xfrm>
            <a:custGeom>
              <a:avLst/>
              <a:gdLst>
                <a:gd name="connsiteX0" fmla="*/ 3494407 w 4138458"/>
                <a:gd name="connsiteY0" fmla="*/ 1121227 h 1412149"/>
                <a:gd name="connsiteX1" fmla="*/ 3567991 w 4138458"/>
                <a:gd name="connsiteY1" fmla="*/ 1078962 h 1412149"/>
                <a:gd name="connsiteX2" fmla="*/ 3758764 w 4138458"/>
                <a:gd name="connsiteY2" fmla="*/ 748339 h 1412149"/>
                <a:gd name="connsiteX3" fmla="*/ 3758764 w 4138458"/>
                <a:gd name="connsiteY3" fmla="*/ 663809 h 1412149"/>
                <a:gd name="connsiteX4" fmla="*/ 3567991 w 4138458"/>
                <a:gd name="connsiteY4" fmla="*/ 333186 h 1412149"/>
                <a:gd name="connsiteX5" fmla="*/ 3494407 w 4138458"/>
                <a:gd name="connsiteY5" fmla="*/ 290921 h 1412149"/>
                <a:gd name="connsiteX6" fmla="*/ 3333442 w 4138458"/>
                <a:gd name="connsiteY6" fmla="*/ 290921 h 1412149"/>
                <a:gd name="connsiteX7" fmla="*/ 3295129 w 4138458"/>
                <a:gd name="connsiteY7" fmla="*/ 290921 h 1412149"/>
                <a:gd name="connsiteX8" fmla="*/ 3289167 w 4138458"/>
                <a:gd name="connsiteY8" fmla="*/ 290921 h 1412149"/>
                <a:gd name="connsiteX9" fmla="*/ 3247435 w 4138458"/>
                <a:gd name="connsiteY9" fmla="*/ 290921 h 1412149"/>
                <a:gd name="connsiteX10" fmla="*/ 3238801 w 4138458"/>
                <a:gd name="connsiteY10" fmla="*/ 290921 h 1412149"/>
                <a:gd name="connsiteX11" fmla="*/ 3134164 w 4138458"/>
                <a:gd name="connsiteY11" fmla="*/ 290921 h 1412149"/>
                <a:gd name="connsiteX12" fmla="*/ 3112861 w 4138458"/>
                <a:gd name="connsiteY12" fmla="*/ 290921 h 1412149"/>
                <a:gd name="connsiteX13" fmla="*/ 3095851 w 4138458"/>
                <a:gd name="connsiteY13" fmla="*/ 290921 h 1412149"/>
                <a:gd name="connsiteX14" fmla="*/ 3089889 w 4138458"/>
                <a:gd name="connsiteY14" fmla="*/ 290921 h 1412149"/>
                <a:gd name="connsiteX15" fmla="*/ 3048157 w 4138458"/>
                <a:gd name="connsiteY15" fmla="*/ 290921 h 1412149"/>
                <a:gd name="connsiteX16" fmla="*/ 3039523 w 4138458"/>
                <a:gd name="connsiteY16" fmla="*/ 290921 h 1412149"/>
                <a:gd name="connsiteX17" fmla="*/ 2934886 w 4138458"/>
                <a:gd name="connsiteY17" fmla="*/ 290921 h 1412149"/>
                <a:gd name="connsiteX18" fmla="*/ 2913583 w 4138458"/>
                <a:gd name="connsiteY18" fmla="*/ 290921 h 1412149"/>
                <a:gd name="connsiteX19" fmla="*/ 2840245 w 4138458"/>
                <a:gd name="connsiteY19" fmla="*/ 290921 h 1412149"/>
                <a:gd name="connsiteX20" fmla="*/ 2714305 w 4138458"/>
                <a:gd name="connsiteY20" fmla="*/ 290921 h 1412149"/>
                <a:gd name="connsiteX21" fmla="*/ 2709913 w 4138458"/>
                <a:gd name="connsiteY21" fmla="*/ 292233 h 1412149"/>
                <a:gd name="connsiteX22" fmla="*/ 2705494 w 4138458"/>
                <a:gd name="connsiteY22" fmla="*/ 290921 h 1412149"/>
                <a:gd name="connsiteX23" fmla="*/ 2323948 w 4138458"/>
                <a:gd name="connsiteY23" fmla="*/ 290921 h 1412149"/>
                <a:gd name="connsiteX24" fmla="*/ 2319556 w 4138458"/>
                <a:gd name="connsiteY24" fmla="*/ 292233 h 1412149"/>
                <a:gd name="connsiteX25" fmla="*/ 2315137 w 4138458"/>
                <a:gd name="connsiteY25" fmla="*/ 290921 h 1412149"/>
                <a:gd name="connsiteX26" fmla="*/ 2059531 w 4138458"/>
                <a:gd name="connsiteY26" fmla="*/ 290921 h 1412149"/>
                <a:gd name="connsiteX27" fmla="*/ 1955409 w 4138458"/>
                <a:gd name="connsiteY27" fmla="*/ 290921 h 1412149"/>
                <a:gd name="connsiteX28" fmla="*/ 1949447 w 4138458"/>
                <a:gd name="connsiteY28" fmla="*/ 290921 h 1412149"/>
                <a:gd name="connsiteX29" fmla="*/ 1933591 w 4138458"/>
                <a:gd name="connsiteY29" fmla="*/ 290921 h 1412149"/>
                <a:gd name="connsiteX30" fmla="*/ 1907716 w 4138458"/>
                <a:gd name="connsiteY30" fmla="*/ 290921 h 1412149"/>
                <a:gd name="connsiteX31" fmla="*/ 1699803 w 4138458"/>
                <a:gd name="connsiteY31" fmla="*/ 290921 h 1412149"/>
                <a:gd name="connsiteX32" fmla="*/ 1666857 w 4138458"/>
                <a:gd name="connsiteY32" fmla="*/ 290921 h 1412149"/>
                <a:gd name="connsiteX33" fmla="*/ 1660895 w 4138458"/>
                <a:gd name="connsiteY33" fmla="*/ 290921 h 1412149"/>
                <a:gd name="connsiteX34" fmla="*/ 1619163 w 4138458"/>
                <a:gd name="connsiteY34" fmla="*/ 290921 h 1412149"/>
                <a:gd name="connsiteX35" fmla="*/ 1573863 w 4138458"/>
                <a:gd name="connsiteY35" fmla="*/ 290921 h 1412149"/>
                <a:gd name="connsiteX36" fmla="*/ 1508939 w 4138458"/>
                <a:gd name="connsiteY36" fmla="*/ 290921 h 1412149"/>
                <a:gd name="connsiteX37" fmla="*/ 1505892 w 4138458"/>
                <a:gd name="connsiteY37" fmla="*/ 290921 h 1412149"/>
                <a:gd name="connsiteX38" fmla="*/ 1502977 w 4138458"/>
                <a:gd name="connsiteY38" fmla="*/ 290921 h 1412149"/>
                <a:gd name="connsiteX39" fmla="*/ 1461246 w 4138458"/>
                <a:gd name="connsiteY39" fmla="*/ 290921 h 1412149"/>
                <a:gd name="connsiteX40" fmla="*/ 1411251 w 4138458"/>
                <a:gd name="connsiteY40" fmla="*/ 290921 h 1412149"/>
                <a:gd name="connsiteX41" fmla="*/ 1347974 w 4138458"/>
                <a:gd name="connsiteY41" fmla="*/ 290921 h 1412149"/>
                <a:gd name="connsiteX42" fmla="*/ 1285311 w 4138458"/>
                <a:gd name="connsiteY42" fmla="*/ 290921 h 1412149"/>
                <a:gd name="connsiteX43" fmla="*/ 1253333 w 4138458"/>
                <a:gd name="connsiteY43" fmla="*/ 290921 h 1412149"/>
                <a:gd name="connsiteX44" fmla="*/ 1173474 w 4138458"/>
                <a:gd name="connsiteY44" fmla="*/ 290921 h 1412149"/>
                <a:gd name="connsiteX45" fmla="*/ 1167512 w 4138458"/>
                <a:gd name="connsiteY45" fmla="*/ 290921 h 1412149"/>
                <a:gd name="connsiteX46" fmla="*/ 1127393 w 4138458"/>
                <a:gd name="connsiteY46" fmla="*/ 290921 h 1412149"/>
                <a:gd name="connsiteX47" fmla="*/ 1125780 w 4138458"/>
                <a:gd name="connsiteY47" fmla="*/ 290921 h 1412149"/>
                <a:gd name="connsiteX48" fmla="*/ 1030708 w 4138458"/>
                <a:gd name="connsiteY48" fmla="*/ 290921 h 1412149"/>
                <a:gd name="connsiteX49" fmla="*/ 1024746 w 4138458"/>
                <a:gd name="connsiteY49" fmla="*/ 290921 h 1412149"/>
                <a:gd name="connsiteX50" fmla="*/ 1012509 w 4138458"/>
                <a:gd name="connsiteY50" fmla="*/ 290921 h 1412149"/>
                <a:gd name="connsiteX51" fmla="*/ 983015 w 4138458"/>
                <a:gd name="connsiteY51" fmla="*/ 290921 h 1412149"/>
                <a:gd name="connsiteX52" fmla="*/ 917868 w 4138458"/>
                <a:gd name="connsiteY52" fmla="*/ 290921 h 1412149"/>
                <a:gd name="connsiteX53" fmla="*/ 869743 w 4138458"/>
                <a:gd name="connsiteY53" fmla="*/ 290921 h 1412149"/>
                <a:gd name="connsiteX54" fmla="*/ 791928 w 4138458"/>
                <a:gd name="connsiteY54" fmla="*/ 290921 h 1412149"/>
                <a:gd name="connsiteX55" fmla="*/ 775102 w 4138458"/>
                <a:gd name="connsiteY55" fmla="*/ 290921 h 1412149"/>
                <a:gd name="connsiteX56" fmla="*/ 649162 w 4138458"/>
                <a:gd name="connsiteY56" fmla="*/ 290921 h 1412149"/>
                <a:gd name="connsiteX57" fmla="*/ 575578 w 4138458"/>
                <a:gd name="connsiteY57" fmla="*/ 333186 h 1412149"/>
                <a:gd name="connsiteX58" fmla="*/ 384805 w 4138458"/>
                <a:gd name="connsiteY58" fmla="*/ 663809 h 1412149"/>
                <a:gd name="connsiteX59" fmla="*/ 384805 w 4138458"/>
                <a:gd name="connsiteY59" fmla="*/ 748339 h 1412149"/>
                <a:gd name="connsiteX60" fmla="*/ 575578 w 4138458"/>
                <a:gd name="connsiteY60" fmla="*/ 1078962 h 1412149"/>
                <a:gd name="connsiteX61" fmla="*/ 649162 w 4138458"/>
                <a:gd name="connsiteY61" fmla="*/ 1121227 h 1412149"/>
                <a:gd name="connsiteX62" fmla="*/ 791928 w 4138458"/>
                <a:gd name="connsiteY62" fmla="*/ 1121227 h 1412149"/>
                <a:gd name="connsiteX63" fmla="*/ 1030708 w 4138458"/>
                <a:gd name="connsiteY63" fmla="*/ 1121227 h 1412149"/>
                <a:gd name="connsiteX64" fmla="*/ 1127393 w 4138458"/>
                <a:gd name="connsiteY64" fmla="*/ 1121227 h 1412149"/>
                <a:gd name="connsiteX65" fmla="*/ 1173474 w 4138458"/>
                <a:gd name="connsiteY65" fmla="*/ 1121227 h 1412149"/>
                <a:gd name="connsiteX66" fmla="*/ 1285311 w 4138458"/>
                <a:gd name="connsiteY66" fmla="*/ 1121227 h 1412149"/>
                <a:gd name="connsiteX67" fmla="*/ 1508939 w 4138458"/>
                <a:gd name="connsiteY67" fmla="*/ 1121227 h 1412149"/>
                <a:gd name="connsiteX68" fmla="*/ 1573863 w 4138458"/>
                <a:gd name="connsiteY68" fmla="*/ 1121227 h 1412149"/>
                <a:gd name="connsiteX69" fmla="*/ 1666857 w 4138458"/>
                <a:gd name="connsiteY69" fmla="*/ 1121227 h 1412149"/>
                <a:gd name="connsiteX70" fmla="*/ 1933591 w 4138458"/>
                <a:gd name="connsiteY70" fmla="*/ 1121227 h 1412149"/>
                <a:gd name="connsiteX71" fmla="*/ 1955409 w 4138458"/>
                <a:gd name="connsiteY71" fmla="*/ 1121227 h 1412149"/>
                <a:gd name="connsiteX72" fmla="*/ 2315137 w 4138458"/>
                <a:gd name="connsiteY72" fmla="*/ 1121227 h 1412149"/>
                <a:gd name="connsiteX73" fmla="*/ 2319556 w 4138458"/>
                <a:gd name="connsiteY73" fmla="*/ 1119915 h 1412149"/>
                <a:gd name="connsiteX74" fmla="*/ 2323948 w 4138458"/>
                <a:gd name="connsiteY74" fmla="*/ 1121227 h 1412149"/>
                <a:gd name="connsiteX75" fmla="*/ 2705494 w 4138458"/>
                <a:gd name="connsiteY75" fmla="*/ 1121227 h 1412149"/>
                <a:gd name="connsiteX76" fmla="*/ 2709913 w 4138458"/>
                <a:gd name="connsiteY76" fmla="*/ 1119915 h 1412149"/>
                <a:gd name="connsiteX77" fmla="*/ 2714305 w 4138458"/>
                <a:gd name="connsiteY77" fmla="*/ 1121227 h 1412149"/>
                <a:gd name="connsiteX78" fmla="*/ 2913583 w 4138458"/>
                <a:gd name="connsiteY78" fmla="*/ 1121227 h 1412149"/>
                <a:gd name="connsiteX79" fmla="*/ 3095851 w 4138458"/>
                <a:gd name="connsiteY79" fmla="*/ 1121227 h 1412149"/>
                <a:gd name="connsiteX80" fmla="*/ 3112861 w 4138458"/>
                <a:gd name="connsiteY80" fmla="*/ 1121227 h 1412149"/>
                <a:gd name="connsiteX81" fmla="*/ 3295129 w 4138458"/>
                <a:gd name="connsiteY81" fmla="*/ 1121227 h 1412149"/>
                <a:gd name="connsiteX82" fmla="*/ 3671470 w 4138458"/>
                <a:gd name="connsiteY82" fmla="*/ 1412149 h 1412149"/>
                <a:gd name="connsiteX83" fmla="*/ 3163470 w 4138458"/>
                <a:gd name="connsiteY83" fmla="*/ 1412149 h 1412149"/>
                <a:gd name="connsiteX84" fmla="*/ 3022552 w 4138458"/>
                <a:gd name="connsiteY84" fmla="*/ 1412149 h 1412149"/>
                <a:gd name="connsiteX85" fmla="*/ 2554799 w 4138458"/>
                <a:gd name="connsiteY85" fmla="*/ 1412149 h 1412149"/>
                <a:gd name="connsiteX86" fmla="*/ 2514552 w 4138458"/>
                <a:gd name="connsiteY86" fmla="*/ 1412149 h 1412149"/>
                <a:gd name="connsiteX87" fmla="*/ 2266137 w 4138458"/>
                <a:gd name="connsiteY87" fmla="*/ 1412149 h 1412149"/>
                <a:gd name="connsiteX88" fmla="*/ 1905881 w 4138458"/>
                <a:gd name="connsiteY88" fmla="*/ 1412149 h 1412149"/>
                <a:gd name="connsiteX89" fmla="*/ 1809866 w 4138458"/>
                <a:gd name="connsiteY89" fmla="*/ 1412149 h 1412149"/>
                <a:gd name="connsiteX90" fmla="*/ 1617219 w 4138458"/>
                <a:gd name="connsiteY90" fmla="*/ 1412149 h 1412149"/>
                <a:gd name="connsiteX91" fmla="*/ 1489857 w 4138458"/>
                <a:gd name="connsiteY91" fmla="*/ 1412149 h 1412149"/>
                <a:gd name="connsiteX92" fmla="*/ 1301866 w 4138458"/>
                <a:gd name="connsiteY92" fmla="*/ 1412149 h 1412149"/>
                <a:gd name="connsiteX93" fmla="*/ 1160948 w 4138458"/>
                <a:gd name="connsiteY93" fmla="*/ 1412149 h 1412149"/>
                <a:gd name="connsiteX94" fmla="*/ 1115038 w 4138458"/>
                <a:gd name="connsiteY94" fmla="*/ 1412149 h 1412149"/>
                <a:gd name="connsiteX95" fmla="*/ 840939 w 4138458"/>
                <a:gd name="connsiteY95" fmla="*/ 1412149 h 1412149"/>
                <a:gd name="connsiteX96" fmla="*/ 652948 w 4138458"/>
                <a:gd name="connsiteY96" fmla="*/ 1412149 h 1412149"/>
                <a:gd name="connsiteX97" fmla="*/ 466120 w 4138458"/>
                <a:gd name="connsiteY97" fmla="*/ 1412149 h 1412149"/>
                <a:gd name="connsiteX98" fmla="*/ 340972 w 4138458"/>
                <a:gd name="connsiteY98" fmla="*/ 1340266 h 1412149"/>
                <a:gd name="connsiteX99" fmla="*/ 16513 w 4138458"/>
                <a:gd name="connsiteY99" fmla="*/ 777957 h 1412149"/>
                <a:gd name="connsiteX100" fmla="*/ 16513 w 4138458"/>
                <a:gd name="connsiteY100" fmla="*/ 634192 h 1412149"/>
                <a:gd name="connsiteX101" fmla="*/ 340972 w 4138458"/>
                <a:gd name="connsiteY101" fmla="*/ 71883 h 1412149"/>
                <a:gd name="connsiteX102" fmla="*/ 466120 w 4138458"/>
                <a:gd name="connsiteY102" fmla="*/ 0 h 1412149"/>
                <a:gd name="connsiteX103" fmla="*/ 652948 w 4138458"/>
                <a:gd name="connsiteY103" fmla="*/ 0 h 1412149"/>
                <a:gd name="connsiteX104" fmla="*/ 680314 w 4138458"/>
                <a:gd name="connsiteY104" fmla="*/ 0 h 1412149"/>
                <a:gd name="connsiteX105" fmla="*/ 840939 w 4138458"/>
                <a:gd name="connsiteY105" fmla="*/ 0 h 1412149"/>
                <a:gd name="connsiteX106" fmla="*/ 841276 w 4138458"/>
                <a:gd name="connsiteY106" fmla="*/ 0 h 1412149"/>
                <a:gd name="connsiteX107" fmla="*/ 867142 w 4138458"/>
                <a:gd name="connsiteY107" fmla="*/ 0 h 1412149"/>
                <a:gd name="connsiteX108" fmla="*/ 956611 w 4138458"/>
                <a:gd name="connsiteY108" fmla="*/ 0 h 1412149"/>
                <a:gd name="connsiteX109" fmla="*/ 1028104 w 4138458"/>
                <a:gd name="connsiteY109" fmla="*/ 0 h 1412149"/>
                <a:gd name="connsiteX110" fmla="*/ 1033923 w 4138458"/>
                <a:gd name="connsiteY110" fmla="*/ 0 h 1412149"/>
                <a:gd name="connsiteX111" fmla="*/ 1055133 w 4138458"/>
                <a:gd name="connsiteY111" fmla="*/ 0 h 1412149"/>
                <a:gd name="connsiteX112" fmla="*/ 1080817 w 4138458"/>
                <a:gd name="connsiteY112" fmla="*/ 0 h 1412149"/>
                <a:gd name="connsiteX113" fmla="*/ 1115038 w 4138458"/>
                <a:gd name="connsiteY113" fmla="*/ 0 h 1412149"/>
                <a:gd name="connsiteX114" fmla="*/ 1143439 w 4138458"/>
                <a:gd name="connsiteY114" fmla="*/ 0 h 1412149"/>
                <a:gd name="connsiteX115" fmla="*/ 1160948 w 4138458"/>
                <a:gd name="connsiteY115" fmla="*/ 0 h 1412149"/>
                <a:gd name="connsiteX116" fmla="*/ 1216095 w 4138458"/>
                <a:gd name="connsiteY116" fmla="*/ 0 h 1412149"/>
                <a:gd name="connsiteX117" fmla="*/ 1220751 w 4138458"/>
                <a:gd name="connsiteY117" fmla="*/ 0 h 1412149"/>
                <a:gd name="connsiteX118" fmla="*/ 1267645 w 4138458"/>
                <a:gd name="connsiteY118" fmla="*/ 0 h 1412149"/>
                <a:gd name="connsiteX119" fmla="*/ 1291726 w 4138458"/>
                <a:gd name="connsiteY119" fmla="*/ 0 h 1412149"/>
                <a:gd name="connsiteX120" fmla="*/ 1301866 w 4138458"/>
                <a:gd name="connsiteY120" fmla="*/ 0 h 1412149"/>
                <a:gd name="connsiteX121" fmla="*/ 1331430 w 4138458"/>
                <a:gd name="connsiteY121" fmla="*/ 0 h 1412149"/>
                <a:gd name="connsiteX122" fmla="*/ 1375142 w 4138458"/>
                <a:gd name="connsiteY122" fmla="*/ 0 h 1412149"/>
                <a:gd name="connsiteX123" fmla="*/ 1408742 w 4138458"/>
                <a:gd name="connsiteY123" fmla="*/ 0 h 1412149"/>
                <a:gd name="connsiteX124" fmla="*/ 1455636 w 4138458"/>
                <a:gd name="connsiteY124" fmla="*/ 0 h 1412149"/>
                <a:gd name="connsiteX125" fmla="*/ 1479717 w 4138458"/>
                <a:gd name="connsiteY125" fmla="*/ 0 h 1412149"/>
                <a:gd name="connsiteX126" fmla="*/ 1489857 w 4138458"/>
                <a:gd name="connsiteY126" fmla="*/ 0 h 1412149"/>
                <a:gd name="connsiteX127" fmla="*/ 1536104 w 4138458"/>
                <a:gd name="connsiteY127" fmla="*/ 0 h 1412149"/>
                <a:gd name="connsiteX128" fmla="*/ 1617219 w 4138458"/>
                <a:gd name="connsiteY128" fmla="*/ 0 h 1412149"/>
                <a:gd name="connsiteX129" fmla="*/ 1651439 w 4138458"/>
                <a:gd name="connsiteY129" fmla="*/ 0 h 1412149"/>
                <a:gd name="connsiteX130" fmla="*/ 1728751 w 4138458"/>
                <a:gd name="connsiteY130" fmla="*/ 0 h 1412149"/>
                <a:gd name="connsiteX131" fmla="*/ 1775645 w 4138458"/>
                <a:gd name="connsiteY131" fmla="*/ 0 h 1412149"/>
                <a:gd name="connsiteX132" fmla="*/ 1799726 w 4138458"/>
                <a:gd name="connsiteY132" fmla="*/ 0 h 1412149"/>
                <a:gd name="connsiteX133" fmla="*/ 1809866 w 4138458"/>
                <a:gd name="connsiteY133" fmla="*/ 0 h 1412149"/>
                <a:gd name="connsiteX134" fmla="*/ 1831413 w 4138458"/>
                <a:gd name="connsiteY134" fmla="*/ 0 h 1412149"/>
                <a:gd name="connsiteX135" fmla="*/ 1905881 w 4138458"/>
                <a:gd name="connsiteY135" fmla="*/ 0 h 1412149"/>
                <a:gd name="connsiteX136" fmla="*/ 1992375 w 4138458"/>
                <a:gd name="connsiteY136" fmla="*/ 0 h 1412149"/>
                <a:gd name="connsiteX137" fmla="*/ 2107709 w 4138458"/>
                <a:gd name="connsiteY137" fmla="*/ 0 h 1412149"/>
                <a:gd name="connsiteX138" fmla="*/ 2120075 w 4138458"/>
                <a:gd name="connsiteY138" fmla="*/ 0 h 1412149"/>
                <a:gd name="connsiteX139" fmla="*/ 2185022 w 4138458"/>
                <a:gd name="connsiteY139" fmla="*/ 0 h 1412149"/>
                <a:gd name="connsiteX140" fmla="*/ 2231916 w 4138458"/>
                <a:gd name="connsiteY140" fmla="*/ 0 h 1412149"/>
                <a:gd name="connsiteX141" fmla="*/ 2255997 w 4138458"/>
                <a:gd name="connsiteY141" fmla="*/ 0 h 1412149"/>
                <a:gd name="connsiteX142" fmla="*/ 2266137 w 4138458"/>
                <a:gd name="connsiteY142" fmla="*/ 0 h 1412149"/>
                <a:gd name="connsiteX143" fmla="*/ 2281036 w 4138458"/>
                <a:gd name="connsiteY143" fmla="*/ 0 h 1412149"/>
                <a:gd name="connsiteX144" fmla="*/ 2473684 w 4138458"/>
                <a:gd name="connsiteY144" fmla="*/ 0 h 1412149"/>
                <a:gd name="connsiteX145" fmla="*/ 2514552 w 4138458"/>
                <a:gd name="connsiteY145" fmla="*/ 0 h 1412149"/>
                <a:gd name="connsiteX146" fmla="*/ 2520578 w 4138458"/>
                <a:gd name="connsiteY146" fmla="*/ 0 h 1412149"/>
                <a:gd name="connsiteX147" fmla="*/ 2544659 w 4138458"/>
                <a:gd name="connsiteY147" fmla="*/ 0 h 1412149"/>
                <a:gd name="connsiteX148" fmla="*/ 2554799 w 4138458"/>
                <a:gd name="connsiteY148" fmla="*/ 0 h 1412149"/>
                <a:gd name="connsiteX149" fmla="*/ 2680485 w 4138458"/>
                <a:gd name="connsiteY149" fmla="*/ 0 h 1412149"/>
                <a:gd name="connsiteX150" fmla="*/ 3005042 w 4138458"/>
                <a:gd name="connsiteY150" fmla="*/ 0 h 1412149"/>
                <a:gd name="connsiteX151" fmla="*/ 3022552 w 4138458"/>
                <a:gd name="connsiteY151" fmla="*/ 0 h 1412149"/>
                <a:gd name="connsiteX152" fmla="*/ 3082355 w 4138458"/>
                <a:gd name="connsiteY152" fmla="*/ 0 h 1412149"/>
                <a:gd name="connsiteX153" fmla="*/ 3129249 w 4138458"/>
                <a:gd name="connsiteY153" fmla="*/ 0 h 1412149"/>
                <a:gd name="connsiteX154" fmla="*/ 3153330 w 4138458"/>
                <a:gd name="connsiteY154" fmla="*/ 0 h 1412149"/>
                <a:gd name="connsiteX155" fmla="*/ 3163470 w 4138458"/>
                <a:gd name="connsiteY155" fmla="*/ 0 h 1412149"/>
                <a:gd name="connsiteX156" fmla="*/ 3236746 w 4138458"/>
                <a:gd name="connsiteY156" fmla="*/ 0 h 1412149"/>
                <a:gd name="connsiteX157" fmla="*/ 3671470 w 4138458"/>
                <a:gd name="connsiteY157" fmla="*/ 0 h 1412149"/>
                <a:gd name="connsiteX158" fmla="*/ 3796617 w 4138458"/>
                <a:gd name="connsiteY158" fmla="*/ 71883 h 1412149"/>
                <a:gd name="connsiteX159" fmla="*/ 4121076 w 4138458"/>
                <a:gd name="connsiteY159" fmla="*/ 634192 h 1412149"/>
                <a:gd name="connsiteX160" fmla="*/ 4121076 w 4138458"/>
                <a:gd name="connsiteY160" fmla="*/ 777957 h 1412149"/>
                <a:gd name="connsiteX161" fmla="*/ 3796617 w 4138458"/>
                <a:gd name="connsiteY161" fmla="*/ 1340266 h 1412149"/>
                <a:gd name="connsiteX162" fmla="*/ 3671470 w 4138458"/>
                <a:gd name="connsiteY162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4138458" h="1412149">
                  <a:moveTo>
                    <a:pt x="3494407" y="1121227"/>
                  </a:moveTo>
                  <a:cubicBezTo>
                    <a:pt x="3521660" y="1121227"/>
                    <a:pt x="3554364" y="1102140"/>
                    <a:pt x="3567991" y="1078962"/>
                  </a:cubicBezTo>
                  <a:cubicBezTo>
                    <a:pt x="3567991" y="1078962"/>
                    <a:pt x="3567991" y="1078962"/>
                    <a:pt x="3758764" y="748339"/>
                  </a:cubicBezTo>
                  <a:cubicBezTo>
                    <a:pt x="3772390" y="725162"/>
                    <a:pt x="3772390" y="686987"/>
                    <a:pt x="3758764" y="663809"/>
                  </a:cubicBezTo>
                  <a:cubicBezTo>
                    <a:pt x="3758764" y="663809"/>
                    <a:pt x="3758764" y="663809"/>
                    <a:pt x="3567991" y="333186"/>
                  </a:cubicBezTo>
                  <a:cubicBezTo>
                    <a:pt x="3554364" y="310009"/>
                    <a:pt x="3521660" y="290921"/>
                    <a:pt x="3494407" y="290921"/>
                  </a:cubicBezTo>
                  <a:cubicBezTo>
                    <a:pt x="3494407" y="290921"/>
                    <a:pt x="3494407" y="290921"/>
                    <a:pt x="3333442" y="290921"/>
                  </a:cubicBezTo>
                  <a:lnTo>
                    <a:pt x="3295129" y="290921"/>
                  </a:lnTo>
                  <a:lnTo>
                    <a:pt x="3289167" y="290921"/>
                  </a:lnTo>
                  <a:lnTo>
                    <a:pt x="3247435" y="290921"/>
                  </a:lnTo>
                  <a:lnTo>
                    <a:pt x="3238801" y="290921"/>
                  </a:lnTo>
                  <a:lnTo>
                    <a:pt x="3134164" y="290921"/>
                  </a:lnTo>
                  <a:lnTo>
                    <a:pt x="3112861" y="290921"/>
                  </a:lnTo>
                  <a:lnTo>
                    <a:pt x="3095851" y="290921"/>
                  </a:lnTo>
                  <a:lnTo>
                    <a:pt x="3089889" y="290921"/>
                  </a:lnTo>
                  <a:lnTo>
                    <a:pt x="3048157" y="290921"/>
                  </a:lnTo>
                  <a:lnTo>
                    <a:pt x="3039523" y="290921"/>
                  </a:lnTo>
                  <a:lnTo>
                    <a:pt x="2934886" y="290921"/>
                  </a:lnTo>
                  <a:lnTo>
                    <a:pt x="2913583" y="290921"/>
                  </a:lnTo>
                  <a:lnTo>
                    <a:pt x="2840245" y="290921"/>
                  </a:lnTo>
                  <a:cubicBezTo>
                    <a:pt x="2803730" y="290921"/>
                    <a:pt x="2761998" y="290921"/>
                    <a:pt x="2714305" y="290921"/>
                  </a:cubicBezTo>
                  <a:lnTo>
                    <a:pt x="2709913" y="292233"/>
                  </a:lnTo>
                  <a:lnTo>
                    <a:pt x="2705494" y="290921"/>
                  </a:lnTo>
                  <a:cubicBezTo>
                    <a:pt x="2705494" y="290921"/>
                    <a:pt x="2705494" y="290921"/>
                    <a:pt x="2323948" y="290921"/>
                  </a:cubicBezTo>
                  <a:lnTo>
                    <a:pt x="2319556" y="292233"/>
                  </a:lnTo>
                  <a:lnTo>
                    <a:pt x="2315137" y="290921"/>
                  </a:lnTo>
                  <a:cubicBezTo>
                    <a:pt x="2315137" y="290921"/>
                    <a:pt x="2315137" y="290921"/>
                    <a:pt x="2059531" y="290921"/>
                  </a:cubicBezTo>
                  <a:lnTo>
                    <a:pt x="1955409" y="290921"/>
                  </a:lnTo>
                  <a:lnTo>
                    <a:pt x="1949447" y="290921"/>
                  </a:lnTo>
                  <a:lnTo>
                    <a:pt x="1933591" y="290921"/>
                  </a:lnTo>
                  <a:lnTo>
                    <a:pt x="1907716" y="290921"/>
                  </a:lnTo>
                  <a:cubicBezTo>
                    <a:pt x="1871946" y="290921"/>
                    <a:pt x="1809348" y="290921"/>
                    <a:pt x="1699803" y="290921"/>
                  </a:cubicBezTo>
                  <a:lnTo>
                    <a:pt x="1666857" y="290921"/>
                  </a:lnTo>
                  <a:lnTo>
                    <a:pt x="1660895" y="290921"/>
                  </a:lnTo>
                  <a:lnTo>
                    <a:pt x="1619163" y="290921"/>
                  </a:lnTo>
                  <a:lnTo>
                    <a:pt x="1573863" y="290921"/>
                  </a:lnTo>
                  <a:lnTo>
                    <a:pt x="1508939" y="290921"/>
                  </a:lnTo>
                  <a:lnTo>
                    <a:pt x="1505892" y="290921"/>
                  </a:lnTo>
                  <a:lnTo>
                    <a:pt x="1502977" y="290921"/>
                  </a:lnTo>
                  <a:lnTo>
                    <a:pt x="1461246" y="290921"/>
                  </a:lnTo>
                  <a:lnTo>
                    <a:pt x="1411251" y="290921"/>
                  </a:lnTo>
                  <a:lnTo>
                    <a:pt x="1347974" y="290921"/>
                  </a:lnTo>
                  <a:lnTo>
                    <a:pt x="1285311" y="290921"/>
                  </a:lnTo>
                  <a:lnTo>
                    <a:pt x="1253333" y="290921"/>
                  </a:lnTo>
                  <a:lnTo>
                    <a:pt x="1173474" y="290921"/>
                  </a:lnTo>
                  <a:lnTo>
                    <a:pt x="1167512" y="290921"/>
                  </a:lnTo>
                  <a:lnTo>
                    <a:pt x="1127393" y="290921"/>
                  </a:lnTo>
                  <a:lnTo>
                    <a:pt x="1125780" y="290921"/>
                  </a:lnTo>
                  <a:lnTo>
                    <a:pt x="1030708" y="290921"/>
                  </a:lnTo>
                  <a:cubicBezTo>
                    <a:pt x="1030708" y="290921"/>
                    <a:pt x="1030708" y="290921"/>
                    <a:pt x="1024746" y="290921"/>
                  </a:cubicBezTo>
                  <a:lnTo>
                    <a:pt x="1012509" y="290921"/>
                  </a:lnTo>
                  <a:lnTo>
                    <a:pt x="983015" y="290921"/>
                  </a:lnTo>
                  <a:lnTo>
                    <a:pt x="917868" y="290921"/>
                  </a:lnTo>
                  <a:lnTo>
                    <a:pt x="869743" y="290921"/>
                  </a:lnTo>
                  <a:lnTo>
                    <a:pt x="791928" y="290921"/>
                  </a:lnTo>
                  <a:lnTo>
                    <a:pt x="775102" y="290921"/>
                  </a:lnTo>
                  <a:cubicBezTo>
                    <a:pt x="738587" y="290921"/>
                    <a:pt x="696855" y="290921"/>
                    <a:pt x="649162" y="290921"/>
                  </a:cubicBezTo>
                  <a:cubicBezTo>
                    <a:pt x="622590" y="290921"/>
                    <a:pt x="589204" y="310009"/>
                    <a:pt x="575578" y="333186"/>
                  </a:cubicBezTo>
                  <a:cubicBezTo>
                    <a:pt x="575578" y="333186"/>
                    <a:pt x="575578" y="333186"/>
                    <a:pt x="384805" y="663809"/>
                  </a:cubicBezTo>
                  <a:cubicBezTo>
                    <a:pt x="371859" y="686987"/>
                    <a:pt x="371859" y="725162"/>
                    <a:pt x="384805" y="748339"/>
                  </a:cubicBezTo>
                  <a:cubicBezTo>
                    <a:pt x="384805" y="748339"/>
                    <a:pt x="384805" y="748339"/>
                    <a:pt x="575578" y="1078962"/>
                  </a:cubicBezTo>
                  <a:cubicBezTo>
                    <a:pt x="589204" y="1102140"/>
                    <a:pt x="622590" y="1121227"/>
                    <a:pt x="649162" y="1121227"/>
                  </a:cubicBezTo>
                  <a:lnTo>
                    <a:pt x="791928" y="1121227"/>
                  </a:lnTo>
                  <a:lnTo>
                    <a:pt x="1030708" y="1121227"/>
                  </a:lnTo>
                  <a:lnTo>
                    <a:pt x="1127393" y="1121227"/>
                  </a:lnTo>
                  <a:lnTo>
                    <a:pt x="1173474" y="1121227"/>
                  </a:lnTo>
                  <a:lnTo>
                    <a:pt x="1285311" y="1121227"/>
                  </a:lnTo>
                  <a:lnTo>
                    <a:pt x="1508939" y="1121227"/>
                  </a:lnTo>
                  <a:lnTo>
                    <a:pt x="1573863" y="1121227"/>
                  </a:lnTo>
                  <a:lnTo>
                    <a:pt x="1666857" y="1121227"/>
                  </a:lnTo>
                  <a:lnTo>
                    <a:pt x="1933591" y="1121227"/>
                  </a:lnTo>
                  <a:lnTo>
                    <a:pt x="1955409" y="1121227"/>
                  </a:lnTo>
                  <a:lnTo>
                    <a:pt x="2315137" y="1121227"/>
                  </a:lnTo>
                  <a:lnTo>
                    <a:pt x="2319556" y="1119915"/>
                  </a:lnTo>
                  <a:lnTo>
                    <a:pt x="2323948" y="1121227"/>
                  </a:lnTo>
                  <a:lnTo>
                    <a:pt x="2705494" y="1121227"/>
                  </a:lnTo>
                  <a:lnTo>
                    <a:pt x="2709913" y="1119915"/>
                  </a:lnTo>
                  <a:lnTo>
                    <a:pt x="2714305" y="1121227"/>
                  </a:lnTo>
                  <a:lnTo>
                    <a:pt x="2913583" y="1121227"/>
                  </a:lnTo>
                  <a:lnTo>
                    <a:pt x="3095851" y="1121227"/>
                  </a:lnTo>
                  <a:lnTo>
                    <a:pt x="3112861" y="1121227"/>
                  </a:lnTo>
                  <a:lnTo>
                    <a:pt x="3295129" y="1121227"/>
                  </a:lnTo>
                  <a:close/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rgbClr val="00AF92"/>
            </a:solidFill>
            <a:ln w="19050">
              <a:noFill/>
            </a:ln>
            <a:effectLst>
              <a:innerShdw blurRad="101600" dist="635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29" name="任意多边形 28"/>
            <p:cNvSpPr>
              <a:spLocks/>
            </p:cNvSpPr>
            <p:nvPr/>
          </p:nvSpPr>
          <p:spPr bwMode="auto">
            <a:xfrm rot="10800000">
              <a:off x="6239222" y="4533167"/>
              <a:ext cx="3147691" cy="1074074"/>
            </a:xfrm>
            <a:custGeom>
              <a:avLst/>
              <a:gdLst>
                <a:gd name="connsiteX0" fmla="*/ 3671470 w 4138458"/>
                <a:gd name="connsiteY0" fmla="*/ 1412149 h 1412149"/>
                <a:gd name="connsiteX1" fmla="*/ 3163470 w 4138458"/>
                <a:gd name="connsiteY1" fmla="*/ 1412149 h 1412149"/>
                <a:gd name="connsiteX2" fmla="*/ 3022552 w 4138458"/>
                <a:gd name="connsiteY2" fmla="*/ 1412149 h 1412149"/>
                <a:gd name="connsiteX3" fmla="*/ 2554799 w 4138458"/>
                <a:gd name="connsiteY3" fmla="*/ 1412149 h 1412149"/>
                <a:gd name="connsiteX4" fmla="*/ 2514552 w 4138458"/>
                <a:gd name="connsiteY4" fmla="*/ 1412149 h 1412149"/>
                <a:gd name="connsiteX5" fmla="*/ 2266137 w 4138458"/>
                <a:gd name="connsiteY5" fmla="*/ 1412149 h 1412149"/>
                <a:gd name="connsiteX6" fmla="*/ 1905881 w 4138458"/>
                <a:gd name="connsiteY6" fmla="*/ 1412149 h 1412149"/>
                <a:gd name="connsiteX7" fmla="*/ 1809866 w 4138458"/>
                <a:gd name="connsiteY7" fmla="*/ 1412149 h 1412149"/>
                <a:gd name="connsiteX8" fmla="*/ 1617219 w 4138458"/>
                <a:gd name="connsiteY8" fmla="*/ 1412149 h 1412149"/>
                <a:gd name="connsiteX9" fmla="*/ 1489857 w 4138458"/>
                <a:gd name="connsiteY9" fmla="*/ 1412149 h 1412149"/>
                <a:gd name="connsiteX10" fmla="*/ 1301866 w 4138458"/>
                <a:gd name="connsiteY10" fmla="*/ 1412149 h 1412149"/>
                <a:gd name="connsiteX11" fmla="*/ 1160948 w 4138458"/>
                <a:gd name="connsiteY11" fmla="*/ 1412149 h 1412149"/>
                <a:gd name="connsiteX12" fmla="*/ 1115038 w 4138458"/>
                <a:gd name="connsiteY12" fmla="*/ 1412149 h 1412149"/>
                <a:gd name="connsiteX13" fmla="*/ 840939 w 4138458"/>
                <a:gd name="connsiteY13" fmla="*/ 1412149 h 1412149"/>
                <a:gd name="connsiteX14" fmla="*/ 652948 w 4138458"/>
                <a:gd name="connsiteY14" fmla="*/ 1412149 h 1412149"/>
                <a:gd name="connsiteX15" fmla="*/ 466120 w 4138458"/>
                <a:gd name="connsiteY15" fmla="*/ 1412149 h 1412149"/>
                <a:gd name="connsiteX16" fmla="*/ 340972 w 4138458"/>
                <a:gd name="connsiteY16" fmla="*/ 1340266 h 1412149"/>
                <a:gd name="connsiteX17" fmla="*/ 16513 w 4138458"/>
                <a:gd name="connsiteY17" fmla="*/ 777957 h 1412149"/>
                <a:gd name="connsiteX18" fmla="*/ 16513 w 4138458"/>
                <a:gd name="connsiteY18" fmla="*/ 634192 h 1412149"/>
                <a:gd name="connsiteX19" fmla="*/ 340972 w 4138458"/>
                <a:gd name="connsiteY19" fmla="*/ 71883 h 1412149"/>
                <a:gd name="connsiteX20" fmla="*/ 466120 w 4138458"/>
                <a:gd name="connsiteY20" fmla="*/ 0 h 1412149"/>
                <a:gd name="connsiteX21" fmla="*/ 652948 w 4138458"/>
                <a:gd name="connsiteY21" fmla="*/ 0 h 1412149"/>
                <a:gd name="connsiteX22" fmla="*/ 680314 w 4138458"/>
                <a:gd name="connsiteY22" fmla="*/ 0 h 1412149"/>
                <a:gd name="connsiteX23" fmla="*/ 840939 w 4138458"/>
                <a:gd name="connsiteY23" fmla="*/ 0 h 1412149"/>
                <a:gd name="connsiteX24" fmla="*/ 841276 w 4138458"/>
                <a:gd name="connsiteY24" fmla="*/ 0 h 1412149"/>
                <a:gd name="connsiteX25" fmla="*/ 867142 w 4138458"/>
                <a:gd name="connsiteY25" fmla="*/ 0 h 1412149"/>
                <a:gd name="connsiteX26" fmla="*/ 956611 w 4138458"/>
                <a:gd name="connsiteY26" fmla="*/ 0 h 1412149"/>
                <a:gd name="connsiteX27" fmla="*/ 1028104 w 4138458"/>
                <a:gd name="connsiteY27" fmla="*/ 0 h 1412149"/>
                <a:gd name="connsiteX28" fmla="*/ 1033923 w 4138458"/>
                <a:gd name="connsiteY28" fmla="*/ 0 h 1412149"/>
                <a:gd name="connsiteX29" fmla="*/ 1055133 w 4138458"/>
                <a:gd name="connsiteY29" fmla="*/ 0 h 1412149"/>
                <a:gd name="connsiteX30" fmla="*/ 1080817 w 4138458"/>
                <a:gd name="connsiteY30" fmla="*/ 0 h 1412149"/>
                <a:gd name="connsiteX31" fmla="*/ 1115038 w 4138458"/>
                <a:gd name="connsiteY31" fmla="*/ 0 h 1412149"/>
                <a:gd name="connsiteX32" fmla="*/ 1143439 w 4138458"/>
                <a:gd name="connsiteY32" fmla="*/ 0 h 1412149"/>
                <a:gd name="connsiteX33" fmla="*/ 1160948 w 4138458"/>
                <a:gd name="connsiteY33" fmla="*/ 0 h 1412149"/>
                <a:gd name="connsiteX34" fmla="*/ 1216095 w 4138458"/>
                <a:gd name="connsiteY34" fmla="*/ 0 h 1412149"/>
                <a:gd name="connsiteX35" fmla="*/ 1220751 w 4138458"/>
                <a:gd name="connsiteY35" fmla="*/ 0 h 1412149"/>
                <a:gd name="connsiteX36" fmla="*/ 1267645 w 4138458"/>
                <a:gd name="connsiteY36" fmla="*/ 0 h 1412149"/>
                <a:gd name="connsiteX37" fmla="*/ 1291726 w 4138458"/>
                <a:gd name="connsiteY37" fmla="*/ 0 h 1412149"/>
                <a:gd name="connsiteX38" fmla="*/ 1301866 w 4138458"/>
                <a:gd name="connsiteY38" fmla="*/ 0 h 1412149"/>
                <a:gd name="connsiteX39" fmla="*/ 1331430 w 4138458"/>
                <a:gd name="connsiteY39" fmla="*/ 0 h 1412149"/>
                <a:gd name="connsiteX40" fmla="*/ 1375142 w 4138458"/>
                <a:gd name="connsiteY40" fmla="*/ 0 h 1412149"/>
                <a:gd name="connsiteX41" fmla="*/ 1408742 w 4138458"/>
                <a:gd name="connsiteY41" fmla="*/ 0 h 1412149"/>
                <a:gd name="connsiteX42" fmla="*/ 1455636 w 4138458"/>
                <a:gd name="connsiteY42" fmla="*/ 0 h 1412149"/>
                <a:gd name="connsiteX43" fmla="*/ 1479717 w 4138458"/>
                <a:gd name="connsiteY43" fmla="*/ 0 h 1412149"/>
                <a:gd name="connsiteX44" fmla="*/ 1489857 w 4138458"/>
                <a:gd name="connsiteY44" fmla="*/ 0 h 1412149"/>
                <a:gd name="connsiteX45" fmla="*/ 1536104 w 4138458"/>
                <a:gd name="connsiteY45" fmla="*/ 0 h 1412149"/>
                <a:gd name="connsiteX46" fmla="*/ 1617219 w 4138458"/>
                <a:gd name="connsiteY46" fmla="*/ 0 h 1412149"/>
                <a:gd name="connsiteX47" fmla="*/ 1651439 w 4138458"/>
                <a:gd name="connsiteY47" fmla="*/ 0 h 1412149"/>
                <a:gd name="connsiteX48" fmla="*/ 1728751 w 4138458"/>
                <a:gd name="connsiteY48" fmla="*/ 0 h 1412149"/>
                <a:gd name="connsiteX49" fmla="*/ 1775645 w 4138458"/>
                <a:gd name="connsiteY49" fmla="*/ 0 h 1412149"/>
                <a:gd name="connsiteX50" fmla="*/ 1799726 w 4138458"/>
                <a:gd name="connsiteY50" fmla="*/ 0 h 1412149"/>
                <a:gd name="connsiteX51" fmla="*/ 1809866 w 4138458"/>
                <a:gd name="connsiteY51" fmla="*/ 0 h 1412149"/>
                <a:gd name="connsiteX52" fmla="*/ 1831413 w 4138458"/>
                <a:gd name="connsiteY52" fmla="*/ 0 h 1412149"/>
                <a:gd name="connsiteX53" fmla="*/ 1905881 w 4138458"/>
                <a:gd name="connsiteY53" fmla="*/ 0 h 1412149"/>
                <a:gd name="connsiteX54" fmla="*/ 1992375 w 4138458"/>
                <a:gd name="connsiteY54" fmla="*/ 0 h 1412149"/>
                <a:gd name="connsiteX55" fmla="*/ 2107709 w 4138458"/>
                <a:gd name="connsiteY55" fmla="*/ 0 h 1412149"/>
                <a:gd name="connsiteX56" fmla="*/ 2120075 w 4138458"/>
                <a:gd name="connsiteY56" fmla="*/ 0 h 1412149"/>
                <a:gd name="connsiteX57" fmla="*/ 2185022 w 4138458"/>
                <a:gd name="connsiteY57" fmla="*/ 0 h 1412149"/>
                <a:gd name="connsiteX58" fmla="*/ 2231916 w 4138458"/>
                <a:gd name="connsiteY58" fmla="*/ 0 h 1412149"/>
                <a:gd name="connsiteX59" fmla="*/ 2255997 w 4138458"/>
                <a:gd name="connsiteY59" fmla="*/ 0 h 1412149"/>
                <a:gd name="connsiteX60" fmla="*/ 2266137 w 4138458"/>
                <a:gd name="connsiteY60" fmla="*/ 0 h 1412149"/>
                <a:gd name="connsiteX61" fmla="*/ 2281036 w 4138458"/>
                <a:gd name="connsiteY61" fmla="*/ 0 h 1412149"/>
                <a:gd name="connsiteX62" fmla="*/ 2473684 w 4138458"/>
                <a:gd name="connsiteY62" fmla="*/ 0 h 1412149"/>
                <a:gd name="connsiteX63" fmla="*/ 2514552 w 4138458"/>
                <a:gd name="connsiteY63" fmla="*/ 0 h 1412149"/>
                <a:gd name="connsiteX64" fmla="*/ 2520578 w 4138458"/>
                <a:gd name="connsiteY64" fmla="*/ 0 h 1412149"/>
                <a:gd name="connsiteX65" fmla="*/ 2544659 w 4138458"/>
                <a:gd name="connsiteY65" fmla="*/ 0 h 1412149"/>
                <a:gd name="connsiteX66" fmla="*/ 2554799 w 4138458"/>
                <a:gd name="connsiteY66" fmla="*/ 0 h 1412149"/>
                <a:gd name="connsiteX67" fmla="*/ 2680485 w 4138458"/>
                <a:gd name="connsiteY67" fmla="*/ 0 h 1412149"/>
                <a:gd name="connsiteX68" fmla="*/ 3005042 w 4138458"/>
                <a:gd name="connsiteY68" fmla="*/ 0 h 1412149"/>
                <a:gd name="connsiteX69" fmla="*/ 3022552 w 4138458"/>
                <a:gd name="connsiteY69" fmla="*/ 0 h 1412149"/>
                <a:gd name="connsiteX70" fmla="*/ 3082355 w 4138458"/>
                <a:gd name="connsiteY70" fmla="*/ 0 h 1412149"/>
                <a:gd name="connsiteX71" fmla="*/ 3129249 w 4138458"/>
                <a:gd name="connsiteY71" fmla="*/ 0 h 1412149"/>
                <a:gd name="connsiteX72" fmla="*/ 3153330 w 4138458"/>
                <a:gd name="connsiteY72" fmla="*/ 0 h 1412149"/>
                <a:gd name="connsiteX73" fmla="*/ 3163470 w 4138458"/>
                <a:gd name="connsiteY73" fmla="*/ 0 h 1412149"/>
                <a:gd name="connsiteX74" fmla="*/ 3236746 w 4138458"/>
                <a:gd name="connsiteY74" fmla="*/ 0 h 1412149"/>
                <a:gd name="connsiteX75" fmla="*/ 3671470 w 4138458"/>
                <a:gd name="connsiteY75" fmla="*/ 0 h 1412149"/>
                <a:gd name="connsiteX76" fmla="*/ 3796617 w 4138458"/>
                <a:gd name="connsiteY76" fmla="*/ 71883 h 1412149"/>
                <a:gd name="connsiteX77" fmla="*/ 4121076 w 4138458"/>
                <a:gd name="connsiteY77" fmla="*/ 634192 h 1412149"/>
                <a:gd name="connsiteX78" fmla="*/ 4121076 w 4138458"/>
                <a:gd name="connsiteY78" fmla="*/ 777957 h 1412149"/>
                <a:gd name="connsiteX79" fmla="*/ 3796617 w 4138458"/>
                <a:gd name="connsiteY79" fmla="*/ 1340266 h 1412149"/>
                <a:gd name="connsiteX80" fmla="*/ 3671470 w 4138458"/>
                <a:gd name="connsiteY80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4138458" h="1412149"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0">
                    <a:srgbClr val="F9F9F9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30" name="任意多边形 29"/>
            <p:cNvSpPr>
              <a:spLocks/>
            </p:cNvSpPr>
            <p:nvPr/>
          </p:nvSpPr>
          <p:spPr bwMode="auto">
            <a:xfrm rot="10800000">
              <a:off x="6522379" y="4754441"/>
              <a:ext cx="2581375" cy="631527"/>
            </a:xfrm>
            <a:custGeom>
              <a:avLst/>
              <a:gdLst>
                <a:gd name="connsiteX0" fmla="*/ 3119312 w 3393888"/>
                <a:gd name="connsiteY0" fmla="*/ 830306 h 830306"/>
                <a:gd name="connsiteX1" fmla="*/ 2920034 w 3393888"/>
                <a:gd name="connsiteY1" fmla="*/ 830306 h 830306"/>
                <a:gd name="connsiteX2" fmla="*/ 2737766 w 3393888"/>
                <a:gd name="connsiteY2" fmla="*/ 830306 h 830306"/>
                <a:gd name="connsiteX3" fmla="*/ 2720756 w 3393888"/>
                <a:gd name="connsiteY3" fmla="*/ 830306 h 830306"/>
                <a:gd name="connsiteX4" fmla="*/ 2538488 w 3393888"/>
                <a:gd name="connsiteY4" fmla="*/ 830306 h 830306"/>
                <a:gd name="connsiteX5" fmla="*/ 2339210 w 3393888"/>
                <a:gd name="connsiteY5" fmla="*/ 830306 h 830306"/>
                <a:gd name="connsiteX6" fmla="*/ 2334818 w 3393888"/>
                <a:gd name="connsiteY6" fmla="*/ 828994 h 830306"/>
                <a:gd name="connsiteX7" fmla="*/ 2330399 w 3393888"/>
                <a:gd name="connsiteY7" fmla="*/ 830306 h 830306"/>
                <a:gd name="connsiteX8" fmla="*/ 1948853 w 3393888"/>
                <a:gd name="connsiteY8" fmla="*/ 830306 h 830306"/>
                <a:gd name="connsiteX9" fmla="*/ 1944461 w 3393888"/>
                <a:gd name="connsiteY9" fmla="*/ 828994 h 830306"/>
                <a:gd name="connsiteX10" fmla="*/ 1940042 w 3393888"/>
                <a:gd name="connsiteY10" fmla="*/ 830306 h 830306"/>
                <a:gd name="connsiteX11" fmla="*/ 1580314 w 3393888"/>
                <a:gd name="connsiteY11" fmla="*/ 830306 h 830306"/>
                <a:gd name="connsiteX12" fmla="*/ 1558496 w 3393888"/>
                <a:gd name="connsiteY12" fmla="*/ 830306 h 830306"/>
                <a:gd name="connsiteX13" fmla="*/ 1291762 w 3393888"/>
                <a:gd name="connsiteY13" fmla="*/ 830306 h 830306"/>
                <a:gd name="connsiteX14" fmla="*/ 1198768 w 3393888"/>
                <a:gd name="connsiteY14" fmla="*/ 830306 h 830306"/>
                <a:gd name="connsiteX15" fmla="*/ 1133844 w 3393888"/>
                <a:gd name="connsiteY15" fmla="*/ 830306 h 830306"/>
                <a:gd name="connsiteX16" fmla="*/ 910216 w 3393888"/>
                <a:gd name="connsiteY16" fmla="*/ 830306 h 830306"/>
                <a:gd name="connsiteX17" fmla="*/ 798379 w 3393888"/>
                <a:gd name="connsiteY17" fmla="*/ 830306 h 830306"/>
                <a:gd name="connsiteX18" fmla="*/ 752298 w 3393888"/>
                <a:gd name="connsiteY18" fmla="*/ 830306 h 830306"/>
                <a:gd name="connsiteX19" fmla="*/ 655613 w 3393888"/>
                <a:gd name="connsiteY19" fmla="*/ 830306 h 830306"/>
                <a:gd name="connsiteX20" fmla="*/ 416833 w 3393888"/>
                <a:gd name="connsiteY20" fmla="*/ 830306 h 830306"/>
                <a:gd name="connsiteX21" fmla="*/ 274067 w 3393888"/>
                <a:gd name="connsiteY21" fmla="*/ 830306 h 830306"/>
                <a:gd name="connsiteX22" fmla="*/ 200483 w 3393888"/>
                <a:gd name="connsiteY22" fmla="*/ 788041 h 830306"/>
                <a:gd name="connsiteX23" fmla="*/ 9710 w 3393888"/>
                <a:gd name="connsiteY23" fmla="*/ 457418 h 830306"/>
                <a:gd name="connsiteX24" fmla="*/ 9710 w 3393888"/>
                <a:gd name="connsiteY24" fmla="*/ 372888 h 830306"/>
                <a:gd name="connsiteX25" fmla="*/ 200483 w 3393888"/>
                <a:gd name="connsiteY25" fmla="*/ 42265 h 830306"/>
                <a:gd name="connsiteX26" fmla="*/ 274067 w 3393888"/>
                <a:gd name="connsiteY26" fmla="*/ 0 h 830306"/>
                <a:gd name="connsiteX27" fmla="*/ 400007 w 3393888"/>
                <a:gd name="connsiteY27" fmla="*/ 0 h 830306"/>
                <a:gd name="connsiteX28" fmla="*/ 416833 w 3393888"/>
                <a:gd name="connsiteY28" fmla="*/ 0 h 830306"/>
                <a:gd name="connsiteX29" fmla="*/ 494648 w 3393888"/>
                <a:gd name="connsiteY29" fmla="*/ 0 h 830306"/>
                <a:gd name="connsiteX30" fmla="*/ 542773 w 3393888"/>
                <a:gd name="connsiteY30" fmla="*/ 0 h 830306"/>
                <a:gd name="connsiteX31" fmla="*/ 607920 w 3393888"/>
                <a:gd name="connsiteY31" fmla="*/ 0 h 830306"/>
                <a:gd name="connsiteX32" fmla="*/ 637414 w 3393888"/>
                <a:gd name="connsiteY32" fmla="*/ 0 h 830306"/>
                <a:gd name="connsiteX33" fmla="*/ 649651 w 3393888"/>
                <a:gd name="connsiteY33" fmla="*/ 0 h 830306"/>
                <a:gd name="connsiteX34" fmla="*/ 655613 w 3393888"/>
                <a:gd name="connsiteY34" fmla="*/ 0 h 830306"/>
                <a:gd name="connsiteX35" fmla="*/ 750685 w 3393888"/>
                <a:gd name="connsiteY35" fmla="*/ 0 h 830306"/>
                <a:gd name="connsiteX36" fmla="*/ 752298 w 3393888"/>
                <a:gd name="connsiteY36" fmla="*/ 0 h 830306"/>
                <a:gd name="connsiteX37" fmla="*/ 792417 w 3393888"/>
                <a:gd name="connsiteY37" fmla="*/ 0 h 830306"/>
                <a:gd name="connsiteX38" fmla="*/ 798379 w 3393888"/>
                <a:gd name="connsiteY38" fmla="*/ 0 h 830306"/>
                <a:gd name="connsiteX39" fmla="*/ 878238 w 3393888"/>
                <a:gd name="connsiteY39" fmla="*/ 0 h 830306"/>
                <a:gd name="connsiteX40" fmla="*/ 910216 w 3393888"/>
                <a:gd name="connsiteY40" fmla="*/ 0 h 830306"/>
                <a:gd name="connsiteX41" fmla="*/ 972879 w 3393888"/>
                <a:gd name="connsiteY41" fmla="*/ 0 h 830306"/>
                <a:gd name="connsiteX42" fmla="*/ 1036156 w 3393888"/>
                <a:gd name="connsiteY42" fmla="*/ 0 h 830306"/>
                <a:gd name="connsiteX43" fmla="*/ 1086151 w 3393888"/>
                <a:gd name="connsiteY43" fmla="*/ 0 h 830306"/>
                <a:gd name="connsiteX44" fmla="*/ 1127882 w 3393888"/>
                <a:gd name="connsiteY44" fmla="*/ 0 h 830306"/>
                <a:gd name="connsiteX45" fmla="*/ 1130797 w 3393888"/>
                <a:gd name="connsiteY45" fmla="*/ 0 h 830306"/>
                <a:gd name="connsiteX46" fmla="*/ 1133844 w 3393888"/>
                <a:gd name="connsiteY46" fmla="*/ 0 h 830306"/>
                <a:gd name="connsiteX47" fmla="*/ 1198768 w 3393888"/>
                <a:gd name="connsiteY47" fmla="*/ 0 h 830306"/>
                <a:gd name="connsiteX48" fmla="*/ 1244068 w 3393888"/>
                <a:gd name="connsiteY48" fmla="*/ 0 h 830306"/>
                <a:gd name="connsiteX49" fmla="*/ 1285800 w 3393888"/>
                <a:gd name="connsiteY49" fmla="*/ 0 h 830306"/>
                <a:gd name="connsiteX50" fmla="*/ 1291762 w 3393888"/>
                <a:gd name="connsiteY50" fmla="*/ 0 h 830306"/>
                <a:gd name="connsiteX51" fmla="*/ 1324708 w 3393888"/>
                <a:gd name="connsiteY51" fmla="*/ 0 h 830306"/>
                <a:gd name="connsiteX52" fmla="*/ 1532621 w 3393888"/>
                <a:gd name="connsiteY52" fmla="*/ 0 h 830306"/>
                <a:gd name="connsiteX53" fmla="*/ 1558496 w 3393888"/>
                <a:gd name="connsiteY53" fmla="*/ 0 h 830306"/>
                <a:gd name="connsiteX54" fmla="*/ 1574352 w 3393888"/>
                <a:gd name="connsiteY54" fmla="*/ 0 h 830306"/>
                <a:gd name="connsiteX55" fmla="*/ 1580314 w 3393888"/>
                <a:gd name="connsiteY55" fmla="*/ 0 h 830306"/>
                <a:gd name="connsiteX56" fmla="*/ 1684436 w 3393888"/>
                <a:gd name="connsiteY56" fmla="*/ 0 h 830306"/>
                <a:gd name="connsiteX57" fmla="*/ 1940042 w 3393888"/>
                <a:gd name="connsiteY57" fmla="*/ 0 h 830306"/>
                <a:gd name="connsiteX58" fmla="*/ 1944461 w 3393888"/>
                <a:gd name="connsiteY58" fmla="*/ 1312 h 830306"/>
                <a:gd name="connsiteX59" fmla="*/ 1948853 w 3393888"/>
                <a:gd name="connsiteY59" fmla="*/ 0 h 830306"/>
                <a:gd name="connsiteX60" fmla="*/ 2330399 w 3393888"/>
                <a:gd name="connsiteY60" fmla="*/ 0 h 830306"/>
                <a:gd name="connsiteX61" fmla="*/ 2334818 w 3393888"/>
                <a:gd name="connsiteY61" fmla="*/ 1312 h 830306"/>
                <a:gd name="connsiteX62" fmla="*/ 2339210 w 3393888"/>
                <a:gd name="connsiteY62" fmla="*/ 0 h 830306"/>
                <a:gd name="connsiteX63" fmla="*/ 2465150 w 3393888"/>
                <a:gd name="connsiteY63" fmla="*/ 0 h 830306"/>
                <a:gd name="connsiteX64" fmla="*/ 2538488 w 3393888"/>
                <a:gd name="connsiteY64" fmla="*/ 0 h 830306"/>
                <a:gd name="connsiteX65" fmla="*/ 2559791 w 3393888"/>
                <a:gd name="connsiteY65" fmla="*/ 0 h 830306"/>
                <a:gd name="connsiteX66" fmla="*/ 2664428 w 3393888"/>
                <a:gd name="connsiteY66" fmla="*/ 0 h 830306"/>
                <a:gd name="connsiteX67" fmla="*/ 2673062 w 3393888"/>
                <a:gd name="connsiteY67" fmla="*/ 0 h 830306"/>
                <a:gd name="connsiteX68" fmla="*/ 2714794 w 3393888"/>
                <a:gd name="connsiteY68" fmla="*/ 0 h 830306"/>
                <a:gd name="connsiteX69" fmla="*/ 2720756 w 3393888"/>
                <a:gd name="connsiteY69" fmla="*/ 0 h 830306"/>
                <a:gd name="connsiteX70" fmla="*/ 2737766 w 3393888"/>
                <a:gd name="connsiteY70" fmla="*/ 0 h 830306"/>
                <a:gd name="connsiteX71" fmla="*/ 2759069 w 3393888"/>
                <a:gd name="connsiteY71" fmla="*/ 0 h 830306"/>
                <a:gd name="connsiteX72" fmla="*/ 2863706 w 3393888"/>
                <a:gd name="connsiteY72" fmla="*/ 0 h 830306"/>
                <a:gd name="connsiteX73" fmla="*/ 2872340 w 3393888"/>
                <a:gd name="connsiteY73" fmla="*/ 0 h 830306"/>
                <a:gd name="connsiteX74" fmla="*/ 2914072 w 3393888"/>
                <a:gd name="connsiteY74" fmla="*/ 0 h 830306"/>
                <a:gd name="connsiteX75" fmla="*/ 2920034 w 3393888"/>
                <a:gd name="connsiteY75" fmla="*/ 0 h 830306"/>
                <a:gd name="connsiteX76" fmla="*/ 2958347 w 3393888"/>
                <a:gd name="connsiteY76" fmla="*/ 0 h 830306"/>
                <a:gd name="connsiteX77" fmla="*/ 3119312 w 3393888"/>
                <a:gd name="connsiteY77" fmla="*/ 0 h 830306"/>
                <a:gd name="connsiteX78" fmla="*/ 3192896 w 3393888"/>
                <a:gd name="connsiteY78" fmla="*/ 42265 h 830306"/>
                <a:gd name="connsiteX79" fmla="*/ 3383669 w 3393888"/>
                <a:gd name="connsiteY79" fmla="*/ 372888 h 830306"/>
                <a:gd name="connsiteX80" fmla="*/ 3383669 w 3393888"/>
                <a:gd name="connsiteY80" fmla="*/ 457418 h 830306"/>
                <a:gd name="connsiteX81" fmla="*/ 3192896 w 3393888"/>
                <a:gd name="connsiteY81" fmla="*/ 788041 h 830306"/>
                <a:gd name="connsiteX82" fmla="*/ 3119312 w 3393888"/>
                <a:gd name="connsiteY82" fmla="*/ 830306 h 83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393888" h="830306">
                  <a:moveTo>
                    <a:pt x="3119312" y="830306"/>
                  </a:moveTo>
                  <a:lnTo>
                    <a:pt x="2920034" y="830306"/>
                  </a:lnTo>
                  <a:lnTo>
                    <a:pt x="2737766" y="830306"/>
                  </a:lnTo>
                  <a:lnTo>
                    <a:pt x="2720756" y="830306"/>
                  </a:lnTo>
                  <a:lnTo>
                    <a:pt x="2538488" y="830306"/>
                  </a:lnTo>
                  <a:lnTo>
                    <a:pt x="2339210" y="830306"/>
                  </a:lnTo>
                  <a:lnTo>
                    <a:pt x="2334818" y="828994"/>
                  </a:lnTo>
                  <a:lnTo>
                    <a:pt x="2330399" y="830306"/>
                  </a:lnTo>
                  <a:lnTo>
                    <a:pt x="1948853" y="830306"/>
                  </a:lnTo>
                  <a:lnTo>
                    <a:pt x="1944461" y="828994"/>
                  </a:lnTo>
                  <a:lnTo>
                    <a:pt x="1940042" y="830306"/>
                  </a:lnTo>
                  <a:lnTo>
                    <a:pt x="1580314" y="830306"/>
                  </a:lnTo>
                  <a:lnTo>
                    <a:pt x="1558496" y="830306"/>
                  </a:lnTo>
                  <a:lnTo>
                    <a:pt x="1291762" y="830306"/>
                  </a:lnTo>
                  <a:lnTo>
                    <a:pt x="1198768" y="830306"/>
                  </a:lnTo>
                  <a:lnTo>
                    <a:pt x="1133844" y="830306"/>
                  </a:lnTo>
                  <a:lnTo>
                    <a:pt x="910216" y="830306"/>
                  </a:lnTo>
                  <a:lnTo>
                    <a:pt x="798379" y="830306"/>
                  </a:lnTo>
                  <a:lnTo>
                    <a:pt x="752298" y="830306"/>
                  </a:lnTo>
                  <a:lnTo>
                    <a:pt x="655613" y="830306"/>
                  </a:lnTo>
                  <a:lnTo>
                    <a:pt x="416833" y="830306"/>
                  </a:lnTo>
                  <a:lnTo>
                    <a:pt x="274067" y="830306"/>
                  </a:lnTo>
                  <a:cubicBezTo>
                    <a:pt x="247495" y="830306"/>
                    <a:pt x="214109" y="811219"/>
                    <a:pt x="200483" y="788041"/>
                  </a:cubicBezTo>
                  <a:cubicBezTo>
                    <a:pt x="9710" y="457418"/>
                    <a:pt x="9710" y="457418"/>
                    <a:pt x="9710" y="457418"/>
                  </a:cubicBezTo>
                  <a:cubicBezTo>
                    <a:pt x="-3236" y="434241"/>
                    <a:pt x="-3236" y="396066"/>
                    <a:pt x="9710" y="372888"/>
                  </a:cubicBezTo>
                  <a:cubicBezTo>
                    <a:pt x="200483" y="42265"/>
                    <a:pt x="200483" y="42265"/>
                    <a:pt x="200483" y="42265"/>
                  </a:cubicBezTo>
                  <a:cubicBezTo>
                    <a:pt x="214109" y="19088"/>
                    <a:pt x="247495" y="0"/>
                    <a:pt x="274067" y="0"/>
                  </a:cubicBezTo>
                  <a:cubicBezTo>
                    <a:pt x="321760" y="0"/>
                    <a:pt x="363492" y="0"/>
                    <a:pt x="400007" y="0"/>
                  </a:cubicBezTo>
                  <a:lnTo>
                    <a:pt x="416833" y="0"/>
                  </a:lnTo>
                  <a:lnTo>
                    <a:pt x="494648" y="0"/>
                  </a:lnTo>
                  <a:lnTo>
                    <a:pt x="542773" y="0"/>
                  </a:lnTo>
                  <a:lnTo>
                    <a:pt x="607920" y="0"/>
                  </a:lnTo>
                  <a:lnTo>
                    <a:pt x="637414" y="0"/>
                  </a:lnTo>
                  <a:lnTo>
                    <a:pt x="649651" y="0"/>
                  </a:lnTo>
                  <a:cubicBezTo>
                    <a:pt x="655613" y="0"/>
                    <a:pt x="655613" y="0"/>
                    <a:pt x="655613" y="0"/>
                  </a:cubicBezTo>
                  <a:lnTo>
                    <a:pt x="750685" y="0"/>
                  </a:lnTo>
                  <a:lnTo>
                    <a:pt x="752298" y="0"/>
                  </a:lnTo>
                  <a:lnTo>
                    <a:pt x="792417" y="0"/>
                  </a:lnTo>
                  <a:lnTo>
                    <a:pt x="798379" y="0"/>
                  </a:lnTo>
                  <a:lnTo>
                    <a:pt x="878238" y="0"/>
                  </a:lnTo>
                  <a:lnTo>
                    <a:pt x="910216" y="0"/>
                  </a:lnTo>
                  <a:lnTo>
                    <a:pt x="972879" y="0"/>
                  </a:lnTo>
                  <a:lnTo>
                    <a:pt x="1036156" y="0"/>
                  </a:lnTo>
                  <a:lnTo>
                    <a:pt x="1086151" y="0"/>
                  </a:lnTo>
                  <a:lnTo>
                    <a:pt x="1127882" y="0"/>
                  </a:lnTo>
                  <a:lnTo>
                    <a:pt x="1130797" y="0"/>
                  </a:lnTo>
                  <a:lnTo>
                    <a:pt x="1133844" y="0"/>
                  </a:lnTo>
                  <a:lnTo>
                    <a:pt x="1198768" y="0"/>
                  </a:lnTo>
                  <a:lnTo>
                    <a:pt x="1244068" y="0"/>
                  </a:lnTo>
                  <a:lnTo>
                    <a:pt x="1285800" y="0"/>
                  </a:lnTo>
                  <a:lnTo>
                    <a:pt x="1291762" y="0"/>
                  </a:lnTo>
                  <a:lnTo>
                    <a:pt x="1324708" y="0"/>
                  </a:lnTo>
                  <a:cubicBezTo>
                    <a:pt x="1434253" y="0"/>
                    <a:pt x="1496851" y="0"/>
                    <a:pt x="1532621" y="0"/>
                  </a:cubicBezTo>
                  <a:lnTo>
                    <a:pt x="1558496" y="0"/>
                  </a:lnTo>
                  <a:lnTo>
                    <a:pt x="1574352" y="0"/>
                  </a:lnTo>
                  <a:lnTo>
                    <a:pt x="1580314" y="0"/>
                  </a:lnTo>
                  <a:lnTo>
                    <a:pt x="1684436" y="0"/>
                  </a:lnTo>
                  <a:cubicBezTo>
                    <a:pt x="1940042" y="0"/>
                    <a:pt x="1940042" y="0"/>
                    <a:pt x="1940042" y="0"/>
                  </a:cubicBezTo>
                  <a:lnTo>
                    <a:pt x="1944461" y="1312"/>
                  </a:lnTo>
                  <a:lnTo>
                    <a:pt x="1948853" y="0"/>
                  </a:lnTo>
                  <a:cubicBezTo>
                    <a:pt x="2330399" y="0"/>
                    <a:pt x="2330399" y="0"/>
                    <a:pt x="2330399" y="0"/>
                  </a:cubicBezTo>
                  <a:lnTo>
                    <a:pt x="2334818" y="1312"/>
                  </a:lnTo>
                  <a:lnTo>
                    <a:pt x="2339210" y="0"/>
                  </a:lnTo>
                  <a:cubicBezTo>
                    <a:pt x="2386903" y="0"/>
                    <a:pt x="2428635" y="0"/>
                    <a:pt x="2465150" y="0"/>
                  </a:cubicBezTo>
                  <a:lnTo>
                    <a:pt x="2538488" y="0"/>
                  </a:lnTo>
                  <a:lnTo>
                    <a:pt x="2559791" y="0"/>
                  </a:lnTo>
                  <a:lnTo>
                    <a:pt x="2664428" y="0"/>
                  </a:lnTo>
                  <a:lnTo>
                    <a:pt x="2673062" y="0"/>
                  </a:lnTo>
                  <a:lnTo>
                    <a:pt x="2714794" y="0"/>
                  </a:lnTo>
                  <a:lnTo>
                    <a:pt x="2720756" y="0"/>
                  </a:lnTo>
                  <a:lnTo>
                    <a:pt x="2737766" y="0"/>
                  </a:lnTo>
                  <a:lnTo>
                    <a:pt x="2759069" y="0"/>
                  </a:lnTo>
                  <a:lnTo>
                    <a:pt x="2863706" y="0"/>
                  </a:lnTo>
                  <a:lnTo>
                    <a:pt x="2872340" y="0"/>
                  </a:lnTo>
                  <a:lnTo>
                    <a:pt x="2914072" y="0"/>
                  </a:lnTo>
                  <a:lnTo>
                    <a:pt x="2920034" y="0"/>
                  </a:lnTo>
                  <a:lnTo>
                    <a:pt x="2958347" y="0"/>
                  </a:lnTo>
                  <a:cubicBezTo>
                    <a:pt x="3119312" y="0"/>
                    <a:pt x="3119312" y="0"/>
                    <a:pt x="3119312" y="0"/>
                  </a:cubicBezTo>
                  <a:cubicBezTo>
                    <a:pt x="3146565" y="0"/>
                    <a:pt x="3179269" y="19088"/>
                    <a:pt x="3192896" y="42265"/>
                  </a:cubicBezTo>
                  <a:cubicBezTo>
                    <a:pt x="3383669" y="372888"/>
                    <a:pt x="3383669" y="372888"/>
                    <a:pt x="3383669" y="372888"/>
                  </a:cubicBezTo>
                  <a:cubicBezTo>
                    <a:pt x="3397295" y="396066"/>
                    <a:pt x="3397295" y="434241"/>
                    <a:pt x="3383669" y="457418"/>
                  </a:cubicBezTo>
                  <a:cubicBezTo>
                    <a:pt x="3192896" y="788041"/>
                    <a:pt x="3192896" y="788041"/>
                    <a:pt x="3192896" y="788041"/>
                  </a:cubicBezTo>
                  <a:cubicBezTo>
                    <a:pt x="3179269" y="811219"/>
                    <a:pt x="3146565" y="830306"/>
                    <a:pt x="3119312" y="830306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rgbClr val="B6B6B6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439395" y="3085567"/>
            <a:ext cx="1603916" cy="1429949"/>
            <a:chOff x="7251581" y="4115042"/>
            <a:chExt cx="2138277" cy="1907040"/>
          </a:xfrm>
        </p:grpSpPr>
        <p:sp>
          <p:nvSpPr>
            <p:cNvPr id="32" name="任意多边形 31"/>
            <p:cNvSpPr>
              <a:spLocks/>
            </p:cNvSpPr>
            <p:nvPr/>
          </p:nvSpPr>
          <p:spPr bwMode="auto">
            <a:xfrm rot="10800000">
              <a:off x="7256410" y="4115042"/>
              <a:ext cx="2123116" cy="1895135"/>
            </a:xfrm>
            <a:custGeom>
              <a:avLst/>
              <a:gdLst>
                <a:gd name="connsiteX0" fmla="*/ 1795626 w 2791387"/>
                <a:gd name="connsiteY0" fmla="*/ 2117139 h 2491648"/>
                <a:gd name="connsiteX1" fmla="*/ 1950063 w 2791387"/>
                <a:gd name="connsiteY1" fmla="*/ 2028434 h 2491648"/>
                <a:gd name="connsiteX2" fmla="*/ 2350454 w 2791387"/>
                <a:gd name="connsiteY2" fmla="*/ 1334530 h 2491648"/>
                <a:gd name="connsiteX3" fmla="*/ 2350454 w 2791387"/>
                <a:gd name="connsiteY3" fmla="*/ 1157119 h 2491648"/>
                <a:gd name="connsiteX4" fmla="*/ 1950063 w 2791387"/>
                <a:gd name="connsiteY4" fmla="*/ 463215 h 2491648"/>
                <a:gd name="connsiteX5" fmla="*/ 1795626 w 2791387"/>
                <a:gd name="connsiteY5" fmla="*/ 374509 h 2491648"/>
                <a:gd name="connsiteX6" fmla="*/ 994844 w 2791387"/>
                <a:gd name="connsiteY6" fmla="*/ 374509 h 2491648"/>
                <a:gd name="connsiteX7" fmla="*/ 840408 w 2791387"/>
                <a:gd name="connsiteY7" fmla="*/ 463215 h 2491648"/>
                <a:gd name="connsiteX8" fmla="*/ 440017 w 2791387"/>
                <a:gd name="connsiteY8" fmla="*/ 1157119 h 2491648"/>
                <a:gd name="connsiteX9" fmla="*/ 440017 w 2791387"/>
                <a:gd name="connsiteY9" fmla="*/ 1334530 h 2491648"/>
                <a:gd name="connsiteX10" fmla="*/ 840408 w 2791387"/>
                <a:gd name="connsiteY10" fmla="*/ 2028434 h 2491648"/>
                <a:gd name="connsiteX11" fmla="*/ 994844 w 2791387"/>
                <a:gd name="connsiteY11" fmla="*/ 2117139 h 2491648"/>
                <a:gd name="connsiteX12" fmla="*/ 1967414 w 2791387"/>
                <a:gd name="connsiteY12" fmla="*/ 2491648 h 2491648"/>
                <a:gd name="connsiteX13" fmla="*/ 822440 w 2791387"/>
                <a:gd name="connsiteY13" fmla="*/ 2491648 h 2491648"/>
                <a:gd name="connsiteX14" fmla="*/ 601623 w 2791387"/>
                <a:gd name="connsiteY14" fmla="*/ 2364815 h 2491648"/>
                <a:gd name="connsiteX15" fmla="*/ 29136 w 2791387"/>
                <a:gd name="connsiteY15" fmla="*/ 1372657 h 2491648"/>
                <a:gd name="connsiteX16" fmla="*/ 29136 w 2791387"/>
                <a:gd name="connsiteY16" fmla="*/ 1118992 h 2491648"/>
                <a:gd name="connsiteX17" fmla="*/ 601623 w 2791387"/>
                <a:gd name="connsiteY17" fmla="*/ 126833 h 2491648"/>
                <a:gd name="connsiteX18" fmla="*/ 822440 w 2791387"/>
                <a:gd name="connsiteY18" fmla="*/ 0 h 2491648"/>
                <a:gd name="connsiteX19" fmla="*/ 1967414 w 2791387"/>
                <a:gd name="connsiteY19" fmla="*/ 0 h 2491648"/>
                <a:gd name="connsiteX20" fmla="*/ 2188231 w 2791387"/>
                <a:gd name="connsiteY20" fmla="*/ 126833 h 2491648"/>
                <a:gd name="connsiteX21" fmla="*/ 2760718 w 2791387"/>
                <a:gd name="connsiteY21" fmla="*/ 1118992 h 2491648"/>
                <a:gd name="connsiteX22" fmla="*/ 2760718 w 2791387"/>
                <a:gd name="connsiteY22" fmla="*/ 1372657 h 2491648"/>
                <a:gd name="connsiteX23" fmla="*/ 2188231 w 2791387"/>
                <a:gd name="connsiteY23" fmla="*/ 2364815 h 2491648"/>
                <a:gd name="connsiteX24" fmla="*/ 1967414 w 2791387"/>
                <a:gd name="connsiteY24" fmla="*/ 2491648 h 249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91387" h="2491648">
                  <a:moveTo>
                    <a:pt x="1795626" y="2117139"/>
                  </a:moveTo>
                  <a:cubicBezTo>
                    <a:pt x="1852825" y="2117139"/>
                    <a:pt x="1921463" y="2077079"/>
                    <a:pt x="1950063" y="2028434"/>
                  </a:cubicBezTo>
                  <a:cubicBezTo>
                    <a:pt x="1950063" y="2028434"/>
                    <a:pt x="1950063" y="2028434"/>
                    <a:pt x="2350454" y="1334530"/>
                  </a:cubicBezTo>
                  <a:cubicBezTo>
                    <a:pt x="2379053" y="1285885"/>
                    <a:pt x="2379053" y="1205764"/>
                    <a:pt x="2350454" y="1157119"/>
                  </a:cubicBezTo>
                  <a:cubicBezTo>
                    <a:pt x="2350454" y="1157119"/>
                    <a:pt x="2350454" y="1157119"/>
                    <a:pt x="1950063" y="463215"/>
                  </a:cubicBezTo>
                  <a:cubicBezTo>
                    <a:pt x="1921463" y="414570"/>
                    <a:pt x="1852825" y="374509"/>
                    <a:pt x="1795626" y="374509"/>
                  </a:cubicBezTo>
                  <a:cubicBezTo>
                    <a:pt x="1795626" y="374509"/>
                    <a:pt x="1795626" y="374509"/>
                    <a:pt x="994844" y="374509"/>
                  </a:cubicBezTo>
                  <a:cubicBezTo>
                    <a:pt x="939075" y="374509"/>
                    <a:pt x="869007" y="414570"/>
                    <a:pt x="840408" y="463215"/>
                  </a:cubicBezTo>
                  <a:cubicBezTo>
                    <a:pt x="840408" y="463215"/>
                    <a:pt x="840408" y="463215"/>
                    <a:pt x="440017" y="1157119"/>
                  </a:cubicBezTo>
                  <a:cubicBezTo>
                    <a:pt x="412847" y="1205764"/>
                    <a:pt x="412847" y="1285885"/>
                    <a:pt x="440017" y="1334530"/>
                  </a:cubicBezTo>
                  <a:cubicBezTo>
                    <a:pt x="440017" y="1334530"/>
                    <a:pt x="440017" y="1334530"/>
                    <a:pt x="840408" y="2028434"/>
                  </a:cubicBezTo>
                  <a:cubicBezTo>
                    <a:pt x="869007" y="2077079"/>
                    <a:pt x="939075" y="2117139"/>
                    <a:pt x="994844" y="2117139"/>
                  </a:cubicBezTo>
                  <a:close/>
                  <a:moveTo>
                    <a:pt x="1967414" y="2491648"/>
                  </a:moveTo>
                  <a:lnTo>
                    <a:pt x="822440" y="2491648"/>
                  </a:lnTo>
                  <a:cubicBezTo>
                    <a:pt x="742700" y="2491648"/>
                    <a:pt x="642515" y="2434369"/>
                    <a:pt x="601623" y="2364815"/>
                  </a:cubicBezTo>
                  <a:cubicBezTo>
                    <a:pt x="29136" y="1372657"/>
                    <a:pt x="29136" y="1372657"/>
                    <a:pt x="29136" y="1372657"/>
                  </a:cubicBezTo>
                  <a:cubicBezTo>
                    <a:pt x="-9712" y="1303103"/>
                    <a:pt x="-9712" y="1188545"/>
                    <a:pt x="29136" y="1118992"/>
                  </a:cubicBezTo>
                  <a:cubicBezTo>
                    <a:pt x="601623" y="126833"/>
                    <a:pt x="601623" y="126833"/>
                    <a:pt x="601623" y="126833"/>
                  </a:cubicBezTo>
                  <a:cubicBezTo>
                    <a:pt x="642515" y="57280"/>
                    <a:pt x="742700" y="0"/>
                    <a:pt x="822440" y="0"/>
                  </a:cubicBezTo>
                  <a:cubicBezTo>
                    <a:pt x="1967414" y="0"/>
                    <a:pt x="1967414" y="0"/>
                    <a:pt x="1967414" y="0"/>
                  </a:cubicBezTo>
                  <a:cubicBezTo>
                    <a:pt x="2049198" y="0"/>
                    <a:pt x="2147339" y="57280"/>
                    <a:pt x="2188231" y="126833"/>
                  </a:cubicBezTo>
                  <a:cubicBezTo>
                    <a:pt x="2760718" y="1118992"/>
                    <a:pt x="2760718" y="1118992"/>
                    <a:pt x="2760718" y="1118992"/>
                  </a:cubicBezTo>
                  <a:cubicBezTo>
                    <a:pt x="2801610" y="1188545"/>
                    <a:pt x="2801610" y="1303103"/>
                    <a:pt x="2760718" y="1372657"/>
                  </a:cubicBezTo>
                  <a:cubicBezTo>
                    <a:pt x="2188231" y="2364815"/>
                    <a:pt x="2188231" y="2364815"/>
                    <a:pt x="2188231" y="2364815"/>
                  </a:cubicBezTo>
                  <a:cubicBezTo>
                    <a:pt x="2147339" y="2434369"/>
                    <a:pt x="2049198" y="2491648"/>
                    <a:pt x="1967414" y="2491648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524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33" name="Freeform 5"/>
            <p:cNvSpPr>
              <a:spLocks/>
            </p:cNvSpPr>
            <p:nvPr/>
          </p:nvSpPr>
          <p:spPr bwMode="auto">
            <a:xfrm rot="10800000">
              <a:off x="7251581" y="4126947"/>
              <a:ext cx="2138277" cy="189513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34" name="Freeform 5"/>
            <p:cNvSpPr>
              <a:spLocks/>
            </p:cNvSpPr>
            <p:nvPr/>
          </p:nvSpPr>
          <p:spPr bwMode="auto">
            <a:xfrm rot="10800000">
              <a:off x="7570224" y="4409649"/>
              <a:ext cx="1495486" cy="13254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0">
                    <a:srgbClr val="F7F7F7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35" name="文本框 269"/>
          <p:cNvSpPr txBox="1"/>
          <p:nvPr/>
        </p:nvSpPr>
        <p:spPr>
          <a:xfrm>
            <a:off x="1067665" y="1672309"/>
            <a:ext cx="52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01</a:t>
            </a:r>
            <a:endParaRPr lang="zh-CN" altLang="en-US" sz="2400" dirty="0">
              <a:solidFill>
                <a:srgbClr val="01ACB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</a:endParaRPr>
          </a:p>
        </p:txBody>
      </p:sp>
      <p:sp>
        <p:nvSpPr>
          <p:cNvPr id="36" name="文本框 270"/>
          <p:cNvSpPr txBox="1"/>
          <p:nvPr/>
        </p:nvSpPr>
        <p:spPr>
          <a:xfrm>
            <a:off x="4984333" y="1672309"/>
            <a:ext cx="52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02</a:t>
            </a:r>
            <a:endParaRPr lang="zh-CN" altLang="en-US" sz="2400" dirty="0">
              <a:solidFill>
                <a:srgbClr val="FFB85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</a:endParaRPr>
          </a:p>
        </p:txBody>
      </p:sp>
      <p:sp>
        <p:nvSpPr>
          <p:cNvPr id="37" name="文本框 271"/>
          <p:cNvSpPr txBox="1"/>
          <p:nvPr/>
        </p:nvSpPr>
        <p:spPr>
          <a:xfrm>
            <a:off x="1061950" y="3590523"/>
            <a:ext cx="52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03</a:t>
            </a:r>
            <a:endParaRPr lang="zh-CN" altLang="en-US" sz="2400" dirty="0">
              <a:solidFill>
                <a:srgbClr val="E8707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</a:endParaRPr>
          </a:p>
        </p:txBody>
      </p:sp>
      <p:sp>
        <p:nvSpPr>
          <p:cNvPr id="38" name="文本框 272"/>
          <p:cNvSpPr txBox="1"/>
          <p:nvPr/>
        </p:nvSpPr>
        <p:spPr>
          <a:xfrm>
            <a:off x="4962559" y="3590523"/>
            <a:ext cx="52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AF9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04</a:t>
            </a:r>
            <a:endParaRPr lang="zh-CN" altLang="en-US" sz="2400" dirty="0">
              <a:solidFill>
                <a:srgbClr val="00AF9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</a:endParaRPr>
          </a:p>
        </p:txBody>
      </p:sp>
      <p:sp>
        <p:nvSpPr>
          <p:cNvPr id="39" name="文本框 273"/>
          <p:cNvSpPr txBox="1"/>
          <p:nvPr/>
        </p:nvSpPr>
        <p:spPr>
          <a:xfrm>
            <a:off x="1801753" y="1695912"/>
            <a:ext cx="1116901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</a:p>
        </p:txBody>
      </p:sp>
      <p:sp>
        <p:nvSpPr>
          <p:cNvPr id="40" name="文本框 274"/>
          <p:cNvSpPr txBox="1"/>
          <p:nvPr/>
        </p:nvSpPr>
        <p:spPr>
          <a:xfrm>
            <a:off x="5720694" y="1695912"/>
            <a:ext cx="1116901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</a:p>
        </p:txBody>
      </p:sp>
      <p:sp>
        <p:nvSpPr>
          <p:cNvPr id="41" name="文本框 275"/>
          <p:cNvSpPr txBox="1"/>
          <p:nvPr/>
        </p:nvSpPr>
        <p:spPr>
          <a:xfrm>
            <a:off x="1801753" y="3607610"/>
            <a:ext cx="1116901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42" name="文本框 276"/>
          <p:cNvSpPr txBox="1"/>
          <p:nvPr/>
        </p:nvSpPr>
        <p:spPr>
          <a:xfrm>
            <a:off x="5720693" y="3509658"/>
            <a:ext cx="1116901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</a:p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113"/>
          <p:cNvSpPr txBox="1"/>
          <p:nvPr/>
        </p:nvSpPr>
        <p:spPr>
          <a:xfrm>
            <a:off x="3227087" y="1383894"/>
            <a:ext cx="1290900" cy="110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数据的提交和修改。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常见控件：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输入框，下拉选择框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上传文件，提交按钮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单选、多选。</a:t>
            </a:r>
          </a:p>
        </p:txBody>
      </p:sp>
      <p:sp>
        <p:nvSpPr>
          <p:cNvPr id="44" name="文本框 113"/>
          <p:cNvSpPr txBox="1"/>
          <p:nvPr/>
        </p:nvSpPr>
        <p:spPr>
          <a:xfrm>
            <a:off x="3227087" y="3359742"/>
            <a:ext cx="1290900" cy="89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空数据删除，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批量删除、二次确认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删除数据关联性，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删除数据影响数据库。</a:t>
            </a:r>
          </a:p>
        </p:txBody>
      </p:sp>
      <p:sp>
        <p:nvSpPr>
          <p:cNvPr id="45" name="文本框 113"/>
          <p:cNvSpPr txBox="1"/>
          <p:nvPr/>
        </p:nvSpPr>
        <p:spPr>
          <a:xfrm>
            <a:off x="7164625" y="1388825"/>
            <a:ext cx="1290900" cy="89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输入框、下拉框搜索功能，多条件或单条件搜索，时间搜索，模糊、非法搜索。</a:t>
            </a:r>
          </a:p>
        </p:txBody>
      </p:sp>
      <p:sp>
        <p:nvSpPr>
          <p:cNvPr id="46" name="文本框 113"/>
          <p:cNvSpPr txBox="1"/>
          <p:nvPr/>
        </p:nvSpPr>
        <p:spPr>
          <a:xfrm>
            <a:off x="7164625" y="3364674"/>
            <a:ext cx="1290900" cy="89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浏览器存储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保存时间之外，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删除浏览器的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后再次登录。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01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00"/>
                            </p:stCondLst>
                            <p:childTnLst>
                              <p:par>
                                <p:cTn id="3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00"/>
                            </p:stCondLst>
                            <p:childTnLst>
                              <p:par>
                                <p:cTn id="3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900"/>
                            </p:stCondLst>
                            <p:childTnLst>
                              <p:par>
                                <p:cTn id="4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00"/>
                            </p:stCondLst>
                            <p:childTnLst>
                              <p:par>
                                <p:cTn id="4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4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90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981380" y="1608938"/>
            <a:ext cx="2225441" cy="2625852"/>
            <a:chOff x="4832531" y="1500201"/>
            <a:chExt cx="2966869" cy="3501947"/>
          </a:xfrm>
        </p:grpSpPr>
        <p:sp>
          <p:nvSpPr>
            <p:cNvPr id="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" fmla="*/ 0 w 1853592"/>
                <a:gd name="connsiteY0" fmla="*/ 457200 h 457200"/>
                <a:gd name="connsiteX1" fmla="*/ 1181100 w 1853592"/>
                <a:gd name="connsiteY1" fmla="*/ 0 h 457200"/>
                <a:gd name="connsiteX2" fmla="*/ 1853592 w 1853592"/>
                <a:gd name="connsiteY2" fmla="*/ 457128 h 457200"/>
                <a:gd name="connsiteX3" fmla="*/ 0 w 1853592"/>
                <a:gd name="connsiteY3" fmla="*/ 457200 h 457200"/>
                <a:gd name="connsiteX0" fmla="*/ 0 w 1853592"/>
                <a:gd name="connsiteY0" fmla="*/ 335351 h 335351"/>
                <a:gd name="connsiteX1" fmla="*/ 1287695 w 1853592"/>
                <a:gd name="connsiteY1" fmla="*/ 0 h 335351"/>
                <a:gd name="connsiteX2" fmla="*/ 1853592 w 1853592"/>
                <a:gd name="connsiteY2" fmla="*/ 335279 h 335351"/>
                <a:gd name="connsiteX3" fmla="*/ 0 w 1853592"/>
                <a:gd name="connsiteY3" fmla="*/ 335351 h 335351"/>
                <a:gd name="connsiteX0" fmla="*/ 0 w 1853592"/>
                <a:gd name="connsiteY0" fmla="*/ 338146 h 338146"/>
                <a:gd name="connsiteX1" fmla="*/ 1287695 w 1853592"/>
                <a:gd name="connsiteY1" fmla="*/ 2795 h 338146"/>
                <a:gd name="connsiteX2" fmla="*/ 1853592 w 1853592"/>
                <a:gd name="connsiteY2" fmla="*/ 338074 h 338146"/>
                <a:gd name="connsiteX3" fmla="*/ 0 w 1853592"/>
                <a:gd name="connsiteY3" fmla="*/ 338146 h 338146"/>
                <a:gd name="connsiteX0" fmla="*/ 0 w 1853592"/>
                <a:gd name="connsiteY0" fmla="*/ 338146 h 338146"/>
                <a:gd name="connsiteX1" fmla="*/ 1287695 w 1853592"/>
                <a:gd name="connsiteY1" fmla="*/ 2795 h 338146"/>
                <a:gd name="connsiteX2" fmla="*/ 1853592 w 1853592"/>
                <a:gd name="connsiteY2" fmla="*/ 338074 h 338146"/>
                <a:gd name="connsiteX3" fmla="*/ 0 w 1853592"/>
                <a:gd name="connsiteY3" fmla="*/ 338146 h 338146"/>
                <a:gd name="connsiteX0" fmla="*/ 0 w 1822079"/>
                <a:gd name="connsiteY0" fmla="*/ 338146 h 338146"/>
                <a:gd name="connsiteX1" fmla="*/ 1287695 w 1822079"/>
                <a:gd name="connsiteY1" fmla="*/ 2795 h 338146"/>
                <a:gd name="connsiteX2" fmla="*/ 1822079 w 1822079"/>
                <a:gd name="connsiteY2" fmla="*/ 334204 h 338146"/>
                <a:gd name="connsiteX3" fmla="*/ 0 w 1822079"/>
                <a:gd name="connsiteY3" fmla="*/ 338146 h 338146"/>
                <a:gd name="connsiteX0" fmla="*/ 0 w 1822079"/>
                <a:gd name="connsiteY0" fmla="*/ 338146 h 338146"/>
                <a:gd name="connsiteX1" fmla="*/ 1287695 w 1822079"/>
                <a:gd name="connsiteY1" fmla="*/ 2795 h 338146"/>
                <a:gd name="connsiteX2" fmla="*/ 1822079 w 1822079"/>
                <a:gd name="connsiteY2" fmla="*/ 334204 h 338146"/>
                <a:gd name="connsiteX3" fmla="*/ 0 w 1822079"/>
                <a:gd name="connsiteY3" fmla="*/ 338146 h 338146"/>
                <a:gd name="connsiteX0" fmla="*/ 0 w 1822079"/>
                <a:gd name="connsiteY0" fmla="*/ 232412 h 232412"/>
                <a:gd name="connsiteX1" fmla="*/ 1371632 w 1822079"/>
                <a:gd name="connsiteY1" fmla="*/ 4497 h 232412"/>
                <a:gd name="connsiteX2" fmla="*/ 1822079 w 1822079"/>
                <a:gd name="connsiteY2" fmla="*/ 228470 h 232412"/>
                <a:gd name="connsiteX3" fmla="*/ 0 w 1822079"/>
                <a:gd name="connsiteY3" fmla="*/ 232412 h 232412"/>
                <a:gd name="connsiteX0" fmla="*/ 0 w 1822079"/>
                <a:gd name="connsiteY0" fmla="*/ 228451 h 228451"/>
                <a:gd name="connsiteX1" fmla="*/ 1371632 w 1822079"/>
                <a:gd name="connsiteY1" fmla="*/ 536 h 228451"/>
                <a:gd name="connsiteX2" fmla="*/ 1822079 w 1822079"/>
                <a:gd name="connsiteY2" fmla="*/ 224509 h 228451"/>
                <a:gd name="connsiteX3" fmla="*/ 0 w 1822079"/>
                <a:gd name="connsiteY3" fmla="*/ 228451 h 228451"/>
                <a:gd name="connsiteX0" fmla="*/ 0 w 1822079"/>
                <a:gd name="connsiteY0" fmla="*/ 228451 h 228451"/>
                <a:gd name="connsiteX1" fmla="*/ 1371632 w 1822079"/>
                <a:gd name="connsiteY1" fmla="*/ 536 h 228451"/>
                <a:gd name="connsiteX2" fmla="*/ 1822079 w 1822079"/>
                <a:gd name="connsiteY2" fmla="*/ 224509 h 228451"/>
                <a:gd name="connsiteX3" fmla="*/ 0 w 1822079"/>
                <a:gd name="connsiteY3" fmla="*/ 228451 h 228451"/>
                <a:gd name="connsiteX0" fmla="*/ 0 w 1822079"/>
                <a:gd name="connsiteY0" fmla="*/ 234944 h 234944"/>
                <a:gd name="connsiteX1" fmla="*/ 1458135 w 1822079"/>
                <a:gd name="connsiteY1" fmla="*/ 510 h 234944"/>
                <a:gd name="connsiteX2" fmla="*/ 1822079 w 1822079"/>
                <a:gd name="connsiteY2" fmla="*/ 231002 h 234944"/>
                <a:gd name="connsiteX3" fmla="*/ 0 w 1822079"/>
                <a:gd name="connsiteY3" fmla="*/ 234944 h 234944"/>
                <a:gd name="connsiteX0" fmla="*/ 0 w 1822079"/>
                <a:gd name="connsiteY0" fmla="*/ 251876 h 251876"/>
                <a:gd name="connsiteX1" fmla="*/ 1505928 w 1822079"/>
                <a:gd name="connsiteY1" fmla="*/ 456 h 251876"/>
                <a:gd name="connsiteX2" fmla="*/ 1822079 w 1822079"/>
                <a:gd name="connsiteY2" fmla="*/ 247934 h 251876"/>
                <a:gd name="connsiteX3" fmla="*/ 0 w 1822079"/>
                <a:gd name="connsiteY3" fmla="*/ 251876 h 251876"/>
                <a:gd name="connsiteX0" fmla="*/ 0 w 1822079"/>
                <a:gd name="connsiteY0" fmla="*/ 292564 h 292564"/>
                <a:gd name="connsiteX1" fmla="*/ 1499509 w 1822079"/>
                <a:gd name="connsiteY1" fmla="*/ 362 h 292564"/>
                <a:gd name="connsiteX2" fmla="*/ 1822079 w 1822079"/>
                <a:gd name="connsiteY2" fmla="*/ 288622 h 292564"/>
                <a:gd name="connsiteX3" fmla="*/ 0 w 1822079"/>
                <a:gd name="connsiteY3" fmla="*/ 292564 h 292564"/>
                <a:gd name="connsiteX0" fmla="*/ 0 w 1822079"/>
                <a:gd name="connsiteY0" fmla="*/ 269899 h 269899"/>
                <a:gd name="connsiteX1" fmla="*/ 1405305 w 1822079"/>
                <a:gd name="connsiteY1" fmla="*/ 410 h 269899"/>
                <a:gd name="connsiteX2" fmla="*/ 1822079 w 1822079"/>
                <a:gd name="connsiteY2" fmla="*/ 265957 h 269899"/>
                <a:gd name="connsiteX3" fmla="*/ 0 w 1822079"/>
                <a:gd name="connsiteY3" fmla="*/ 269899 h 269899"/>
                <a:gd name="connsiteX0" fmla="*/ 0 w 1822079"/>
                <a:gd name="connsiteY0" fmla="*/ 330359 h 330359"/>
                <a:gd name="connsiteX1" fmla="*/ 1499293 w 1822079"/>
                <a:gd name="connsiteY1" fmla="*/ 304 h 330359"/>
                <a:gd name="connsiteX2" fmla="*/ 1822079 w 1822079"/>
                <a:gd name="connsiteY2" fmla="*/ 326417 h 330359"/>
                <a:gd name="connsiteX3" fmla="*/ 0 w 1822079"/>
                <a:gd name="connsiteY3" fmla="*/ 330359 h 330359"/>
                <a:gd name="connsiteX0" fmla="*/ 0 w 1822079"/>
                <a:gd name="connsiteY0" fmla="*/ 330359 h 330359"/>
                <a:gd name="connsiteX1" fmla="*/ 1499293 w 1822079"/>
                <a:gd name="connsiteY1" fmla="*/ 304 h 330359"/>
                <a:gd name="connsiteX2" fmla="*/ 1822079 w 1822079"/>
                <a:gd name="connsiteY2" fmla="*/ 326417 h 330359"/>
                <a:gd name="connsiteX3" fmla="*/ 0 w 1822079"/>
                <a:gd name="connsiteY3" fmla="*/ 330359 h 330359"/>
                <a:gd name="connsiteX0" fmla="*/ 0 w 1822079"/>
                <a:gd name="connsiteY0" fmla="*/ 449126 h 449126"/>
                <a:gd name="connsiteX1" fmla="*/ 1583172 w 1822079"/>
                <a:gd name="connsiteY1" fmla="*/ 202 h 449126"/>
                <a:gd name="connsiteX2" fmla="*/ 1822079 w 1822079"/>
                <a:gd name="connsiteY2" fmla="*/ 445184 h 449126"/>
                <a:gd name="connsiteX3" fmla="*/ 0 w 1822079"/>
                <a:gd name="connsiteY3" fmla="*/ 449126 h 449126"/>
                <a:gd name="connsiteX0" fmla="*/ 0 w 1822079"/>
                <a:gd name="connsiteY0" fmla="*/ 449126 h 449126"/>
                <a:gd name="connsiteX1" fmla="*/ 1583172 w 1822079"/>
                <a:gd name="connsiteY1" fmla="*/ 202 h 449126"/>
                <a:gd name="connsiteX2" fmla="*/ 1822079 w 1822079"/>
                <a:gd name="connsiteY2" fmla="*/ 445184 h 449126"/>
                <a:gd name="connsiteX3" fmla="*/ 0 w 1822079"/>
                <a:gd name="connsiteY3" fmla="*/ 449126 h 449126"/>
                <a:gd name="connsiteX0" fmla="*/ 0 w 1822079"/>
                <a:gd name="connsiteY0" fmla="*/ 449126 h 449126"/>
                <a:gd name="connsiteX1" fmla="*/ 1583172 w 1822079"/>
                <a:gd name="connsiteY1" fmla="*/ 202 h 449126"/>
                <a:gd name="connsiteX2" fmla="*/ 1822079 w 1822079"/>
                <a:gd name="connsiteY2" fmla="*/ 445184 h 449126"/>
                <a:gd name="connsiteX3" fmla="*/ 0 w 1822079"/>
                <a:gd name="connsiteY3" fmla="*/ 449126 h 449126"/>
                <a:gd name="connsiteX0" fmla="*/ 0 w 1822079"/>
                <a:gd name="connsiteY0" fmla="*/ 449126 h 449126"/>
                <a:gd name="connsiteX1" fmla="*/ 1583172 w 1822079"/>
                <a:gd name="connsiteY1" fmla="*/ 202 h 449126"/>
                <a:gd name="connsiteX2" fmla="*/ 1822079 w 1822079"/>
                <a:gd name="connsiteY2" fmla="*/ 445184 h 449126"/>
                <a:gd name="connsiteX3" fmla="*/ 0 w 1822079"/>
                <a:gd name="connsiteY3" fmla="*/ 449126 h 449126"/>
                <a:gd name="connsiteX0" fmla="*/ 0 w 1822079"/>
                <a:gd name="connsiteY0" fmla="*/ 449865 h 449865"/>
                <a:gd name="connsiteX1" fmla="*/ 1514912 w 1822079"/>
                <a:gd name="connsiteY1" fmla="*/ 202 h 449865"/>
                <a:gd name="connsiteX2" fmla="*/ 1822079 w 1822079"/>
                <a:gd name="connsiteY2" fmla="*/ 445923 h 449865"/>
                <a:gd name="connsiteX3" fmla="*/ 0 w 1822079"/>
                <a:gd name="connsiteY3" fmla="*/ 449865 h 449865"/>
                <a:gd name="connsiteX0" fmla="*/ 0 w 1822079"/>
                <a:gd name="connsiteY0" fmla="*/ 449865 h 449865"/>
                <a:gd name="connsiteX1" fmla="*/ 1514912 w 1822079"/>
                <a:gd name="connsiteY1" fmla="*/ 202 h 449865"/>
                <a:gd name="connsiteX2" fmla="*/ 1822079 w 1822079"/>
                <a:gd name="connsiteY2" fmla="*/ 445923 h 449865"/>
                <a:gd name="connsiteX3" fmla="*/ 0 w 1822079"/>
                <a:gd name="connsiteY3" fmla="*/ 449865 h 449865"/>
                <a:gd name="connsiteX0" fmla="*/ 0 w 1822079"/>
                <a:gd name="connsiteY0" fmla="*/ 386588 h 386588"/>
                <a:gd name="connsiteX1" fmla="*/ 1506644 w 1822079"/>
                <a:gd name="connsiteY1" fmla="*/ 246 h 386588"/>
                <a:gd name="connsiteX2" fmla="*/ 1822079 w 1822079"/>
                <a:gd name="connsiteY2" fmla="*/ 382646 h 386588"/>
                <a:gd name="connsiteX3" fmla="*/ 0 w 1822079"/>
                <a:gd name="connsiteY3" fmla="*/ 386588 h 386588"/>
                <a:gd name="connsiteX0" fmla="*/ 0 w 1822079"/>
                <a:gd name="connsiteY0" fmla="*/ 369691 h 369691"/>
                <a:gd name="connsiteX1" fmla="*/ 1405699 w 1822079"/>
                <a:gd name="connsiteY1" fmla="*/ 262 h 369691"/>
                <a:gd name="connsiteX2" fmla="*/ 1822079 w 1822079"/>
                <a:gd name="connsiteY2" fmla="*/ 365749 h 369691"/>
                <a:gd name="connsiteX3" fmla="*/ 0 w 1822079"/>
                <a:gd name="connsiteY3" fmla="*/ 369691 h 369691"/>
                <a:gd name="connsiteX0" fmla="*/ 0 w 1822079"/>
                <a:gd name="connsiteY0" fmla="*/ 369691 h 369691"/>
                <a:gd name="connsiteX1" fmla="*/ 1405699 w 1822079"/>
                <a:gd name="connsiteY1" fmla="*/ 262 h 369691"/>
                <a:gd name="connsiteX2" fmla="*/ 1822079 w 1822079"/>
                <a:gd name="connsiteY2" fmla="*/ 365749 h 369691"/>
                <a:gd name="connsiteX3" fmla="*/ 0 w 1822079"/>
                <a:gd name="connsiteY3" fmla="*/ 369691 h 369691"/>
                <a:gd name="connsiteX0" fmla="*/ 0 w 1822079"/>
                <a:gd name="connsiteY0" fmla="*/ 381284 h 381284"/>
                <a:gd name="connsiteX1" fmla="*/ 1490761 w 1822079"/>
                <a:gd name="connsiteY1" fmla="*/ 250 h 381284"/>
                <a:gd name="connsiteX2" fmla="*/ 1822079 w 1822079"/>
                <a:gd name="connsiteY2" fmla="*/ 377342 h 381284"/>
                <a:gd name="connsiteX3" fmla="*/ 0 w 1822079"/>
                <a:gd name="connsiteY3" fmla="*/ 381284 h 381284"/>
                <a:gd name="connsiteX0" fmla="*/ 0 w 1822079"/>
                <a:gd name="connsiteY0" fmla="*/ 381284 h 381284"/>
                <a:gd name="connsiteX1" fmla="*/ 1490761 w 1822079"/>
                <a:gd name="connsiteY1" fmla="*/ 250 h 381284"/>
                <a:gd name="connsiteX2" fmla="*/ 1822079 w 1822079"/>
                <a:gd name="connsiteY2" fmla="*/ 377342 h 381284"/>
                <a:gd name="connsiteX3" fmla="*/ 0 w 1822079"/>
                <a:gd name="connsiteY3" fmla="*/ 381284 h 381284"/>
                <a:gd name="connsiteX0" fmla="*/ 0 w 1822079"/>
                <a:gd name="connsiteY0" fmla="*/ 381034 h 381034"/>
                <a:gd name="connsiteX1" fmla="*/ 1490761 w 1822079"/>
                <a:gd name="connsiteY1" fmla="*/ 0 h 381034"/>
                <a:gd name="connsiteX2" fmla="*/ 1822079 w 1822079"/>
                <a:gd name="connsiteY2" fmla="*/ 377092 h 381034"/>
                <a:gd name="connsiteX3" fmla="*/ 0 w 1822079"/>
                <a:gd name="connsiteY3" fmla="*/ 381034 h 381034"/>
                <a:gd name="connsiteX0" fmla="*/ 0 w 1822079"/>
                <a:gd name="connsiteY0" fmla="*/ 381034 h 381034"/>
                <a:gd name="connsiteX1" fmla="*/ 1490761 w 1822079"/>
                <a:gd name="connsiteY1" fmla="*/ 0 h 381034"/>
                <a:gd name="connsiteX2" fmla="*/ 1822079 w 1822079"/>
                <a:gd name="connsiteY2" fmla="*/ 377092 h 381034"/>
                <a:gd name="connsiteX3" fmla="*/ 0 w 1822079"/>
                <a:gd name="connsiteY3" fmla="*/ 381034 h 381034"/>
                <a:gd name="connsiteX0" fmla="*/ 0 w 1822079"/>
                <a:gd name="connsiteY0" fmla="*/ 381034 h 381034"/>
                <a:gd name="connsiteX1" fmla="*/ 1490761 w 1822079"/>
                <a:gd name="connsiteY1" fmla="*/ 0 h 381034"/>
                <a:gd name="connsiteX2" fmla="*/ 1822079 w 1822079"/>
                <a:gd name="connsiteY2" fmla="*/ 377092 h 381034"/>
                <a:gd name="connsiteX3" fmla="*/ 0 w 1822079"/>
                <a:gd name="connsiteY3" fmla="*/ 381034 h 381034"/>
                <a:gd name="connsiteX0" fmla="*/ 0 w 1822079"/>
                <a:gd name="connsiteY0" fmla="*/ 381034 h 381034"/>
                <a:gd name="connsiteX1" fmla="*/ 1490761 w 1822079"/>
                <a:gd name="connsiteY1" fmla="*/ 0 h 381034"/>
                <a:gd name="connsiteX2" fmla="*/ 1822079 w 1822079"/>
                <a:gd name="connsiteY2" fmla="*/ 377092 h 381034"/>
                <a:gd name="connsiteX3" fmla="*/ 0 w 1822079"/>
                <a:gd name="connsiteY3" fmla="*/ 381034 h 381034"/>
                <a:gd name="connsiteX0" fmla="*/ 0 w 1822079"/>
                <a:gd name="connsiteY0" fmla="*/ 376407 h 376407"/>
                <a:gd name="connsiteX1" fmla="*/ 1462705 w 1822079"/>
                <a:gd name="connsiteY1" fmla="*/ 0 h 376407"/>
                <a:gd name="connsiteX2" fmla="*/ 1822079 w 1822079"/>
                <a:gd name="connsiteY2" fmla="*/ 372465 h 376407"/>
                <a:gd name="connsiteX3" fmla="*/ 0 w 1822079"/>
                <a:gd name="connsiteY3" fmla="*/ 376407 h 376407"/>
                <a:gd name="connsiteX0" fmla="*/ 0 w 1822079"/>
                <a:gd name="connsiteY0" fmla="*/ 376407 h 376407"/>
                <a:gd name="connsiteX1" fmla="*/ 1462705 w 1822079"/>
                <a:gd name="connsiteY1" fmla="*/ 0 h 376407"/>
                <a:gd name="connsiteX2" fmla="*/ 1822079 w 1822079"/>
                <a:gd name="connsiteY2" fmla="*/ 372465 h 376407"/>
                <a:gd name="connsiteX3" fmla="*/ 0 w 1822079"/>
                <a:gd name="connsiteY3" fmla="*/ 376407 h 376407"/>
                <a:gd name="connsiteX0" fmla="*/ 0 w 1822079"/>
                <a:gd name="connsiteY0" fmla="*/ 376407 h 376407"/>
                <a:gd name="connsiteX1" fmla="*/ 1462705 w 1822079"/>
                <a:gd name="connsiteY1" fmla="*/ 0 h 376407"/>
                <a:gd name="connsiteX2" fmla="*/ 1822079 w 1822079"/>
                <a:gd name="connsiteY2" fmla="*/ 372465 h 376407"/>
                <a:gd name="connsiteX3" fmla="*/ 0 w 1822079"/>
                <a:gd name="connsiteY3" fmla="*/ 376407 h 376407"/>
                <a:gd name="connsiteX0" fmla="*/ 0 w 1822079"/>
                <a:gd name="connsiteY0" fmla="*/ 376407 h 376407"/>
                <a:gd name="connsiteX1" fmla="*/ 1462705 w 1822079"/>
                <a:gd name="connsiteY1" fmla="*/ 0 h 376407"/>
                <a:gd name="connsiteX2" fmla="*/ 1822079 w 1822079"/>
                <a:gd name="connsiteY2" fmla="*/ 372465 h 376407"/>
                <a:gd name="connsiteX3" fmla="*/ 0 w 1822079"/>
                <a:gd name="connsiteY3" fmla="*/ 376407 h 376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938371" y="1306649"/>
            <a:ext cx="3102002" cy="31008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74096" y="1608938"/>
            <a:ext cx="2225441" cy="2625852"/>
            <a:chOff x="4832531" y="1500201"/>
            <a:chExt cx="2966869" cy="3501947"/>
          </a:xfrm>
        </p:grpSpPr>
        <p:sp>
          <p:nvSpPr>
            <p:cNvPr id="7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" fmla="*/ 0 w 1853592"/>
                <a:gd name="connsiteY0" fmla="*/ 457200 h 457200"/>
                <a:gd name="connsiteX1" fmla="*/ 1181100 w 1853592"/>
                <a:gd name="connsiteY1" fmla="*/ 0 h 457200"/>
                <a:gd name="connsiteX2" fmla="*/ 1853592 w 1853592"/>
                <a:gd name="connsiteY2" fmla="*/ 457128 h 457200"/>
                <a:gd name="connsiteX3" fmla="*/ 0 w 1853592"/>
                <a:gd name="connsiteY3" fmla="*/ 457200 h 457200"/>
                <a:gd name="connsiteX0" fmla="*/ 0 w 1853592"/>
                <a:gd name="connsiteY0" fmla="*/ 335351 h 335351"/>
                <a:gd name="connsiteX1" fmla="*/ 1287695 w 1853592"/>
                <a:gd name="connsiteY1" fmla="*/ 0 h 335351"/>
                <a:gd name="connsiteX2" fmla="*/ 1853592 w 1853592"/>
                <a:gd name="connsiteY2" fmla="*/ 335279 h 335351"/>
                <a:gd name="connsiteX3" fmla="*/ 0 w 1853592"/>
                <a:gd name="connsiteY3" fmla="*/ 335351 h 335351"/>
                <a:gd name="connsiteX0" fmla="*/ 0 w 1853592"/>
                <a:gd name="connsiteY0" fmla="*/ 338146 h 338146"/>
                <a:gd name="connsiteX1" fmla="*/ 1287695 w 1853592"/>
                <a:gd name="connsiteY1" fmla="*/ 2795 h 338146"/>
                <a:gd name="connsiteX2" fmla="*/ 1853592 w 1853592"/>
                <a:gd name="connsiteY2" fmla="*/ 338074 h 338146"/>
                <a:gd name="connsiteX3" fmla="*/ 0 w 1853592"/>
                <a:gd name="connsiteY3" fmla="*/ 338146 h 338146"/>
                <a:gd name="connsiteX0" fmla="*/ 0 w 1853592"/>
                <a:gd name="connsiteY0" fmla="*/ 338146 h 338146"/>
                <a:gd name="connsiteX1" fmla="*/ 1287695 w 1853592"/>
                <a:gd name="connsiteY1" fmla="*/ 2795 h 338146"/>
                <a:gd name="connsiteX2" fmla="*/ 1853592 w 1853592"/>
                <a:gd name="connsiteY2" fmla="*/ 338074 h 338146"/>
                <a:gd name="connsiteX3" fmla="*/ 0 w 1853592"/>
                <a:gd name="connsiteY3" fmla="*/ 338146 h 338146"/>
                <a:gd name="connsiteX0" fmla="*/ 0 w 1822079"/>
                <a:gd name="connsiteY0" fmla="*/ 338146 h 338146"/>
                <a:gd name="connsiteX1" fmla="*/ 1287695 w 1822079"/>
                <a:gd name="connsiteY1" fmla="*/ 2795 h 338146"/>
                <a:gd name="connsiteX2" fmla="*/ 1822079 w 1822079"/>
                <a:gd name="connsiteY2" fmla="*/ 334204 h 338146"/>
                <a:gd name="connsiteX3" fmla="*/ 0 w 1822079"/>
                <a:gd name="connsiteY3" fmla="*/ 338146 h 338146"/>
                <a:gd name="connsiteX0" fmla="*/ 0 w 1822079"/>
                <a:gd name="connsiteY0" fmla="*/ 338146 h 338146"/>
                <a:gd name="connsiteX1" fmla="*/ 1287695 w 1822079"/>
                <a:gd name="connsiteY1" fmla="*/ 2795 h 338146"/>
                <a:gd name="connsiteX2" fmla="*/ 1822079 w 1822079"/>
                <a:gd name="connsiteY2" fmla="*/ 334204 h 338146"/>
                <a:gd name="connsiteX3" fmla="*/ 0 w 1822079"/>
                <a:gd name="connsiteY3" fmla="*/ 338146 h 338146"/>
                <a:gd name="connsiteX0" fmla="*/ 0 w 1822079"/>
                <a:gd name="connsiteY0" fmla="*/ 232412 h 232412"/>
                <a:gd name="connsiteX1" fmla="*/ 1371632 w 1822079"/>
                <a:gd name="connsiteY1" fmla="*/ 4497 h 232412"/>
                <a:gd name="connsiteX2" fmla="*/ 1822079 w 1822079"/>
                <a:gd name="connsiteY2" fmla="*/ 228470 h 232412"/>
                <a:gd name="connsiteX3" fmla="*/ 0 w 1822079"/>
                <a:gd name="connsiteY3" fmla="*/ 232412 h 232412"/>
                <a:gd name="connsiteX0" fmla="*/ 0 w 1822079"/>
                <a:gd name="connsiteY0" fmla="*/ 228451 h 228451"/>
                <a:gd name="connsiteX1" fmla="*/ 1371632 w 1822079"/>
                <a:gd name="connsiteY1" fmla="*/ 536 h 228451"/>
                <a:gd name="connsiteX2" fmla="*/ 1822079 w 1822079"/>
                <a:gd name="connsiteY2" fmla="*/ 224509 h 228451"/>
                <a:gd name="connsiteX3" fmla="*/ 0 w 1822079"/>
                <a:gd name="connsiteY3" fmla="*/ 228451 h 228451"/>
                <a:gd name="connsiteX0" fmla="*/ 0 w 1822079"/>
                <a:gd name="connsiteY0" fmla="*/ 228451 h 228451"/>
                <a:gd name="connsiteX1" fmla="*/ 1371632 w 1822079"/>
                <a:gd name="connsiteY1" fmla="*/ 536 h 228451"/>
                <a:gd name="connsiteX2" fmla="*/ 1822079 w 1822079"/>
                <a:gd name="connsiteY2" fmla="*/ 224509 h 228451"/>
                <a:gd name="connsiteX3" fmla="*/ 0 w 1822079"/>
                <a:gd name="connsiteY3" fmla="*/ 228451 h 228451"/>
                <a:gd name="connsiteX0" fmla="*/ 0 w 1822079"/>
                <a:gd name="connsiteY0" fmla="*/ 234944 h 234944"/>
                <a:gd name="connsiteX1" fmla="*/ 1458135 w 1822079"/>
                <a:gd name="connsiteY1" fmla="*/ 510 h 234944"/>
                <a:gd name="connsiteX2" fmla="*/ 1822079 w 1822079"/>
                <a:gd name="connsiteY2" fmla="*/ 231002 h 234944"/>
                <a:gd name="connsiteX3" fmla="*/ 0 w 1822079"/>
                <a:gd name="connsiteY3" fmla="*/ 234944 h 234944"/>
                <a:gd name="connsiteX0" fmla="*/ 0 w 1822079"/>
                <a:gd name="connsiteY0" fmla="*/ 251876 h 251876"/>
                <a:gd name="connsiteX1" fmla="*/ 1505928 w 1822079"/>
                <a:gd name="connsiteY1" fmla="*/ 456 h 251876"/>
                <a:gd name="connsiteX2" fmla="*/ 1822079 w 1822079"/>
                <a:gd name="connsiteY2" fmla="*/ 247934 h 251876"/>
                <a:gd name="connsiteX3" fmla="*/ 0 w 1822079"/>
                <a:gd name="connsiteY3" fmla="*/ 251876 h 251876"/>
                <a:gd name="connsiteX0" fmla="*/ 0 w 1822079"/>
                <a:gd name="connsiteY0" fmla="*/ 292564 h 292564"/>
                <a:gd name="connsiteX1" fmla="*/ 1499509 w 1822079"/>
                <a:gd name="connsiteY1" fmla="*/ 362 h 292564"/>
                <a:gd name="connsiteX2" fmla="*/ 1822079 w 1822079"/>
                <a:gd name="connsiteY2" fmla="*/ 288622 h 292564"/>
                <a:gd name="connsiteX3" fmla="*/ 0 w 1822079"/>
                <a:gd name="connsiteY3" fmla="*/ 292564 h 292564"/>
                <a:gd name="connsiteX0" fmla="*/ 0 w 1822079"/>
                <a:gd name="connsiteY0" fmla="*/ 269899 h 269899"/>
                <a:gd name="connsiteX1" fmla="*/ 1405305 w 1822079"/>
                <a:gd name="connsiteY1" fmla="*/ 410 h 269899"/>
                <a:gd name="connsiteX2" fmla="*/ 1822079 w 1822079"/>
                <a:gd name="connsiteY2" fmla="*/ 265957 h 269899"/>
                <a:gd name="connsiteX3" fmla="*/ 0 w 1822079"/>
                <a:gd name="connsiteY3" fmla="*/ 269899 h 269899"/>
                <a:gd name="connsiteX0" fmla="*/ 0 w 1822079"/>
                <a:gd name="connsiteY0" fmla="*/ 330359 h 330359"/>
                <a:gd name="connsiteX1" fmla="*/ 1499293 w 1822079"/>
                <a:gd name="connsiteY1" fmla="*/ 304 h 330359"/>
                <a:gd name="connsiteX2" fmla="*/ 1822079 w 1822079"/>
                <a:gd name="connsiteY2" fmla="*/ 326417 h 330359"/>
                <a:gd name="connsiteX3" fmla="*/ 0 w 1822079"/>
                <a:gd name="connsiteY3" fmla="*/ 330359 h 330359"/>
                <a:gd name="connsiteX0" fmla="*/ 0 w 1822079"/>
                <a:gd name="connsiteY0" fmla="*/ 330359 h 330359"/>
                <a:gd name="connsiteX1" fmla="*/ 1499293 w 1822079"/>
                <a:gd name="connsiteY1" fmla="*/ 304 h 330359"/>
                <a:gd name="connsiteX2" fmla="*/ 1822079 w 1822079"/>
                <a:gd name="connsiteY2" fmla="*/ 326417 h 330359"/>
                <a:gd name="connsiteX3" fmla="*/ 0 w 1822079"/>
                <a:gd name="connsiteY3" fmla="*/ 330359 h 330359"/>
                <a:gd name="connsiteX0" fmla="*/ 0 w 1822079"/>
                <a:gd name="connsiteY0" fmla="*/ 449126 h 449126"/>
                <a:gd name="connsiteX1" fmla="*/ 1583172 w 1822079"/>
                <a:gd name="connsiteY1" fmla="*/ 202 h 449126"/>
                <a:gd name="connsiteX2" fmla="*/ 1822079 w 1822079"/>
                <a:gd name="connsiteY2" fmla="*/ 445184 h 449126"/>
                <a:gd name="connsiteX3" fmla="*/ 0 w 1822079"/>
                <a:gd name="connsiteY3" fmla="*/ 449126 h 449126"/>
                <a:gd name="connsiteX0" fmla="*/ 0 w 1822079"/>
                <a:gd name="connsiteY0" fmla="*/ 449126 h 449126"/>
                <a:gd name="connsiteX1" fmla="*/ 1583172 w 1822079"/>
                <a:gd name="connsiteY1" fmla="*/ 202 h 449126"/>
                <a:gd name="connsiteX2" fmla="*/ 1822079 w 1822079"/>
                <a:gd name="connsiteY2" fmla="*/ 445184 h 449126"/>
                <a:gd name="connsiteX3" fmla="*/ 0 w 1822079"/>
                <a:gd name="connsiteY3" fmla="*/ 449126 h 449126"/>
                <a:gd name="connsiteX0" fmla="*/ 0 w 1822079"/>
                <a:gd name="connsiteY0" fmla="*/ 449126 h 449126"/>
                <a:gd name="connsiteX1" fmla="*/ 1583172 w 1822079"/>
                <a:gd name="connsiteY1" fmla="*/ 202 h 449126"/>
                <a:gd name="connsiteX2" fmla="*/ 1822079 w 1822079"/>
                <a:gd name="connsiteY2" fmla="*/ 445184 h 449126"/>
                <a:gd name="connsiteX3" fmla="*/ 0 w 1822079"/>
                <a:gd name="connsiteY3" fmla="*/ 449126 h 449126"/>
                <a:gd name="connsiteX0" fmla="*/ 0 w 1822079"/>
                <a:gd name="connsiteY0" fmla="*/ 449126 h 449126"/>
                <a:gd name="connsiteX1" fmla="*/ 1583172 w 1822079"/>
                <a:gd name="connsiteY1" fmla="*/ 202 h 449126"/>
                <a:gd name="connsiteX2" fmla="*/ 1822079 w 1822079"/>
                <a:gd name="connsiteY2" fmla="*/ 445184 h 449126"/>
                <a:gd name="connsiteX3" fmla="*/ 0 w 1822079"/>
                <a:gd name="connsiteY3" fmla="*/ 449126 h 449126"/>
                <a:gd name="connsiteX0" fmla="*/ 0 w 1822079"/>
                <a:gd name="connsiteY0" fmla="*/ 449865 h 449865"/>
                <a:gd name="connsiteX1" fmla="*/ 1514912 w 1822079"/>
                <a:gd name="connsiteY1" fmla="*/ 202 h 449865"/>
                <a:gd name="connsiteX2" fmla="*/ 1822079 w 1822079"/>
                <a:gd name="connsiteY2" fmla="*/ 445923 h 449865"/>
                <a:gd name="connsiteX3" fmla="*/ 0 w 1822079"/>
                <a:gd name="connsiteY3" fmla="*/ 449865 h 449865"/>
                <a:gd name="connsiteX0" fmla="*/ 0 w 1822079"/>
                <a:gd name="connsiteY0" fmla="*/ 449865 h 449865"/>
                <a:gd name="connsiteX1" fmla="*/ 1514912 w 1822079"/>
                <a:gd name="connsiteY1" fmla="*/ 202 h 449865"/>
                <a:gd name="connsiteX2" fmla="*/ 1822079 w 1822079"/>
                <a:gd name="connsiteY2" fmla="*/ 445923 h 449865"/>
                <a:gd name="connsiteX3" fmla="*/ 0 w 1822079"/>
                <a:gd name="connsiteY3" fmla="*/ 449865 h 449865"/>
                <a:gd name="connsiteX0" fmla="*/ 0 w 1822079"/>
                <a:gd name="connsiteY0" fmla="*/ 386588 h 386588"/>
                <a:gd name="connsiteX1" fmla="*/ 1506644 w 1822079"/>
                <a:gd name="connsiteY1" fmla="*/ 246 h 386588"/>
                <a:gd name="connsiteX2" fmla="*/ 1822079 w 1822079"/>
                <a:gd name="connsiteY2" fmla="*/ 382646 h 386588"/>
                <a:gd name="connsiteX3" fmla="*/ 0 w 1822079"/>
                <a:gd name="connsiteY3" fmla="*/ 386588 h 386588"/>
                <a:gd name="connsiteX0" fmla="*/ 0 w 1822079"/>
                <a:gd name="connsiteY0" fmla="*/ 369691 h 369691"/>
                <a:gd name="connsiteX1" fmla="*/ 1405699 w 1822079"/>
                <a:gd name="connsiteY1" fmla="*/ 262 h 369691"/>
                <a:gd name="connsiteX2" fmla="*/ 1822079 w 1822079"/>
                <a:gd name="connsiteY2" fmla="*/ 365749 h 369691"/>
                <a:gd name="connsiteX3" fmla="*/ 0 w 1822079"/>
                <a:gd name="connsiteY3" fmla="*/ 369691 h 369691"/>
                <a:gd name="connsiteX0" fmla="*/ 0 w 1822079"/>
                <a:gd name="connsiteY0" fmla="*/ 369691 h 369691"/>
                <a:gd name="connsiteX1" fmla="*/ 1405699 w 1822079"/>
                <a:gd name="connsiteY1" fmla="*/ 262 h 369691"/>
                <a:gd name="connsiteX2" fmla="*/ 1822079 w 1822079"/>
                <a:gd name="connsiteY2" fmla="*/ 365749 h 369691"/>
                <a:gd name="connsiteX3" fmla="*/ 0 w 1822079"/>
                <a:gd name="connsiteY3" fmla="*/ 369691 h 369691"/>
                <a:gd name="connsiteX0" fmla="*/ 0 w 1822079"/>
                <a:gd name="connsiteY0" fmla="*/ 381284 h 381284"/>
                <a:gd name="connsiteX1" fmla="*/ 1490761 w 1822079"/>
                <a:gd name="connsiteY1" fmla="*/ 250 h 381284"/>
                <a:gd name="connsiteX2" fmla="*/ 1822079 w 1822079"/>
                <a:gd name="connsiteY2" fmla="*/ 377342 h 381284"/>
                <a:gd name="connsiteX3" fmla="*/ 0 w 1822079"/>
                <a:gd name="connsiteY3" fmla="*/ 381284 h 381284"/>
                <a:gd name="connsiteX0" fmla="*/ 0 w 1822079"/>
                <a:gd name="connsiteY0" fmla="*/ 381284 h 381284"/>
                <a:gd name="connsiteX1" fmla="*/ 1490761 w 1822079"/>
                <a:gd name="connsiteY1" fmla="*/ 250 h 381284"/>
                <a:gd name="connsiteX2" fmla="*/ 1822079 w 1822079"/>
                <a:gd name="connsiteY2" fmla="*/ 377342 h 381284"/>
                <a:gd name="connsiteX3" fmla="*/ 0 w 1822079"/>
                <a:gd name="connsiteY3" fmla="*/ 381284 h 381284"/>
                <a:gd name="connsiteX0" fmla="*/ 0 w 1822079"/>
                <a:gd name="connsiteY0" fmla="*/ 381034 h 381034"/>
                <a:gd name="connsiteX1" fmla="*/ 1490761 w 1822079"/>
                <a:gd name="connsiteY1" fmla="*/ 0 h 381034"/>
                <a:gd name="connsiteX2" fmla="*/ 1822079 w 1822079"/>
                <a:gd name="connsiteY2" fmla="*/ 377092 h 381034"/>
                <a:gd name="connsiteX3" fmla="*/ 0 w 1822079"/>
                <a:gd name="connsiteY3" fmla="*/ 381034 h 381034"/>
                <a:gd name="connsiteX0" fmla="*/ 0 w 1822079"/>
                <a:gd name="connsiteY0" fmla="*/ 381034 h 381034"/>
                <a:gd name="connsiteX1" fmla="*/ 1490761 w 1822079"/>
                <a:gd name="connsiteY1" fmla="*/ 0 h 381034"/>
                <a:gd name="connsiteX2" fmla="*/ 1822079 w 1822079"/>
                <a:gd name="connsiteY2" fmla="*/ 377092 h 381034"/>
                <a:gd name="connsiteX3" fmla="*/ 0 w 1822079"/>
                <a:gd name="connsiteY3" fmla="*/ 381034 h 381034"/>
                <a:gd name="connsiteX0" fmla="*/ 0 w 1822079"/>
                <a:gd name="connsiteY0" fmla="*/ 381034 h 381034"/>
                <a:gd name="connsiteX1" fmla="*/ 1490761 w 1822079"/>
                <a:gd name="connsiteY1" fmla="*/ 0 h 381034"/>
                <a:gd name="connsiteX2" fmla="*/ 1822079 w 1822079"/>
                <a:gd name="connsiteY2" fmla="*/ 377092 h 381034"/>
                <a:gd name="connsiteX3" fmla="*/ 0 w 1822079"/>
                <a:gd name="connsiteY3" fmla="*/ 381034 h 381034"/>
                <a:gd name="connsiteX0" fmla="*/ 0 w 1822079"/>
                <a:gd name="connsiteY0" fmla="*/ 381034 h 381034"/>
                <a:gd name="connsiteX1" fmla="*/ 1490761 w 1822079"/>
                <a:gd name="connsiteY1" fmla="*/ 0 h 381034"/>
                <a:gd name="connsiteX2" fmla="*/ 1822079 w 1822079"/>
                <a:gd name="connsiteY2" fmla="*/ 377092 h 381034"/>
                <a:gd name="connsiteX3" fmla="*/ 0 w 1822079"/>
                <a:gd name="connsiteY3" fmla="*/ 381034 h 381034"/>
                <a:gd name="connsiteX0" fmla="*/ 0 w 1822079"/>
                <a:gd name="connsiteY0" fmla="*/ 376407 h 376407"/>
                <a:gd name="connsiteX1" fmla="*/ 1462705 w 1822079"/>
                <a:gd name="connsiteY1" fmla="*/ 0 h 376407"/>
                <a:gd name="connsiteX2" fmla="*/ 1822079 w 1822079"/>
                <a:gd name="connsiteY2" fmla="*/ 372465 h 376407"/>
                <a:gd name="connsiteX3" fmla="*/ 0 w 1822079"/>
                <a:gd name="connsiteY3" fmla="*/ 376407 h 376407"/>
                <a:gd name="connsiteX0" fmla="*/ 0 w 1822079"/>
                <a:gd name="connsiteY0" fmla="*/ 376407 h 376407"/>
                <a:gd name="connsiteX1" fmla="*/ 1462705 w 1822079"/>
                <a:gd name="connsiteY1" fmla="*/ 0 h 376407"/>
                <a:gd name="connsiteX2" fmla="*/ 1822079 w 1822079"/>
                <a:gd name="connsiteY2" fmla="*/ 372465 h 376407"/>
                <a:gd name="connsiteX3" fmla="*/ 0 w 1822079"/>
                <a:gd name="connsiteY3" fmla="*/ 376407 h 376407"/>
                <a:gd name="connsiteX0" fmla="*/ 0 w 1822079"/>
                <a:gd name="connsiteY0" fmla="*/ 376407 h 376407"/>
                <a:gd name="connsiteX1" fmla="*/ 1462705 w 1822079"/>
                <a:gd name="connsiteY1" fmla="*/ 0 h 376407"/>
                <a:gd name="connsiteX2" fmla="*/ 1822079 w 1822079"/>
                <a:gd name="connsiteY2" fmla="*/ 372465 h 376407"/>
                <a:gd name="connsiteX3" fmla="*/ 0 w 1822079"/>
                <a:gd name="connsiteY3" fmla="*/ 376407 h 376407"/>
                <a:gd name="connsiteX0" fmla="*/ 0 w 1822079"/>
                <a:gd name="connsiteY0" fmla="*/ 376407 h 376407"/>
                <a:gd name="connsiteX1" fmla="*/ 1462705 w 1822079"/>
                <a:gd name="connsiteY1" fmla="*/ 0 h 376407"/>
                <a:gd name="connsiteX2" fmla="*/ 1822079 w 1822079"/>
                <a:gd name="connsiteY2" fmla="*/ 372465 h 376407"/>
                <a:gd name="connsiteX3" fmla="*/ 0 w 1822079"/>
                <a:gd name="connsiteY3" fmla="*/ 376407 h 376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87377" y="1608938"/>
            <a:ext cx="2225441" cy="2625852"/>
            <a:chOff x="4832531" y="1500201"/>
            <a:chExt cx="2966869" cy="3501947"/>
          </a:xfrm>
        </p:grpSpPr>
        <p:sp>
          <p:nvSpPr>
            <p:cNvPr id="10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" fmla="*/ 0 w 1853592"/>
                <a:gd name="connsiteY0" fmla="*/ 457200 h 457200"/>
                <a:gd name="connsiteX1" fmla="*/ 1181100 w 1853592"/>
                <a:gd name="connsiteY1" fmla="*/ 0 h 457200"/>
                <a:gd name="connsiteX2" fmla="*/ 1853592 w 1853592"/>
                <a:gd name="connsiteY2" fmla="*/ 457128 h 457200"/>
                <a:gd name="connsiteX3" fmla="*/ 0 w 1853592"/>
                <a:gd name="connsiteY3" fmla="*/ 457200 h 457200"/>
                <a:gd name="connsiteX0" fmla="*/ 0 w 1853592"/>
                <a:gd name="connsiteY0" fmla="*/ 335351 h 335351"/>
                <a:gd name="connsiteX1" fmla="*/ 1287695 w 1853592"/>
                <a:gd name="connsiteY1" fmla="*/ 0 h 335351"/>
                <a:gd name="connsiteX2" fmla="*/ 1853592 w 1853592"/>
                <a:gd name="connsiteY2" fmla="*/ 335279 h 335351"/>
                <a:gd name="connsiteX3" fmla="*/ 0 w 1853592"/>
                <a:gd name="connsiteY3" fmla="*/ 335351 h 335351"/>
                <a:gd name="connsiteX0" fmla="*/ 0 w 1853592"/>
                <a:gd name="connsiteY0" fmla="*/ 338146 h 338146"/>
                <a:gd name="connsiteX1" fmla="*/ 1287695 w 1853592"/>
                <a:gd name="connsiteY1" fmla="*/ 2795 h 338146"/>
                <a:gd name="connsiteX2" fmla="*/ 1853592 w 1853592"/>
                <a:gd name="connsiteY2" fmla="*/ 338074 h 338146"/>
                <a:gd name="connsiteX3" fmla="*/ 0 w 1853592"/>
                <a:gd name="connsiteY3" fmla="*/ 338146 h 338146"/>
                <a:gd name="connsiteX0" fmla="*/ 0 w 1853592"/>
                <a:gd name="connsiteY0" fmla="*/ 338146 h 338146"/>
                <a:gd name="connsiteX1" fmla="*/ 1287695 w 1853592"/>
                <a:gd name="connsiteY1" fmla="*/ 2795 h 338146"/>
                <a:gd name="connsiteX2" fmla="*/ 1853592 w 1853592"/>
                <a:gd name="connsiteY2" fmla="*/ 338074 h 338146"/>
                <a:gd name="connsiteX3" fmla="*/ 0 w 1853592"/>
                <a:gd name="connsiteY3" fmla="*/ 338146 h 338146"/>
                <a:gd name="connsiteX0" fmla="*/ 0 w 1822079"/>
                <a:gd name="connsiteY0" fmla="*/ 338146 h 338146"/>
                <a:gd name="connsiteX1" fmla="*/ 1287695 w 1822079"/>
                <a:gd name="connsiteY1" fmla="*/ 2795 h 338146"/>
                <a:gd name="connsiteX2" fmla="*/ 1822079 w 1822079"/>
                <a:gd name="connsiteY2" fmla="*/ 334204 h 338146"/>
                <a:gd name="connsiteX3" fmla="*/ 0 w 1822079"/>
                <a:gd name="connsiteY3" fmla="*/ 338146 h 338146"/>
                <a:gd name="connsiteX0" fmla="*/ 0 w 1822079"/>
                <a:gd name="connsiteY0" fmla="*/ 338146 h 338146"/>
                <a:gd name="connsiteX1" fmla="*/ 1287695 w 1822079"/>
                <a:gd name="connsiteY1" fmla="*/ 2795 h 338146"/>
                <a:gd name="connsiteX2" fmla="*/ 1822079 w 1822079"/>
                <a:gd name="connsiteY2" fmla="*/ 334204 h 338146"/>
                <a:gd name="connsiteX3" fmla="*/ 0 w 1822079"/>
                <a:gd name="connsiteY3" fmla="*/ 338146 h 338146"/>
                <a:gd name="connsiteX0" fmla="*/ 0 w 1822079"/>
                <a:gd name="connsiteY0" fmla="*/ 232412 h 232412"/>
                <a:gd name="connsiteX1" fmla="*/ 1371632 w 1822079"/>
                <a:gd name="connsiteY1" fmla="*/ 4497 h 232412"/>
                <a:gd name="connsiteX2" fmla="*/ 1822079 w 1822079"/>
                <a:gd name="connsiteY2" fmla="*/ 228470 h 232412"/>
                <a:gd name="connsiteX3" fmla="*/ 0 w 1822079"/>
                <a:gd name="connsiteY3" fmla="*/ 232412 h 232412"/>
                <a:gd name="connsiteX0" fmla="*/ 0 w 1822079"/>
                <a:gd name="connsiteY0" fmla="*/ 228451 h 228451"/>
                <a:gd name="connsiteX1" fmla="*/ 1371632 w 1822079"/>
                <a:gd name="connsiteY1" fmla="*/ 536 h 228451"/>
                <a:gd name="connsiteX2" fmla="*/ 1822079 w 1822079"/>
                <a:gd name="connsiteY2" fmla="*/ 224509 h 228451"/>
                <a:gd name="connsiteX3" fmla="*/ 0 w 1822079"/>
                <a:gd name="connsiteY3" fmla="*/ 228451 h 228451"/>
                <a:gd name="connsiteX0" fmla="*/ 0 w 1822079"/>
                <a:gd name="connsiteY0" fmla="*/ 228451 h 228451"/>
                <a:gd name="connsiteX1" fmla="*/ 1371632 w 1822079"/>
                <a:gd name="connsiteY1" fmla="*/ 536 h 228451"/>
                <a:gd name="connsiteX2" fmla="*/ 1822079 w 1822079"/>
                <a:gd name="connsiteY2" fmla="*/ 224509 h 228451"/>
                <a:gd name="connsiteX3" fmla="*/ 0 w 1822079"/>
                <a:gd name="connsiteY3" fmla="*/ 228451 h 228451"/>
                <a:gd name="connsiteX0" fmla="*/ 0 w 1822079"/>
                <a:gd name="connsiteY0" fmla="*/ 234944 h 234944"/>
                <a:gd name="connsiteX1" fmla="*/ 1458135 w 1822079"/>
                <a:gd name="connsiteY1" fmla="*/ 510 h 234944"/>
                <a:gd name="connsiteX2" fmla="*/ 1822079 w 1822079"/>
                <a:gd name="connsiteY2" fmla="*/ 231002 h 234944"/>
                <a:gd name="connsiteX3" fmla="*/ 0 w 1822079"/>
                <a:gd name="connsiteY3" fmla="*/ 234944 h 234944"/>
                <a:gd name="connsiteX0" fmla="*/ 0 w 1822079"/>
                <a:gd name="connsiteY0" fmla="*/ 251876 h 251876"/>
                <a:gd name="connsiteX1" fmla="*/ 1505928 w 1822079"/>
                <a:gd name="connsiteY1" fmla="*/ 456 h 251876"/>
                <a:gd name="connsiteX2" fmla="*/ 1822079 w 1822079"/>
                <a:gd name="connsiteY2" fmla="*/ 247934 h 251876"/>
                <a:gd name="connsiteX3" fmla="*/ 0 w 1822079"/>
                <a:gd name="connsiteY3" fmla="*/ 251876 h 251876"/>
                <a:gd name="connsiteX0" fmla="*/ 0 w 1822079"/>
                <a:gd name="connsiteY0" fmla="*/ 292564 h 292564"/>
                <a:gd name="connsiteX1" fmla="*/ 1499509 w 1822079"/>
                <a:gd name="connsiteY1" fmla="*/ 362 h 292564"/>
                <a:gd name="connsiteX2" fmla="*/ 1822079 w 1822079"/>
                <a:gd name="connsiteY2" fmla="*/ 288622 h 292564"/>
                <a:gd name="connsiteX3" fmla="*/ 0 w 1822079"/>
                <a:gd name="connsiteY3" fmla="*/ 292564 h 292564"/>
                <a:gd name="connsiteX0" fmla="*/ 0 w 1822079"/>
                <a:gd name="connsiteY0" fmla="*/ 269899 h 269899"/>
                <a:gd name="connsiteX1" fmla="*/ 1405305 w 1822079"/>
                <a:gd name="connsiteY1" fmla="*/ 410 h 269899"/>
                <a:gd name="connsiteX2" fmla="*/ 1822079 w 1822079"/>
                <a:gd name="connsiteY2" fmla="*/ 265957 h 269899"/>
                <a:gd name="connsiteX3" fmla="*/ 0 w 1822079"/>
                <a:gd name="connsiteY3" fmla="*/ 269899 h 269899"/>
                <a:gd name="connsiteX0" fmla="*/ 0 w 1822079"/>
                <a:gd name="connsiteY0" fmla="*/ 330359 h 330359"/>
                <a:gd name="connsiteX1" fmla="*/ 1499293 w 1822079"/>
                <a:gd name="connsiteY1" fmla="*/ 304 h 330359"/>
                <a:gd name="connsiteX2" fmla="*/ 1822079 w 1822079"/>
                <a:gd name="connsiteY2" fmla="*/ 326417 h 330359"/>
                <a:gd name="connsiteX3" fmla="*/ 0 w 1822079"/>
                <a:gd name="connsiteY3" fmla="*/ 330359 h 330359"/>
                <a:gd name="connsiteX0" fmla="*/ 0 w 1822079"/>
                <a:gd name="connsiteY0" fmla="*/ 330359 h 330359"/>
                <a:gd name="connsiteX1" fmla="*/ 1499293 w 1822079"/>
                <a:gd name="connsiteY1" fmla="*/ 304 h 330359"/>
                <a:gd name="connsiteX2" fmla="*/ 1822079 w 1822079"/>
                <a:gd name="connsiteY2" fmla="*/ 326417 h 330359"/>
                <a:gd name="connsiteX3" fmla="*/ 0 w 1822079"/>
                <a:gd name="connsiteY3" fmla="*/ 330359 h 330359"/>
                <a:gd name="connsiteX0" fmla="*/ 0 w 1822079"/>
                <a:gd name="connsiteY0" fmla="*/ 449126 h 449126"/>
                <a:gd name="connsiteX1" fmla="*/ 1583172 w 1822079"/>
                <a:gd name="connsiteY1" fmla="*/ 202 h 449126"/>
                <a:gd name="connsiteX2" fmla="*/ 1822079 w 1822079"/>
                <a:gd name="connsiteY2" fmla="*/ 445184 h 449126"/>
                <a:gd name="connsiteX3" fmla="*/ 0 w 1822079"/>
                <a:gd name="connsiteY3" fmla="*/ 449126 h 449126"/>
                <a:gd name="connsiteX0" fmla="*/ 0 w 1822079"/>
                <a:gd name="connsiteY0" fmla="*/ 449126 h 449126"/>
                <a:gd name="connsiteX1" fmla="*/ 1583172 w 1822079"/>
                <a:gd name="connsiteY1" fmla="*/ 202 h 449126"/>
                <a:gd name="connsiteX2" fmla="*/ 1822079 w 1822079"/>
                <a:gd name="connsiteY2" fmla="*/ 445184 h 449126"/>
                <a:gd name="connsiteX3" fmla="*/ 0 w 1822079"/>
                <a:gd name="connsiteY3" fmla="*/ 449126 h 449126"/>
                <a:gd name="connsiteX0" fmla="*/ 0 w 1822079"/>
                <a:gd name="connsiteY0" fmla="*/ 449126 h 449126"/>
                <a:gd name="connsiteX1" fmla="*/ 1583172 w 1822079"/>
                <a:gd name="connsiteY1" fmla="*/ 202 h 449126"/>
                <a:gd name="connsiteX2" fmla="*/ 1822079 w 1822079"/>
                <a:gd name="connsiteY2" fmla="*/ 445184 h 449126"/>
                <a:gd name="connsiteX3" fmla="*/ 0 w 1822079"/>
                <a:gd name="connsiteY3" fmla="*/ 449126 h 449126"/>
                <a:gd name="connsiteX0" fmla="*/ 0 w 1822079"/>
                <a:gd name="connsiteY0" fmla="*/ 449126 h 449126"/>
                <a:gd name="connsiteX1" fmla="*/ 1583172 w 1822079"/>
                <a:gd name="connsiteY1" fmla="*/ 202 h 449126"/>
                <a:gd name="connsiteX2" fmla="*/ 1822079 w 1822079"/>
                <a:gd name="connsiteY2" fmla="*/ 445184 h 449126"/>
                <a:gd name="connsiteX3" fmla="*/ 0 w 1822079"/>
                <a:gd name="connsiteY3" fmla="*/ 449126 h 449126"/>
                <a:gd name="connsiteX0" fmla="*/ 0 w 1822079"/>
                <a:gd name="connsiteY0" fmla="*/ 449865 h 449865"/>
                <a:gd name="connsiteX1" fmla="*/ 1514912 w 1822079"/>
                <a:gd name="connsiteY1" fmla="*/ 202 h 449865"/>
                <a:gd name="connsiteX2" fmla="*/ 1822079 w 1822079"/>
                <a:gd name="connsiteY2" fmla="*/ 445923 h 449865"/>
                <a:gd name="connsiteX3" fmla="*/ 0 w 1822079"/>
                <a:gd name="connsiteY3" fmla="*/ 449865 h 449865"/>
                <a:gd name="connsiteX0" fmla="*/ 0 w 1822079"/>
                <a:gd name="connsiteY0" fmla="*/ 449865 h 449865"/>
                <a:gd name="connsiteX1" fmla="*/ 1514912 w 1822079"/>
                <a:gd name="connsiteY1" fmla="*/ 202 h 449865"/>
                <a:gd name="connsiteX2" fmla="*/ 1822079 w 1822079"/>
                <a:gd name="connsiteY2" fmla="*/ 445923 h 449865"/>
                <a:gd name="connsiteX3" fmla="*/ 0 w 1822079"/>
                <a:gd name="connsiteY3" fmla="*/ 449865 h 449865"/>
                <a:gd name="connsiteX0" fmla="*/ 0 w 1822079"/>
                <a:gd name="connsiteY0" fmla="*/ 386588 h 386588"/>
                <a:gd name="connsiteX1" fmla="*/ 1506644 w 1822079"/>
                <a:gd name="connsiteY1" fmla="*/ 246 h 386588"/>
                <a:gd name="connsiteX2" fmla="*/ 1822079 w 1822079"/>
                <a:gd name="connsiteY2" fmla="*/ 382646 h 386588"/>
                <a:gd name="connsiteX3" fmla="*/ 0 w 1822079"/>
                <a:gd name="connsiteY3" fmla="*/ 386588 h 386588"/>
                <a:gd name="connsiteX0" fmla="*/ 0 w 1822079"/>
                <a:gd name="connsiteY0" fmla="*/ 369691 h 369691"/>
                <a:gd name="connsiteX1" fmla="*/ 1405699 w 1822079"/>
                <a:gd name="connsiteY1" fmla="*/ 262 h 369691"/>
                <a:gd name="connsiteX2" fmla="*/ 1822079 w 1822079"/>
                <a:gd name="connsiteY2" fmla="*/ 365749 h 369691"/>
                <a:gd name="connsiteX3" fmla="*/ 0 w 1822079"/>
                <a:gd name="connsiteY3" fmla="*/ 369691 h 369691"/>
                <a:gd name="connsiteX0" fmla="*/ 0 w 1822079"/>
                <a:gd name="connsiteY0" fmla="*/ 369691 h 369691"/>
                <a:gd name="connsiteX1" fmla="*/ 1405699 w 1822079"/>
                <a:gd name="connsiteY1" fmla="*/ 262 h 369691"/>
                <a:gd name="connsiteX2" fmla="*/ 1822079 w 1822079"/>
                <a:gd name="connsiteY2" fmla="*/ 365749 h 369691"/>
                <a:gd name="connsiteX3" fmla="*/ 0 w 1822079"/>
                <a:gd name="connsiteY3" fmla="*/ 369691 h 369691"/>
                <a:gd name="connsiteX0" fmla="*/ 0 w 1822079"/>
                <a:gd name="connsiteY0" fmla="*/ 381284 h 381284"/>
                <a:gd name="connsiteX1" fmla="*/ 1490761 w 1822079"/>
                <a:gd name="connsiteY1" fmla="*/ 250 h 381284"/>
                <a:gd name="connsiteX2" fmla="*/ 1822079 w 1822079"/>
                <a:gd name="connsiteY2" fmla="*/ 377342 h 381284"/>
                <a:gd name="connsiteX3" fmla="*/ 0 w 1822079"/>
                <a:gd name="connsiteY3" fmla="*/ 381284 h 381284"/>
                <a:gd name="connsiteX0" fmla="*/ 0 w 1822079"/>
                <a:gd name="connsiteY0" fmla="*/ 381284 h 381284"/>
                <a:gd name="connsiteX1" fmla="*/ 1490761 w 1822079"/>
                <a:gd name="connsiteY1" fmla="*/ 250 h 381284"/>
                <a:gd name="connsiteX2" fmla="*/ 1822079 w 1822079"/>
                <a:gd name="connsiteY2" fmla="*/ 377342 h 381284"/>
                <a:gd name="connsiteX3" fmla="*/ 0 w 1822079"/>
                <a:gd name="connsiteY3" fmla="*/ 381284 h 381284"/>
                <a:gd name="connsiteX0" fmla="*/ 0 w 1822079"/>
                <a:gd name="connsiteY0" fmla="*/ 381034 h 381034"/>
                <a:gd name="connsiteX1" fmla="*/ 1490761 w 1822079"/>
                <a:gd name="connsiteY1" fmla="*/ 0 h 381034"/>
                <a:gd name="connsiteX2" fmla="*/ 1822079 w 1822079"/>
                <a:gd name="connsiteY2" fmla="*/ 377092 h 381034"/>
                <a:gd name="connsiteX3" fmla="*/ 0 w 1822079"/>
                <a:gd name="connsiteY3" fmla="*/ 381034 h 381034"/>
                <a:gd name="connsiteX0" fmla="*/ 0 w 1822079"/>
                <a:gd name="connsiteY0" fmla="*/ 381034 h 381034"/>
                <a:gd name="connsiteX1" fmla="*/ 1490761 w 1822079"/>
                <a:gd name="connsiteY1" fmla="*/ 0 h 381034"/>
                <a:gd name="connsiteX2" fmla="*/ 1822079 w 1822079"/>
                <a:gd name="connsiteY2" fmla="*/ 377092 h 381034"/>
                <a:gd name="connsiteX3" fmla="*/ 0 w 1822079"/>
                <a:gd name="connsiteY3" fmla="*/ 381034 h 381034"/>
                <a:gd name="connsiteX0" fmla="*/ 0 w 1822079"/>
                <a:gd name="connsiteY0" fmla="*/ 381034 h 381034"/>
                <a:gd name="connsiteX1" fmla="*/ 1490761 w 1822079"/>
                <a:gd name="connsiteY1" fmla="*/ 0 h 381034"/>
                <a:gd name="connsiteX2" fmla="*/ 1822079 w 1822079"/>
                <a:gd name="connsiteY2" fmla="*/ 377092 h 381034"/>
                <a:gd name="connsiteX3" fmla="*/ 0 w 1822079"/>
                <a:gd name="connsiteY3" fmla="*/ 381034 h 381034"/>
                <a:gd name="connsiteX0" fmla="*/ 0 w 1822079"/>
                <a:gd name="connsiteY0" fmla="*/ 381034 h 381034"/>
                <a:gd name="connsiteX1" fmla="*/ 1490761 w 1822079"/>
                <a:gd name="connsiteY1" fmla="*/ 0 h 381034"/>
                <a:gd name="connsiteX2" fmla="*/ 1822079 w 1822079"/>
                <a:gd name="connsiteY2" fmla="*/ 377092 h 381034"/>
                <a:gd name="connsiteX3" fmla="*/ 0 w 1822079"/>
                <a:gd name="connsiteY3" fmla="*/ 381034 h 381034"/>
                <a:gd name="connsiteX0" fmla="*/ 0 w 1822079"/>
                <a:gd name="connsiteY0" fmla="*/ 376407 h 376407"/>
                <a:gd name="connsiteX1" fmla="*/ 1462705 w 1822079"/>
                <a:gd name="connsiteY1" fmla="*/ 0 h 376407"/>
                <a:gd name="connsiteX2" fmla="*/ 1822079 w 1822079"/>
                <a:gd name="connsiteY2" fmla="*/ 372465 h 376407"/>
                <a:gd name="connsiteX3" fmla="*/ 0 w 1822079"/>
                <a:gd name="connsiteY3" fmla="*/ 376407 h 376407"/>
                <a:gd name="connsiteX0" fmla="*/ 0 w 1822079"/>
                <a:gd name="connsiteY0" fmla="*/ 376407 h 376407"/>
                <a:gd name="connsiteX1" fmla="*/ 1462705 w 1822079"/>
                <a:gd name="connsiteY1" fmla="*/ 0 h 376407"/>
                <a:gd name="connsiteX2" fmla="*/ 1822079 w 1822079"/>
                <a:gd name="connsiteY2" fmla="*/ 372465 h 376407"/>
                <a:gd name="connsiteX3" fmla="*/ 0 w 1822079"/>
                <a:gd name="connsiteY3" fmla="*/ 376407 h 376407"/>
                <a:gd name="connsiteX0" fmla="*/ 0 w 1822079"/>
                <a:gd name="connsiteY0" fmla="*/ 376407 h 376407"/>
                <a:gd name="connsiteX1" fmla="*/ 1462705 w 1822079"/>
                <a:gd name="connsiteY1" fmla="*/ 0 h 376407"/>
                <a:gd name="connsiteX2" fmla="*/ 1822079 w 1822079"/>
                <a:gd name="connsiteY2" fmla="*/ 372465 h 376407"/>
                <a:gd name="connsiteX3" fmla="*/ 0 w 1822079"/>
                <a:gd name="connsiteY3" fmla="*/ 376407 h 376407"/>
                <a:gd name="connsiteX0" fmla="*/ 0 w 1822079"/>
                <a:gd name="connsiteY0" fmla="*/ 376407 h 376407"/>
                <a:gd name="connsiteX1" fmla="*/ 1462705 w 1822079"/>
                <a:gd name="connsiteY1" fmla="*/ 0 h 376407"/>
                <a:gd name="connsiteX2" fmla="*/ 1822079 w 1822079"/>
                <a:gd name="connsiteY2" fmla="*/ 372465 h 376407"/>
                <a:gd name="connsiteX3" fmla="*/ 0 w 1822079"/>
                <a:gd name="connsiteY3" fmla="*/ 376407 h 376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46559" y="1631522"/>
            <a:ext cx="2225441" cy="2625852"/>
            <a:chOff x="4832531" y="1500201"/>
            <a:chExt cx="2966869" cy="3501947"/>
          </a:xfrm>
        </p:grpSpPr>
        <p:sp>
          <p:nvSpPr>
            <p:cNvPr id="1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" fmla="*/ 0 w 1853592"/>
                <a:gd name="connsiteY0" fmla="*/ 457200 h 457200"/>
                <a:gd name="connsiteX1" fmla="*/ 1181100 w 1853592"/>
                <a:gd name="connsiteY1" fmla="*/ 0 h 457200"/>
                <a:gd name="connsiteX2" fmla="*/ 1853592 w 1853592"/>
                <a:gd name="connsiteY2" fmla="*/ 457128 h 457200"/>
                <a:gd name="connsiteX3" fmla="*/ 0 w 1853592"/>
                <a:gd name="connsiteY3" fmla="*/ 457200 h 457200"/>
                <a:gd name="connsiteX0" fmla="*/ 0 w 1853592"/>
                <a:gd name="connsiteY0" fmla="*/ 335351 h 335351"/>
                <a:gd name="connsiteX1" fmla="*/ 1287695 w 1853592"/>
                <a:gd name="connsiteY1" fmla="*/ 0 h 335351"/>
                <a:gd name="connsiteX2" fmla="*/ 1853592 w 1853592"/>
                <a:gd name="connsiteY2" fmla="*/ 335279 h 335351"/>
                <a:gd name="connsiteX3" fmla="*/ 0 w 1853592"/>
                <a:gd name="connsiteY3" fmla="*/ 335351 h 335351"/>
                <a:gd name="connsiteX0" fmla="*/ 0 w 1853592"/>
                <a:gd name="connsiteY0" fmla="*/ 338146 h 338146"/>
                <a:gd name="connsiteX1" fmla="*/ 1287695 w 1853592"/>
                <a:gd name="connsiteY1" fmla="*/ 2795 h 338146"/>
                <a:gd name="connsiteX2" fmla="*/ 1853592 w 1853592"/>
                <a:gd name="connsiteY2" fmla="*/ 338074 h 338146"/>
                <a:gd name="connsiteX3" fmla="*/ 0 w 1853592"/>
                <a:gd name="connsiteY3" fmla="*/ 338146 h 338146"/>
                <a:gd name="connsiteX0" fmla="*/ 0 w 1853592"/>
                <a:gd name="connsiteY0" fmla="*/ 338146 h 338146"/>
                <a:gd name="connsiteX1" fmla="*/ 1287695 w 1853592"/>
                <a:gd name="connsiteY1" fmla="*/ 2795 h 338146"/>
                <a:gd name="connsiteX2" fmla="*/ 1853592 w 1853592"/>
                <a:gd name="connsiteY2" fmla="*/ 338074 h 338146"/>
                <a:gd name="connsiteX3" fmla="*/ 0 w 1853592"/>
                <a:gd name="connsiteY3" fmla="*/ 338146 h 338146"/>
                <a:gd name="connsiteX0" fmla="*/ 0 w 1822079"/>
                <a:gd name="connsiteY0" fmla="*/ 338146 h 338146"/>
                <a:gd name="connsiteX1" fmla="*/ 1287695 w 1822079"/>
                <a:gd name="connsiteY1" fmla="*/ 2795 h 338146"/>
                <a:gd name="connsiteX2" fmla="*/ 1822079 w 1822079"/>
                <a:gd name="connsiteY2" fmla="*/ 334204 h 338146"/>
                <a:gd name="connsiteX3" fmla="*/ 0 w 1822079"/>
                <a:gd name="connsiteY3" fmla="*/ 338146 h 338146"/>
                <a:gd name="connsiteX0" fmla="*/ 0 w 1822079"/>
                <a:gd name="connsiteY0" fmla="*/ 338146 h 338146"/>
                <a:gd name="connsiteX1" fmla="*/ 1287695 w 1822079"/>
                <a:gd name="connsiteY1" fmla="*/ 2795 h 338146"/>
                <a:gd name="connsiteX2" fmla="*/ 1822079 w 1822079"/>
                <a:gd name="connsiteY2" fmla="*/ 334204 h 338146"/>
                <a:gd name="connsiteX3" fmla="*/ 0 w 1822079"/>
                <a:gd name="connsiteY3" fmla="*/ 338146 h 338146"/>
                <a:gd name="connsiteX0" fmla="*/ 0 w 1822079"/>
                <a:gd name="connsiteY0" fmla="*/ 232412 h 232412"/>
                <a:gd name="connsiteX1" fmla="*/ 1371632 w 1822079"/>
                <a:gd name="connsiteY1" fmla="*/ 4497 h 232412"/>
                <a:gd name="connsiteX2" fmla="*/ 1822079 w 1822079"/>
                <a:gd name="connsiteY2" fmla="*/ 228470 h 232412"/>
                <a:gd name="connsiteX3" fmla="*/ 0 w 1822079"/>
                <a:gd name="connsiteY3" fmla="*/ 232412 h 232412"/>
                <a:gd name="connsiteX0" fmla="*/ 0 w 1822079"/>
                <a:gd name="connsiteY0" fmla="*/ 228451 h 228451"/>
                <a:gd name="connsiteX1" fmla="*/ 1371632 w 1822079"/>
                <a:gd name="connsiteY1" fmla="*/ 536 h 228451"/>
                <a:gd name="connsiteX2" fmla="*/ 1822079 w 1822079"/>
                <a:gd name="connsiteY2" fmla="*/ 224509 h 228451"/>
                <a:gd name="connsiteX3" fmla="*/ 0 w 1822079"/>
                <a:gd name="connsiteY3" fmla="*/ 228451 h 228451"/>
                <a:gd name="connsiteX0" fmla="*/ 0 w 1822079"/>
                <a:gd name="connsiteY0" fmla="*/ 228451 h 228451"/>
                <a:gd name="connsiteX1" fmla="*/ 1371632 w 1822079"/>
                <a:gd name="connsiteY1" fmla="*/ 536 h 228451"/>
                <a:gd name="connsiteX2" fmla="*/ 1822079 w 1822079"/>
                <a:gd name="connsiteY2" fmla="*/ 224509 h 228451"/>
                <a:gd name="connsiteX3" fmla="*/ 0 w 1822079"/>
                <a:gd name="connsiteY3" fmla="*/ 228451 h 228451"/>
                <a:gd name="connsiteX0" fmla="*/ 0 w 1822079"/>
                <a:gd name="connsiteY0" fmla="*/ 234944 h 234944"/>
                <a:gd name="connsiteX1" fmla="*/ 1458135 w 1822079"/>
                <a:gd name="connsiteY1" fmla="*/ 510 h 234944"/>
                <a:gd name="connsiteX2" fmla="*/ 1822079 w 1822079"/>
                <a:gd name="connsiteY2" fmla="*/ 231002 h 234944"/>
                <a:gd name="connsiteX3" fmla="*/ 0 w 1822079"/>
                <a:gd name="connsiteY3" fmla="*/ 234944 h 234944"/>
                <a:gd name="connsiteX0" fmla="*/ 0 w 1822079"/>
                <a:gd name="connsiteY0" fmla="*/ 251876 h 251876"/>
                <a:gd name="connsiteX1" fmla="*/ 1505928 w 1822079"/>
                <a:gd name="connsiteY1" fmla="*/ 456 h 251876"/>
                <a:gd name="connsiteX2" fmla="*/ 1822079 w 1822079"/>
                <a:gd name="connsiteY2" fmla="*/ 247934 h 251876"/>
                <a:gd name="connsiteX3" fmla="*/ 0 w 1822079"/>
                <a:gd name="connsiteY3" fmla="*/ 251876 h 251876"/>
                <a:gd name="connsiteX0" fmla="*/ 0 w 1822079"/>
                <a:gd name="connsiteY0" fmla="*/ 292564 h 292564"/>
                <a:gd name="connsiteX1" fmla="*/ 1499509 w 1822079"/>
                <a:gd name="connsiteY1" fmla="*/ 362 h 292564"/>
                <a:gd name="connsiteX2" fmla="*/ 1822079 w 1822079"/>
                <a:gd name="connsiteY2" fmla="*/ 288622 h 292564"/>
                <a:gd name="connsiteX3" fmla="*/ 0 w 1822079"/>
                <a:gd name="connsiteY3" fmla="*/ 292564 h 292564"/>
                <a:gd name="connsiteX0" fmla="*/ 0 w 1822079"/>
                <a:gd name="connsiteY0" fmla="*/ 269899 h 269899"/>
                <a:gd name="connsiteX1" fmla="*/ 1405305 w 1822079"/>
                <a:gd name="connsiteY1" fmla="*/ 410 h 269899"/>
                <a:gd name="connsiteX2" fmla="*/ 1822079 w 1822079"/>
                <a:gd name="connsiteY2" fmla="*/ 265957 h 269899"/>
                <a:gd name="connsiteX3" fmla="*/ 0 w 1822079"/>
                <a:gd name="connsiteY3" fmla="*/ 269899 h 269899"/>
                <a:gd name="connsiteX0" fmla="*/ 0 w 1822079"/>
                <a:gd name="connsiteY0" fmla="*/ 330359 h 330359"/>
                <a:gd name="connsiteX1" fmla="*/ 1499293 w 1822079"/>
                <a:gd name="connsiteY1" fmla="*/ 304 h 330359"/>
                <a:gd name="connsiteX2" fmla="*/ 1822079 w 1822079"/>
                <a:gd name="connsiteY2" fmla="*/ 326417 h 330359"/>
                <a:gd name="connsiteX3" fmla="*/ 0 w 1822079"/>
                <a:gd name="connsiteY3" fmla="*/ 330359 h 330359"/>
                <a:gd name="connsiteX0" fmla="*/ 0 w 1822079"/>
                <a:gd name="connsiteY0" fmla="*/ 330359 h 330359"/>
                <a:gd name="connsiteX1" fmla="*/ 1499293 w 1822079"/>
                <a:gd name="connsiteY1" fmla="*/ 304 h 330359"/>
                <a:gd name="connsiteX2" fmla="*/ 1822079 w 1822079"/>
                <a:gd name="connsiteY2" fmla="*/ 326417 h 330359"/>
                <a:gd name="connsiteX3" fmla="*/ 0 w 1822079"/>
                <a:gd name="connsiteY3" fmla="*/ 330359 h 330359"/>
                <a:gd name="connsiteX0" fmla="*/ 0 w 1822079"/>
                <a:gd name="connsiteY0" fmla="*/ 449126 h 449126"/>
                <a:gd name="connsiteX1" fmla="*/ 1583172 w 1822079"/>
                <a:gd name="connsiteY1" fmla="*/ 202 h 449126"/>
                <a:gd name="connsiteX2" fmla="*/ 1822079 w 1822079"/>
                <a:gd name="connsiteY2" fmla="*/ 445184 h 449126"/>
                <a:gd name="connsiteX3" fmla="*/ 0 w 1822079"/>
                <a:gd name="connsiteY3" fmla="*/ 449126 h 449126"/>
                <a:gd name="connsiteX0" fmla="*/ 0 w 1822079"/>
                <a:gd name="connsiteY0" fmla="*/ 449126 h 449126"/>
                <a:gd name="connsiteX1" fmla="*/ 1583172 w 1822079"/>
                <a:gd name="connsiteY1" fmla="*/ 202 h 449126"/>
                <a:gd name="connsiteX2" fmla="*/ 1822079 w 1822079"/>
                <a:gd name="connsiteY2" fmla="*/ 445184 h 449126"/>
                <a:gd name="connsiteX3" fmla="*/ 0 w 1822079"/>
                <a:gd name="connsiteY3" fmla="*/ 449126 h 449126"/>
                <a:gd name="connsiteX0" fmla="*/ 0 w 1822079"/>
                <a:gd name="connsiteY0" fmla="*/ 449126 h 449126"/>
                <a:gd name="connsiteX1" fmla="*/ 1583172 w 1822079"/>
                <a:gd name="connsiteY1" fmla="*/ 202 h 449126"/>
                <a:gd name="connsiteX2" fmla="*/ 1822079 w 1822079"/>
                <a:gd name="connsiteY2" fmla="*/ 445184 h 449126"/>
                <a:gd name="connsiteX3" fmla="*/ 0 w 1822079"/>
                <a:gd name="connsiteY3" fmla="*/ 449126 h 449126"/>
                <a:gd name="connsiteX0" fmla="*/ 0 w 1822079"/>
                <a:gd name="connsiteY0" fmla="*/ 449126 h 449126"/>
                <a:gd name="connsiteX1" fmla="*/ 1583172 w 1822079"/>
                <a:gd name="connsiteY1" fmla="*/ 202 h 449126"/>
                <a:gd name="connsiteX2" fmla="*/ 1822079 w 1822079"/>
                <a:gd name="connsiteY2" fmla="*/ 445184 h 449126"/>
                <a:gd name="connsiteX3" fmla="*/ 0 w 1822079"/>
                <a:gd name="connsiteY3" fmla="*/ 449126 h 449126"/>
                <a:gd name="connsiteX0" fmla="*/ 0 w 1822079"/>
                <a:gd name="connsiteY0" fmla="*/ 449865 h 449865"/>
                <a:gd name="connsiteX1" fmla="*/ 1514912 w 1822079"/>
                <a:gd name="connsiteY1" fmla="*/ 202 h 449865"/>
                <a:gd name="connsiteX2" fmla="*/ 1822079 w 1822079"/>
                <a:gd name="connsiteY2" fmla="*/ 445923 h 449865"/>
                <a:gd name="connsiteX3" fmla="*/ 0 w 1822079"/>
                <a:gd name="connsiteY3" fmla="*/ 449865 h 449865"/>
                <a:gd name="connsiteX0" fmla="*/ 0 w 1822079"/>
                <a:gd name="connsiteY0" fmla="*/ 449865 h 449865"/>
                <a:gd name="connsiteX1" fmla="*/ 1514912 w 1822079"/>
                <a:gd name="connsiteY1" fmla="*/ 202 h 449865"/>
                <a:gd name="connsiteX2" fmla="*/ 1822079 w 1822079"/>
                <a:gd name="connsiteY2" fmla="*/ 445923 h 449865"/>
                <a:gd name="connsiteX3" fmla="*/ 0 w 1822079"/>
                <a:gd name="connsiteY3" fmla="*/ 449865 h 449865"/>
                <a:gd name="connsiteX0" fmla="*/ 0 w 1822079"/>
                <a:gd name="connsiteY0" fmla="*/ 386588 h 386588"/>
                <a:gd name="connsiteX1" fmla="*/ 1506644 w 1822079"/>
                <a:gd name="connsiteY1" fmla="*/ 246 h 386588"/>
                <a:gd name="connsiteX2" fmla="*/ 1822079 w 1822079"/>
                <a:gd name="connsiteY2" fmla="*/ 382646 h 386588"/>
                <a:gd name="connsiteX3" fmla="*/ 0 w 1822079"/>
                <a:gd name="connsiteY3" fmla="*/ 386588 h 386588"/>
                <a:gd name="connsiteX0" fmla="*/ 0 w 1822079"/>
                <a:gd name="connsiteY0" fmla="*/ 369691 h 369691"/>
                <a:gd name="connsiteX1" fmla="*/ 1405699 w 1822079"/>
                <a:gd name="connsiteY1" fmla="*/ 262 h 369691"/>
                <a:gd name="connsiteX2" fmla="*/ 1822079 w 1822079"/>
                <a:gd name="connsiteY2" fmla="*/ 365749 h 369691"/>
                <a:gd name="connsiteX3" fmla="*/ 0 w 1822079"/>
                <a:gd name="connsiteY3" fmla="*/ 369691 h 369691"/>
                <a:gd name="connsiteX0" fmla="*/ 0 w 1822079"/>
                <a:gd name="connsiteY0" fmla="*/ 369691 h 369691"/>
                <a:gd name="connsiteX1" fmla="*/ 1405699 w 1822079"/>
                <a:gd name="connsiteY1" fmla="*/ 262 h 369691"/>
                <a:gd name="connsiteX2" fmla="*/ 1822079 w 1822079"/>
                <a:gd name="connsiteY2" fmla="*/ 365749 h 369691"/>
                <a:gd name="connsiteX3" fmla="*/ 0 w 1822079"/>
                <a:gd name="connsiteY3" fmla="*/ 369691 h 369691"/>
                <a:gd name="connsiteX0" fmla="*/ 0 w 1822079"/>
                <a:gd name="connsiteY0" fmla="*/ 381284 h 381284"/>
                <a:gd name="connsiteX1" fmla="*/ 1490761 w 1822079"/>
                <a:gd name="connsiteY1" fmla="*/ 250 h 381284"/>
                <a:gd name="connsiteX2" fmla="*/ 1822079 w 1822079"/>
                <a:gd name="connsiteY2" fmla="*/ 377342 h 381284"/>
                <a:gd name="connsiteX3" fmla="*/ 0 w 1822079"/>
                <a:gd name="connsiteY3" fmla="*/ 381284 h 381284"/>
                <a:gd name="connsiteX0" fmla="*/ 0 w 1822079"/>
                <a:gd name="connsiteY0" fmla="*/ 381284 h 381284"/>
                <a:gd name="connsiteX1" fmla="*/ 1490761 w 1822079"/>
                <a:gd name="connsiteY1" fmla="*/ 250 h 381284"/>
                <a:gd name="connsiteX2" fmla="*/ 1822079 w 1822079"/>
                <a:gd name="connsiteY2" fmla="*/ 377342 h 381284"/>
                <a:gd name="connsiteX3" fmla="*/ 0 w 1822079"/>
                <a:gd name="connsiteY3" fmla="*/ 381284 h 381284"/>
                <a:gd name="connsiteX0" fmla="*/ 0 w 1822079"/>
                <a:gd name="connsiteY0" fmla="*/ 381034 h 381034"/>
                <a:gd name="connsiteX1" fmla="*/ 1490761 w 1822079"/>
                <a:gd name="connsiteY1" fmla="*/ 0 h 381034"/>
                <a:gd name="connsiteX2" fmla="*/ 1822079 w 1822079"/>
                <a:gd name="connsiteY2" fmla="*/ 377092 h 381034"/>
                <a:gd name="connsiteX3" fmla="*/ 0 w 1822079"/>
                <a:gd name="connsiteY3" fmla="*/ 381034 h 381034"/>
                <a:gd name="connsiteX0" fmla="*/ 0 w 1822079"/>
                <a:gd name="connsiteY0" fmla="*/ 381034 h 381034"/>
                <a:gd name="connsiteX1" fmla="*/ 1490761 w 1822079"/>
                <a:gd name="connsiteY1" fmla="*/ 0 h 381034"/>
                <a:gd name="connsiteX2" fmla="*/ 1822079 w 1822079"/>
                <a:gd name="connsiteY2" fmla="*/ 377092 h 381034"/>
                <a:gd name="connsiteX3" fmla="*/ 0 w 1822079"/>
                <a:gd name="connsiteY3" fmla="*/ 381034 h 381034"/>
                <a:gd name="connsiteX0" fmla="*/ 0 w 1822079"/>
                <a:gd name="connsiteY0" fmla="*/ 381034 h 381034"/>
                <a:gd name="connsiteX1" fmla="*/ 1490761 w 1822079"/>
                <a:gd name="connsiteY1" fmla="*/ 0 h 381034"/>
                <a:gd name="connsiteX2" fmla="*/ 1822079 w 1822079"/>
                <a:gd name="connsiteY2" fmla="*/ 377092 h 381034"/>
                <a:gd name="connsiteX3" fmla="*/ 0 w 1822079"/>
                <a:gd name="connsiteY3" fmla="*/ 381034 h 381034"/>
                <a:gd name="connsiteX0" fmla="*/ 0 w 1822079"/>
                <a:gd name="connsiteY0" fmla="*/ 381034 h 381034"/>
                <a:gd name="connsiteX1" fmla="*/ 1490761 w 1822079"/>
                <a:gd name="connsiteY1" fmla="*/ 0 h 381034"/>
                <a:gd name="connsiteX2" fmla="*/ 1822079 w 1822079"/>
                <a:gd name="connsiteY2" fmla="*/ 377092 h 381034"/>
                <a:gd name="connsiteX3" fmla="*/ 0 w 1822079"/>
                <a:gd name="connsiteY3" fmla="*/ 381034 h 381034"/>
                <a:gd name="connsiteX0" fmla="*/ 0 w 1822079"/>
                <a:gd name="connsiteY0" fmla="*/ 376407 h 376407"/>
                <a:gd name="connsiteX1" fmla="*/ 1462705 w 1822079"/>
                <a:gd name="connsiteY1" fmla="*/ 0 h 376407"/>
                <a:gd name="connsiteX2" fmla="*/ 1822079 w 1822079"/>
                <a:gd name="connsiteY2" fmla="*/ 372465 h 376407"/>
                <a:gd name="connsiteX3" fmla="*/ 0 w 1822079"/>
                <a:gd name="connsiteY3" fmla="*/ 376407 h 376407"/>
                <a:gd name="connsiteX0" fmla="*/ 0 w 1822079"/>
                <a:gd name="connsiteY0" fmla="*/ 376407 h 376407"/>
                <a:gd name="connsiteX1" fmla="*/ 1462705 w 1822079"/>
                <a:gd name="connsiteY1" fmla="*/ 0 h 376407"/>
                <a:gd name="connsiteX2" fmla="*/ 1822079 w 1822079"/>
                <a:gd name="connsiteY2" fmla="*/ 372465 h 376407"/>
                <a:gd name="connsiteX3" fmla="*/ 0 w 1822079"/>
                <a:gd name="connsiteY3" fmla="*/ 376407 h 376407"/>
                <a:gd name="connsiteX0" fmla="*/ 0 w 1822079"/>
                <a:gd name="connsiteY0" fmla="*/ 376407 h 376407"/>
                <a:gd name="connsiteX1" fmla="*/ 1462705 w 1822079"/>
                <a:gd name="connsiteY1" fmla="*/ 0 h 376407"/>
                <a:gd name="connsiteX2" fmla="*/ 1822079 w 1822079"/>
                <a:gd name="connsiteY2" fmla="*/ 372465 h 376407"/>
                <a:gd name="connsiteX3" fmla="*/ 0 w 1822079"/>
                <a:gd name="connsiteY3" fmla="*/ 376407 h 376407"/>
                <a:gd name="connsiteX0" fmla="*/ 0 w 1822079"/>
                <a:gd name="connsiteY0" fmla="*/ 376407 h 376407"/>
                <a:gd name="connsiteX1" fmla="*/ 1462705 w 1822079"/>
                <a:gd name="connsiteY1" fmla="*/ 0 h 376407"/>
                <a:gd name="connsiteX2" fmla="*/ 1822079 w 1822079"/>
                <a:gd name="connsiteY2" fmla="*/ 372465 h 376407"/>
                <a:gd name="connsiteX3" fmla="*/ 0 w 1822079"/>
                <a:gd name="connsiteY3" fmla="*/ 376407 h 376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4038" y="1608938"/>
            <a:ext cx="2225441" cy="2625852"/>
            <a:chOff x="1538516" y="1764413"/>
            <a:chExt cx="2966869" cy="3501947"/>
          </a:xfrm>
        </p:grpSpPr>
        <p:sp>
          <p:nvSpPr>
            <p:cNvPr id="16" name="等腰三角形 16"/>
            <p:cNvSpPr/>
            <p:nvPr/>
          </p:nvSpPr>
          <p:spPr>
            <a:xfrm rot="420000" flipV="1">
              <a:off x="1538516" y="4874931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" fmla="*/ 0 w 1853592"/>
                <a:gd name="connsiteY0" fmla="*/ 457200 h 457200"/>
                <a:gd name="connsiteX1" fmla="*/ 1181100 w 1853592"/>
                <a:gd name="connsiteY1" fmla="*/ 0 h 457200"/>
                <a:gd name="connsiteX2" fmla="*/ 1853592 w 1853592"/>
                <a:gd name="connsiteY2" fmla="*/ 457128 h 457200"/>
                <a:gd name="connsiteX3" fmla="*/ 0 w 1853592"/>
                <a:gd name="connsiteY3" fmla="*/ 457200 h 457200"/>
                <a:gd name="connsiteX0" fmla="*/ 0 w 1853592"/>
                <a:gd name="connsiteY0" fmla="*/ 335351 h 335351"/>
                <a:gd name="connsiteX1" fmla="*/ 1287695 w 1853592"/>
                <a:gd name="connsiteY1" fmla="*/ 0 h 335351"/>
                <a:gd name="connsiteX2" fmla="*/ 1853592 w 1853592"/>
                <a:gd name="connsiteY2" fmla="*/ 335279 h 335351"/>
                <a:gd name="connsiteX3" fmla="*/ 0 w 1853592"/>
                <a:gd name="connsiteY3" fmla="*/ 335351 h 335351"/>
                <a:gd name="connsiteX0" fmla="*/ 0 w 1853592"/>
                <a:gd name="connsiteY0" fmla="*/ 338146 h 338146"/>
                <a:gd name="connsiteX1" fmla="*/ 1287695 w 1853592"/>
                <a:gd name="connsiteY1" fmla="*/ 2795 h 338146"/>
                <a:gd name="connsiteX2" fmla="*/ 1853592 w 1853592"/>
                <a:gd name="connsiteY2" fmla="*/ 338074 h 338146"/>
                <a:gd name="connsiteX3" fmla="*/ 0 w 1853592"/>
                <a:gd name="connsiteY3" fmla="*/ 338146 h 338146"/>
                <a:gd name="connsiteX0" fmla="*/ 0 w 1853592"/>
                <a:gd name="connsiteY0" fmla="*/ 338146 h 338146"/>
                <a:gd name="connsiteX1" fmla="*/ 1287695 w 1853592"/>
                <a:gd name="connsiteY1" fmla="*/ 2795 h 338146"/>
                <a:gd name="connsiteX2" fmla="*/ 1853592 w 1853592"/>
                <a:gd name="connsiteY2" fmla="*/ 338074 h 338146"/>
                <a:gd name="connsiteX3" fmla="*/ 0 w 1853592"/>
                <a:gd name="connsiteY3" fmla="*/ 338146 h 338146"/>
                <a:gd name="connsiteX0" fmla="*/ 0 w 1822079"/>
                <a:gd name="connsiteY0" fmla="*/ 338146 h 338146"/>
                <a:gd name="connsiteX1" fmla="*/ 1287695 w 1822079"/>
                <a:gd name="connsiteY1" fmla="*/ 2795 h 338146"/>
                <a:gd name="connsiteX2" fmla="*/ 1822079 w 1822079"/>
                <a:gd name="connsiteY2" fmla="*/ 334204 h 338146"/>
                <a:gd name="connsiteX3" fmla="*/ 0 w 1822079"/>
                <a:gd name="connsiteY3" fmla="*/ 338146 h 338146"/>
                <a:gd name="connsiteX0" fmla="*/ 0 w 1822079"/>
                <a:gd name="connsiteY0" fmla="*/ 338146 h 338146"/>
                <a:gd name="connsiteX1" fmla="*/ 1287695 w 1822079"/>
                <a:gd name="connsiteY1" fmla="*/ 2795 h 338146"/>
                <a:gd name="connsiteX2" fmla="*/ 1822079 w 1822079"/>
                <a:gd name="connsiteY2" fmla="*/ 334204 h 338146"/>
                <a:gd name="connsiteX3" fmla="*/ 0 w 1822079"/>
                <a:gd name="connsiteY3" fmla="*/ 338146 h 338146"/>
                <a:gd name="connsiteX0" fmla="*/ 0 w 1822079"/>
                <a:gd name="connsiteY0" fmla="*/ 232412 h 232412"/>
                <a:gd name="connsiteX1" fmla="*/ 1371632 w 1822079"/>
                <a:gd name="connsiteY1" fmla="*/ 4497 h 232412"/>
                <a:gd name="connsiteX2" fmla="*/ 1822079 w 1822079"/>
                <a:gd name="connsiteY2" fmla="*/ 228470 h 232412"/>
                <a:gd name="connsiteX3" fmla="*/ 0 w 1822079"/>
                <a:gd name="connsiteY3" fmla="*/ 232412 h 232412"/>
                <a:gd name="connsiteX0" fmla="*/ 0 w 1822079"/>
                <a:gd name="connsiteY0" fmla="*/ 228451 h 228451"/>
                <a:gd name="connsiteX1" fmla="*/ 1371632 w 1822079"/>
                <a:gd name="connsiteY1" fmla="*/ 536 h 228451"/>
                <a:gd name="connsiteX2" fmla="*/ 1822079 w 1822079"/>
                <a:gd name="connsiteY2" fmla="*/ 224509 h 228451"/>
                <a:gd name="connsiteX3" fmla="*/ 0 w 1822079"/>
                <a:gd name="connsiteY3" fmla="*/ 228451 h 228451"/>
                <a:gd name="connsiteX0" fmla="*/ 0 w 1822079"/>
                <a:gd name="connsiteY0" fmla="*/ 228451 h 228451"/>
                <a:gd name="connsiteX1" fmla="*/ 1371632 w 1822079"/>
                <a:gd name="connsiteY1" fmla="*/ 536 h 228451"/>
                <a:gd name="connsiteX2" fmla="*/ 1822079 w 1822079"/>
                <a:gd name="connsiteY2" fmla="*/ 224509 h 228451"/>
                <a:gd name="connsiteX3" fmla="*/ 0 w 1822079"/>
                <a:gd name="connsiteY3" fmla="*/ 228451 h 228451"/>
                <a:gd name="connsiteX0" fmla="*/ 0 w 1822079"/>
                <a:gd name="connsiteY0" fmla="*/ 234944 h 234944"/>
                <a:gd name="connsiteX1" fmla="*/ 1458135 w 1822079"/>
                <a:gd name="connsiteY1" fmla="*/ 510 h 234944"/>
                <a:gd name="connsiteX2" fmla="*/ 1822079 w 1822079"/>
                <a:gd name="connsiteY2" fmla="*/ 231002 h 234944"/>
                <a:gd name="connsiteX3" fmla="*/ 0 w 1822079"/>
                <a:gd name="connsiteY3" fmla="*/ 234944 h 234944"/>
                <a:gd name="connsiteX0" fmla="*/ 0 w 1822079"/>
                <a:gd name="connsiteY0" fmla="*/ 251876 h 251876"/>
                <a:gd name="connsiteX1" fmla="*/ 1505928 w 1822079"/>
                <a:gd name="connsiteY1" fmla="*/ 456 h 251876"/>
                <a:gd name="connsiteX2" fmla="*/ 1822079 w 1822079"/>
                <a:gd name="connsiteY2" fmla="*/ 247934 h 251876"/>
                <a:gd name="connsiteX3" fmla="*/ 0 w 1822079"/>
                <a:gd name="connsiteY3" fmla="*/ 251876 h 251876"/>
                <a:gd name="connsiteX0" fmla="*/ 0 w 1822079"/>
                <a:gd name="connsiteY0" fmla="*/ 292564 h 292564"/>
                <a:gd name="connsiteX1" fmla="*/ 1499509 w 1822079"/>
                <a:gd name="connsiteY1" fmla="*/ 362 h 292564"/>
                <a:gd name="connsiteX2" fmla="*/ 1822079 w 1822079"/>
                <a:gd name="connsiteY2" fmla="*/ 288622 h 292564"/>
                <a:gd name="connsiteX3" fmla="*/ 0 w 1822079"/>
                <a:gd name="connsiteY3" fmla="*/ 292564 h 292564"/>
                <a:gd name="connsiteX0" fmla="*/ 0 w 1822079"/>
                <a:gd name="connsiteY0" fmla="*/ 269899 h 269899"/>
                <a:gd name="connsiteX1" fmla="*/ 1405305 w 1822079"/>
                <a:gd name="connsiteY1" fmla="*/ 410 h 269899"/>
                <a:gd name="connsiteX2" fmla="*/ 1822079 w 1822079"/>
                <a:gd name="connsiteY2" fmla="*/ 265957 h 269899"/>
                <a:gd name="connsiteX3" fmla="*/ 0 w 1822079"/>
                <a:gd name="connsiteY3" fmla="*/ 269899 h 269899"/>
                <a:gd name="connsiteX0" fmla="*/ 0 w 1822079"/>
                <a:gd name="connsiteY0" fmla="*/ 330359 h 330359"/>
                <a:gd name="connsiteX1" fmla="*/ 1499293 w 1822079"/>
                <a:gd name="connsiteY1" fmla="*/ 304 h 330359"/>
                <a:gd name="connsiteX2" fmla="*/ 1822079 w 1822079"/>
                <a:gd name="connsiteY2" fmla="*/ 326417 h 330359"/>
                <a:gd name="connsiteX3" fmla="*/ 0 w 1822079"/>
                <a:gd name="connsiteY3" fmla="*/ 330359 h 330359"/>
                <a:gd name="connsiteX0" fmla="*/ 0 w 1822079"/>
                <a:gd name="connsiteY0" fmla="*/ 330359 h 330359"/>
                <a:gd name="connsiteX1" fmla="*/ 1499293 w 1822079"/>
                <a:gd name="connsiteY1" fmla="*/ 304 h 330359"/>
                <a:gd name="connsiteX2" fmla="*/ 1822079 w 1822079"/>
                <a:gd name="connsiteY2" fmla="*/ 326417 h 330359"/>
                <a:gd name="connsiteX3" fmla="*/ 0 w 1822079"/>
                <a:gd name="connsiteY3" fmla="*/ 330359 h 330359"/>
                <a:gd name="connsiteX0" fmla="*/ 0 w 1822079"/>
                <a:gd name="connsiteY0" fmla="*/ 449126 h 449126"/>
                <a:gd name="connsiteX1" fmla="*/ 1583172 w 1822079"/>
                <a:gd name="connsiteY1" fmla="*/ 202 h 449126"/>
                <a:gd name="connsiteX2" fmla="*/ 1822079 w 1822079"/>
                <a:gd name="connsiteY2" fmla="*/ 445184 h 449126"/>
                <a:gd name="connsiteX3" fmla="*/ 0 w 1822079"/>
                <a:gd name="connsiteY3" fmla="*/ 449126 h 449126"/>
                <a:gd name="connsiteX0" fmla="*/ 0 w 1822079"/>
                <a:gd name="connsiteY0" fmla="*/ 449126 h 449126"/>
                <a:gd name="connsiteX1" fmla="*/ 1583172 w 1822079"/>
                <a:gd name="connsiteY1" fmla="*/ 202 h 449126"/>
                <a:gd name="connsiteX2" fmla="*/ 1822079 w 1822079"/>
                <a:gd name="connsiteY2" fmla="*/ 445184 h 449126"/>
                <a:gd name="connsiteX3" fmla="*/ 0 w 1822079"/>
                <a:gd name="connsiteY3" fmla="*/ 449126 h 449126"/>
                <a:gd name="connsiteX0" fmla="*/ 0 w 1822079"/>
                <a:gd name="connsiteY0" fmla="*/ 449126 h 449126"/>
                <a:gd name="connsiteX1" fmla="*/ 1583172 w 1822079"/>
                <a:gd name="connsiteY1" fmla="*/ 202 h 449126"/>
                <a:gd name="connsiteX2" fmla="*/ 1822079 w 1822079"/>
                <a:gd name="connsiteY2" fmla="*/ 445184 h 449126"/>
                <a:gd name="connsiteX3" fmla="*/ 0 w 1822079"/>
                <a:gd name="connsiteY3" fmla="*/ 449126 h 449126"/>
                <a:gd name="connsiteX0" fmla="*/ 0 w 1822079"/>
                <a:gd name="connsiteY0" fmla="*/ 449126 h 449126"/>
                <a:gd name="connsiteX1" fmla="*/ 1583172 w 1822079"/>
                <a:gd name="connsiteY1" fmla="*/ 202 h 449126"/>
                <a:gd name="connsiteX2" fmla="*/ 1822079 w 1822079"/>
                <a:gd name="connsiteY2" fmla="*/ 445184 h 449126"/>
                <a:gd name="connsiteX3" fmla="*/ 0 w 1822079"/>
                <a:gd name="connsiteY3" fmla="*/ 449126 h 449126"/>
                <a:gd name="connsiteX0" fmla="*/ 0 w 1822079"/>
                <a:gd name="connsiteY0" fmla="*/ 449865 h 449865"/>
                <a:gd name="connsiteX1" fmla="*/ 1514912 w 1822079"/>
                <a:gd name="connsiteY1" fmla="*/ 202 h 449865"/>
                <a:gd name="connsiteX2" fmla="*/ 1822079 w 1822079"/>
                <a:gd name="connsiteY2" fmla="*/ 445923 h 449865"/>
                <a:gd name="connsiteX3" fmla="*/ 0 w 1822079"/>
                <a:gd name="connsiteY3" fmla="*/ 449865 h 449865"/>
                <a:gd name="connsiteX0" fmla="*/ 0 w 1822079"/>
                <a:gd name="connsiteY0" fmla="*/ 449865 h 449865"/>
                <a:gd name="connsiteX1" fmla="*/ 1514912 w 1822079"/>
                <a:gd name="connsiteY1" fmla="*/ 202 h 449865"/>
                <a:gd name="connsiteX2" fmla="*/ 1822079 w 1822079"/>
                <a:gd name="connsiteY2" fmla="*/ 445923 h 449865"/>
                <a:gd name="connsiteX3" fmla="*/ 0 w 1822079"/>
                <a:gd name="connsiteY3" fmla="*/ 449865 h 449865"/>
                <a:gd name="connsiteX0" fmla="*/ 0 w 1822079"/>
                <a:gd name="connsiteY0" fmla="*/ 386588 h 386588"/>
                <a:gd name="connsiteX1" fmla="*/ 1506644 w 1822079"/>
                <a:gd name="connsiteY1" fmla="*/ 246 h 386588"/>
                <a:gd name="connsiteX2" fmla="*/ 1822079 w 1822079"/>
                <a:gd name="connsiteY2" fmla="*/ 382646 h 386588"/>
                <a:gd name="connsiteX3" fmla="*/ 0 w 1822079"/>
                <a:gd name="connsiteY3" fmla="*/ 386588 h 386588"/>
                <a:gd name="connsiteX0" fmla="*/ 0 w 1822079"/>
                <a:gd name="connsiteY0" fmla="*/ 369691 h 369691"/>
                <a:gd name="connsiteX1" fmla="*/ 1405699 w 1822079"/>
                <a:gd name="connsiteY1" fmla="*/ 262 h 369691"/>
                <a:gd name="connsiteX2" fmla="*/ 1822079 w 1822079"/>
                <a:gd name="connsiteY2" fmla="*/ 365749 h 369691"/>
                <a:gd name="connsiteX3" fmla="*/ 0 w 1822079"/>
                <a:gd name="connsiteY3" fmla="*/ 369691 h 369691"/>
                <a:gd name="connsiteX0" fmla="*/ 0 w 1822079"/>
                <a:gd name="connsiteY0" fmla="*/ 369691 h 369691"/>
                <a:gd name="connsiteX1" fmla="*/ 1405699 w 1822079"/>
                <a:gd name="connsiteY1" fmla="*/ 262 h 369691"/>
                <a:gd name="connsiteX2" fmla="*/ 1822079 w 1822079"/>
                <a:gd name="connsiteY2" fmla="*/ 365749 h 369691"/>
                <a:gd name="connsiteX3" fmla="*/ 0 w 1822079"/>
                <a:gd name="connsiteY3" fmla="*/ 369691 h 369691"/>
                <a:gd name="connsiteX0" fmla="*/ 0 w 1822079"/>
                <a:gd name="connsiteY0" fmla="*/ 381284 h 381284"/>
                <a:gd name="connsiteX1" fmla="*/ 1490761 w 1822079"/>
                <a:gd name="connsiteY1" fmla="*/ 250 h 381284"/>
                <a:gd name="connsiteX2" fmla="*/ 1822079 w 1822079"/>
                <a:gd name="connsiteY2" fmla="*/ 377342 h 381284"/>
                <a:gd name="connsiteX3" fmla="*/ 0 w 1822079"/>
                <a:gd name="connsiteY3" fmla="*/ 381284 h 381284"/>
                <a:gd name="connsiteX0" fmla="*/ 0 w 1822079"/>
                <a:gd name="connsiteY0" fmla="*/ 381284 h 381284"/>
                <a:gd name="connsiteX1" fmla="*/ 1490761 w 1822079"/>
                <a:gd name="connsiteY1" fmla="*/ 250 h 381284"/>
                <a:gd name="connsiteX2" fmla="*/ 1822079 w 1822079"/>
                <a:gd name="connsiteY2" fmla="*/ 377342 h 381284"/>
                <a:gd name="connsiteX3" fmla="*/ 0 w 1822079"/>
                <a:gd name="connsiteY3" fmla="*/ 381284 h 381284"/>
                <a:gd name="connsiteX0" fmla="*/ 0 w 1822079"/>
                <a:gd name="connsiteY0" fmla="*/ 381034 h 381034"/>
                <a:gd name="connsiteX1" fmla="*/ 1490761 w 1822079"/>
                <a:gd name="connsiteY1" fmla="*/ 0 h 381034"/>
                <a:gd name="connsiteX2" fmla="*/ 1822079 w 1822079"/>
                <a:gd name="connsiteY2" fmla="*/ 377092 h 381034"/>
                <a:gd name="connsiteX3" fmla="*/ 0 w 1822079"/>
                <a:gd name="connsiteY3" fmla="*/ 381034 h 381034"/>
                <a:gd name="connsiteX0" fmla="*/ 0 w 1822079"/>
                <a:gd name="connsiteY0" fmla="*/ 381034 h 381034"/>
                <a:gd name="connsiteX1" fmla="*/ 1490761 w 1822079"/>
                <a:gd name="connsiteY1" fmla="*/ 0 h 381034"/>
                <a:gd name="connsiteX2" fmla="*/ 1822079 w 1822079"/>
                <a:gd name="connsiteY2" fmla="*/ 377092 h 381034"/>
                <a:gd name="connsiteX3" fmla="*/ 0 w 1822079"/>
                <a:gd name="connsiteY3" fmla="*/ 381034 h 381034"/>
                <a:gd name="connsiteX0" fmla="*/ 0 w 1822079"/>
                <a:gd name="connsiteY0" fmla="*/ 381034 h 381034"/>
                <a:gd name="connsiteX1" fmla="*/ 1490761 w 1822079"/>
                <a:gd name="connsiteY1" fmla="*/ 0 h 381034"/>
                <a:gd name="connsiteX2" fmla="*/ 1822079 w 1822079"/>
                <a:gd name="connsiteY2" fmla="*/ 377092 h 381034"/>
                <a:gd name="connsiteX3" fmla="*/ 0 w 1822079"/>
                <a:gd name="connsiteY3" fmla="*/ 381034 h 381034"/>
                <a:gd name="connsiteX0" fmla="*/ 0 w 1822079"/>
                <a:gd name="connsiteY0" fmla="*/ 381034 h 381034"/>
                <a:gd name="connsiteX1" fmla="*/ 1490761 w 1822079"/>
                <a:gd name="connsiteY1" fmla="*/ 0 h 381034"/>
                <a:gd name="connsiteX2" fmla="*/ 1822079 w 1822079"/>
                <a:gd name="connsiteY2" fmla="*/ 377092 h 381034"/>
                <a:gd name="connsiteX3" fmla="*/ 0 w 1822079"/>
                <a:gd name="connsiteY3" fmla="*/ 381034 h 381034"/>
                <a:gd name="connsiteX0" fmla="*/ 0 w 1822079"/>
                <a:gd name="connsiteY0" fmla="*/ 376407 h 376407"/>
                <a:gd name="connsiteX1" fmla="*/ 1462705 w 1822079"/>
                <a:gd name="connsiteY1" fmla="*/ 0 h 376407"/>
                <a:gd name="connsiteX2" fmla="*/ 1822079 w 1822079"/>
                <a:gd name="connsiteY2" fmla="*/ 372465 h 376407"/>
                <a:gd name="connsiteX3" fmla="*/ 0 w 1822079"/>
                <a:gd name="connsiteY3" fmla="*/ 376407 h 376407"/>
                <a:gd name="connsiteX0" fmla="*/ 0 w 1822079"/>
                <a:gd name="connsiteY0" fmla="*/ 376407 h 376407"/>
                <a:gd name="connsiteX1" fmla="*/ 1462705 w 1822079"/>
                <a:gd name="connsiteY1" fmla="*/ 0 h 376407"/>
                <a:gd name="connsiteX2" fmla="*/ 1822079 w 1822079"/>
                <a:gd name="connsiteY2" fmla="*/ 372465 h 376407"/>
                <a:gd name="connsiteX3" fmla="*/ 0 w 1822079"/>
                <a:gd name="connsiteY3" fmla="*/ 376407 h 376407"/>
                <a:gd name="connsiteX0" fmla="*/ 0 w 1822079"/>
                <a:gd name="connsiteY0" fmla="*/ 376407 h 376407"/>
                <a:gd name="connsiteX1" fmla="*/ 1462705 w 1822079"/>
                <a:gd name="connsiteY1" fmla="*/ 0 h 376407"/>
                <a:gd name="connsiteX2" fmla="*/ 1822079 w 1822079"/>
                <a:gd name="connsiteY2" fmla="*/ 372465 h 376407"/>
                <a:gd name="connsiteX3" fmla="*/ 0 w 1822079"/>
                <a:gd name="connsiteY3" fmla="*/ 376407 h 376407"/>
                <a:gd name="connsiteX0" fmla="*/ 0 w 1822079"/>
                <a:gd name="connsiteY0" fmla="*/ 376407 h 376407"/>
                <a:gd name="connsiteX1" fmla="*/ 1462705 w 1822079"/>
                <a:gd name="connsiteY1" fmla="*/ 0 h 376407"/>
                <a:gd name="connsiteX2" fmla="*/ 1822079 w 1822079"/>
                <a:gd name="connsiteY2" fmla="*/ 372465 h 376407"/>
                <a:gd name="connsiteX3" fmla="*/ 0 w 1822079"/>
                <a:gd name="connsiteY3" fmla="*/ 376407 h 376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22584" y="1764413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938371" y="1658294"/>
            <a:ext cx="953815" cy="2397592"/>
          </a:xfrm>
          <a:custGeom>
            <a:avLst/>
            <a:gdLst>
              <a:gd name="connsiteX0" fmla="*/ 767235 w 1271587"/>
              <a:gd name="connsiteY0" fmla="*/ 0 h 3197529"/>
              <a:gd name="connsiteX1" fmla="*/ 1271587 w 1271587"/>
              <a:gd name="connsiteY1" fmla="*/ 126088 h 3197529"/>
              <a:gd name="connsiteX2" fmla="*/ 1271587 w 1271587"/>
              <a:gd name="connsiteY2" fmla="*/ 3066470 h 3197529"/>
              <a:gd name="connsiteX3" fmla="*/ 747354 w 1271587"/>
              <a:gd name="connsiteY3" fmla="*/ 3197529 h 3197529"/>
              <a:gd name="connsiteX4" fmla="*/ 605625 w 1271587"/>
              <a:gd name="connsiteY4" fmla="*/ 3068717 h 3197529"/>
              <a:gd name="connsiteX5" fmla="*/ 0 w 1271587"/>
              <a:gd name="connsiteY5" fmla="*/ 1606609 h 3197529"/>
              <a:gd name="connsiteX6" fmla="*/ 752463 w 1271587"/>
              <a:gd name="connsiteY6" fmla="*/ 11047 h 319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587" h="3197529">
                <a:moveTo>
                  <a:pt x="767235" y="0"/>
                </a:moveTo>
                <a:lnTo>
                  <a:pt x="1271587" y="126088"/>
                </a:lnTo>
                <a:lnTo>
                  <a:pt x="1271587" y="3066470"/>
                </a:lnTo>
                <a:lnTo>
                  <a:pt x="747354" y="3197529"/>
                </a:lnTo>
                <a:lnTo>
                  <a:pt x="605625" y="3068717"/>
                </a:lnTo>
                <a:cubicBezTo>
                  <a:pt x="231439" y="2694531"/>
                  <a:pt x="0" y="2177598"/>
                  <a:pt x="0" y="1606609"/>
                </a:cubicBezTo>
                <a:cubicBezTo>
                  <a:pt x="0" y="964247"/>
                  <a:pt x="292915" y="390299"/>
                  <a:pt x="752463" y="11047"/>
                </a:cubicBezTo>
                <a:close/>
              </a:path>
            </a:pathLst>
          </a:custGeom>
          <a:solidFill>
            <a:srgbClr val="01ACBE"/>
          </a:solidFill>
          <a:ln>
            <a:noFill/>
          </a:ln>
          <a:effectLst>
            <a:innerShdw blurRad="177800" dist="101600" dir="10800000">
              <a:srgbClr val="1F1F1F">
                <a:alpha val="4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21" name="文本框 4"/>
          <p:cNvSpPr txBox="1"/>
          <p:nvPr/>
        </p:nvSpPr>
        <p:spPr>
          <a:xfrm>
            <a:off x="2632483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01</a:t>
            </a:r>
            <a:endParaRPr lang="zh-CN" altLang="en-US" sz="2400" dirty="0">
              <a:solidFill>
                <a:srgbClr val="FFB850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87182" y="1908535"/>
            <a:ext cx="476897" cy="66425"/>
          </a:xfrm>
          <a:prstGeom prst="rect">
            <a:avLst/>
          </a:prstGeom>
          <a:solidFill>
            <a:srgbClr val="FFB850"/>
          </a:soli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rgbClr val="FFB850"/>
              </a:solidFill>
            </a:endParaRPr>
          </a:p>
        </p:txBody>
      </p:sp>
      <p:sp>
        <p:nvSpPr>
          <p:cNvPr id="23" name="文本框 29"/>
          <p:cNvSpPr txBox="1"/>
          <p:nvPr/>
        </p:nvSpPr>
        <p:spPr>
          <a:xfrm>
            <a:off x="378800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02</a:t>
            </a:r>
            <a:endParaRPr lang="zh-CN" altLang="en-US" sz="2400" dirty="0">
              <a:solidFill>
                <a:srgbClr val="01ACB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66538" y="1908535"/>
            <a:ext cx="476897" cy="66425"/>
          </a:xfrm>
          <a:prstGeom prst="rect">
            <a:avLst/>
          </a:prstGeom>
          <a:solidFill>
            <a:srgbClr val="01ACBE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5033252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07276" y="1908535"/>
            <a:ext cx="476897" cy="66425"/>
          </a:xfrm>
          <a:prstGeom prst="rect">
            <a:avLst/>
          </a:prstGeom>
          <a:solidFill>
            <a:srgbClr val="E87071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rgbClr val="F4F1ED"/>
              </a:solidFill>
            </a:endParaRPr>
          </a:p>
        </p:txBody>
      </p:sp>
      <p:sp>
        <p:nvSpPr>
          <p:cNvPr id="27" name="文本框 33"/>
          <p:cNvSpPr txBox="1"/>
          <p:nvPr/>
        </p:nvSpPr>
        <p:spPr>
          <a:xfrm>
            <a:off x="624638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AF92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04</a:t>
            </a:r>
            <a:endParaRPr lang="zh-CN" altLang="en-US" sz="2400" dirty="0">
              <a:solidFill>
                <a:srgbClr val="00AF92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3950" y="1908535"/>
            <a:ext cx="476897" cy="66425"/>
          </a:xfrm>
          <a:prstGeom prst="rect">
            <a:avLst/>
          </a:prstGeom>
          <a:solidFill>
            <a:srgbClr val="00AF92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rgbClr val="F26858"/>
              </a:solidFill>
            </a:endParaRPr>
          </a:p>
        </p:txBody>
      </p:sp>
      <p:sp>
        <p:nvSpPr>
          <p:cNvPr id="29" name="文本框 35"/>
          <p:cNvSpPr txBox="1"/>
          <p:nvPr/>
        </p:nvSpPr>
        <p:spPr>
          <a:xfrm>
            <a:off x="7407453" y="1927903"/>
            <a:ext cx="627012" cy="461665"/>
          </a:xfrm>
          <a:prstGeom prst="rect">
            <a:avLst/>
          </a:prstGeom>
          <a:noFill/>
          <a:scene3d>
            <a:camera prst="perspectiveLeft">
              <a:rot lat="0" lon="12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663A77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05</a:t>
            </a:r>
            <a:endParaRPr lang="zh-CN" altLang="en-US" sz="2400" dirty="0">
              <a:solidFill>
                <a:srgbClr val="663A77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485900" y="1908535"/>
            <a:ext cx="476897" cy="66425"/>
          </a:xfrm>
          <a:prstGeom prst="rect">
            <a:avLst/>
          </a:prstGeom>
          <a:solidFill>
            <a:srgbClr val="663A77"/>
          </a:solidFill>
          <a:ln>
            <a:noFill/>
          </a:ln>
          <a:scene3d>
            <a:camera prst="perspectiveLeft">
              <a:rot lat="0" lon="1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rgbClr val="FFFF00"/>
              </a:solidFill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2289559" y="2704075"/>
            <a:ext cx="292283" cy="248891"/>
            <a:chOff x="3688" y="2034"/>
            <a:chExt cx="297" cy="253"/>
          </a:xfrm>
          <a:solidFill>
            <a:schemeClr val="bg1">
              <a:lumMod val="65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3688" y="2145"/>
              <a:ext cx="154" cy="142"/>
            </a:xfrm>
            <a:custGeom>
              <a:avLst/>
              <a:gdLst>
                <a:gd name="T0" fmla="*/ 10 w 64"/>
                <a:gd name="T1" fmla="*/ 0 h 58"/>
                <a:gd name="T2" fmla="*/ 10 w 64"/>
                <a:gd name="T3" fmla="*/ 0 h 58"/>
                <a:gd name="T4" fmla="*/ 2 w 64"/>
                <a:gd name="T5" fmla="*/ 18 h 58"/>
                <a:gd name="T6" fmla="*/ 21 w 64"/>
                <a:gd name="T7" fmla="*/ 47 h 58"/>
                <a:gd name="T8" fmla="*/ 18 w 64"/>
                <a:gd name="T9" fmla="*/ 57 h 58"/>
                <a:gd name="T10" fmla="*/ 19 w 64"/>
                <a:gd name="T11" fmla="*/ 58 h 58"/>
                <a:gd name="T12" fmla="*/ 37 w 64"/>
                <a:gd name="T13" fmla="*/ 50 h 58"/>
                <a:gd name="T14" fmla="*/ 64 w 64"/>
                <a:gd name="T15" fmla="*/ 44 h 58"/>
                <a:gd name="T16" fmla="*/ 10 w 64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8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6" y="5"/>
                    <a:pt x="2" y="11"/>
                    <a:pt x="2" y="18"/>
                  </a:cubicBezTo>
                  <a:cubicBezTo>
                    <a:pt x="0" y="29"/>
                    <a:pt x="9" y="40"/>
                    <a:pt x="21" y="47"/>
                  </a:cubicBezTo>
                  <a:cubicBezTo>
                    <a:pt x="22" y="51"/>
                    <a:pt x="18" y="57"/>
                    <a:pt x="18" y="57"/>
                  </a:cubicBezTo>
                  <a:cubicBezTo>
                    <a:pt x="16" y="58"/>
                    <a:pt x="19" y="58"/>
                    <a:pt x="19" y="58"/>
                  </a:cubicBezTo>
                  <a:cubicBezTo>
                    <a:pt x="26" y="58"/>
                    <a:pt x="33" y="53"/>
                    <a:pt x="37" y="50"/>
                  </a:cubicBezTo>
                  <a:cubicBezTo>
                    <a:pt x="47" y="51"/>
                    <a:pt x="56" y="48"/>
                    <a:pt x="64" y="44"/>
                  </a:cubicBezTo>
                  <a:cubicBezTo>
                    <a:pt x="35" y="42"/>
                    <a:pt x="10" y="2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3719" y="2034"/>
              <a:ext cx="266" cy="250"/>
            </a:xfrm>
            <a:custGeom>
              <a:avLst/>
              <a:gdLst>
                <a:gd name="T0" fmla="*/ 110 w 110"/>
                <a:gd name="T1" fmla="*/ 44 h 103"/>
                <a:gd name="T2" fmla="*/ 55 w 110"/>
                <a:gd name="T3" fmla="*/ 0 h 103"/>
                <a:gd name="T4" fmla="*/ 0 w 110"/>
                <a:gd name="T5" fmla="*/ 44 h 103"/>
                <a:gd name="T6" fmla="*/ 54 w 110"/>
                <a:gd name="T7" fmla="*/ 87 h 103"/>
                <a:gd name="T8" fmla="*/ 83 w 110"/>
                <a:gd name="T9" fmla="*/ 102 h 103"/>
                <a:gd name="T10" fmla="*/ 86 w 110"/>
                <a:gd name="T11" fmla="*/ 100 h 103"/>
                <a:gd name="T12" fmla="*/ 79 w 110"/>
                <a:gd name="T13" fmla="*/ 84 h 103"/>
                <a:gd name="T14" fmla="*/ 110 w 110"/>
                <a:gd name="T15" fmla="*/ 44 h 103"/>
                <a:gd name="T16" fmla="*/ 86 w 110"/>
                <a:gd name="T17" fmla="*/ 32 h 103"/>
                <a:gd name="T18" fmla="*/ 82 w 110"/>
                <a:gd name="T19" fmla="*/ 36 h 103"/>
                <a:gd name="T20" fmla="*/ 81 w 110"/>
                <a:gd name="T21" fmla="*/ 36 h 103"/>
                <a:gd name="T22" fmla="*/ 78 w 110"/>
                <a:gd name="T23" fmla="*/ 32 h 103"/>
                <a:gd name="T24" fmla="*/ 78 w 110"/>
                <a:gd name="T25" fmla="*/ 32 h 103"/>
                <a:gd name="T26" fmla="*/ 81 w 110"/>
                <a:gd name="T27" fmla="*/ 28 h 103"/>
                <a:gd name="T28" fmla="*/ 82 w 110"/>
                <a:gd name="T29" fmla="*/ 28 h 103"/>
                <a:gd name="T30" fmla="*/ 86 w 110"/>
                <a:gd name="T31" fmla="*/ 32 h 103"/>
                <a:gd name="T32" fmla="*/ 69 w 110"/>
                <a:gd name="T33" fmla="*/ 58 h 103"/>
                <a:gd name="T34" fmla="*/ 63 w 110"/>
                <a:gd name="T35" fmla="*/ 64 h 103"/>
                <a:gd name="T36" fmla="*/ 62 w 110"/>
                <a:gd name="T37" fmla="*/ 64 h 103"/>
                <a:gd name="T38" fmla="*/ 57 w 110"/>
                <a:gd name="T39" fmla="*/ 58 h 103"/>
                <a:gd name="T40" fmla="*/ 57 w 110"/>
                <a:gd name="T41" fmla="*/ 40 h 103"/>
                <a:gd name="T42" fmla="*/ 56 w 110"/>
                <a:gd name="T43" fmla="*/ 36 h 103"/>
                <a:gd name="T44" fmla="*/ 49 w 110"/>
                <a:gd name="T45" fmla="*/ 36 h 103"/>
                <a:gd name="T46" fmla="*/ 49 w 110"/>
                <a:gd name="T47" fmla="*/ 58 h 103"/>
                <a:gd name="T48" fmla="*/ 46 w 110"/>
                <a:gd name="T49" fmla="*/ 64 h 103"/>
                <a:gd name="T50" fmla="*/ 45 w 110"/>
                <a:gd name="T51" fmla="*/ 64 h 103"/>
                <a:gd name="T52" fmla="*/ 41 w 110"/>
                <a:gd name="T53" fmla="*/ 58 h 103"/>
                <a:gd name="T54" fmla="*/ 41 w 110"/>
                <a:gd name="T55" fmla="*/ 40 h 103"/>
                <a:gd name="T56" fmla="*/ 38 w 110"/>
                <a:gd name="T57" fmla="*/ 36 h 103"/>
                <a:gd name="T58" fmla="*/ 33 w 110"/>
                <a:gd name="T59" fmla="*/ 36 h 103"/>
                <a:gd name="T60" fmla="*/ 33 w 110"/>
                <a:gd name="T61" fmla="*/ 58 h 103"/>
                <a:gd name="T62" fmla="*/ 29 w 110"/>
                <a:gd name="T63" fmla="*/ 64 h 103"/>
                <a:gd name="T64" fmla="*/ 27 w 110"/>
                <a:gd name="T65" fmla="*/ 64 h 103"/>
                <a:gd name="T66" fmla="*/ 21 w 110"/>
                <a:gd name="T67" fmla="*/ 58 h 103"/>
                <a:gd name="T68" fmla="*/ 21 w 110"/>
                <a:gd name="T69" fmla="*/ 30 h 103"/>
                <a:gd name="T70" fmla="*/ 28 w 110"/>
                <a:gd name="T71" fmla="*/ 28 h 103"/>
                <a:gd name="T72" fmla="*/ 45 w 110"/>
                <a:gd name="T73" fmla="*/ 28 h 103"/>
                <a:gd name="T74" fmla="*/ 46 w 110"/>
                <a:gd name="T75" fmla="*/ 28 h 103"/>
                <a:gd name="T76" fmla="*/ 60 w 110"/>
                <a:gd name="T77" fmla="*/ 28 h 103"/>
                <a:gd name="T78" fmla="*/ 69 w 110"/>
                <a:gd name="T79" fmla="*/ 35 h 103"/>
                <a:gd name="T80" fmla="*/ 69 w 110"/>
                <a:gd name="T81" fmla="*/ 58 h 103"/>
                <a:gd name="T82" fmla="*/ 85 w 110"/>
                <a:gd name="T83" fmla="*/ 60 h 103"/>
                <a:gd name="T84" fmla="*/ 81 w 110"/>
                <a:gd name="T85" fmla="*/ 64 h 103"/>
                <a:gd name="T86" fmla="*/ 81 w 110"/>
                <a:gd name="T87" fmla="*/ 64 h 103"/>
                <a:gd name="T88" fmla="*/ 77 w 110"/>
                <a:gd name="T89" fmla="*/ 60 h 103"/>
                <a:gd name="T90" fmla="*/ 77 w 110"/>
                <a:gd name="T91" fmla="*/ 44 h 103"/>
                <a:gd name="T92" fmla="*/ 81 w 110"/>
                <a:gd name="T93" fmla="*/ 40 h 103"/>
                <a:gd name="T94" fmla="*/ 81 w 110"/>
                <a:gd name="T95" fmla="*/ 40 h 103"/>
                <a:gd name="T96" fmla="*/ 85 w 110"/>
                <a:gd name="T97" fmla="*/ 44 h 103"/>
                <a:gd name="T98" fmla="*/ 85 w 110"/>
                <a:gd name="T99" fmla="*/ 6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03">
                  <a:moveTo>
                    <a:pt x="110" y="44"/>
                  </a:moveTo>
                  <a:cubicBezTo>
                    <a:pt x="110" y="20"/>
                    <a:pt x="86" y="0"/>
                    <a:pt x="55" y="0"/>
                  </a:cubicBezTo>
                  <a:cubicBezTo>
                    <a:pt x="24" y="0"/>
                    <a:pt x="0" y="20"/>
                    <a:pt x="0" y="44"/>
                  </a:cubicBezTo>
                  <a:cubicBezTo>
                    <a:pt x="0" y="68"/>
                    <a:pt x="24" y="87"/>
                    <a:pt x="54" y="87"/>
                  </a:cubicBezTo>
                  <a:cubicBezTo>
                    <a:pt x="59" y="92"/>
                    <a:pt x="73" y="102"/>
                    <a:pt x="83" y="102"/>
                  </a:cubicBezTo>
                  <a:cubicBezTo>
                    <a:pt x="83" y="102"/>
                    <a:pt x="88" y="103"/>
                    <a:pt x="86" y="100"/>
                  </a:cubicBezTo>
                  <a:cubicBezTo>
                    <a:pt x="86" y="100"/>
                    <a:pt x="77" y="90"/>
                    <a:pt x="79" y="84"/>
                  </a:cubicBezTo>
                  <a:cubicBezTo>
                    <a:pt x="98" y="76"/>
                    <a:pt x="110" y="61"/>
                    <a:pt x="110" y="44"/>
                  </a:cubicBezTo>
                  <a:close/>
                  <a:moveTo>
                    <a:pt x="86" y="32"/>
                  </a:moveTo>
                  <a:cubicBezTo>
                    <a:pt x="86" y="34"/>
                    <a:pt x="84" y="36"/>
                    <a:pt x="82" y="36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79" y="36"/>
                    <a:pt x="78" y="34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0"/>
                    <a:pt x="79" y="28"/>
                    <a:pt x="81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4" y="28"/>
                    <a:pt x="86" y="30"/>
                    <a:pt x="86" y="32"/>
                  </a:cubicBezTo>
                  <a:close/>
                  <a:moveTo>
                    <a:pt x="69" y="58"/>
                  </a:moveTo>
                  <a:cubicBezTo>
                    <a:pt x="69" y="60"/>
                    <a:pt x="66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0" y="64"/>
                    <a:pt x="57" y="60"/>
                    <a:pt x="57" y="58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39"/>
                    <a:pt x="57" y="36"/>
                    <a:pt x="56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9" y="60"/>
                    <a:pt x="48" y="64"/>
                    <a:pt x="46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3" y="64"/>
                    <a:pt x="41" y="60"/>
                    <a:pt x="41" y="58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0" y="36"/>
                    <a:pt x="38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60"/>
                    <a:pt x="30" y="64"/>
                    <a:pt x="29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5" y="64"/>
                    <a:pt x="21" y="60"/>
                    <a:pt x="21" y="58"/>
                  </a:cubicBezTo>
                  <a:cubicBezTo>
                    <a:pt x="21" y="49"/>
                    <a:pt x="21" y="40"/>
                    <a:pt x="21" y="30"/>
                  </a:cubicBezTo>
                  <a:cubicBezTo>
                    <a:pt x="21" y="28"/>
                    <a:pt x="25" y="28"/>
                    <a:pt x="28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5" y="28"/>
                    <a:pt x="69" y="32"/>
                    <a:pt x="69" y="35"/>
                  </a:cubicBezTo>
                  <a:cubicBezTo>
                    <a:pt x="69" y="42"/>
                    <a:pt x="69" y="50"/>
                    <a:pt x="69" y="58"/>
                  </a:cubicBezTo>
                  <a:close/>
                  <a:moveTo>
                    <a:pt x="85" y="60"/>
                  </a:moveTo>
                  <a:cubicBezTo>
                    <a:pt x="85" y="62"/>
                    <a:pt x="83" y="64"/>
                    <a:pt x="81" y="64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79" y="64"/>
                    <a:pt x="77" y="62"/>
                    <a:pt x="77" y="60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42"/>
                    <a:pt x="79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3" y="40"/>
                    <a:pt x="85" y="42"/>
                    <a:pt x="85" y="44"/>
                  </a:cubicBezTo>
                  <a:lnTo>
                    <a:pt x="85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Group 9"/>
          <p:cNvGrpSpPr>
            <a:grpSpLocks noChangeAspect="1"/>
          </p:cNvGrpSpPr>
          <p:nvPr/>
        </p:nvGrpSpPr>
        <p:grpSpPr bwMode="auto">
          <a:xfrm>
            <a:off x="3490145" y="2672779"/>
            <a:ext cx="277521" cy="275453"/>
            <a:chOff x="3740" y="2027"/>
            <a:chExt cx="282" cy="280"/>
          </a:xfrm>
          <a:solidFill>
            <a:schemeClr val="bg1">
              <a:lumMod val="65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35" name="Freeform 10"/>
            <p:cNvSpPr>
              <a:spLocks/>
            </p:cNvSpPr>
            <p:nvPr/>
          </p:nvSpPr>
          <p:spPr bwMode="auto">
            <a:xfrm>
              <a:off x="3810" y="2110"/>
              <a:ext cx="21" cy="32"/>
            </a:xfrm>
            <a:custGeom>
              <a:avLst/>
              <a:gdLst>
                <a:gd name="T0" fmla="*/ 1 w 9"/>
                <a:gd name="T1" fmla="*/ 5 h 13"/>
                <a:gd name="T2" fmla="*/ 2 w 9"/>
                <a:gd name="T3" fmla="*/ 13 h 13"/>
                <a:gd name="T4" fmla="*/ 8 w 9"/>
                <a:gd name="T5" fmla="*/ 8 h 13"/>
                <a:gd name="T6" fmla="*/ 6 w 9"/>
                <a:gd name="T7" fmla="*/ 0 h 13"/>
                <a:gd name="T8" fmla="*/ 1 w 9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1" y="5"/>
                  </a:moveTo>
                  <a:cubicBezTo>
                    <a:pt x="0" y="9"/>
                    <a:pt x="0" y="12"/>
                    <a:pt x="2" y="13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9" y="4"/>
                    <a:pt x="8" y="1"/>
                    <a:pt x="6" y="0"/>
                  </a:cubicBezTo>
                  <a:cubicBezTo>
                    <a:pt x="4" y="0"/>
                    <a:pt x="2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3844" y="2125"/>
              <a:ext cx="19" cy="26"/>
            </a:xfrm>
            <a:custGeom>
              <a:avLst/>
              <a:gdLst>
                <a:gd name="T0" fmla="*/ 5 w 8"/>
                <a:gd name="T1" fmla="*/ 0 h 11"/>
                <a:gd name="T2" fmla="*/ 1 w 8"/>
                <a:gd name="T3" fmla="*/ 4 h 11"/>
                <a:gd name="T4" fmla="*/ 3 w 8"/>
                <a:gd name="T5" fmla="*/ 11 h 11"/>
                <a:gd name="T6" fmla="*/ 7 w 8"/>
                <a:gd name="T7" fmla="*/ 7 h 11"/>
                <a:gd name="T8" fmla="*/ 5 w 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0" y="7"/>
                    <a:pt x="1" y="9"/>
                    <a:pt x="3" y="11"/>
                  </a:cubicBezTo>
                  <a:cubicBezTo>
                    <a:pt x="4" y="11"/>
                    <a:pt x="5" y="9"/>
                    <a:pt x="7" y="7"/>
                  </a:cubicBezTo>
                  <a:cubicBezTo>
                    <a:pt x="8" y="4"/>
                    <a:pt x="8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740" y="2027"/>
              <a:ext cx="282" cy="280"/>
            </a:xfrm>
            <a:custGeom>
              <a:avLst/>
              <a:gdLst>
                <a:gd name="T0" fmla="*/ 93 w 116"/>
                <a:gd name="T1" fmla="*/ 43 h 115"/>
                <a:gd name="T2" fmla="*/ 75 w 116"/>
                <a:gd name="T3" fmla="*/ 34 h 115"/>
                <a:gd name="T4" fmla="*/ 72 w 116"/>
                <a:gd name="T5" fmla="*/ 17 h 115"/>
                <a:gd name="T6" fmla="*/ 58 w 116"/>
                <a:gd name="T7" fmla="*/ 4 h 115"/>
                <a:gd name="T8" fmla="*/ 36 w 116"/>
                <a:gd name="T9" fmla="*/ 21 h 115"/>
                <a:gd name="T10" fmla="*/ 23 w 116"/>
                <a:gd name="T11" fmla="*/ 21 h 115"/>
                <a:gd name="T12" fmla="*/ 2 w 116"/>
                <a:gd name="T13" fmla="*/ 23 h 115"/>
                <a:gd name="T14" fmla="*/ 15 w 116"/>
                <a:gd name="T15" fmla="*/ 59 h 115"/>
                <a:gd name="T16" fmla="*/ 11 w 116"/>
                <a:gd name="T17" fmla="*/ 91 h 115"/>
                <a:gd name="T18" fmla="*/ 29 w 116"/>
                <a:gd name="T19" fmla="*/ 100 h 115"/>
                <a:gd name="T20" fmla="*/ 43 w 116"/>
                <a:gd name="T21" fmla="*/ 90 h 115"/>
                <a:gd name="T22" fmla="*/ 58 w 116"/>
                <a:gd name="T23" fmla="*/ 103 h 115"/>
                <a:gd name="T24" fmla="*/ 77 w 116"/>
                <a:gd name="T25" fmla="*/ 99 h 115"/>
                <a:gd name="T26" fmla="*/ 77 w 116"/>
                <a:gd name="T27" fmla="*/ 74 h 115"/>
                <a:gd name="T28" fmla="*/ 99 w 116"/>
                <a:gd name="T29" fmla="*/ 61 h 115"/>
                <a:gd name="T30" fmla="*/ 93 w 116"/>
                <a:gd name="T31" fmla="*/ 43 h 115"/>
                <a:gd name="T32" fmla="*/ 21 w 116"/>
                <a:gd name="T33" fmla="*/ 53 h 115"/>
                <a:gd name="T34" fmla="*/ 17 w 116"/>
                <a:gd name="T35" fmla="*/ 48 h 115"/>
                <a:gd name="T36" fmla="*/ 21 w 116"/>
                <a:gd name="T37" fmla="*/ 44 h 115"/>
                <a:gd name="T38" fmla="*/ 25 w 116"/>
                <a:gd name="T39" fmla="*/ 48 h 115"/>
                <a:gd name="T40" fmla="*/ 21 w 116"/>
                <a:gd name="T41" fmla="*/ 53 h 115"/>
                <a:gd name="T42" fmla="*/ 26 w 116"/>
                <a:gd name="T43" fmla="*/ 52 h 115"/>
                <a:gd name="T44" fmla="*/ 63 w 116"/>
                <a:gd name="T45" fmla="*/ 66 h 115"/>
                <a:gd name="T46" fmla="*/ 26 w 116"/>
                <a:gd name="T47" fmla="*/ 52 h 115"/>
                <a:gd name="T48" fmla="*/ 66 w 116"/>
                <a:gd name="T49" fmla="*/ 44 h 115"/>
                <a:gd name="T50" fmla="*/ 58 w 116"/>
                <a:gd name="T51" fmla="*/ 63 h 115"/>
                <a:gd name="T52" fmla="*/ 46 w 116"/>
                <a:gd name="T53" fmla="*/ 55 h 115"/>
                <a:gd name="T54" fmla="*/ 33 w 116"/>
                <a:gd name="T55" fmla="*/ 43 h 115"/>
                <a:gd name="T56" fmla="*/ 42 w 116"/>
                <a:gd name="T57" fmla="*/ 30 h 115"/>
                <a:gd name="T58" fmla="*/ 53 w 116"/>
                <a:gd name="T59" fmla="*/ 36 h 115"/>
                <a:gd name="T60" fmla="*/ 66 w 116"/>
                <a:gd name="T61" fmla="*/ 44 h 115"/>
                <a:gd name="T62" fmla="*/ 72 w 116"/>
                <a:gd name="T63" fmla="*/ 70 h 115"/>
                <a:gd name="T64" fmla="*/ 67 w 116"/>
                <a:gd name="T65" fmla="*/ 65 h 115"/>
                <a:gd name="T66" fmla="*/ 72 w 116"/>
                <a:gd name="T67" fmla="*/ 60 h 115"/>
                <a:gd name="T68" fmla="*/ 76 w 116"/>
                <a:gd name="T69" fmla="*/ 65 h 115"/>
                <a:gd name="T70" fmla="*/ 72 w 116"/>
                <a:gd name="T71" fmla="*/ 7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6" h="115">
                  <a:moveTo>
                    <a:pt x="93" y="43"/>
                  </a:moveTo>
                  <a:cubicBezTo>
                    <a:pt x="72" y="43"/>
                    <a:pt x="75" y="34"/>
                    <a:pt x="75" y="34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0" y="0"/>
                    <a:pt x="58" y="4"/>
                    <a:pt x="58" y="4"/>
                  </a:cubicBezTo>
                  <a:cubicBezTo>
                    <a:pt x="50" y="5"/>
                    <a:pt x="38" y="17"/>
                    <a:pt x="36" y="21"/>
                  </a:cubicBezTo>
                  <a:cubicBezTo>
                    <a:pt x="32" y="25"/>
                    <a:pt x="30" y="25"/>
                    <a:pt x="23" y="21"/>
                  </a:cubicBezTo>
                  <a:cubicBezTo>
                    <a:pt x="0" y="8"/>
                    <a:pt x="2" y="23"/>
                    <a:pt x="2" y="23"/>
                  </a:cubicBezTo>
                  <a:cubicBezTo>
                    <a:pt x="2" y="42"/>
                    <a:pt x="11" y="53"/>
                    <a:pt x="15" y="59"/>
                  </a:cubicBezTo>
                  <a:cubicBezTo>
                    <a:pt x="11" y="60"/>
                    <a:pt x="11" y="91"/>
                    <a:pt x="11" y="91"/>
                  </a:cubicBezTo>
                  <a:cubicBezTo>
                    <a:pt x="15" y="111"/>
                    <a:pt x="29" y="100"/>
                    <a:pt x="29" y="10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81" y="115"/>
                    <a:pt x="77" y="99"/>
                    <a:pt x="77" y="99"/>
                  </a:cubicBezTo>
                  <a:cubicBezTo>
                    <a:pt x="77" y="90"/>
                    <a:pt x="77" y="74"/>
                    <a:pt x="77" y="74"/>
                  </a:cubicBezTo>
                  <a:cubicBezTo>
                    <a:pt x="89" y="72"/>
                    <a:pt x="99" y="61"/>
                    <a:pt x="99" y="61"/>
                  </a:cubicBezTo>
                  <a:cubicBezTo>
                    <a:pt x="116" y="43"/>
                    <a:pt x="93" y="43"/>
                    <a:pt x="93" y="43"/>
                  </a:cubicBezTo>
                  <a:close/>
                  <a:moveTo>
                    <a:pt x="21" y="53"/>
                  </a:moveTo>
                  <a:cubicBezTo>
                    <a:pt x="20" y="53"/>
                    <a:pt x="17" y="51"/>
                    <a:pt x="17" y="48"/>
                  </a:cubicBezTo>
                  <a:cubicBezTo>
                    <a:pt x="17" y="46"/>
                    <a:pt x="20" y="44"/>
                    <a:pt x="21" y="44"/>
                  </a:cubicBezTo>
                  <a:cubicBezTo>
                    <a:pt x="24" y="44"/>
                    <a:pt x="25" y="46"/>
                    <a:pt x="25" y="48"/>
                  </a:cubicBezTo>
                  <a:cubicBezTo>
                    <a:pt x="25" y="51"/>
                    <a:pt x="24" y="53"/>
                    <a:pt x="21" y="53"/>
                  </a:cubicBezTo>
                  <a:close/>
                  <a:moveTo>
                    <a:pt x="26" y="52"/>
                  </a:moveTo>
                  <a:cubicBezTo>
                    <a:pt x="26" y="52"/>
                    <a:pt x="26" y="87"/>
                    <a:pt x="63" y="66"/>
                  </a:cubicBezTo>
                  <a:cubicBezTo>
                    <a:pt x="24" y="96"/>
                    <a:pt x="26" y="56"/>
                    <a:pt x="26" y="52"/>
                  </a:cubicBezTo>
                  <a:close/>
                  <a:moveTo>
                    <a:pt x="66" y="44"/>
                  </a:moveTo>
                  <a:cubicBezTo>
                    <a:pt x="66" y="44"/>
                    <a:pt x="64" y="57"/>
                    <a:pt x="58" y="63"/>
                  </a:cubicBezTo>
                  <a:cubicBezTo>
                    <a:pt x="47" y="69"/>
                    <a:pt x="46" y="55"/>
                    <a:pt x="46" y="55"/>
                  </a:cubicBezTo>
                  <a:cubicBezTo>
                    <a:pt x="46" y="55"/>
                    <a:pt x="29" y="64"/>
                    <a:pt x="33" y="43"/>
                  </a:cubicBezTo>
                  <a:cubicBezTo>
                    <a:pt x="33" y="43"/>
                    <a:pt x="36" y="31"/>
                    <a:pt x="42" y="30"/>
                  </a:cubicBezTo>
                  <a:cubicBezTo>
                    <a:pt x="49" y="27"/>
                    <a:pt x="53" y="32"/>
                    <a:pt x="53" y="36"/>
                  </a:cubicBezTo>
                  <a:cubicBezTo>
                    <a:pt x="53" y="36"/>
                    <a:pt x="67" y="27"/>
                    <a:pt x="66" y="44"/>
                  </a:cubicBezTo>
                  <a:close/>
                  <a:moveTo>
                    <a:pt x="72" y="70"/>
                  </a:moveTo>
                  <a:cubicBezTo>
                    <a:pt x="70" y="70"/>
                    <a:pt x="67" y="68"/>
                    <a:pt x="67" y="65"/>
                  </a:cubicBezTo>
                  <a:cubicBezTo>
                    <a:pt x="67" y="63"/>
                    <a:pt x="70" y="60"/>
                    <a:pt x="72" y="60"/>
                  </a:cubicBezTo>
                  <a:cubicBezTo>
                    <a:pt x="73" y="60"/>
                    <a:pt x="76" y="63"/>
                    <a:pt x="76" y="65"/>
                  </a:cubicBezTo>
                  <a:cubicBezTo>
                    <a:pt x="76" y="68"/>
                    <a:pt x="73" y="70"/>
                    <a:pt x="72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38" name="Freeform 16"/>
          <p:cNvSpPr>
            <a:spLocks noEditPoints="1"/>
          </p:cNvSpPr>
          <p:nvPr/>
        </p:nvSpPr>
        <p:spPr bwMode="auto">
          <a:xfrm>
            <a:off x="4714863" y="2688947"/>
            <a:ext cx="300943" cy="268370"/>
          </a:xfrm>
          <a:custGeom>
            <a:avLst/>
            <a:gdLst>
              <a:gd name="T0" fmla="*/ 115 w 115"/>
              <a:gd name="T1" fmla="*/ 37 h 102"/>
              <a:gd name="T2" fmla="*/ 114 w 115"/>
              <a:gd name="T3" fmla="*/ 36 h 102"/>
              <a:gd name="T4" fmla="*/ 101 w 115"/>
              <a:gd name="T5" fmla="*/ 36 h 102"/>
              <a:gd name="T6" fmla="*/ 79 w 115"/>
              <a:gd name="T7" fmla="*/ 36 h 102"/>
              <a:gd name="T8" fmla="*/ 74 w 115"/>
              <a:gd name="T9" fmla="*/ 27 h 102"/>
              <a:gd name="T10" fmla="*/ 60 w 115"/>
              <a:gd name="T11" fmla="*/ 0 h 102"/>
              <a:gd name="T12" fmla="*/ 58 w 115"/>
              <a:gd name="T13" fmla="*/ 0 h 102"/>
              <a:gd name="T14" fmla="*/ 45 w 115"/>
              <a:gd name="T15" fmla="*/ 27 h 102"/>
              <a:gd name="T16" fmla="*/ 40 w 115"/>
              <a:gd name="T17" fmla="*/ 36 h 102"/>
              <a:gd name="T18" fmla="*/ 18 w 115"/>
              <a:gd name="T19" fmla="*/ 36 h 102"/>
              <a:gd name="T20" fmla="*/ 0 w 115"/>
              <a:gd name="T21" fmla="*/ 36 h 102"/>
              <a:gd name="T22" fmla="*/ 0 w 115"/>
              <a:gd name="T23" fmla="*/ 37 h 102"/>
              <a:gd name="T24" fmla="*/ 7 w 115"/>
              <a:gd name="T25" fmla="*/ 42 h 102"/>
              <a:gd name="T26" fmla="*/ 27 w 115"/>
              <a:gd name="T27" fmla="*/ 60 h 102"/>
              <a:gd name="T28" fmla="*/ 23 w 115"/>
              <a:gd name="T29" fmla="*/ 100 h 102"/>
              <a:gd name="T30" fmla="*/ 26 w 115"/>
              <a:gd name="T31" fmla="*/ 102 h 102"/>
              <a:gd name="T32" fmla="*/ 59 w 115"/>
              <a:gd name="T33" fmla="*/ 81 h 102"/>
              <a:gd name="T34" fmla="*/ 92 w 115"/>
              <a:gd name="T35" fmla="*/ 102 h 102"/>
              <a:gd name="T36" fmla="*/ 95 w 115"/>
              <a:gd name="T37" fmla="*/ 100 h 102"/>
              <a:gd name="T38" fmla="*/ 88 w 115"/>
              <a:gd name="T39" fmla="*/ 60 h 102"/>
              <a:gd name="T40" fmla="*/ 107 w 115"/>
              <a:gd name="T41" fmla="*/ 43 h 102"/>
              <a:gd name="T42" fmla="*/ 115 w 115"/>
              <a:gd name="T43" fmla="*/ 37 h 102"/>
              <a:gd name="T44" fmla="*/ 31 w 115"/>
              <a:gd name="T45" fmla="*/ 76 h 102"/>
              <a:gd name="T46" fmla="*/ 68 w 115"/>
              <a:gd name="T47" fmla="*/ 46 h 102"/>
              <a:gd name="T48" fmla="*/ 33 w 115"/>
              <a:gd name="T49" fmla="*/ 40 h 102"/>
              <a:gd name="T50" fmla="*/ 86 w 115"/>
              <a:gd name="T51" fmla="*/ 40 h 102"/>
              <a:gd name="T52" fmla="*/ 54 w 115"/>
              <a:gd name="T53" fmla="*/ 69 h 102"/>
              <a:gd name="T54" fmla="*/ 87 w 115"/>
              <a:gd name="T55" fmla="*/ 76 h 102"/>
              <a:gd name="T56" fmla="*/ 31 w 115"/>
              <a:gd name="T57" fmla="*/ 76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5" h="102">
                <a:moveTo>
                  <a:pt x="115" y="37"/>
                </a:moveTo>
                <a:cubicBezTo>
                  <a:pt x="115" y="36"/>
                  <a:pt x="115" y="36"/>
                  <a:pt x="114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79" y="36"/>
                  <a:pt x="79" y="36"/>
                  <a:pt x="79" y="36"/>
                </a:cubicBezTo>
                <a:cubicBezTo>
                  <a:pt x="74" y="27"/>
                  <a:pt x="74" y="27"/>
                  <a:pt x="74" y="27"/>
                </a:cubicBezTo>
                <a:cubicBezTo>
                  <a:pt x="60" y="0"/>
                  <a:pt x="60" y="0"/>
                  <a:pt x="60" y="0"/>
                </a:cubicBezTo>
                <a:cubicBezTo>
                  <a:pt x="59" y="0"/>
                  <a:pt x="59" y="0"/>
                  <a:pt x="58" y="0"/>
                </a:cubicBezTo>
                <a:cubicBezTo>
                  <a:pt x="45" y="27"/>
                  <a:pt x="45" y="27"/>
                  <a:pt x="45" y="27"/>
                </a:cubicBezTo>
                <a:cubicBezTo>
                  <a:pt x="40" y="36"/>
                  <a:pt x="40" y="36"/>
                  <a:pt x="40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7"/>
                  <a:pt x="0" y="37"/>
                  <a:pt x="0" y="37"/>
                </a:cubicBezTo>
                <a:cubicBezTo>
                  <a:pt x="7" y="42"/>
                  <a:pt x="7" y="42"/>
                  <a:pt x="7" y="42"/>
                </a:cubicBezTo>
                <a:cubicBezTo>
                  <a:pt x="27" y="60"/>
                  <a:pt x="27" y="60"/>
                  <a:pt x="27" y="60"/>
                </a:cubicBezTo>
                <a:cubicBezTo>
                  <a:pt x="23" y="100"/>
                  <a:pt x="23" y="100"/>
                  <a:pt x="23" y="100"/>
                </a:cubicBezTo>
                <a:cubicBezTo>
                  <a:pt x="23" y="102"/>
                  <a:pt x="23" y="102"/>
                  <a:pt x="26" y="102"/>
                </a:cubicBezTo>
                <a:cubicBezTo>
                  <a:pt x="59" y="81"/>
                  <a:pt x="59" y="81"/>
                  <a:pt x="59" y="81"/>
                </a:cubicBezTo>
                <a:cubicBezTo>
                  <a:pt x="92" y="102"/>
                  <a:pt x="92" y="102"/>
                  <a:pt x="92" y="102"/>
                </a:cubicBezTo>
                <a:cubicBezTo>
                  <a:pt x="93" y="102"/>
                  <a:pt x="93" y="102"/>
                  <a:pt x="95" y="100"/>
                </a:cubicBezTo>
                <a:cubicBezTo>
                  <a:pt x="88" y="60"/>
                  <a:pt x="88" y="60"/>
                  <a:pt x="88" y="60"/>
                </a:cubicBezTo>
                <a:cubicBezTo>
                  <a:pt x="107" y="43"/>
                  <a:pt x="107" y="43"/>
                  <a:pt x="107" y="43"/>
                </a:cubicBezTo>
                <a:lnTo>
                  <a:pt x="115" y="37"/>
                </a:lnTo>
                <a:close/>
                <a:moveTo>
                  <a:pt x="31" y="76"/>
                </a:moveTo>
                <a:cubicBezTo>
                  <a:pt x="68" y="46"/>
                  <a:pt x="68" y="46"/>
                  <a:pt x="68" y="46"/>
                </a:cubicBezTo>
                <a:cubicBezTo>
                  <a:pt x="33" y="40"/>
                  <a:pt x="33" y="40"/>
                  <a:pt x="33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54" y="69"/>
                  <a:pt x="54" y="69"/>
                  <a:pt x="54" y="69"/>
                </a:cubicBezTo>
                <a:cubicBezTo>
                  <a:pt x="87" y="76"/>
                  <a:pt x="87" y="76"/>
                  <a:pt x="87" y="76"/>
                </a:cubicBezTo>
                <a:lnTo>
                  <a:pt x="31" y="7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scene3d>
            <a:camera prst="perspectiveLeft"/>
            <a:lightRig rig="threePt" dir="t"/>
          </a:scene3d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</a:endParaRPr>
          </a:p>
        </p:txBody>
      </p:sp>
      <p:grpSp>
        <p:nvGrpSpPr>
          <p:cNvPr id="39" name="Group 19"/>
          <p:cNvGrpSpPr>
            <a:grpSpLocks noChangeAspect="1"/>
          </p:cNvGrpSpPr>
          <p:nvPr/>
        </p:nvGrpSpPr>
        <p:grpSpPr bwMode="auto">
          <a:xfrm>
            <a:off x="5929562" y="2710449"/>
            <a:ext cx="305076" cy="247907"/>
            <a:chOff x="3686" y="2034"/>
            <a:chExt cx="310" cy="252"/>
          </a:xfrm>
          <a:solidFill>
            <a:schemeClr val="bg1">
              <a:lumMod val="65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40" name="Freeform 20"/>
            <p:cNvSpPr>
              <a:spLocks noEditPoints="1"/>
            </p:cNvSpPr>
            <p:nvPr/>
          </p:nvSpPr>
          <p:spPr bwMode="auto">
            <a:xfrm>
              <a:off x="3686" y="2034"/>
              <a:ext cx="220" cy="201"/>
            </a:xfrm>
            <a:custGeom>
              <a:avLst/>
              <a:gdLst>
                <a:gd name="T0" fmla="*/ 87 w 91"/>
                <a:gd name="T1" fmla="*/ 32 h 83"/>
                <a:gd name="T2" fmla="*/ 91 w 91"/>
                <a:gd name="T3" fmla="*/ 32 h 83"/>
                <a:gd name="T4" fmla="*/ 45 w 91"/>
                <a:gd name="T5" fmla="*/ 0 h 83"/>
                <a:gd name="T6" fmla="*/ 0 w 91"/>
                <a:gd name="T7" fmla="*/ 39 h 83"/>
                <a:gd name="T8" fmla="*/ 18 w 91"/>
                <a:gd name="T9" fmla="*/ 69 h 83"/>
                <a:gd name="T10" fmla="*/ 14 w 91"/>
                <a:gd name="T11" fmla="*/ 83 h 83"/>
                <a:gd name="T12" fmla="*/ 30 w 91"/>
                <a:gd name="T13" fmla="*/ 75 h 83"/>
                <a:gd name="T14" fmla="*/ 45 w 91"/>
                <a:gd name="T15" fmla="*/ 77 h 83"/>
                <a:gd name="T16" fmla="*/ 50 w 91"/>
                <a:gd name="T17" fmla="*/ 77 h 83"/>
                <a:gd name="T18" fmla="*/ 48 w 91"/>
                <a:gd name="T19" fmla="*/ 67 h 83"/>
                <a:gd name="T20" fmla="*/ 87 w 91"/>
                <a:gd name="T21" fmla="*/ 32 h 83"/>
                <a:gd name="T22" fmla="*/ 62 w 91"/>
                <a:gd name="T23" fmla="*/ 19 h 83"/>
                <a:gd name="T24" fmla="*/ 68 w 91"/>
                <a:gd name="T25" fmla="*/ 25 h 83"/>
                <a:gd name="T26" fmla="*/ 62 w 91"/>
                <a:gd name="T27" fmla="*/ 31 h 83"/>
                <a:gd name="T28" fmla="*/ 56 w 91"/>
                <a:gd name="T29" fmla="*/ 25 h 83"/>
                <a:gd name="T30" fmla="*/ 62 w 91"/>
                <a:gd name="T31" fmla="*/ 19 h 83"/>
                <a:gd name="T32" fmla="*/ 31 w 91"/>
                <a:gd name="T33" fmla="*/ 31 h 83"/>
                <a:gd name="T34" fmla="*/ 24 w 91"/>
                <a:gd name="T35" fmla="*/ 25 h 83"/>
                <a:gd name="T36" fmla="*/ 31 w 91"/>
                <a:gd name="T37" fmla="*/ 19 h 83"/>
                <a:gd name="T38" fmla="*/ 36 w 91"/>
                <a:gd name="T39" fmla="*/ 25 h 83"/>
                <a:gd name="T40" fmla="*/ 31 w 91"/>
                <a:gd name="T41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83">
                  <a:moveTo>
                    <a:pt x="87" y="32"/>
                  </a:moveTo>
                  <a:cubicBezTo>
                    <a:pt x="88" y="32"/>
                    <a:pt x="89" y="32"/>
                    <a:pt x="91" y="32"/>
                  </a:cubicBezTo>
                  <a:cubicBezTo>
                    <a:pt x="87" y="14"/>
                    <a:pt x="68" y="0"/>
                    <a:pt x="45" y="0"/>
                  </a:cubicBezTo>
                  <a:cubicBezTo>
                    <a:pt x="21" y="0"/>
                    <a:pt x="0" y="17"/>
                    <a:pt x="0" y="39"/>
                  </a:cubicBezTo>
                  <a:cubicBezTo>
                    <a:pt x="0" y="51"/>
                    <a:pt x="7" y="61"/>
                    <a:pt x="18" y="69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5" y="76"/>
                    <a:pt x="40" y="77"/>
                    <a:pt x="45" y="77"/>
                  </a:cubicBezTo>
                  <a:cubicBezTo>
                    <a:pt x="47" y="77"/>
                    <a:pt x="48" y="77"/>
                    <a:pt x="50" y="77"/>
                  </a:cubicBezTo>
                  <a:cubicBezTo>
                    <a:pt x="49" y="74"/>
                    <a:pt x="48" y="71"/>
                    <a:pt x="48" y="67"/>
                  </a:cubicBezTo>
                  <a:cubicBezTo>
                    <a:pt x="48" y="48"/>
                    <a:pt x="65" y="32"/>
                    <a:pt x="87" y="32"/>
                  </a:cubicBezTo>
                  <a:close/>
                  <a:moveTo>
                    <a:pt x="62" y="19"/>
                  </a:moveTo>
                  <a:cubicBezTo>
                    <a:pt x="66" y="19"/>
                    <a:pt x="68" y="22"/>
                    <a:pt x="68" y="25"/>
                  </a:cubicBezTo>
                  <a:cubicBezTo>
                    <a:pt x="68" y="29"/>
                    <a:pt x="66" y="31"/>
                    <a:pt x="62" y="31"/>
                  </a:cubicBezTo>
                  <a:cubicBezTo>
                    <a:pt x="59" y="31"/>
                    <a:pt x="56" y="29"/>
                    <a:pt x="56" y="25"/>
                  </a:cubicBezTo>
                  <a:cubicBezTo>
                    <a:pt x="56" y="22"/>
                    <a:pt x="59" y="19"/>
                    <a:pt x="62" y="19"/>
                  </a:cubicBezTo>
                  <a:close/>
                  <a:moveTo>
                    <a:pt x="31" y="31"/>
                  </a:moveTo>
                  <a:cubicBezTo>
                    <a:pt x="27" y="31"/>
                    <a:pt x="24" y="29"/>
                    <a:pt x="24" y="25"/>
                  </a:cubicBezTo>
                  <a:cubicBezTo>
                    <a:pt x="24" y="22"/>
                    <a:pt x="27" y="19"/>
                    <a:pt x="31" y="19"/>
                  </a:cubicBezTo>
                  <a:cubicBezTo>
                    <a:pt x="34" y="19"/>
                    <a:pt x="36" y="22"/>
                    <a:pt x="36" y="25"/>
                  </a:cubicBezTo>
                  <a:cubicBezTo>
                    <a:pt x="36" y="29"/>
                    <a:pt x="34" y="31"/>
                    <a:pt x="3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41" name="Freeform 21"/>
            <p:cNvSpPr>
              <a:spLocks noEditPoints="1"/>
            </p:cNvSpPr>
            <p:nvPr/>
          </p:nvSpPr>
          <p:spPr bwMode="auto">
            <a:xfrm>
              <a:off x="3810" y="2116"/>
              <a:ext cx="186" cy="170"/>
            </a:xfrm>
            <a:custGeom>
              <a:avLst/>
              <a:gdLst>
                <a:gd name="T0" fmla="*/ 77 w 77"/>
                <a:gd name="T1" fmla="*/ 33 h 70"/>
                <a:gd name="T2" fmla="*/ 38 w 77"/>
                <a:gd name="T3" fmla="*/ 0 h 70"/>
                <a:gd name="T4" fmla="*/ 0 w 77"/>
                <a:gd name="T5" fmla="*/ 33 h 70"/>
                <a:gd name="T6" fmla="*/ 38 w 77"/>
                <a:gd name="T7" fmla="*/ 66 h 70"/>
                <a:gd name="T8" fmla="*/ 52 w 77"/>
                <a:gd name="T9" fmla="*/ 63 h 70"/>
                <a:gd name="T10" fmla="*/ 64 w 77"/>
                <a:gd name="T11" fmla="*/ 70 h 70"/>
                <a:gd name="T12" fmla="*/ 61 w 77"/>
                <a:gd name="T13" fmla="*/ 59 h 70"/>
                <a:gd name="T14" fmla="*/ 77 w 77"/>
                <a:gd name="T15" fmla="*/ 33 h 70"/>
                <a:gd name="T16" fmla="*/ 26 w 77"/>
                <a:gd name="T17" fmla="*/ 27 h 70"/>
                <a:gd name="T18" fmla="*/ 21 w 77"/>
                <a:gd name="T19" fmla="*/ 23 h 70"/>
                <a:gd name="T20" fmla="*/ 26 w 77"/>
                <a:gd name="T21" fmla="*/ 18 h 70"/>
                <a:gd name="T22" fmla="*/ 32 w 77"/>
                <a:gd name="T23" fmla="*/ 23 h 70"/>
                <a:gd name="T24" fmla="*/ 26 w 77"/>
                <a:gd name="T25" fmla="*/ 27 h 70"/>
                <a:gd name="T26" fmla="*/ 51 w 77"/>
                <a:gd name="T27" fmla="*/ 27 h 70"/>
                <a:gd name="T28" fmla="*/ 46 w 77"/>
                <a:gd name="T29" fmla="*/ 23 h 70"/>
                <a:gd name="T30" fmla="*/ 51 w 77"/>
                <a:gd name="T31" fmla="*/ 18 h 70"/>
                <a:gd name="T32" fmla="*/ 56 w 77"/>
                <a:gd name="T33" fmla="*/ 23 h 70"/>
                <a:gd name="T34" fmla="*/ 51 w 77"/>
                <a:gd name="T35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0">
                  <a:moveTo>
                    <a:pt x="77" y="33"/>
                  </a:moveTo>
                  <a:cubicBezTo>
                    <a:pt x="77" y="15"/>
                    <a:pt x="59" y="0"/>
                    <a:pt x="38" y="0"/>
                  </a:cubicBezTo>
                  <a:cubicBezTo>
                    <a:pt x="17" y="0"/>
                    <a:pt x="0" y="15"/>
                    <a:pt x="0" y="33"/>
                  </a:cubicBezTo>
                  <a:cubicBezTo>
                    <a:pt x="0" y="51"/>
                    <a:pt x="17" y="66"/>
                    <a:pt x="38" y="66"/>
                  </a:cubicBezTo>
                  <a:cubicBezTo>
                    <a:pt x="43" y="66"/>
                    <a:pt x="47" y="65"/>
                    <a:pt x="52" y="63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70" y="52"/>
                    <a:pt x="77" y="43"/>
                    <a:pt x="77" y="33"/>
                  </a:cubicBezTo>
                  <a:close/>
                  <a:moveTo>
                    <a:pt x="26" y="27"/>
                  </a:moveTo>
                  <a:cubicBezTo>
                    <a:pt x="24" y="27"/>
                    <a:pt x="21" y="25"/>
                    <a:pt x="21" y="23"/>
                  </a:cubicBezTo>
                  <a:cubicBezTo>
                    <a:pt x="21" y="21"/>
                    <a:pt x="24" y="18"/>
                    <a:pt x="26" y="18"/>
                  </a:cubicBezTo>
                  <a:cubicBezTo>
                    <a:pt x="29" y="18"/>
                    <a:pt x="32" y="21"/>
                    <a:pt x="32" y="23"/>
                  </a:cubicBezTo>
                  <a:cubicBezTo>
                    <a:pt x="32" y="25"/>
                    <a:pt x="29" y="27"/>
                    <a:pt x="26" y="27"/>
                  </a:cubicBezTo>
                  <a:close/>
                  <a:moveTo>
                    <a:pt x="51" y="27"/>
                  </a:moveTo>
                  <a:cubicBezTo>
                    <a:pt x="49" y="27"/>
                    <a:pt x="46" y="25"/>
                    <a:pt x="46" y="23"/>
                  </a:cubicBezTo>
                  <a:cubicBezTo>
                    <a:pt x="46" y="21"/>
                    <a:pt x="49" y="18"/>
                    <a:pt x="51" y="18"/>
                  </a:cubicBezTo>
                  <a:cubicBezTo>
                    <a:pt x="54" y="18"/>
                    <a:pt x="56" y="21"/>
                    <a:pt x="56" y="23"/>
                  </a:cubicBezTo>
                  <a:cubicBezTo>
                    <a:pt x="56" y="25"/>
                    <a:pt x="54" y="27"/>
                    <a:pt x="5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Group 24"/>
          <p:cNvGrpSpPr>
            <a:grpSpLocks noChangeAspect="1"/>
          </p:cNvGrpSpPr>
          <p:nvPr/>
        </p:nvGrpSpPr>
        <p:grpSpPr bwMode="auto">
          <a:xfrm>
            <a:off x="7088835" y="2688670"/>
            <a:ext cx="328695" cy="255778"/>
            <a:chOff x="3679" y="2031"/>
            <a:chExt cx="334" cy="260"/>
          </a:xfrm>
          <a:solidFill>
            <a:schemeClr val="bg1">
              <a:lumMod val="65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43" name="Freeform 25"/>
            <p:cNvSpPr>
              <a:spLocks noEditPoints="1"/>
            </p:cNvSpPr>
            <p:nvPr/>
          </p:nvSpPr>
          <p:spPr bwMode="auto">
            <a:xfrm>
              <a:off x="3679" y="2060"/>
              <a:ext cx="289" cy="231"/>
            </a:xfrm>
            <a:custGeom>
              <a:avLst/>
              <a:gdLst>
                <a:gd name="T0" fmla="*/ 99 w 120"/>
                <a:gd name="T1" fmla="*/ 40 h 95"/>
                <a:gd name="T2" fmla="*/ 96 w 120"/>
                <a:gd name="T3" fmla="*/ 36 h 95"/>
                <a:gd name="T4" fmla="*/ 95 w 120"/>
                <a:gd name="T5" fmla="*/ 22 h 95"/>
                <a:gd name="T6" fmla="*/ 70 w 120"/>
                <a:gd name="T7" fmla="*/ 23 h 95"/>
                <a:gd name="T8" fmla="*/ 66 w 120"/>
                <a:gd name="T9" fmla="*/ 16 h 95"/>
                <a:gd name="T10" fmla="*/ 45 w 120"/>
                <a:gd name="T11" fmla="*/ 6 h 95"/>
                <a:gd name="T12" fmla="*/ 11 w 120"/>
                <a:gd name="T13" fmla="*/ 34 h 95"/>
                <a:gd name="T14" fmla="*/ 2 w 120"/>
                <a:gd name="T15" fmla="*/ 60 h 95"/>
                <a:gd name="T16" fmla="*/ 51 w 120"/>
                <a:gd name="T17" fmla="*/ 93 h 95"/>
                <a:gd name="T18" fmla="*/ 111 w 120"/>
                <a:gd name="T19" fmla="*/ 67 h 95"/>
                <a:gd name="T20" fmla="*/ 99 w 120"/>
                <a:gd name="T21" fmla="*/ 40 h 95"/>
                <a:gd name="T22" fmla="*/ 53 w 120"/>
                <a:gd name="T23" fmla="*/ 86 h 95"/>
                <a:gd name="T24" fmla="*/ 14 w 120"/>
                <a:gd name="T25" fmla="*/ 62 h 95"/>
                <a:gd name="T26" fmla="*/ 53 w 120"/>
                <a:gd name="T27" fmla="*/ 35 h 95"/>
                <a:gd name="T28" fmla="*/ 92 w 120"/>
                <a:gd name="T29" fmla="*/ 57 h 95"/>
                <a:gd name="T30" fmla="*/ 53 w 120"/>
                <a:gd name="T31" fmla="*/ 8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95">
                  <a:moveTo>
                    <a:pt x="99" y="40"/>
                  </a:moveTo>
                  <a:cubicBezTo>
                    <a:pt x="94" y="39"/>
                    <a:pt x="96" y="36"/>
                    <a:pt x="96" y="36"/>
                  </a:cubicBezTo>
                  <a:cubicBezTo>
                    <a:pt x="96" y="36"/>
                    <a:pt x="101" y="28"/>
                    <a:pt x="95" y="22"/>
                  </a:cubicBezTo>
                  <a:cubicBezTo>
                    <a:pt x="88" y="14"/>
                    <a:pt x="70" y="23"/>
                    <a:pt x="70" y="23"/>
                  </a:cubicBezTo>
                  <a:cubicBezTo>
                    <a:pt x="63" y="25"/>
                    <a:pt x="65" y="22"/>
                    <a:pt x="66" y="16"/>
                  </a:cubicBezTo>
                  <a:cubicBezTo>
                    <a:pt x="66" y="10"/>
                    <a:pt x="64" y="0"/>
                    <a:pt x="45" y="6"/>
                  </a:cubicBezTo>
                  <a:cubicBezTo>
                    <a:pt x="27" y="12"/>
                    <a:pt x="11" y="34"/>
                    <a:pt x="11" y="34"/>
                  </a:cubicBezTo>
                  <a:cubicBezTo>
                    <a:pt x="0" y="49"/>
                    <a:pt x="2" y="60"/>
                    <a:pt x="2" y="60"/>
                  </a:cubicBezTo>
                  <a:cubicBezTo>
                    <a:pt x="5" y="85"/>
                    <a:pt x="31" y="91"/>
                    <a:pt x="51" y="93"/>
                  </a:cubicBezTo>
                  <a:cubicBezTo>
                    <a:pt x="73" y="95"/>
                    <a:pt x="102" y="86"/>
                    <a:pt x="111" y="67"/>
                  </a:cubicBezTo>
                  <a:cubicBezTo>
                    <a:pt x="120" y="48"/>
                    <a:pt x="104" y="41"/>
                    <a:pt x="99" y="40"/>
                  </a:cubicBezTo>
                  <a:close/>
                  <a:moveTo>
                    <a:pt x="53" y="86"/>
                  </a:moveTo>
                  <a:cubicBezTo>
                    <a:pt x="32" y="87"/>
                    <a:pt x="14" y="76"/>
                    <a:pt x="14" y="62"/>
                  </a:cubicBezTo>
                  <a:cubicBezTo>
                    <a:pt x="14" y="48"/>
                    <a:pt x="32" y="36"/>
                    <a:pt x="53" y="35"/>
                  </a:cubicBezTo>
                  <a:cubicBezTo>
                    <a:pt x="74" y="34"/>
                    <a:pt x="92" y="43"/>
                    <a:pt x="92" y="57"/>
                  </a:cubicBezTo>
                  <a:cubicBezTo>
                    <a:pt x="92" y="72"/>
                    <a:pt x="74" y="85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44" name="Freeform 26"/>
            <p:cNvSpPr>
              <a:spLocks noEditPoints="1"/>
            </p:cNvSpPr>
            <p:nvPr/>
          </p:nvSpPr>
          <p:spPr bwMode="auto">
            <a:xfrm>
              <a:off x="3744" y="2162"/>
              <a:ext cx="113" cy="102"/>
            </a:xfrm>
            <a:custGeom>
              <a:avLst/>
              <a:gdLst>
                <a:gd name="T0" fmla="*/ 22 w 47"/>
                <a:gd name="T1" fmla="*/ 3 h 42"/>
                <a:gd name="T2" fmla="*/ 3 w 47"/>
                <a:gd name="T3" fmla="*/ 25 h 42"/>
                <a:gd name="T4" fmla="*/ 9 w 47"/>
                <a:gd name="T5" fmla="*/ 35 h 42"/>
                <a:gd name="T6" fmla="*/ 41 w 47"/>
                <a:gd name="T7" fmla="*/ 29 h 42"/>
                <a:gd name="T8" fmla="*/ 22 w 47"/>
                <a:gd name="T9" fmla="*/ 3 h 42"/>
                <a:gd name="T10" fmla="*/ 16 w 47"/>
                <a:gd name="T11" fmla="*/ 31 h 42"/>
                <a:gd name="T12" fmla="*/ 9 w 47"/>
                <a:gd name="T13" fmla="*/ 26 h 42"/>
                <a:gd name="T14" fmla="*/ 16 w 47"/>
                <a:gd name="T15" fmla="*/ 19 h 42"/>
                <a:gd name="T16" fmla="*/ 24 w 47"/>
                <a:gd name="T17" fmla="*/ 24 h 42"/>
                <a:gd name="T18" fmla="*/ 16 w 47"/>
                <a:gd name="T19" fmla="*/ 31 h 42"/>
                <a:gd name="T20" fmla="*/ 29 w 47"/>
                <a:gd name="T21" fmla="*/ 20 h 42"/>
                <a:gd name="T22" fmla="*/ 25 w 47"/>
                <a:gd name="T23" fmla="*/ 20 h 42"/>
                <a:gd name="T24" fmla="*/ 26 w 47"/>
                <a:gd name="T25" fmla="*/ 16 h 42"/>
                <a:gd name="T26" fmla="*/ 30 w 47"/>
                <a:gd name="T27" fmla="*/ 16 h 42"/>
                <a:gd name="T28" fmla="*/ 29 w 47"/>
                <a:gd name="T29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42">
                  <a:moveTo>
                    <a:pt x="22" y="3"/>
                  </a:moveTo>
                  <a:cubicBezTo>
                    <a:pt x="0" y="5"/>
                    <a:pt x="3" y="25"/>
                    <a:pt x="3" y="25"/>
                  </a:cubicBezTo>
                  <a:cubicBezTo>
                    <a:pt x="3" y="25"/>
                    <a:pt x="3" y="32"/>
                    <a:pt x="9" y="35"/>
                  </a:cubicBezTo>
                  <a:cubicBezTo>
                    <a:pt x="21" y="42"/>
                    <a:pt x="34" y="38"/>
                    <a:pt x="41" y="29"/>
                  </a:cubicBezTo>
                  <a:cubicBezTo>
                    <a:pt x="47" y="21"/>
                    <a:pt x="43" y="0"/>
                    <a:pt x="22" y="3"/>
                  </a:cubicBezTo>
                  <a:close/>
                  <a:moveTo>
                    <a:pt x="16" y="31"/>
                  </a:moveTo>
                  <a:cubicBezTo>
                    <a:pt x="12" y="31"/>
                    <a:pt x="9" y="29"/>
                    <a:pt x="9" y="26"/>
                  </a:cubicBezTo>
                  <a:cubicBezTo>
                    <a:pt x="9" y="22"/>
                    <a:pt x="12" y="19"/>
                    <a:pt x="16" y="19"/>
                  </a:cubicBezTo>
                  <a:cubicBezTo>
                    <a:pt x="21" y="18"/>
                    <a:pt x="24" y="21"/>
                    <a:pt x="24" y="24"/>
                  </a:cubicBezTo>
                  <a:cubicBezTo>
                    <a:pt x="24" y="27"/>
                    <a:pt x="20" y="31"/>
                    <a:pt x="16" y="31"/>
                  </a:cubicBezTo>
                  <a:close/>
                  <a:moveTo>
                    <a:pt x="29" y="20"/>
                  </a:moveTo>
                  <a:cubicBezTo>
                    <a:pt x="28" y="21"/>
                    <a:pt x="26" y="21"/>
                    <a:pt x="25" y="20"/>
                  </a:cubicBezTo>
                  <a:cubicBezTo>
                    <a:pt x="25" y="19"/>
                    <a:pt x="25" y="17"/>
                    <a:pt x="26" y="16"/>
                  </a:cubicBezTo>
                  <a:cubicBezTo>
                    <a:pt x="28" y="15"/>
                    <a:pt x="29" y="15"/>
                    <a:pt x="30" y="16"/>
                  </a:cubicBezTo>
                  <a:cubicBezTo>
                    <a:pt x="31" y="17"/>
                    <a:pt x="30" y="19"/>
                    <a:pt x="2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45" name="Freeform 27"/>
            <p:cNvSpPr>
              <a:spLocks/>
            </p:cNvSpPr>
            <p:nvPr/>
          </p:nvSpPr>
          <p:spPr bwMode="auto">
            <a:xfrm>
              <a:off x="3895" y="2070"/>
              <a:ext cx="61" cy="66"/>
            </a:xfrm>
            <a:custGeom>
              <a:avLst/>
              <a:gdLst>
                <a:gd name="T0" fmla="*/ 19 w 25"/>
                <a:gd name="T1" fmla="*/ 27 h 27"/>
                <a:gd name="T2" fmla="*/ 23 w 25"/>
                <a:gd name="T3" fmla="*/ 24 h 27"/>
                <a:gd name="T4" fmla="*/ 23 w 25"/>
                <a:gd name="T5" fmla="*/ 24 h 27"/>
                <a:gd name="T6" fmla="*/ 3 w 25"/>
                <a:gd name="T7" fmla="*/ 4 h 27"/>
                <a:gd name="T8" fmla="*/ 0 w 25"/>
                <a:gd name="T9" fmla="*/ 8 h 27"/>
                <a:gd name="T10" fmla="*/ 3 w 25"/>
                <a:gd name="T11" fmla="*/ 11 h 27"/>
                <a:gd name="T12" fmla="*/ 16 w 25"/>
                <a:gd name="T13" fmla="*/ 23 h 27"/>
                <a:gd name="T14" fmla="*/ 19 w 25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7">
                  <a:moveTo>
                    <a:pt x="19" y="27"/>
                  </a:moveTo>
                  <a:cubicBezTo>
                    <a:pt x="21" y="27"/>
                    <a:pt x="22" y="26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5" y="0"/>
                    <a:pt x="3" y="4"/>
                    <a:pt x="3" y="4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9" y="8"/>
                    <a:pt x="16" y="23"/>
                    <a:pt x="16" y="23"/>
                  </a:cubicBezTo>
                  <a:cubicBezTo>
                    <a:pt x="16" y="25"/>
                    <a:pt x="17" y="27"/>
                    <a:pt x="19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46" name="Freeform 28"/>
            <p:cNvSpPr>
              <a:spLocks/>
            </p:cNvSpPr>
            <p:nvPr/>
          </p:nvSpPr>
          <p:spPr bwMode="auto">
            <a:xfrm>
              <a:off x="3883" y="2031"/>
              <a:ext cx="130" cy="122"/>
            </a:xfrm>
            <a:custGeom>
              <a:avLst/>
              <a:gdLst>
                <a:gd name="T0" fmla="*/ 22 w 54"/>
                <a:gd name="T1" fmla="*/ 2 h 50"/>
                <a:gd name="T2" fmla="*/ 4 w 54"/>
                <a:gd name="T3" fmla="*/ 2 h 50"/>
                <a:gd name="T4" fmla="*/ 3 w 54"/>
                <a:gd name="T5" fmla="*/ 2 h 50"/>
                <a:gd name="T6" fmla="*/ 3 w 54"/>
                <a:gd name="T7" fmla="*/ 2 h 50"/>
                <a:gd name="T8" fmla="*/ 0 w 54"/>
                <a:gd name="T9" fmla="*/ 7 h 50"/>
                <a:gd name="T10" fmla="*/ 5 w 54"/>
                <a:gd name="T11" fmla="*/ 12 h 50"/>
                <a:gd name="T12" fmla="*/ 9 w 54"/>
                <a:gd name="T13" fmla="*/ 11 h 50"/>
                <a:gd name="T14" fmla="*/ 35 w 54"/>
                <a:gd name="T15" fmla="*/ 24 h 50"/>
                <a:gd name="T16" fmla="*/ 36 w 54"/>
                <a:gd name="T17" fmla="*/ 41 h 50"/>
                <a:gd name="T18" fmla="*/ 35 w 54"/>
                <a:gd name="T19" fmla="*/ 46 h 50"/>
                <a:gd name="T20" fmla="*/ 40 w 54"/>
                <a:gd name="T21" fmla="*/ 50 h 50"/>
                <a:gd name="T22" fmla="*/ 45 w 54"/>
                <a:gd name="T23" fmla="*/ 46 h 50"/>
                <a:gd name="T24" fmla="*/ 45 w 54"/>
                <a:gd name="T25" fmla="*/ 46 h 50"/>
                <a:gd name="T26" fmla="*/ 22 w 54"/>
                <a:gd name="T27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50">
                  <a:moveTo>
                    <a:pt x="22" y="2"/>
                  </a:moveTo>
                  <a:cubicBezTo>
                    <a:pt x="14" y="0"/>
                    <a:pt x="6" y="1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5" y="12"/>
                    <a:pt x="7" y="12"/>
                    <a:pt x="9" y="11"/>
                  </a:cubicBezTo>
                  <a:cubicBezTo>
                    <a:pt x="11" y="10"/>
                    <a:pt x="27" y="11"/>
                    <a:pt x="35" y="24"/>
                  </a:cubicBezTo>
                  <a:cubicBezTo>
                    <a:pt x="39" y="33"/>
                    <a:pt x="37" y="40"/>
                    <a:pt x="36" y="41"/>
                  </a:cubicBezTo>
                  <a:cubicBezTo>
                    <a:pt x="36" y="41"/>
                    <a:pt x="35" y="43"/>
                    <a:pt x="35" y="46"/>
                  </a:cubicBezTo>
                  <a:cubicBezTo>
                    <a:pt x="35" y="49"/>
                    <a:pt x="38" y="50"/>
                    <a:pt x="40" y="50"/>
                  </a:cubicBezTo>
                  <a:cubicBezTo>
                    <a:pt x="43" y="50"/>
                    <a:pt x="45" y="50"/>
                    <a:pt x="45" y="46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54" y="18"/>
                    <a:pt x="35" y="5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47" name="文本框 53"/>
          <p:cNvSpPr txBox="1"/>
          <p:nvPr/>
        </p:nvSpPr>
        <p:spPr>
          <a:xfrm>
            <a:off x="2180203" y="2949439"/>
            <a:ext cx="1212286" cy="276999"/>
          </a:xfrm>
          <a:prstGeom prst="rect">
            <a:avLst/>
          </a:prstGeom>
          <a:noFill/>
          <a:scene3d>
            <a:camera prst="perspectiveLeft" fov="2700000">
              <a:rot lat="0" lon="1200000" rev="0"/>
            </a:camera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界面</a:t>
            </a:r>
            <a:r>
              <a:rPr lang="en-US" altLang="zh-CN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/</a:t>
            </a:r>
            <a:r>
              <a: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可用性</a:t>
            </a:r>
          </a:p>
        </p:txBody>
      </p:sp>
      <p:sp>
        <p:nvSpPr>
          <p:cNvPr id="48" name="文本框 55"/>
          <p:cNvSpPr txBox="1"/>
          <p:nvPr/>
        </p:nvSpPr>
        <p:spPr>
          <a:xfrm>
            <a:off x="3372966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兼容性</a:t>
            </a:r>
          </a:p>
        </p:txBody>
      </p:sp>
      <p:sp>
        <p:nvSpPr>
          <p:cNvPr id="49" name="文本框 57"/>
          <p:cNvSpPr txBox="1"/>
          <p:nvPr/>
        </p:nvSpPr>
        <p:spPr>
          <a:xfrm>
            <a:off x="4606872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接口</a:t>
            </a:r>
          </a:p>
        </p:txBody>
      </p:sp>
      <p:sp>
        <p:nvSpPr>
          <p:cNvPr id="50" name="文本框 59"/>
          <p:cNvSpPr txBox="1"/>
          <p:nvPr/>
        </p:nvSpPr>
        <p:spPr>
          <a:xfrm>
            <a:off x="5818014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0AF9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安全</a:t>
            </a:r>
          </a:p>
        </p:txBody>
      </p:sp>
      <p:sp>
        <p:nvSpPr>
          <p:cNvPr id="51" name="文本框 66"/>
          <p:cNvSpPr txBox="1"/>
          <p:nvPr/>
        </p:nvSpPr>
        <p:spPr>
          <a:xfrm>
            <a:off x="6991512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663A77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性能</a:t>
            </a:r>
          </a:p>
        </p:txBody>
      </p:sp>
      <p:sp>
        <p:nvSpPr>
          <p:cNvPr id="52" name="文本框 113"/>
          <p:cNvSpPr txBox="1"/>
          <p:nvPr/>
        </p:nvSpPr>
        <p:spPr>
          <a:xfrm>
            <a:off x="2233969" y="3181645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是否跟产品原型</a:t>
            </a:r>
            <a:r>
              <a:rPr lang="en-US" altLang="zh-CN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/UI</a:t>
            </a:r>
            <a:r>
              <a:rPr lang="zh-CN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效果图一致，</a:t>
            </a:r>
            <a:endParaRPr lang="en-US" altLang="zh-CN" sz="7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用户友好性</a:t>
            </a:r>
          </a:p>
        </p:txBody>
      </p:sp>
      <p:sp>
        <p:nvSpPr>
          <p:cNvPr id="53" name="文本框 113"/>
          <p:cNvSpPr txBox="1"/>
          <p:nvPr/>
        </p:nvSpPr>
        <p:spPr>
          <a:xfrm>
            <a:off x="3437726" y="3185031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主流浏览器和决定了页面展示效果的浏览器内核</a:t>
            </a:r>
          </a:p>
        </p:txBody>
      </p:sp>
      <p:sp>
        <p:nvSpPr>
          <p:cNvPr id="54" name="文本框 113"/>
          <p:cNvSpPr txBox="1"/>
          <p:nvPr/>
        </p:nvSpPr>
        <p:spPr>
          <a:xfrm>
            <a:off x="4678606" y="3185031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接口测试框架验证后端代码的功能实现</a:t>
            </a:r>
          </a:p>
        </p:txBody>
      </p:sp>
      <p:sp>
        <p:nvSpPr>
          <p:cNvPr id="55" name="文本框 113"/>
          <p:cNvSpPr txBox="1"/>
          <p:nvPr/>
        </p:nvSpPr>
        <p:spPr>
          <a:xfrm>
            <a:off x="5952232" y="3197939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注入，</a:t>
            </a:r>
            <a:r>
              <a:rPr lang="en-US" altLang="zh-CN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攻击，漏洞扫描工具</a:t>
            </a:r>
          </a:p>
        </p:txBody>
      </p:sp>
      <p:sp>
        <p:nvSpPr>
          <p:cNvPr id="56" name="文本框 113"/>
          <p:cNvSpPr txBox="1"/>
          <p:nvPr/>
        </p:nvSpPr>
        <p:spPr>
          <a:xfrm>
            <a:off x="7067220" y="3185031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正常、异常、峰值负载条件对系统各项指标测试</a:t>
            </a:r>
          </a:p>
        </p:txBody>
      </p:sp>
      <p:sp>
        <p:nvSpPr>
          <p:cNvPr id="58" name="圆角矩形 1">
            <a:extLst>
              <a:ext uri="{FF2B5EF4-FFF2-40B4-BE49-F238E27FC236}">
                <a16:creationId xmlns:a16="http://schemas.microsoft.com/office/drawing/2014/main" id="{CEA16CEC-877B-4390-942C-EF7C43F1FFE3}"/>
              </a:ext>
            </a:extLst>
          </p:cNvPr>
          <p:cNvSpPr/>
          <p:nvPr/>
        </p:nvSpPr>
        <p:spPr>
          <a:xfrm>
            <a:off x="2774457" y="34881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其它测试要点</a:t>
            </a:r>
          </a:p>
        </p:txBody>
      </p:sp>
    </p:spTree>
    <p:extLst>
      <p:ext uri="{BB962C8B-B14F-4D97-AF65-F5344CB8AC3E}">
        <p14:creationId xmlns:p14="http://schemas.microsoft.com/office/powerpoint/2010/main" val="4027521882"/>
      </p:ext>
    </p:extLst>
  </p:cSld>
  <p:clrMapOvr>
    <a:masterClrMapping/>
  </p:clrMapOvr>
  <p:transition spd="slow" advTm="0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10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29" grpId="0"/>
          <p:bldP spid="30" grpId="0" animBg="1"/>
          <p:bldP spid="38" grpId="0" animBg="1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  <p:bldP spid="55" grpId="0"/>
          <p:bldP spid="56" grpId="0"/>
          <p:bldP spid="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10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29" grpId="0"/>
          <p:bldP spid="30" grpId="0" animBg="1"/>
          <p:bldP spid="38" grpId="0" animBg="1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  <p:bldP spid="55" grpId="0"/>
          <p:bldP spid="56" grpId="0"/>
          <p:bldP spid="58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微粒体年度总结计划PPT模版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2721</TotalTime>
  <Words>1411</Words>
  <Application>Microsoft Office PowerPoint</Application>
  <PresentationFormat>全屏显示(16:9)</PresentationFormat>
  <Paragraphs>227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Hiragino Sans GB W6</vt:lpstr>
      <vt:lpstr>LiHei Pro</vt:lpstr>
      <vt:lpstr>方正正大黑简体</vt:lpstr>
      <vt:lpstr>仿宋</vt:lpstr>
      <vt:lpstr>时尚中黑简体</vt:lpstr>
      <vt:lpstr>宋体</vt:lpstr>
      <vt:lpstr>微软雅黑</vt:lpstr>
      <vt:lpstr>造字工房悦黑体验版细体</vt:lpstr>
      <vt:lpstr>Arial</vt:lpstr>
      <vt:lpstr>Calibri</vt:lpstr>
      <vt:lpstr>Calibri Light</vt:lpstr>
      <vt:lpstr>Impact</vt:lpstr>
      <vt:lpstr>Rockwell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Fy Wizard</cp:lastModifiedBy>
  <cp:revision>110</cp:revision>
  <dcterms:created xsi:type="dcterms:W3CDTF">2016-05-26T11:22:18Z</dcterms:created>
  <dcterms:modified xsi:type="dcterms:W3CDTF">2019-01-01T04:47:54Z</dcterms:modified>
</cp:coreProperties>
</file>