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3" r:id="rId6"/>
    <p:sldId id="262" r:id="rId7"/>
    <p:sldId id="281" r:id="rId8"/>
    <p:sldId id="280" r:id="rId9"/>
    <p:sldId id="282" r:id="rId10"/>
    <p:sldId id="283" r:id="rId11"/>
    <p:sldId id="284" r:id="rId12"/>
    <p:sldId id="285" r:id="rId13"/>
    <p:sldId id="287" r:id="rId14"/>
    <p:sldId id="290" r:id="rId15"/>
    <p:sldId id="291" r:id="rId16"/>
    <p:sldId id="288" r:id="rId17"/>
    <p:sldId id="264" r:id="rId18"/>
    <p:sldId id="259" r:id="rId19"/>
    <p:sldId id="292" r:id="rId20"/>
    <p:sldId id="27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5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059607" y="415056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611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1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9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10FE-A812-4A73-8A71-2931BBEC616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C175-4CCA-40A9-854C-0938BB445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8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JavaMail+ReportNG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Python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ython&#39292;&#22270;&#25253;&#21578;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Python&#26080;&#39292;&#22270;&#25253;&#21578;.html" TargetMode="External"/><Relationship Id="rId4" Type="http://schemas.openxmlformats.org/officeDocument/2006/relationships/hyperlink" Target="Python&#21407;&#22987;&#25253;&#21578;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29992;&#20363;&#25191;&#34892;&#27425;&#25968;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ava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19981;&#21516;&#32456;&#31471;&#19979;&#30340;&#21516;&#26102;&#30331;&#38470;.mp4" TargetMode="External"/><Relationship Id="rId2" Type="http://schemas.openxmlformats.org/officeDocument/2006/relationships/hyperlink" Target="&#20998;&#21035;&#20351;&#29992;&#19977;&#31181;&#27983;&#35272;&#22120;&#27979;&#35797;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ysql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3"/>
          <p:cNvGrpSpPr/>
          <p:nvPr/>
        </p:nvGrpSpPr>
        <p:grpSpPr>
          <a:xfrm>
            <a:off x="2857501" y="532210"/>
            <a:ext cx="3255169" cy="3181350"/>
            <a:chOff x="0" y="0"/>
            <a:chExt cx="3665546" cy="3581917"/>
          </a:xfrm>
        </p:grpSpPr>
        <p:sp>
          <p:nvSpPr>
            <p:cNvPr id="5" name="弧形 45"/>
            <p:cNvSpPr/>
            <p:nvPr/>
          </p:nvSpPr>
          <p:spPr>
            <a:xfrm rot="-1514469">
              <a:off x="0" y="0"/>
              <a:ext cx="3665546" cy="3581917"/>
            </a:xfrm>
            <a:custGeom>
              <a:avLst/>
              <a:gdLst/>
              <a:ahLst/>
              <a:cxnLst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  <a:cxn ang="0">
                  <a:pos x="1832773" y="1790959"/>
                </a:cxn>
                <a:cxn ang="0">
                  <a:pos x="832361" y="290340"/>
                </a:cxn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</a:cxnLst>
              <a:rect l="0" t="0" r="0" b="0"/>
              <a:pathLst>
                <a:path w="3665546" h="3581917" stroke="0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  <a:lnTo>
                    <a:pt x="1832773" y="1790959"/>
                  </a:lnTo>
                  <a:lnTo>
                    <a:pt x="832361" y="290340"/>
                  </a:lnTo>
                  <a:close/>
                </a:path>
                <a:path w="3665546" h="3581917" fill="none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</a:path>
              </a:pathLst>
            </a:custGeom>
            <a:noFill/>
            <a:ln w="28575" cap="flat" cmpd="sng">
              <a:solidFill>
                <a:schemeClr val="bg1">
                  <a:alpha val="6509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" name="任意多边形 47"/>
            <p:cNvSpPr/>
            <p:nvPr/>
          </p:nvSpPr>
          <p:spPr>
            <a:xfrm rot="-516691">
              <a:off x="328764" y="114530"/>
              <a:ext cx="2082121" cy="582557"/>
            </a:xfrm>
            <a:custGeom>
              <a:avLst/>
              <a:gdLst/>
              <a:ahLst/>
              <a:cxnLst>
                <a:cxn ang="0">
                  <a:pos x="326520" y="964730"/>
                </a:cxn>
                <a:cxn ang="0">
                  <a:pos x="0" y="899424"/>
                </a:cxn>
                <a:cxn ang="0">
                  <a:pos x="3448046" y="265976"/>
                </a:cxn>
                <a:cxn ang="0">
                  <a:pos x="2987651" y="402769"/>
                </a:cxn>
                <a:cxn ang="0">
                  <a:pos x="326520" y="964730"/>
                </a:cxn>
              </a:cxnLst>
              <a:rect l="0" t="0" r="0" b="0"/>
              <a:pathLst>
                <a:path w="1257300" h="351780">
                  <a:moveTo>
                    <a:pt x="119063" y="351780"/>
                  </a:moveTo>
                  <a:lnTo>
                    <a:pt x="0" y="327967"/>
                  </a:lnTo>
                  <a:cubicBezTo>
                    <a:pt x="545307" y="-115739"/>
                    <a:pt x="887087" y="-17680"/>
                    <a:pt x="1257300" y="96986"/>
                  </a:cubicBezTo>
                  <a:lnTo>
                    <a:pt x="1089421" y="146866"/>
                  </a:lnTo>
                  <a:cubicBezTo>
                    <a:pt x="669815" y="-40707"/>
                    <a:pt x="264319" y="217636"/>
                    <a:pt x="119063" y="351780"/>
                  </a:cubicBezTo>
                  <a:close/>
                </a:path>
              </a:pathLst>
            </a:custGeom>
            <a:solidFill>
              <a:schemeClr val="bg1">
                <a:alpha val="54901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7" name="组合 52"/>
          <p:cNvGrpSpPr/>
          <p:nvPr/>
        </p:nvGrpSpPr>
        <p:grpSpPr>
          <a:xfrm rot="204020">
            <a:off x="2889647" y="1157288"/>
            <a:ext cx="3237309" cy="3162300"/>
            <a:chOff x="0" y="0"/>
            <a:chExt cx="3665546" cy="3581917"/>
          </a:xfrm>
        </p:grpSpPr>
        <p:sp>
          <p:nvSpPr>
            <p:cNvPr id="8" name="弧形 48"/>
            <p:cNvSpPr/>
            <p:nvPr/>
          </p:nvSpPr>
          <p:spPr>
            <a:xfrm rot="9311256">
              <a:off x="0" y="0"/>
              <a:ext cx="3665546" cy="3581917"/>
            </a:xfrm>
            <a:custGeom>
              <a:avLst/>
              <a:gdLst/>
              <a:ahLst/>
              <a:cxnLst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  <a:cxn ang="0">
                  <a:pos x="1832773" y="1790959"/>
                </a:cxn>
                <a:cxn ang="0">
                  <a:pos x="832361" y="290340"/>
                </a:cxn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</a:cxnLst>
              <a:rect l="0" t="0" r="0" b="0"/>
              <a:pathLst>
                <a:path w="3665546" h="3581917" stroke="0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  <a:lnTo>
                    <a:pt x="1832773" y="1790959"/>
                  </a:lnTo>
                  <a:lnTo>
                    <a:pt x="832361" y="290340"/>
                  </a:lnTo>
                  <a:close/>
                </a:path>
                <a:path w="3665546" h="3581917" fill="none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</a:path>
              </a:pathLst>
            </a:custGeom>
            <a:noFill/>
            <a:ln w="28575" cap="flat" cmpd="sng">
              <a:solidFill>
                <a:schemeClr val="bg1">
                  <a:alpha val="6509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9" name="任意多边形 49"/>
            <p:cNvSpPr/>
            <p:nvPr/>
          </p:nvSpPr>
          <p:spPr>
            <a:xfrm>
              <a:off x="2016244" y="2115229"/>
              <a:ext cx="1627269" cy="1430128"/>
            </a:xfrm>
            <a:custGeom>
              <a:avLst/>
              <a:gdLst/>
              <a:ahLst/>
              <a:cxnLst>
                <a:cxn ang="0">
                  <a:pos x="73624" y="2114473"/>
                </a:cxn>
                <a:cxn ang="0">
                  <a:pos x="0" y="2359627"/>
                </a:cxn>
                <a:cxn ang="0">
                  <a:pos x="2362655" y="0"/>
                </a:cxn>
                <a:cxn ang="0">
                  <a:pos x="2148477" y="0"/>
                </a:cxn>
                <a:cxn ang="0">
                  <a:pos x="73624" y="2114473"/>
                </a:cxn>
              </a:cxnLst>
              <a:rect l="0" t="0" r="0" b="0"/>
              <a:pathLst>
                <a:path w="1120775" h="866775">
                  <a:moveTo>
                    <a:pt x="34925" y="776721"/>
                  </a:moveTo>
                  <a:lnTo>
                    <a:pt x="0" y="866775"/>
                  </a:lnTo>
                  <a:cubicBezTo>
                    <a:pt x="144140" y="844044"/>
                    <a:pt x="804697" y="761709"/>
                    <a:pt x="1120775" y="0"/>
                  </a:cubicBezTo>
                  <a:lnTo>
                    <a:pt x="1019175" y="0"/>
                  </a:lnTo>
                  <a:cubicBezTo>
                    <a:pt x="702778" y="711823"/>
                    <a:pt x="86783" y="765057"/>
                    <a:pt x="34925" y="776721"/>
                  </a:cubicBezTo>
                  <a:close/>
                </a:path>
              </a:pathLst>
            </a:custGeom>
            <a:solidFill>
              <a:schemeClr val="bg1">
                <a:alpha val="54901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pic>
        <p:nvPicPr>
          <p:cNvPr id="11" name="直接连接符 5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4044" y="3013473"/>
            <a:ext cx="5212556" cy="226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54"/>
          <p:cNvSpPr/>
          <p:nvPr/>
        </p:nvSpPr>
        <p:spPr>
          <a:xfrm>
            <a:off x="3896917" y="3171826"/>
            <a:ext cx="1266825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文本框 92"/>
          <p:cNvSpPr txBox="1"/>
          <p:nvPr/>
        </p:nvSpPr>
        <p:spPr>
          <a:xfrm>
            <a:off x="3854216" y="3212006"/>
            <a:ext cx="1425016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  <a:latin typeface="Lucida Calligraphy" panose="03010101010101010101" pitchFamily="66" charset="0"/>
                <a:ea typeface="微软雅黑" panose="020B0503020204020204" pitchFamily="34" charset="-122"/>
              </a:rPr>
              <a:t>Love testing</a:t>
            </a:r>
          </a:p>
        </p:txBody>
      </p:sp>
      <p:sp>
        <p:nvSpPr>
          <p:cNvPr id="14" name="矩形 56"/>
          <p:cNvSpPr/>
          <p:nvPr/>
        </p:nvSpPr>
        <p:spPr>
          <a:xfrm flipH="1">
            <a:off x="3821907" y="3171826"/>
            <a:ext cx="42863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5" name="矩形 57"/>
          <p:cNvSpPr/>
          <p:nvPr/>
        </p:nvSpPr>
        <p:spPr>
          <a:xfrm flipH="1">
            <a:off x="3758804" y="3171826"/>
            <a:ext cx="42863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6" name="矩形 58"/>
          <p:cNvSpPr/>
          <p:nvPr/>
        </p:nvSpPr>
        <p:spPr>
          <a:xfrm flipH="1">
            <a:off x="3694510" y="3171826"/>
            <a:ext cx="41672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" name="矩形 59"/>
          <p:cNvSpPr/>
          <p:nvPr/>
        </p:nvSpPr>
        <p:spPr>
          <a:xfrm flipH="1">
            <a:off x="3625453" y="3171826"/>
            <a:ext cx="41672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18" name="组合 64"/>
          <p:cNvGrpSpPr/>
          <p:nvPr/>
        </p:nvGrpSpPr>
        <p:grpSpPr>
          <a:xfrm flipH="1">
            <a:off x="5195889" y="3171826"/>
            <a:ext cx="240506" cy="404813"/>
            <a:chOff x="0" y="0"/>
            <a:chExt cx="319817" cy="539471"/>
          </a:xfrm>
          <a:solidFill>
            <a:schemeClr val="bg1">
              <a:alpha val="50000"/>
            </a:schemeClr>
          </a:solidFill>
        </p:grpSpPr>
        <p:sp>
          <p:nvSpPr>
            <p:cNvPr id="19" name="矩形 60"/>
            <p:cNvSpPr/>
            <p:nvPr/>
          </p:nvSpPr>
          <p:spPr>
            <a:xfrm flipH="1">
              <a:off x="263144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61"/>
            <p:cNvSpPr/>
            <p:nvPr/>
          </p:nvSpPr>
          <p:spPr>
            <a:xfrm flipH="1">
              <a:off x="178373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62"/>
            <p:cNvSpPr/>
            <p:nvPr/>
          </p:nvSpPr>
          <p:spPr>
            <a:xfrm flipH="1">
              <a:off x="92387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2" name="矩形 63"/>
            <p:cNvSpPr/>
            <p:nvPr/>
          </p:nvSpPr>
          <p:spPr>
            <a:xfrm flipH="1">
              <a:off x="0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文本框 92"/>
          <p:cNvSpPr txBox="1"/>
          <p:nvPr/>
        </p:nvSpPr>
        <p:spPr>
          <a:xfrm>
            <a:off x="2745561" y="2350351"/>
            <a:ext cx="3846909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负责项目：然之</a:t>
            </a:r>
            <a:endParaRPr lang="zh-CN" altLang="zh-CN" sz="3200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89669" y="1519354"/>
            <a:ext cx="612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方正正大黑简体" panose="02000000000000000000" pitchFamily="2" charset="-122"/>
              </a:rPr>
              <a:t>King--BAT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  <a:ea typeface="方正正大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6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50" y="57150"/>
            <a:ext cx="2855251" cy="521945"/>
            <a:chOff x="785533" y="1783049"/>
            <a:chExt cx="16774347" cy="306638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4"/>
              <a:ext cx="15003960" cy="1898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ReportNG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7303" y="1783049"/>
              <a:ext cx="1298619" cy="1943393"/>
            </a:xfrm>
            <a:custGeom>
              <a:avLst/>
              <a:gdLst/>
              <a:ahLst/>
              <a:cxnLst/>
              <a:rect l="l" t="t" r="r" b="b"/>
              <a:pathLst>
                <a:path w="1298619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158297" y="0"/>
                  </a:moveTo>
                  <a:lnTo>
                    <a:pt x="1298619" y="0"/>
                  </a:lnTo>
                  <a:lnTo>
                    <a:pt x="1298619" y="1350701"/>
                  </a:lnTo>
                  <a:lnTo>
                    <a:pt x="1124769" y="1489006"/>
                  </a:lnTo>
                  <a:lnTo>
                    <a:pt x="1124769" y="596057"/>
                  </a:lnTo>
                  <a:lnTo>
                    <a:pt x="1049020" y="596057"/>
                  </a:lnTo>
                  <a:lnTo>
                    <a:pt x="1049020" y="58984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6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52543"/>
                  </a:lnTo>
                  <a:lnTo>
                    <a:pt x="55360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6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1E0C32-B8E1-4BEC-BD46-124C53B3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2" y="797676"/>
            <a:ext cx="8681776" cy="35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50" y="57150"/>
            <a:ext cx="2719317" cy="521945"/>
            <a:chOff x="785533" y="1783049"/>
            <a:chExt cx="15975746" cy="306638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4"/>
              <a:ext cx="14205359" cy="1898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JavaMail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7303" y="1783049"/>
              <a:ext cx="1298619" cy="1943393"/>
            </a:xfrm>
            <a:custGeom>
              <a:avLst/>
              <a:gdLst/>
              <a:ahLst/>
              <a:cxnLst/>
              <a:rect l="l" t="t" r="r" b="b"/>
              <a:pathLst>
                <a:path w="1298619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158297" y="0"/>
                  </a:moveTo>
                  <a:lnTo>
                    <a:pt x="1298619" y="0"/>
                  </a:lnTo>
                  <a:lnTo>
                    <a:pt x="1298619" y="1350701"/>
                  </a:lnTo>
                  <a:lnTo>
                    <a:pt x="1124769" y="1489006"/>
                  </a:lnTo>
                  <a:lnTo>
                    <a:pt x="1124769" y="596057"/>
                  </a:lnTo>
                  <a:lnTo>
                    <a:pt x="1049020" y="596057"/>
                  </a:lnTo>
                  <a:lnTo>
                    <a:pt x="1049020" y="58984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6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52543"/>
                  </a:lnTo>
                  <a:lnTo>
                    <a:pt x="55360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6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DE540C7-9009-4FA8-8687-F2F1FCEFA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857250"/>
            <a:ext cx="8391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75"/>
          <p:cNvSpPr/>
          <p:nvPr/>
        </p:nvSpPr>
        <p:spPr>
          <a:xfrm rot="429592">
            <a:off x="1920875" y="2005013"/>
            <a:ext cx="3687763" cy="482600"/>
          </a:xfrm>
          <a:custGeom>
            <a:avLst/>
            <a:gdLst>
              <a:gd name="txL" fmla="*/ 0 w 1710294"/>
              <a:gd name="txT" fmla="*/ 0 h 547438"/>
              <a:gd name="txR" fmla="*/ 1710294 w 1710294"/>
              <a:gd name="txB" fmla="*/ 547438 h 547438"/>
            </a:gdLst>
            <a:ahLst/>
            <a:cxnLst>
              <a:cxn ang="0">
                <a:pos x="0" y="269987"/>
              </a:cxn>
              <a:cxn ang="0">
                <a:pos x="8765462" y="321292"/>
              </a:cxn>
              <a:cxn ang="0">
                <a:pos x="15531214" y="35027"/>
              </a:cxn>
              <a:cxn ang="0">
                <a:pos x="26125662" y="138073"/>
              </a:cxn>
              <a:cxn ang="0">
                <a:pos x="25988402" y="15349"/>
              </a:cxn>
              <a:cxn ang="0">
                <a:pos x="32851384" y="80546"/>
              </a:cxn>
              <a:cxn ang="0">
                <a:pos x="34635763" y="38359"/>
              </a:cxn>
              <a:cxn ang="0">
                <a:pos x="36969170" y="42194"/>
              </a:cxn>
            </a:cxnLst>
            <a:rect l="txL" t="txT" r="txR" b="txB"/>
            <a:pathLst>
              <a:path w="1710294" h="547438">
                <a:moveTo>
                  <a:pt x="0" y="447025"/>
                </a:moveTo>
                <a:cubicBezTo>
                  <a:pt x="168275" y="508408"/>
                  <a:pt x="342657" y="579337"/>
                  <a:pt x="405514" y="531975"/>
                </a:cubicBezTo>
                <a:cubicBezTo>
                  <a:pt x="475558" y="493104"/>
                  <a:pt x="615325" y="99912"/>
                  <a:pt x="718516" y="57995"/>
                </a:cubicBezTo>
                <a:cubicBezTo>
                  <a:pt x="794716" y="13545"/>
                  <a:pt x="922894" y="139713"/>
                  <a:pt x="1208644" y="228613"/>
                </a:cubicBezTo>
                <a:cubicBezTo>
                  <a:pt x="1320827" y="240255"/>
                  <a:pt x="1187742" y="74096"/>
                  <a:pt x="1202294" y="25413"/>
                </a:cubicBezTo>
                <a:cubicBezTo>
                  <a:pt x="1214464" y="-57666"/>
                  <a:pt x="1413961" y="85473"/>
                  <a:pt x="1519794" y="133363"/>
                </a:cubicBezTo>
                <a:cubicBezTo>
                  <a:pt x="1593348" y="153736"/>
                  <a:pt x="1574827" y="86796"/>
                  <a:pt x="1602344" y="63513"/>
                </a:cubicBezTo>
                <a:cubicBezTo>
                  <a:pt x="1643090" y="44199"/>
                  <a:pt x="1674311" y="67746"/>
                  <a:pt x="1710294" y="69863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80"/>
          <p:cNvGrpSpPr/>
          <p:nvPr/>
        </p:nvGrpSpPr>
        <p:grpSpPr>
          <a:xfrm>
            <a:off x="5614988" y="965200"/>
            <a:ext cx="766762" cy="1349375"/>
            <a:chOff x="0" y="0"/>
            <a:chExt cx="1090612" cy="1921760"/>
          </a:xfrm>
        </p:grpSpPr>
        <p:sp>
          <p:nvSpPr>
            <p:cNvPr id="6" name="任意多边形 81"/>
            <p:cNvSpPr/>
            <p:nvPr/>
          </p:nvSpPr>
          <p:spPr>
            <a:xfrm>
              <a:off x="0" y="0"/>
              <a:ext cx="1090612" cy="1921757"/>
            </a:xfrm>
            <a:custGeom>
              <a:avLst/>
              <a:gdLst>
                <a:gd name="txL" fmla="*/ 0 w 1090612"/>
                <a:gd name="txT" fmla="*/ 0 h 1921757"/>
                <a:gd name="txR" fmla="*/ 1090612 w 1090612"/>
                <a:gd name="txB" fmla="*/ 1921757 h 1921757"/>
              </a:gdLst>
              <a:ahLst/>
              <a:cxnLst>
                <a:cxn ang="0">
                  <a:pos x="0" y="1921757"/>
                </a:cxn>
                <a:cxn ang="0">
                  <a:pos x="42069" y="1142294"/>
                </a:cxn>
                <a:cxn ang="0">
                  <a:pos x="949325" y="10407"/>
                </a:cxn>
                <a:cxn ang="0">
                  <a:pos x="1090612" y="64382"/>
                </a:cxn>
                <a:cxn ang="0">
                  <a:pos x="715169" y="1424075"/>
                </a:cxn>
                <a:cxn ang="0">
                  <a:pos x="0" y="1921757"/>
                </a:cxn>
              </a:cxnLst>
              <a:rect l="txL" t="txT" r="txR" b="txB"/>
              <a:pathLst>
                <a:path w="1090612" h="1921757">
                  <a:moveTo>
                    <a:pt x="0" y="1921757"/>
                  </a:moveTo>
                  <a:lnTo>
                    <a:pt x="42069" y="1142294"/>
                  </a:lnTo>
                  <a:lnTo>
                    <a:pt x="949325" y="10407"/>
                  </a:lnTo>
                  <a:cubicBezTo>
                    <a:pt x="987689" y="-14464"/>
                    <a:pt x="1087966" y="5909"/>
                    <a:pt x="1090612" y="64382"/>
                  </a:cubicBezTo>
                  <a:lnTo>
                    <a:pt x="715169" y="1424075"/>
                  </a:lnTo>
                  <a:lnTo>
                    <a:pt x="0" y="1921757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82"/>
            <p:cNvSpPr/>
            <p:nvPr/>
          </p:nvSpPr>
          <p:spPr>
            <a:xfrm>
              <a:off x="1" y="32"/>
              <a:ext cx="1005285" cy="1921728"/>
            </a:xfrm>
            <a:custGeom>
              <a:avLst/>
              <a:gdLst>
                <a:gd name="txL" fmla="*/ 0 w 1005285"/>
                <a:gd name="txT" fmla="*/ 0 h 1921727"/>
                <a:gd name="txR" fmla="*/ 1005285 w 1005285"/>
                <a:gd name="txB" fmla="*/ 1921727 h 1921727"/>
              </a:gdLst>
              <a:ahLst/>
              <a:cxnLst>
                <a:cxn ang="0">
                  <a:pos x="987214" y="96"/>
                </a:cxn>
                <a:cxn ang="0">
                  <a:pos x="1005285" y="2451"/>
                </a:cxn>
                <a:cxn ang="0">
                  <a:pos x="329972" y="1141519"/>
                </a:cxn>
                <a:cxn ang="0">
                  <a:pos x="4355" y="1918700"/>
                </a:cxn>
                <a:cxn ang="0">
                  <a:pos x="0" y="1921730"/>
                </a:cxn>
                <a:cxn ang="0">
                  <a:pos x="42069" y="1142267"/>
                </a:cxn>
                <a:cxn ang="0">
                  <a:pos x="949325" y="10377"/>
                </a:cxn>
                <a:cxn ang="0">
                  <a:pos x="987214" y="96"/>
                </a:cxn>
              </a:cxnLst>
              <a:rect l="txL" t="txT" r="txR" b="txB"/>
              <a:pathLst>
                <a:path w="1005285" h="1921727">
                  <a:moveTo>
                    <a:pt x="987214" y="96"/>
                  </a:moveTo>
                  <a:cubicBezTo>
                    <a:pt x="993131" y="-173"/>
                    <a:pt x="999267" y="-10"/>
                    <a:pt x="1005285" y="2451"/>
                  </a:cubicBezTo>
                  <a:lnTo>
                    <a:pt x="329972" y="1141516"/>
                  </a:lnTo>
                  <a:lnTo>
                    <a:pt x="4355" y="1918697"/>
                  </a:lnTo>
                  <a:lnTo>
                    <a:pt x="0" y="1921727"/>
                  </a:lnTo>
                  <a:lnTo>
                    <a:pt x="42069" y="1142264"/>
                  </a:lnTo>
                  <a:lnTo>
                    <a:pt x="949325" y="10377"/>
                  </a:lnTo>
                  <a:cubicBezTo>
                    <a:pt x="958916" y="4159"/>
                    <a:pt x="972377" y="769"/>
                    <a:pt x="987214" y="96"/>
                  </a:cubicBezTo>
                  <a:close/>
                </a:path>
              </a:pathLst>
            </a:custGeom>
            <a:solidFill>
              <a:srgbClr val="FFFFFF">
                <a:alpha val="4509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83"/>
            <p:cNvSpPr/>
            <p:nvPr/>
          </p:nvSpPr>
          <p:spPr>
            <a:xfrm>
              <a:off x="0" y="16517"/>
              <a:ext cx="1090612" cy="1905241"/>
            </a:xfrm>
            <a:custGeom>
              <a:avLst/>
              <a:gdLst>
                <a:gd name="txL" fmla="*/ 0 w 1090612"/>
                <a:gd name="txT" fmla="*/ 0 h 1905241"/>
                <a:gd name="txR" fmla="*/ 1090612 w 1090612"/>
                <a:gd name="txB" fmla="*/ 1905241 h 1905241"/>
              </a:gdLst>
              <a:ahLst/>
              <a:cxnLst>
                <a:cxn ang="0">
                  <a:pos x="1052277" y="0"/>
                </a:cxn>
                <a:cxn ang="0">
                  <a:pos x="1090612" y="47866"/>
                </a:cxn>
                <a:cxn ang="0">
                  <a:pos x="715169" y="1407559"/>
                </a:cxn>
                <a:cxn ang="0">
                  <a:pos x="0" y="1905241"/>
                </a:cxn>
                <a:cxn ang="0">
                  <a:pos x="206" y="1901420"/>
                </a:cxn>
                <a:cxn ang="0">
                  <a:pos x="569684" y="1285368"/>
                </a:cxn>
                <a:cxn ang="0">
                  <a:pos x="1052277" y="0"/>
                </a:cxn>
              </a:cxnLst>
              <a:rect l="txL" t="txT" r="txR" b="txB"/>
              <a:pathLst>
                <a:path w="1090612" h="1905241">
                  <a:moveTo>
                    <a:pt x="1052277" y="0"/>
                  </a:moveTo>
                  <a:cubicBezTo>
                    <a:pt x="1074197" y="8591"/>
                    <a:pt x="1089597" y="25422"/>
                    <a:pt x="1090612" y="47866"/>
                  </a:cubicBezTo>
                  <a:lnTo>
                    <a:pt x="715169" y="1407559"/>
                  </a:lnTo>
                  <a:lnTo>
                    <a:pt x="0" y="1905241"/>
                  </a:lnTo>
                  <a:lnTo>
                    <a:pt x="206" y="1901420"/>
                  </a:lnTo>
                  <a:lnTo>
                    <a:pt x="569684" y="1285368"/>
                  </a:lnTo>
                  <a:lnTo>
                    <a:pt x="1052277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84"/>
            <p:cNvSpPr/>
            <p:nvPr/>
          </p:nvSpPr>
          <p:spPr>
            <a:xfrm>
              <a:off x="22551" y="1110518"/>
              <a:ext cx="692373" cy="512951"/>
            </a:xfrm>
            <a:custGeom>
              <a:avLst/>
              <a:gdLst>
                <a:gd name="txL" fmla="*/ 0 w 692373"/>
                <a:gd name="txT" fmla="*/ 0 h 512951"/>
                <a:gd name="txR" fmla="*/ 692373 w 692373"/>
                <a:gd name="txB" fmla="*/ 512951 h 512951"/>
              </a:gdLst>
              <a:ahLst/>
              <a:cxnLst>
                <a:cxn ang="0">
                  <a:pos x="169707" y="181"/>
                </a:cxn>
                <a:cxn ang="0">
                  <a:pos x="284731" y="47116"/>
                </a:cxn>
                <a:cxn ang="0">
                  <a:pos x="531587" y="206660"/>
                </a:cxn>
                <a:cxn ang="0">
                  <a:pos x="692373" y="313730"/>
                </a:cxn>
                <a:cxn ang="0">
                  <a:pos x="406093" y="512951"/>
                </a:cxn>
                <a:cxn ang="0">
                  <a:pos x="0" y="393427"/>
                </a:cxn>
                <a:cxn ang="0">
                  <a:pos x="19519" y="31778"/>
                </a:cxn>
                <a:cxn ang="0">
                  <a:pos x="23471" y="26847"/>
                </a:cxn>
                <a:cxn ang="0">
                  <a:pos x="169707" y="181"/>
                </a:cxn>
              </a:cxnLst>
              <a:rect l="txL" t="txT" r="txR" b="txB"/>
              <a:pathLst>
                <a:path w="692373" h="512951">
                  <a:moveTo>
                    <a:pt x="169707" y="181"/>
                  </a:moveTo>
                  <a:cubicBezTo>
                    <a:pt x="230140" y="2571"/>
                    <a:pt x="259761" y="28099"/>
                    <a:pt x="284731" y="47116"/>
                  </a:cubicBezTo>
                  <a:cubicBezTo>
                    <a:pt x="524443" y="-8711"/>
                    <a:pt x="522988" y="153611"/>
                    <a:pt x="531587" y="206660"/>
                  </a:cubicBezTo>
                  <a:cubicBezTo>
                    <a:pt x="615244" y="232011"/>
                    <a:pt x="677041" y="250804"/>
                    <a:pt x="692373" y="313730"/>
                  </a:cubicBezTo>
                  <a:lnTo>
                    <a:pt x="406093" y="512951"/>
                  </a:lnTo>
                  <a:cubicBezTo>
                    <a:pt x="349144" y="409957"/>
                    <a:pt x="154170" y="347565"/>
                    <a:pt x="0" y="393427"/>
                  </a:cubicBezTo>
                  <a:lnTo>
                    <a:pt x="19519" y="31778"/>
                  </a:lnTo>
                  <a:lnTo>
                    <a:pt x="23471" y="26847"/>
                  </a:lnTo>
                  <a:cubicBezTo>
                    <a:pt x="86810" y="5539"/>
                    <a:pt x="133722" y="-1243"/>
                    <a:pt x="169707" y="181"/>
                  </a:cubicBezTo>
                  <a:close/>
                </a:path>
              </a:pathLst>
            </a:custGeom>
            <a:solidFill>
              <a:srgbClr val="A5A5A5">
                <a:alpha val="18039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85"/>
            <p:cNvSpPr/>
            <p:nvPr/>
          </p:nvSpPr>
          <p:spPr>
            <a:xfrm>
              <a:off x="1" y="1472886"/>
              <a:ext cx="428643" cy="448873"/>
            </a:xfrm>
            <a:custGeom>
              <a:avLst/>
              <a:gdLst>
                <a:gd name="txL" fmla="*/ 0 w 428643"/>
                <a:gd name="txT" fmla="*/ 0 h 448873"/>
                <a:gd name="txR" fmla="*/ 428643 w 428643"/>
                <a:gd name="txB" fmla="*/ 448873 h 448873"/>
              </a:gdLst>
              <a:ahLst/>
              <a:cxnLst>
                <a:cxn ang="0">
                  <a:pos x="22550" y="31059"/>
                </a:cxn>
                <a:cxn ang="0">
                  <a:pos x="428643" y="150583"/>
                </a:cxn>
                <a:cxn ang="0">
                  <a:pos x="0" y="448873"/>
                </a:cxn>
                <a:cxn ang="0">
                  <a:pos x="22550" y="31059"/>
                </a:cxn>
              </a:cxnLst>
              <a:rect l="txL" t="txT" r="txR" b="txB"/>
              <a:pathLst>
                <a:path w="428643" h="448873">
                  <a:moveTo>
                    <a:pt x="22550" y="31059"/>
                  </a:moveTo>
                  <a:cubicBezTo>
                    <a:pt x="129709" y="-42469"/>
                    <a:pt x="403826" y="21416"/>
                    <a:pt x="428643" y="150583"/>
                  </a:cubicBezTo>
                  <a:lnTo>
                    <a:pt x="0" y="448873"/>
                  </a:lnTo>
                  <a:lnTo>
                    <a:pt x="22550" y="31059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86"/>
            <p:cNvSpPr/>
            <p:nvPr/>
          </p:nvSpPr>
          <p:spPr>
            <a:xfrm>
              <a:off x="9872" y="1492367"/>
              <a:ext cx="166688" cy="411973"/>
            </a:xfrm>
            <a:custGeom>
              <a:avLst/>
              <a:gdLst>
                <a:gd name="txL" fmla="*/ 0 w 166688"/>
                <a:gd name="txT" fmla="*/ 0 h 411973"/>
                <a:gd name="txR" fmla="*/ 166688 w 166688"/>
                <a:gd name="txB" fmla="*/ 411973 h 411973"/>
              </a:gdLst>
              <a:ahLst/>
              <a:cxnLst>
                <a:cxn ang="0">
                  <a:pos x="23813" y="23828"/>
                </a:cxn>
                <a:cxn ang="0">
                  <a:pos x="166688" y="11923"/>
                </a:cxn>
                <a:cxn ang="0">
                  <a:pos x="0" y="411973"/>
                </a:cxn>
                <a:cxn ang="0">
                  <a:pos x="23813" y="23828"/>
                </a:cxn>
              </a:cxnLst>
              <a:rect l="txL" t="txT" r="txR" b="txB"/>
              <a:pathLst>
                <a:path w="166688" h="411973">
                  <a:moveTo>
                    <a:pt x="23813" y="23828"/>
                  </a:moveTo>
                  <a:cubicBezTo>
                    <a:pt x="64294" y="5573"/>
                    <a:pt x="111920" y="-12684"/>
                    <a:pt x="166688" y="11923"/>
                  </a:cubicBezTo>
                  <a:lnTo>
                    <a:pt x="0" y="411973"/>
                  </a:lnTo>
                  <a:lnTo>
                    <a:pt x="23813" y="238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87"/>
            <p:cNvSpPr/>
            <p:nvPr/>
          </p:nvSpPr>
          <p:spPr>
            <a:xfrm>
              <a:off x="852191" y="85899"/>
              <a:ext cx="215479" cy="101559"/>
            </a:xfrm>
            <a:custGeom>
              <a:avLst/>
              <a:gdLst>
                <a:gd name="txL" fmla="*/ 0 w 215479"/>
                <a:gd name="txT" fmla="*/ 0 h 101559"/>
                <a:gd name="txR" fmla="*/ 215479 w 215479"/>
                <a:gd name="txB" fmla="*/ 101559 h 101559"/>
              </a:gdLst>
              <a:ahLst/>
              <a:cxnLst>
                <a:cxn ang="0">
                  <a:pos x="84776" y="21"/>
                </a:cxn>
                <a:cxn ang="0">
                  <a:pos x="215479" y="55807"/>
                </a:cxn>
                <a:cxn ang="0">
                  <a:pos x="202845" y="101559"/>
                </a:cxn>
                <a:cxn ang="0">
                  <a:pos x="0" y="43707"/>
                </a:cxn>
                <a:cxn ang="0">
                  <a:pos x="30377" y="5809"/>
                </a:cxn>
                <a:cxn ang="0">
                  <a:pos x="84776" y="21"/>
                </a:cxn>
              </a:cxnLst>
              <a:rect l="txL" t="txT" r="txR" b="txB"/>
              <a:pathLst>
                <a:path w="215479" h="101559">
                  <a:moveTo>
                    <a:pt x="84776" y="21"/>
                  </a:moveTo>
                  <a:cubicBezTo>
                    <a:pt x="143488" y="821"/>
                    <a:pt x="187470" y="23533"/>
                    <a:pt x="215479" y="55807"/>
                  </a:cubicBezTo>
                  <a:lnTo>
                    <a:pt x="202845" y="101559"/>
                  </a:lnTo>
                  <a:cubicBezTo>
                    <a:pt x="172785" y="50789"/>
                    <a:pt x="105354" y="20400"/>
                    <a:pt x="0" y="43707"/>
                  </a:cubicBezTo>
                  <a:lnTo>
                    <a:pt x="30377" y="5809"/>
                  </a:lnTo>
                  <a:cubicBezTo>
                    <a:pt x="49651" y="1385"/>
                    <a:pt x="67827" y="-210"/>
                    <a:pt x="84776" y="21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Box 88"/>
          <p:cNvSpPr/>
          <p:nvPr/>
        </p:nvSpPr>
        <p:spPr>
          <a:xfrm>
            <a:off x="1331913" y="1387475"/>
            <a:ext cx="4040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FF"/>
                </a:solidFill>
              </a:rPr>
              <a:t>完善</a:t>
            </a:r>
            <a:r>
              <a:rPr lang="en-US" altLang="zh-CN" sz="3600" dirty="0">
                <a:solidFill>
                  <a:srgbClr val="FFFFFF"/>
                </a:solidFill>
              </a:rPr>
              <a:t>Python</a:t>
            </a:r>
            <a:r>
              <a:rPr lang="zh-CN" altLang="en-US" sz="3600" dirty="0">
                <a:solidFill>
                  <a:srgbClr val="FFFFFF"/>
                </a:solidFill>
              </a:rPr>
              <a:t>框架</a:t>
            </a:r>
          </a:p>
        </p:txBody>
      </p:sp>
      <p:sp>
        <p:nvSpPr>
          <p:cNvPr id="14" name="TextBox 89"/>
          <p:cNvSpPr/>
          <p:nvPr/>
        </p:nvSpPr>
        <p:spPr>
          <a:xfrm>
            <a:off x="3981450" y="1033463"/>
            <a:ext cx="28225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第二节  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grpSp>
        <p:nvGrpSpPr>
          <p:cNvPr id="15" name="组合 108"/>
          <p:cNvGrpSpPr/>
          <p:nvPr/>
        </p:nvGrpSpPr>
        <p:grpSpPr>
          <a:xfrm>
            <a:off x="7040563" y="3240088"/>
            <a:ext cx="915987" cy="915987"/>
            <a:chOff x="0" y="0"/>
            <a:chExt cx="1410703" cy="1410703"/>
          </a:xfrm>
        </p:grpSpPr>
        <p:sp>
          <p:nvSpPr>
            <p:cNvPr id="16" name="圆角矩形 109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7" name="空心弧 84"/>
            <p:cNvSpPr/>
            <p:nvPr/>
          </p:nvSpPr>
          <p:spPr>
            <a:xfrm>
              <a:off x="255351" y="255212"/>
              <a:ext cx="900000" cy="933612"/>
            </a:xfrm>
            <a:custGeom>
              <a:avLst/>
              <a:gdLst>
                <a:gd name="txL" fmla="*/ 0 w 2304424"/>
                <a:gd name="txT" fmla="*/ 0 h 2390484"/>
                <a:gd name="txR" fmla="*/ 2304424 w 2304424"/>
                <a:gd name="txB" fmla="*/ 2390484 h 2390484"/>
              </a:gdLst>
              <a:ahLst/>
              <a:cxnLst>
                <a:cxn ang="0">
                  <a:pos x="68639" y="60055"/>
                </a:cxn>
                <a:cxn ang="0">
                  <a:pos x="76596" y="68012"/>
                </a:cxn>
                <a:cxn ang="0">
                  <a:pos x="74046" y="73786"/>
                </a:cxn>
                <a:cxn ang="0">
                  <a:pos x="80803" y="129674"/>
                </a:cxn>
                <a:cxn ang="0">
                  <a:pos x="80746" y="129674"/>
                </a:cxn>
                <a:cxn ang="0">
                  <a:pos x="80803" y="130241"/>
                </a:cxn>
                <a:cxn ang="0">
                  <a:pos x="68639" y="142406"/>
                </a:cxn>
                <a:cxn ang="0">
                  <a:pos x="56475" y="130241"/>
                </a:cxn>
                <a:cxn ang="0">
                  <a:pos x="56532" y="129674"/>
                </a:cxn>
                <a:cxn ang="0">
                  <a:pos x="56475" y="129674"/>
                </a:cxn>
                <a:cxn ang="0">
                  <a:pos x="63233" y="73786"/>
                </a:cxn>
                <a:cxn ang="0">
                  <a:pos x="60683" y="68012"/>
                </a:cxn>
                <a:cxn ang="0">
                  <a:pos x="68639" y="60055"/>
                </a:cxn>
                <a:cxn ang="0">
                  <a:pos x="69849" y="35725"/>
                </a:cxn>
                <a:cxn ang="0">
                  <a:pos x="100773" y="61426"/>
                </a:cxn>
                <a:cxn ang="0">
                  <a:pos x="89650" y="93878"/>
                </a:cxn>
                <a:cxn ang="0">
                  <a:pos x="84986" y="85835"/>
                </a:cxn>
                <a:cxn ang="0">
                  <a:pos x="91858" y="63426"/>
                </a:cxn>
                <a:cxn ang="0">
                  <a:pos x="69513" y="44855"/>
                </a:cxn>
                <a:cxn ang="0">
                  <a:pos x="45866" y="61736"/>
                </a:cxn>
                <a:cxn ang="0">
                  <a:pos x="52288" y="85843"/>
                </a:cxn>
                <a:cxn ang="0">
                  <a:pos x="47612" y="93905"/>
                </a:cxn>
                <a:cxn ang="0">
                  <a:pos x="37121" y="59087"/>
                </a:cxn>
                <a:cxn ang="0">
                  <a:pos x="69849" y="35725"/>
                </a:cxn>
                <a:cxn ang="0">
                  <a:pos x="70392" y="17189"/>
                </a:cxn>
                <a:cxn ang="0">
                  <a:pos x="118821" y="57166"/>
                </a:cxn>
                <a:cxn ang="0">
                  <a:pos x="99049" y="110084"/>
                </a:cxn>
                <a:cxn ang="0">
                  <a:pos x="93511" y="100534"/>
                </a:cxn>
                <a:cxn ang="0">
                  <a:pos x="108102" y="59616"/>
                </a:cxn>
                <a:cxn ang="0">
                  <a:pos x="70018" y="28178"/>
                </a:cxn>
                <a:cxn ang="0">
                  <a:pos x="29882" y="56950"/>
                </a:cxn>
                <a:cxn ang="0">
                  <a:pos x="43815" y="100451"/>
                </a:cxn>
                <a:cxn ang="0">
                  <a:pos x="38285" y="109987"/>
                </a:cxn>
                <a:cxn ang="0">
                  <a:pos x="19355" y="53776"/>
                </a:cxn>
                <a:cxn ang="0">
                  <a:pos x="70392" y="17189"/>
                </a:cxn>
                <a:cxn ang="0">
                  <a:pos x="70644" y="30"/>
                </a:cxn>
                <a:cxn ang="0">
                  <a:pos x="135435" y="52856"/>
                </a:cxn>
                <a:cxn ang="0">
                  <a:pos x="107625" y="124869"/>
                </a:cxn>
                <a:cxn ang="0">
                  <a:pos x="102012" y="115193"/>
                </a:cxn>
                <a:cxn ang="0">
                  <a:pos x="124525" y="55434"/>
                </a:cxn>
                <a:cxn ang="0">
                  <a:pos x="70317" y="11235"/>
                </a:cxn>
                <a:cxn ang="0">
                  <a:pos x="13620" y="52193"/>
                </a:cxn>
                <a:cxn ang="0">
                  <a:pos x="35293" y="115145"/>
                </a:cxn>
                <a:cxn ang="0">
                  <a:pos x="29654" y="124867"/>
                </a:cxn>
                <a:cxn ang="0">
                  <a:pos x="2879" y="48982"/>
                </a:cxn>
                <a:cxn ang="0">
                  <a:pos x="70644" y="30"/>
                </a:cxn>
              </a:cxnLst>
              <a:rect l="txL" t="txT" r="txR" b="txB"/>
              <a:pathLst>
                <a:path w="2304424" h="2390484">
                  <a:moveTo>
                    <a:pt x="1152212" y="1008116"/>
                  </a:moveTo>
                  <a:cubicBezTo>
                    <a:pt x="1225975" y="1008116"/>
                    <a:pt x="1285772" y="1067913"/>
                    <a:pt x="1285772" y="1141676"/>
                  </a:cubicBezTo>
                  <a:cubicBezTo>
                    <a:pt x="1285772" y="1180133"/>
                    <a:pt x="1269518" y="1214794"/>
                    <a:pt x="1242975" y="1238597"/>
                  </a:cubicBezTo>
                  <a:lnTo>
                    <a:pt x="1356406" y="2176766"/>
                  </a:lnTo>
                  <a:lnTo>
                    <a:pt x="1355446" y="2176766"/>
                  </a:lnTo>
                  <a:cubicBezTo>
                    <a:pt x="1356332" y="2179900"/>
                    <a:pt x="1356406" y="2183086"/>
                    <a:pt x="1356406" y="2186290"/>
                  </a:cubicBezTo>
                  <a:cubicBezTo>
                    <a:pt x="1356406" y="2299063"/>
                    <a:pt x="1264985" y="2390484"/>
                    <a:pt x="1152212" y="2390484"/>
                  </a:cubicBezTo>
                  <a:cubicBezTo>
                    <a:pt x="1039439" y="2390484"/>
                    <a:pt x="948018" y="2299063"/>
                    <a:pt x="948018" y="2186290"/>
                  </a:cubicBezTo>
                  <a:lnTo>
                    <a:pt x="948978" y="2176766"/>
                  </a:lnTo>
                  <a:lnTo>
                    <a:pt x="948018" y="2176766"/>
                  </a:lnTo>
                  <a:lnTo>
                    <a:pt x="1061449" y="1238597"/>
                  </a:lnTo>
                  <a:cubicBezTo>
                    <a:pt x="1034906" y="1214794"/>
                    <a:pt x="1018652" y="1180133"/>
                    <a:pt x="1018652" y="1141676"/>
                  </a:cubicBezTo>
                  <a:cubicBezTo>
                    <a:pt x="1018652" y="1067913"/>
                    <a:pt x="1078449" y="1008116"/>
                    <a:pt x="1152212" y="1008116"/>
                  </a:cubicBezTo>
                  <a:close/>
                  <a:moveTo>
                    <a:pt x="1172513" y="599688"/>
                  </a:moveTo>
                  <a:cubicBezTo>
                    <a:pt x="1423452" y="608910"/>
                    <a:pt x="1636654" y="786102"/>
                    <a:pt x="1691622" y="1031120"/>
                  </a:cubicBezTo>
                  <a:cubicBezTo>
                    <a:pt x="1737725" y="1236623"/>
                    <a:pt x="1662804" y="1446535"/>
                    <a:pt x="1504903" y="1575870"/>
                  </a:cubicBezTo>
                  <a:lnTo>
                    <a:pt x="1426605" y="1440872"/>
                  </a:lnTo>
                  <a:cubicBezTo>
                    <a:pt x="1527286" y="1346790"/>
                    <a:pt x="1573295" y="1204333"/>
                    <a:pt x="1541968" y="1064694"/>
                  </a:cubicBezTo>
                  <a:cubicBezTo>
                    <a:pt x="1502250" y="887653"/>
                    <a:pt x="1348200" y="759622"/>
                    <a:pt x="1166881" y="752958"/>
                  </a:cubicBezTo>
                  <a:cubicBezTo>
                    <a:pt x="985562" y="746295"/>
                    <a:pt x="822530" y="862674"/>
                    <a:pt x="769925" y="1036322"/>
                  </a:cubicBezTo>
                  <a:cubicBezTo>
                    <a:pt x="725495" y="1182984"/>
                    <a:pt x="769265" y="1339376"/>
                    <a:pt x="877736" y="1440999"/>
                  </a:cubicBezTo>
                  <a:lnTo>
                    <a:pt x="799244" y="1576331"/>
                  </a:lnTo>
                  <a:cubicBezTo>
                    <a:pt x="629766" y="1436761"/>
                    <a:pt x="558035" y="1206759"/>
                    <a:pt x="623138" y="991855"/>
                  </a:cubicBezTo>
                  <a:cubicBezTo>
                    <a:pt x="695942" y="751532"/>
                    <a:pt x="921574" y="590466"/>
                    <a:pt x="1172513" y="599688"/>
                  </a:cubicBezTo>
                  <a:close/>
                  <a:moveTo>
                    <a:pt x="1181638" y="288540"/>
                  </a:moveTo>
                  <a:cubicBezTo>
                    <a:pt x="1573483" y="301892"/>
                    <a:pt x="1907229" y="577390"/>
                    <a:pt x="1994586" y="959606"/>
                  </a:cubicBezTo>
                  <a:cubicBezTo>
                    <a:pt x="2072228" y="1299314"/>
                    <a:pt x="1937941" y="1647640"/>
                    <a:pt x="1662691" y="1847918"/>
                  </a:cubicBezTo>
                  <a:lnTo>
                    <a:pt x="1569712" y="1687609"/>
                  </a:lnTo>
                  <a:cubicBezTo>
                    <a:pt x="1775245" y="1528215"/>
                    <a:pt x="1874197" y="1261250"/>
                    <a:pt x="1814654" y="1000730"/>
                  </a:cubicBezTo>
                  <a:cubicBezTo>
                    <a:pt x="1745956" y="700155"/>
                    <a:pt x="1483499" y="483504"/>
                    <a:pt x="1175352" y="473004"/>
                  </a:cubicBezTo>
                  <a:cubicBezTo>
                    <a:pt x="867205" y="462504"/>
                    <a:pt x="590609" y="660787"/>
                    <a:pt x="501610" y="955988"/>
                  </a:cubicBezTo>
                  <a:cubicBezTo>
                    <a:pt x="419937" y="1226892"/>
                    <a:pt x="515037" y="1517099"/>
                    <a:pt x="735509" y="1686218"/>
                  </a:cubicBezTo>
                  <a:lnTo>
                    <a:pt x="642673" y="1846280"/>
                  </a:lnTo>
                  <a:cubicBezTo>
                    <a:pt x="347872" y="1633863"/>
                    <a:pt x="218560" y="1255420"/>
                    <a:pt x="324896" y="902711"/>
                  </a:cubicBezTo>
                  <a:cubicBezTo>
                    <a:pt x="438068" y="527328"/>
                    <a:pt x="789793" y="275187"/>
                    <a:pt x="1181638" y="288540"/>
                  </a:cubicBezTo>
                  <a:close/>
                  <a:moveTo>
                    <a:pt x="1185866" y="496"/>
                  </a:moveTo>
                  <a:cubicBezTo>
                    <a:pt x="1707369" y="15737"/>
                    <a:pt x="2153542" y="379520"/>
                    <a:pt x="2273481" y="887272"/>
                  </a:cubicBezTo>
                  <a:cubicBezTo>
                    <a:pt x="2383342" y="1352362"/>
                    <a:pt x="2194368" y="1831904"/>
                    <a:pt x="1806639" y="2096105"/>
                  </a:cubicBezTo>
                  <a:lnTo>
                    <a:pt x="1712428" y="1933672"/>
                  </a:lnTo>
                  <a:cubicBezTo>
                    <a:pt x="2028177" y="1710532"/>
                    <a:pt x="2181065" y="1314642"/>
                    <a:pt x="2090333" y="930535"/>
                  </a:cubicBezTo>
                  <a:cubicBezTo>
                    <a:pt x="1989985" y="505719"/>
                    <a:pt x="1616690" y="201357"/>
                    <a:pt x="1180370" y="188605"/>
                  </a:cubicBezTo>
                  <a:cubicBezTo>
                    <a:pt x="744050" y="175854"/>
                    <a:pt x="353617" y="457897"/>
                    <a:pt x="228632" y="876127"/>
                  </a:cubicBezTo>
                  <a:cubicBezTo>
                    <a:pt x="110168" y="1272536"/>
                    <a:pt x="258202" y="1697504"/>
                    <a:pt x="592449" y="1932874"/>
                  </a:cubicBezTo>
                  <a:lnTo>
                    <a:pt x="497793" y="2096073"/>
                  </a:lnTo>
                  <a:cubicBezTo>
                    <a:pt x="88107" y="1816596"/>
                    <a:pt x="-95029" y="1301925"/>
                    <a:pt x="48321" y="822243"/>
                  </a:cubicBezTo>
                  <a:cubicBezTo>
                    <a:pt x="197707" y="322362"/>
                    <a:pt x="664363" y="-14744"/>
                    <a:pt x="1185866" y="496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12"/>
          <p:cNvGrpSpPr/>
          <p:nvPr/>
        </p:nvGrpSpPr>
        <p:grpSpPr>
          <a:xfrm>
            <a:off x="5949950" y="3241675"/>
            <a:ext cx="914400" cy="914400"/>
            <a:chOff x="0" y="0"/>
            <a:chExt cx="1407810" cy="1407810"/>
          </a:xfrm>
        </p:grpSpPr>
        <p:sp>
          <p:nvSpPr>
            <p:cNvPr id="19" name="圆角矩形 113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0" name="同侧圆角矩形 42"/>
            <p:cNvSpPr>
              <a:spLocks noChangeAspect="1"/>
            </p:cNvSpPr>
            <p:nvPr/>
          </p:nvSpPr>
          <p:spPr>
            <a:xfrm>
              <a:off x="285113" y="188801"/>
              <a:ext cx="837585" cy="954000"/>
            </a:xfrm>
            <a:custGeom>
              <a:avLst/>
              <a:gdLst>
                <a:gd name="txL" fmla="*/ 0 w 720080"/>
                <a:gd name="txT" fmla="*/ 0 h 820163"/>
                <a:gd name="txR" fmla="*/ 720080 w 720080"/>
                <a:gd name="txB" fmla="*/ 820163 h 820163"/>
              </a:gdLst>
              <a:ahLst/>
              <a:cxnLst>
                <a:cxn ang="0">
                  <a:pos x="566625" y="636501"/>
                </a:cxn>
                <a:cxn ang="0">
                  <a:pos x="453299" y="749825"/>
                </a:cxn>
                <a:cxn ang="0">
                  <a:pos x="499879" y="838984"/>
                </a:cxn>
                <a:cxn ang="0">
                  <a:pos x="499879" y="1020957"/>
                </a:cxn>
                <a:cxn ang="0">
                  <a:pos x="566625" y="1087700"/>
                </a:cxn>
                <a:cxn ang="0">
                  <a:pos x="633368" y="1020957"/>
                </a:cxn>
                <a:cxn ang="0">
                  <a:pos x="633368" y="838984"/>
                </a:cxn>
                <a:cxn ang="0">
                  <a:pos x="679949" y="749825"/>
                </a:cxn>
                <a:cxn ang="0">
                  <a:pos x="566625" y="636501"/>
                </a:cxn>
                <a:cxn ang="0">
                  <a:pos x="566625" y="0"/>
                </a:cxn>
                <a:cxn ang="0">
                  <a:pos x="922365" y="351501"/>
                </a:cxn>
                <a:cxn ang="0">
                  <a:pos x="782040" y="351501"/>
                </a:cxn>
                <a:cxn ang="0">
                  <a:pos x="566626" y="140403"/>
                </a:cxn>
                <a:cxn ang="0">
                  <a:pos x="350123" y="356907"/>
                </a:cxn>
                <a:cxn ang="0">
                  <a:pos x="350123" y="430513"/>
                </a:cxn>
                <a:cxn ang="0">
                  <a:pos x="989872" y="430513"/>
                </a:cxn>
                <a:cxn ang="0">
                  <a:pos x="1133249" y="573889"/>
                </a:cxn>
                <a:cxn ang="0">
                  <a:pos x="1133249" y="1147383"/>
                </a:cxn>
                <a:cxn ang="0">
                  <a:pos x="989872" y="1290758"/>
                </a:cxn>
                <a:cxn ang="0">
                  <a:pos x="143375" y="1290758"/>
                </a:cxn>
                <a:cxn ang="0">
                  <a:pos x="0" y="1147383"/>
                </a:cxn>
                <a:cxn ang="0">
                  <a:pos x="0" y="573889"/>
                </a:cxn>
                <a:cxn ang="0">
                  <a:pos x="143375" y="430513"/>
                </a:cxn>
                <a:cxn ang="0">
                  <a:pos x="210408" y="430513"/>
                </a:cxn>
                <a:cxn ang="0">
                  <a:pos x="210408" y="356217"/>
                </a:cxn>
                <a:cxn ang="0">
                  <a:pos x="566625" y="0"/>
                </a:cxn>
              </a:cxnLst>
              <a:rect l="txL" t="txT" r="txR" b="txB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116"/>
          <p:cNvGrpSpPr/>
          <p:nvPr/>
        </p:nvGrpSpPr>
        <p:grpSpPr>
          <a:xfrm>
            <a:off x="4857750" y="3240088"/>
            <a:ext cx="915988" cy="915987"/>
            <a:chOff x="0" y="0"/>
            <a:chExt cx="1410703" cy="1410703"/>
          </a:xfrm>
        </p:grpSpPr>
        <p:sp>
          <p:nvSpPr>
            <p:cNvPr id="22" name="圆角矩形 117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3" name="圆角矩形 16"/>
            <p:cNvSpPr>
              <a:spLocks noChangeAspect="1"/>
            </p:cNvSpPr>
            <p:nvPr/>
          </p:nvSpPr>
          <p:spPr>
            <a:xfrm rot="-5400000">
              <a:off x="255352" y="255352"/>
              <a:ext cx="899998" cy="900000"/>
            </a:xfrm>
            <a:custGeom>
              <a:avLst/>
              <a:gdLst>
                <a:gd name="txL" fmla="*/ 0 w 836083"/>
                <a:gd name="txT" fmla="*/ 0 h 836083"/>
                <a:gd name="txR" fmla="*/ 836083 w 836083"/>
                <a:gd name="txB" fmla="*/ 836083 h 836083"/>
              </a:gdLst>
              <a:ahLst/>
              <a:cxnLst>
                <a:cxn ang="0">
                  <a:pos x="636354" y="318924"/>
                </a:cxn>
                <a:cxn ang="0">
                  <a:pos x="636354" y="390963"/>
                </a:cxn>
                <a:cxn ang="0">
                  <a:pos x="472253" y="390963"/>
                </a:cxn>
                <a:cxn ang="0">
                  <a:pos x="472253" y="391161"/>
                </a:cxn>
                <a:cxn ang="0">
                  <a:pos x="359155" y="456786"/>
                </a:cxn>
                <a:cxn ang="0">
                  <a:pos x="360003" y="587540"/>
                </a:cxn>
                <a:cxn ang="0">
                  <a:pos x="473944" y="651692"/>
                </a:cxn>
                <a:cxn ang="0">
                  <a:pos x="473946" y="651902"/>
                </a:cxn>
                <a:cxn ang="0">
                  <a:pos x="636354" y="651902"/>
                </a:cxn>
                <a:cxn ang="0">
                  <a:pos x="636354" y="723942"/>
                </a:cxn>
                <a:cxn ang="0">
                  <a:pos x="464732" y="723942"/>
                </a:cxn>
                <a:cxn ang="0">
                  <a:pos x="464732" y="722708"/>
                </a:cxn>
                <a:cxn ang="0">
                  <a:pos x="297758" y="624202"/>
                </a:cxn>
                <a:cxn ang="0">
                  <a:pos x="274524" y="557453"/>
                </a:cxn>
                <a:cxn ang="0">
                  <a:pos x="226415" y="557453"/>
                </a:cxn>
                <a:cxn ang="0">
                  <a:pos x="226415" y="651902"/>
                </a:cxn>
                <a:cxn ang="0">
                  <a:pos x="190395" y="651902"/>
                </a:cxn>
                <a:cxn ang="0">
                  <a:pos x="190395" y="390964"/>
                </a:cxn>
                <a:cxn ang="0">
                  <a:pos x="226415" y="390964"/>
                </a:cxn>
                <a:cxn ang="0">
                  <a:pos x="226415" y="485414"/>
                </a:cxn>
                <a:cxn ang="0">
                  <a:pos x="274394" y="485414"/>
                </a:cxn>
                <a:cxn ang="0">
                  <a:pos x="296438" y="420940"/>
                </a:cxn>
                <a:cxn ang="0">
                  <a:pos x="464732" y="319926"/>
                </a:cxn>
                <a:cxn ang="0">
                  <a:pos x="464732" y="318924"/>
                </a:cxn>
                <a:cxn ang="0">
                  <a:pos x="472253" y="318924"/>
                </a:cxn>
                <a:cxn ang="0">
                  <a:pos x="636354" y="318924"/>
                </a:cxn>
                <a:cxn ang="0">
                  <a:pos x="852465" y="521433"/>
                </a:cxn>
                <a:cxn ang="0">
                  <a:pos x="740013" y="633886"/>
                </a:cxn>
                <a:cxn ang="0">
                  <a:pos x="475604" y="633886"/>
                </a:cxn>
                <a:cxn ang="0">
                  <a:pos x="363152" y="521433"/>
                </a:cxn>
                <a:cxn ang="0">
                  <a:pos x="475604" y="408980"/>
                </a:cxn>
                <a:cxn ang="0">
                  <a:pos x="740013" y="408980"/>
                </a:cxn>
                <a:cxn ang="0">
                  <a:pos x="852465" y="521433"/>
                </a:cxn>
                <a:cxn ang="0">
                  <a:pos x="954717" y="521435"/>
                </a:cxn>
                <a:cxn ang="0">
                  <a:pos x="521431" y="88143"/>
                </a:cxn>
                <a:cxn ang="0">
                  <a:pos x="88143" y="521435"/>
                </a:cxn>
                <a:cxn ang="0">
                  <a:pos x="521431" y="954723"/>
                </a:cxn>
                <a:cxn ang="0">
                  <a:pos x="954717" y="521435"/>
                </a:cxn>
                <a:cxn ang="0">
                  <a:pos x="1042860" y="521435"/>
                </a:cxn>
                <a:cxn ang="0">
                  <a:pos x="521431" y="1042866"/>
                </a:cxn>
                <a:cxn ang="0">
                  <a:pos x="0" y="521435"/>
                </a:cxn>
                <a:cxn ang="0">
                  <a:pos x="521431" y="0"/>
                </a:cxn>
                <a:cxn ang="0">
                  <a:pos x="1042860" y="521435"/>
                </a:cxn>
              </a:cxnLst>
              <a:rect l="txL" t="txT" r="txR" b="txB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120"/>
          <p:cNvGrpSpPr/>
          <p:nvPr/>
        </p:nvGrpSpPr>
        <p:grpSpPr>
          <a:xfrm>
            <a:off x="3767138" y="3241675"/>
            <a:ext cx="914400" cy="914400"/>
            <a:chOff x="0" y="0"/>
            <a:chExt cx="1407810" cy="1407810"/>
          </a:xfrm>
        </p:grpSpPr>
        <p:sp>
          <p:nvSpPr>
            <p:cNvPr id="25" name="圆角矩形 121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6" name="圆角矩形 68"/>
            <p:cNvSpPr/>
            <p:nvPr/>
          </p:nvSpPr>
          <p:spPr>
            <a:xfrm>
              <a:off x="156924" y="338722"/>
              <a:ext cx="1109202" cy="714250"/>
            </a:xfrm>
            <a:custGeom>
              <a:avLst/>
              <a:gdLst>
                <a:gd name="txL" fmla="*/ 0 w 1142127"/>
                <a:gd name="txT" fmla="*/ 0 h 735451"/>
                <a:gd name="txR" fmla="*/ 1142127 w 1142127"/>
                <a:gd name="txB" fmla="*/ 735451 h 735451"/>
              </a:gdLst>
              <a:ahLst/>
              <a:cxnLst>
                <a:cxn ang="0">
                  <a:pos x="361879" y="67469"/>
                </a:cxn>
                <a:cxn ang="0">
                  <a:pos x="586291" y="205603"/>
                </a:cxn>
                <a:cxn ang="0">
                  <a:pos x="682970" y="167032"/>
                </a:cxn>
                <a:cxn ang="0">
                  <a:pos x="827721" y="311784"/>
                </a:cxn>
                <a:cxn ang="0">
                  <a:pos x="825178" y="324389"/>
                </a:cxn>
                <a:cxn ang="0">
                  <a:pos x="940885" y="492724"/>
                </a:cxn>
                <a:cxn ang="0">
                  <a:pos x="759946" y="673664"/>
                </a:cxn>
                <a:cxn ang="0">
                  <a:pos x="180940" y="673664"/>
                </a:cxn>
                <a:cxn ang="0">
                  <a:pos x="0" y="492724"/>
                </a:cxn>
                <a:cxn ang="0">
                  <a:pos x="109180" y="326901"/>
                </a:cxn>
                <a:cxn ang="0">
                  <a:pos x="108563" y="320786"/>
                </a:cxn>
                <a:cxn ang="0">
                  <a:pos x="361879" y="67469"/>
                </a:cxn>
                <a:cxn ang="0">
                  <a:pos x="467166" y="0"/>
                </a:cxn>
                <a:cxn ang="0">
                  <a:pos x="691579" y="138135"/>
                </a:cxn>
                <a:cxn ang="0">
                  <a:pos x="788257" y="99564"/>
                </a:cxn>
                <a:cxn ang="0">
                  <a:pos x="933008" y="244315"/>
                </a:cxn>
                <a:cxn ang="0">
                  <a:pos x="930466" y="256920"/>
                </a:cxn>
                <a:cxn ang="0">
                  <a:pos x="1046172" y="425256"/>
                </a:cxn>
                <a:cxn ang="0">
                  <a:pos x="943463" y="586717"/>
                </a:cxn>
                <a:cxn ang="0">
                  <a:pos x="977909" y="484192"/>
                </a:cxn>
                <a:cxn ang="0">
                  <a:pos x="857290" y="308713"/>
                </a:cxn>
                <a:cxn ang="0">
                  <a:pos x="859943" y="295573"/>
                </a:cxn>
                <a:cxn ang="0">
                  <a:pos x="709047" y="144678"/>
                </a:cxn>
                <a:cxn ang="0">
                  <a:pos x="608266" y="184884"/>
                </a:cxn>
                <a:cxn ang="0">
                  <a:pos x="374329" y="40887"/>
                </a:cxn>
                <a:cxn ang="0">
                  <a:pos x="322022" y="46161"/>
                </a:cxn>
                <a:cxn ang="0">
                  <a:pos x="467166" y="0"/>
                </a:cxn>
              </a:cxnLst>
              <a:rect l="txL" t="txT" r="txR" b="txB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81 -0.02652 C -0.38038 -0.02282 -0.37517 -0.01881 -0.36944 -0.01172 C -0.36892 -0.01141 -0.3625 -0.00894 -0.36198 -0.00864 C -0.35677 -0.00617 -0.35208 -0.00185 -0.34722 0.00123 C -0.34184 0.00493 -0.33524 0.00524 -0.32969 0.00617 C -0.31667 0.0111 -0.30504 0.00894 -0.29184 0.00771 C -0.28438 0.00339 -0.29514 0.00956 -0.28438 0.00462 C -0.28247 0.00339 -0.27899 0.00123 -0.27899 0.00154 C -0.2717 -0.0074 -0.26424 -0.01727 -0.25573 -0.02159 C -0.25243 -0.0256 -0.24358 -0.03207 -0.23924 -0.03485 C -0.23056 -0.04564 -0.23576 -0.04132 -0.22986 -0.04441 C -0.22795 -0.04564 -0.22622 -0.04656 -0.22431 -0.0478 C -0.22344 -0.04841 -0.2217 -0.04965 -0.2217 -0.04934 C -0.21198 -0.04872 -0.20729 -0.04965 -0.19948 -0.04626 C -0.19271 -0.04317 -0.18663 -0.037 -0.18004 -0.03485 C -0.17587 -0.02991 -0.17031 -0.02868 -0.16528 -0.02652 C -0.16129 -0.02159 -0.15799 -0.01881 -0.1533 -0.01665 C -0.14948 -0.01141 -0.14774 -0.01049 -0.14323 -0.00864 C -0.1375 -0.00185 -0.12622 0.00031 -0.1191 0.00462 C -0.11545 0.00401 -0.11163 0.00462 -0.10799 0.00277 C -0.10712 0.00246 -0.10712 -0.00031 -0.10712 -0.00185 C -0.10712 -0.01264 -0.10868 -0.02066 -0.11354 -0.02652 C -0.1158 -0.03269 -0.11788 -0.03176 -0.11997 -0.03793 C -0.11042 -0.0441 -0.11458 -0.04225 -0.09427 -0.03793 C -0.09201 -0.03762 -0.09063 -0.03392 -0.08872 -0.03176 C -0.08576 -0.02837 -0.08038 -0.0219 -0.0776 -0.02005 C -0.06719 -0.01388 -0.05677 -0.00679 -0.04618 -0.00185 C -0.04219 -0.00031 -0.03819 0.00061 -0.0342 0.00277 C -0.02743 0.00123 -0.0276 -0.00031 -0.02222 -0.0037 C -0.01615 -0.01141 -0.01875 -0.00925 -0.00556 -0.00524 C -0.00365 -0.00463 5.55556E-7 -0.00031 5.55556E-7 2.09991E-6 " pathEditMode="relative" rAng="0" ptsTypes="ffffffffffffffffffffffffffffffA">
                                      <p:cBhvr>
                                        <p:cTn id="21" dur="2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00" y="709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4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0"/>
          <p:cNvSpPr/>
          <p:nvPr/>
        </p:nvSpPr>
        <p:spPr>
          <a:xfrm>
            <a:off x="539750" y="1536700"/>
            <a:ext cx="2592070" cy="20005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common</a:t>
            </a:r>
            <a:br>
              <a:rPr lang="en-US" altLang="zh-CN" sz="1100" u="sng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bg1"/>
                </a:solidFill>
              </a:rPr>
              <a:t>WebDriverEngine.py</a:t>
            </a:r>
            <a:r>
              <a:rPr lang="zh-CN" altLang="en-US" sz="1200" dirty="0">
                <a:solidFill>
                  <a:schemeClr val="bg1"/>
                </a:solidFill>
              </a:rPr>
              <a:t>文件实现了对页面元素的基本操作方法的封装。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ElementFinder.py</a:t>
            </a:r>
            <a:r>
              <a:rPr lang="zh-CN" altLang="en-US" sz="1200" dirty="0">
                <a:solidFill>
                  <a:schemeClr val="bg1"/>
                </a:solidFill>
              </a:rPr>
              <a:t>实现了定位元素的方法封装。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Log.py</a:t>
            </a:r>
            <a:r>
              <a:rPr lang="zh-CN" altLang="en-US" sz="1200" dirty="0">
                <a:solidFill>
                  <a:schemeClr val="bg1"/>
                </a:solidFill>
              </a:rPr>
              <a:t>实现了将日志信息输出到控制台和文件。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BaseTest.py</a:t>
            </a:r>
            <a:r>
              <a:rPr lang="zh-CN" altLang="en-US" sz="1200" dirty="0">
                <a:solidFill>
                  <a:schemeClr val="bg1"/>
                </a:solidFill>
              </a:rPr>
              <a:t>实现了启动不同的浏览器。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buNone/>
            </a:pPr>
            <a:br>
              <a:rPr lang="zh-CN" altLang="en-US" sz="800" dirty="0">
                <a:solidFill>
                  <a:srgbClr val="FFFFFF"/>
                </a:solidFill>
              </a:rPr>
            </a:br>
            <a:endParaRPr lang="zh-CN" altLang="en-US" sz="800" dirty="0">
              <a:solidFill>
                <a:srgbClr val="FFFFFF"/>
              </a:solidFill>
            </a:endParaRPr>
          </a:p>
        </p:txBody>
      </p:sp>
      <p:sp>
        <p:nvSpPr>
          <p:cNvPr id="9" name="TextBox 31"/>
          <p:cNvSpPr/>
          <p:nvPr/>
        </p:nvSpPr>
        <p:spPr>
          <a:xfrm>
            <a:off x="557530" y="3407093"/>
            <a:ext cx="2592388" cy="1446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utils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br>
              <a:rPr lang="zh-CN" altLang="en-US" sz="1200" dirty="0">
                <a:solidFill>
                  <a:srgbClr val="FFFFFF"/>
                </a:solidFill>
              </a:rPr>
            </a:br>
            <a:r>
              <a:rPr lang="zh-CN" altLang="en-US" sz="1200" dirty="0">
                <a:solidFill>
                  <a:srgbClr val="FFFFFF"/>
                </a:solidFill>
              </a:rPr>
              <a:t>通过对</a:t>
            </a:r>
            <a:r>
              <a:rPr lang="en-US" altLang="zh-CN" sz="1200" dirty="0">
                <a:solidFill>
                  <a:srgbClr val="FFFFFF"/>
                </a:solidFill>
              </a:rPr>
              <a:t>HtmlTestRunner</a:t>
            </a:r>
            <a:r>
              <a:rPr lang="zh-CN" altLang="en-US" sz="1200" dirty="0">
                <a:solidFill>
                  <a:srgbClr val="FFFFFF"/>
                </a:solidFill>
              </a:rPr>
              <a:t>的修改，实现了以正文，附件的形式发送最新生成的测试报告。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" name="TextBox 32"/>
          <p:cNvSpPr/>
          <p:nvPr/>
        </p:nvSpPr>
        <p:spPr>
          <a:xfrm>
            <a:off x="6011863" y="1536700"/>
            <a:ext cx="2592387" cy="19543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dataprovider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ExcelDataProvider.py</a:t>
            </a:r>
            <a:r>
              <a:rPr lang="zh-CN" altLang="en-US" sz="1200" dirty="0">
                <a:solidFill>
                  <a:srgbClr val="FFFFFF"/>
                </a:solidFill>
              </a:rPr>
              <a:t>实现了在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表格中读取内容作为测试用例的数据提供者。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txtDataProvider.py</a:t>
            </a:r>
            <a:r>
              <a:rPr lang="zh-CN" altLang="en-US" sz="1200" dirty="0">
                <a:solidFill>
                  <a:srgbClr val="FFFFFF"/>
                </a:solidFill>
              </a:rPr>
              <a:t>实现了在</a:t>
            </a:r>
            <a:r>
              <a:rPr lang="en-US" altLang="zh-CN" sz="1200" dirty="0">
                <a:solidFill>
                  <a:srgbClr val="FFFFFF"/>
                </a:solidFill>
              </a:rPr>
              <a:t>txt</a:t>
            </a:r>
            <a:r>
              <a:rPr lang="zh-CN" altLang="en-US" sz="1200" dirty="0">
                <a:solidFill>
                  <a:srgbClr val="FFFFFF"/>
                </a:solidFill>
              </a:rPr>
              <a:t>中读取内容作为测试用例数据提供者。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MySqlDataProvider.py</a:t>
            </a:r>
            <a:r>
              <a:rPr lang="zh-CN" altLang="en-US" sz="1200" dirty="0">
                <a:solidFill>
                  <a:srgbClr val="FFFFFF"/>
                </a:solidFill>
              </a:rPr>
              <a:t>实现了在本地数据库中获取内容作为数据提供者。</a:t>
            </a:r>
            <a:br>
              <a:rPr lang="zh-CN" altLang="en-US" sz="700" dirty="0">
                <a:solidFill>
                  <a:srgbClr val="FFFFFF"/>
                </a:solidFill>
              </a:rPr>
            </a:br>
            <a:endParaRPr lang="en-US" altLang="zh-CN" sz="900" dirty="0">
              <a:solidFill>
                <a:srgbClr val="FEFEFE"/>
              </a:solidFill>
            </a:endParaRPr>
          </a:p>
        </p:txBody>
      </p:sp>
      <p:sp>
        <p:nvSpPr>
          <p:cNvPr id="11" name="TextBox 33"/>
          <p:cNvSpPr/>
          <p:nvPr/>
        </p:nvSpPr>
        <p:spPr>
          <a:xfrm>
            <a:off x="6011863" y="3463608"/>
            <a:ext cx="2592387" cy="100027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testcase</a:t>
            </a:r>
            <a:endParaRPr lang="en-US" altLang="zh-CN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br>
              <a:rPr lang="zh-CN" altLang="en-US" sz="700" dirty="0">
                <a:solidFill>
                  <a:srgbClr val="FFFFFF"/>
                </a:solidFill>
              </a:rPr>
            </a:br>
            <a:r>
              <a:rPr lang="zh-CN" altLang="en-US" sz="1200" dirty="0">
                <a:solidFill>
                  <a:srgbClr val="FFFFFF"/>
                </a:solidFill>
              </a:rPr>
              <a:t>通过继承</a:t>
            </a:r>
            <a:r>
              <a:rPr lang="en-US" altLang="zh-CN" sz="1200" dirty="0">
                <a:solidFill>
                  <a:srgbClr val="FFFFFF"/>
                </a:solidFill>
              </a:rPr>
              <a:t>unittest.TestCase</a:t>
            </a:r>
            <a:r>
              <a:rPr lang="zh-CN" altLang="en-US" sz="1200" dirty="0">
                <a:solidFill>
                  <a:srgbClr val="FFFFFF"/>
                </a:solidFill>
              </a:rPr>
              <a:t>实现多个测试用例同时进行。</a:t>
            </a:r>
          </a:p>
        </p:txBody>
      </p:sp>
      <p:grpSp>
        <p:nvGrpSpPr>
          <p:cNvPr id="12" name="组合 5"/>
          <p:cNvGrpSpPr/>
          <p:nvPr/>
        </p:nvGrpSpPr>
        <p:grpSpPr>
          <a:xfrm>
            <a:off x="3132138" y="1441450"/>
            <a:ext cx="2879725" cy="2876550"/>
            <a:chOff x="0" y="0"/>
            <a:chExt cx="2880320" cy="2878076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0"/>
              <a:ext cx="2880320" cy="2878076"/>
              <a:chOff x="0" y="0"/>
              <a:chExt cx="2883157" cy="2880912"/>
            </a:xfrm>
          </p:grpSpPr>
          <p:sp>
            <p:nvSpPr>
              <p:cNvPr id="18" name="椭圆 25"/>
              <p:cNvSpPr/>
              <p:nvPr/>
            </p:nvSpPr>
            <p:spPr>
              <a:xfrm rot="-5400000" flipH="1" flipV="1">
                <a:off x="0" y="633239"/>
                <a:ext cx="1568230" cy="1568230"/>
              </a:xfrm>
              <a:custGeom>
                <a:avLst/>
                <a:gdLst>
                  <a:gd name="txL" fmla="*/ 0 w 1568230"/>
                  <a:gd name="txT" fmla="*/ 0 h 1568230"/>
                  <a:gd name="txR" fmla="*/ 1568230 w 1568230"/>
                  <a:gd name="txB" fmla="*/ 1568230 h 1568230"/>
                </a:gdLst>
                <a:ahLst/>
                <a:cxnLst>
                  <a:cxn ang="0">
                    <a:pos x="0" y="906535"/>
                  </a:cxn>
                  <a:cxn ang="0">
                    <a:pos x="128070" y="917835"/>
                  </a:cxn>
                  <a:cxn ang="0">
                    <a:pos x="917835" y="128070"/>
                  </a:cxn>
                  <a:cxn ang="0">
                    <a:pos x="906536" y="0"/>
                  </a:cxn>
                  <a:cxn ang="0">
                    <a:pos x="1568230" y="778465"/>
                  </a:cxn>
                  <a:cxn ang="0">
                    <a:pos x="778465" y="1568230"/>
                  </a:cxn>
                  <a:cxn ang="0">
                    <a:pos x="0" y="906535"/>
                  </a:cxn>
                </a:cxnLst>
                <a:rect l="txL" t="txT" r="txR" b="txB"/>
                <a:pathLst>
                  <a:path w="1568230" h="1568230">
                    <a:moveTo>
                      <a:pt x="0" y="906535"/>
                    </a:moveTo>
                    <a:cubicBezTo>
                      <a:pt x="41578" y="914292"/>
                      <a:pt x="84411" y="917835"/>
                      <a:pt x="128070" y="917835"/>
                    </a:cubicBezTo>
                    <a:cubicBezTo>
                      <a:pt x="564245" y="917835"/>
                      <a:pt x="917835" y="564245"/>
                      <a:pt x="917835" y="128070"/>
                    </a:cubicBezTo>
                    <a:cubicBezTo>
                      <a:pt x="917835" y="84411"/>
                      <a:pt x="914292" y="41579"/>
                      <a:pt x="906536" y="0"/>
                    </a:cubicBezTo>
                    <a:cubicBezTo>
                      <a:pt x="1281884" y="60314"/>
                      <a:pt x="1568230" y="385950"/>
                      <a:pt x="1568230" y="778465"/>
                    </a:cubicBezTo>
                    <a:cubicBezTo>
                      <a:pt x="1568230" y="1214640"/>
                      <a:pt x="1214640" y="1568230"/>
                      <a:pt x="778465" y="1568230"/>
                    </a:cubicBezTo>
                    <a:cubicBezTo>
                      <a:pt x="385950" y="1568230"/>
                      <a:pt x="60314" y="1281883"/>
                      <a:pt x="0" y="906535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椭圆 25"/>
              <p:cNvSpPr/>
              <p:nvPr/>
            </p:nvSpPr>
            <p:spPr>
              <a:xfrm rot="10800000" flipH="1" flipV="1">
                <a:off x="635483" y="1312682"/>
                <a:ext cx="1568230" cy="1568230"/>
              </a:xfrm>
              <a:custGeom>
                <a:avLst/>
                <a:gdLst>
                  <a:gd name="txL" fmla="*/ 0 w 1568230"/>
                  <a:gd name="txT" fmla="*/ 0 h 1568230"/>
                  <a:gd name="txR" fmla="*/ 1568230 w 1568230"/>
                  <a:gd name="txB" fmla="*/ 1568230 h 1568230"/>
                </a:gdLst>
                <a:ahLst/>
                <a:cxnLst>
                  <a:cxn ang="0">
                    <a:pos x="0" y="906535"/>
                  </a:cxn>
                  <a:cxn ang="0">
                    <a:pos x="128070" y="917835"/>
                  </a:cxn>
                  <a:cxn ang="0">
                    <a:pos x="917835" y="128070"/>
                  </a:cxn>
                  <a:cxn ang="0">
                    <a:pos x="906536" y="0"/>
                  </a:cxn>
                  <a:cxn ang="0">
                    <a:pos x="1568230" y="778465"/>
                  </a:cxn>
                  <a:cxn ang="0">
                    <a:pos x="778465" y="1568230"/>
                  </a:cxn>
                  <a:cxn ang="0">
                    <a:pos x="0" y="906535"/>
                  </a:cxn>
                </a:cxnLst>
                <a:rect l="txL" t="txT" r="txR" b="txB"/>
                <a:pathLst>
                  <a:path w="1568230" h="1568230">
                    <a:moveTo>
                      <a:pt x="0" y="906535"/>
                    </a:moveTo>
                    <a:cubicBezTo>
                      <a:pt x="41578" y="914292"/>
                      <a:pt x="84411" y="917835"/>
                      <a:pt x="128070" y="917835"/>
                    </a:cubicBezTo>
                    <a:cubicBezTo>
                      <a:pt x="564245" y="917835"/>
                      <a:pt x="917835" y="564245"/>
                      <a:pt x="917835" y="128070"/>
                    </a:cubicBezTo>
                    <a:cubicBezTo>
                      <a:pt x="917835" y="84411"/>
                      <a:pt x="914292" y="41579"/>
                      <a:pt x="906536" y="0"/>
                    </a:cubicBezTo>
                    <a:cubicBezTo>
                      <a:pt x="1281884" y="60314"/>
                      <a:pt x="1568230" y="385950"/>
                      <a:pt x="1568230" y="778465"/>
                    </a:cubicBezTo>
                    <a:cubicBezTo>
                      <a:pt x="1568230" y="1214640"/>
                      <a:pt x="1214640" y="1568230"/>
                      <a:pt x="778465" y="1568230"/>
                    </a:cubicBezTo>
                    <a:cubicBezTo>
                      <a:pt x="385950" y="1568230"/>
                      <a:pt x="60314" y="1281883"/>
                      <a:pt x="0" y="906535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椭圆 25"/>
              <p:cNvSpPr/>
              <p:nvPr/>
            </p:nvSpPr>
            <p:spPr>
              <a:xfrm rot="-5400000">
                <a:off x="1314927" y="677199"/>
                <a:ext cx="1568230" cy="1568230"/>
              </a:xfrm>
              <a:custGeom>
                <a:avLst/>
                <a:gdLst>
                  <a:gd name="txL" fmla="*/ 0 w 1568230"/>
                  <a:gd name="txT" fmla="*/ 0 h 1568230"/>
                  <a:gd name="txR" fmla="*/ 1568230 w 1568230"/>
                  <a:gd name="txB" fmla="*/ 1568230 h 1568230"/>
                </a:gdLst>
                <a:ahLst/>
                <a:cxnLst>
                  <a:cxn ang="0">
                    <a:pos x="0" y="906535"/>
                  </a:cxn>
                  <a:cxn ang="0">
                    <a:pos x="128070" y="917835"/>
                  </a:cxn>
                  <a:cxn ang="0">
                    <a:pos x="917835" y="128070"/>
                  </a:cxn>
                  <a:cxn ang="0">
                    <a:pos x="906536" y="0"/>
                  </a:cxn>
                  <a:cxn ang="0">
                    <a:pos x="1568230" y="778465"/>
                  </a:cxn>
                  <a:cxn ang="0">
                    <a:pos x="778465" y="1568230"/>
                  </a:cxn>
                  <a:cxn ang="0">
                    <a:pos x="0" y="906535"/>
                  </a:cxn>
                </a:cxnLst>
                <a:rect l="txL" t="txT" r="txR" b="txB"/>
                <a:pathLst>
                  <a:path w="1568230" h="1568230">
                    <a:moveTo>
                      <a:pt x="0" y="906535"/>
                    </a:moveTo>
                    <a:cubicBezTo>
                      <a:pt x="41578" y="914292"/>
                      <a:pt x="84411" y="917835"/>
                      <a:pt x="128070" y="917835"/>
                    </a:cubicBezTo>
                    <a:cubicBezTo>
                      <a:pt x="564245" y="917835"/>
                      <a:pt x="917835" y="564245"/>
                      <a:pt x="917835" y="128070"/>
                    </a:cubicBezTo>
                    <a:cubicBezTo>
                      <a:pt x="917835" y="84411"/>
                      <a:pt x="914292" y="41579"/>
                      <a:pt x="906536" y="0"/>
                    </a:cubicBezTo>
                    <a:cubicBezTo>
                      <a:pt x="1281884" y="60314"/>
                      <a:pt x="1568230" y="385950"/>
                      <a:pt x="1568230" y="778465"/>
                    </a:cubicBezTo>
                    <a:cubicBezTo>
                      <a:pt x="1568230" y="1214640"/>
                      <a:pt x="1214640" y="1568230"/>
                      <a:pt x="778465" y="1568230"/>
                    </a:cubicBezTo>
                    <a:cubicBezTo>
                      <a:pt x="385950" y="1568230"/>
                      <a:pt x="60314" y="1281883"/>
                      <a:pt x="0" y="906535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椭圆 25"/>
              <p:cNvSpPr/>
              <p:nvPr/>
            </p:nvSpPr>
            <p:spPr>
              <a:xfrm rot="10800000">
                <a:off x="679443" y="0"/>
                <a:ext cx="1568230" cy="1546155"/>
              </a:xfrm>
              <a:custGeom>
                <a:avLst/>
                <a:gdLst>
                  <a:gd name="txL" fmla="*/ 0 w 1568230"/>
                  <a:gd name="txT" fmla="*/ 0 h 1546155"/>
                  <a:gd name="txR" fmla="*/ 1568230 w 1568230"/>
                  <a:gd name="txB" fmla="*/ 1546155 h 1546155"/>
                </a:gdLst>
                <a:ahLst/>
                <a:cxnLst>
                  <a:cxn ang="0">
                    <a:pos x="778465" y="1546155"/>
                  </a:cxn>
                  <a:cxn ang="0">
                    <a:pos x="0" y="884460"/>
                  </a:cxn>
                  <a:cxn ang="0">
                    <a:pos x="128070" y="895760"/>
                  </a:cxn>
                  <a:cxn ang="0">
                    <a:pos x="917835" y="105995"/>
                  </a:cxn>
                  <a:cxn ang="0">
                    <a:pos x="908484" y="0"/>
                  </a:cxn>
                  <a:cxn ang="0">
                    <a:pos x="1324003" y="189535"/>
                  </a:cxn>
                  <a:cxn ang="0">
                    <a:pos x="1568230" y="756390"/>
                  </a:cxn>
                  <a:cxn ang="0">
                    <a:pos x="778465" y="1546155"/>
                  </a:cxn>
                </a:cxnLst>
                <a:rect l="txL" t="txT" r="txR" b="txB"/>
                <a:pathLst>
                  <a:path w="1568230" h="1546155">
                    <a:moveTo>
                      <a:pt x="778465" y="1546155"/>
                    </a:moveTo>
                    <a:cubicBezTo>
                      <a:pt x="385950" y="1546155"/>
                      <a:pt x="60314" y="1259808"/>
                      <a:pt x="0" y="884460"/>
                    </a:cubicBezTo>
                    <a:cubicBezTo>
                      <a:pt x="41578" y="892217"/>
                      <a:pt x="84411" y="895760"/>
                      <a:pt x="128070" y="895760"/>
                    </a:cubicBezTo>
                    <a:cubicBezTo>
                      <a:pt x="564245" y="895760"/>
                      <a:pt x="917835" y="542170"/>
                      <a:pt x="917835" y="105995"/>
                    </a:cubicBezTo>
                    <a:lnTo>
                      <a:pt x="908484" y="0"/>
                    </a:lnTo>
                    <a:cubicBezTo>
                      <a:pt x="1067344" y="19523"/>
                      <a:pt x="1211374" y="86941"/>
                      <a:pt x="1324003" y="189535"/>
                    </a:cubicBezTo>
                    <a:cubicBezTo>
                      <a:pt x="1475335" y="330953"/>
                      <a:pt x="1568230" y="532823"/>
                      <a:pt x="1568230" y="756390"/>
                    </a:cubicBezTo>
                    <a:cubicBezTo>
                      <a:pt x="1568230" y="1192565"/>
                      <a:pt x="1214640" y="1546155"/>
                      <a:pt x="778465" y="1546155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 useBgFill="1">
          <p:nvSpPr>
            <p:cNvPr id="14" name="图文框 35"/>
            <p:cNvSpPr/>
            <p:nvPr/>
          </p:nvSpPr>
          <p:spPr>
            <a:xfrm>
              <a:off x="1052072" y="346702"/>
              <a:ext cx="458553" cy="425615"/>
            </a:xfrm>
            <a:custGeom>
              <a:avLst/>
              <a:gdLst>
                <a:gd name="txL" fmla="*/ 0 w 790121"/>
                <a:gd name="txT" fmla="*/ 0 h 733367"/>
                <a:gd name="txR" fmla="*/ 790121 w 790121"/>
                <a:gd name="txB" fmla="*/ 733367 h 733367"/>
              </a:gdLst>
              <a:ahLst/>
              <a:cxnLst>
                <a:cxn ang="0">
                  <a:pos x="32175" y="100453"/>
                </a:cxn>
                <a:cxn ang="0">
                  <a:pos x="42900" y="111178"/>
                </a:cxn>
                <a:cxn ang="0">
                  <a:pos x="32175" y="121903"/>
                </a:cxn>
                <a:cxn ang="0">
                  <a:pos x="21450" y="111178"/>
                </a:cxn>
                <a:cxn ang="0">
                  <a:pos x="32175" y="100453"/>
                </a:cxn>
                <a:cxn ang="0">
                  <a:pos x="12726" y="91728"/>
                </a:cxn>
                <a:cxn ang="0">
                  <a:pos x="12726" y="130628"/>
                </a:cxn>
                <a:cxn ang="0">
                  <a:pos x="51625" y="130628"/>
                </a:cxn>
                <a:cxn ang="0">
                  <a:pos x="51625" y="91728"/>
                </a:cxn>
                <a:cxn ang="0">
                  <a:pos x="12726" y="91728"/>
                </a:cxn>
                <a:cxn ang="0">
                  <a:pos x="78651" y="79003"/>
                </a:cxn>
                <a:cxn ang="0">
                  <a:pos x="143001" y="79003"/>
                </a:cxn>
                <a:cxn ang="0">
                  <a:pos x="143001" y="143354"/>
                </a:cxn>
                <a:cxn ang="0">
                  <a:pos x="78651" y="143354"/>
                </a:cxn>
                <a:cxn ang="0">
                  <a:pos x="78651" y="79003"/>
                </a:cxn>
                <a:cxn ang="0">
                  <a:pos x="0" y="79003"/>
                </a:cxn>
                <a:cxn ang="0">
                  <a:pos x="64351" y="79003"/>
                </a:cxn>
                <a:cxn ang="0">
                  <a:pos x="64351" y="143354"/>
                </a:cxn>
                <a:cxn ang="0">
                  <a:pos x="0" y="143354"/>
                </a:cxn>
                <a:cxn ang="0">
                  <a:pos x="0" y="79003"/>
                </a:cxn>
                <a:cxn ang="0">
                  <a:pos x="12726" y="13078"/>
                </a:cxn>
                <a:cxn ang="0">
                  <a:pos x="12726" y="51978"/>
                </a:cxn>
                <a:cxn ang="0">
                  <a:pos x="51625" y="51978"/>
                </a:cxn>
                <a:cxn ang="0">
                  <a:pos x="51625" y="13078"/>
                </a:cxn>
                <a:cxn ang="0">
                  <a:pos x="12726" y="13078"/>
                </a:cxn>
                <a:cxn ang="0">
                  <a:pos x="78651" y="353"/>
                </a:cxn>
                <a:cxn ang="0">
                  <a:pos x="142047" y="353"/>
                </a:cxn>
                <a:cxn ang="0">
                  <a:pos x="130050" y="13078"/>
                </a:cxn>
                <a:cxn ang="0">
                  <a:pos x="91376" y="13078"/>
                </a:cxn>
                <a:cxn ang="0">
                  <a:pos x="91376" y="51978"/>
                </a:cxn>
                <a:cxn ang="0">
                  <a:pos x="130276" y="51978"/>
                </a:cxn>
                <a:cxn ang="0">
                  <a:pos x="130276" y="36818"/>
                </a:cxn>
                <a:cxn ang="0">
                  <a:pos x="143001" y="23321"/>
                </a:cxn>
                <a:cxn ang="0">
                  <a:pos x="143001" y="64703"/>
                </a:cxn>
                <a:cxn ang="0">
                  <a:pos x="78651" y="64703"/>
                </a:cxn>
                <a:cxn ang="0">
                  <a:pos x="78651" y="353"/>
                </a:cxn>
                <a:cxn ang="0">
                  <a:pos x="0" y="353"/>
                </a:cxn>
                <a:cxn ang="0">
                  <a:pos x="64351" y="353"/>
                </a:cxn>
                <a:cxn ang="0">
                  <a:pos x="64351" y="64703"/>
                </a:cxn>
                <a:cxn ang="0">
                  <a:pos x="0" y="64703"/>
                </a:cxn>
                <a:cxn ang="0">
                  <a:pos x="0" y="353"/>
                </a:cxn>
                <a:cxn ang="0">
                  <a:pos x="149424" y="0"/>
                </a:cxn>
                <a:cxn ang="0">
                  <a:pos x="154448" y="5024"/>
                </a:cxn>
                <a:cxn ang="0">
                  <a:pos x="117295" y="42177"/>
                </a:cxn>
                <a:cxn ang="0">
                  <a:pos x="117353" y="42234"/>
                </a:cxn>
                <a:cxn ang="0">
                  <a:pos x="112655" y="46932"/>
                </a:cxn>
                <a:cxn ang="0">
                  <a:pos x="94057" y="28334"/>
                </a:cxn>
                <a:cxn ang="0">
                  <a:pos x="98755" y="23636"/>
                </a:cxn>
                <a:cxn ang="0">
                  <a:pos x="112271" y="37152"/>
                </a:cxn>
                <a:cxn ang="0">
                  <a:pos x="149424" y="0"/>
                </a:cxn>
              </a:cxnLst>
              <a:rect l="txL" t="txT" r="txR" b="txB"/>
              <a:pathLst>
                <a:path w="790121" h="733367">
                  <a:moveTo>
                    <a:pt x="164601" y="513898"/>
                  </a:moveTo>
                  <a:cubicBezTo>
                    <a:pt x="194903" y="513898"/>
                    <a:pt x="219468" y="538463"/>
                    <a:pt x="219468" y="568765"/>
                  </a:cubicBezTo>
                  <a:cubicBezTo>
                    <a:pt x="219468" y="599067"/>
                    <a:pt x="194903" y="623632"/>
                    <a:pt x="164601" y="623632"/>
                  </a:cubicBezTo>
                  <a:cubicBezTo>
                    <a:pt x="134299" y="623632"/>
                    <a:pt x="109734" y="599067"/>
                    <a:pt x="109734" y="568765"/>
                  </a:cubicBezTo>
                  <a:cubicBezTo>
                    <a:pt x="109734" y="538463"/>
                    <a:pt x="134299" y="513898"/>
                    <a:pt x="164601" y="513898"/>
                  </a:cubicBezTo>
                  <a:close/>
                  <a:moveTo>
                    <a:pt x="65100" y="469264"/>
                  </a:moveTo>
                  <a:lnTo>
                    <a:pt x="65100" y="668267"/>
                  </a:lnTo>
                  <a:lnTo>
                    <a:pt x="264103" y="668267"/>
                  </a:lnTo>
                  <a:lnTo>
                    <a:pt x="264103" y="469264"/>
                  </a:lnTo>
                  <a:lnTo>
                    <a:pt x="65100" y="469264"/>
                  </a:lnTo>
                  <a:close/>
                  <a:moveTo>
                    <a:pt x="402359" y="404164"/>
                  </a:moveTo>
                  <a:lnTo>
                    <a:pt x="731562" y="404164"/>
                  </a:lnTo>
                  <a:lnTo>
                    <a:pt x="731562" y="733367"/>
                  </a:lnTo>
                  <a:lnTo>
                    <a:pt x="402359" y="733367"/>
                  </a:lnTo>
                  <a:lnTo>
                    <a:pt x="402359" y="404164"/>
                  </a:lnTo>
                  <a:close/>
                  <a:moveTo>
                    <a:pt x="0" y="404164"/>
                  </a:moveTo>
                  <a:lnTo>
                    <a:pt x="329203" y="404164"/>
                  </a:lnTo>
                  <a:lnTo>
                    <a:pt x="329203" y="733367"/>
                  </a:lnTo>
                  <a:lnTo>
                    <a:pt x="0" y="733367"/>
                  </a:lnTo>
                  <a:lnTo>
                    <a:pt x="0" y="404164"/>
                  </a:lnTo>
                  <a:close/>
                  <a:moveTo>
                    <a:pt x="65100" y="66905"/>
                  </a:moveTo>
                  <a:lnTo>
                    <a:pt x="65100" y="265908"/>
                  </a:lnTo>
                  <a:lnTo>
                    <a:pt x="264103" y="265908"/>
                  </a:lnTo>
                  <a:lnTo>
                    <a:pt x="264103" y="66905"/>
                  </a:lnTo>
                  <a:lnTo>
                    <a:pt x="65100" y="66905"/>
                  </a:lnTo>
                  <a:close/>
                  <a:moveTo>
                    <a:pt x="402359" y="1806"/>
                  </a:moveTo>
                  <a:lnTo>
                    <a:pt x="726682" y="1806"/>
                  </a:lnTo>
                  <a:lnTo>
                    <a:pt x="665305" y="66906"/>
                  </a:lnTo>
                  <a:lnTo>
                    <a:pt x="467459" y="66906"/>
                  </a:lnTo>
                  <a:lnTo>
                    <a:pt x="467459" y="265909"/>
                  </a:lnTo>
                  <a:lnTo>
                    <a:pt x="666462" y="265909"/>
                  </a:lnTo>
                  <a:lnTo>
                    <a:pt x="666462" y="188355"/>
                  </a:lnTo>
                  <a:lnTo>
                    <a:pt x="731562" y="119306"/>
                  </a:lnTo>
                  <a:lnTo>
                    <a:pt x="731562" y="331009"/>
                  </a:lnTo>
                  <a:lnTo>
                    <a:pt x="402359" y="331009"/>
                  </a:lnTo>
                  <a:lnTo>
                    <a:pt x="402359" y="1806"/>
                  </a:lnTo>
                  <a:close/>
                  <a:moveTo>
                    <a:pt x="0" y="1805"/>
                  </a:moveTo>
                  <a:lnTo>
                    <a:pt x="329203" y="1805"/>
                  </a:lnTo>
                  <a:lnTo>
                    <a:pt x="329203" y="331008"/>
                  </a:lnTo>
                  <a:lnTo>
                    <a:pt x="0" y="331008"/>
                  </a:lnTo>
                  <a:lnTo>
                    <a:pt x="0" y="1805"/>
                  </a:lnTo>
                  <a:close/>
                  <a:moveTo>
                    <a:pt x="764419" y="0"/>
                  </a:moveTo>
                  <a:lnTo>
                    <a:pt x="790121" y="25703"/>
                  </a:lnTo>
                  <a:lnTo>
                    <a:pt x="600057" y="215767"/>
                  </a:lnTo>
                  <a:lnTo>
                    <a:pt x="600352" y="216061"/>
                  </a:lnTo>
                  <a:lnTo>
                    <a:pt x="576318" y="240095"/>
                  </a:lnTo>
                  <a:lnTo>
                    <a:pt x="481177" y="144952"/>
                  </a:lnTo>
                  <a:lnTo>
                    <a:pt x="505210" y="120919"/>
                  </a:lnTo>
                  <a:lnTo>
                    <a:pt x="574355" y="190064"/>
                  </a:lnTo>
                  <a:lnTo>
                    <a:pt x="764419" y="0"/>
                  </a:ln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5" name="同侧圆角矩形 42"/>
            <p:cNvSpPr>
              <a:spLocks noChangeAspect="1"/>
            </p:cNvSpPr>
            <p:nvPr/>
          </p:nvSpPr>
          <p:spPr>
            <a:xfrm>
              <a:off x="315211" y="1286094"/>
              <a:ext cx="453982" cy="517080"/>
            </a:xfrm>
            <a:custGeom>
              <a:avLst/>
              <a:gdLst>
                <a:gd name="txL" fmla="*/ 0 w 720080"/>
                <a:gd name="txT" fmla="*/ 0 h 820163"/>
                <a:gd name="txR" fmla="*/ 720080 w 720080"/>
                <a:gd name="txB" fmla="*/ 820163 h 820163"/>
              </a:gdLst>
              <a:ahLst/>
              <a:cxnLst>
                <a:cxn ang="0">
                  <a:pos x="90225" y="101351"/>
                </a:cxn>
                <a:cxn ang="0">
                  <a:pos x="72180" y="119395"/>
                </a:cxn>
                <a:cxn ang="0">
                  <a:pos x="79597" y="133593"/>
                </a:cxn>
                <a:cxn ang="0">
                  <a:pos x="79597" y="162568"/>
                </a:cxn>
                <a:cxn ang="0">
                  <a:pos x="90225" y="173196"/>
                </a:cxn>
                <a:cxn ang="0">
                  <a:pos x="100852" y="162568"/>
                </a:cxn>
                <a:cxn ang="0">
                  <a:pos x="100852" y="133593"/>
                </a:cxn>
                <a:cxn ang="0">
                  <a:pos x="108270" y="119395"/>
                </a:cxn>
                <a:cxn ang="0">
                  <a:pos x="90225" y="101351"/>
                </a:cxn>
                <a:cxn ang="0">
                  <a:pos x="90225" y="0"/>
                </a:cxn>
                <a:cxn ang="0">
                  <a:pos x="146870" y="55970"/>
                </a:cxn>
                <a:cxn ang="0">
                  <a:pos x="124525" y="55970"/>
                </a:cxn>
                <a:cxn ang="0">
                  <a:pos x="90225" y="22357"/>
                </a:cxn>
                <a:cxn ang="0">
                  <a:pos x="55750" y="56831"/>
                </a:cxn>
                <a:cxn ang="0">
                  <a:pos x="55750" y="68551"/>
                </a:cxn>
                <a:cxn ang="0">
                  <a:pos x="157619" y="68551"/>
                </a:cxn>
                <a:cxn ang="0">
                  <a:pos x="180449" y="91381"/>
                </a:cxn>
                <a:cxn ang="0">
                  <a:pos x="180449" y="182699"/>
                </a:cxn>
                <a:cxn ang="0">
                  <a:pos x="157619" y="205529"/>
                </a:cxn>
                <a:cxn ang="0">
                  <a:pos x="22830" y="205529"/>
                </a:cxn>
                <a:cxn ang="0">
                  <a:pos x="0" y="182699"/>
                </a:cxn>
                <a:cxn ang="0">
                  <a:pos x="0" y="91381"/>
                </a:cxn>
                <a:cxn ang="0">
                  <a:pos x="22830" y="68551"/>
                </a:cxn>
                <a:cxn ang="0">
                  <a:pos x="33504" y="68551"/>
                </a:cxn>
                <a:cxn ang="0">
                  <a:pos x="33504" y="56721"/>
                </a:cxn>
                <a:cxn ang="0">
                  <a:pos x="90225" y="0"/>
                </a:cxn>
              </a:cxnLst>
              <a:rect l="txL" t="txT" r="txR" b="txB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6" name="圆角矩形 82"/>
            <p:cNvSpPr/>
            <p:nvPr/>
          </p:nvSpPr>
          <p:spPr>
            <a:xfrm>
              <a:off x="1281349" y="2205009"/>
              <a:ext cx="523117" cy="373655"/>
            </a:xfrm>
            <a:custGeom>
              <a:avLst/>
              <a:gdLst>
                <a:gd name="txL" fmla="*/ 0 w 887502"/>
                <a:gd name="txT" fmla="*/ 0 h 633930"/>
                <a:gd name="txR" fmla="*/ 887502 w 887502"/>
                <a:gd name="txB" fmla="*/ 633930 h 633930"/>
              </a:gdLst>
              <a:ahLst/>
              <a:cxnLst>
                <a:cxn ang="0">
                  <a:pos x="51808" y="95885"/>
                </a:cxn>
                <a:cxn ang="0">
                  <a:pos x="93412" y="95885"/>
                </a:cxn>
                <a:cxn ang="0">
                  <a:pos x="93412" y="106220"/>
                </a:cxn>
                <a:cxn ang="0">
                  <a:pos x="51808" y="106220"/>
                </a:cxn>
                <a:cxn ang="0">
                  <a:pos x="51808" y="95885"/>
                </a:cxn>
                <a:cxn ang="0">
                  <a:pos x="27842" y="95885"/>
                </a:cxn>
                <a:cxn ang="0">
                  <a:pos x="41543" y="95885"/>
                </a:cxn>
                <a:cxn ang="0">
                  <a:pos x="41543" y="106220"/>
                </a:cxn>
                <a:cxn ang="0">
                  <a:pos x="27842" y="106220"/>
                </a:cxn>
                <a:cxn ang="0">
                  <a:pos x="27842" y="95885"/>
                </a:cxn>
                <a:cxn ang="0">
                  <a:pos x="17254" y="64908"/>
                </a:cxn>
                <a:cxn ang="0">
                  <a:pos x="17254" y="106640"/>
                </a:cxn>
                <a:cxn ang="0">
                  <a:pos x="25685" y="115071"/>
                </a:cxn>
                <a:cxn ang="0">
                  <a:pos x="156058" y="115071"/>
                </a:cxn>
                <a:cxn ang="0">
                  <a:pos x="164489" y="106640"/>
                </a:cxn>
                <a:cxn ang="0">
                  <a:pos x="164489" y="64908"/>
                </a:cxn>
                <a:cxn ang="0">
                  <a:pos x="17254" y="64908"/>
                </a:cxn>
                <a:cxn ang="0">
                  <a:pos x="25685" y="14746"/>
                </a:cxn>
                <a:cxn ang="0">
                  <a:pos x="17254" y="23177"/>
                </a:cxn>
                <a:cxn ang="0">
                  <a:pos x="17254" y="44238"/>
                </a:cxn>
                <a:cxn ang="0">
                  <a:pos x="164489" y="44238"/>
                </a:cxn>
                <a:cxn ang="0">
                  <a:pos x="164489" y="23177"/>
                </a:cxn>
                <a:cxn ang="0">
                  <a:pos x="156058" y="14746"/>
                </a:cxn>
                <a:cxn ang="0">
                  <a:pos x="25685" y="14746"/>
                </a:cxn>
                <a:cxn ang="0">
                  <a:pos x="21637" y="0"/>
                </a:cxn>
                <a:cxn ang="0">
                  <a:pos x="160106" y="0"/>
                </a:cxn>
                <a:cxn ang="0">
                  <a:pos x="181743" y="21637"/>
                </a:cxn>
                <a:cxn ang="0">
                  <a:pos x="181743" y="108180"/>
                </a:cxn>
                <a:cxn ang="0">
                  <a:pos x="160106" y="129816"/>
                </a:cxn>
                <a:cxn ang="0">
                  <a:pos x="21637" y="129816"/>
                </a:cxn>
                <a:cxn ang="0">
                  <a:pos x="0" y="108180"/>
                </a:cxn>
                <a:cxn ang="0">
                  <a:pos x="0" y="21637"/>
                </a:cxn>
                <a:cxn ang="0">
                  <a:pos x="21637" y="0"/>
                </a:cxn>
              </a:cxnLst>
              <a:rect l="txL" t="txT" r="txR" b="txB"/>
              <a:pathLst>
                <a:path w="887502" h="633930">
                  <a:moveTo>
                    <a:pt x="252991" y="468232"/>
                  </a:moveTo>
                  <a:lnTo>
                    <a:pt x="456157" y="468232"/>
                  </a:lnTo>
                  <a:lnTo>
                    <a:pt x="456157" y="518703"/>
                  </a:lnTo>
                  <a:lnTo>
                    <a:pt x="252991" y="518703"/>
                  </a:lnTo>
                  <a:lnTo>
                    <a:pt x="252991" y="468232"/>
                  </a:lnTo>
                  <a:close/>
                  <a:moveTo>
                    <a:pt x="135958" y="468232"/>
                  </a:moveTo>
                  <a:lnTo>
                    <a:pt x="202865" y="468232"/>
                  </a:lnTo>
                  <a:lnTo>
                    <a:pt x="202865" y="518703"/>
                  </a:lnTo>
                  <a:lnTo>
                    <a:pt x="135958" y="518703"/>
                  </a:lnTo>
                  <a:lnTo>
                    <a:pt x="135958" y="468232"/>
                  </a:lnTo>
                  <a:close/>
                  <a:moveTo>
                    <a:pt x="84254" y="316965"/>
                  </a:moveTo>
                  <a:lnTo>
                    <a:pt x="84254" y="520751"/>
                  </a:lnTo>
                  <a:cubicBezTo>
                    <a:pt x="84254" y="543490"/>
                    <a:pt x="102687" y="561923"/>
                    <a:pt x="125426" y="561923"/>
                  </a:cubicBezTo>
                  <a:lnTo>
                    <a:pt x="762076" y="561923"/>
                  </a:lnTo>
                  <a:cubicBezTo>
                    <a:pt x="784815" y="561923"/>
                    <a:pt x="803248" y="543490"/>
                    <a:pt x="803248" y="520751"/>
                  </a:cubicBezTo>
                  <a:lnTo>
                    <a:pt x="803248" y="316965"/>
                  </a:lnTo>
                  <a:lnTo>
                    <a:pt x="84254" y="316965"/>
                  </a:lnTo>
                  <a:close/>
                  <a:moveTo>
                    <a:pt x="125426" y="72009"/>
                  </a:moveTo>
                  <a:cubicBezTo>
                    <a:pt x="102687" y="72009"/>
                    <a:pt x="84254" y="90442"/>
                    <a:pt x="84254" y="113181"/>
                  </a:cubicBezTo>
                  <a:lnTo>
                    <a:pt x="84254" y="216024"/>
                  </a:lnTo>
                  <a:lnTo>
                    <a:pt x="803248" y="216024"/>
                  </a:lnTo>
                  <a:lnTo>
                    <a:pt x="803248" y="113181"/>
                  </a:lnTo>
                  <a:cubicBezTo>
                    <a:pt x="803248" y="90442"/>
                    <a:pt x="784815" y="72009"/>
                    <a:pt x="762076" y="72009"/>
                  </a:cubicBezTo>
                  <a:lnTo>
                    <a:pt x="125426" y="72009"/>
                  </a:lnTo>
                  <a:close/>
                  <a:moveTo>
                    <a:pt x="105657" y="0"/>
                  </a:moveTo>
                  <a:lnTo>
                    <a:pt x="781845" y="0"/>
                  </a:lnTo>
                  <a:cubicBezTo>
                    <a:pt x="840198" y="0"/>
                    <a:pt x="887502" y="47304"/>
                    <a:pt x="887502" y="105657"/>
                  </a:cubicBezTo>
                  <a:lnTo>
                    <a:pt x="887502" y="528273"/>
                  </a:lnTo>
                  <a:cubicBezTo>
                    <a:pt x="887502" y="586626"/>
                    <a:pt x="840198" y="633930"/>
                    <a:pt x="781845" y="633930"/>
                  </a:cubicBezTo>
                  <a:lnTo>
                    <a:pt x="105657" y="633930"/>
                  </a:lnTo>
                  <a:cubicBezTo>
                    <a:pt x="47304" y="633930"/>
                    <a:pt x="0" y="586626"/>
                    <a:pt x="0" y="528273"/>
                  </a:cubicBezTo>
                  <a:lnTo>
                    <a:pt x="0" y="105657"/>
                  </a:lnTo>
                  <a:cubicBezTo>
                    <a:pt x="0" y="47304"/>
                    <a:pt x="47304" y="0"/>
                    <a:pt x="105657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" name="等腰三角形 93"/>
            <p:cNvSpPr/>
            <p:nvPr/>
          </p:nvSpPr>
          <p:spPr>
            <a:xfrm flipV="1">
              <a:off x="2101095" y="1039866"/>
              <a:ext cx="495312" cy="442849"/>
            </a:xfrm>
            <a:custGeom>
              <a:avLst/>
              <a:gdLst>
                <a:gd name="txL" fmla="*/ 0 w 2717007"/>
                <a:gd name="txT" fmla="*/ 0 h 2429224"/>
                <a:gd name="txR" fmla="*/ 2717007 w 2717007"/>
                <a:gd name="txB" fmla="*/ 2429224 h 2429224"/>
              </a:gdLst>
              <a:ahLst/>
              <a:cxnLst>
                <a:cxn ang="0">
                  <a:pos x="8231" y="3926"/>
                </a:cxn>
                <a:cxn ang="0">
                  <a:pos x="10194" y="1963"/>
                </a:cxn>
                <a:cxn ang="0">
                  <a:pos x="8231" y="0"/>
                </a:cxn>
                <a:cxn ang="0">
                  <a:pos x="6267" y="1963"/>
                </a:cxn>
                <a:cxn ang="0">
                  <a:pos x="8231" y="3926"/>
                </a:cxn>
                <a:cxn ang="0">
                  <a:pos x="8496" y="6872"/>
                </a:cxn>
                <a:cxn ang="0">
                  <a:pos x="11232" y="6201"/>
                </a:cxn>
                <a:cxn ang="0">
                  <a:pos x="9849" y="4598"/>
                </a:cxn>
                <a:cxn ang="0">
                  <a:pos x="8422" y="4867"/>
                </a:cxn>
                <a:cxn ang="0">
                  <a:pos x="6605" y="4604"/>
                </a:cxn>
                <a:cxn ang="0">
                  <a:pos x="5222" y="6207"/>
                </a:cxn>
                <a:cxn ang="0">
                  <a:pos x="8496" y="6872"/>
                </a:cxn>
                <a:cxn ang="0">
                  <a:pos x="8615" y="10943"/>
                </a:cxn>
                <a:cxn ang="0">
                  <a:pos x="13975" y="9379"/>
                </a:cxn>
                <a:cxn ang="0">
                  <a:pos x="12361" y="7509"/>
                </a:cxn>
                <a:cxn ang="0">
                  <a:pos x="8533" y="8530"/>
                </a:cxn>
                <a:cxn ang="0">
                  <a:pos x="4098" y="7510"/>
                </a:cxn>
                <a:cxn ang="0">
                  <a:pos x="2486" y="9377"/>
                </a:cxn>
                <a:cxn ang="0">
                  <a:pos x="8615" y="10943"/>
                </a:cxn>
                <a:cxn ang="0">
                  <a:pos x="8670" y="14711"/>
                </a:cxn>
                <a:cxn ang="0">
                  <a:pos x="16461" y="12259"/>
                </a:cxn>
                <a:cxn ang="0">
                  <a:pos x="14836" y="10376"/>
                </a:cxn>
                <a:cxn ang="0">
                  <a:pos x="8598" y="12250"/>
                </a:cxn>
                <a:cxn ang="0">
                  <a:pos x="1620" y="10381"/>
                </a:cxn>
                <a:cxn ang="0">
                  <a:pos x="0" y="12258"/>
                </a:cxn>
                <a:cxn ang="0">
                  <a:pos x="8670" y="14711"/>
                </a:cxn>
              </a:cxnLst>
              <a:rect l="txL" t="txT" r="txR" b="txB"/>
              <a:pathLst>
                <a:path w="2717007" h="2429224">
                  <a:moveTo>
                    <a:pt x="1358503" y="648072"/>
                  </a:moveTo>
                  <a:cubicBezTo>
                    <a:pt x="1537463" y="648072"/>
                    <a:pt x="1682539" y="502996"/>
                    <a:pt x="1682539" y="324036"/>
                  </a:cubicBezTo>
                  <a:cubicBezTo>
                    <a:pt x="1682539" y="145076"/>
                    <a:pt x="1537463" y="0"/>
                    <a:pt x="1358503" y="0"/>
                  </a:cubicBezTo>
                  <a:cubicBezTo>
                    <a:pt x="1179543" y="0"/>
                    <a:pt x="1034467" y="145076"/>
                    <a:pt x="1034467" y="324036"/>
                  </a:cubicBezTo>
                  <a:cubicBezTo>
                    <a:pt x="1034467" y="502996"/>
                    <a:pt x="1179543" y="648072"/>
                    <a:pt x="1358503" y="648072"/>
                  </a:cubicBezTo>
                  <a:close/>
                  <a:moveTo>
                    <a:pt x="1402262" y="1134334"/>
                  </a:moveTo>
                  <a:cubicBezTo>
                    <a:pt x="1562756" y="1128436"/>
                    <a:pt x="1716101" y="1090717"/>
                    <a:pt x="1854002" y="1023451"/>
                  </a:cubicBezTo>
                  <a:lnTo>
                    <a:pt x="1625691" y="758896"/>
                  </a:lnTo>
                  <a:cubicBezTo>
                    <a:pt x="1551421" y="785877"/>
                    <a:pt x="1472051" y="800371"/>
                    <a:pt x="1390101" y="803383"/>
                  </a:cubicBezTo>
                  <a:cubicBezTo>
                    <a:pt x="1285979" y="807209"/>
                    <a:pt x="1184650" y="792244"/>
                    <a:pt x="1090254" y="759948"/>
                  </a:cubicBezTo>
                  <a:lnTo>
                    <a:pt x="861920" y="1024529"/>
                  </a:lnTo>
                  <a:cubicBezTo>
                    <a:pt x="1026514" y="1102571"/>
                    <a:pt x="1210983" y="1141364"/>
                    <a:pt x="1402262" y="1134334"/>
                  </a:cubicBezTo>
                  <a:close/>
                  <a:moveTo>
                    <a:pt x="1421965" y="1806188"/>
                  </a:moveTo>
                  <a:cubicBezTo>
                    <a:pt x="1742263" y="1795273"/>
                    <a:pt x="2044583" y="1703242"/>
                    <a:pt x="2306703" y="1548017"/>
                  </a:cubicBezTo>
                  <a:lnTo>
                    <a:pt x="2040348" y="1239380"/>
                  </a:lnTo>
                  <a:cubicBezTo>
                    <a:pt x="1849899" y="1340878"/>
                    <a:pt x="1634860" y="1400163"/>
                    <a:pt x="1408392" y="1407879"/>
                  </a:cubicBezTo>
                  <a:cubicBezTo>
                    <a:pt x="1146898" y="1416790"/>
                    <a:pt x="895927" y="1356070"/>
                    <a:pt x="676387" y="1239515"/>
                  </a:cubicBezTo>
                  <a:lnTo>
                    <a:pt x="410321" y="1547819"/>
                  </a:lnTo>
                  <a:cubicBezTo>
                    <a:pt x="708332" y="1724445"/>
                    <a:pt x="1057093" y="1818621"/>
                    <a:pt x="1421965" y="1806188"/>
                  </a:cubicBezTo>
                  <a:close/>
                  <a:moveTo>
                    <a:pt x="1431094" y="2428153"/>
                  </a:moveTo>
                  <a:cubicBezTo>
                    <a:pt x="1901625" y="2414402"/>
                    <a:pt x="2343755" y="2269246"/>
                    <a:pt x="2717007" y="2023457"/>
                  </a:cubicBezTo>
                  <a:lnTo>
                    <a:pt x="2448778" y="1712646"/>
                  </a:lnTo>
                  <a:cubicBezTo>
                    <a:pt x="2146604" y="1900630"/>
                    <a:pt x="1793663" y="2011031"/>
                    <a:pt x="1419227" y="2021974"/>
                  </a:cubicBezTo>
                  <a:cubicBezTo>
                    <a:pt x="1002050" y="2034166"/>
                    <a:pt x="604300" y="1921550"/>
                    <a:pt x="267412" y="1713414"/>
                  </a:cubicBezTo>
                  <a:lnTo>
                    <a:pt x="0" y="2023278"/>
                  </a:lnTo>
                  <a:cubicBezTo>
                    <a:pt x="413380" y="2295422"/>
                    <a:pt x="909534" y="2443395"/>
                    <a:pt x="1431094" y="2428153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50" y="63020"/>
            <a:ext cx="2335713" cy="537749"/>
            <a:chOff x="937933" y="1921877"/>
            <a:chExt cx="12786484" cy="2943825"/>
          </a:xfrm>
        </p:grpSpPr>
        <p:sp>
          <p:nvSpPr>
            <p:cNvPr id="23" name="文本框 22"/>
            <p:cNvSpPr txBox="1"/>
            <p:nvPr/>
          </p:nvSpPr>
          <p:spPr>
            <a:xfrm>
              <a:off x="2708323" y="3103263"/>
              <a:ext cx="11016094" cy="176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框架大致描述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937933" y="25056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11843" y="1921877"/>
              <a:ext cx="1825135" cy="1943393"/>
            </a:xfrm>
            <a:custGeom>
              <a:avLst/>
              <a:gdLst/>
              <a:ahLst/>
              <a:cxnLst/>
              <a:rect l="l" t="t" r="r" b="b"/>
              <a:pathLst>
                <a:path w="1825135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2" y="1790654"/>
                  </a:lnTo>
                  <a:lnTo>
                    <a:pt x="620892" y="152740"/>
                  </a:lnTo>
                  <a:close/>
                  <a:moveTo>
                    <a:pt x="1219145" y="0"/>
                  </a:moveTo>
                  <a:lnTo>
                    <a:pt x="1687297" y="0"/>
                  </a:lnTo>
                  <a:cubicBezTo>
                    <a:pt x="1727862" y="0"/>
                    <a:pt x="1760977" y="12832"/>
                    <a:pt x="1786640" y="38495"/>
                  </a:cubicBezTo>
                  <a:cubicBezTo>
                    <a:pt x="1812304" y="64159"/>
                    <a:pt x="1825135" y="97273"/>
                    <a:pt x="1825135" y="137838"/>
                  </a:cubicBezTo>
                  <a:lnTo>
                    <a:pt x="1825135" y="550111"/>
                  </a:lnTo>
                  <a:cubicBezTo>
                    <a:pt x="1825135" y="599782"/>
                    <a:pt x="1809820" y="656490"/>
                    <a:pt x="1779189" y="720235"/>
                  </a:cubicBezTo>
                  <a:lnTo>
                    <a:pt x="1591213" y="1111626"/>
                  </a:lnTo>
                  <a:lnTo>
                    <a:pt x="1301821" y="1341849"/>
                  </a:lnTo>
                  <a:lnTo>
                    <a:pt x="1651286" y="615925"/>
                  </a:lnTo>
                  <a:lnTo>
                    <a:pt x="1651286" y="152740"/>
                  </a:lnTo>
                  <a:lnTo>
                    <a:pt x="1255156" y="152740"/>
                  </a:lnTo>
                  <a:lnTo>
                    <a:pt x="1255156" y="589848"/>
                  </a:lnTo>
                  <a:lnTo>
                    <a:pt x="1081306" y="589848"/>
                  </a:lnTo>
                  <a:lnTo>
                    <a:pt x="1081306" y="137838"/>
                  </a:lnTo>
                  <a:cubicBezTo>
                    <a:pt x="1081306" y="97273"/>
                    <a:pt x="1094138" y="64159"/>
                    <a:pt x="1119802" y="38495"/>
                  </a:cubicBezTo>
                  <a:cubicBezTo>
                    <a:pt x="1145465" y="12832"/>
                    <a:pt x="1178580" y="0"/>
                    <a:pt x="1219145" y="0"/>
                  </a:cubicBez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3" y="38495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46238"/>
                  </a:lnTo>
                  <a:lnTo>
                    <a:pt x="545676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5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3745" y="1974635"/>
            <a:ext cx="7050310" cy="686501"/>
            <a:chOff x="785533" y="2353234"/>
            <a:chExt cx="41419947" cy="403313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5"/>
              <a:ext cx="39649560" cy="3435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微软雅黑" panose="020B0503020204020204" pitchFamily="34" charset="-122"/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Python Framework Overview</a:t>
              </a:r>
              <a:endParaRPr lang="zh-CN" altLang="en-US" sz="3200" b="1" dirty="0">
                <a:solidFill>
                  <a:schemeClr val="bg1"/>
                </a:solidFill>
                <a:latin typeface="Lucida Calligraphy" panose="03010101010101010101" pitchFamily="66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F4E4766-24C9-4A5B-B1A1-F21DB4D7D11E}"/>
              </a:ext>
            </a:extLst>
          </p:cNvPr>
          <p:cNvGrpSpPr/>
          <p:nvPr/>
        </p:nvGrpSpPr>
        <p:grpSpPr>
          <a:xfrm>
            <a:off x="1038969" y="1788044"/>
            <a:ext cx="507825" cy="507825"/>
            <a:chOff x="5159102" y="1556792"/>
            <a:chExt cx="792088" cy="79208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231961C-4720-44F5-A37F-10F7329DAF9C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" name="心形 18">
              <a:extLst>
                <a:ext uri="{FF2B5EF4-FFF2-40B4-BE49-F238E27FC236}">
                  <a16:creationId xmlns:a16="http://schemas.microsoft.com/office/drawing/2014/main" id="{87B020DB-6DA1-413A-AAC0-D9803BC6CDA5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82052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组合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429" y="1344216"/>
            <a:ext cx="5016103" cy="28944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623072" y="3157976"/>
            <a:ext cx="1813322" cy="7155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50" dirty="0">
                <a:solidFill>
                  <a:schemeClr val="bg1"/>
                </a:solidFill>
                <a:latin typeface="Forte" panose="03060902040502070203" pitchFamily="66" charset="0"/>
              </a:rPr>
              <a:t>Report</a:t>
            </a:r>
            <a:endParaRPr lang="zh-CN" altLang="en-US" sz="405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1460" y="3284935"/>
            <a:ext cx="181332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测试报告</a:t>
            </a:r>
            <a:r>
              <a:rPr lang="en-US" altLang="zh-CN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4685" y="3284935"/>
            <a:ext cx="181332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测试报告</a:t>
            </a:r>
            <a:r>
              <a:rPr lang="en-US" altLang="zh-CN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6DC97D-477C-4CDB-91A1-F3D94AA61D41}"/>
              </a:ext>
            </a:extLst>
          </p:cNvPr>
          <p:cNvSpPr txBox="1"/>
          <p:nvPr/>
        </p:nvSpPr>
        <p:spPr>
          <a:xfrm>
            <a:off x="3502819" y="674042"/>
            <a:ext cx="181332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测试报告</a:t>
            </a:r>
            <a:r>
              <a:rPr lang="en-US" altLang="zh-CN" sz="24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480BCD-2CE8-4B33-ABCF-4ECA16460C32}"/>
              </a:ext>
            </a:extLst>
          </p:cNvPr>
          <p:cNvGrpSpPr/>
          <p:nvPr/>
        </p:nvGrpSpPr>
        <p:grpSpPr>
          <a:xfrm>
            <a:off x="-71842" y="0"/>
            <a:ext cx="1865230" cy="538969"/>
            <a:chOff x="937933" y="1921877"/>
            <a:chExt cx="10210900" cy="295050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C70C8D8-848B-4F5E-B832-D31A9FA619B1}"/>
                </a:ext>
              </a:extLst>
            </p:cNvPr>
            <p:cNvSpPr txBox="1"/>
            <p:nvPr/>
          </p:nvSpPr>
          <p:spPr>
            <a:xfrm>
              <a:off x="2708323" y="3103263"/>
              <a:ext cx="8440510" cy="1769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PythonReport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DCC9A67-66E0-4740-A945-6A71C9A80414}"/>
                </a:ext>
              </a:extLst>
            </p:cNvPr>
            <p:cNvCxnSpPr/>
            <p:nvPr/>
          </p:nvCxnSpPr>
          <p:spPr>
            <a:xfrm flipV="1">
              <a:off x="937933" y="25056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6495AA3-2F1F-4B89-ADF2-2B895592FB9D}"/>
                </a:ext>
              </a:extLst>
            </p:cNvPr>
            <p:cNvSpPr txBox="1"/>
            <p:nvPr/>
          </p:nvSpPr>
          <p:spPr>
            <a:xfrm>
              <a:off x="1411843" y="1921877"/>
              <a:ext cx="1825135" cy="1943393"/>
            </a:xfrm>
            <a:custGeom>
              <a:avLst/>
              <a:gdLst/>
              <a:ahLst/>
              <a:cxnLst/>
              <a:rect l="l" t="t" r="r" b="b"/>
              <a:pathLst>
                <a:path w="1825135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2" y="1790654"/>
                  </a:lnTo>
                  <a:lnTo>
                    <a:pt x="620892" y="152740"/>
                  </a:lnTo>
                  <a:close/>
                  <a:moveTo>
                    <a:pt x="1219145" y="0"/>
                  </a:moveTo>
                  <a:lnTo>
                    <a:pt x="1687297" y="0"/>
                  </a:lnTo>
                  <a:cubicBezTo>
                    <a:pt x="1727862" y="0"/>
                    <a:pt x="1760977" y="12832"/>
                    <a:pt x="1786640" y="38495"/>
                  </a:cubicBezTo>
                  <a:cubicBezTo>
                    <a:pt x="1812304" y="64159"/>
                    <a:pt x="1825135" y="97273"/>
                    <a:pt x="1825135" y="137838"/>
                  </a:cubicBezTo>
                  <a:lnTo>
                    <a:pt x="1825135" y="550111"/>
                  </a:lnTo>
                  <a:cubicBezTo>
                    <a:pt x="1825135" y="599782"/>
                    <a:pt x="1809820" y="656490"/>
                    <a:pt x="1779189" y="720235"/>
                  </a:cubicBezTo>
                  <a:lnTo>
                    <a:pt x="1591213" y="1111626"/>
                  </a:lnTo>
                  <a:lnTo>
                    <a:pt x="1301821" y="1341849"/>
                  </a:lnTo>
                  <a:lnTo>
                    <a:pt x="1651286" y="615925"/>
                  </a:lnTo>
                  <a:lnTo>
                    <a:pt x="1651286" y="152740"/>
                  </a:lnTo>
                  <a:lnTo>
                    <a:pt x="1255156" y="152740"/>
                  </a:lnTo>
                  <a:lnTo>
                    <a:pt x="1255156" y="589848"/>
                  </a:lnTo>
                  <a:lnTo>
                    <a:pt x="1081306" y="589848"/>
                  </a:lnTo>
                  <a:lnTo>
                    <a:pt x="1081306" y="137838"/>
                  </a:lnTo>
                  <a:cubicBezTo>
                    <a:pt x="1081306" y="97273"/>
                    <a:pt x="1094138" y="64159"/>
                    <a:pt x="1119802" y="38495"/>
                  </a:cubicBezTo>
                  <a:cubicBezTo>
                    <a:pt x="1145465" y="12832"/>
                    <a:pt x="1178580" y="0"/>
                    <a:pt x="1219145" y="0"/>
                  </a:cubicBez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3" y="38495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46238"/>
                  </a:lnTo>
                  <a:lnTo>
                    <a:pt x="545676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5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6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75"/>
          <p:cNvSpPr/>
          <p:nvPr/>
        </p:nvSpPr>
        <p:spPr>
          <a:xfrm rot="429592">
            <a:off x="1920875" y="2005013"/>
            <a:ext cx="3687763" cy="482600"/>
          </a:xfrm>
          <a:custGeom>
            <a:avLst/>
            <a:gdLst>
              <a:gd name="txL" fmla="*/ 0 w 1710294"/>
              <a:gd name="txT" fmla="*/ 0 h 547438"/>
              <a:gd name="txR" fmla="*/ 1710294 w 1710294"/>
              <a:gd name="txB" fmla="*/ 547438 h 547438"/>
            </a:gdLst>
            <a:ahLst/>
            <a:cxnLst>
              <a:cxn ang="0">
                <a:pos x="0" y="269987"/>
              </a:cxn>
              <a:cxn ang="0">
                <a:pos x="8765462" y="321292"/>
              </a:cxn>
              <a:cxn ang="0">
                <a:pos x="15531214" y="35027"/>
              </a:cxn>
              <a:cxn ang="0">
                <a:pos x="26125662" y="138073"/>
              </a:cxn>
              <a:cxn ang="0">
                <a:pos x="25988402" y="15349"/>
              </a:cxn>
              <a:cxn ang="0">
                <a:pos x="32851384" y="80546"/>
              </a:cxn>
              <a:cxn ang="0">
                <a:pos x="34635763" y="38359"/>
              </a:cxn>
              <a:cxn ang="0">
                <a:pos x="36969170" y="42194"/>
              </a:cxn>
            </a:cxnLst>
            <a:rect l="txL" t="txT" r="txR" b="txB"/>
            <a:pathLst>
              <a:path w="1710294" h="547438">
                <a:moveTo>
                  <a:pt x="0" y="447025"/>
                </a:moveTo>
                <a:cubicBezTo>
                  <a:pt x="168275" y="508408"/>
                  <a:pt x="342657" y="579337"/>
                  <a:pt x="405514" y="531975"/>
                </a:cubicBezTo>
                <a:cubicBezTo>
                  <a:pt x="475558" y="493104"/>
                  <a:pt x="615325" y="99912"/>
                  <a:pt x="718516" y="57995"/>
                </a:cubicBezTo>
                <a:cubicBezTo>
                  <a:pt x="794716" y="13545"/>
                  <a:pt x="922894" y="139713"/>
                  <a:pt x="1208644" y="228613"/>
                </a:cubicBezTo>
                <a:cubicBezTo>
                  <a:pt x="1320827" y="240255"/>
                  <a:pt x="1187742" y="74096"/>
                  <a:pt x="1202294" y="25413"/>
                </a:cubicBezTo>
                <a:cubicBezTo>
                  <a:pt x="1214464" y="-57666"/>
                  <a:pt x="1413961" y="85473"/>
                  <a:pt x="1519794" y="133363"/>
                </a:cubicBezTo>
                <a:cubicBezTo>
                  <a:pt x="1593348" y="153736"/>
                  <a:pt x="1574827" y="86796"/>
                  <a:pt x="1602344" y="63513"/>
                </a:cubicBezTo>
                <a:cubicBezTo>
                  <a:pt x="1643090" y="44199"/>
                  <a:pt x="1674311" y="67746"/>
                  <a:pt x="1710294" y="69863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80"/>
          <p:cNvGrpSpPr/>
          <p:nvPr/>
        </p:nvGrpSpPr>
        <p:grpSpPr>
          <a:xfrm>
            <a:off x="5614988" y="965200"/>
            <a:ext cx="766762" cy="1349375"/>
            <a:chOff x="0" y="0"/>
            <a:chExt cx="1090612" cy="1921760"/>
          </a:xfrm>
        </p:grpSpPr>
        <p:sp>
          <p:nvSpPr>
            <p:cNvPr id="6" name="任意多边形 81"/>
            <p:cNvSpPr/>
            <p:nvPr/>
          </p:nvSpPr>
          <p:spPr>
            <a:xfrm>
              <a:off x="0" y="0"/>
              <a:ext cx="1090612" cy="1921757"/>
            </a:xfrm>
            <a:custGeom>
              <a:avLst/>
              <a:gdLst>
                <a:gd name="txL" fmla="*/ 0 w 1090612"/>
                <a:gd name="txT" fmla="*/ 0 h 1921757"/>
                <a:gd name="txR" fmla="*/ 1090612 w 1090612"/>
                <a:gd name="txB" fmla="*/ 1921757 h 1921757"/>
              </a:gdLst>
              <a:ahLst/>
              <a:cxnLst>
                <a:cxn ang="0">
                  <a:pos x="0" y="1921757"/>
                </a:cxn>
                <a:cxn ang="0">
                  <a:pos x="42069" y="1142294"/>
                </a:cxn>
                <a:cxn ang="0">
                  <a:pos x="949325" y="10407"/>
                </a:cxn>
                <a:cxn ang="0">
                  <a:pos x="1090612" y="64382"/>
                </a:cxn>
                <a:cxn ang="0">
                  <a:pos x="715169" y="1424075"/>
                </a:cxn>
                <a:cxn ang="0">
                  <a:pos x="0" y="1921757"/>
                </a:cxn>
              </a:cxnLst>
              <a:rect l="txL" t="txT" r="txR" b="txB"/>
              <a:pathLst>
                <a:path w="1090612" h="1921757">
                  <a:moveTo>
                    <a:pt x="0" y="1921757"/>
                  </a:moveTo>
                  <a:lnTo>
                    <a:pt x="42069" y="1142294"/>
                  </a:lnTo>
                  <a:lnTo>
                    <a:pt x="949325" y="10407"/>
                  </a:lnTo>
                  <a:cubicBezTo>
                    <a:pt x="987689" y="-14464"/>
                    <a:pt x="1087966" y="5909"/>
                    <a:pt x="1090612" y="64382"/>
                  </a:cubicBezTo>
                  <a:lnTo>
                    <a:pt x="715169" y="1424075"/>
                  </a:lnTo>
                  <a:lnTo>
                    <a:pt x="0" y="1921757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82"/>
            <p:cNvSpPr/>
            <p:nvPr/>
          </p:nvSpPr>
          <p:spPr>
            <a:xfrm>
              <a:off x="1" y="32"/>
              <a:ext cx="1005285" cy="1921728"/>
            </a:xfrm>
            <a:custGeom>
              <a:avLst/>
              <a:gdLst>
                <a:gd name="txL" fmla="*/ 0 w 1005285"/>
                <a:gd name="txT" fmla="*/ 0 h 1921727"/>
                <a:gd name="txR" fmla="*/ 1005285 w 1005285"/>
                <a:gd name="txB" fmla="*/ 1921727 h 1921727"/>
              </a:gdLst>
              <a:ahLst/>
              <a:cxnLst>
                <a:cxn ang="0">
                  <a:pos x="987214" y="96"/>
                </a:cxn>
                <a:cxn ang="0">
                  <a:pos x="1005285" y="2451"/>
                </a:cxn>
                <a:cxn ang="0">
                  <a:pos x="329972" y="1141519"/>
                </a:cxn>
                <a:cxn ang="0">
                  <a:pos x="4355" y="1918700"/>
                </a:cxn>
                <a:cxn ang="0">
                  <a:pos x="0" y="1921730"/>
                </a:cxn>
                <a:cxn ang="0">
                  <a:pos x="42069" y="1142267"/>
                </a:cxn>
                <a:cxn ang="0">
                  <a:pos x="949325" y="10377"/>
                </a:cxn>
                <a:cxn ang="0">
                  <a:pos x="987214" y="96"/>
                </a:cxn>
              </a:cxnLst>
              <a:rect l="txL" t="txT" r="txR" b="txB"/>
              <a:pathLst>
                <a:path w="1005285" h="1921727">
                  <a:moveTo>
                    <a:pt x="987214" y="96"/>
                  </a:moveTo>
                  <a:cubicBezTo>
                    <a:pt x="993131" y="-173"/>
                    <a:pt x="999267" y="-10"/>
                    <a:pt x="1005285" y="2451"/>
                  </a:cubicBezTo>
                  <a:lnTo>
                    <a:pt x="329972" y="1141516"/>
                  </a:lnTo>
                  <a:lnTo>
                    <a:pt x="4355" y="1918697"/>
                  </a:lnTo>
                  <a:lnTo>
                    <a:pt x="0" y="1921727"/>
                  </a:lnTo>
                  <a:lnTo>
                    <a:pt x="42069" y="1142264"/>
                  </a:lnTo>
                  <a:lnTo>
                    <a:pt x="949325" y="10377"/>
                  </a:lnTo>
                  <a:cubicBezTo>
                    <a:pt x="958916" y="4159"/>
                    <a:pt x="972377" y="769"/>
                    <a:pt x="987214" y="96"/>
                  </a:cubicBezTo>
                  <a:close/>
                </a:path>
              </a:pathLst>
            </a:custGeom>
            <a:solidFill>
              <a:srgbClr val="FFFFFF">
                <a:alpha val="4509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83"/>
            <p:cNvSpPr/>
            <p:nvPr/>
          </p:nvSpPr>
          <p:spPr>
            <a:xfrm>
              <a:off x="0" y="16517"/>
              <a:ext cx="1090612" cy="1905241"/>
            </a:xfrm>
            <a:custGeom>
              <a:avLst/>
              <a:gdLst>
                <a:gd name="txL" fmla="*/ 0 w 1090612"/>
                <a:gd name="txT" fmla="*/ 0 h 1905241"/>
                <a:gd name="txR" fmla="*/ 1090612 w 1090612"/>
                <a:gd name="txB" fmla="*/ 1905241 h 1905241"/>
              </a:gdLst>
              <a:ahLst/>
              <a:cxnLst>
                <a:cxn ang="0">
                  <a:pos x="1052277" y="0"/>
                </a:cxn>
                <a:cxn ang="0">
                  <a:pos x="1090612" y="47866"/>
                </a:cxn>
                <a:cxn ang="0">
                  <a:pos x="715169" y="1407559"/>
                </a:cxn>
                <a:cxn ang="0">
                  <a:pos x="0" y="1905241"/>
                </a:cxn>
                <a:cxn ang="0">
                  <a:pos x="206" y="1901420"/>
                </a:cxn>
                <a:cxn ang="0">
                  <a:pos x="569684" y="1285368"/>
                </a:cxn>
                <a:cxn ang="0">
                  <a:pos x="1052277" y="0"/>
                </a:cxn>
              </a:cxnLst>
              <a:rect l="txL" t="txT" r="txR" b="txB"/>
              <a:pathLst>
                <a:path w="1090612" h="1905241">
                  <a:moveTo>
                    <a:pt x="1052277" y="0"/>
                  </a:moveTo>
                  <a:cubicBezTo>
                    <a:pt x="1074197" y="8591"/>
                    <a:pt x="1089597" y="25422"/>
                    <a:pt x="1090612" y="47866"/>
                  </a:cubicBezTo>
                  <a:lnTo>
                    <a:pt x="715169" y="1407559"/>
                  </a:lnTo>
                  <a:lnTo>
                    <a:pt x="0" y="1905241"/>
                  </a:lnTo>
                  <a:lnTo>
                    <a:pt x="206" y="1901420"/>
                  </a:lnTo>
                  <a:lnTo>
                    <a:pt x="569684" y="1285368"/>
                  </a:lnTo>
                  <a:lnTo>
                    <a:pt x="1052277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84"/>
            <p:cNvSpPr/>
            <p:nvPr/>
          </p:nvSpPr>
          <p:spPr>
            <a:xfrm>
              <a:off x="22551" y="1110518"/>
              <a:ext cx="692373" cy="512951"/>
            </a:xfrm>
            <a:custGeom>
              <a:avLst/>
              <a:gdLst>
                <a:gd name="txL" fmla="*/ 0 w 692373"/>
                <a:gd name="txT" fmla="*/ 0 h 512951"/>
                <a:gd name="txR" fmla="*/ 692373 w 692373"/>
                <a:gd name="txB" fmla="*/ 512951 h 512951"/>
              </a:gdLst>
              <a:ahLst/>
              <a:cxnLst>
                <a:cxn ang="0">
                  <a:pos x="169707" y="181"/>
                </a:cxn>
                <a:cxn ang="0">
                  <a:pos x="284731" y="47116"/>
                </a:cxn>
                <a:cxn ang="0">
                  <a:pos x="531587" y="206660"/>
                </a:cxn>
                <a:cxn ang="0">
                  <a:pos x="692373" y="313730"/>
                </a:cxn>
                <a:cxn ang="0">
                  <a:pos x="406093" y="512951"/>
                </a:cxn>
                <a:cxn ang="0">
                  <a:pos x="0" y="393427"/>
                </a:cxn>
                <a:cxn ang="0">
                  <a:pos x="19519" y="31778"/>
                </a:cxn>
                <a:cxn ang="0">
                  <a:pos x="23471" y="26847"/>
                </a:cxn>
                <a:cxn ang="0">
                  <a:pos x="169707" y="181"/>
                </a:cxn>
              </a:cxnLst>
              <a:rect l="txL" t="txT" r="txR" b="txB"/>
              <a:pathLst>
                <a:path w="692373" h="512951">
                  <a:moveTo>
                    <a:pt x="169707" y="181"/>
                  </a:moveTo>
                  <a:cubicBezTo>
                    <a:pt x="230140" y="2571"/>
                    <a:pt x="259761" y="28099"/>
                    <a:pt x="284731" y="47116"/>
                  </a:cubicBezTo>
                  <a:cubicBezTo>
                    <a:pt x="524443" y="-8711"/>
                    <a:pt x="522988" y="153611"/>
                    <a:pt x="531587" y="206660"/>
                  </a:cubicBezTo>
                  <a:cubicBezTo>
                    <a:pt x="615244" y="232011"/>
                    <a:pt x="677041" y="250804"/>
                    <a:pt x="692373" y="313730"/>
                  </a:cubicBezTo>
                  <a:lnTo>
                    <a:pt x="406093" y="512951"/>
                  </a:lnTo>
                  <a:cubicBezTo>
                    <a:pt x="349144" y="409957"/>
                    <a:pt x="154170" y="347565"/>
                    <a:pt x="0" y="393427"/>
                  </a:cubicBezTo>
                  <a:lnTo>
                    <a:pt x="19519" y="31778"/>
                  </a:lnTo>
                  <a:lnTo>
                    <a:pt x="23471" y="26847"/>
                  </a:lnTo>
                  <a:cubicBezTo>
                    <a:pt x="86810" y="5539"/>
                    <a:pt x="133722" y="-1243"/>
                    <a:pt x="169707" y="181"/>
                  </a:cubicBezTo>
                  <a:close/>
                </a:path>
              </a:pathLst>
            </a:custGeom>
            <a:solidFill>
              <a:srgbClr val="A5A5A5">
                <a:alpha val="18039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85"/>
            <p:cNvSpPr/>
            <p:nvPr/>
          </p:nvSpPr>
          <p:spPr>
            <a:xfrm>
              <a:off x="1" y="1472886"/>
              <a:ext cx="428643" cy="448873"/>
            </a:xfrm>
            <a:custGeom>
              <a:avLst/>
              <a:gdLst>
                <a:gd name="txL" fmla="*/ 0 w 428643"/>
                <a:gd name="txT" fmla="*/ 0 h 448873"/>
                <a:gd name="txR" fmla="*/ 428643 w 428643"/>
                <a:gd name="txB" fmla="*/ 448873 h 448873"/>
              </a:gdLst>
              <a:ahLst/>
              <a:cxnLst>
                <a:cxn ang="0">
                  <a:pos x="22550" y="31059"/>
                </a:cxn>
                <a:cxn ang="0">
                  <a:pos x="428643" y="150583"/>
                </a:cxn>
                <a:cxn ang="0">
                  <a:pos x="0" y="448873"/>
                </a:cxn>
                <a:cxn ang="0">
                  <a:pos x="22550" y="31059"/>
                </a:cxn>
              </a:cxnLst>
              <a:rect l="txL" t="txT" r="txR" b="txB"/>
              <a:pathLst>
                <a:path w="428643" h="448873">
                  <a:moveTo>
                    <a:pt x="22550" y="31059"/>
                  </a:moveTo>
                  <a:cubicBezTo>
                    <a:pt x="129709" y="-42469"/>
                    <a:pt x="403826" y="21416"/>
                    <a:pt x="428643" y="150583"/>
                  </a:cubicBezTo>
                  <a:lnTo>
                    <a:pt x="0" y="448873"/>
                  </a:lnTo>
                  <a:lnTo>
                    <a:pt x="22550" y="31059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86"/>
            <p:cNvSpPr/>
            <p:nvPr/>
          </p:nvSpPr>
          <p:spPr>
            <a:xfrm>
              <a:off x="9872" y="1492367"/>
              <a:ext cx="166688" cy="411973"/>
            </a:xfrm>
            <a:custGeom>
              <a:avLst/>
              <a:gdLst>
                <a:gd name="txL" fmla="*/ 0 w 166688"/>
                <a:gd name="txT" fmla="*/ 0 h 411973"/>
                <a:gd name="txR" fmla="*/ 166688 w 166688"/>
                <a:gd name="txB" fmla="*/ 411973 h 411973"/>
              </a:gdLst>
              <a:ahLst/>
              <a:cxnLst>
                <a:cxn ang="0">
                  <a:pos x="23813" y="23828"/>
                </a:cxn>
                <a:cxn ang="0">
                  <a:pos x="166688" y="11923"/>
                </a:cxn>
                <a:cxn ang="0">
                  <a:pos x="0" y="411973"/>
                </a:cxn>
                <a:cxn ang="0">
                  <a:pos x="23813" y="23828"/>
                </a:cxn>
              </a:cxnLst>
              <a:rect l="txL" t="txT" r="txR" b="txB"/>
              <a:pathLst>
                <a:path w="166688" h="411973">
                  <a:moveTo>
                    <a:pt x="23813" y="23828"/>
                  </a:moveTo>
                  <a:cubicBezTo>
                    <a:pt x="64294" y="5573"/>
                    <a:pt x="111920" y="-12684"/>
                    <a:pt x="166688" y="11923"/>
                  </a:cubicBezTo>
                  <a:lnTo>
                    <a:pt x="0" y="411973"/>
                  </a:lnTo>
                  <a:lnTo>
                    <a:pt x="23813" y="238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87"/>
            <p:cNvSpPr/>
            <p:nvPr/>
          </p:nvSpPr>
          <p:spPr>
            <a:xfrm>
              <a:off x="852191" y="85899"/>
              <a:ext cx="215479" cy="101559"/>
            </a:xfrm>
            <a:custGeom>
              <a:avLst/>
              <a:gdLst>
                <a:gd name="txL" fmla="*/ 0 w 215479"/>
                <a:gd name="txT" fmla="*/ 0 h 101559"/>
                <a:gd name="txR" fmla="*/ 215479 w 215479"/>
                <a:gd name="txB" fmla="*/ 101559 h 101559"/>
              </a:gdLst>
              <a:ahLst/>
              <a:cxnLst>
                <a:cxn ang="0">
                  <a:pos x="84776" y="21"/>
                </a:cxn>
                <a:cxn ang="0">
                  <a:pos x="215479" y="55807"/>
                </a:cxn>
                <a:cxn ang="0">
                  <a:pos x="202845" y="101559"/>
                </a:cxn>
                <a:cxn ang="0">
                  <a:pos x="0" y="43707"/>
                </a:cxn>
                <a:cxn ang="0">
                  <a:pos x="30377" y="5809"/>
                </a:cxn>
                <a:cxn ang="0">
                  <a:pos x="84776" y="21"/>
                </a:cxn>
              </a:cxnLst>
              <a:rect l="txL" t="txT" r="txR" b="txB"/>
              <a:pathLst>
                <a:path w="215479" h="101559">
                  <a:moveTo>
                    <a:pt x="84776" y="21"/>
                  </a:moveTo>
                  <a:cubicBezTo>
                    <a:pt x="143488" y="821"/>
                    <a:pt x="187470" y="23533"/>
                    <a:pt x="215479" y="55807"/>
                  </a:cubicBezTo>
                  <a:lnTo>
                    <a:pt x="202845" y="101559"/>
                  </a:lnTo>
                  <a:cubicBezTo>
                    <a:pt x="172785" y="50789"/>
                    <a:pt x="105354" y="20400"/>
                    <a:pt x="0" y="43707"/>
                  </a:cubicBezTo>
                  <a:lnTo>
                    <a:pt x="30377" y="5809"/>
                  </a:lnTo>
                  <a:cubicBezTo>
                    <a:pt x="49651" y="1385"/>
                    <a:pt x="67827" y="-210"/>
                    <a:pt x="84776" y="21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Box 88"/>
          <p:cNvSpPr/>
          <p:nvPr/>
        </p:nvSpPr>
        <p:spPr>
          <a:xfrm>
            <a:off x="1331913" y="1387475"/>
            <a:ext cx="4040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FF"/>
                </a:solidFill>
              </a:rPr>
              <a:t>测试用例</a:t>
            </a:r>
          </a:p>
        </p:txBody>
      </p:sp>
      <p:sp>
        <p:nvSpPr>
          <p:cNvPr id="14" name="TextBox 89"/>
          <p:cNvSpPr/>
          <p:nvPr/>
        </p:nvSpPr>
        <p:spPr>
          <a:xfrm>
            <a:off x="3981450" y="1033463"/>
            <a:ext cx="28225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第三节  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grpSp>
        <p:nvGrpSpPr>
          <p:cNvPr id="15" name="组合 108"/>
          <p:cNvGrpSpPr/>
          <p:nvPr/>
        </p:nvGrpSpPr>
        <p:grpSpPr>
          <a:xfrm>
            <a:off x="7040563" y="3240088"/>
            <a:ext cx="915987" cy="915987"/>
            <a:chOff x="0" y="0"/>
            <a:chExt cx="1410703" cy="1410703"/>
          </a:xfrm>
        </p:grpSpPr>
        <p:sp>
          <p:nvSpPr>
            <p:cNvPr id="16" name="圆角矩形 109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7" name="空心弧 84"/>
            <p:cNvSpPr/>
            <p:nvPr/>
          </p:nvSpPr>
          <p:spPr>
            <a:xfrm>
              <a:off x="255351" y="255212"/>
              <a:ext cx="900000" cy="933612"/>
            </a:xfrm>
            <a:custGeom>
              <a:avLst/>
              <a:gdLst>
                <a:gd name="txL" fmla="*/ 0 w 2304424"/>
                <a:gd name="txT" fmla="*/ 0 h 2390484"/>
                <a:gd name="txR" fmla="*/ 2304424 w 2304424"/>
                <a:gd name="txB" fmla="*/ 2390484 h 2390484"/>
              </a:gdLst>
              <a:ahLst/>
              <a:cxnLst>
                <a:cxn ang="0">
                  <a:pos x="68639" y="60055"/>
                </a:cxn>
                <a:cxn ang="0">
                  <a:pos x="76596" y="68012"/>
                </a:cxn>
                <a:cxn ang="0">
                  <a:pos x="74046" y="73786"/>
                </a:cxn>
                <a:cxn ang="0">
                  <a:pos x="80803" y="129674"/>
                </a:cxn>
                <a:cxn ang="0">
                  <a:pos x="80746" y="129674"/>
                </a:cxn>
                <a:cxn ang="0">
                  <a:pos x="80803" y="130241"/>
                </a:cxn>
                <a:cxn ang="0">
                  <a:pos x="68639" y="142406"/>
                </a:cxn>
                <a:cxn ang="0">
                  <a:pos x="56475" y="130241"/>
                </a:cxn>
                <a:cxn ang="0">
                  <a:pos x="56532" y="129674"/>
                </a:cxn>
                <a:cxn ang="0">
                  <a:pos x="56475" y="129674"/>
                </a:cxn>
                <a:cxn ang="0">
                  <a:pos x="63233" y="73786"/>
                </a:cxn>
                <a:cxn ang="0">
                  <a:pos x="60683" y="68012"/>
                </a:cxn>
                <a:cxn ang="0">
                  <a:pos x="68639" y="60055"/>
                </a:cxn>
                <a:cxn ang="0">
                  <a:pos x="69849" y="35725"/>
                </a:cxn>
                <a:cxn ang="0">
                  <a:pos x="100773" y="61426"/>
                </a:cxn>
                <a:cxn ang="0">
                  <a:pos x="89650" y="93878"/>
                </a:cxn>
                <a:cxn ang="0">
                  <a:pos x="84986" y="85835"/>
                </a:cxn>
                <a:cxn ang="0">
                  <a:pos x="91858" y="63426"/>
                </a:cxn>
                <a:cxn ang="0">
                  <a:pos x="69513" y="44855"/>
                </a:cxn>
                <a:cxn ang="0">
                  <a:pos x="45866" y="61736"/>
                </a:cxn>
                <a:cxn ang="0">
                  <a:pos x="52288" y="85843"/>
                </a:cxn>
                <a:cxn ang="0">
                  <a:pos x="47612" y="93905"/>
                </a:cxn>
                <a:cxn ang="0">
                  <a:pos x="37121" y="59087"/>
                </a:cxn>
                <a:cxn ang="0">
                  <a:pos x="69849" y="35725"/>
                </a:cxn>
                <a:cxn ang="0">
                  <a:pos x="70392" y="17189"/>
                </a:cxn>
                <a:cxn ang="0">
                  <a:pos x="118821" y="57166"/>
                </a:cxn>
                <a:cxn ang="0">
                  <a:pos x="99049" y="110084"/>
                </a:cxn>
                <a:cxn ang="0">
                  <a:pos x="93511" y="100534"/>
                </a:cxn>
                <a:cxn ang="0">
                  <a:pos x="108102" y="59616"/>
                </a:cxn>
                <a:cxn ang="0">
                  <a:pos x="70018" y="28178"/>
                </a:cxn>
                <a:cxn ang="0">
                  <a:pos x="29882" y="56950"/>
                </a:cxn>
                <a:cxn ang="0">
                  <a:pos x="43815" y="100451"/>
                </a:cxn>
                <a:cxn ang="0">
                  <a:pos x="38285" y="109987"/>
                </a:cxn>
                <a:cxn ang="0">
                  <a:pos x="19355" y="53776"/>
                </a:cxn>
                <a:cxn ang="0">
                  <a:pos x="70392" y="17189"/>
                </a:cxn>
                <a:cxn ang="0">
                  <a:pos x="70644" y="30"/>
                </a:cxn>
                <a:cxn ang="0">
                  <a:pos x="135435" y="52856"/>
                </a:cxn>
                <a:cxn ang="0">
                  <a:pos x="107625" y="124869"/>
                </a:cxn>
                <a:cxn ang="0">
                  <a:pos x="102012" y="115193"/>
                </a:cxn>
                <a:cxn ang="0">
                  <a:pos x="124525" y="55434"/>
                </a:cxn>
                <a:cxn ang="0">
                  <a:pos x="70317" y="11235"/>
                </a:cxn>
                <a:cxn ang="0">
                  <a:pos x="13620" y="52193"/>
                </a:cxn>
                <a:cxn ang="0">
                  <a:pos x="35293" y="115145"/>
                </a:cxn>
                <a:cxn ang="0">
                  <a:pos x="29654" y="124867"/>
                </a:cxn>
                <a:cxn ang="0">
                  <a:pos x="2879" y="48982"/>
                </a:cxn>
                <a:cxn ang="0">
                  <a:pos x="70644" y="30"/>
                </a:cxn>
              </a:cxnLst>
              <a:rect l="txL" t="txT" r="txR" b="txB"/>
              <a:pathLst>
                <a:path w="2304424" h="2390484">
                  <a:moveTo>
                    <a:pt x="1152212" y="1008116"/>
                  </a:moveTo>
                  <a:cubicBezTo>
                    <a:pt x="1225975" y="1008116"/>
                    <a:pt x="1285772" y="1067913"/>
                    <a:pt x="1285772" y="1141676"/>
                  </a:cubicBezTo>
                  <a:cubicBezTo>
                    <a:pt x="1285772" y="1180133"/>
                    <a:pt x="1269518" y="1214794"/>
                    <a:pt x="1242975" y="1238597"/>
                  </a:cubicBezTo>
                  <a:lnTo>
                    <a:pt x="1356406" y="2176766"/>
                  </a:lnTo>
                  <a:lnTo>
                    <a:pt x="1355446" y="2176766"/>
                  </a:lnTo>
                  <a:cubicBezTo>
                    <a:pt x="1356332" y="2179900"/>
                    <a:pt x="1356406" y="2183086"/>
                    <a:pt x="1356406" y="2186290"/>
                  </a:cubicBezTo>
                  <a:cubicBezTo>
                    <a:pt x="1356406" y="2299063"/>
                    <a:pt x="1264985" y="2390484"/>
                    <a:pt x="1152212" y="2390484"/>
                  </a:cubicBezTo>
                  <a:cubicBezTo>
                    <a:pt x="1039439" y="2390484"/>
                    <a:pt x="948018" y="2299063"/>
                    <a:pt x="948018" y="2186290"/>
                  </a:cubicBezTo>
                  <a:lnTo>
                    <a:pt x="948978" y="2176766"/>
                  </a:lnTo>
                  <a:lnTo>
                    <a:pt x="948018" y="2176766"/>
                  </a:lnTo>
                  <a:lnTo>
                    <a:pt x="1061449" y="1238597"/>
                  </a:lnTo>
                  <a:cubicBezTo>
                    <a:pt x="1034906" y="1214794"/>
                    <a:pt x="1018652" y="1180133"/>
                    <a:pt x="1018652" y="1141676"/>
                  </a:cubicBezTo>
                  <a:cubicBezTo>
                    <a:pt x="1018652" y="1067913"/>
                    <a:pt x="1078449" y="1008116"/>
                    <a:pt x="1152212" y="1008116"/>
                  </a:cubicBezTo>
                  <a:close/>
                  <a:moveTo>
                    <a:pt x="1172513" y="599688"/>
                  </a:moveTo>
                  <a:cubicBezTo>
                    <a:pt x="1423452" y="608910"/>
                    <a:pt x="1636654" y="786102"/>
                    <a:pt x="1691622" y="1031120"/>
                  </a:cubicBezTo>
                  <a:cubicBezTo>
                    <a:pt x="1737725" y="1236623"/>
                    <a:pt x="1662804" y="1446535"/>
                    <a:pt x="1504903" y="1575870"/>
                  </a:cubicBezTo>
                  <a:lnTo>
                    <a:pt x="1426605" y="1440872"/>
                  </a:lnTo>
                  <a:cubicBezTo>
                    <a:pt x="1527286" y="1346790"/>
                    <a:pt x="1573295" y="1204333"/>
                    <a:pt x="1541968" y="1064694"/>
                  </a:cubicBezTo>
                  <a:cubicBezTo>
                    <a:pt x="1502250" y="887653"/>
                    <a:pt x="1348200" y="759622"/>
                    <a:pt x="1166881" y="752958"/>
                  </a:cubicBezTo>
                  <a:cubicBezTo>
                    <a:pt x="985562" y="746295"/>
                    <a:pt x="822530" y="862674"/>
                    <a:pt x="769925" y="1036322"/>
                  </a:cubicBezTo>
                  <a:cubicBezTo>
                    <a:pt x="725495" y="1182984"/>
                    <a:pt x="769265" y="1339376"/>
                    <a:pt x="877736" y="1440999"/>
                  </a:cubicBezTo>
                  <a:lnTo>
                    <a:pt x="799244" y="1576331"/>
                  </a:lnTo>
                  <a:cubicBezTo>
                    <a:pt x="629766" y="1436761"/>
                    <a:pt x="558035" y="1206759"/>
                    <a:pt x="623138" y="991855"/>
                  </a:cubicBezTo>
                  <a:cubicBezTo>
                    <a:pt x="695942" y="751532"/>
                    <a:pt x="921574" y="590466"/>
                    <a:pt x="1172513" y="599688"/>
                  </a:cubicBezTo>
                  <a:close/>
                  <a:moveTo>
                    <a:pt x="1181638" y="288540"/>
                  </a:moveTo>
                  <a:cubicBezTo>
                    <a:pt x="1573483" y="301892"/>
                    <a:pt x="1907229" y="577390"/>
                    <a:pt x="1994586" y="959606"/>
                  </a:cubicBezTo>
                  <a:cubicBezTo>
                    <a:pt x="2072228" y="1299314"/>
                    <a:pt x="1937941" y="1647640"/>
                    <a:pt x="1662691" y="1847918"/>
                  </a:cubicBezTo>
                  <a:lnTo>
                    <a:pt x="1569712" y="1687609"/>
                  </a:lnTo>
                  <a:cubicBezTo>
                    <a:pt x="1775245" y="1528215"/>
                    <a:pt x="1874197" y="1261250"/>
                    <a:pt x="1814654" y="1000730"/>
                  </a:cubicBezTo>
                  <a:cubicBezTo>
                    <a:pt x="1745956" y="700155"/>
                    <a:pt x="1483499" y="483504"/>
                    <a:pt x="1175352" y="473004"/>
                  </a:cubicBezTo>
                  <a:cubicBezTo>
                    <a:pt x="867205" y="462504"/>
                    <a:pt x="590609" y="660787"/>
                    <a:pt x="501610" y="955988"/>
                  </a:cubicBezTo>
                  <a:cubicBezTo>
                    <a:pt x="419937" y="1226892"/>
                    <a:pt x="515037" y="1517099"/>
                    <a:pt x="735509" y="1686218"/>
                  </a:cubicBezTo>
                  <a:lnTo>
                    <a:pt x="642673" y="1846280"/>
                  </a:lnTo>
                  <a:cubicBezTo>
                    <a:pt x="347872" y="1633863"/>
                    <a:pt x="218560" y="1255420"/>
                    <a:pt x="324896" y="902711"/>
                  </a:cubicBezTo>
                  <a:cubicBezTo>
                    <a:pt x="438068" y="527328"/>
                    <a:pt x="789793" y="275187"/>
                    <a:pt x="1181638" y="288540"/>
                  </a:cubicBezTo>
                  <a:close/>
                  <a:moveTo>
                    <a:pt x="1185866" y="496"/>
                  </a:moveTo>
                  <a:cubicBezTo>
                    <a:pt x="1707369" y="15737"/>
                    <a:pt x="2153542" y="379520"/>
                    <a:pt x="2273481" y="887272"/>
                  </a:cubicBezTo>
                  <a:cubicBezTo>
                    <a:pt x="2383342" y="1352362"/>
                    <a:pt x="2194368" y="1831904"/>
                    <a:pt x="1806639" y="2096105"/>
                  </a:cubicBezTo>
                  <a:lnTo>
                    <a:pt x="1712428" y="1933672"/>
                  </a:lnTo>
                  <a:cubicBezTo>
                    <a:pt x="2028177" y="1710532"/>
                    <a:pt x="2181065" y="1314642"/>
                    <a:pt x="2090333" y="930535"/>
                  </a:cubicBezTo>
                  <a:cubicBezTo>
                    <a:pt x="1989985" y="505719"/>
                    <a:pt x="1616690" y="201357"/>
                    <a:pt x="1180370" y="188605"/>
                  </a:cubicBezTo>
                  <a:cubicBezTo>
                    <a:pt x="744050" y="175854"/>
                    <a:pt x="353617" y="457897"/>
                    <a:pt x="228632" y="876127"/>
                  </a:cubicBezTo>
                  <a:cubicBezTo>
                    <a:pt x="110168" y="1272536"/>
                    <a:pt x="258202" y="1697504"/>
                    <a:pt x="592449" y="1932874"/>
                  </a:cubicBezTo>
                  <a:lnTo>
                    <a:pt x="497793" y="2096073"/>
                  </a:lnTo>
                  <a:cubicBezTo>
                    <a:pt x="88107" y="1816596"/>
                    <a:pt x="-95029" y="1301925"/>
                    <a:pt x="48321" y="822243"/>
                  </a:cubicBezTo>
                  <a:cubicBezTo>
                    <a:pt x="197707" y="322362"/>
                    <a:pt x="664363" y="-14744"/>
                    <a:pt x="1185866" y="496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12"/>
          <p:cNvGrpSpPr/>
          <p:nvPr/>
        </p:nvGrpSpPr>
        <p:grpSpPr>
          <a:xfrm>
            <a:off x="5949950" y="3241675"/>
            <a:ext cx="914400" cy="914400"/>
            <a:chOff x="0" y="0"/>
            <a:chExt cx="1407810" cy="1407810"/>
          </a:xfrm>
        </p:grpSpPr>
        <p:sp>
          <p:nvSpPr>
            <p:cNvPr id="19" name="圆角矩形 113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0" name="同侧圆角矩形 42"/>
            <p:cNvSpPr>
              <a:spLocks noChangeAspect="1"/>
            </p:cNvSpPr>
            <p:nvPr/>
          </p:nvSpPr>
          <p:spPr>
            <a:xfrm>
              <a:off x="285113" y="188801"/>
              <a:ext cx="837585" cy="954000"/>
            </a:xfrm>
            <a:custGeom>
              <a:avLst/>
              <a:gdLst>
                <a:gd name="txL" fmla="*/ 0 w 720080"/>
                <a:gd name="txT" fmla="*/ 0 h 820163"/>
                <a:gd name="txR" fmla="*/ 720080 w 720080"/>
                <a:gd name="txB" fmla="*/ 820163 h 820163"/>
              </a:gdLst>
              <a:ahLst/>
              <a:cxnLst>
                <a:cxn ang="0">
                  <a:pos x="566625" y="636501"/>
                </a:cxn>
                <a:cxn ang="0">
                  <a:pos x="453299" y="749825"/>
                </a:cxn>
                <a:cxn ang="0">
                  <a:pos x="499879" y="838984"/>
                </a:cxn>
                <a:cxn ang="0">
                  <a:pos x="499879" y="1020957"/>
                </a:cxn>
                <a:cxn ang="0">
                  <a:pos x="566625" y="1087700"/>
                </a:cxn>
                <a:cxn ang="0">
                  <a:pos x="633368" y="1020957"/>
                </a:cxn>
                <a:cxn ang="0">
                  <a:pos x="633368" y="838984"/>
                </a:cxn>
                <a:cxn ang="0">
                  <a:pos x="679949" y="749825"/>
                </a:cxn>
                <a:cxn ang="0">
                  <a:pos x="566625" y="636501"/>
                </a:cxn>
                <a:cxn ang="0">
                  <a:pos x="566625" y="0"/>
                </a:cxn>
                <a:cxn ang="0">
                  <a:pos x="922365" y="351501"/>
                </a:cxn>
                <a:cxn ang="0">
                  <a:pos x="782040" y="351501"/>
                </a:cxn>
                <a:cxn ang="0">
                  <a:pos x="566626" y="140403"/>
                </a:cxn>
                <a:cxn ang="0">
                  <a:pos x="350123" y="356907"/>
                </a:cxn>
                <a:cxn ang="0">
                  <a:pos x="350123" y="430513"/>
                </a:cxn>
                <a:cxn ang="0">
                  <a:pos x="989872" y="430513"/>
                </a:cxn>
                <a:cxn ang="0">
                  <a:pos x="1133249" y="573889"/>
                </a:cxn>
                <a:cxn ang="0">
                  <a:pos x="1133249" y="1147383"/>
                </a:cxn>
                <a:cxn ang="0">
                  <a:pos x="989872" y="1290758"/>
                </a:cxn>
                <a:cxn ang="0">
                  <a:pos x="143375" y="1290758"/>
                </a:cxn>
                <a:cxn ang="0">
                  <a:pos x="0" y="1147383"/>
                </a:cxn>
                <a:cxn ang="0">
                  <a:pos x="0" y="573889"/>
                </a:cxn>
                <a:cxn ang="0">
                  <a:pos x="143375" y="430513"/>
                </a:cxn>
                <a:cxn ang="0">
                  <a:pos x="210408" y="430513"/>
                </a:cxn>
                <a:cxn ang="0">
                  <a:pos x="210408" y="356217"/>
                </a:cxn>
                <a:cxn ang="0">
                  <a:pos x="566625" y="0"/>
                </a:cxn>
              </a:cxnLst>
              <a:rect l="txL" t="txT" r="txR" b="txB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116"/>
          <p:cNvGrpSpPr/>
          <p:nvPr/>
        </p:nvGrpSpPr>
        <p:grpSpPr>
          <a:xfrm>
            <a:off x="4857750" y="3240088"/>
            <a:ext cx="915988" cy="915987"/>
            <a:chOff x="0" y="0"/>
            <a:chExt cx="1410703" cy="1410703"/>
          </a:xfrm>
        </p:grpSpPr>
        <p:sp>
          <p:nvSpPr>
            <p:cNvPr id="22" name="圆角矩形 117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3" name="圆角矩形 16"/>
            <p:cNvSpPr>
              <a:spLocks noChangeAspect="1"/>
            </p:cNvSpPr>
            <p:nvPr/>
          </p:nvSpPr>
          <p:spPr>
            <a:xfrm rot="-5400000">
              <a:off x="255352" y="255352"/>
              <a:ext cx="899998" cy="900000"/>
            </a:xfrm>
            <a:custGeom>
              <a:avLst/>
              <a:gdLst>
                <a:gd name="txL" fmla="*/ 0 w 836083"/>
                <a:gd name="txT" fmla="*/ 0 h 836083"/>
                <a:gd name="txR" fmla="*/ 836083 w 836083"/>
                <a:gd name="txB" fmla="*/ 836083 h 836083"/>
              </a:gdLst>
              <a:ahLst/>
              <a:cxnLst>
                <a:cxn ang="0">
                  <a:pos x="636354" y="318924"/>
                </a:cxn>
                <a:cxn ang="0">
                  <a:pos x="636354" y="390963"/>
                </a:cxn>
                <a:cxn ang="0">
                  <a:pos x="472253" y="390963"/>
                </a:cxn>
                <a:cxn ang="0">
                  <a:pos x="472253" y="391161"/>
                </a:cxn>
                <a:cxn ang="0">
                  <a:pos x="359155" y="456786"/>
                </a:cxn>
                <a:cxn ang="0">
                  <a:pos x="360003" y="587540"/>
                </a:cxn>
                <a:cxn ang="0">
                  <a:pos x="473944" y="651692"/>
                </a:cxn>
                <a:cxn ang="0">
                  <a:pos x="473946" y="651902"/>
                </a:cxn>
                <a:cxn ang="0">
                  <a:pos x="636354" y="651902"/>
                </a:cxn>
                <a:cxn ang="0">
                  <a:pos x="636354" y="723942"/>
                </a:cxn>
                <a:cxn ang="0">
                  <a:pos x="464732" y="723942"/>
                </a:cxn>
                <a:cxn ang="0">
                  <a:pos x="464732" y="722708"/>
                </a:cxn>
                <a:cxn ang="0">
                  <a:pos x="297758" y="624202"/>
                </a:cxn>
                <a:cxn ang="0">
                  <a:pos x="274524" y="557453"/>
                </a:cxn>
                <a:cxn ang="0">
                  <a:pos x="226415" y="557453"/>
                </a:cxn>
                <a:cxn ang="0">
                  <a:pos x="226415" y="651902"/>
                </a:cxn>
                <a:cxn ang="0">
                  <a:pos x="190395" y="651902"/>
                </a:cxn>
                <a:cxn ang="0">
                  <a:pos x="190395" y="390964"/>
                </a:cxn>
                <a:cxn ang="0">
                  <a:pos x="226415" y="390964"/>
                </a:cxn>
                <a:cxn ang="0">
                  <a:pos x="226415" y="485414"/>
                </a:cxn>
                <a:cxn ang="0">
                  <a:pos x="274394" y="485414"/>
                </a:cxn>
                <a:cxn ang="0">
                  <a:pos x="296438" y="420940"/>
                </a:cxn>
                <a:cxn ang="0">
                  <a:pos x="464732" y="319926"/>
                </a:cxn>
                <a:cxn ang="0">
                  <a:pos x="464732" y="318924"/>
                </a:cxn>
                <a:cxn ang="0">
                  <a:pos x="472253" y="318924"/>
                </a:cxn>
                <a:cxn ang="0">
                  <a:pos x="636354" y="318924"/>
                </a:cxn>
                <a:cxn ang="0">
                  <a:pos x="852465" y="521433"/>
                </a:cxn>
                <a:cxn ang="0">
                  <a:pos x="740013" y="633886"/>
                </a:cxn>
                <a:cxn ang="0">
                  <a:pos x="475604" y="633886"/>
                </a:cxn>
                <a:cxn ang="0">
                  <a:pos x="363152" y="521433"/>
                </a:cxn>
                <a:cxn ang="0">
                  <a:pos x="475604" y="408980"/>
                </a:cxn>
                <a:cxn ang="0">
                  <a:pos x="740013" y="408980"/>
                </a:cxn>
                <a:cxn ang="0">
                  <a:pos x="852465" y="521433"/>
                </a:cxn>
                <a:cxn ang="0">
                  <a:pos x="954717" y="521435"/>
                </a:cxn>
                <a:cxn ang="0">
                  <a:pos x="521431" y="88143"/>
                </a:cxn>
                <a:cxn ang="0">
                  <a:pos x="88143" y="521435"/>
                </a:cxn>
                <a:cxn ang="0">
                  <a:pos x="521431" y="954723"/>
                </a:cxn>
                <a:cxn ang="0">
                  <a:pos x="954717" y="521435"/>
                </a:cxn>
                <a:cxn ang="0">
                  <a:pos x="1042860" y="521435"/>
                </a:cxn>
                <a:cxn ang="0">
                  <a:pos x="521431" y="1042866"/>
                </a:cxn>
                <a:cxn ang="0">
                  <a:pos x="0" y="521435"/>
                </a:cxn>
                <a:cxn ang="0">
                  <a:pos x="521431" y="0"/>
                </a:cxn>
                <a:cxn ang="0">
                  <a:pos x="1042860" y="521435"/>
                </a:cxn>
              </a:cxnLst>
              <a:rect l="txL" t="txT" r="txR" b="txB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120"/>
          <p:cNvGrpSpPr/>
          <p:nvPr/>
        </p:nvGrpSpPr>
        <p:grpSpPr>
          <a:xfrm>
            <a:off x="3767138" y="3241675"/>
            <a:ext cx="914400" cy="914400"/>
            <a:chOff x="0" y="0"/>
            <a:chExt cx="1407810" cy="1407810"/>
          </a:xfrm>
        </p:grpSpPr>
        <p:sp>
          <p:nvSpPr>
            <p:cNvPr id="25" name="圆角矩形 121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6" name="圆角矩形 68"/>
            <p:cNvSpPr/>
            <p:nvPr/>
          </p:nvSpPr>
          <p:spPr>
            <a:xfrm>
              <a:off x="156924" y="338722"/>
              <a:ext cx="1109202" cy="714250"/>
            </a:xfrm>
            <a:custGeom>
              <a:avLst/>
              <a:gdLst>
                <a:gd name="txL" fmla="*/ 0 w 1142127"/>
                <a:gd name="txT" fmla="*/ 0 h 735451"/>
                <a:gd name="txR" fmla="*/ 1142127 w 1142127"/>
                <a:gd name="txB" fmla="*/ 735451 h 735451"/>
              </a:gdLst>
              <a:ahLst/>
              <a:cxnLst>
                <a:cxn ang="0">
                  <a:pos x="361879" y="67469"/>
                </a:cxn>
                <a:cxn ang="0">
                  <a:pos x="586291" y="205603"/>
                </a:cxn>
                <a:cxn ang="0">
                  <a:pos x="682970" y="167032"/>
                </a:cxn>
                <a:cxn ang="0">
                  <a:pos x="827721" y="311784"/>
                </a:cxn>
                <a:cxn ang="0">
                  <a:pos x="825178" y="324389"/>
                </a:cxn>
                <a:cxn ang="0">
                  <a:pos x="940885" y="492724"/>
                </a:cxn>
                <a:cxn ang="0">
                  <a:pos x="759946" y="673664"/>
                </a:cxn>
                <a:cxn ang="0">
                  <a:pos x="180940" y="673664"/>
                </a:cxn>
                <a:cxn ang="0">
                  <a:pos x="0" y="492724"/>
                </a:cxn>
                <a:cxn ang="0">
                  <a:pos x="109180" y="326901"/>
                </a:cxn>
                <a:cxn ang="0">
                  <a:pos x="108563" y="320786"/>
                </a:cxn>
                <a:cxn ang="0">
                  <a:pos x="361879" y="67469"/>
                </a:cxn>
                <a:cxn ang="0">
                  <a:pos x="467166" y="0"/>
                </a:cxn>
                <a:cxn ang="0">
                  <a:pos x="691579" y="138135"/>
                </a:cxn>
                <a:cxn ang="0">
                  <a:pos x="788257" y="99564"/>
                </a:cxn>
                <a:cxn ang="0">
                  <a:pos x="933008" y="244315"/>
                </a:cxn>
                <a:cxn ang="0">
                  <a:pos x="930466" y="256920"/>
                </a:cxn>
                <a:cxn ang="0">
                  <a:pos x="1046172" y="425256"/>
                </a:cxn>
                <a:cxn ang="0">
                  <a:pos x="943463" y="586717"/>
                </a:cxn>
                <a:cxn ang="0">
                  <a:pos x="977909" y="484192"/>
                </a:cxn>
                <a:cxn ang="0">
                  <a:pos x="857290" y="308713"/>
                </a:cxn>
                <a:cxn ang="0">
                  <a:pos x="859943" y="295573"/>
                </a:cxn>
                <a:cxn ang="0">
                  <a:pos x="709047" y="144678"/>
                </a:cxn>
                <a:cxn ang="0">
                  <a:pos x="608266" y="184884"/>
                </a:cxn>
                <a:cxn ang="0">
                  <a:pos x="374329" y="40887"/>
                </a:cxn>
                <a:cxn ang="0">
                  <a:pos x="322022" y="46161"/>
                </a:cxn>
                <a:cxn ang="0">
                  <a:pos x="467166" y="0"/>
                </a:cxn>
              </a:cxnLst>
              <a:rect l="txL" t="txT" r="txR" b="txB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6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81 -0.02652 C -0.38038 -0.02282 -0.37517 -0.01881 -0.36944 -0.01172 C -0.36892 -0.01141 -0.3625 -0.00894 -0.36198 -0.00864 C -0.35677 -0.00617 -0.35208 -0.00185 -0.34722 0.00123 C -0.34184 0.00493 -0.33524 0.00524 -0.32969 0.00617 C -0.31667 0.0111 -0.30504 0.00894 -0.29184 0.00771 C -0.28438 0.00339 -0.29514 0.00956 -0.28438 0.00462 C -0.28247 0.00339 -0.27899 0.00123 -0.27899 0.00154 C -0.2717 -0.0074 -0.26424 -0.01727 -0.25573 -0.02159 C -0.25243 -0.0256 -0.24358 -0.03207 -0.23924 -0.03485 C -0.23056 -0.04564 -0.23576 -0.04132 -0.22986 -0.04441 C -0.22795 -0.04564 -0.22622 -0.04656 -0.22431 -0.0478 C -0.22344 -0.04841 -0.2217 -0.04965 -0.2217 -0.04934 C -0.21198 -0.04872 -0.20729 -0.04965 -0.19948 -0.04626 C -0.19271 -0.04317 -0.18663 -0.037 -0.18004 -0.03485 C -0.17587 -0.02991 -0.17031 -0.02868 -0.16528 -0.02652 C -0.16129 -0.02159 -0.15799 -0.01881 -0.1533 -0.01665 C -0.14948 -0.01141 -0.14774 -0.01049 -0.14323 -0.00864 C -0.1375 -0.00185 -0.12622 0.00031 -0.1191 0.00462 C -0.11545 0.00401 -0.11163 0.00462 -0.10799 0.00277 C -0.10712 0.00246 -0.10712 -0.00031 -0.10712 -0.00185 C -0.10712 -0.01264 -0.10868 -0.02066 -0.11354 -0.02652 C -0.1158 -0.03269 -0.11788 -0.03176 -0.11997 -0.03793 C -0.11042 -0.0441 -0.11458 -0.04225 -0.09427 -0.03793 C -0.09201 -0.03762 -0.09063 -0.03392 -0.08872 -0.03176 C -0.08576 -0.02837 -0.08038 -0.0219 -0.0776 -0.02005 C -0.06719 -0.01388 -0.05677 -0.00679 -0.04618 -0.00185 C -0.04219 -0.00031 -0.03819 0.00061 -0.0342 0.00277 C -0.02743 0.00123 -0.0276 -0.00031 -0.02222 -0.0037 C -0.01615 -0.01141 -0.01875 -0.00925 -0.00556 -0.00524 C -0.00365 -0.00463 5.55556E-7 -0.00031 5.55556E-7 2.09991E-6 " pathEditMode="relative" rAng="0" ptsTypes="ffffffffffffffffffffffffffffffA">
                                      <p:cBhvr>
                                        <p:cTn id="21" dur="2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00" y="709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4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22"/>
          <p:cNvSpPr/>
          <p:nvPr/>
        </p:nvSpPr>
        <p:spPr>
          <a:xfrm>
            <a:off x="2689351" y="1411884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2400" b="1" dirty="0">
                <a:solidFill>
                  <a:schemeClr val="tx1"/>
                </a:solidFill>
              </a:rPr>
              <a:t>测试用例总条数</a:t>
            </a:r>
            <a:r>
              <a:rPr lang="en-US" altLang="zh-CN" sz="2400" b="1" dirty="0">
                <a:solidFill>
                  <a:schemeClr val="tx1"/>
                </a:solidFill>
              </a:rPr>
              <a:t>387</a:t>
            </a:r>
            <a:r>
              <a:rPr lang="zh-CN" altLang="en-US" sz="2400" b="1" dirty="0">
                <a:solidFill>
                  <a:schemeClr val="tx1"/>
                </a:solidFill>
              </a:rPr>
              <a:t>条</a:t>
            </a:r>
            <a:endParaRPr lang="zh-CN" altLang="en-US" sz="24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六边形 22"/>
          <p:cNvSpPr/>
          <p:nvPr/>
        </p:nvSpPr>
        <p:spPr>
          <a:xfrm>
            <a:off x="2689351" y="2211331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涵盖模块</a:t>
            </a:r>
            <a:r>
              <a:rPr lang="en-US" altLang="zh-CN" sz="2400" b="1" dirty="0">
                <a:solidFill>
                  <a:schemeClr val="tx1"/>
                </a:solidFill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10" name="六边形 22"/>
          <p:cNvSpPr/>
          <p:nvPr/>
        </p:nvSpPr>
        <p:spPr>
          <a:xfrm>
            <a:off x="2689351" y="3010778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重复执行次数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？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六边形 22"/>
          <p:cNvSpPr/>
          <p:nvPr/>
        </p:nvSpPr>
        <p:spPr>
          <a:xfrm>
            <a:off x="2689351" y="3810224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zh-CN" altLang="en-US" sz="3600" b="1" dirty="0">
                <a:solidFill>
                  <a:schemeClr val="tx1"/>
                </a:solidFill>
              </a:rPr>
              <a:t>用例覆盖？</a:t>
            </a:r>
            <a:endParaRPr lang="zh-CN" altLang="en-US" sz="3600" b="1" dirty="0">
              <a:solidFill>
                <a:schemeClr val="tx1">
                  <a:lumMod val="95000"/>
                  <a:lumOff val="5000"/>
                  <a:alpha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03207" y="1411884"/>
            <a:ext cx="668234" cy="576064"/>
            <a:chOff x="2298708" y="1541562"/>
            <a:chExt cx="668234" cy="576064"/>
          </a:xfrm>
        </p:grpSpPr>
        <p:sp>
          <p:nvSpPr>
            <p:cNvPr id="13" name="六边形 12"/>
            <p:cNvSpPr/>
            <p:nvPr/>
          </p:nvSpPr>
          <p:spPr>
            <a:xfrm>
              <a:off x="2298708" y="1541562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/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2434694" y="1644928"/>
              <a:ext cx="396262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03207" y="2211331"/>
            <a:ext cx="668234" cy="576064"/>
            <a:chOff x="2298708" y="2341009"/>
            <a:chExt cx="668234" cy="576064"/>
          </a:xfrm>
        </p:grpSpPr>
        <p:sp>
          <p:nvSpPr>
            <p:cNvPr id="16" name="六边形 15"/>
            <p:cNvSpPr/>
            <p:nvPr/>
          </p:nvSpPr>
          <p:spPr>
            <a:xfrm>
              <a:off x="2298708" y="2341009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/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2434694" y="2444375"/>
              <a:ext cx="423514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03207" y="3010778"/>
            <a:ext cx="668234" cy="576064"/>
            <a:chOff x="2298708" y="3140456"/>
            <a:chExt cx="668234" cy="576064"/>
          </a:xfrm>
        </p:grpSpPr>
        <p:sp>
          <p:nvSpPr>
            <p:cNvPr id="19" name="六边形 18"/>
            <p:cNvSpPr/>
            <p:nvPr/>
          </p:nvSpPr>
          <p:spPr>
            <a:xfrm>
              <a:off x="2298708" y="3140456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/>
            </a:p>
          </p:txBody>
        </p:sp>
        <p:sp>
          <p:nvSpPr>
            <p:cNvPr id="20" name="TextBox 48"/>
            <p:cNvSpPr txBox="1"/>
            <p:nvPr/>
          </p:nvSpPr>
          <p:spPr>
            <a:xfrm>
              <a:off x="2434694" y="3243822"/>
              <a:ext cx="429926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8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03207" y="3810224"/>
            <a:ext cx="668234" cy="576064"/>
            <a:chOff x="2298708" y="3939902"/>
            <a:chExt cx="668234" cy="576064"/>
          </a:xfrm>
        </p:grpSpPr>
        <p:sp>
          <p:nvSpPr>
            <p:cNvPr id="22" name="六边形 21"/>
            <p:cNvSpPr/>
            <p:nvPr/>
          </p:nvSpPr>
          <p:spPr>
            <a:xfrm>
              <a:off x="2298708" y="3939902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/>
            </a:p>
          </p:txBody>
        </p:sp>
        <p:sp>
          <p:nvSpPr>
            <p:cNvPr id="23" name="TextBox 51"/>
            <p:cNvSpPr txBox="1"/>
            <p:nvPr/>
          </p:nvSpPr>
          <p:spPr>
            <a:xfrm>
              <a:off x="2434694" y="4043268"/>
              <a:ext cx="429926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8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1D5E89-8266-471B-A0D7-900C2E0CD120}"/>
              </a:ext>
            </a:extLst>
          </p:cNvPr>
          <p:cNvGrpSpPr/>
          <p:nvPr/>
        </p:nvGrpSpPr>
        <p:grpSpPr>
          <a:xfrm>
            <a:off x="61962" y="69758"/>
            <a:ext cx="1333552" cy="534031"/>
            <a:chOff x="1159022" y="627354"/>
            <a:chExt cx="7531645" cy="301610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455C23-5C0A-4951-8008-1B72B4F77803}"/>
                </a:ext>
              </a:extLst>
            </p:cNvPr>
            <p:cNvSpPr txBox="1"/>
            <p:nvPr/>
          </p:nvSpPr>
          <p:spPr>
            <a:xfrm>
              <a:off x="2929412" y="1818283"/>
              <a:ext cx="5761255" cy="182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TestCase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545DE4-834A-40EA-82AB-37D3BD606982}"/>
                </a:ext>
              </a:extLst>
            </p:cNvPr>
            <p:cNvCxnSpPr/>
            <p:nvPr/>
          </p:nvCxnSpPr>
          <p:spPr>
            <a:xfrm flipV="1">
              <a:off x="1159022" y="1220657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58349C4-DA38-4936-A826-C1A2D74F7229}"/>
                </a:ext>
              </a:extLst>
            </p:cNvPr>
            <p:cNvSpPr txBox="1"/>
            <p:nvPr/>
          </p:nvSpPr>
          <p:spPr>
            <a:xfrm>
              <a:off x="1624632" y="627354"/>
              <a:ext cx="1878532" cy="1943393"/>
            </a:xfrm>
            <a:custGeom>
              <a:avLst/>
              <a:gdLst/>
              <a:ahLst/>
              <a:cxnLst/>
              <a:rect l="l" t="t" r="r" b="b"/>
              <a:pathLst>
                <a:path w="1878532" h="1943393">
                  <a:moveTo>
                    <a:pt x="1104900" y="1312567"/>
                  </a:moveTo>
                  <a:lnTo>
                    <a:pt x="1277508" y="1312567"/>
                  </a:lnTo>
                  <a:lnTo>
                    <a:pt x="1277508" y="1389810"/>
                  </a:lnTo>
                  <a:lnTo>
                    <a:pt x="1104900" y="1527127"/>
                  </a:lnTo>
                  <a:close/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245222" y="0"/>
                  </a:moveTo>
                  <a:lnTo>
                    <a:pt x="1740694" y="0"/>
                  </a:lnTo>
                  <a:cubicBezTo>
                    <a:pt x="1781259" y="0"/>
                    <a:pt x="1814373" y="12832"/>
                    <a:pt x="1840037" y="38495"/>
                  </a:cubicBezTo>
                  <a:cubicBezTo>
                    <a:pt x="1865700" y="64159"/>
                    <a:pt x="1878532" y="97273"/>
                    <a:pt x="1878532" y="137838"/>
                  </a:cubicBezTo>
                  <a:lnTo>
                    <a:pt x="1878532" y="610958"/>
                  </a:lnTo>
                  <a:cubicBezTo>
                    <a:pt x="1878532" y="673048"/>
                    <a:pt x="1853696" y="721477"/>
                    <a:pt x="1804025" y="756247"/>
                  </a:cubicBezTo>
                  <a:lnTo>
                    <a:pt x="1573053" y="918921"/>
                  </a:lnTo>
                  <a:lnTo>
                    <a:pt x="1731040" y="1029008"/>
                  </a:lnTo>
                  <a:lnTo>
                    <a:pt x="1611511" y="1124098"/>
                  </a:lnTo>
                  <a:lnTo>
                    <a:pt x="1364433" y="938789"/>
                  </a:lnTo>
                  <a:lnTo>
                    <a:pt x="1364433" y="900294"/>
                  </a:lnTo>
                  <a:lnTo>
                    <a:pt x="1704682" y="646970"/>
                  </a:lnTo>
                  <a:lnTo>
                    <a:pt x="1704682" y="152740"/>
                  </a:lnTo>
                  <a:lnTo>
                    <a:pt x="1279992" y="152740"/>
                  </a:lnTo>
                  <a:lnTo>
                    <a:pt x="1279992" y="589848"/>
                  </a:lnTo>
                  <a:lnTo>
                    <a:pt x="1107384" y="589848"/>
                  </a:lnTo>
                  <a:lnTo>
                    <a:pt x="1107384" y="137838"/>
                  </a:lnTo>
                  <a:cubicBezTo>
                    <a:pt x="1107384" y="97273"/>
                    <a:pt x="1120216" y="64159"/>
                    <a:pt x="1145879" y="38495"/>
                  </a:cubicBezTo>
                  <a:cubicBezTo>
                    <a:pt x="1171543" y="12832"/>
                    <a:pt x="1204657" y="0"/>
                    <a:pt x="1245222" y="0"/>
                  </a:cubicBez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5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74858"/>
                  </a:lnTo>
                  <a:lnTo>
                    <a:pt x="58165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5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3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75"/>
          <p:cNvSpPr/>
          <p:nvPr/>
        </p:nvSpPr>
        <p:spPr>
          <a:xfrm rot="429592">
            <a:off x="1920875" y="2005013"/>
            <a:ext cx="3687763" cy="482600"/>
          </a:xfrm>
          <a:custGeom>
            <a:avLst/>
            <a:gdLst>
              <a:gd name="txL" fmla="*/ 0 w 1710294"/>
              <a:gd name="txT" fmla="*/ 0 h 547438"/>
              <a:gd name="txR" fmla="*/ 1710294 w 1710294"/>
              <a:gd name="txB" fmla="*/ 547438 h 547438"/>
            </a:gdLst>
            <a:ahLst/>
            <a:cxnLst>
              <a:cxn ang="0">
                <a:pos x="0" y="269987"/>
              </a:cxn>
              <a:cxn ang="0">
                <a:pos x="8765462" y="321292"/>
              </a:cxn>
              <a:cxn ang="0">
                <a:pos x="15531214" y="35027"/>
              </a:cxn>
              <a:cxn ang="0">
                <a:pos x="26125662" y="138073"/>
              </a:cxn>
              <a:cxn ang="0">
                <a:pos x="25988402" y="15349"/>
              </a:cxn>
              <a:cxn ang="0">
                <a:pos x="32851384" y="80546"/>
              </a:cxn>
              <a:cxn ang="0">
                <a:pos x="34635763" y="38359"/>
              </a:cxn>
              <a:cxn ang="0">
                <a:pos x="36969170" y="42194"/>
              </a:cxn>
            </a:cxnLst>
            <a:rect l="txL" t="txT" r="txR" b="txB"/>
            <a:pathLst>
              <a:path w="1710294" h="547438">
                <a:moveTo>
                  <a:pt x="0" y="447025"/>
                </a:moveTo>
                <a:cubicBezTo>
                  <a:pt x="168275" y="508408"/>
                  <a:pt x="342657" y="579337"/>
                  <a:pt x="405514" y="531975"/>
                </a:cubicBezTo>
                <a:cubicBezTo>
                  <a:pt x="475558" y="493104"/>
                  <a:pt x="615325" y="99912"/>
                  <a:pt x="718516" y="57995"/>
                </a:cubicBezTo>
                <a:cubicBezTo>
                  <a:pt x="794716" y="13545"/>
                  <a:pt x="922894" y="139713"/>
                  <a:pt x="1208644" y="228613"/>
                </a:cubicBezTo>
                <a:cubicBezTo>
                  <a:pt x="1320827" y="240255"/>
                  <a:pt x="1187742" y="74096"/>
                  <a:pt x="1202294" y="25413"/>
                </a:cubicBezTo>
                <a:cubicBezTo>
                  <a:pt x="1214464" y="-57666"/>
                  <a:pt x="1413961" y="85473"/>
                  <a:pt x="1519794" y="133363"/>
                </a:cubicBezTo>
                <a:cubicBezTo>
                  <a:pt x="1593348" y="153736"/>
                  <a:pt x="1574827" y="86796"/>
                  <a:pt x="1602344" y="63513"/>
                </a:cubicBezTo>
                <a:cubicBezTo>
                  <a:pt x="1643090" y="44199"/>
                  <a:pt x="1674311" y="67746"/>
                  <a:pt x="1710294" y="69863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80"/>
          <p:cNvGrpSpPr/>
          <p:nvPr/>
        </p:nvGrpSpPr>
        <p:grpSpPr>
          <a:xfrm>
            <a:off x="5614988" y="965200"/>
            <a:ext cx="766762" cy="1349375"/>
            <a:chOff x="0" y="0"/>
            <a:chExt cx="1090612" cy="1921760"/>
          </a:xfrm>
        </p:grpSpPr>
        <p:sp>
          <p:nvSpPr>
            <p:cNvPr id="6" name="任意多边形 81"/>
            <p:cNvSpPr/>
            <p:nvPr/>
          </p:nvSpPr>
          <p:spPr>
            <a:xfrm>
              <a:off x="0" y="0"/>
              <a:ext cx="1090612" cy="1921757"/>
            </a:xfrm>
            <a:custGeom>
              <a:avLst/>
              <a:gdLst>
                <a:gd name="txL" fmla="*/ 0 w 1090612"/>
                <a:gd name="txT" fmla="*/ 0 h 1921757"/>
                <a:gd name="txR" fmla="*/ 1090612 w 1090612"/>
                <a:gd name="txB" fmla="*/ 1921757 h 1921757"/>
              </a:gdLst>
              <a:ahLst/>
              <a:cxnLst>
                <a:cxn ang="0">
                  <a:pos x="0" y="1921757"/>
                </a:cxn>
                <a:cxn ang="0">
                  <a:pos x="42069" y="1142294"/>
                </a:cxn>
                <a:cxn ang="0">
                  <a:pos x="949325" y="10407"/>
                </a:cxn>
                <a:cxn ang="0">
                  <a:pos x="1090612" y="64382"/>
                </a:cxn>
                <a:cxn ang="0">
                  <a:pos x="715169" y="1424075"/>
                </a:cxn>
                <a:cxn ang="0">
                  <a:pos x="0" y="1921757"/>
                </a:cxn>
              </a:cxnLst>
              <a:rect l="txL" t="txT" r="txR" b="txB"/>
              <a:pathLst>
                <a:path w="1090612" h="1921757">
                  <a:moveTo>
                    <a:pt x="0" y="1921757"/>
                  </a:moveTo>
                  <a:lnTo>
                    <a:pt x="42069" y="1142294"/>
                  </a:lnTo>
                  <a:lnTo>
                    <a:pt x="949325" y="10407"/>
                  </a:lnTo>
                  <a:cubicBezTo>
                    <a:pt x="987689" y="-14464"/>
                    <a:pt x="1087966" y="5909"/>
                    <a:pt x="1090612" y="64382"/>
                  </a:cubicBezTo>
                  <a:lnTo>
                    <a:pt x="715169" y="1424075"/>
                  </a:lnTo>
                  <a:lnTo>
                    <a:pt x="0" y="1921757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82"/>
            <p:cNvSpPr/>
            <p:nvPr/>
          </p:nvSpPr>
          <p:spPr>
            <a:xfrm>
              <a:off x="1" y="32"/>
              <a:ext cx="1005285" cy="1921728"/>
            </a:xfrm>
            <a:custGeom>
              <a:avLst/>
              <a:gdLst>
                <a:gd name="txL" fmla="*/ 0 w 1005285"/>
                <a:gd name="txT" fmla="*/ 0 h 1921727"/>
                <a:gd name="txR" fmla="*/ 1005285 w 1005285"/>
                <a:gd name="txB" fmla="*/ 1921727 h 1921727"/>
              </a:gdLst>
              <a:ahLst/>
              <a:cxnLst>
                <a:cxn ang="0">
                  <a:pos x="987214" y="96"/>
                </a:cxn>
                <a:cxn ang="0">
                  <a:pos x="1005285" y="2451"/>
                </a:cxn>
                <a:cxn ang="0">
                  <a:pos x="329972" y="1141519"/>
                </a:cxn>
                <a:cxn ang="0">
                  <a:pos x="4355" y="1918700"/>
                </a:cxn>
                <a:cxn ang="0">
                  <a:pos x="0" y="1921730"/>
                </a:cxn>
                <a:cxn ang="0">
                  <a:pos x="42069" y="1142267"/>
                </a:cxn>
                <a:cxn ang="0">
                  <a:pos x="949325" y="10377"/>
                </a:cxn>
                <a:cxn ang="0">
                  <a:pos x="987214" y="96"/>
                </a:cxn>
              </a:cxnLst>
              <a:rect l="txL" t="txT" r="txR" b="txB"/>
              <a:pathLst>
                <a:path w="1005285" h="1921727">
                  <a:moveTo>
                    <a:pt x="987214" y="96"/>
                  </a:moveTo>
                  <a:cubicBezTo>
                    <a:pt x="993131" y="-173"/>
                    <a:pt x="999267" y="-10"/>
                    <a:pt x="1005285" y="2451"/>
                  </a:cubicBezTo>
                  <a:lnTo>
                    <a:pt x="329972" y="1141516"/>
                  </a:lnTo>
                  <a:lnTo>
                    <a:pt x="4355" y="1918697"/>
                  </a:lnTo>
                  <a:lnTo>
                    <a:pt x="0" y="1921727"/>
                  </a:lnTo>
                  <a:lnTo>
                    <a:pt x="42069" y="1142264"/>
                  </a:lnTo>
                  <a:lnTo>
                    <a:pt x="949325" y="10377"/>
                  </a:lnTo>
                  <a:cubicBezTo>
                    <a:pt x="958916" y="4159"/>
                    <a:pt x="972377" y="769"/>
                    <a:pt x="987214" y="96"/>
                  </a:cubicBezTo>
                  <a:close/>
                </a:path>
              </a:pathLst>
            </a:custGeom>
            <a:solidFill>
              <a:srgbClr val="FFFFFF">
                <a:alpha val="4509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83"/>
            <p:cNvSpPr/>
            <p:nvPr/>
          </p:nvSpPr>
          <p:spPr>
            <a:xfrm>
              <a:off x="0" y="16517"/>
              <a:ext cx="1090612" cy="1905241"/>
            </a:xfrm>
            <a:custGeom>
              <a:avLst/>
              <a:gdLst>
                <a:gd name="txL" fmla="*/ 0 w 1090612"/>
                <a:gd name="txT" fmla="*/ 0 h 1905241"/>
                <a:gd name="txR" fmla="*/ 1090612 w 1090612"/>
                <a:gd name="txB" fmla="*/ 1905241 h 1905241"/>
              </a:gdLst>
              <a:ahLst/>
              <a:cxnLst>
                <a:cxn ang="0">
                  <a:pos x="1052277" y="0"/>
                </a:cxn>
                <a:cxn ang="0">
                  <a:pos x="1090612" y="47866"/>
                </a:cxn>
                <a:cxn ang="0">
                  <a:pos x="715169" y="1407559"/>
                </a:cxn>
                <a:cxn ang="0">
                  <a:pos x="0" y="1905241"/>
                </a:cxn>
                <a:cxn ang="0">
                  <a:pos x="206" y="1901420"/>
                </a:cxn>
                <a:cxn ang="0">
                  <a:pos x="569684" y="1285368"/>
                </a:cxn>
                <a:cxn ang="0">
                  <a:pos x="1052277" y="0"/>
                </a:cxn>
              </a:cxnLst>
              <a:rect l="txL" t="txT" r="txR" b="txB"/>
              <a:pathLst>
                <a:path w="1090612" h="1905241">
                  <a:moveTo>
                    <a:pt x="1052277" y="0"/>
                  </a:moveTo>
                  <a:cubicBezTo>
                    <a:pt x="1074197" y="8591"/>
                    <a:pt x="1089597" y="25422"/>
                    <a:pt x="1090612" y="47866"/>
                  </a:cubicBezTo>
                  <a:lnTo>
                    <a:pt x="715169" y="1407559"/>
                  </a:lnTo>
                  <a:lnTo>
                    <a:pt x="0" y="1905241"/>
                  </a:lnTo>
                  <a:lnTo>
                    <a:pt x="206" y="1901420"/>
                  </a:lnTo>
                  <a:lnTo>
                    <a:pt x="569684" y="1285368"/>
                  </a:lnTo>
                  <a:lnTo>
                    <a:pt x="1052277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84"/>
            <p:cNvSpPr/>
            <p:nvPr/>
          </p:nvSpPr>
          <p:spPr>
            <a:xfrm>
              <a:off x="22551" y="1110518"/>
              <a:ext cx="692373" cy="512951"/>
            </a:xfrm>
            <a:custGeom>
              <a:avLst/>
              <a:gdLst>
                <a:gd name="txL" fmla="*/ 0 w 692373"/>
                <a:gd name="txT" fmla="*/ 0 h 512951"/>
                <a:gd name="txR" fmla="*/ 692373 w 692373"/>
                <a:gd name="txB" fmla="*/ 512951 h 512951"/>
              </a:gdLst>
              <a:ahLst/>
              <a:cxnLst>
                <a:cxn ang="0">
                  <a:pos x="169707" y="181"/>
                </a:cxn>
                <a:cxn ang="0">
                  <a:pos x="284731" y="47116"/>
                </a:cxn>
                <a:cxn ang="0">
                  <a:pos x="531587" y="206660"/>
                </a:cxn>
                <a:cxn ang="0">
                  <a:pos x="692373" y="313730"/>
                </a:cxn>
                <a:cxn ang="0">
                  <a:pos x="406093" y="512951"/>
                </a:cxn>
                <a:cxn ang="0">
                  <a:pos x="0" y="393427"/>
                </a:cxn>
                <a:cxn ang="0">
                  <a:pos x="19519" y="31778"/>
                </a:cxn>
                <a:cxn ang="0">
                  <a:pos x="23471" y="26847"/>
                </a:cxn>
                <a:cxn ang="0">
                  <a:pos x="169707" y="181"/>
                </a:cxn>
              </a:cxnLst>
              <a:rect l="txL" t="txT" r="txR" b="txB"/>
              <a:pathLst>
                <a:path w="692373" h="512951">
                  <a:moveTo>
                    <a:pt x="169707" y="181"/>
                  </a:moveTo>
                  <a:cubicBezTo>
                    <a:pt x="230140" y="2571"/>
                    <a:pt x="259761" y="28099"/>
                    <a:pt x="284731" y="47116"/>
                  </a:cubicBezTo>
                  <a:cubicBezTo>
                    <a:pt x="524443" y="-8711"/>
                    <a:pt x="522988" y="153611"/>
                    <a:pt x="531587" y="206660"/>
                  </a:cubicBezTo>
                  <a:cubicBezTo>
                    <a:pt x="615244" y="232011"/>
                    <a:pt x="677041" y="250804"/>
                    <a:pt x="692373" y="313730"/>
                  </a:cubicBezTo>
                  <a:lnTo>
                    <a:pt x="406093" y="512951"/>
                  </a:lnTo>
                  <a:cubicBezTo>
                    <a:pt x="349144" y="409957"/>
                    <a:pt x="154170" y="347565"/>
                    <a:pt x="0" y="393427"/>
                  </a:cubicBezTo>
                  <a:lnTo>
                    <a:pt x="19519" y="31778"/>
                  </a:lnTo>
                  <a:lnTo>
                    <a:pt x="23471" y="26847"/>
                  </a:lnTo>
                  <a:cubicBezTo>
                    <a:pt x="86810" y="5539"/>
                    <a:pt x="133722" y="-1243"/>
                    <a:pt x="169707" y="181"/>
                  </a:cubicBezTo>
                  <a:close/>
                </a:path>
              </a:pathLst>
            </a:custGeom>
            <a:solidFill>
              <a:srgbClr val="A5A5A5">
                <a:alpha val="18039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85"/>
            <p:cNvSpPr/>
            <p:nvPr/>
          </p:nvSpPr>
          <p:spPr>
            <a:xfrm>
              <a:off x="1" y="1472886"/>
              <a:ext cx="428643" cy="448873"/>
            </a:xfrm>
            <a:custGeom>
              <a:avLst/>
              <a:gdLst>
                <a:gd name="txL" fmla="*/ 0 w 428643"/>
                <a:gd name="txT" fmla="*/ 0 h 448873"/>
                <a:gd name="txR" fmla="*/ 428643 w 428643"/>
                <a:gd name="txB" fmla="*/ 448873 h 448873"/>
              </a:gdLst>
              <a:ahLst/>
              <a:cxnLst>
                <a:cxn ang="0">
                  <a:pos x="22550" y="31059"/>
                </a:cxn>
                <a:cxn ang="0">
                  <a:pos x="428643" y="150583"/>
                </a:cxn>
                <a:cxn ang="0">
                  <a:pos x="0" y="448873"/>
                </a:cxn>
                <a:cxn ang="0">
                  <a:pos x="22550" y="31059"/>
                </a:cxn>
              </a:cxnLst>
              <a:rect l="txL" t="txT" r="txR" b="txB"/>
              <a:pathLst>
                <a:path w="428643" h="448873">
                  <a:moveTo>
                    <a:pt x="22550" y="31059"/>
                  </a:moveTo>
                  <a:cubicBezTo>
                    <a:pt x="129709" y="-42469"/>
                    <a:pt x="403826" y="21416"/>
                    <a:pt x="428643" y="150583"/>
                  </a:cubicBezTo>
                  <a:lnTo>
                    <a:pt x="0" y="448873"/>
                  </a:lnTo>
                  <a:lnTo>
                    <a:pt x="22550" y="31059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86"/>
            <p:cNvSpPr/>
            <p:nvPr/>
          </p:nvSpPr>
          <p:spPr>
            <a:xfrm>
              <a:off x="9872" y="1492367"/>
              <a:ext cx="166688" cy="411973"/>
            </a:xfrm>
            <a:custGeom>
              <a:avLst/>
              <a:gdLst>
                <a:gd name="txL" fmla="*/ 0 w 166688"/>
                <a:gd name="txT" fmla="*/ 0 h 411973"/>
                <a:gd name="txR" fmla="*/ 166688 w 166688"/>
                <a:gd name="txB" fmla="*/ 411973 h 411973"/>
              </a:gdLst>
              <a:ahLst/>
              <a:cxnLst>
                <a:cxn ang="0">
                  <a:pos x="23813" y="23828"/>
                </a:cxn>
                <a:cxn ang="0">
                  <a:pos x="166688" y="11923"/>
                </a:cxn>
                <a:cxn ang="0">
                  <a:pos x="0" y="411973"/>
                </a:cxn>
                <a:cxn ang="0">
                  <a:pos x="23813" y="23828"/>
                </a:cxn>
              </a:cxnLst>
              <a:rect l="txL" t="txT" r="txR" b="txB"/>
              <a:pathLst>
                <a:path w="166688" h="411973">
                  <a:moveTo>
                    <a:pt x="23813" y="23828"/>
                  </a:moveTo>
                  <a:cubicBezTo>
                    <a:pt x="64294" y="5573"/>
                    <a:pt x="111920" y="-12684"/>
                    <a:pt x="166688" y="11923"/>
                  </a:cubicBezTo>
                  <a:lnTo>
                    <a:pt x="0" y="411973"/>
                  </a:lnTo>
                  <a:lnTo>
                    <a:pt x="23813" y="238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87"/>
            <p:cNvSpPr/>
            <p:nvPr/>
          </p:nvSpPr>
          <p:spPr>
            <a:xfrm>
              <a:off x="852191" y="85899"/>
              <a:ext cx="215479" cy="101559"/>
            </a:xfrm>
            <a:custGeom>
              <a:avLst/>
              <a:gdLst>
                <a:gd name="txL" fmla="*/ 0 w 215479"/>
                <a:gd name="txT" fmla="*/ 0 h 101559"/>
                <a:gd name="txR" fmla="*/ 215479 w 215479"/>
                <a:gd name="txB" fmla="*/ 101559 h 101559"/>
              </a:gdLst>
              <a:ahLst/>
              <a:cxnLst>
                <a:cxn ang="0">
                  <a:pos x="84776" y="21"/>
                </a:cxn>
                <a:cxn ang="0">
                  <a:pos x="215479" y="55807"/>
                </a:cxn>
                <a:cxn ang="0">
                  <a:pos x="202845" y="101559"/>
                </a:cxn>
                <a:cxn ang="0">
                  <a:pos x="0" y="43707"/>
                </a:cxn>
                <a:cxn ang="0">
                  <a:pos x="30377" y="5809"/>
                </a:cxn>
                <a:cxn ang="0">
                  <a:pos x="84776" y="21"/>
                </a:cxn>
              </a:cxnLst>
              <a:rect l="txL" t="txT" r="txR" b="txB"/>
              <a:pathLst>
                <a:path w="215479" h="101559">
                  <a:moveTo>
                    <a:pt x="84776" y="21"/>
                  </a:moveTo>
                  <a:cubicBezTo>
                    <a:pt x="143488" y="821"/>
                    <a:pt x="187470" y="23533"/>
                    <a:pt x="215479" y="55807"/>
                  </a:cubicBezTo>
                  <a:lnTo>
                    <a:pt x="202845" y="101559"/>
                  </a:lnTo>
                  <a:cubicBezTo>
                    <a:pt x="172785" y="50789"/>
                    <a:pt x="105354" y="20400"/>
                    <a:pt x="0" y="43707"/>
                  </a:cubicBezTo>
                  <a:lnTo>
                    <a:pt x="30377" y="5809"/>
                  </a:lnTo>
                  <a:cubicBezTo>
                    <a:pt x="49651" y="1385"/>
                    <a:pt x="67827" y="-210"/>
                    <a:pt x="84776" y="21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Box 88"/>
          <p:cNvSpPr/>
          <p:nvPr/>
        </p:nvSpPr>
        <p:spPr>
          <a:xfrm>
            <a:off x="1331913" y="1387475"/>
            <a:ext cx="40401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FF"/>
                </a:solidFill>
              </a:rPr>
              <a:t>存在的问题</a:t>
            </a:r>
            <a:endParaRPr lang="en-US" altLang="zh-CN" sz="3600" dirty="0">
              <a:solidFill>
                <a:srgbClr val="FFFFFF"/>
              </a:solidFill>
            </a:endParaRPr>
          </a:p>
        </p:txBody>
      </p:sp>
      <p:sp>
        <p:nvSpPr>
          <p:cNvPr id="14" name="TextBox 89"/>
          <p:cNvSpPr/>
          <p:nvPr/>
        </p:nvSpPr>
        <p:spPr>
          <a:xfrm>
            <a:off x="3981450" y="1033463"/>
            <a:ext cx="28225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第四节  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grpSp>
        <p:nvGrpSpPr>
          <p:cNvPr id="15" name="组合 108"/>
          <p:cNvGrpSpPr/>
          <p:nvPr/>
        </p:nvGrpSpPr>
        <p:grpSpPr>
          <a:xfrm>
            <a:off x="7040563" y="3240088"/>
            <a:ext cx="915987" cy="915987"/>
            <a:chOff x="0" y="0"/>
            <a:chExt cx="1410703" cy="1410703"/>
          </a:xfrm>
        </p:grpSpPr>
        <p:sp>
          <p:nvSpPr>
            <p:cNvPr id="16" name="圆角矩形 109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7" name="空心弧 84"/>
            <p:cNvSpPr/>
            <p:nvPr/>
          </p:nvSpPr>
          <p:spPr>
            <a:xfrm>
              <a:off x="255351" y="255212"/>
              <a:ext cx="900000" cy="933612"/>
            </a:xfrm>
            <a:custGeom>
              <a:avLst/>
              <a:gdLst>
                <a:gd name="txL" fmla="*/ 0 w 2304424"/>
                <a:gd name="txT" fmla="*/ 0 h 2390484"/>
                <a:gd name="txR" fmla="*/ 2304424 w 2304424"/>
                <a:gd name="txB" fmla="*/ 2390484 h 2390484"/>
              </a:gdLst>
              <a:ahLst/>
              <a:cxnLst>
                <a:cxn ang="0">
                  <a:pos x="68639" y="60055"/>
                </a:cxn>
                <a:cxn ang="0">
                  <a:pos x="76596" y="68012"/>
                </a:cxn>
                <a:cxn ang="0">
                  <a:pos x="74046" y="73786"/>
                </a:cxn>
                <a:cxn ang="0">
                  <a:pos x="80803" y="129674"/>
                </a:cxn>
                <a:cxn ang="0">
                  <a:pos x="80746" y="129674"/>
                </a:cxn>
                <a:cxn ang="0">
                  <a:pos x="80803" y="130241"/>
                </a:cxn>
                <a:cxn ang="0">
                  <a:pos x="68639" y="142406"/>
                </a:cxn>
                <a:cxn ang="0">
                  <a:pos x="56475" y="130241"/>
                </a:cxn>
                <a:cxn ang="0">
                  <a:pos x="56532" y="129674"/>
                </a:cxn>
                <a:cxn ang="0">
                  <a:pos x="56475" y="129674"/>
                </a:cxn>
                <a:cxn ang="0">
                  <a:pos x="63233" y="73786"/>
                </a:cxn>
                <a:cxn ang="0">
                  <a:pos x="60683" y="68012"/>
                </a:cxn>
                <a:cxn ang="0">
                  <a:pos x="68639" y="60055"/>
                </a:cxn>
                <a:cxn ang="0">
                  <a:pos x="69849" y="35725"/>
                </a:cxn>
                <a:cxn ang="0">
                  <a:pos x="100773" y="61426"/>
                </a:cxn>
                <a:cxn ang="0">
                  <a:pos x="89650" y="93878"/>
                </a:cxn>
                <a:cxn ang="0">
                  <a:pos x="84986" y="85835"/>
                </a:cxn>
                <a:cxn ang="0">
                  <a:pos x="91858" y="63426"/>
                </a:cxn>
                <a:cxn ang="0">
                  <a:pos x="69513" y="44855"/>
                </a:cxn>
                <a:cxn ang="0">
                  <a:pos x="45866" y="61736"/>
                </a:cxn>
                <a:cxn ang="0">
                  <a:pos x="52288" y="85843"/>
                </a:cxn>
                <a:cxn ang="0">
                  <a:pos x="47612" y="93905"/>
                </a:cxn>
                <a:cxn ang="0">
                  <a:pos x="37121" y="59087"/>
                </a:cxn>
                <a:cxn ang="0">
                  <a:pos x="69849" y="35725"/>
                </a:cxn>
                <a:cxn ang="0">
                  <a:pos x="70392" y="17189"/>
                </a:cxn>
                <a:cxn ang="0">
                  <a:pos x="118821" y="57166"/>
                </a:cxn>
                <a:cxn ang="0">
                  <a:pos x="99049" y="110084"/>
                </a:cxn>
                <a:cxn ang="0">
                  <a:pos x="93511" y="100534"/>
                </a:cxn>
                <a:cxn ang="0">
                  <a:pos x="108102" y="59616"/>
                </a:cxn>
                <a:cxn ang="0">
                  <a:pos x="70018" y="28178"/>
                </a:cxn>
                <a:cxn ang="0">
                  <a:pos x="29882" y="56950"/>
                </a:cxn>
                <a:cxn ang="0">
                  <a:pos x="43815" y="100451"/>
                </a:cxn>
                <a:cxn ang="0">
                  <a:pos x="38285" y="109987"/>
                </a:cxn>
                <a:cxn ang="0">
                  <a:pos x="19355" y="53776"/>
                </a:cxn>
                <a:cxn ang="0">
                  <a:pos x="70392" y="17189"/>
                </a:cxn>
                <a:cxn ang="0">
                  <a:pos x="70644" y="30"/>
                </a:cxn>
                <a:cxn ang="0">
                  <a:pos x="135435" y="52856"/>
                </a:cxn>
                <a:cxn ang="0">
                  <a:pos x="107625" y="124869"/>
                </a:cxn>
                <a:cxn ang="0">
                  <a:pos x="102012" y="115193"/>
                </a:cxn>
                <a:cxn ang="0">
                  <a:pos x="124525" y="55434"/>
                </a:cxn>
                <a:cxn ang="0">
                  <a:pos x="70317" y="11235"/>
                </a:cxn>
                <a:cxn ang="0">
                  <a:pos x="13620" y="52193"/>
                </a:cxn>
                <a:cxn ang="0">
                  <a:pos x="35293" y="115145"/>
                </a:cxn>
                <a:cxn ang="0">
                  <a:pos x="29654" y="124867"/>
                </a:cxn>
                <a:cxn ang="0">
                  <a:pos x="2879" y="48982"/>
                </a:cxn>
                <a:cxn ang="0">
                  <a:pos x="70644" y="30"/>
                </a:cxn>
              </a:cxnLst>
              <a:rect l="txL" t="txT" r="txR" b="txB"/>
              <a:pathLst>
                <a:path w="2304424" h="2390484">
                  <a:moveTo>
                    <a:pt x="1152212" y="1008116"/>
                  </a:moveTo>
                  <a:cubicBezTo>
                    <a:pt x="1225975" y="1008116"/>
                    <a:pt x="1285772" y="1067913"/>
                    <a:pt x="1285772" y="1141676"/>
                  </a:cubicBezTo>
                  <a:cubicBezTo>
                    <a:pt x="1285772" y="1180133"/>
                    <a:pt x="1269518" y="1214794"/>
                    <a:pt x="1242975" y="1238597"/>
                  </a:cubicBezTo>
                  <a:lnTo>
                    <a:pt x="1356406" y="2176766"/>
                  </a:lnTo>
                  <a:lnTo>
                    <a:pt x="1355446" y="2176766"/>
                  </a:lnTo>
                  <a:cubicBezTo>
                    <a:pt x="1356332" y="2179900"/>
                    <a:pt x="1356406" y="2183086"/>
                    <a:pt x="1356406" y="2186290"/>
                  </a:cubicBezTo>
                  <a:cubicBezTo>
                    <a:pt x="1356406" y="2299063"/>
                    <a:pt x="1264985" y="2390484"/>
                    <a:pt x="1152212" y="2390484"/>
                  </a:cubicBezTo>
                  <a:cubicBezTo>
                    <a:pt x="1039439" y="2390484"/>
                    <a:pt x="948018" y="2299063"/>
                    <a:pt x="948018" y="2186290"/>
                  </a:cubicBezTo>
                  <a:lnTo>
                    <a:pt x="948978" y="2176766"/>
                  </a:lnTo>
                  <a:lnTo>
                    <a:pt x="948018" y="2176766"/>
                  </a:lnTo>
                  <a:lnTo>
                    <a:pt x="1061449" y="1238597"/>
                  </a:lnTo>
                  <a:cubicBezTo>
                    <a:pt x="1034906" y="1214794"/>
                    <a:pt x="1018652" y="1180133"/>
                    <a:pt x="1018652" y="1141676"/>
                  </a:cubicBezTo>
                  <a:cubicBezTo>
                    <a:pt x="1018652" y="1067913"/>
                    <a:pt x="1078449" y="1008116"/>
                    <a:pt x="1152212" y="1008116"/>
                  </a:cubicBezTo>
                  <a:close/>
                  <a:moveTo>
                    <a:pt x="1172513" y="599688"/>
                  </a:moveTo>
                  <a:cubicBezTo>
                    <a:pt x="1423452" y="608910"/>
                    <a:pt x="1636654" y="786102"/>
                    <a:pt x="1691622" y="1031120"/>
                  </a:cubicBezTo>
                  <a:cubicBezTo>
                    <a:pt x="1737725" y="1236623"/>
                    <a:pt x="1662804" y="1446535"/>
                    <a:pt x="1504903" y="1575870"/>
                  </a:cubicBezTo>
                  <a:lnTo>
                    <a:pt x="1426605" y="1440872"/>
                  </a:lnTo>
                  <a:cubicBezTo>
                    <a:pt x="1527286" y="1346790"/>
                    <a:pt x="1573295" y="1204333"/>
                    <a:pt x="1541968" y="1064694"/>
                  </a:cubicBezTo>
                  <a:cubicBezTo>
                    <a:pt x="1502250" y="887653"/>
                    <a:pt x="1348200" y="759622"/>
                    <a:pt x="1166881" y="752958"/>
                  </a:cubicBezTo>
                  <a:cubicBezTo>
                    <a:pt x="985562" y="746295"/>
                    <a:pt x="822530" y="862674"/>
                    <a:pt x="769925" y="1036322"/>
                  </a:cubicBezTo>
                  <a:cubicBezTo>
                    <a:pt x="725495" y="1182984"/>
                    <a:pt x="769265" y="1339376"/>
                    <a:pt x="877736" y="1440999"/>
                  </a:cubicBezTo>
                  <a:lnTo>
                    <a:pt x="799244" y="1576331"/>
                  </a:lnTo>
                  <a:cubicBezTo>
                    <a:pt x="629766" y="1436761"/>
                    <a:pt x="558035" y="1206759"/>
                    <a:pt x="623138" y="991855"/>
                  </a:cubicBezTo>
                  <a:cubicBezTo>
                    <a:pt x="695942" y="751532"/>
                    <a:pt x="921574" y="590466"/>
                    <a:pt x="1172513" y="599688"/>
                  </a:cubicBezTo>
                  <a:close/>
                  <a:moveTo>
                    <a:pt x="1181638" y="288540"/>
                  </a:moveTo>
                  <a:cubicBezTo>
                    <a:pt x="1573483" y="301892"/>
                    <a:pt x="1907229" y="577390"/>
                    <a:pt x="1994586" y="959606"/>
                  </a:cubicBezTo>
                  <a:cubicBezTo>
                    <a:pt x="2072228" y="1299314"/>
                    <a:pt x="1937941" y="1647640"/>
                    <a:pt x="1662691" y="1847918"/>
                  </a:cubicBezTo>
                  <a:lnTo>
                    <a:pt x="1569712" y="1687609"/>
                  </a:lnTo>
                  <a:cubicBezTo>
                    <a:pt x="1775245" y="1528215"/>
                    <a:pt x="1874197" y="1261250"/>
                    <a:pt x="1814654" y="1000730"/>
                  </a:cubicBezTo>
                  <a:cubicBezTo>
                    <a:pt x="1745956" y="700155"/>
                    <a:pt x="1483499" y="483504"/>
                    <a:pt x="1175352" y="473004"/>
                  </a:cubicBezTo>
                  <a:cubicBezTo>
                    <a:pt x="867205" y="462504"/>
                    <a:pt x="590609" y="660787"/>
                    <a:pt x="501610" y="955988"/>
                  </a:cubicBezTo>
                  <a:cubicBezTo>
                    <a:pt x="419937" y="1226892"/>
                    <a:pt x="515037" y="1517099"/>
                    <a:pt x="735509" y="1686218"/>
                  </a:cubicBezTo>
                  <a:lnTo>
                    <a:pt x="642673" y="1846280"/>
                  </a:lnTo>
                  <a:cubicBezTo>
                    <a:pt x="347872" y="1633863"/>
                    <a:pt x="218560" y="1255420"/>
                    <a:pt x="324896" y="902711"/>
                  </a:cubicBezTo>
                  <a:cubicBezTo>
                    <a:pt x="438068" y="527328"/>
                    <a:pt x="789793" y="275187"/>
                    <a:pt x="1181638" y="288540"/>
                  </a:cubicBezTo>
                  <a:close/>
                  <a:moveTo>
                    <a:pt x="1185866" y="496"/>
                  </a:moveTo>
                  <a:cubicBezTo>
                    <a:pt x="1707369" y="15737"/>
                    <a:pt x="2153542" y="379520"/>
                    <a:pt x="2273481" y="887272"/>
                  </a:cubicBezTo>
                  <a:cubicBezTo>
                    <a:pt x="2383342" y="1352362"/>
                    <a:pt x="2194368" y="1831904"/>
                    <a:pt x="1806639" y="2096105"/>
                  </a:cubicBezTo>
                  <a:lnTo>
                    <a:pt x="1712428" y="1933672"/>
                  </a:lnTo>
                  <a:cubicBezTo>
                    <a:pt x="2028177" y="1710532"/>
                    <a:pt x="2181065" y="1314642"/>
                    <a:pt x="2090333" y="930535"/>
                  </a:cubicBezTo>
                  <a:cubicBezTo>
                    <a:pt x="1989985" y="505719"/>
                    <a:pt x="1616690" y="201357"/>
                    <a:pt x="1180370" y="188605"/>
                  </a:cubicBezTo>
                  <a:cubicBezTo>
                    <a:pt x="744050" y="175854"/>
                    <a:pt x="353617" y="457897"/>
                    <a:pt x="228632" y="876127"/>
                  </a:cubicBezTo>
                  <a:cubicBezTo>
                    <a:pt x="110168" y="1272536"/>
                    <a:pt x="258202" y="1697504"/>
                    <a:pt x="592449" y="1932874"/>
                  </a:cubicBezTo>
                  <a:lnTo>
                    <a:pt x="497793" y="2096073"/>
                  </a:lnTo>
                  <a:cubicBezTo>
                    <a:pt x="88107" y="1816596"/>
                    <a:pt x="-95029" y="1301925"/>
                    <a:pt x="48321" y="822243"/>
                  </a:cubicBezTo>
                  <a:cubicBezTo>
                    <a:pt x="197707" y="322362"/>
                    <a:pt x="664363" y="-14744"/>
                    <a:pt x="1185866" y="496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12"/>
          <p:cNvGrpSpPr/>
          <p:nvPr/>
        </p:nvGrpSpPr>
        <p:grpSpPr>
          <a:xfrm>
            <a:off x="5949950" y="3241675"/>
            <a:ext cx="914400" cy="914400"/>
            <a:chOff x="0" y="0"/>
            <a:chExt cx="1407810" cy="1407810"/>
          </a:xfrm>
        </p:grpSpPr>
        <p:sp>
          <p:nvSpPr>
            <p:cNvPr id="19" name="圆角矩形 113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0" name="同侧圆角矩形 42"/>
            <p:cNvSpPr>
              <a:spLocks noChangeAspect="1"/>
            </p:cNvSpPr>
            <p:nvPr/>
          </p:nvSpPr>
          <p:spPr>
            <a:xfrm>
              <a:off x="285113" y="188801"/>
              <a:ext cx="837585" cy="954000"/>
            </a:xfrm>
            <a:custGeom>
              <a:avLst/>
              <a:gdLst>
                <a:gd name="txL" fmla="*/ 0 w 720080"/>
                <a:gd name="txT" fmla="*/ 0 h 820163"/>
                <a:gd name="txR" fmla="*/ 720080 w 720080"/>
                <a:gd name="txB" fmla="*/ 820163 h 820163"/>
              </a:gdLst>
              <a:ahLst/>
              <a:cxnLst>
                <a:cxn ang="0">
                  <a:pos x="566625" y="636501"/>
                </a:cxn>
                <a:cxn ang="0">
                  <a:pos x="453299" y="749825"/>
                </a:cxn>
                <a:cxn ang="0">
                  <a:pos x="499879" y="838984"/>
                </a:cxn>
                <a:cxn ang="0">
                  <a:pos x="499879" y="1020957"/>
                </a:cxn>
                <a:cxn ang="0">
                  <a:pos x="566625" y="1087700"/>
                </a:cxn>
                <a:cxn ang="0">
                  <a:pos x="633368" y="1020957"/>
                </a:cxn>
                <a:cxn ang="0">
                  <a:pos x="633368" y="838984"/>
                </a:cxn>
                <a:cxn ang="0">
                  <a:pos x="679949" y="749825"/>
                </a:cxn>
                <a:cxn ang="0">
                  <a:pos x="566625" y="636501"/>
                </a:cxn>
                <a:cxn ang="0">
                  <a:pos x="566625" y="0"/>
                </a:cxn>
                <a:cxn ang="0">
                  <a:pos x="922365" y="351501"/>
                </a:cxn>
                <a:cxn ang="0">
                  <a:pos x="782040" y="351501"/>
                </a:cxn>
                <a:cxn ang="0">
                  <a:pos x="566626" y="140403"/>
                </a:cxn>
                <a:cxn ang="0">
                  <a:pos x="350123" y="356907"/>
                </a:cxn>
                <a:cxn ang="0">
                  <a:pos x="350123" y="430513"/>
                </a:cxn>
                <a:cxn ang="0">
                  <a:pos x="989872" y="430513"/>
                </a:cxn>
                <a:cxn ang="0">
                  <a:pos x="1133249" y="573889"/>
                </a:cxn>
                <a:cxn ang="0">
                  <a:pos x="1133249" y="1147383"/>
                </a:cxn>
                <a:cxn ang="0">
                  <a:pos x="989872" y="1290758"/>
                </a:cxn>
                <a:cxn ang="0">
                  <a:pos x="143375" y="1290758"/>
                </a:cxn>
                <a:cxn ang="0">
                  <a:pos x="0" y="1147383"/>
                </a:cxn>
                <a:cxn ang="0">
                  <a:pos x="0" y="573889"/>
                </a:cxn>
                <a:cxn ang="0">
                  <a:pos x="143375" y="430513"/>
                </a:cxn>
                <a:cxn ang="0">
                  <a:pos x="210408" y="430513"/>
                </a:cxn>
                <a:cxn ang="0">
                  <a:pos x="210408" y="356217"/>
                </a:cxn>
                <a:cxn ang="0">
                  <a:pos x="566625" y="0"/>
                </a:cxn>
              </a:cxnLst>
              <a:rect l="txL" t="txT" r="txR" b="txB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116"/>
          <p:cNvGrpSpPr/>
          <p:nvPr/>
        </p:nvGrpSpPr>
        <p:grpSpPr>
          <a:xfrm>
            <a:off x="4857750" y="3240088"/>
            <a:ext cx="915988" cy="915987"/>
            <a:chOff x="0" y="0"/>
            <a:chExt cx="1410703" cy="1410703"/>
          </a:xfrm>
        </p:grpSpPr>
        <p:sp>
          <p:nvSpPr>
            <p:cNvPr id="22" name="圆角矩形 117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3" name="圆角矩形 16"/>
            <p:cNvSpPr>
              <a:spLocks noChangeAspect="1"/>
            </p:cNvSpPr>
            <p:nvPr/>
          </p:nvSpPr>
          <p:spPr>
            <a:xfrm rot="-5400000">
              <a:off x="255352" y="255352"/>
              <a:ext cx="899998" cy="900000"/>
            </a:xfrm>
            <a:custGeom>
              <a:avLst/>
              <a:gdLst>
                <a:gd name="txL" fmla="*/ 0 w 836083"/>
                <a:gd name="txT" fmla="*/ 0 h 836083"/>
                <a:gd name="txR" fmla="*/ 836083 w 836083"/>
                <a:gd name="txB" fmla="*/ 836083 h 836083"/>
              </a:gdLst>
              <a:ahLst/>
              <a:cxnLst>
                <a:cxn ang="0">
                  <a:pos x="636354" y="318924"/>
                </a:cxn>
                <a:cxn ang="0">
                  <a:pos x="636354" y="390963"/>
                </a:cxn>
                <a:cxn ang="0">
                  <a:pos x="472253" y="390963"/>
                </a:cxn>
                <a:cxn ang="0">
                  <a:pos x="472253" y="391161"/>
                </a:cxn>
                <a:cxn ang="0">
                  <a:pos x="359155" y="456786"/>
                </a:cxn>
                <a:cxn ang="0">
                  <a:pos x="360003" y="587540"/>
                </a:cxn>
                <a:cxn ang="0">
                  <a:pos x="473944" y="651692"/>
                </a:cxn>
                <a:cxn ang="0">
                  <a:pos x="473946" y="651902"/>
                </a:cxn>
                <a:cxn ang="0">
                  <a:pos x="636354" y="651902"/>
                </a:cxn>
                <a:cxn ang="0">
                  <a:pos x="636354" y="723942"/>
                </a:cxn>
                <a:cxn ang="0">
                  <a:pos x="464732" y="723942"/>
                </a:cxn>
                <a:cxn ang="0">
                  <a:pos x="464732" y="722708"/>
                </a:cxn>
                <a:cxn ang="0">
                  <a:pos x="297758" y="624202"/>
                </a:cxn>
                <a:cxn ang="0">
                  <a:pos x="274524" y="557453"/>
                </a:cxn>
                <a:cxn ang="0">
                  <a:pos x="226415" y="557453"/>
                </a:cxn>
                <a:cxn ang="0">
                  <a:pos x="226415" y="651902"/>
                </a:cxn>
                <a:cxn ang="0">
                  <a:pos x="190395" y="651902"/>
                </a:cxn>
                <a:cxn ang="0">
                  <a:pos x="190395" y="390964"/>
                </a:cxn>
                <a:cxn ang="0">
                  <a:pos x="226415" y="390964"/>
                </a:cxn>
                <a:cxn ang="0">
                  <a:pos x="226415" y="485414"/>
                </a:cxn>
                <a:cxn ang="0">
                  <a:pos x="274394" y="485414"/>
                </a:cxn>
                <a:cxn ang="0">
                  <a:pos x="296438" y="420940"/>
                </a:cxn>
                <a:cxn ang="0">
                  <a:pos x="464732" y="319926"/>
                </a:cxn>
                <a:cxn ang="0">
                  <a:pos x="464732" y="318924"/>
                </a:cxn>
                <a:cxn ang="0">
                  <a:pos x="472253" y="318924"/>
                </a:cxn>
                <a:cxn ang="0">
                  <a:pos x="636354" y="318924"/>
                </a:cxn>
                <a:cxn ang="0">
                  <a:pos x="852465" y="521433"/>
                </a:cxn>
                <a:cxn ang="0">
                  <a:pos x="740013" y="633886"/>
                </a:cxn>
                <a:cxn ang="0">
                  <a:pos x="475604" y="633886"/>
                </a:cxn>
                <a:cxn ang="0">
                  <a:pos x="363152" y="521433"/>
                </a:cxn>
                <a:cxn ang="0">
                  <a:pos x="475604" y="408980"/>
                </a:cxn>
                <a:cxn ang="0">
                  <a:pos x="740013" y="408980"/>
                </a:cxn>
                <a:cxn ang="0">
                  <a:pos x="852465" y="521433"/>
                </a:cxn>
                <a:cxn ang="0">
                  <a:pos x="954717" y="521435"/>
                </a:cxn>
                <a:cxn ang="0">
                  <a:pos x="521431" y="88143"/>
                </a:cxn>
                <a:cxn ang="0">
                  <a:pos x="88143" y="521435"/>
                </a:cxn>
                <a:cxn ang="0">
                  <a:pos x="521431" y="954723"/>
                </a:cxn>
                <a:cxn ang="0">
                  <a:pos x="954717" y="521435"/>
                </a:cxn>
                <a:cxn ang="0">
                  <a:pos x="1042860" y="521435"/>
                </a:cxn>
                <a:cxn ang="0">
                  <a:pos x="521431" y="1042866"/>
                </a:cxn>
                <a:cxn ang="0">
                  <a:pos x="0" y="521435"/>
                </a:cxn>
                <a:cxn ang="0">
                  <a:pos x="521431" y="0"/>
                </a:cxn>
                <a:cxn ang="0">
                  <a:pos x="1042860" y="521435"/>
                </a:cxn>
              </a:cxnLst>
              <a:rect l="txL" t="txT" r="txR" b="txB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120"/>
          <p:cNvGrpSpPr/>
          <p:nvPr/>
        </p:nvGrpSpPr>
        <p:grpSpPr>
          <a:xfrm>
            <a:off x="3767138" y="3241675"/>
            <a:ext cx="914400" cy="914400"/>
            <a:chOff x="0" y="0"/>
            <a:chExt cx="1407810" cy="1407810"/>
          </a:xfrm>
        </p:grpSpPr>
        <p:sp>
          <p:nvSpPr>
            <p:cNvPr id="25" name="圆角矩形 121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6" name="圆角矩形 68"/>
            <p:cNvSpPr/>
            <p:nvPr/>
          </p:nvSpPr>
          <p:spPr>
            <a:xfrm>
              <a:off x="156924" y="338722"/>
              <a:ext cx="1109202" cy="714250"/>
            </a:xfrm>
            <a:custGeom>
              <a:avLst/>
              <a:gdLst>
                <a:gd name="txL" fmla="*/ 0 w 1142127"/>
                <a:gd name="txT" fmla="*/ 0 h 735451"/>
                <a:gd name="txR" fmla="*/ 1142127 w 1142127"/>
                <a:gd name="txB" fmla="*/ 735451 h 735451"/>
              </a:gdLst>
              <a:ahLst/>
              <a:cxnLst>
                <a:cxn ang="0">
                  <a:pos x="361879" y="67469"/>
                </a:cxn>
                <a:cxn ang="0">
                  <a:pos x="586291" y="205603"/>
                </a:cxn>
                <a:cxn ang="0">
                  <a:pos x="682970" y="167032"/>
                </a:cxn>
                <a:cxn ang="0">
                  <a:pos x="827721" y="311784"/>
                </a:cxn>
                <a:cxn ang="0">
                  <a:pos x="825178" y="324389"/>
                </a:cxn>
                <a:cxn ang="0">
                  <a:pos x="940885" y="492724"/>
                </a:cxn>
                <a:cxn ang="0">
                  <a:pos x="759946" y="673664"/>
                </a:cxn>
                <a:cxn ang="0">
                  <a:pos x="180940" y="673664"/>
                </a:cxn>
                <a:cxn ang="0">
                  <a:pos x="0" y="492724"/>
                </a:cxn>
                <a:cxn ang="0">
                  <a:pos x="109180" y="326901"/>
                </a:cxn>
                <a:cxn ang="0">
                  <a:pos x="108563" y="320786"/>
                </a:cxn>
                <a:cxn ang="0">
                  <a:pos x="361879" y="67469"/>
                </a:cxn>
                <a:cxn ang="0">
                  <a:pos x="467166" y="0"/>
                </a:cxn>
                <a:cxn ang="0">
                  <a:pos x="691579" y="138135"/>
                </a:cxn>
                <a:cxn ang="0">
                  <a:pos x="788257" y="99564"/>
                </a:cxn>
                <a:cxn ang="0">
                  <a:pos x="933008" y="244315"/>
                </a:cxn>
                <a:cxn ang="0">
                  <a:pos x="930466" y="256920"/>
                </a:cxn>
                <a:cxn ang="0">
                  <a:pos x="1046172" y="425256"/>
                </a:cxn>
                <a:cxn ang="0">
                  <a:pos x="943463" y="586717"/>
                </a:cxn>
                <a:cxn ang="0">
                  <a:pos x="977909" y="484192"/>
                </a:cxn>
                <a:cxn ang="0">
                  <a:pos x="857290" y="308713"/>
                </a:cxn>
                <a:cxn ang="0">
                  <a:pos x="859943" y="295573"/>
                </a:cxn>
                <a:cxn ang="0">
                  <a:pos x="709047" y="144678"/>
                </a:cxn>
                <a:cxn ang="0">
                  <a:pos x="608266" y="184884"/>
                </a:cxn>
                <a:cxn ang="0">
                  <a:pos x="374329" y="40887"/>
                </a:cxn>
                <a:cxn ang="0">
                  <a:pos x="322022" y="46161"/>
                </a:cxn>
                <a:cxn ang="0">
                  <a:pos x="467166" y="0"/>
                </a:cxn>
              </a:cxnLst>
              <a:rect l="txL" t="txT" r="txR" b="txB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81 -0.02652 C -0.38038 -0.02282 -0.37517 -0.01881 -0.36944 -0.01172 C -0.36892 -0.01141 -0.3625 -0.00894 -0.36198 -0.00864 C -0.35677 -0.00617 -0.35208 -0.00185 -0.34722 0.00123 C -0.34184 0.00493 -0.33524 0.00524 -0.32969 0.00617 C -0.31667 0.0111 -0.30504 0.00894 -0.29184 0.00771 C -0.28438 0.00339 -0.29514 0.00956 -0.28438 0.00462 C -0.28247 0.00339 -0.27899 0.00123 -0.27899 0.00154 C -0.2717 -0.0074 -0.26424 -0.01727 -0.25573 -0.02159 C -0.25243 -0.0256 -0.24358 -0.03207 -0.23924 -0.03485 C -0.23056 -0.04564 -0.23576 -0.04132 -0.22986 -0.04441 C -0.22795 -0.04564 -0.22622 -0.04656 -0.22431 -0.0478 C -0.22344 -0.04841 -0.2217 -0.04965 -0.2217 -0.04934 C -0.21198 -0.04872 -0.20729 -0.04965 -0.19948 -0.04626 C -0.19271 -0.04317 -0.18663 -0.037 -0.18004 -0.03485 C -0.17587 -0.02991 -0.17031 -0.02868 -0.16528 -0.02652 C -0.16129 -0.02159 -0.15799 -0.01881 -0.1533 -0.01665 C -0.14948 -0.01141 -0.14774 -0.01049 -0.14323 -0.00864 C -0.1375 -0.00185 -0.12622 0.00031 -0.1191 0.00462 C -0.11545 0.00401 -0.11163 0.00462 -0.10799 0.00277 C -0.10712 0.00246 -0.10712 -0.00031 -0.10712 -0.00185 C -0.10712 -0.01264 -0.10868 -0.02066 -0.11354 -0.02652 C -0.1158 -0.03269 -0.11788 -0.03176 -0.11997 -0.03793 C -0.11042 -0.0441 -0.11458 -0.04225 -0.09427 -0.03793 C -0.09201 -0.03762 -0.09063 -0.03392 -0.08872 -0.03176 C -0.08576 -0.02837 -0.08038 -0.0219 -0.0776 -0.02005 C -0.06719 -0.01388 -0.05677 -0.00679 -0.04618 -0.00185 C -0.04219 -0.00031 -0.03819 0.00061 -0.0342 0.00277 C -0.02743 0.00123 -0.0276 -0.00031 -0.02222 -0.0037 C -0.01615 -0.01141 -0.01875 -0.00925 -0.00556 -0.00524 C -0.00365 -0.00463 5.55556E-7 -0.00031 5.55556E-7 2.09991E-6 " pathEditMode="relative" rAng="0" ptsTypes="ffffffffffffffffffffffffffffffA">
                                      <p:cBhvr>
                                        <p:cTn id="21" dur="2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00" y="709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4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4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1925706" y="3435846"/>
            <a:ext cx="5886654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697517" y="3567425"/>
            <a:ext cx="486054" cy="486054"/>
            <a:chOff x="10262562" y="4756567"/>
            <a:chExt cx="648072" cy="648072"/>
          </a:xfrm>
        </p:grpSpPr>
        <p:sp>
          <p:nvSpPr>
            <p:cNvPr id="10" name="圆角矩形 9"/>
            <p:cNvSpPr/>
            <p:nvPr/>
          </p:nvSpPr>
          <p:spPr>
            <a:xfrm>
              <a:off x="10262562" y="4756567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 flipH="1">
              <a:off x="10324993" y="4916724"/>
              <a:ext cx="523211" cy="327759"/>
            </a:xfrm>
            <a:custGeom>
              <a:avLst/>
              <a:gdLst>
                <a:gd name="T0" fmla="*/ 262 w 320"/>
                <a:gd name="T1" fmla="*/ 70 h 200"/>
                <a:gd name="T2" fmla="*/ 163 w 320"/>
                <a:gd name="T3" fmla="*/ 0 h 200"/>
                <a:gd name="T4" fmla="*/ 63 w 320"/>
                <a:gd name="T5" fmla="*/ 94 h 200"/>
                <a:gd name="T6" fmla="*/ 54 w 320"/>
                <a:gd name="T7" fmla="*/ 93 h 200"/>
                <a:gd name="T8" fmla="*/ 0 w 320"/>
                <a:gd name="T9" fmla="*/ 146 h 200"/>
                <a:gd name="T10" fmla="*/ 43 w 320"/>
                <a:gd name="T11" fmla="*/ 200 h 200"/>
                <a:gd name="T12" fmla="*/ 251 w 320"/>
                <a:gd name="T13" fmla="*/ 200 h 200"/>
                <a:gd name="T14" fmla="*/ 320 w 320"/>
                <a:gd name="T15" fmla="*/ 134 h 200"/>
                <a:gd name="T16" fmla="*/ 262 w 320"/>
                <a:gd name="T17" fmla="*/ 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97517" y="2965503"/>
            <a:ext cx="486054" cy="486054"/>
            <a:chOff x="10262562" y="3923133"/>
            <a:chExt cx="648072" cy="648072"/>
          </a:xfrm>
        </p:grpSpPr>
        <p:sp>
          <p:nvSpPr>
            <p:cNvPr id="13" name="圆角矩形 12"/>
            <p:cNvSpPr/>
            <p:nvPr/>
          </p:nvSpPr>
          <p:spPr>
            <a:xfrm>
              <a:off x="10262562" y="3923133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14" name="Freeform 41"/>
            <p:cNvSpPr>
              <a:spLocks noEditPoints="1"/>
            </p:cNvSpPr>
            <p:nvPr/>
          </p:nvSpPr>
          <p:spPr bwMode="auto">
            <a:xfrm>
              <a:off x="10377113" y="4037684"/>
              <a:ext cx="418970" cy="418970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35 w 256"/>
                <a:gd name="T11" fmla="*/ 200 h 256"/>
                <a:gd name="T12" fmla="*/ 119 w 256"/>
                <a:gd name="T13" fmla="*/ 200 h 256"/>
                <a:gd name="T14" fmla="*/ 112 w 256"/>
                <a:gd name="T15" fmla="*/ 192 h 256"/>
                <a:gd name="T16" fmla="*/ 111 w 256"/>
                <a:gd name="T17" fmla="*/ 176 h 256"/>
                <a:gd name="T18" fmla="*/ 119 w 256"/>
                <a:gd name="T19" fmla="*/ 168 h 256"/>
                <a:gd name="T20" fmla="*/ 135 w 256"/>
                <a:gd name="T21" fmla="*/ 168 h 256"/>
                <a:gd name="T22" fmla="*/ 143 w 256"/>
                <a:gd name="T23" fmla="*/ 176 h 256"/>
                <a:gd name="T24" fmla="*/ 144 w 256"/>
                <a:gd name="T25" fmla="*/ 192 h 256"/>
                <a:gd name="T26" fmla="*/ 135 w 256"/>
                <a:gd name="T27" fmla="*/ 200 h 256"/>
                <a:gd name="T28" fmla="*/ 170 w 256"/>
                <a:gd name="T29" fmla="*/ 109 h 256"/>
                <a:gd name="T30" fmla="*/ 154 w 256"/>
                <a:gd name="T31" fmla="*/ 125 h 256"/>
                <a:gd name="T32" fmla="*/ 145 w 256"/>
                <a:gd name="T33" fmla="*/ 132 h 256"/>
                <a:gd name="T34" fmla="*/ 144 w 256"/>
                <a:gd name="T35" fmla="*/ 135 h 256"/>
                <a:gd name="T36" fmla="*/ 143 w 256"/>
                <a:gd name="T37" fmla="*/ 144 h 256"/>
                <a:gd name="T38" fmla="*/ 135 w 256"/>
                <a:gd name="T39" fmla="*/ 152 h 256"/>
                <a:gd name="T40" fmla="*/ 120 w 256"/>
                <a:gd name="T41" fmla="*/ 152 h 256"/>
                <a:gd name="T42" fmla="*/ 112 w 256"/>
                <a:gd name="T43" fmla="*/ 144 h 256"/>
                <a:gd name="T44" fmla="*/ 112 w 256"/>
                <a:gd name="T45" fmla="*/ 140 h 256"/>
                <a:gd name="T46" fmla="*/ 115 w 256"/>
                <a:gd name="T47" fmla="*/ 124 h 256"/>
                <a:gd name="T48" fmla="*/ 123 w 256"/>
                <a:gd name="T49" fmla="*/ 113 h 256"/>
                <a:gd name="T50" fmla="*/ 134 w 256"/>
                <a:gd name="T51" fmla="*/ 104 h 256"/>
                <a:gd name="T52" fmla="*/ 143 w 256"/>
                <a:gd name="T53" fmla="*/ 96 h 256"/>
                <a:gd name="T54" fmla="*/ 144 w 256"/>
                <a:gd name="T55" fmla="*/ 93 h 256"/>
                <a:gd name="T56" fmla="*/ 140 w 256"/>
                <a:gd name="T57" fmla="*/ 86 h 256"/>
                <a:gd name="T58" fmla="*/ 128 w 256"/>
                <a:gd name="T59" fmla="*/ 83 h 256"/>
                <a:gd name="T60" fmla="*/ 117 w 256"/>
                <a:gd name="T61" fmla="*/ 86 h 256"/>
                <a:gd name="T62" fmla="*/ 111 w 256"/>
                <a:gd name="T63" fmla="*/ 97 h 256"/>
                <a:gd name="T64" fmla="*/ 103 w 256"/>
                <a:gd name="T65" fmla="*/ 104 h 256"/>
                <a:gd name="T66" fmla="*/ 103 w 256"/>
                <a:gd name="T67" fmla="*/ 104 h 256"/>
                <a:gd name="T68" fmla="*/ 87 w 256"/>
                <a:gd name="T69" fmla="*/ 102 h 256"/>
                <a:gd name="T70" fmla="*/ 81 w 256"/>
                <a:gd name="T71" fmla="*/ 99 h 256"/>
                <a:gd name="T72" fmla="*/ 80 w 256"/>
                <a:gd name="T73" fmla="*/ 93 h 256"/>
                <a:gd name="T74" fmla="*/ 95 w 256"/>
                <a:gd name="T75" fmla="*/ 66 h 256"/>
                <a:gd name="T76" fmla="*/ 128 w 256"/>
                <a:gd name="T77" fmla="*/ 56 h 256"/>
                <a:gd name="T78" fmla="*/ 162 w 256"/>
                <a:gd name="T79" fmla="*/ 66 h 256"/>
                <a:gd name="T80" fmla="*/ 176 w 256"/>
                <a:gd name="T81" fmla="*/ 92 h 256"/>
                <a:gd name="T82" fmla="*/ 170 w 256"/>
                <a:gd name="T83" fmla="*/ 10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97517" y="1761660"/>
            <a:ext cx="486054" cy="486054"/>
            <a:chOff x="8903518" y="2489855"/>
            <a:chExt cx="648072" cy="648072"/>
          </a:xfrm>
        </p:grpSpPr>
        <p:sp>
          <p:nvSpPr>
            <p:cNvPr id="16" name="圆角矩形 15"/>
            <p:cNvSpPr/>
            <p:nvPr/>
          </p:nvSpPr>
          <p:spPr>
            <a:xfrm>
              <a:off x="8903518" y="2489855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 flipH="1">
              <a:off x="9018069" y="2604406"/>
              <a:ext cx="418970" cy="418970"/>
            </a:xfrm>
            <a:custGeom>
              <a:avLst/>
              <a:gdLst>
                <a:gd name="T0" fmla="*/ 240 w 256"/>
                <a:gd name="T1" fmla="*/ 88 h 256"/>
                <a:gd name="T2" fmla="*/ 168 w 256"/>
                <a:gd name="T3" fmla="*/ 88 h 256"/>
                <a:gd name="T4" fmla="*/ 168 w 256"/>
                <a:gd name="T5" fmla="*/ 16 h 256"/>
                <a:gd name="T6" fmla="*/ 152 w 256"/>
                <a:gd name="T7" fmla="*/ 0 h 256"/>
                <a:gd name="T8" fmla="*/ 104 w 256"/>
                <a:gd name="T9" fmla="*/ 0 h 256"/>
                <a:gd name="T10" fmla="*/ 88 w 256"/>
                <a:gd name="T11" fmla="*/ 16 h 256"/>
                <a:gd name="T12" fmla="*/ 88 w 256"/>
                <a:gd name="T13" fmla="*/ 88 h 256"/>
                <a:gd name="T14" fmla="*/ 16 w 256"/>
                <a:gd name="T15" fmla="*/ 88 h 256"/>
                <a:gd name="T16" fmla="*/ 0 w 256"/>
                <a:gd name="T17" fmla="*/ 104 h 256"/>
                <a:gd name="T18" fmla="*/ 0 w 256"/>
                <a:gd name="T19" fmla="*/ 152 h 256"/>
                <a:gd name="T20" fmla="*/ 16 w 256"/>
                <a:gd name="T21" fmla="*/ 168 h 256"/>
                <a:gd name="T22" fmla="*/ 88 w 256"/>
                <a:gd name="T23" fmla="*/ 168 h 256"/>
                <a:gd name="T24" fmla="*/ 88 w 256"/>
                <a:gd name="T25" fmla="*/ 240 h 256"/>
                <a:gd name="T26" fmla="*/ 104 w 256"/>
                <a:gd name="T27" fmla="*/ 256 h 256"/>
                <a:gd name="T28" fmla="*/ 152 w 256"/>
                <a:gd name="T29" fmla="*/ 256 h 256"/>
                <a:gd name="T30" fmla="*/ 168 w 256"/>
                <a:gd name="T31" fmla="*/ 240 h 256"/>
                <a:gd name="T32" fmla="*/ 168 w 256"/>
                <a:gd name="T33" fmla="*/ 168 h 256"/>
                <a:gd name="T34" fmla="*/ 240 w 256"/>
                <a:gd name="T35" fmla="*/ 168 h 256"/>
                <a:gd name="T36" fmla="*/ 256 w 256"/>
                <a:gd name="T37" fmla="*/ 152 h 256"/>
                <a:gd name="T38" fmla="*/ 256 w 256"/>
                <a:gd name="T39" fmla="*/ 104 h 256"/>
                <a:gd name="T40" fmla="*/ 240 w 256"/>
                <a:gd name="T41" fmla="*/ 8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256">
                  <a:moveTo>
                    <a:pt x="240" y="88"/>
                  </a:moveTo>
                  <a:cubicBezTo>
                    <a:pt x="168" y="88"/>
                    <a:pt x="168" y="88"/>
                    <a:pt x="168" y="88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8" y="7"/>
                    <a:pt x="88" y="16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7" y="88"/>
                    <a:pt x="0" y="95"/>
                    <a:pt x="0" y="1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7" y="168"/>
                    <a:pt x="16" y="168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88" y="249"/>
                    <a:pt x="95" y="256"/>
                    <a:pt x="104" y="256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1" y="256"/>
                    <a:pt x="168" y="249"/>
                    <a:pt x="168" y="24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9" y="168"/>
                    <a:pt x="256" y="161"/>
                    <a:pt x="256" y="152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6" y="95"/>
                    <a:pt x="249" y="88"/>
                    <a:pt x="24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zh-CN" altLang="en-US" sz="135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97517" y="2363582"/>
            <a:ext cx="486054" cy="486054"/>
            <a:chOff x="10262562" y="3132604"/>
            <a:chExt cx="648072" cy="648072"/>
          </a:xfrm>
        </p:grpSpPr>
        <p:sp>
          <p:nvSpPr>
            <p:cNvPr id="19" name="圆角矩形 18"/>
            <p:cNvSpPr/>
            <p:nvPr/>
          </p:nvSpPr>
          <p:spPr>
            <a:xfrm>
              <a:off x="10262562" y="3132604"/>
              <a:ext cx="648072" cy="648072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20" name="Freeform 50"/>
            <p:cNvSpPr>
              <a:spLocks noEditPoints="1"/>
            </p:cNvSpPr>
            <p:nvPr/>
          </p:nvSpPr>
          <p:spPr bwMode="auto">
            <a:xfrm flipH="1">
              <a:off x="10384153" y="3291960"/>
              <a:ext cx="411930" cy="329360"/>
            </a:xfrm>
            <a:custGeom>
              <a:avLst/>
              <a:gdLst>
                <a:gd name="T0" fmla="*/ 0 w 208"/>
                <a:gd name="T1" fmla="*/ 168 h 184"/>
                <a:gd name="T2" fmla="*/ 16 w 208"/>
                <a:gd name="T3" fmla="*/ 184 h 184"/>
                <a:gd name="T4" fmla="*/ 192 w 208"/>
                <a:gd name="T5" fmla="*/ 184 h 184"/>
                <a:gd name="T6" fmla="*/ 208 w 208"/>
                <a:gd name="T7" fmla="*/ 168 h 184"/>
                <a:gd name="T8" fmla="*/ 208 w 208"/>
                <a:gd name="T9" fmla="*/ 0 h 184"/>
                <a:gd name="T10" fmla="*/ 0 w 208"/>
                <a:gd name="T11" fmla="*/ 0 h 184"/>
                <a:gd name="T12" fmla="*/ 0 w 208"/>
                <a:gd name="T13" fmla="*/ 168 h 184"/>
                <a:gd name="T14" fmla="*/ 160 w 208"/>
                <a:gd name="T15" fmla="*/ 16 h 184"/>
                <a:gd name="T16" fmla="*/ 176 w 208"/>
                <a:gd name="T17" fmla="*/ 16 h 184"/>
                <a:gd name="T18" fmla="*/ 176 w 208"/>
                <a:gd name="T19" fmla="*/ 152 h 184"/>
                <a:gd name="T20" fmla="*/ 160 w 208"/>
                <a:gd name="T21" fmla="*/ 152 h 184"/>
                <a:gd name="T22" fmla="*/ 160 w 208"/>
                <a:gd name="T23" fmla="*/ 16 h 184"/>
                <a:gd name="T24" fmla="*/ 128 w 208"/>
                <a:gd name="T25" fmla="*/ 16 h 184"/>
                <a:gd name="T26" fmla="*/ 144 w 208"/>
                <a:gd name="T27" fmla="*/ 16 h 184"/>
                <a:gd name="T28" fmla="*/ 144 w 208"/>
                <a:gd name="T29" fmla="*/ 152 h 184"/>
                <a:gd name="T30" fmla="*/ 128 w 208"/>
                <a:gd name="T31" fmla="*/ 152 h 184"/>
                <a:gd name="T32" fmla="*/ 128 w 208"/>
                <a:gd name="T33" fmla="*/ 16 h 184"/>
                <a:gd name="T34" fmla="*/ 96 w 208"/>
                <a:gd name="T35" fmla="*/ 16 h 184"/>
                <a:gd name="T36" fmla="*/ 112 w 208"/>
                <a:gd name="T37" fmla="*/ 16 h 184"/>
                <a:gd name="T38" fmla="*/ 112 w 208"/>
                <a:gd name="T39" fmla="*/ 152 h 184"/>
                <a:gd name="T40" fmla="*/ 96 w 208"/>
                <a:gd name="T41" fmla="*/ 152 h 184"/>
                <a:gd name="T42" fmla="*/ 96 w 208"/>
                <a:gd name="T43" fmla="*/ 16 h 184"/>
                <a:gd name="T44" fmla="*/ 64 w 208"/>
                <a:gd name="T45" fmla="*/ 16 h 184"/>
                <a:gd name="T46" fmla="*/ 80 w 208"/>
                <a:gd name="T47" fmla="*/ 16 h 184"/>
                <a:gd name="T48" fmla="*/ 80 w 208"/>
                <a:gd name="T49" fmla="*/ 152 h 184"/>
                <a:gd name="T50" fmla="*/ 64 w 208"/>
                <a:gd name="T51" fmla="*/ 152 h 184"/>
                <a:gd name="T52" fmla="*/ 64 w 208"/>
                <a:gd name="T53" fmla="*/ 16 h 184"/>
                <a:gd name="T54" fmla="*/ 32 w 208"/>
                <a:gd name="T55" fmla="*/ 16 h 184"/>
                <a:gd name="T56" fmla="*/ 48 w 208"/>
                <a:gd name="T57" fmla="*/ 16 h 184"/>
                <a:gd name="T58" fmla="*/ 48 w 208"/>
                <a:gd name="T59" fmla="*/ 152 h 184"/>
                <a:gd name="T60" fmla="*/ 32 w 208"/>
                <a:gd name="T61" fmla="*/ 152 h 184"/>
                <a:gd name="T62" fmla="*/ 32 w 208"/>
                <a:gd name="T63" fmla="*/ 1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184">
                  <a:moveTo>
                    <a:pt x="0" y="168"/>
                  </a:moveTo>
                  <a:cubicBezTo>
                    <a:pt x="0" y="177"/>
                    <a:pt x="7" y="184"/>
                    <a:pt x="16" y="184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201" y="184"/>
                    <a:pt x="208" y="177"/>
                    <a:pt x="208" y="168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  <a:moveTo>
                    <a:pt x="160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60" y="152"/>
                    <a:pt x="160" y="152"/>
                    <a:pt x="160" y="152"/>
                  </a:cubicBezTo>
                  <a:lnTo>
                    <a:pt x="160" y="16"/>
                  </a:lnTo>
                  <a:close/>
                  <a:moveTo>
                    <a:pt x="128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28" y="152"/>
                    <a:pt x="128" y="152"/>
                    <a:pt x="128" y="152"/>
                  </a:cubicBezTo>
                  <a:lnTo>
                    <a:pt x="128" y="16"/>
                  </a:lnTo>
                  <a:close/>
                  <a:moveTo>
                    <a:pt x="96" y="16"/>
                  </a:moveTo>
                  <a:cubicBezTo>
                    <a:pt x="112" y="16"/>
                    <a:pt x="112" y="16"/>
                    <a:pt x="112" y="16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96" y="152"/>
                    <a:pt x="96" y="152"/>
                    <a:pt x="96" y="152"/>
                  </a:cubicBezTo>
                  <a:lnTo>
                    <a:pt x="96" y="16"/>
                  </a:lnTo>
                  <a:close/>
                  <a:moveTo>
                    <a:pt x="64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64" y="152"/>
                    <a:pt x="64" y="152"/>
                    <a:pt x="64" y="152"/>
                  </a:cubicBezTo>
                  <a:lnTo>
                    <a:pt x="64" y="16"/>
                  </a:lnTo>
                  <a:close/>
                  <a:moveTo>
                    <a:pt x="32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32" y="152"/>
                    <a:pt x="32" y="152"/>
                    <a:pt x="32" y="152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H="1">
            <a:off x="3389368" y="2232372"/>
            <a:ext cx="4422992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1411" y="2839550"/>
            <a:ext cx="4000949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 flipH="1">
            <a:off x="467607" y="4029912"/>
            <a:ext cx="7344755" cy="15709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60397" y="1984163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批量执行测试</a:t>
            </a:r>
            <a:r>
              <a:rPr lang="en-US" altLang="zh-CN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.</a:t>
            </a:r>
            <a:r>
              <a:rPr lang="en-US" altLang="zh-CN" sz="1400" dirty="0" err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py</a:t>
            </a:r>
            <a:r>
              <a:rPr lang="zh-CN" alt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失败</a:t>
            </a:r>
          </a:p>
        </p:txBody>
      </p:sp>
      <p:sp>
        <p:nvSpPr>
          <p:cNvPr id="28" name="矩形 27"/>
          <p:cNvSpPr/>
          <p:nvPr/>
        </p:nvSpPr>
        <p:spPr>
          <a:xfrm>
            <a:off x="3811411" y="2562518"/>
            <a:ext cx="363753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里面多个类里面如何共用一个浏览器驱动器</a:t>
            </a:r>
            <a:br>
              <a:rPr lang="zh-CN" altLang="en-US" sz="1050" dirty="0"/>
            </a:b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1925706" y="3172662"/>
            <a:ext cx="54168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黑体" pitchFamily="2" charset="-122"/>
              </a:rPr>
              <a:t>本机加载然之比较缓慢，测用例的时候然之网页的反应经常比等待时间反应慢</a:t>
            </a:r>
          </a:p>
        </p:txBody>
      </p:sp>
      <p:sp>
        <p:nvSpPr>
          <p:cNvPr id="30" name="矩形 29"/>
          <p:cNvSpPr/>
          <p:nvPr/>
        </p:nvSpPr>
        <p:spPr>
          <a:xfrm>
            <a:off x="467607" y="3751043"/>
            <a:ext cx="7281160" cy="423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为什么自动化测试页面操作多基于火狐浏览器上，有些在火狐浏览器中能跑的操作，更换浏览器就不行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手动能执行</a:t>
            </a: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br>
              <a:rPr lang="zh-CN" altLang="en-US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endParaRPr lang="zh-CN" altLang="en-US" sz="105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3328" y="50716"/>
            <a:ext cx="1490868" cy="555829"/>
            <a:chOff x="937933" y="1907251"/>
            <a:chExt cx="7663810" cy="2857238"/>
          </a:xfrm>
        </p:grpSpPr>
        <p:sp>
          <p:nvSpPr>
            <p:cNvPr id="33" name="文本框 32"/>
            <p:cNvSpPr txBox="1"/>
            <p:nvPr/>
          </p:nvSpPr>
          <p:spPr>
            <a:xfrm>
              <a:off x="2708322" y="3103260"/>
              <a:ext cx="5893421" cy="166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存在的问题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937933" y="25056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404326" y="1907251"/>
              <a:ext cx="1714617" cy="1943393"/>
            </a:xfrm>
            <a:custGeom>
              <a:avLst/>
              <a:gdLst/>
              <a:ahLst/>
              <a:cxnLst/>
              <a:rect l="l" t="t" r="r" b="b"/>
              <a:pathLst>
                <a:path w="1714617" h="1943393">
                  <a:moveTo>
                    <a:pt x="1551943" y="584881"/>
                  </a:moveTo>
                  <a:lnTo>
                    <a:pt x="1714617" y="584881"/>
                  </a:lnTo>
                  <a:lnTo>
                    <a:pt x="1714617" y="1039953"/>
                  </a:lnTo>
                  <a:lnTo>
                    <a:pt x="1551943" y="1169366"/>
                  </a:lnTo>
                  <a:close/>
                  <a:moveTo>
                    <a:pt x="172608" y="152740"/>
                  </a:moveTo>
                  <a:lnTo>
                    <a:pt x="172608" y="1790654"/>
                  </a:lnTo>
                  <a:lnTo>
                    <a:pt x="620892" y="1790654"/>
                  </a:lnTo>
                  <a:lnTo>
                    <a:pt x="620892" y="152740"/>
                  </a:lnTo>
                  <a:close/>
                  <a:moveTo>
                    <a:pt x="1473710" y="0"/>
                  </a:moveTo>
                  <a:lnTo>
                    <a:pt x="1636384" y="0"/>
                  </a:lnTo>
                  <a:cubicBezTo>
                    <a:pt x="1636384" y="4967"/>
                    <a:pt x="1636384" y="7451"/>
                    <a:pt x="1636384" y="7451"/>
                  </a:cubicBezTo>
                  <a:lnTo>
                    <a:pt x="1189342" y="1290214"/>
                  </a:lnTo>
                  <a:lnTo>
                    <a:pt x="1400036" y="1290214"/>
                  </a:lnTo>
                  <a:lnTo>
                    <a:pt x="1215846" y="1436745"/>
                  </a:lnTo>
                  <a:lnTo>
                    <a:pt x="1003074" y="1436745"/>
                  </a:lnTo>
                  <a:lnTo>
                    <a:pt x="1003074" y="134857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3" y="38495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72738"/>
                  </a:lnTo>
                  <a:lnTo>
                    <a:pt x="578986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5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6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cxnSpLocks/>
          </p:cNvCxnSpPr>
          <p:nvPr/>
        </p:nvCxnSpPr>
        <p:spPr>
          <a:xfrm>
            <a:off x="1453154" y="2652759"/>
            <a:ext cx="679125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49742" y="1761660"/>
            <a:ext cx="457080" cy="972108"/>
            <a:chOff x="2998862" y="2348880"/>
            <a:chExt cx="609440" cy="1296144"/>
          </a:xfrm>
          <a:solidFill>
            <a:schemeClr val="bg1"/>
          </a:solidFill>
        </p:grpSpPr>
        <p:sp>
          <p:nvSpPr>
            <p:cNvPr id="10" name="椭圆 9"/>
            <p:cNvSpPr/>
            <p:nvPr/>
          </p:nvSpPr>
          <p:spPr>
            <a:xfrm>
              <a:off x="2998862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03899" y="234888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89802" y="2571750"/>
            <a:ext cx="456758" cy="967973"/>
            <a:chOff x="3718942" y="3429000"/>
            <a:chExt cx="609010" cy="1290630"/>
          </a:xfrm>
          <a:solidFill>
            <a:schemeClr val="bg1"/>
          </a:solidFill>
        </p:grpSpPr>
        <p:sp>
          <p:nvSpPr>
            <p:cNvPr id="13" name="椭圆 12"/>
            <p:cNvSpPr/>
            <p:nvPr/>
          </p:nvSpPr>
          <p:spPr>
            <a:xfrm>
              <a:off x="3718942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3823549" y="367569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7904" y="1761660"/>
            <a:ext cx="468224" cy="972108"/>
            <a:chOff x="4943078" y="2348880"/>
            <a:chExt cx="624298" cy="1296144"/>
          </a:xfrm>
          <a:solidFill>
            <a:schemeClr val="bg1"/>
          </a:solidFill>
        </p:grpSpPr>
        <p:sp>
          <p:nvSpPr>
            <p:cNvPr id="16" name="椭圆 15"/>
            <p:cNvSpPr/>
            <p:nvPr/>
          </p:nvSpPr>
          <p:spPr>
            <a:xfrm>
              <a:off x="4943078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062973" y="234888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90991" y="2571750"/>
            <a:ext cx="468224" cy="967973"/>
            <a:chOff x="5987194" y="3429000"/>
            <a:chExt cx="624298" cy="1290630"/>
          </a:xfrm>
          <a:solidFill>
            <a:schemeClr val="bg1"/>
          </a:solidFill>
        </p:grpSpPr>
        <p:sp>
          <p:nvSpPr>
            <p:cNvPr id="19" name="椭圆 18"/>
            <p:cNvSpPr/>
            <p:nvPr/>
          </p:nvSpPr>
          <p:spPr>
            <a:xfrm>
              <a:off x="5987194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6107089" y="367569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54198" y="2571750"/>
            <a:ext cx="468224" cy="967973"/>
            <a:chOff x="8471470" y="3429000"/>
            <a:chExt cx="624298" cy="1290630"/>
          </a:xfrm>
          <a:solidFill>
            <a:schemeClr val="bg1"/>
          </a:solidFill>
        </p:grpSpPr>
        <p:sp>
          <p:nvSpPr>
            <p:cNvPr id="22" name="椭圆 21"/>
            <p:cNvSpPr/>
            <p:nvPr/>
          </p:nvSpPr>
          <p:spPr>
            <a:xfrm>
              <a:off x="8471470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3" name="任意多边形 22"/>
            <p:cNvSpPr/>
            <p:nvPr/>
          </p:nvSpPr>
          <p:spPr>
            <a:xfrm flipV="1">
              <a:off x="8591365" y="367569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45249" y="1761660"/>
            <a:ext cx="442717" cy="972108"/>
            <a:chOff x="7659538" y="2348880"/>
            <a:chExt cx="590289" cy="1296144"/>
          </a:xfrm>
          <a:solidFill>
            <a:schemeClr val="bg1"/>
          </a:solidFill>
        </p:grpSpPr>
        <p:sp>
          <p:nvSpPr>
            <p:cNvPr id="25" name="椭圆 24"/>
            <p:cNvSpPr/>
            <p:nvPr/>
          </p:nvSpPr>
          <p:spPr>
            <a:xfrm>
              <a:off x="7659538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745424" y="234888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69922" y="1167594"/>
            <a:ext cx="594066" cy="594066"/>
            <a:chOff x="5159102" y="1556792"/>
            <a:chExt cx="792088" cy="792088"/>
          </a:xfrm>
        </p:grpSpPr>
        <p:sp>
          <p:nvSpPr>
            <p:cNvPr id="28" name="椭圆 27"/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心形 28"/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52" name="TextBox 88"/>
          <p:cNvSpPr txBox="1"/>
          <p:nvPr/>
        </p:nvSpPr>
        <p:spPr>
          <a:xfrm>
            <a:off x="1435406" y="1767395"/>
            <a:ext cx="93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孙立莹</a:t>
            </a:r>
          </a:p>
        </p:txBody>
      </p:sp>
      <p:sp>
        <p:nvSpPr>
          <p:cNvPr id="53" name="TextBox 90"/>
          <p:cNvSpPr txBox="1"/>
          <p:nvPr/>
        </p:nvSpPr>
        <p:spPr>
          <a:xfrm>
            <a:off x="1868279" y="329808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生春月</a:t>
            </a:r>
          </a:p>
        </p:txBody>
      </p:sp>
      <p:sp>
        <p:nvSpPr>
          <p:cNvPr id="54" name="TextBox 91"/>
          <p:cNvSpPr txBox="1"/>
          <p:nvPr/>
        </p:nvSpPr>
        <p:spPr>
          <a:xfrm>
            <a:off x="4449105" y="17599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冯滨</a:t>
            </a:r>
          </a:p>
        </p:txBody>
      </p:sp>
      <p:sp>
        <p:nvSpPr>
          <p:cNvPr id="55" name="TextBox 92"/>
          <p:cNvSpPr txBox="1"/>
          <p:nvPr/>
        </p:nvSpPr>
        <p:spPr>
          <a:xfrm>
            <a:off x="3687546" y="328448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杨凯静</a:t>
            </a:r>
          </a:p>
        </p:txBody>
      </p:sp>
      <p:sp>
        <p:nvSpPr>
          <p:cNvPr id="56" name="TextBox 93"/>
          <p:cNvSpPr txBox="1"/>
          <p:nvPr/>
        </p:nvSpPr>
        <p:spPr>
          <a:xfrm>
            <a:off x="6397862" y="172874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张飞宇</a:t>
            </a:r>
          </a:p>
        </p:txBody>
      </p:sp>
      <p:sp>
        <p:nvSpPr>
          <p:cNvPr id="57" name="TextBox 94"/>
          <p:cNvSpPr txBox="1"/>
          <p:nvPr/>
        </p:nvSpPr>
        <p:spPr>
          <a:xfrm>
            <a:off x="2951864" y="181458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徐世伟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7150" y="169655"/>
            <a:ext cx="2624028" cy="432334"/>
            <a:chOff x="937933" y="2505634"/>
            <a:chExt cx="14364817" cy="2366747"/>
          </a:xfrm>
        </p:grpSpPr>
        <p:sp>
          <p:nvSpPr>
            <p:cNvPr id="59" name="文本框 58"/>
            <p:cNvSpPr txBox="1"/>
            <p:nvPr/>
          </p:nvSpPr>
          <p:spPr>
            <a:xfrm>
              <a:off x="2708323" y="3103263"/>
              <a:ext cx="12594427" cy="1769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一个拥有有趣灵魂的团队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V="1">
              <a:off x="937933" y="25056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8B3183D-6262-4198-A0CB-C4841222A2AE}"/>
              </a:ext>
            </a:extLst>
          </p:cNvPr>
          <p:cNvGrpSpPr/>
          <p:nvPr/>
        </p:nvGrpSpPr>
        <p:grpSpPr>
          <a:xfrm>
            <a:off x="-83193" y="-24022"/>
            <a:ext cx="594066" cy="594066"/>
            <a:chOff x="5159102" y="1556792"/>
            <a:chExt cx="792088" cy="79208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206CE94-1454-42E1-B696-353B1CD7F62B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4" name="心形 63">
              <a:extLst>
                <a:ext uri="{FF2B5EF4-FFF2-40B4-BE49-F238E27FC236}">
                  <a16:creationId xmlns:a16="http://schemas.microsoft.com/office/drawing/2014/main" id="{F5B0F69D-50B3-4A96-92C0-EB4C517BE040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E5031C6-1E89-4DB4-A955-1DA1DA0E27F1}"/>
              </a:ext>
            </a:extLst>
          </p:cNvPr>
          <p:cNvGrpSpPr/>
          <p:nvPr/>
        </p:nvGrpSpPr>
        <p:grpSpPr>
          <a:xfrm>
            <a:off x="2397273" y="1162583"/>
            <a:ext cx="594066" cy="594066"/>
            <a:chOff x="5159102" y="1556792"/>
            <a:chExt cx="792088" cy="792088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C6F4580-2DA5-4234-BB6B-7E181ED81565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7" name="心形 66">
              <a:extLst>
                <a:ext uri="{FF2B5EF4-FFF2-40B4-BE49-F238E27FC236}">
                  <a16:creationId xmlns:a16="http://schemas.microsoft.com/office/drawing/2014/main" id="{4C19CBCD-9460-4969-990A-36C884F17388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07C1743-579E-4364-8D1B-46E1BC7C8FF8}"/>
              </a:ext>
            </a:extLst>
          </p:cNvPr>
          <p:cNvGrpSpPr/>
          <p:nvPr/>
        </p:nvGrpSpPr>
        <p:grpSpPr>
          <a:xfrm>
            <a:off x="5911808" y="1127090"/>
            <a:ext cx="594066" cy="594066"/>
            <a:chOff x="5159102" y="1556792"/>
            <a:chExt cx="792088" cy="79208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F563BA6-664F-4F36-A78F-B186A0BE718B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0" name="心形 69">
              <a:extLst>
                <a:ext uri="{FF2B5EF4-FFF2-40B4-BE49-F238E27FC236}">
                  <a16:creationId xmlns:a16="http://schemas.microsoft.com/office/drawing/2014/main" id="{E06F8F57-F89F-43E1-BC82-A1EA0D889FA4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E3CA83B-5EEE-476C-83BA-6BC3E6680C08}"/>
              </a:ext>
            </a:extLst>
          </p:cNvPr>
          <p:cNvGrpSpPr/>
          <p:nvPr/>
        </p:nvGrpSpPr>
        <p:grpSpPr>
          <a:xfrm>
            <a:off x="3027993" y="3519252"/>
            <a:ext cx="594066" cy="594066"/>
            <a:chOff x="5159102" y="1556792"/>
            <a:chExt cx="792088" cy="79208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416A376-C74A-427F-B728-48FC82A28D17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3" name="心形 72">
              <a:extLst>
                <a:ext uri="{FF2B5EF4-FFF2-40B4-BE49-F238E27FC236}">
                  <a16:creationId xmlns:a16="http://schemas.microsoft.com/office/drawing/2014/main" id="{90941B48-26B0-43FA-BF5B-DE40B2C86939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823D738-EBDB-45DD-9377-93DEB02A6CE2}"/>
              </a:ext>
            </a:extLst>
          </p:cNvPr>
          <p:cNvGrpSpPr/>
          <p:nvPr/>
        </p:nvGrpSpPr>
        <p:grpSpPr>
          <a:xfrm>
            <a:off x="4662182" y="3579373"/>
            <a:ext cx="594066" cy="594066"/>
            <a:chOff x="5159102" y="1556792"/>
            <a:chExt cx="792088" cy="792088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07F1606-37AF-448F-A921-A971A61CFBC7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6" name="心形 75">
              <a:extLst>
                <a:ext uri="{FF2B5EF4-FFF2-40B4-BE49-F238E27FC236}">
                  <a16:creationId xmlns:a16="http://schemas.microsoft.com/office/drawing/2014/main" id="{4AEE9300-FB3F-43B8-802D-68D66A532900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65CAC46-EF98-41AC-8454-81DC2B89A642}"/>
              </a:ext>
            </a:extLst>
          </p:cNvPr>
          <p:cNvGrpSpPr/>
          <p:nvPr/>
        </p:nvGrpSpPr>
        <p:grpSpPr>
          <a:xfrm>
            <a:off x="6542917" y="3539723"/>
            <a:ext cx="594066" cy="594066"/>
            <a:chOff x="5159102" y="1556792"/>
            <a:chExt cx="792088" cy="792088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335CB4A-6AEB-426C-84DD-67150B51F851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9" name="心形 78">
              <a:extLst>
                <a:ext uri="{FF2B5EF4-FFF2-40B4-BE49-F238E27FC236}">
                  <a16:creationId xmlns:a16="http://schemas.microsoft.com/office/drawing/2014/main" id="{43342E2C-1ADD-48AE-B920-954D0FCD9D0B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A5AB9DC-9900-478E-B714-A59D190ACF21}"/>
              </a:ext>
            </a:extLst>
          </p:cNvPr>
          <p:cNvGrpSpPr/>
          <p:nvPr/>
        </p:nvGrpSpPr>
        <p:grpSpPr>
          <a:xfrm>
            <a:off x="7387152" y="1159198"/>
            <a:ext cx="594066" cy="594066"/>
            <a:chOff x="5159102" y="1556792"/>
            <a:chExt cx="792088" cy="792088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F2A571E-37B5-4AAE-AA77-4F6A3FA68D19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2" name="心形 81">
              <a:extLst>
                <a:ext uri="{FF2B5EF4-FFF2-40B4-BE49-F238E27FC236}">
                  <a16:creationId xmlns:a16="http://schemas.microsoft.com/office/drawing/2014/main" id="{772A8ED3-3416-42CE-8564-03BC2D63AA4C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6B10F56-AC1F-4C14-AE36-CF9998CBE762}"/>
              </a:ext>
            </a:extLst>
          </p:cNvPr>
          <p:cNvGrpSpPr/>
          <p:nvPr/>
        </p:nvGrpSpPr>
        <p:grpSpPr>
          <a:xfrm>
            <a:off x="7109113" y="1715896"/>
            <a:ext cx="457080" cy="972108"/>
            <a:chOff x="2998862" y="2348880"/>
            <a:chExt cx="609440" cy="1296144"/>
          </a:xfrm>
          <a:solidFill>
            <a:schemeClr val="bg1"/>
          </a:solidFill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80091A6-6779-4E36-825D-D1FD862C5F13}"/>
                </a:ext>
              </a:extLst>
            </p:cNvPr>
            <p:cNvSpPr/>
            <p:nvPr/>
          </p:nvSpPr>
          <p:spPr>
            <a:xfrm>
              <a:off x="2998862" y="3429000"/>
              <a:ext cx="216024" cy="216024"/>
            </a:xfrm>
            <a:prstGeom prst="ellipse">
              <a:avLst/>
            </a:prstGeom>
            <a:grp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5" name="任意多边形 10">
              <a:extLst>
                <a:ext uri="{FF2B5EF4-FFF2-40B4-BE49-F238E27FC236}">
                  <a16:creationId xmlns:a16="http://schemas.microsoft.com/office/drawing/2014/main" id="{C33931B8-0665-45AA-8948-1476516F7EA0}"/>
                </a:ext>
              </a:extLst>
            </p:cNvPr>
            <p:cNvSpPr/>
            <p:nvPr/>
          </p:nvSpPr>
          <p:spPr>
            <a:xfrm>
              <a:off x="3103899" y="2348880"/>
              <a:ext cx="504403" cy="1043940"/>
            </a:xfrm>
            <a:custGeom>
              <a:avLst/>
              <a:gdLst>
                <a:gd name="connsiteX0" fmla="*/ 36741 w 535207"/>
                <a:gd name="connsiteY0" fmla="*/ 1158240 h 1158240"/>
                <a:gd name="connsiteX1" fmla="*/ 44361 w 535207"/>
                <a:gd name="connsiteY1" fmla="*/ 525780 h 1158240"/>
                <a:gd name="connsiteX2" fmla="*/ 478701 w 535207"/>
                <a:gd name="connsiteY2" fmla="*/ 449580 h 1158240"/>
                <a:gd name="connsiteX3" fmla="*/ 516801 w 535207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15927 w 511653"/>
                <a:gd name="connsiteY0" fmla="*/ 1158240 h 1158240"/>
                <a:gd name="connsiteX1" fmla="*/ 74347 w 511653"/>
                <a:gd name="connsiteY1" fmla="*/ 525780 h 1158240"/>
                <a:gd name="connsiteX2" fmla="*/ 457887 w 511653"/>
                <a:gd name="connsiteY2" fmla="*/ 449580 h 1158240"/>
                <a:gd name="connsiteX3" fmla="*/ 495987 w 511653"/>
                <a:gd name="connsiteY3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796 w 496522"/>
                <a:gd name="connsiteY0" fmla="*/ 1158240 h 1158240"/>
                <a:gd name="connsiteX1" fmla="*/ 5876 w 496522"/>
                <a:gd name="connsiteY1" fmla="*/ 661670 h 1158240"/>
                <a:gd name="connsiteX2" fmla="*/ 59216 w 496522"/>
                <a:gd name="connsiteY2" fmla="*/ 525780 h 1158240"/>
                <a:gd name="connsiteX3" fmla="*/ 442756 w 496522"/>
                <a:gd name="connsiteY3" fmla="*/ 449580 h 1158240"/>
                <a:gd name="connsiteX4" fmla="*/ 480856 w 496522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4327 w 497573"/>
                <a:gd name="connsiteY0" fmla="*/ 1158240 h 1158240"/>
                <a:gd name="connsiteX1" fmla="*/ 9407 w 497573"/>
                <a:gd name="connsiteY1" fmla="*/ 661670 h 1158240"/>
                <a:gd name="connsiteX2" fmla="*/ 113547 w 497573"/>
                <a:gd name="connsiteY2" fmla="*/ 525780 h 1158240"/>
                <a:gd name="connsiteX3" fmla="*/ 446287 w 497573"/>
                <a:gd name="connsiteY3" fmla="*/ 449580 h 1158240"/>
                <a:gd name="connsiteX4" fmla="*/ 484387 w 497573"/>
                <a:gd name="connsiteY4" fmla="*/ 0 h 1158240"/>
                <a:gd name="connsiteX0" fmla="*/ 1638 w 494884"/>
                <a:gd name="connsiteY0" fmla="*/ 1158240 h 1158240"/>
                <a:gd name="connsiteX1" fmla="*/ 6718 w 494884"/>
                <a:gd name="connsiteY1" fmla="*/ 661670 h 1158240"/>
                <a:gd name="connsiteX2" fmla="*/ 110858 w 494884"/>
                <a:gd name="connsiteY2" fmla="*/ 525780 h 1158240"/>
                <a:gd name="connsiteX3" fmla="*/ 443598 w 494884"/>
                <a:gd name="connsiteY3" fmla="*/ 449580 h 1158240"/>
                <a:gd name="connsiteX4" fmla="*/ 481698 w 494884"/>
                <a:gd name="connsiteY4" fmla="*/ 0 h 1158240"/>
                <a:gd name="connsiteX0" fmla="*/ 17011 w 510257"/>
                <a:gd name="connsiteY0" fmla="*/ 1158240 h 1158240"/>
                <a:gd name="connsiteX1" fmla="*/ 3041 w 510257"/>
                <a:gd name="connsiteY1" fmla="*/ 675957 h 1158240"/>
                <a:gd name="connsiteX2" fmla="*/ 126231 w 510257"/>
                <a:gd name="connsiteY2" fmla="*/ 525780 h 1158240"/>
                <a:gd name="connsiteX3" fmla="*/ 458971 w 510257"/>
                <a:gd name="connsiteY3" fmla="*/ 449580 h 1158240"/>
                <a:gd name="connsiteX4" fmla="*/ 497071 w 510257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386 w 508632"/>
                <a:gd name="connsiteY0" fmla="*/ 1158240 h 1158240"/>
                <a:gd name="connsiteX1" fmla="*/ 1416 w 508632"/>
                <a:gd name="connsiteY1" fmla="*/ 675957 h 1158240"/>
                <a:gd name="connsiteX2" fmla="*/ 124606 w 508632"/>
                <a:gd name="connsiteY2" fmla="*/ 525780 h 1158240"/>
                <a:gd name="connsiteX3" fmla="*/ 457346 w 508632"/>
                <a:gd name="connsiteY3" fmla="*/ 449580 h 1158240"/>
                <a:gd name="connsiteX4" fmla="*/ 495446 w 508632"/>
                <a:gd name="connsiteY4" fmla="*/ 0 h 1158240"/>
                <a:gd name="connsiteX0" fmla="*/ 15664 w 513673"/>
                <a:gd name="connsiteY0" fmla="*/ 1158240 h 1158240"/>
                <a:gd name="connsiteX1" fmla="*/ 6457 w 513673"/>
                <a:gd name="connsiteY1" fmla="*/ 675957 h 1158240"/>
                <a:gd name="connsiteX2" fmla="*/ 129647 w 513673"/>
                <a:gd name="connsiteY2" fmla="*/ 525780 h 1158240"/>
                <a:gd name="connsiteX3" fmla="*/ 462387 w 513673"/>
                <a:gd name="connsiteY3" fmla="*/ 449580 h 1158240"/>
                <a:gd name="connsiteX4" fmla="*/ 500487 w 513673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7239 w 515248"/>
                <a:gd name="connsiteY0" fmla="*/ 1158240 h 1158240"/>
                <a:gd name="connsiteX1" fmla="*/ 8032 w 515248"/>
                <a:gd name="connsiteY1" fmla="*/ 675957 h 1158240"/>
                <a:gd name="connsiteX2" fmla="*/ 131222 w 515248"/>
                <a:gd name="connsiteY2" fmla="*/ 525780 h 1158240"/>
                <a:gd name="connsiteX3" fmla="*/ 463962 w 515248"/>
                <a:gd name="connsiteY3" fmla="*/ 449580 h 1158240"/>
                <a:gd name="connsiteX4" fmla="*/ 502062 w 515248"/>
                <a:gd name="connsiteY4" fmla="*/ 0 h 1158240"/>
                <a:gd name="connsiteX0" fmla="*/ 10978 w 508987"/>
                <a:gd name="connsiteY0" fmla="*/ 1158240 h 1158240"/>
                <a:gd name="connsiteX1" fmla="*/ 1771 w 508987"/>
                <a:gd name="connsiteY1" fmla="*/ 675957 h 1158240"/>
                <a:gd name="connsiteX2" fmla="*/ 124961 w 508987"/>
                <a:gd name="connsiteY2" fmla="*/ 525780 h 1158240"/>
                <a:gd name="connsiteX3" fmla="*/ 457701 w 508987"/>
                <a:gd name="connsiteY3" fmla="*/ 449580 h 1158240"/>
                <a:gd name="connsiteX4" fmla="*/ 495801 w 508987"/>
                <a:gd name="connsiteY4" fmla="*/ 0 h 1158240"/>
                <a:gd name="connsiteX0" fmla="*/ 3620 w 501629"/>
                <a:gd name="connsiteY0" fmla="*/ 1158240 h 1158240"/>
                <a:gd name="connsiteX1" fmla="*/ 8700 w 501629"/>
                <a:gd name="connsiteY1" fmla="*/ 675957 h 1158240"/>
                <a:gd name="connsiteX2" fmla="*/ 117603 w 501629"/>
                <a:gd name="connsiteY2" fmla="*/ 525780 h 1158240"/>
                <a:gd name="connsiteX3" fmla="*/ 450343 w 501629"/>
                <a:gd name="connsiteY3" fmla="*/ 449580 h 1158240"/>
                <a:gd name="connsiteX4" fmla="*/ 488443 w 501629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05424"/>
                <a:gd name="connsiteY0" fmla="*/ 1158240 h 1158240"/>
                <a:gd name="connsiteX1" fmla="*/ 2970 w 505424"/>
                <a:gd name="connsiteY1" fmla="*/ 680719 h 1158240"/>
                <a:gd name="connsiteX2" fmla="*/ 121398 w 505424"/>
                <a:gd name="connsiteY2" fmla="*/ 525780 h 1158240"/>
                <a:gd name="connsiteX3" fmla="*/ 454138 w 505424"/>
                <a:gd name="connsiteY3" fmla="*/ 449580 h 1158240"/>
                <a:gd name="connsiteX4" fmla="*/ 492238 w 505424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87680 h 1158240"/>
                <a:gd name="connsiteX4" fmla="*/ 492238 w 518817"/>
                <a:gd name="connsiteY4" fmla="*/ 0 h 1158240"/>
                <a:gd name="connsiteX0" fmla="*/ 7415 w 518817"/>
                <a:gd name="connsiteY0" fmla="*/ 1158240 h 1158240"/>
                <a:gd name="connsiteX1" fmla="*/ 2970 w 518817"/>
                <a:gd name="connsiteY1" fmla="*/ 680719 h 1158240"/>
                <a:gd name="connsiteX2" fmla="*/ 121398 w 518817"/>
                <a:gd name="connsiteY2" fmla="*/ 525780 h 1158240"/>
                <a:gd name="connsiteX3" fmla="*/ 482713 w 518817"/>
                <a:gd name="connsiteY3" fmla="*/ 473392 h 1158240"/>
                <a:gd name="connsiteX4" fmla="*/ 492238 w 518817"/>
                <a:gd name="connsiteY4" fmla="*/ 0 h 1158240"/>
                <a:gd name="connsiteX0" fmla="*/ 7415 w 513005"/>
                <a:gd name="connsiteY0" fmla="*/ 1158240 h 1158240"/>
                <a:gd name="connsiteX1" fmla="*/ 2970 w 513005"/>
                <a:gd name="connsiteY1" fmla="*/ 680719 h 1158240"/>
                <a:gd name="connsiteX2" fmla="*/ 121398 w 513005"/>
                <a:gd name="connsiteY2" fmla="*/ 525780 h 1158240"/>
                <a:gd name="connsiteX3" fmla="*/ 482713 w 513005"/>
                <a:gd name="connsiteY3" fmla="*/ 473392 h 1158240"/>
                <a:gd name="connsiteX4" fmla="*/ 492238 w 513005"/>
                <a:gd name="connsiteY4" fmla="*/ 0 h 1158240"/>
                <a:gd name="connsiteX0" fmla="*/ 7415 w 506000"/>
                <a:gd name="connsiteY0" fmla="*/ 1158240 h 1158240"/>
                <a:gd name="connsiteX1" fmla="*/ 2970 w 506000"/>
                <a:gd name="connsiteY1" fmla="*/ 680719 h 1158240"/>
                <a:gd name="connsiteX2" fmla="*/ 121398 w 506000"/>
                <a:gd name="connsiteY2" fmla="*/ 525780 h 1158240"/>
                <a:gd name="connsiteX3" fmla="*/ 482713 w 506000"/>
                <a:gd name="connsiteY3" fmla="*/ 473392 h 1158240"/>
                <a:gd name="connsiteX4" fmla="*/ 492238 w 506000"/>
                <a:gd name="connsiteY4" fmla="*/ 0 h 1158240"/>
                <a:gd name="connsiteX0" fmla="*/ 7415 w 517650"/>
                <a:gd name="connsiteY0" fmla="*/ 1158240 h 1158240"/>
                <a:gd name="connsiteX1" fmla="*/ 2970 w 517650"/>
                <a:gd name="connsiteY1" fmla="*/ 680719 h 1158240"/>
                <a:gd name="connsiteX2" fmla="*/ 121398 w 517650"/>
                <a:gd name="connsiteY2" fmla="*/ 525780 h 1158240"/>
                <a:gd name="connsiteX3" fmla="*/ 482713 w 517650"/>
                <a:gd name="connsiteY3" fmla="*/ 473392 h 1158240"/>
                <a:gd name="connsiteX4" fmla="*/ 504621 w 517650"/>
                <a:gd name="connsiteY4" fmla="*/ 350520 h 1158240"/>
                <a:gd name="connsiteX5" fmla="*/ 492238 w 517650"/>
                <a:gd name="connsiteY5" fmla="*/ 0 h 1158240"/>
                <a:gd name="connsiteX0" fmla="*/ 7415 w 506303"/>
                <a:gd name="connsiteY0" fmla="*/ 1158240 h 1158240"/>
                <a:gd name="connsiteX1" fmla="*/ 2970 w 506303"/>
                <a:gd name="connsiteY1" fmla="*/ 680719 h 1158240"/>
                <a:gd name="connsiteX2" fmla="*/ 121398 w 506303"/>
                <a:gd name="connsiteY2" fmla="*/ 525780 h 1158240"/>
                <a:gd name="connsiteX3" fmla="*/ 458901 w 506303"/>
                <a:gd name="connsiteY3" fmla="*/ 482917 h 1158240"/>
                <a:gd name="connsiteX4" fmla="*/ 504621 w 506303"/>
                <a:gd name="connsiteY4" fmla="*/ 350520 h 1158240"/>
                <a:gd name="connsiteX5" fmla="*/ 492238 w 506303"/>
                <a:gd name="connsiteY5" fmla="*/ 0 h 1158240"/>
                <a:gd name="connsiteX0" fmla="*/ 7415 w 504766"/>
                <a:gd name="connsiteY0" fmla="*/ 1158240 h 1158240"/>
                <a:gd name="connsiteX1" fmla="*/ 2970 w 504766"/>
                <a:gd name="connsiteY1" fmla="*/ 680719 h 1158240"/>
                <a:gd name="connsiteX2" fmla="*/ 121398 w 504766"/>
                <a:gd name="connsiteY2" fmla="*/ 525780 h 1158240"/>
                <a:gd name="connsiteX3" fmla="*/ 444613 w 504766"/>
                <a:gd name="connsiteY3" fmla="*/ 482917 h 1158240"/>
                <a:gd name="connsiteX4" fmla="*/ 504621 w 504766"/>
                <a:gd name="connsiteY4" fmla="*/ 350520 h 1158240"/>
                <a:gd name="connsiteX5" fmla="*/ 492238 w 504766"/>
                <a:gd name="connsiteY5" fmla="*/ 0 h 1158240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487680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44613 w 507328"/>
                <a:gd name="connsiteY3" fmla="*/ 516255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8548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7415 w 507328"/>
                <a:gd name="connsiteY0" fmla="*/ 1163003 h 1163003"/>
                <a:gd name="connsiteX1" fmla="*/ 2970 w 507328"/>
                <a:gd name="connsiteY1" fmla="*/ 666432 h 1163003"/>
                <a:gd name="connsiteX2" fmla="*/ 121398 w 507328"/>
                <a:gd name="connsiteY2" fmla="*/ 530543 h 1163003"/>
                <a:gd name="connsiteX3" fmla="*/ 411275 w 507328"/>
                <a:gd name="connsiteY3" fmla="*/ 511492 h 1163003"/>
                <a:gd name="connsiteX4" fmla="*/ 504621 w 507328"/>
                <a:gd name="connsiteY4" fmla="*/ 355283 h 1163003"/>
                <a:gd name="connsiteX5" fmla="*/ 506525 w 507328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11492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8539 w 504592"/>
                <a:gd name="connsiteY3" fmla="*/ 535305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4679 w 504592"/>
                <a:gd name="connsiteY0" fmla="*/ 1163003 h 1163003"/>
                <a:gd name="connsiteX1" fmla="*/ 234 w 504592"/>
                <a:gd name="connsiteY1" fmla="*/ 666432 h 1163003"/>
                <a:gd name="connsiteX2" fmla="*/ 118662 w 504592"/>
                <a:gd name="connsiteY2" fmla="*/ 530543 h 1163003"/>
                <a:gd name="connsiteX3" fmla="*/ 403777 w 504592"/>
                <a:gd name="connsiteY3" fmla="*/ 525780 h 1163003"/>
                <a:gd name="connsiteX4" fmla="*/ 501885 w 504592"/>
                <a:gd name="connsiteY4" fmla="*/ 355283 h 1163003"/>
                <a:gd name="connsiteX5" fmla="*/ 503789 w 504592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7177 w 507090"/>
                <a:gd name="connsiteY0" fmla="*/ 1163003 h 1163003"/>
                <a:gd name="connsiteX1" fmla="*/ 2732 w 507090"/>
                <a:gd name="connsiteY1" fmla="*/ 666432 h 1163003"/>
                <a:gd name="connsiteX2" fmla="*/ 121160 w 507090"/>
                <a:gd name="connsiteY2" fmla="*/ 530543 h 1163003"/>
                <a:gd name="connsiteX3" fmla="*/ 406275 w 507090"/>
                <a:gd name="connsiteY3" fmla="*/ 525780 h 1163003"/>
                <a:gd name="connsiteX4" fmla="*/ 504383 w 507090"/>
                <a:gd name="connsiteY4" fmla="*/ 355283 h 1163003"/>
                <a:gd name="connsiteX5" fmla="*/ 506287 w 507090"/>
                <a:gd name="connsiteY5" fmla="*/ 0 h 11630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3023 w 507699"/>
                <a:gd name="connsiteY0" fmla="*/ 1048703 h 1048703"/>
                <a:gd name="connsiteX1" fmla="*/ 3341 w 507699"/>
                <a:gd name="connsiteY1" fmla="*/ 666432 h 1048703"/>
                <a:gd name="connsiteX2" fmla="*/ 121769 w 507699"/>
                <a:gd name="connsiteY2" fmla="*/ 530543 h 1048703"/>
                <a:gd name="connsiteX3" fmla="*/ 406884 w 507699"/>
                <a:gd name="connsiteY3" fmla="*/ 525780 h 1048703"/>
                <a:gd name="connsiteX4" fmla="*/ 504992 w 507699"/>
                <a:gd name="connsiteY4" fmla="*/ 355283 h 1048703"/>
                <a:gd name="connsiteX5" fmla="*/ 506896 w 507699"/>
                <a:gd name="connsiteY5" fmla="*/ 0 h 1048703"/>
                <a:gd name="connsiteX0" fmla="*/ 10856 w 515532"/>
                <a:gd name="connsiteY0" fmla="*/ 1048703 h 1048703"/>
                <a:gd name="connsiteX1" fmla="*/ 11174 w 515532"/>
                <a:gd name="connsiteY1" fmla="*/ 666432 h 1048703"/>
                <a:gd name="connsiteX2" fmla="*/ 129602 w 515532"/>
                <a:gd name="connsiteY2" fmla="*/ 530543 h 1048703"/>
                <a:gd name="connsiteX3" fmla="*/ 414717 w 515532"/>
                <a:gd name="connsiteY3" fmla="*/ 525780 h 1048703"/>
                <a:gd name="connsiteX4" fmla="*/ 512825 w 515532"/>
                <a:gd name="connsiteY4" fmla="*/ 355283 h 1048703"/>
                <a:gd name="connsiteX5" fmla="*/ 514729 w 515532"/>
                <a:gd name="connsiteY5" fmla="*/ 0 h 1048703"/>
                <a:gd name="connsiteX0" fmla="*/ 5191 w 509867"/>
                <a:gd name="connsiteY0" fmla="*/ 1048703 h 1048703"/>
                <a:gd name="connsiteX1" fmla="*/ 5509 w 509867"/>
                <a:gd name="connsiteY1" fmla="*/ 666432 h 1048703"/>
                <a:gd name="connsiteX2" fmla="*/ 123937 w 509867"/>
                <a:gd name="connsiteY2" fmla="*/ 530543 h 1048703"/>
                <a:gd name="connsiteX3" fmla="*/ 409052 w 509867"/>
                <a:gd name="connsiteY3" fmla="*/ 525780 h 1048703"/>
                <a:gd name="connsiteX4" fmla="*/ 507160 w 509867"/>
                <a:gd name="connsiteY4" fmla="*/ 355283 h 1048703"/>
                <a:gd name="connsiteX5" fmla="*/ 509064 w 509867"/>
                <a:gd name="connsiteY5" fmla="*/ 0 h 1048703"/>
                <a:gd name="connsiteX0" fmla="*/ 15252 w 512784"/>
                <a:gd name="connsiteY0" fmla="*/ 1043940 h 1043940"/>
                <a:gd name="connsiteX1" fmla="*/ 8426 w 512784"/>
                <a:gd name="connsiteY1" fmla="*/ 666432 h 1043940"/>
                <a:gd name="connsiteX2" fmla="*/ 126854 w 512784"/>
                <a:gd name="connsiteY2" fmla="*/ 530543 h 1043940"/>
                <a:gd name="connsiteX3" fmla="*/ 411969 w 512784"/>
                <a:gd name="connsiteY3" fmla="*/ 525780 h 1043940"/>
                <a:gd name="connsiteX4" fmla="*/ 510077 w 512784"/>
                <a:gd name="connsiteY4" fmla="*/ 355283 h 1043940"/>
                <a:gd name="connsiteX5" fmla="*/ 511981 w 512784"/>
                <a:gd name="connsiteY5" fmla="*/ 0 h 1043940"/>
                <a:gd name="connsiteX0" fmla="*/ 6948 w 504480"/>
                <a:gd name="connsiteY0" fmla="*/ 1043940 h 1043940"/>
                <a:gd name="connsiteX1" fmla="*/ 122 w 504480"/>
                <a:gd name="connsiteY1" fmla="*/ 666432 h 1043940"/>
                <a:gd name="connsiteX2" fmla="*/ 118550 w 504480"/>
                <a:gd name="connsiteY2" fmla="*/ 530543 h 1043940"/>
                <a:gd name="connsiteX3" fmla="*/ 403665 w 504480"/>
                <a:gd name="connsiteY3" fmla="*/ 525780 h 1043940"/>
                <a:gd name="connsiteX4" fmla="*/ 501773 w 504480"/>
                <a:gd name="connsiteY4" fmla="*/ 355283 h 1043940"/>
                <a:gd name="connsiteX5" fmla="*/ 503677 w 504480"/>
                <a:gd name="connsiteY5" fmla="*/ 0 h 1043940"/>
                <a:gd name="connsiteX0" fmla="*/ 6830 w 504362"/>
                <a:gd name="connsiteY0" fmla="*/ 1043940 h 1043940"/>
                <a:gd name="connsiteX1" fmla="*/ 4 w 504362"/>
                <a:gd name="connsiteY1" fmla="*/ 666432 h 1043940"/>
                <a:gd name="connsiteX2" fmla="*/ 118432 w 504362"/>
                <a:gd name="connsiteY2" fmla="*/ 530543 h 1043940"/>
                <a:gd name="connsiteX3" fmla="*/ 403547 w 504362"/>
                <a:gd name="connsiteY3" fmla="*/ 525780 h 1043940"/>
                <a:gd name="connsiteX4" fmla="*/ 501655 w 504362"/>
                <a:gd name="connsiteY4" fmla="*/ 355283 h 1043940"/>
                <a:gd name="connsiteX5" fmla="*/ 503559 w 504362"/>
                <a:gd name="connsiteY5" fmla="*/ 0 h 1043940"/>
                <a:gd name="connsiteX0" fmla="*/ 6871 w 504403"/>
                <a:gd name="connsiteY0" fmla="*/ 1043940 h 1043940"/>
                <a:gd name="connsiteX1" fmla="*/ 45 w 504403"/>
                <a:gd name="connsiteY1" fmla="*/ 666432 h 1043940"/>
                <a:gd name="connsiteX2" fmla="*/ 118473 w 504403"/>
                <a:gd name="connsiteY2" fmla="*/ 530543 h 1043940"/>
                <a:gd name="connsiteX3" fmla="*/ 403588 w 504403"/>
                <a:gd name="connsiteY3" fmla="*/ 525780 h 1043940"/>
                <a:gd name="connsiteX4" fmla="*/ 501696 w 504403"/>
                <a:gd name="connsiteY4" fmla="*/ 355283 h 1043940"/>
                <a:gd name="connsiteX5" fmla="*/ 503600 w 504403"/>
                <a:gd name="connsiteY5" fmla="*/ 0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403" h="1043940">
                  <a:moveTo>
                    <a:pt x="6871" y="1043940"/>
                  </a:moveTo>
                  <a:cubicBezTo>
                    <a:pt x="-1807" y="623041"/>
                    <a:pt x="318" y="751999"/>
                    <a:pt x="45" y="666432"/>
                  </a:cubicBezTo>
                  <a:cubicBezTo>
                    <a:pt x="-416" y="521719"/>
                    <a:pt x="46453" y="534935"/>
                    <a:pt x="118473" y="530543"/>
                  </a:cubicBezTo>
                  <a:cubicBezTo>
                    <a:pt x="190493" y="526151"/>
                    <a:pt x="315905" y="526415"/>
                    <a:pt x="403588" y="525780"/>
                  </a:cubicBezTo>
                  <a:cubicBezTo>
                    <a:pt x="491271" y="525145"/>
                    <a:pt x="504870" y="496095"/>
                    <a:pt x="501696" y="355283"/>
                  </a:cubicBezTo>
                  <a:cubicBezTo>
                    <a:pt x="503284" y="276384"/>
                    <a:pt x="505664" y="58420"/>
                    <a:pt x="50360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86" name="TextBox 92">
            <a:extLst>
              <a:ext uri="{FF2B5EF4-FFF2-40B4-BE49-F238E27FC236}">
                <a16:creationId xmlns:a16="http://schemas.microsoft.com/office/drawing/2014/main" id="{42687DB3-2ADE-46D3-84A2-02B1C51DF877}"/>
              </a:ext>
            </a:extLst>
          </p:cNvPr>
          <p:cNvSpPr txBox="1"/>
          <p:nvPr/>
        </p:nvSpPr>
        <p:spPr>
          <a:xfrm>
            <a:off x="5364562" y="326230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rPr>
              <a:t>刁立翔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CCA105F-F3B5-4A0E-A39E-7965DED661EA}"/>
              </a:ext>
            </a:extLst>
          </p:cNvPr>
          <p:cNvGrpSpPr/>
          <p:nvPr/>
        </p:nvGrpSpPr>
        <p:grpSpPr>
          <a:xfrm>
            <a:off x="842267" y="2309962"/>
            <a:ext cx="594066" cy="594066"/>
            <a:chOff x="5159102" y="1556792"/>
            <a:chExt cx="792088" cy="792088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D58D243-544D-44D1-8680-653960DF6D05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9" name="心形 88">
              <a:extLst>
                <a:ext uri="{FF2B5EF4-FFF2-40B4-BE49-F238E27FC236}">
                  <a16:creationId xmlns:a16="http://schemas.microsoft.com/office/drawing/2014/main" id="{596A8439-F317-4212-BDEC-2CF90AA7829C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9265A8F-5970-4945-9606-51F0EF180423}"/>
              </a:ext>
            </a:extLst>
          </p:cNvPr>
          <p:cNvGrpSpPr/>
          <p:nvPr/>
        </p:nvGrpSpPr>
        <p:grpSpPr>
          <a:xfrm>
            <a:off x="8243239" y="2309962"/>
            <a:ext cx="594066" cy="594066"/>
            <a:chOff x="5159102" y="1556792"/>
            <a:chExt cx="792088" cy="792088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679804B-EB5A-4C6B-AFA6-1924D55B1A5B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2" name="心形 91">
              <a:extLst>
                <a:ext uri="{FF2B5EF4-FFF2-40B4-BE49-F238E27FC236}">
                  <a16:creationId xmlns:a16="http://schemas.microsoft.com/office/drawing/2014/main" id="{F6E473AA-3F61-4AF2-A353-1C13603BD789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59620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3"/>
          <p:cNvGrpSpPr/>
          <p:nvPr/>
        </p:nvGrpSpPr>
        <p:grpSpPr>
          <a:xfrm>
            <a:off x="2857501" y="532210"/>
            <a:ext cx="3255169" cy="3181350"/>
            <a:chOff x="0" y="0"/>
            <a:chExt cx="3665546" cy="3581917"/>
          </a:xfrm>
        </p:grpSpPr>
        <p:sp>
          <p:nvSpPr>
            <p:cNvPr id="5" name="弧形 45"/>
            <p:cNvSpPr/>
            <p:nvPr/>
          </p:nvSpPr>
          <p:spPr>
            <a:xfrm rot="-1514469">
              <a:off x="0" y="0"/>
              <a:ext cx="3665546" cy="3581917"/>
            </a:xfrm>
            <a:custGeom>
              <a:avLst/>
              <a:gdLst/>
              <a:ahLst/>
              <a:cxnLst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  <a:cxn ang="0">
                  <a:pos x="1832773" y="1790959"/>
                </a:cxn>
                <a:cxn ang="0">
                  <a:pos x="832361" y="290340"/>
                </a:cxn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</a:cxnLst>
              <a:rect l="0" t="0" r="0" b="0"/>
              <a:pathLst>
                <a:path w="3665546" h="3581917" stroke="0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  <a:lnTo>
                    <a:pt x="1832773" y="1790959"/>
                  </a:lnTo>
                  <a:lnTo>
                    <a:pt x="832361" y="290340"/>
                  </a:lnTo>
                  <a:close/>
                </a:path>
                <a:path w="3665546" h="3581917" fill="none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</a:path>
              </a:pathLst>
            </a:custGeom>
            <a:noFill/>
            <a:ln w="28575" cap="flat" cmpd="sng">
              <a:solidFill>
                <a:schemeClr val="bg1">
                  <a:alpha val="6509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6" name="任意多边形 47"/>
            <p:cNvSpPr/>
            <p:nvPr/>
          </p:nvSpPr>
          <p:spPr>
            <a:xfrm rot="-516691">
              <a:off x="328764" y="114530"/>
              <a:ext cx="2082121" cy="582557"/>
            </a:xfrm>
            <a:custGeom>
              <a:avLst/>
              <a:gdLst/>
              <a:ahLst/>
              <a:cxnLst>
                <a:cxn ang="0">
                  <a:pos x="326520" y="964730"/>
                </a:cxn>
                <a:cxn ang="0">
                  <a:pos x="0" y="899424"/>
                </a:cxn>
                <a:cxn ang="0">
                  <a:pos x="3448046" y="265976"/>
                </a:cxn>
                <a:cxn ang="0">
                  <a:pos x="2987651" y="402769"/>
                </a:cxn>
                <a:cxn ang="0">
                  <a:pos x="326520" y="964730"/>
                </a:cxn>
              </a:cxnLst>
              <a:rect l="0" t="0" r="0" b="0"/>
              <a:pathLst>
                <a:path w="1257300" h="351780">
                  <a:moveTo>
                    <a:pt x="119063" y="351780"/>
                  </a:moveTo>
                  <a:lnTo>
                    <a:pt x="0" y="327967"/>
                  </a:lnTo>
                  <a:cubicBezTo>
                    <a:pt x="545307" y="-115739"/>
                    <a:pt x="887087" y="-17680"/>
                    <a:pt x="1257300" y="96986"/>
                  </a:cubicBezTo>
                  <a:lnTo>
                    <a:pt x="1089421" y="146866"/>
                  </a:lnTo>
                  <a:cubicBezTo>
                    <a:pt x="669815" y="-40707"/>
                    <a:pt x="264319" y="217636"/>
                    <a:pt x="119063" y="351780"/>
                  </a:cubicBezTo>
                  <a:close/>
                </a:path>
              </a:pathLst>
            </a:custGeom>
            <a:solidFill>
              <a:schemeClr val="bg1">
                <a:alpha val="54901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grpSp>
        <p:nvGrpSpPr>
          <p:cNvPr id="7" name="组合 52"/>
          <p:cNvGrpSpPr/>
          <p:nvPr/>
        </p:nvGrpSpPr>
        <p:grpSpPr>
          <a:xfrm rot="204020">
            <a:off x="2889647" y="1157288"/>
            <a:ext cx="3237309" cy="3162300"/>
            <a:chOff x="0" y="0"/>
            <a:chExt cx="3665546" cy="3581917"/>
          </a:xfrm>
        </p:grpSpPr>
        <p:sp>
          <p:nvSpPr>
            <p:cNvPr id="8" name="弧形 48"/>
            <p:cNvSpPr/>
            <p:nvPr/>
          </p:nvSpPr>
          <p:spPr>
            <a:xfrm rot="9311256">
              <a:off x="0" y="0"/>
              <a:ext cx="3665546" cy="3581917"/>
            </a:xfrm>
            <a:custGeom>
              <a:avLst/>
              <a:gdLst/>
              <a:ahLst/>
              <a:cxnLst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  <a:cxn ang="0">
                  <a:pos x="1832773" y="1790959"/>
                </a:cxn>
                <a:cxn ang="0">
                  <a:pos x="832361" y="290340"/>
                </a:cxn>
                <a:cxn ang="0">
                  <a:pos x="832361" y="290340"/>
                </a:cxn>
                <a:cxn ang="0">
                  <a:pos x="2548697" y="142290"/>
                </a:cxn>
                <a:cxn ang="0">
                  <a:pos x="3639990" y="1492918"/>
                </a:cxn>
              </a:cxnLst>
              <a:rect l="0" t="0" r="0" b="0"/>
              <a:pathLst>
                <a:path w="3665546" h="3581917" stroke="0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  <a:lnTo>
                    <a:pt x="1832773" y="1790959"/>
                  </a:lnTo>
                  <a:lnTo>
                    <a:pt x="832361" y="290340"/>
                  </a:lnTo>
                  <a:close/>
                </a:path>
                <a:path w="3665546" h="3581917" fill="none">
                  <a:moveTo>
                    <a:pt x="832361" y="290340"/>
                  </a:moveTo>
                  <a:cubicBezTo>
                    <a:pt x="1343589" y="-35105"/>
                    <a:pt x="1987032" y="-90608"/>
                    <a:pt x="2548697" y="142290"/>
                  </a:cubicBezTo>
                  <a:cubicBezTo>
                    <a:pt x="3124476" y="381040"/>
                    <a:pt x="3535903" y="890238"/>
                    <a:pt x="3639990" y="1492918"/>
                  </a:cubicBezTo>
                </a:path>
              </a:pathLst>
            </a:custGeom>
            <a:noFill/>
            <a:ln w="28575" cap="flat" cmpd="sng">
              <a:solidFill>
                <a:schemeClr val="bg1">
                  <a:alpha val="65097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13"/>
            </a:p>
          </p:txBody>
        </p:sp>
        <p:sp>
          <p:nvSpPr>
            <p:cNvPr id="9" name="任意多边形 49"/>
            <p:cNvSpPr/>
            <p:nvPr/>
          </p:nvSpPr>
          <p:spPr>
            <a:xfrm>
              <a:off x="2016244" y="2115229"/>
              <a:ext cx="1627269" cy="1430128"/>
            </a:xfrm>
            <a:custGeom>
              <a:avLst/>
              <a:gdLst/>
              <a:ahLst/>
              <a:cxnLst>
                <a:cxn ang="0">
                  <a:pos x="73624" y="2114473"/>
                </a:cxn>
                <a:cxn ang="0">
                  <a:pos x="0" y="2359627"/>
                </a:cxn>
                <a:cxn ang="0">
                  <a:pos x="2362655" y="0"/>
                </a:cxn>
                <a:cxn ang="0">
                  <a:pos x="2148477" y="0"/>
                </a:cxn>
                <a:cxn ang="0">
                  <a:pos x="73624" y="2114473"/>
                </a:cxn>
              </a:cxnLst>
              <a:rect l="0" t="0" r="0" b="0"/>
              <a:pathLst>
                <a:path w="1120775" h="866775">
                  <a:moveTo>
                    <a:pt x="34925" y="776721"/>
                  </a:moveTo>
                  <a:lnTo>
                    <a:pt x="0" y="866775"/>
                  </a:lnTo>
                  <a:cubicBezTo>
                    <a:pt x="144140" y="844044"/>
                    <a:pt x="804697" y="761709"/>
                    <a:pt x="1120775" y="0"/>
                  </a:cubicBezTo>
                  <a:lnTo>
                    <a:pt x="1019175" y="0"/>
                  </a:lnTo>
                  <a:cubicBezTo>
                    <a:pt x="702778" y="711823"/>
                    <a:pt x="86783" y="765057"/>
                    <a:pt x="34925" y="776721"/>
                  </a:cubicBezTo>
                  <a:close/>
                </a:path>
              </a:pathLst>
            </a:custGeom>
            <a:solidFill>
              <a:schemeClr val="bg1">
                <a:alpha val="54901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 sz="1013"/>
            </a:p>
          </p:txBody>
        </p:sp>
      </p:grpSp>
      <p:pic>
        <p:nvPicPr>
          <p:cNvPr id="11" name="直接连接符 5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4044" y="3013473"/>
            <a:ext cx="5212556" cy="226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54"/>
          <p:cNvSpPr/>
          <p:nvPr/>
        </p:nvSpPr>
        <p:spPr>
          <a:xfrm>
            <a:off x="3896917" y="3171826"/>
            <a:ext cx="1266825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文本框 92"/>
          <p:cNvSpPr txBox="1"/>
          <p:nvPr/>
        </p:nvSpPr>
        <p:spPr>
          <a:xfrm>
            <a:off x="4011379" y="3190532"/>
            <a:ext cx="1075134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孙立莹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56"/>
          <p:cNvSpPr/>
          <p:nvPr/>
        </p:nvSpPr>
        <p:spPr>
          <a:xfrm flipH="1">
            <a:off x="3821907" y="3171826"/>
            <a:ext cx="42863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5" name="矩形 57"/>
          <p:cNvSpPr/>
          <p:nvPr/>
        </p:nvSpPr>
        <p:spPr>
          <a:xfrm flipH="1">
            <a:off x="3758804" y="3171826"/>
            <a:ext cx="42863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6" name="矩形 58"/>
          <p:cNvSpPr/>
          <p:nvPr/>
        </p:nvSpPr>
        <p:spPr>
          <a:xfrm flipH="1">
            <a:off x="3694510" y="3171826"/>
            <a:ext cx="41672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" name="矩形 59"/>
          <p:cNvSpPr/>
          <p:nvPr/>
        </p:nvSpPr>
        <p:spPr>
          <a:xfrm flipH="1">
            <a:off x="3625453" y="3171826"/>
            <a:ext cx="41672" cy="40481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grpSp>
        <p:nvGrpSpPr>
          <p:cNvPr id="18" name="组合 64"/>
          <p:cNvGrpSpPr/>
          <p:nvPr/>
        </p:nvGrpSpPr>
        <p:grpSpPr>
          <a:xfrm flipH="1">
            <a:off x="5195889" y="3171826"/>
            <a:ext cx="240506" cy="404813"/>
            <a:chOff x="0" y="0"/>
            <a:chExt cx="319817" cy="539471"/>
          </a:xfrm>
          <a:solidFill>
            <a:schemeClr val="bg1">
              <a:alpha val="50000"/>
            </a:schemeClr>
          </a:solidFill>
        </p:grpSpPr>
        <p:sp>
          <p:nvSpPr>
            <p:cNvPr id="19" name="矩形 60"/>
            <p:cNvSpPr/>
            <p:nvPr/>
          </p:nvSpPr>
          <p:spPr>
            <a:xfrm flipH="1">
              <a:off x="263144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61"/>
            <p:cNvSpPr/>
            <p:nvPr/>
          </p:nvSpPr>
          <p:spPr>
            <a:xfrm flipH="1">
              <a:off x="178373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62"/>
            <p:cNvSpPr/>
            <p:nvPr/>
          </p:nvSpPr>
          <p:spPr>
            <a:xfrm flipH="1">
              <a:off x="92387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22" name="矩形 63"/>
            <p:cNvSpPr/>
            <p:nvPr/>
          </p:nvSpPr>
          <p:spPr>
            <a:xfrm flipH="1">
              <a:off x="0" y="0"/>
              <a:ext cx="56673" cy="53947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文本框 92"/>
          <p:cNvSpPr txBox="1"/>
          <p:nvPr/>
        </p:nvSpPr>
        <p:spPr>
          <a:xfrm>
            <a:off x="2417401" y="2323157"/>
            <a:ext cx="452439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演示完毕，谢谢观看</a:t>
            </a:r>
            <a:endParaRPr lang="zh-CN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21143" y="1383052"/>
            <a:ext cx="383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King-BAT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800000">
            <a:off x="7464029" y="-129779"/>
            <a:ext cx="2372915" cy="2045495"/>
          </a:xfrm>
          <a:prstGeom prst="triangle">
            <a:avLst/>
          </a:prstGeom>
          <a:solidFill>
            <a:srgbClr val="4757B2">
              <a:alpha val="37000"/>
            </a:srgbClr>
          </a:solidFill>
          <a:ln>
            <a:solidFill>
              <a:srgbClr val="FFFD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8049817" y="586979"/>
            <a:ext cx="6463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</a:p>
        </p:txBody>
      </p:sp>
      <p:sp>
        <p:nvSpPr>
          <p:cNvPr id="6" name="文本框 10"/>
          <p:cNvSpPr txBox="1">
            <a:spLocks noChangeArrowheads="1"/>
          </p:cNvSpPr>
          <p:nvPr/>
        </p:nvSpPr>
        <p:spPr bwMode="auto">
          <a:xfrm>
            <a:off x="2026445" y="1148342"/>
            <a:ext cx="21339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完善</a:t>
            </a:r>
            <a:r>
              <a:rPr lang="en-US" altLang="zh-CN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1318619" y="1071547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>
            <a:stCxn id="7" idx="4"/>
          </p:cNvCxnSpPr>
          <p:nvPr/>
        </p:nvCxnSpPr>
        <p:spPr>
          <a:xfrm>
            <a:off x="1362076" y="1660311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62076" y="1028088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 rot="16200000">
            <a:off x="5922766" y="1071547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026445" y="2051019"/>
            <a:ext cx="23839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完善</a:t>
            </a:r>
            <a:r>
              <a:rPr lang="en-US" altLang="zh-CN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</a:t>
            </a:r>
          </a:p>
        </p:txBody>
      </p:sp>
      <p:sp>
        <p:nvSpPr>
          <p:cNvPr id="12" name="等腰三角形 11"/>
          <p:cNvSpPr/>
          <p:nvPr/>
        </p:nvSpPr>
        <p:spPr>
          <a:xfrm rot="5400000">
            <a:off x="1318619" y="1974224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>
            <a:stCxn id="12" idx="4"/>
          </p:cNvCxnSpPr>
          <p:nvPr/>
        </p:nvCxnSpPr>
        <p:spPr>
          <a:xfrm>
            <a:off x="1362076" y="2562988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62076" y="1930765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>
            <a:off x="5922766" y="1974224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2026445" y="2957603"/>
            <a:ext cx="14863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测试用例</a:t>
            </a:r>
          </a:p>
        </p:txBody>
      </p:sp>
      <p:sp>
        <p:nvSpPr>
          <p:cNvPr id="17" name="等腰三角形 16"/>
          <p:cNvSpPr/>
          <p:nvPr/>
        </p:nvSpPr>
        <p:spPr>
          <a:xfrm rot="5400000">
            <a:off x="1318619" y="2880808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连接符 17"/>
          <p:cNvCxnSpPr>
            <a:stCxn id="17" idx="4"/>
          </p:cNvCxnSpPr>
          <p:nvPr/>
        </p:nvCxnSpPr>
        <p:spPr>
          <a:xfrm>
            <a:off x="1362076" y="3469572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62076" y="2837349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 rot="16200000">
            <a:off x="5922766" y="2880808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"/>
          <p:cNvSpPr txBox="1">
            <a:spLocks noChangeArrowheads="1"/>
          </p:cNvSpPr>
          <p:nvPr/>
        </p:nvSpPr>
        <p:spPr bwMode="auto">
          <a:xfrm>
            <a:off x="2026444" y="3864188"/>
            <a:ext cx="175560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</a:t>
            </a:r>
            <a:r>
              <a:rPr lang="zh-CN" altLang="en-US" sz="2100" dirty="0">
                <a:solidFill>
                  <a:srgbClr val="FFFDF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存在的问题</a:t>
            </a:r>
          </a:p>
        </p:txBody>
      </p:sp>
      <p:sp>
        <p:nvSpPr>
          <p:cNvPr id="22" name="等腰三角形 21"/>
          <p:cNvSpPr/>
          <p:nvPr/>
        </p:nvSpPr>
        <p:spPr>
          <a:xfrm rot="5400000">
            <a:off x="1318618" y="3787393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连接符 22"/>
          <p:cNvCxnSpPr>
            <a:stCxn id="22" idx="4"/>
          </p:cNvCxnSpPr>
          <p:nvPr/>
        </p:nvCxnSpPr>
        <p:spPr>
          <a:xfrm>
            <a:off x="1362075" y="4376157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2075" y="3743934"/>
            <a:ext cx="514945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 rot="16200000">
            <a:off x="5922765" y="3787393"/>
            <a:ext cx="632222" cy="545306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alpha val="0"/>
                  <a:lumMod val="1000"/>
                  <a:lumOff val="99000"/>
                </a:schemeClr>
              </a:gs>
              <a:gs pos="51000">
                <a:schemeClr val="accent3">
                  <a:alpha val="70000"/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  <a:alpha val="52000"/>
                </a:schemeClr>
              </a:gs>
            </a:gsLst>
            <a:lin ang="2700000" scaled="1"/>
            <a:tileRect/>
          </a:gradFill>
          <a:ln>
            <a:solidFill>
              <a:srgbClr val="FFFDFC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 animBg="1"/>
      <p:bldP spid="11" grpId="0"/>
      <p:bldP spid="12" grpId="0" animBg="1"/>
      <p:bldP spid="15" grpId="0" animBg="1"/>
      <p:bldP spid="16" grpId="0"/>
      <p:bldP spid="17" grpId="0" animBg="1"/>
      <p:bldP spid="20" grpId="0" animBg="1"/>
      <p:bldP spid="21" grpId="0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75"/>
          <p:cNvSpPr/>
          <p:nvPr/>
        </p:nvSpPr>
        <p:spPr>
          <a:xfrm rot="429592">
            <a:off x="1920875" y="2005013"/>
            <a:ext cx="3687763" cy="482600"/>
          </a:xfrm>
          <a:custGeom>
            <a:avLst/>
            <a:gdLst>
              <a:gd name="txL" fmla="*/ 0 w 1710294"/>
              <a:gd name="txT" fmla="*/ 0 h 547438"/>
              <a:gd name="txR" fmla="*/ 1710294 w 1710294"/>
              <a:gd name="txB" fmla="*/ 547438 h 547438"/>
            </a:gdLst>
            <a:ahLst/>
            <a:cxnLst>
              <a:cxn ang="0">
                <a:pos x="0" y="269987"/>
              </a:cxn>
              <a:cxn ang="0">
                <a:pos x="8765462" y="321292"/>
              </a:cxn>
              <a:cxn ang="0">
                <a:pos x="15531214" y="35027"/>
              </a:cxn>
              <a:cxn ang="0">
                <a:pos x="26125662" y="138073"/>
              </a:cxn>
              <a:cxn ang="0">
                <a:pos x="25988402" y="15349"/>
              </a:cxn>
              <a:cxn ang="0">
                <a:pos x="32851384" y="80546"/>
              </a:cxn>
              <a:cxn ang="0">
                <a:pos x="34635763" y="38359"/>
              </a:cxn>
              <a:cxn ang="0">
                <a:pos x="36969170" y="42194"/>
              </a:cxn>
            </a:cxnLst>
            <a:rect l="txL" t="txT" r="txR" b="txB"/>
            <a:pathLst>
              <a:path w="1710294" h="547438">
                <a:moveTo>
                  <a:pt x="0" y="447025"/>
                </a:moveTo>
                <a:cubicBezTo>
                  <a:pt x="168275" y="508408"/>
                  <a:pt x="342657" y="579337"/>
                  <a:pt x="405514" y="531975"/>
                </a:cubicBezTo>
                <a:cubicBezTo>
                  <a:pt x="475558" y="493104"/>
                  <a:pt x="615325" y="99912"/>
                  <a:pt x="718516" y="57995"/>
                </a:cubicBezTo>
                <a:cubicBezTo>
                  <a:pt x="794716" y="13545"/>
                  <a:pt x="922894" y="139713"/>
                  <a:pt x="1208644" y="228613"/>
                </a:cubicBezTo>
                <a:cubicBezTo>
                  <a:pt x="1320827" y="240255"/>
                  <a:pt x="1187742" y="74096"/>
                  <a:pt x="1202294" y="25413"/>
                </a:cubicBezTo>
                <a:cubicBezTo>
                  <a:pt x="1214464" y="-57666"/>
                  <a:pt x="1413961" y="85473"/>
                  <a:pt x="1519794" y="133363"/>
                </a:cubicBezTo>
                <a:cubicBezTo>
                  <a:pt x="1593348" y="153736"/>
                  <a:pt x="1574827" y="86796"/>
                  <a:pt x="1602344" y="63513"/>
                </a:cubicBezTo>
                <a:cubicBezTo>
                  <a:pt x="1643090" y="44199"/>
                  <a:pt x="1674311" y="67746"/>
                  <a:pt x="1710294" y="69863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80"/>
          <p:cNvGrpSpPr/>
          <p:nvPr/>
        </p:nvGrpSpPr>
        <p:grpSpPr>
          <a:xfrm>
            <a:off x="5614988" y="965200"/>
            <a:ext cx="766762" cy="1349375"/>
            <a:chOff x="0" y="0"/>
            <a:chExt cx="1090612" cy="1921760"/>
          </a:xfrm>
        </p:grpSpPr>
        <p:sp>
          <p:nvSpPr>
            <p:cNvPr id="6" name="任意多边形 81"/>
            <p:cNvSpPr/>
            <p:nvPr/>
          </p:nvSpPr>
          <p:spPr>
            <a:xfrm>
              <a:off x="0" y="0"/>
              <a:ext cx="1090612" cy="1921757"/>
            </a:xfrm>
            <a:custGeom>
              <a:avLst/>
              <a:gdLst>
                <a:gd name="txL" fmla="*/ 0 w 1090612"/>
                <a:gd name="txT" fmla="*/ 0 h 1921757"/>
                <a:gd name="txR" fmla="*/ 1090612 w 1090612"/>
                <a:gd name="txB" fmla="*/ 1921757 h 1921757"/>
              </a:gdLst>
              <a:ahLst/>
              <a:cxnLst>
                <a:cxn ang="0">
                  <a:pos x="0" y="1921757"/>
                </a:cxn>
                <a:cxn ang="0">
                  <a:pos x="42069" y="1142294"/>
                </a:cxn>
                <a:cxn ang="0">
                  <a:pos x="949325" y="10407"/>
                </a:cxn>
                <a:cxn ang="0">
                  <a:pos x="1090612" y="64382"/>
                </a:cxn>
                <a:cxn ang="0">
                  <a:pos x="715169" y="1424075"/>
                </a:cxn>
                <a:cxn ang="0">
                  <a:pos x="0" y="1921757"/>
                </a:cxn>
              </a:cxnLst>
              <a:rect l="txL" t="txT" r="txR" b="txB"/>
              <a:pathLst>
                <a:path w="1090612" h="1921757">
                  <a:moveTo>
                    <a:pt x="0" y="1921757"/>
                  </a:moveTo>
                  <a:lnTo>
                    <a:pt x="42069" y="1142294"/>
                  </a:lnTo>
                  <a:lnTo>
                    <a:pt x="949325" y="10407"/>
                  </a:lnTo>
                  <a:cubicBezTo>
                    <a:pt x="987689" y="-14464"/>
                    <a:pt x="1087966" y="5909"/>
                    <a:pt x="1090612" y="64382"/>
                  </a:cubicBezTo>
                  <a:lnTo>
                    <a:pt x="715169" y="1424075"/>
                  </a:lnTo>
                  <a:lnTo>
                    <a:pt x="0" y="1921757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82"/>
            <p:cNvSpPr/>
            <p:nvPr/>
          </p:nvSpPr>
          <p:spPr>
            <a:xfrm>
              <a:off x="1" y="32"/>
              <a:ext cx="1005285" cy="1921728"/>
            </a:xfrm>
            <a:custGeom>
              <a:avLst/>
              <a:gdLst>
                <a:gd name="txL" fmla="*/ 0 w 1005285"/>
                <a:gd name="txT" fmla="*/ 0 h 1921727"/>
                <a:gd name="txR" fmla="*/ 1005285 w 1005285"/>
                <a:gd name="txB" fmla="*/ 1921727 h 1921727"/>
              </a:gdLst>
              <a:ahLst/>
              <a:cxnLst>
                <a:cxn ang="0">
                  <a:pos x="987214" y="96"/>
                </a:cxn>
                <a:cxn ang="0">
                  <a:pos x="1005285" y="2451"/>
                </a:cxn>
                <a:cxn ang="0">
                  <a:pos x="329972" y="1141519"/>
                </a:cxn>
                <a:cxn ang="0">
                  <a:pos x="4355" y="1918700"/>
                </a:cxn>
                <a:cxn ang="0">
                  <a:pos x="0" y="1921730"/>
                </a:cxn>
                <a:cxn ang="0">
                  <a:pos x="42069" y="1142267"/>
                </a:cxn>
                <a:cxn ang="0">
                  <a:pos x="949325" y="10377"/>
                </a:cxn>
                <a:cxn ang="0">
                  <a:pos x="987214" y="96"/>
                </a:cxn>
              </a:cxnLst>
              <a:rect l="txL" t="txT" r="txR" b="txB"/>
              <a:pathLst>
                <a:path w="1005285" h="1921727">
                  <a:moveTo>
                    <a:pt x="987214" y="96"/>
                  </a:moveTo>
                  <a:cubicBezTo>
                    <a:pt x="993131" y="-173"/>
                    <a:pt x="999267" y="-10"/>
                    <a:pt x="1005285" y="2451"/>
                  </a:cubicBezTo>
                  <a:lnTo>
                    <a:pt x="329972" y="1141516"/>
                  </a:lnTo>
                  <a:lnTo>
                    <a:pt x="4355" y="1918697"/>
                  </a:lnTo>
                  <a:lnTo>
                    <a:pt x="0" y="1921727"/>
                  </a:lnTo>
                  <a:lnTo>
                    <a:pt x="42069" y="1142264"/>
                  </a:lnTo>
                  <a:lnTo>
                    <a:pt x="949325" y="10377"/>
                  </a:lnTo>
                  <a:cubicBezTo>
                    <a:pt x="958916" y="4159"/>
                    <a:pt x="972377" y="769"/>
                    <a:pt x="987214" y="96"/>
                  </a:cubicBezTo>
                  <a:close/>
                </a:path>
              </a:pathLst>
            </a:custGeom>
            <a:solidFill>
              <a:srgbClr val="FFFFFF">
                <a:alpha val="4509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83"/>
            <p:cNvSpPr/>
            <p:nvPr/>
          </p:nvSpPr>
          <p:spPr>
            <a:xfrm>
              <a:off x="0" y="16517"/>
              <a:ext cx="1090612" cy="1905241"/>
            </a:xfrm>
            <a:custGeom>
              <a:avLst/>
              <a:gdLst>
                <a:gd name="txL" fmla="*/ 0 w 1090612"/>
                <a:gd name="txT" fmla="*/ 0 h 1905241"/>
                <a:gd name="txR" fmla="*/ 1090612 w 1090612"/>
                <a:gd name="txB" fmla="*/ 1905241 h 1905241"/>
              </a:gdLst>
              <a:ahLst/>
              <a:cxnLst>
                <a:cxn ang="0">
                  <a:pos x="1052277" y="0"/>
                </a:cxn>
                <a:cxn ang="0">
                  <a:pos x="1090612" y="47866"/>
                </a:cxn>
                <a:cxn ang="0">
                  <a:pos x="715169" y="1407559"/>
                </a:cxn>
                <a:cxn ang="0">
                  <a:pos x="0" y="1905241"/>
                </a:cxn>
                <a:cxn ang="0">
                  <a:pos x="206" y="1901420"/>
                </a:cxn>
                <a:cxn ang="0">
                  <a:pos x="569684" y="1285368"/>
                </a:cxn>
                <a:cxn ang="0">
                  <a:pos x="1052277" y="0"/>
                </a:cxn>
              </a:cxnLst>
              <a:rect l="txL" t="txT" r="txR" b="txB"/>
              <a:pathLst>
                <a:path w="1090612" h="1905241">
                  <a:moveTo>
                    <a:pt x="1052277" y="0"/>
                  </a:moveTo>
                  <a:cubicBezTo>
                    <a:pt x="1074197" y="8591"/>
                    <a:pt x="1089597" y="25422"/>
                    <a:pt x="1090612" y="47866"/>
                  </a:cubicBezTo>
                  <a:lnTo>
                    <a:pt x="715169" y="1407559"/>
                  </a:lnTo>
                  <a:lnTo>
                    <a:pt x="0" y="1905241"/>
                  </a:lnTo>
                  <a:lnTo>
                    <a:pt x="206" y="1901420"/>
                  </a:lnTo>
                  <a:lnTo>
                    <a:pt x="569684" y="1285368"/>
                  </a:lnTo>
                  <a:lnTo>
                    <a:pt x="1052277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84"/>
            <p:cNvSpPr/>
            <p:nvPr/>
          </p:nvSpPr>
          <p:spPr>
            <a:xfrm>
              <a:off x="22551" y="1110518"/>
              <a:ext cx="692373" cy="512951"/>
            </a:xfrm>
            <a:custGeom>
              <a:avLst/>
              <a:gdLst>
                <a:gd name="txL" fmla="*/ 0 w 692373"/>
                <a:gd name="txT" fmla="*/ 0 h 512951"/>
                <a:gd name="txR" fmla="*/ 692373 w 692373"/>
                <a:gd name="txB" fmla="*/ 512951 h 512951"/>
              </a:gdLst>
              <a:ahLst/>
              <a:cxnLst>
                <a:cxn ang="0">
                  <a:pos x="169707" y="181"/>
                </a:cxn>
                <a:cxn ang="0">
                  <a:pos x="284731" y="47116"/>
                </a:cxn>
                <a:cxn ang="0">
                  <a:pos x="531587" y="206660"/>
                </a:cxn>
                <a:cxn ang="0">
                  <a:pos x="692373" y="313730"/>
                </a:cxn>
                <a:cxn ang="0">
                  <a:pos x="406093" y="512951"/>
                </a:cxn>
                <a:cxn ang="0">
                  <a:pos x="0" y="393427"/>
                </a:cxn>
                <a:cxn ang="0">
                  <a:pos x="19519" y="31778"/>
                </a:cxn>
                <a:cxn ang="0">
                  <a:pos x="23471" y="26847"/>
                </a:cxn>
                <a:cxn ang="0">
                  <a:pos x="169707" y="181"/>
                </a:cxn>
              </a:cxnLst>
              <a:rect l="txL" t="txT" r="txR" b="txB"/>
              <a:pathLst>
                <a:path w="692373" h="512951">
                  <a:moveTo>
                    <a:pt x="169707" y="181"/>
                  </a:moveTo>
                  <a:cubicBezTo>
                    <a:pt x="230140" y="2571"/>
                    <a:pt x="259761" y="28099"/>
                    <a:pt x="284731" y="47116"/>
                  </a:cubicBezTo>
                  <a:cubicBezTo>
                    <a:pt x="524443" y="-8711"/>
                    <a:pt x="522988" y="153611"/>
                    <a:pt x="531587" y="206660"/>
                  </a:cubicBezTo>
                  <a:cubicBezTo>
                    <a:pt x="615244" y="232011"/>
                    <a:pt x="677041" y="250804"/>
                    <a:pt x="692373" y="313730"/>
                  </a:cubicBezTo>
                  <a:lnTo>
                    <a:pt x="406093" y="512951"/>
                  </a:lnTo>
                  <a:cubicBezTo>
                    <a:pt x="349144" y="409957"/>
                    <a:pt x="154170" y="347565"/>
                    <a:pt x="0" y="393427"/>
                  </a:cubicBezTo>
                  <a:lnTo>
                    <a:pt x="19519" y="31778"/>
                  </a:lnTo>
                  <a:lnTo>
                    <a:pt x="23471" y="26847"/>
                  </a:lnTo>
                  <a:cubicBezTo>
                    <a:pt x="86810" y="5539"/>
                    <a:pt x="133722" y="-1243"/>
                    <a:pt x="169707" y="181"/>
                  </a:cubicBezTo>
                  <a:close/>
                </a:path>
              </a:pathLst>
            </a:custGeom>
            <a:solidFill>
              <a:srgbClr val="A5A5A5">
                <a:alpha val="18039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85"/>
            <p:cNvSpPr/>
            <p:nvPr/>
          </p:nvSpPr>
          <p:spPr>
            <a:xfrm>
              <a:off x="1" y="1472886"/>
              <a:ext cx="428643" cy="448873"/>
            </a:xfrm>
            <a:custGeom>
              <a:avLst/>
              <a:gdLst>
                <a:gd name="txL" fmla="*/ 0 w 428643"/>
                <a:gd name="txT" fmla="*/ 0 h 448873"/>
                <a:gd name="txR" fmla="*/ 428643 w 428643"/>
                <a:gd name="txB" fmla="*/ 448873 h 448873"/>
              </a:gdLst>
              <a:ahLst/>
              <a:cxnLst>
                <a:cxn ang="0">
                  <a:pos x="22550" y="31059"/>
                </a:cxn>
                <a:cxn ang="0">
                  <a:pos x="428643" y="150583"/>
                </a:cxn>
                <a:cxn ang="0">
                  <a:pos x="0" y="448873"/>
                </a:cxn>
                <a:cxn ang="0">
                  <a:pos x="22550" y="31059"/>
                </a:cxn>
              </a:cxnLst>
              <a:rect l="txL" t="txT" r="txR" b="txB"/>
              <a:pathLst>
                <a:path w="428643" h="448873">
                  <a:moveTo>
                    <a:pt x="22550" y="31059"/>
                  </a:moveTo>
                  <a:cubicBezTo>
                    <a:pt x="129709" y="-42469"/>
                    <a:pt x="403826" y="21416"/>
                    <a:pt x="428643" y="150583"/>
                  </a:cubicBezTo>
                  <a:lnTo>
                    <a:pt x="0" y="448873"/>
                  </a:lnTo>
                  <a:lnTo>
                    <a:pt x="22550" y="31059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任意多边形 86"/>
            <p:cNvSpPr/>
            <p:nvPr/>
          </p:nvSpPr>
          <p:spPr>
            <a:xfrm>
              <a:off x="9872" y="1492367"/>
              <a:ext cx="166688" cy="411973"/>
            </a:xfrm>
            <a:custGeom>
              <a:avLst/>
              <a:gdLst>
                <a:gd name="txL" fmla="*/ 0 w 166688"/>
                <a:gd name="txT" fmla="*/ 0 h 411973"/>
                <a:gd name="txR" fmla="*/ 166688 w 166688"/>
                <a:gd name="txB" fmla="*/ 411973 h 411973"/>
              </a:gdLst>
              <a:ahLst/>
              <a:cxnLst>
                <a:cxn ang="0">
                  <a:pos x="23813" y="23828"/>
                </a:cxn>
                <a:cxn ang="0">
                  <a:pos x="166688" y="11923"/>
                </a:cxn>
                <a:cxn ang="0">
                  <a:pos x="0" y="411973"/>
                </a:cxn>
                <a:cxn ang="0">
                  <a:pos x="23813" y="23828"/>
                </a:cxn>
              </a:cxnLst>
              <a:rect l="txL" t="txT" r="txR" b="txB"/>
              <a:pathLst>
                <a:path w="166688" h="411973">
                  <a:moveTo>
                    <a:pt x="23813" y="23828"/>
                  </a:moveTo>
                  <a:cubicBezTo>
                    <a:pt x="64294" y="5573"/>
                    <a:pt x="111920" y="-12684"/>
                    <a:pt x="166688" y="11923"/>
                  </a:cubicBezTo>
                  <a:lnTo>
                    <a:pt x="0" y="411973"/>
                  </a:lnTo>
                  <a:lnTo>
                    <a:pt x="23813" y="238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任意多边形 87"/>
            <p:cNvSpPr/>
            <p:nvPr/>
          </p:nvSpPr>
          <p:spPr>
            <a:xfrm>
              <a:off x="852191" y="85899"/>
              <a:ext cx="215479" cy="101559"/>
            </a:xfrm>
            <a:custGeom>
              <a:avLst/>
              <a:gdLst>
                <a:gd name="txL" fmla="*/ 0 w 215479"/>
                <a:gd name="txT" fmla="*/ 0 h 101559"/>
                <a:gd name="txR" fmla="*/ 215479 w 215479"/>
                <a:gd name="txB" fmla="*/ 101559 h 101559"/>
              </a:gdLst>
              <a:ahLst/>
              <a:cxnLst>
                <a:cxn ang="0">
                  <a:pos x="84776" y="21"/>
                </a:cxn>
                <a:cxn ang="0">
                  <a:pos x="215479" y="55807"/>
                </a:cxn>
                <a:cxn ang="0">
                  <a:pos x="202845" y="101559"/>
                </a:cxn>
                <a:cxn ang="0">
                  <a:pos x="0" y="43707"/>
                </a:cxn>
                <a:cxn ang="0">
                  <a:pos x="30377" y="5809"/>
                </a:cxn>
                <a:cxn ang="0">
                  <a:pos x="84776" y="21"/>
                </a:cxn>
              </a:cxnLst>
              <a:rect l="txL" t="txT" r="txR" b="txB"/>
              <a:pathLst>
                <a:path w="215479" h="101559">
                  <a:moveTo>
                    <a:pt x="84776" y="21"/>
                  </a:moveTo>
                  <a:cubicBezTo>
                    <a:pt x="143488" y="821"/>
                    <a:pt x="187470" y="23533"/>
                    <a:pt x="215479" y="55807"/>
                  </a:cubicBezTo>
                  <a:lnTo>
                    <a:pt x="202845" y="101559"/>
                  </a:lnTo>
                  <a:cubicBezTo>
                    <a:pt x="172785" y="50789"/>
                    <a:pt x="105354" y="20400"/>
                    <a:pt x="0" y="43707"/>
                  </a:cubicBezTo>
                  <a:lnTo>
                    <a:pt x="30377" y="5809"/>
                  </a:lnTo>
                  <a:cubicBezTo>
                    <a:pt x="49651" y="1385"/>
                    <a:pt x="67827" y="-210"/>
                    <a:pt x="84776" y="21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Box 88"/>
          <p:cNvSpPr/>
          <p:nvPr/>
        </p:nvSpPr>
        <p:spPr>
          <a:xfrm>
            <a:off x="1331913" y="1387475"/>
            <a:ext cx="40401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FF"/>
                </a:solidFill>
              </a:rPr>
              <a:t>完善</a:t>
            </a:r>
            <a:r>
              <a:rPr lang="en-US" altLang="zh-CN" sz="3600" dirty="0">
                <a:solidFill>
                  <a:srgbClr val="FFFFFF"/>
                </a:solidFill>
              </a:rPr>
              <a:t>Java</a:t>
            </a:r>
            <a:r>
              <a:rPr lang="zh-CN" altLang="en-US" sz="3600" dirty="0">
                <a:solidFill>
                  <a:srgbClr val="FFFFFF"/>
                </a:solidFill>
              </a:rPr>
              <a:t>框架</a:t>
            </a:r>
            <a:endParaRPr lang="en-US" altLang="zh-CN" sz="3600" dirty="0">
              <a:solidFill>
                <a:srgbClr val="FFFFFF"/>
              </a:solidFill>
            </a:endParaRPr>
          </a:p>
        </p:txBody>
      </p:sp>
      <p:sp>
        <p:nvSpPr>
          <p:cNvPr id="14" name="TextBox 89"/>
          <p:cNvSpPr/>
          <p:nvPr/>
        </p:nvSpPr>
        <p:spPr>
          <a:xfrm>
            <a:off x="3981450" y="1033463"/>
            <a:ext cx="28225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第一节  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grpSp>
        <p:nvGrpSpPr>
          <p:cNvPr id="15" name="组合 108"/>
          <p:cNvGrpSpPr/>
          <p:nvPr/>
        </p:nvGrpSpPr>
        <p:grpSpPr>
          <a:xfrm>
            <a:off x="7040563" y="3240088"/>
            <a:ext cx="915987" cy="915987"/>
            <a:chOff x="0" y="0"/>
            <a:chExt cx="1410703" cy="1410703"/>
          </a:xfrm>
        </p:grpSpPr>
        <p:sp>
          <p:nvSpPr>
            <p:cNvPr id="16" name="圆角矩形 109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7" name="空心弧 84"/>
            <p:cNvSpPr/>
            <p:nvPr/>
          </p:nvSpPr>
          <p:spPr>
            <a:xfrm>
              <a:off x="255351" y="255212"/>
              <a:ext cx="900000" cy="933612"/>
            </a:xfrm>
            <a:custGeom>
              <a:avLst/>
              <a:gdLst>
                <a:gd name="txL" fmla="*/ 0 w 2304424"/>
                <a:gd name="txT" fmla="*/ 0 h 2390484"/>
                <a:gd name="txR" fmla="*/ 2304424 w 2304424"/>
                <a:gd name="txB" fmla="*/ 2390484 h 2390484"/>
              </a:gdLst>
              <a:ahLst/>
              <a:cxnLst>
                <a:cxn ang="0">
                  <a:pos x="68639" y="60055"/>
                </a:cxn>
                <a:cxn ang="0">
                  <a:pos x="76596" y="68012"/>
                </a:cxn>
                <a:cxn ang="0">
                  <a:pos x="74046" y="73786"/>
                </a:cxn>
                <a:cxn ang="0">
                  <a:pos x="80803" y="129674"/>
                </a:cxn>
                <a:cxn ang="0">
                  <a:pos x="80746" y="129674"/>
                </a:cxn>
                <a:cxn ang="0">
                  <a:pos x="80803" y="130241"/>
                </a:cxn>
                <a:cxn ang="0">
                  <a:pos x="68639" y="142406"/>
                </a:cxn>
                <a:cxn ang="0">
                  <a:pos x="56475" y="130241"/>
                </a:cxn>
                <a:cxn ang="0">
                  <a:pos x="56532" y="129674"/>
                </a:cxn>
                <a:cxn ang="0">
                  <a:pos x="56475" y="129674"/>
                </a:cxn>
                <a:cxn ang="0">
                  <a:pos x="63233" y="73786"/>
                </a:cxn>
                <a:cxn ang="0">
                  <a:pos x="60683" y="68012"/>
                </a:cxn>
                <a:cxn ang="0">
                  <a:pos x="68639" y="60055"/>
                </a:cxn>
                <a:cxn ang="0">
                  <a:pos x="69849" y="35725"/>
                </a:cxn>
                <a:cxn ang="0">
                  <a:pos x="100773" y="61426"/>
                </a:cxn>
                <a:cxn ang="0">
                  <a:pos x="89650" y="93878"/>
                </a:cxn>
                <a:cxn ang="0">
                  <a:pos x="84986" y="85835"/>
                </a:cxn>
                <a:cxn ang="0">
                  <a:pos x="91858" y="63426"/>
                </a:cxn>
                <a:cxn ang="0">
                  <a:pos x="69513" y="44855"/>
                </a:cxn>
                <a:cxn ang="0">
                  <a:pos x="45866" y="61736"/>
                </a:cxn>
                <a:cxn ang="0">
                  <a:pos x="52288" y="85843"/>
                </a:cxn>
                <a:cxn ang="0">
                  <a:pos x="47612" y="93905"/>
                </a:cxn>
                <a:cxn ang="0">
                  <a:pos x="37121" y="59087"/>
                </a:cxn>
                <a:cxn ang="0">
                  <a:pos x="69849" y="35725"/>
                </a:cxn>
                <a:cxn ang="0">
                  <a:pos x="70392" y="17189"/>
                </a:cxn>
                <a:cxn ang="0">
                  <a:pos x="118821" y="57166"/>
                </a:cxn>
                <a:cxn ang="0">
                  <a:pos x="99049" y="110084"/>
                </a:cxn>
                <a:cxn ang="0">
                  <a:pos x="93511" y="100534"/>
                </a:cxn>
                <a:cxn ang="0">
                  <a:pos x="108102" y="59616"/>
                </a:cxn>
                <a:cxn ang="0">
                  <a:pos x="70018" y="28178"/>
                </a:cxn>
                <a:cxn ang="0">
                  <a:pos x="29882" y="56950"/>
                </a:cxn>
                <a:cxn ang="0">
                  <a:pos x="43815" y="100451"/>
                </a:cxn>
                <a:cxn ang="0">
                  <a:pos x="38285" y="109987"/>
                </a:cxn>
                <a:cxn ang="0">
                  <a:pos x="19355" y="53776"/>
                </a:cxn>
                <a:cxn ang="0">
                  <a:pos x="70392" y="17189"/>
                </a:cxn>
                <a:cxn ang="0">
                  <a:pos x="70644" y="30"/>
                </a:cxn>
                <a:cxn ang="0">
                  <a:pos x="135435" y="52856"/>
                </a:cxn>
                <a:cxn ang="0">
                  <a:pos x="107625" y="124869"/>
                </a:cxn>
                <a:cxn ang="0">
                  <a:pos x="102012" y="115193"/>
                </a:cxn>
                <a:cxn ang="0">
                  <a:pos x="124525" y="55434"/>
                </a:cxn>
                <a:cxn ang="0">
                  <a:pos x="70317" y="11235"/>
                </a:cxn>
                <a:cxn ang="0">
                  <a:pos x="13620" y="52193"/>
                </a:cxn>
                <a:cxn ang="0">
                  <a:pos x="35293" y="115145"/>
                </a:cxn>
                <a:cxn ang="0">
                  <a:pos x="29654" y="124867"/>
                </a:cxn>
                <a:cxn ang="0">
                  <a:pos x="2879" y="48982"/>
                </a:cxn>
                <a:cxn ang="0">
                  <a:pos x="70644" y="30"/>
                </a:cxn>
              </a:cxnLst>
              <a:rect l="txL" t="txT" r="txR" b="txB"/>
              <a:pathLst>
                <a:path w="2304424" h="2390484">
                  <a:moveTo>
                    <a:pt x="1152212" y="1008116"/>
                  </a:moveTo>
                  <a:cubicBezTo>
                    <a:pt x="1225975" y="1008116"/>
                    <a:pt x="1285772" y="1067913"/>
                    <a:pt x="1285772" y="1141676"/>
                  </a:cubicBezTo>
                  <a:cubicBezTo>
                    <a:pt x="1285772" y="1180133"/>
                    <a:pt x="1269518" y="1214794"/>
                    <a:pt x="1242975" y="1238597"/>
                  </a:cubicBezTo>
                  <a:lnTo>
                    <a:pt x="1356406" y="2176766"/>
                  </a:lnTo>
                  <a:lnTo>
                    <a:pt x="1355446" y="2176766"/>
                  </a:lnTo>
                  <a:cubicBezTo>
                    <a:pt x="1356332" y="2179900"/>
                    <a:pt x="1356406" y="2183086"/>
                    <a:pt x="1356406" y="2186290"/>
                  </a:cubicBezTo>
                  <a:cubicBezTo>
                    <a:pt x="1356406" y="2299063"/>
                    <a:pt x="1264985" y="2390484"/>
                    <a:pt x="1152212" y="2390484"/>
                  </a:cubicBezTo>
                  <a:cubicBezTo>
                    <a:pt x="1039439" y="2390484"/>
                    <a:pt x="948018" y="2299063"/>
                    <a:pt x="948018" y="2186290"/>
                  </a:cubicBezTo>
                  <a:lnTo>
                    <a:pt x="948978" y="2176766"/>
                  </a:lnTo>
                  <a:lnTo>
                    <a:pt x="948018" y="2176766"/>
                  </a:lnTo>
                  <a:lnTo>
                    <a:pt x="1061449" y="1238597"/>
                  </a:lnTo>
                  <a:cubicBezTo>
                    <a:pt x="1034906" y="1214794"/>
                    <a:pt x="1018652" y="1180133"/>
                    <a:pt x="1018652" y="1141676"/>
                  </a:cubicBezTo>
                  <a:cubicBezTo>
                    <a:pt x="1018652" y="1067913"/>
                    <a:pt x="1078449" y="1008116"/>
                    <a:pt x="1152212" y="1008116"/>
                  </a:cubicBezTo>
                  <a:close/>
                  <a:moveTo>
                    <a:pt x="1172513" y="599688"/>
                  </a:moveTo>
                  <a:cubicBezTo>
                    <a:pt x="1423452" y="608910"/>
                    <a:pt x="1636654" y="786102"/>
                    <a:pt x="1691622" y="1031120"/>
                  </a:cubicBezTo>
                  <a:cubicBezTo>
                    <a:pt x="1737725" y="1236623"/>
                    <a:pt x="1662804" y="1446535"/>
                    <a:pt x="1504903" y="1575870"/>
                  </a:cubicBezTo>
                  <a:lnTo>
                    <a:pt x="1426605" y="1440872"/>
                  </a:lnTo>
                  <a:cubicBezTo>
                    <a:pt x="1527286" y="1346790"/>
                    <a:pt x="1573295" y="1204333"/>
                    <a:pt x="1541968" y="1064694"/>
                  </a:cubicBezTo>
                  <a:cubicBezTo>
                    <a:pt x="1502250" y="887653"/>
                    <a:pt x="1348200" y="759622"/>
                    <a:pt x="1166881" y="752958"/>
                  </a:cubicBezTo>
                  <a:cubicBezTo>
                    <a:pt x="985562" y="746295"/>
                    <a:pt x="822530" y="862674"/>
                    <a:pt x="769925" y="1036322"/>
                  </a:cubicBezTo>
                  <a:cubicBezTo>
                    <a:pt x="725495" y="1182984"/>
                    <a:pt x="769265" y="1339376"/>
                    <a:pt x="877736" y="1440999"/>
                  </a:cubicBezTo>
                  <a:lnTo>
                    <a:pt x="799244" y="1576331"/>
                  </a:lnTo>
                  <a:cubicBezTo>
                    <a:pt x="629766" y="1436761"/>
                    <a:pt x="558035" y="1206759"/>
                    <a:pt x="623138" y="991855"/>
                  </a:cubicBezTo>
                  <a:cubicBezTo>
                    <a:pt x="695942" y="751532"/>
                    <a:pt x="921574" y="590466"/>
                    <a:pt x="1172513" y="599688"/>
                  </a:cubicBezTo>
                  <a:close/>
                  <a:moveTo>
                    <a:pt x="1181638" y="288540"/>
                  </a:moveTo>
                  <a:cubicBezTo>
                    <a:pt x="1573483" y="301892"/>
                    <a:pt x="1907229" y="577390"/>
                    <a:pt x="1994586" y="959606"/>
                  </a:cubicBezTo>
                  <a:cubicBezTo>
                    <a:pt x="2072228" y="1299314"/>
                    <a:pt x="1937941" y="1647640"/>
                    <a:pt x="1662691" y="1847918"/>
                  </a:cubicBezTo>
                  <a:lnTo>
                    <a:pt x="1569712" y="1687609"/>
                  </a:lnTo>
                  <a:cubicBezTo>
                    <a:pt x="1775245" y="1528215"/>
                    <a:pt x="1874197" y="1261250"/>
                    <a:pt x="1814654" y="1000730"/>
                  </a:cubicBezTo>
                  <a:cubicBezTo>
                    <a:pt x="1745956" y="700155"/>
                    <a:pt x="1483499" y="483504"/>
                    <a:pt x="1175352" y="473004"/>
                  </a:cubicBezTo>
                  <a:cubicBezTo>
                    <a:pt x="867205" y="462504"/>
                    <a:pt x="590609" y="660787"/>
                    <a:pt x="501610" y="955988"/>
                  </a:cubicBezTo>
                  <a:cubicBezTo>
                    <a:pt x="419937" y="1226892"/>
                    <a:pt x="515037" y="1517099"/>
                    <a:pt x="735509" y="1686218"/>
                  </a:cubicBezTo>
                  <a:lnTo>
                    <a:pt x="642673" y="1846280"/>
                  </a:lnTo>
                  <a:cubicBezTo>
                    <a:pt x="347872" y="1633863"/>
                    <a:pt x="218560" y="1255420"/>
                    <a:pt x="324896" y="902711"/>
                  </a:cubicBezTo>
                  <a:cubicBezTo>
                    <a:pt x="438068" y="527328"/>
                    <a:pt x="789793" y="275187"/>
                    <a:pt x="1181638" y="288540"/>
                  </a:cubicBezTo>
                  <a:close/>
                  <a:moveTo>
                    <a:pt x="1185866" y="496"/>
                  </a:moveTo>
                  <a:cubicBezTo>
                    <a:pt x="1707369" y="15737"/>
                    <a:pt x="2153542" y="379520"/>
                    <a:pt x="2273481" y="887272"/>
                  </a:cubicBezTo>
                  <a:cubicBezTo>
                    <a:pt x="2383342" y="1352362"/>
                    <a:pt x="2194368" y="1831904"/>
                    <a:pt x="1806639" y="2096105"/>
                  </a:cubicBezTo>
                  <a:lnTo>
                    <a:pt x="1712428" y="1933672"/>
                  </a:lnTo>
                  <a:cubicBezTo>
                    <a:pt x="2028177" y="1710532"/>
                    <a:pt x="2181065" y="1314642"/>
                    <a:pt x="2090333" y="930535"/>
                  </a:cubicBezTo>
                  <a:cubicBezTo>
                    <a:pt x="1989985" y="505719"/>
                    <a:pt x="1616690" y="201357"/>
                    <a:pt x="1180370" y="188605"/>
                  </a:cubicBezTo>
                  <a:cubicBezTo>
                    <a:pt x="744050" y="175854"/>
                    <a:pt x="353617" y="457897"/>
                    <a:pt x="228632" y="876127"/>
                  </a:cubicBezTo>
                  <a:cubicBezTo>
                    <a:pt x="110168" y="1272536"/>
                    <a:pt x="258202" y="1697504"/>
                    <a:pt x="592449" y="1932874"/>
                  </a:cubicBezTo>
                  <a:lnTo>
                    <a:pt x="497793" y="2096073"/>
                  </a:lnTo>
                  <a:cubicBezTo>
                    <a:pt x="88107" y="1816596"/>
                    <a:pt x="-95029" y="1301925"/>
                    <a:pt x="48321" y="822243"/>
                  </a:cubicBezTo>
                  <a:cubicBezTo>
                    <a:pt x="197707" y="322362"/>
                    <a:pt x="664363" y="-14744"/>
                    <a:pt x="1185866" y="496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12"/>
          <p:cNvGrpSpPr/>
          <p:nvPr/>
        </p:nvGrpSpPr>
        <p:grpSpPr>
          <a:xfrm>
            <a:off x="5949950" y="3241675"/>
            <a:ext cx="914400" cy="914400"/>
            <a:chOff x="0" y="0"/>
            <a:chExt cx="1407810" cy="1407810"/>
          </a:xfrm>
        </p:grpSpPr>
        <p:sp>
          <p:nvSpPr>
            <p:cNvPr id="19" name="圆角矩形 113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0" name="同侧圆角矩形 42"/>
            <p:cNvSpPr>
              <a:spLocks noChangeAspect="1"/>
            </p:cNvSpPr>
            <p:nvPr/>
          </p:nvSpPr>
          <p:spPr>
            <a:xfrm>
              <a:off x="285113" y="188801"/>
              <a:ext cx="837585" cy="954000"/>
            </a:xfrm>
            <a:custGeom>
              <a:avLst/>
              <a:gdLst>
                <a:gd name="txL" fmla="*/ 0 w 720080"/>
                <a:gd name="txT" fmla="*/ 0 h 820163"/>
                <a:gd name="txR" fmla="*/ 720080 w 720080"/>
                <a:gd name="txB" fmla="*/ 820163 h 820163"/>
              </a:gdLst>
              <a:ahLst/>
              <a:cxnLst>
                <a:cxn ang="0">
                  <a:pos x="566625" y="636501"/>
                </a:cxn>
                <a:cxn ang="0">
                  <a:pos x="453299" y="749825"/>
                </a:cxn>
                <a:cxn ang="0">
                  <a:pos x="499879" y="838984"/>
                </a:cxn>
                <a:cxn ang="0">
                  <a:pos x="499879" y="1020957"/>
                </a:cxn>
                <a:cxn ang="0">
                  <a:pos x="566625" y="1087700"/>
                </a:cxn>
                <a:cxn ang="0">
                  <a:pos x="633368" y="1020957"/>
                </a:cxn>
                <a:cxn ang="0">
                  <a:pos x="633368" y="838984"/>
                </a:cxn>
                <a:cxn ang="0">
                  <a:pos x="679949" y="749825"/>
                </a:cxn>
                <a:cxn ang="0">
                  <a:pos x="566625" y="636501"/>
                </a:cxn>
                <a:cxn ang="0">
                  <a:pos x="566625" y="0"/>
                </a:cxn>
                <a:cxn ang="0">
                  <a:pos x="922365" y="351501"/>
                </a:cxn>
                <a:cxn ang="0">
                  <a:pos x="782040" y="351501"/>
                </a:cxn>
                <a:cxn ang="0">
                  <a:pos x="566626" y="140403"/>
                </a:cxn>
                <a:cxn ang="0">
                  <a:pos x="350123" y="356907"/>
                </a:cxn>
                <a:cxn ang="0">
                  <a:pos x="350123" y="430513"/>
                </a:cxn>
                <a:cxn ang="0">
                  <a:pos x="989872" y="430513"/>
                </a:cxn>
                <a:cxn ang="0">
                  <a:pos x="1133249" y="573889"/>
                </a:cxn>
                <a:cxn ang="0">
                  <a:pos x="1133249" y="1147383"/>
                </a:cxn>
                <a:cxn ang="0">
                  <a:pos x="989872" y="1290758"/>
                </a:cxn>
                <a:cxn ang="0">
                  <a:pos x="143375" y="1290758"/>
                </a:cxn>
                <a:cxn ang="0">
                  <a:pos x="0" y="1147383"/>
                </a:cxn>
                <a:cxn ang="0">
                  <a:pos x="0" y="573889"/>
                </a:cxn>
                <a:cxn ang="0">
                  <a:pos x="143375" y="430513"/>
                </a:cxn>
                <a:cxn ang="0">
                  <a:pos x="210408" y="430513"/>
                </a:cxn>
                <a:cxn ang="0">
                  <a:pos x="210408" y="356217"/>
                </a:cxn>
                <a:cxn ang="0">
                  <a:pos x="566625" y="0"/>
                </a:cxn>
              </a:cxnLst>
              <a:rect l="txL" t="txT" r="txR" b="txB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116"/>
          <p:cNvGrpSpPr/>
          <p:nvPr/>
        </p:nvGrpSpPr>
        <p:grpSpPr>
          <a:xfrm>
            <a:off x="4857750" y="3240088"/>
            <a:ext cx="915988" cy="915987"/>
            <a:chOff x="0" y="0"/>
            <a:chExt cx="1410703" cy="1410703"/>
          </a:xfrm>
        </p:grpSpPr>
        <p:sp>
          <p:nvSpPr>
            <p:cNvPr id="22" name="圆角矩形 117"/>
            <p:cNvSpPr/>
            <p:nvPr/>
          </p:nvSpPr>
          <p:spPr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3" name="圆角矩形 16"/>
            <p:cNvSpPr>
              <a:spLocks noChangeAspect="1"/>
            </p:cNvSpPr>
            <p:nvPr/>
          </p:nvSpPr>
          <p:spPr>
            <a:xfrm rot="-5400000">
              <a:off x="255352" y="255352"/>
              <a:ext cx="899998" cy="900000"/>
            </a:xfrm>
            <a:custGeom>
              <a:avLst/>
              <a:gdLst>
                <a:gd name="txL" fmla="*/ 0 w 836083"/>
                <a:gd name="txT" fmla="*/ 0 h 836083"/>
                <a:gd name="txR" fmla="*/ 836083 w 836083"/>
                <a:gd name="txB" fmla="*/ 836083 h 836083"/>
              </a:gdLst>
              <a:ahLst/>
              <a:cxnLst>
                <a:cxn ang="0">
                  <a:pos x="636354" y="318924"/>
                </a:cxn>
                <a:cxn ang="0">
                  <a:pos x="636354" y="390963"/>
                </a:cxn>
                <a:cxn ang="0">
                  <a:pos x="472253" y="390963"/>
                </a:cxn>
                <a:cxn ang="0">
                  <a:pos x="472253" y="391161"/>
                </a:cxn>
                <a:cxn ang="0">
                  <a:pos x="359155" y="456786"/>
                </a:cxn>
                <a:cxn ang="0">
                  <a:pos x="360003" y="587540"/>
                </a:cxn>
                <a:cxn ang="0">
                  <a:pos x="473944" y="651692"/>
                </a:cxn>
                <a:cxn ang="0">
                  <a:pos x="473946" y="651902"/>
                </a:cxn>
                <a:cxn ang="0">
                  <a:pos x="636354" y="651902"/>
                </a:cxn>
                <a:cxn ang="0">
                  <a:pos x="636354" y="723942"/>
                </a:cxn>
                <a:cxn ang="0">
                  <a:pos x="464732" y="723942"/>
                </a:cxn>
                <a:cxn ang="0">
                  <a:pos x="464732" y="722708"/>
                </a:cxn>
                <a:cxn ang="0">
                  <a:pos x="297758" y="624202"/>
                </a:cxn>
                <a:cxn ang="0">
                  <a:pos x="274524" y="557453"/>
                </a:cxn>
                <a:cxn ang="0">
                  <a:pos x="226415" y="557453"/>
                </a:cxn>
                <a:cxn ang="0">
                  <a:pos x="226415" y="651902"/>
                </a:cxn>
                <a:cxn ang="0">
                  <a:pos x="190395" y="651902"/>
                </a:cxn>
                <a:cxn ang="0">
                  <a:pos x="190395" y="390964"/>
                </a:cxn>
                <a:cxn ang="0">
                  <a:pos x="226415" y="390964"/>
                </a:cxn>
                <a:cxn ang="0">
                  <a:pos x="226415" y="485414"/>
                </a:cxn>
                <a:cxn ang="0">
                  <a:pos x="274394" y="485414"/>
                </a:cxn>
                <a:cxn ang="0">
                  <a:pos x="296438" y="420940"/>
                </a:cxn>
                <a:cxn ang="0">
                  <a:pos x="464732" y="319926"/>
                </a:cxn>
                <a:cxn ang="0">
                  <a:pos x="464732" y="318924"/>
                </a:cxn>
                <a:cxn ang="0">
                  <a:pos x="472253" y="318924"/>
                </a:cxn>
                <a:cxn ang="0">
                  <a:pos x="636354" y="318924"/>
                </a:cxn>
                <a:cxn ang="0">
                  <a:pos x="852465" y="521433"/>
                </a:cxn>
                <a:cxn ang="0">
                  <a:pos x="740013" y="633886"/>
                </a:cxn>
                <a:cxn ang="0">
                  <a:pos x="475604" y="633886"/>
                </a:cxn>
                <a:cxn ang="0">
                  <a:pos x="363152" y="521433"/>
                </a:cxn>
                <a:cxn ang="0">
                  <a:pos x="475604" y="408980"/>
                </a:cxn>
                <a:cxn ang="0">
                  <a:pos x="740013" y="408980"/>
                </a:cxn>
                <a:cxn ang="0">
                  <a:pos x="852465" y="521433"/>
                </a:cxn>
                <a:cxn ang="0">
                  <a:pos x="954717" y="521435"/>
                </a:cxn>
                <a:cxn ang="0">
                  <a:pos x="521431" y="88143"/>
                </a:cxn>
                <a:cxn ang="0">
                  <a:pos x="88143" y="521435"/>
                </a:cxn>
                <a:cxn ang="0">
                  <a:pos x="521431" y="954723"/>
                </a:cxn>
                <a:cxn ang="0">
                  <a:pos x="954717" y="521435"/>
                </a:cxn>
                <a:cxn ang="0">
                  <a:pos x="1042860" y="521435"/>
                </a:cxn>
                <a:cxn ang="0">
                  <a:pos x="521431" y="1042866"/>
                </a:cxn>
                <a:cxn ang="0">
                  <a:pos x="0" y="521435"/>
                </a:cxn>
                <a:cxn ang="0">
                  <a:pos x="521431" y="0"/>
                </a:cxn>
                <a:cxn ang="0">
                  <a:pos x="1042860" y="521435"/>
                </a:cxn>
              </a:cxnLst>
              <a:rect l="txL" t="txT" r="txR" b="txB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120"/>
          <p:cNvGrpSpPr/>
          <p:nvPr/>
        </p:nvGrpSpPr>
        <p:grpSpPr>
          <a:xfrm>
            <a:off x="3767138" y="3241675"/>
            <a:ext cx="914400" cy="914400"/>
            <a:chOff x="0" y="0"/>
            <a:chExt cx="1407810" cy="1407810"/>
          </a:xfrm>
        </p:grpSpPr>
        <p:sp>
          <p:nvSpPr>
            <p:cNvPr id="25" name="圆角矩形 121"/>
            <p:cNvSpPr/>
            <p:nvPr/>
          </p:nvSpPr>
          <p:spPr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6" name="圆角矩形 68"/>
            <p:cNvSpPr/>
            <p:nvPr/>
          </p:nvSpPr>
          <p:spPr>
            <a:xfrm>
              <a:off x="156924" y="338722"/>
              <a:ext cx="1109202" cy="714250"/>
            </a:xfrm>
            <a:custGeom>
              <a:avLst/>
              <a:gdLst>
                <a:gd name="txL" fmla="*/ 0 w 1142127"/>
                <a:gd name="txT" fmla="*/ 0 h 735451"/>
                <a:gd name="txR" fmla="*/ 1142127 w 1142127"/>
                <a:gd name="txB" fmla="*/ 735451 h 735451"/>
              </a:gdLst>
              <a:ahLst/>
              <a:cxnLst>
                <a:cxn ang="0">
                  <a:pos x="361879" y="67469"/>
                </a:cxn>
                <a:cxn ang="0">
                  <a:pos x="586291" y="205603"/>
                </a:cxn>
                <a:cxn ang="0">
                  <a:pos x="682970" y="167032"/>
                </a:cxn>
                <a:cxn ang="0">
                  <a:pos x="827721" y="311784"/>
                </a:cxn>
                <a:cxn ang="0">
                  <a:pos x="825178" y="324389"/>
                </a:cxn>
                <a:cxn ang="0">
                  <a:pos x="940885" y="492724"/>
                </a:cxn>
                <a:cxn ang="0">
                  <a:pos x="759946" y="673664"/>
                </a:cxn>
                <a:cxn ang="0">
                  <a:pos x="180940" y="673664"/>
                </a:cxn>
                <a:cxn ang="0">
                  <a:pos x="0" y="492724"/>
                </a:cxn>
                <a:cxn ang="0">
                  <a:pos x="109180" y="326901"/>
                </a:cxn>
                <a:cxn ang="0">
                  <a:pos x="108563" y="320786"/>
                </a:cxn>
                <a:cxn ang="0">
                  <a:pos x="361879" y="67469"/>
                </a:cxn>
                <a:cxn ang="0">
                  <a:pos x="467166" y="0"/>
                </a:cxn>
                <a:cxn ang="0">
                  <a:pos x="691579" y="138135"/>
                </a:cxn>
                <a:cxn ang="0">
                  <a:pos x="788257" y="99564"/>
                </a:cxn>
                <a:cxn ang="0">
                  <a:pos x="933008" y="244315"/>
                </a:cxn>
                <a:cxn ang="0">
                  <a:pos x="930466" y="256920"/>
                </a:cxn>
                <a:cxn ang="0">
                  <a:pos x="1046172" y="425256"/>
                </a:cxn>
                <a:cxn ang="0">
                  <a:pos x="943463" y="586717"/>
                </a:cxn>
                <a:cxn ang="0">
                  <a:pos x="977909" y="484192"/>
                </a:cxn>
                <a:cxn ang="0">
                  <a:pos x="857290" y="308713"/>
                </a:cxn>
                <a:cxn ang="0">
                  <a:pos x="859943" y="295573"/>
                </a:cxn>
                <a:cxn ang="0">
                  <a:pos x="709047" y="144678"/>
                </a:cxn>
                <a:cxn ang="0">
                  <a:pos x="608266" y="184884"/>
                </a:cxn>
                <a:cxn ang="0">
                  <a:pos x="374329" y="40887"/>
                </a:cxn>
                <a:cxn ang="0">
                  <a:pos x="322022" y="46161"/>
                </a:cxn>
                <a:cxn ang="0">
                  <a:pos x="467166" y="0"/>
                </a:cxn>
              </a:cxnLst>
              <a:rect l="txL" t="txT" r="txR" b="txB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81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681 -0.02652 C -0.38038 -0.02282 -0.37517 -0.01881 -0.36944 -0.01172 C -0.36892 -0.01141 -0.3625 -0.00894 -0.36198 -0.00864 C -0.35677 -0.00617 -0.35208 -0.00185 -0.34722 0.00123 C -0.34184 0.00493 -0.33524 0.00524 -0.32969 0.00617 C -0.31667 0.0111 -0.30504 0.00894 -0.29184 0.00771 C -0.28438 0.00339 -0.29514 0.00956 -0.28438 0.00462 C -0.28247 0.00339 -0.27899 0.00123 -0.27899 0.00154 C -0.2717 -0.0074 -0.26424 -0.01727 -0.25573 -0.02159 C -0.25243 -0.0256 -0.24358 -0.03207 -0.23924 -0.03485 C -0.23056 -0.04564 -0.23576 -0.04132 -0.22986 -0.04441 C -0.22795 -0.04564 -0.22622 -0.04656 -0.22431 -0.0478 C -0.22344 -0.04841 -0.2217 -0.04965 -0.2217 -0.04934 C -0.21198 -0.04872 -0.20729 -0.04965 -0.19948 -0.04626 C -0.19271 -0.04317 -0.18663 -0.037 -0.18004 -0.03485 C -0.17587 -0.02991 -0.17031 -0.02868 -0.16528 -0.02652 C -0.16129 -0.02159 -0.15799 -0.01881 -0.1533 -0.01665 C -0.14948 -0.01141 -0.14774 -0.01049 -0.14323 -0.00864 C -0.1375 -0.00185 -0.12622 0.00031 -0.1191 0.00462 C -0.11545 0.00401 -0.11163 0.00462 -0.10799 0.00277 C -0.10712 0.00246 -0.10712 -0.00031 -0.10712 -0.00185 C -0.10712 -0.01264 -0.10868 -0.02066 -0.11354 -0.02652 C -0.1158 -0.03269 -0.11788 -0.03176 -0.11997 -0.03793 C -0.11042 -0.0441 -0.11458 -0.04225 -0.09427 -0.03793 C -0.09201 -0.03762 -0.09063 -0.03392 -0.08872 -0.03176 C -0.08576 -0.02837 -0.08038 -0.0219 -0.0776 -0.02005 C -0.06719 -0.01388 -0.05677 -0.00679 -0.04618 -0.00185 C -0.04219 -0.00031 -0.03819 0.00061 -0.0342 0.00277 C -0.02743 0.00123 -0.0276 -0.00031 -0.02222 -0.0037 C -0.01615 -0.01141 -0.01875 -0.00925 -0.00556 -0.00524 C -0.00365 -0.00463 5.55556E-7 -0.00031 5.55556E-7 2.09991E-6 " pathEditMode="relative" rAng="0" ptsTypes="ffffffffffffffffffffffffffffffA">
                                      <p:cBhvr>
                                        <p:cTn id="21" dur="2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00" y="709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4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00"/>
                            </p:stCondLst>
                            <p:childTnLst>
                              <p:par>
                                <p:cTn id="5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3745" y="1974635"/>
            <a:ext cx="6516510" cy="686501"/>
            <a:chOff x="785533" y="2353234"/>
            <a:chExt cx="38283917" cy="403313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5"/>
              <a:ext cx="36513530" cy="3435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Lucida Calligraphy" panose="03010101010101010101" pitchFamily="66" charset="0"/>
                  <a:ea typeface="微软雅黑" panose="020B0503020204020204" pitchFamily="34" charset="-122"/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Java Framework Overview</a:t>
              </a:r>
              <a:endParaRPr lang="zh-CN" altLang="en-US" sz="3200" b="1" dirty="0">
                <a:solidFill>
                  <a:schemeClr val="bg1"/>
                </a:solidFill>
                <a:latin typeface="Lucida Calligraphy" panose="03010101010101010101" pitchFamily="66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F4E4766-24C9-4A5B-B1A1-F21DB4D7D11E}"/>
              </a:ext>
            </a:extLst>
          </p:cNvPr>
          <p:cNvGrpSpPr/>
          <p:nvPr/>
        </p:nvGrpSpPr>
        <p:grpSpPr>
          <a:xfrm>
            <a:off x="1038969" y="1788044"/>
            <a:ext cx="507825" cy="507825"/>
            <a:chOff x="5159102" y="1556792"/>
            <a:chExt cx="792088" cy="79208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231961C-4720-44F5-A37F-10F7329DAF9C}"/>
                </a:ext>
              </a:extLst>
            </p:cNvPr>
            <p:cNvSpPr/>
            <p:nvPr/>
          </p:nvSpPr>
          <p:spPr>
            <a:xfrm>
              <a:off x="5159102" y="1556792"/>
              <a:ext cx="792088" cy="79208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9" name="心形 18">
              <a:extLst>
                <a:ext uri="{FF2B5EF4-FFF2-40B4-BE49-F238E27FC236}">
                  <a16:creationId xmlns:a16="http://schemas.microsoft.com/office/drawing/2014/main" id="{87B020DB-6DA1-413A-AAC0-D9803BC6CDA5}"/>
                </a:ext>
              </a:extLst>
            </p:cNvPr>
            <p:cNvSpPr/>
            <p:nvPr/>
          </p:nvSpPr>
          <p:spPr>
            <a:xfrm>
              <a:off x="5303118" y="1755307"/>
              <a:ext cx="504056" cy="44955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3306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50" y="57150"/>
            <a:ext cx="1671594" cy="521945"/>
            <a:chOff x="785533" y="1783049"/>
            <a:chExt cx="9820468" cy="306638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4"/>
              <a:ext cx="8050081" cy="1898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7303" y="1783049"/>
              <a:ext cx="1298619" cy="1943393"/>
            </a:xfrm>
            <a:custGeom>
              <a:avLst/>
              <a:gdLst/>
              <a:ahLst/>
              <a:cxnLst/>
              <a:rect l="l" t="t" r="r" b="b"/>
              <a:pathLst>
                <a:path w="1298619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158297" y="0"/>
                  </a:moveTo>
                  <a:lnTo>
                    <a:pt x="1298619" y="0"/>
                  </a:lnTo>
                  <a:lnTo>
                    <a:pt x="1298619" y="1350701"/>
                  </a:lnTo>
                  <a:lnTo>
                    <a:pt x="1124769" y="1489006"/>
                  </a:lnTo>
                  <a:lnTo>
                    <a:pt x="1124769" y="596057"/>
                  </a:lnTo>
                  <a:lnTo>
                    <a:pt x="1049020" y="596057"/>
                  </a:lnTo>
                  <a:lnTo>
                    <a:pt x="1049020" y="58984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6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52543"/>
                  </a:lnTo>
                  <a:lnTo>
                    <a:pt x="55360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6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1130556" y="1057884"/>
            <a:ext cx="769121" cy="769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08895" y="1331465"/>
            <a:ext cx="352514" cy="352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4273182" y="850633"/>
            <a:ext cx="903914" cy="9439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 flipH="1">
            <a:off x="4219352" y="1025496"/>
            <a:ext cx="533518" cy="521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681587" y="2535876"/>
            <a:ext cx="987039" cy="98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29597" y="2577557"/>
            <a:ext cx="987039" cy="98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994932" y="2695652"/>
            <a:ext cx="987039" cy="98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474634" y="2500646"/>
            <a:ext cx="987039" cy="98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 rot="2691062">
            <a:off x="7286202" y="2011650"/>
            <a:ext cx="1115226" cy="11152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8" name="矩形 17"/>
          <p:cNvSpPr/>
          <p:nvPr/>
        </p:nvSpPr>
        <p:spPr>
          <a:xfrm rot="2691062">
            <a:off x="3913476" y="1674784"/>
            <a:ext cx="1316308" cy="131630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/>
          <p:cNvSpPr/>
          <p:nvPr/>
        </p:nvSpPr>
        <p:spPr>
          <a:xfrm rot="2691062">
            <a:off x="860616" y="1923251"/>
            <a:ext cx="1115226" cy="11152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2" name="矩形 21"/>
          <p:cNvSpPr/>
          <p:nvPr/>
        </p:nvSpPr>
        <p:spPr>
          <a:xfrm rot="2691062">
            <a:off x="2367925" y="1673414"/>
            <a:ext cx="1115226" cy="11152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3" name="矩形 22"/>
          <p:cNvSpPr/>
          <p:nvPr/>
        </p:nvSpPr>
        <p:spPr>
          <a:xfrm rot="2691062">
            <a:off x="5760146" y="1762149"/>
            <a:ext cx="1115226" cy="11152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4" name="矩形 23"/>
          <p:cNvSpPr/>
          <p:nvPr/>
        </p:nvSpPr>
        <p:spPr>
          <a:xfrm>
            <a:off x="2233591" y="2074338"/>
            <a:ext cx="1373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</a:p>
        </p:txBody>
      </p:sp>
      <p:sp>
        <p:nvSpPr>
          <p:cNvPr id="26" name="矩形 25"/>
          <p:cNvSpPr/>
          <p:nvPr/>
        </p:nvSpPr>
        <p:spPr>
          <a:xfrm>
            <a:off x="5737792" y="2133651"/>
            <a:ext cx="11599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ReportNG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B945D8-B0E7-4CA0-892E-E6B0F6C854A1}"/>
              </a:ext>
            </a:extLst>
          </p:cNvPr>
          <p:cNvSpPr/>
          <p:nvPr/>
        </p:nvSpPr>
        <p:spPr>
          <a:xfrm>
            <a:off x="736859" y="2319281"/>
            <a:ext cx="14064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BaseTest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0B8DCE-D37B-4E97-AD67-4804DE583A30}"/>
              </a:ext>
            </a:extLst>
          </p:cNvPr>
          <p:cNvSpPr/>
          <p:nvPr/>
        </p:nvSpPr>
        <p:spPr>
          <a:xfrm>
            <a:off x="3743172" y="1692282"/>
            <a:ext cx="1669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tx2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Java</a:t>
            </a:r>
            <a:endParaRPr lang="zh-CN" altLang="en-US" sz="5400" b="1" dirty="0">
              <a:solidFill>
                <a:schemeClr val="tx2">
                  <a:lumMod val="50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9ADFD67-4D5F-4220-9186-2D46E93CA09A}"/>
              </a:ext>
            </a:extLst>
          </p:cNvPr>
          <p:cNvCxnSpPr/>
          <p:nvPr/>
        </p:nvCxnSpPr>
        <p:spPr>
          <a:xfrm>
            <a:off x="7550544" y="1271370"/>
            <a:ext cx="769121" cy="769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53312B6-4237-4B08-98C2-809181DF1FFC}"/>
              </a:ext>
            </a:extLst>
          </p:cNvPr>
          <p:cNvCxnSpPr/>
          <p:nvPr/>
        </p:nvCxnSpPr>
        <p:spPr>
          <a:xfrm flipH="1">
            <a:off x="7582590" y="1491783"/>
            <a:ext cx="352514" cy="352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AB4EFA3-A314-4563-A000-ECE427F1A96E}"/>
              </a:ext>
            </a:extLst>
          </p:cNvPr>
          <p:cNvSpPr/>
          <p:nvPr/>
        </p:nvSpPr>
        <p:spPr>
          <a:xfrm>
            <a:off x="7308406" y="2407680"/>
            <a:ext cx="10239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JavaMail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7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4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00"/>
                            </p:stCondLst>
                            <p:childTnLst>
                              <p:par>
                                <p:cTn id="6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900"/>
                            </p:stCondLst>
                            <p:childTnLst>
                              <p:par>
                                <p:cTn id="8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4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2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7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 animBg="1"/>
      <p:bldP spid="24" grpId="0"/>
      <p:bldP spid="26" grpId="0"/>
      <p:bldP spid="29" grpId="0"/>
      <p:bldP spid="3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50" y="57150"/>
            <a:ext cx="3101729" cy="521945"/>
            <a:chOff x="785533" y="1783049"/>
            <a:chExt cx="18222384" cy="306638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4"/>
              <a:ext cx="16451997" cy="1898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</a:t>
              </a:r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BaseTest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7303" y="1783049"/>
              <a:ext cx="1298619" cy="1943393"/>
            </a:xfrm>
            <a:custGeom>
              <a:avLst/>
              <a:gdLst/>
              <a:ahLst/>
              <a:cxnLst/>
              <a:rect l="l" t="t" r="r" b="b"/>
              <a:pathLst>
                <a:path w="1298619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158297" y="0"/>
                  </a:moveTo>
                  <a:lnTo>
                    <a:pt x="1298619" y="0"/>
                  </a:lnTo>
                  <a:lnTo>
                    <a:pt x="1298619" y="1350701"/>
                  </a:lnTo>
                  <a:lnTo>
                    <a:pt x="1124769" y="1489006"/>
                  </a:lnTo>
                  <a:lnTo>
                    <a:pt x="1124769" y="596057"/>
                  </a:lnTo>
                  <a:lnTo>
                    <a:pt x="1049020" y="596057"/>
                  </a:lnTo>
                  <a:lnTo>
                    <a:pt x="1049020" y="58984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6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52543"/>
                  </a:lnTo>
                  <a:lnTo>
                    <a:pt x="55360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6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 rot="5400000">
            <a:off x="2055687" y="3274219"/>
            <a:ext cx="267811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560762" y="3274219"/>
            <a:ext cx="267811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1 Rectángulo"/>
          <p:cNvSpPr/>
          <p:nvPr/>
        </p:nvSpPr>
        <p:spPr>
          <a:xfrm>
            <a:off x="973809" y="1930994"/>
            <a:ext cx="1976437" cy="787400"/>
          </a:xfrm>
          <a:prstGeom prst="rect">
            <a:avLst/>
          </a:prstGeom>
          <a:solidFill>
            <a:schemeClr val="bg1">
              <a:alpha val="40000"/>
            </a:schemeClr>
          </a:solidFill>
          <a:ln w="63500"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71" tIns="34285" rIns="68571" bIns="34285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三种浏览器测试随意切换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42 Rectángulo"/>
          <p:cNvSpPr/>
          <p:nvPr/>
        </p:nvSpPr>
        <p:spPr>
          <a:xfrm>
            <a:off x="3640809" y="1935163"/>
            <a:ext cx="1976437" cy="787400"/>
          </a:xfrm>
          <a:prstGeom prst="rect">
            <a:avLst/>
          </a:prstGeom>
          <a:solidFill>
            <a:schemeClr val="bg1">
              <a:alpha val="40000"/>
            </a:schemeClr>
          </a:solidFill>
          <a:ln w="63500"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71" tIns="34285" rIns="68571" bIns="34285" anchor="ctr"/>
          <a:lstStyle/>
          <a:p>
            <a:pPr algn="ctr" eaLnBrk="0" hangingPunct="0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实现一点小小的功能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640809" y="3177143"/>
            <a:ext cx="1833562" cy="1000274"/>
            <a:chOff x="464824" y="2548491"/>
            <a:chExt cx="2191599" cy="1000044"/>
          </a:xfrm>
        </p:grpSpPr>
        <p:sp>
          <p:nvSpPr>
            <p:cNvPr id="16" name="矩形 15"/>
            <p:cNvSpPr/>
            <p:nvPr/>
          </p:nvSpPr>
          <p:spPr>
            <a:xfrm>
              <a:off x="471218" y="2548491"/>
              <a:ext cx="220803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4824" y="2717729"/>
              <a:ext cx="2191599" cy="8308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判断同一用户名在不同终端能否同时处于登录状态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44871C-50C2-44C2-9A0E-A61DB716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7" y="2924899"/>
            <a:ext cx="2561904" cy="15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3E482A-2E1A-47AE-B177-35CE8C00D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86" y="2451798"/>
            <a:ext cx="2875236" cy="18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50" y="57150"/>
            <a:ext cx="3720232" cy="521945"/>
            <a:chOff x="785533" y="1783049"/>
            <a:chExt cx="21856034" cy="306638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4"/>
              <a:ext cx="20085647" cy="1898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数据驱动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7303" y="1783049"/>
              <a:ext cx="1298619" cy="1943393"/>
            </a:xfrm>
            <a:custGeom>
              <a:avLst/>
              <a:gdLst/>
              <a:ahLst/>
              <a:cxnLst/>
              <a:rect l="l" t="t" r="r" b="b"/>
              <a:pathLst>
                <a:path w="1298619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158297" y="0"/>
                  </a:moveTo>
                  <a:lnTo>
                    <a:pt x="1298619" y="0"/>
                  </a:lnTo>
                  <a:lnTo>
                    <a:pt x="1298619" y="1350701"/>
                  </a:lnTo>
                  <a:lnTo>
                    <a:pt x="1124769" y="1489006"/>
                  </a:lnTo>
                  <a:lnTo>
                    <a:pt x="1124769" y="596057"/>
                  </a:lnTo>
                  <a:lnTo>
                    <a:pt x="1049020" y="596057"/>
                  </a:lnTo>
                  <a:lnTo>
                    <a:pt x="1049020" y="58984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6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52543"/>
                  </a:lnTo>
                  <a:lnTo>
                    <a:pt x="55360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6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31EFC88-40AA-487E-9364-08220380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4" y="810870"/>
            <a:ext cx="7324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150" y="57150"/>
            <a:ext cx="3720232" cy="521945"/>
            <a:chOff x="785533" y="1783049"/>
            <a:chExt cx="21856034" cy="3066381"/>
          </a:xfrm>
        </p:grpSpPr>
        <p:sp>
          <p:nvSpPr>
            <p:cNvPr id="5" name="文本框 4"/>
            <p:cNvSpPr txBox="1"/>
            <p:nvPr/>
          </p:nvSpPr>
          <p:spPr>
            <a:xfrm>
              <a:off x="2555920" y="2950864"/>
              <a:ext cx="20085647" cy="1898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MySQL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数据驱动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7303" y="1783049"/>
              <a:ext cx="1298619" cy="1943393"/>
            </a:xfrm>
            <a:custGeom>
              <a:avLst/>
              <a:gdLst/>
              <a:ahLst/>
              <a:cxnLst/>
              <a:rect l="l" t="t" r="r" b="b"/>
              <a:pathLst>
                <a:path w="1298619" h="1943393">
                  <a:moveTo>
                    <a:pt x="172608" y="152740"/>
                  </a:moveTo>
                  <a:lnTo>
                    <a:pt x="172608" y="1790654"/>
                  </a:lnTo>
                  <a:lnTo>
                    <a:pt x="620893" y="1790654"/>
                  </a:lnTo>
                  <a:lnTo>
                    <a:pt x="620893" y="152740"/>
                  </a:lnTo>
                  <a:close/>
                  <a:moveTo>
                    <a:pt x="1158297" y="0"/>
                  </a:moveTo>
                  <a:lnTo>
                    <a:pt x="1298619" y="0"/>
                  </a:lnTo>
                  <a:lnTo>
                    <a:pt x="1298619" y="1350701"/>
                  </a:lnTo>
                  <a:lnTo>
                    <a:pt x="1124769" y="1489006"/>
                  </a:lnTo>
                  <a:lnTo>
                    <a:pt x="1124769" y="596057"/>
                  </a:lnTo>
                  <a:lnTo>
                    <a:pt x="1049020" y="596057"/>
                  </a:lnTo>
                  <a:lnTo>
                    <a:pt x="1049020" y="589848"/>
                  </a:lnTo>
                  <a:close/>
                  <a:moveTo>
                    <a:pt x="137838" y="0"/>
                  </a:moveTo>
                  <a:lnTo>
                    <a:pt x="653179" y="0"/>
                  </a:lnTo>
                  <a:cubicBezTo>
                    <a:pt x="693744" y="0"/>
                    <a:pt x="727272" y="12832"/>
                    <a:pt x="753764" y="38496"/>
                  </a:cubicBezTo>
                  <a:cubicBezTo>
                    <a:pt x="780255" y="64159"/>
                    <a:pt x="793501" y="97273"/>
                    <a:pt x="793501" y="137838"/>
                  </a:cubicBezTo>
                  <a:lnTo>
                    <a:pt x="793501" y="1752543"/>
                  </a:lnTo>
                  <a:lnTo>
                    <a:pt x="553601" y="1943393"/>
                  </a:lnTo>
                  <a:lnTo>
                    <a:pt x="137838" y="1943393"/>
                  </a:lnTo>
                  <a:cubicBezTo>
                    <a:pt x="97273" y="1943393"/>
                    <a:pt x="64159" y="1930561"/>
                    <a:pt x="38496" y="1904898"/>
                  </a:cubicBezTo>
                  <a:cubicBezTo>
                    <a:pt x="12832" y="1879234"/>
                    <a:pt x="0" y="1846120"/>
                    <a:pt x="0" y="1805555"/>
                  </a:cubicBezTo>
                  <a:lnTo>
                    <a:pt x="0" y="137838"/>
                  </a:lnTo>
                  <a:cubicBezTo>
                    <a:pt x="0" y="97273"/>
                    <a:pt x="12832" y="64159"/>
                    <a:pt x="38496" y="38496"/>
                  </a:cubicBezTo>
                  <a:cubicBezTo>
                    <a:pt x="64159" y="12832"/>
                    <a:pt x="97273" y="0"/>
                    <a:pt x="137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50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5533" y="2353234"/>
              <a:ext cx="2738282" cy="21918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D7161B7-D975-496B-BBE4-50D025994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8" y="1521017"/>
            <a:ext cx="8461666" cy="17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313</Words>
  <Application>Microsoft Office PowerPoint</Application>
  <PresentationFormat>全屏显示(16:9)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方正舒体</vt:lpstr>
      <vt:lpstr>华文行楷</vt:lpstr>
      <vt:lpstr>华文细黑</vt:lpstr>
      <vt:lpstr>微软雅黑</vt:lpstr>
      <vt:lpstr>Agency FB</vt:lpstr>
      <vt:lpstr>Arial</vt:lpstr>
      <vt:lpstr>Calibri</vt:lpstr>
      <vt:lpstr>Calibri Light</vt:lpstr>
      <vt:lpstr>Forte</vt:lpstr>
      <vt:lpstr>Impact</vt:lpstr>
      <vt:lpstr>Lucida Calligraphy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蓝色梦幻</dc:title>
  <dc:creator>第一PPT</dc:creator>
  <cp:keywords>www.1ppt.com</cp:keywords>
  <cp:lastModifiedBy>立莹 孙</cp:lastModifiedBy>
  <cp:revision>47</cp:revision>
  <dcterms:created xsi:type="dcterms:W3CDTF">2016-12-14T11:46:41Z</dcterms:created>
  <dcterms:modified xsi:type="dcterms:W3CDTF">2018-12-06T14:01:42Z</dcterms:modified>
</cp:coreProperties>
</file>