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8_kVlQMavE" TargetMode="External"/><Relationship Id="rId2" Type="http://schemas.openxmlformats.org/officeDocument/2006/relationships/hyperlink" Target="https://www.youtube.com/watch?v=pCK6prSq8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cidchart.com/documents/edit/ae7dc7de-e86e-4ef8-b8c8-f09cf3812300/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FDB5-E046-4953-AD69-C99B58DB4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893BA-3154-41CF-8788-6D32ED1FC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Gary King</a:t>
            </a:r>
          </a:p>
        </p:txBody>
      </p:sp>
    </p:spTree>
    <p:extLst>
      <p:ext uri="{BB962C8B-B14F-4D97-AF65-F5344CB8AC3E}">
        <p14:creationId xmlns:p14="http://schemas.microsoft.com/office/powerpoint/2010/main" val="21157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E9A4-9F5C-4580-8F56-B1DE245F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Sequence Diagram’s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6985-703E-46F5-B2EB-7DA3BA8D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for showing step by step the interaction between the different parts of our program/system.</a:t>
            </a:r>
          </a:p>
          <a:p>
            <a:r>
              <a:rPr lang="en-US" dirty="0"/>
              <a:t>They are great for breaking down step by step the different parts of an program/system.</a:t>
            </a:r>
          </a:p>
          <a:p>
            <a:r>
              <a:rPr lang="en-US" dirty="0"/>
              <a:t>They explain expected results.</a:t>
            </a:r>
          </a:p>
          <a:p>
            <a:r>
              <a:rPr lang="en-US" dirty="0"/>
              <a:t>They explain how we expect to handler user input, and how the program/system creates output for the user.</a:t>
            </a:r>
          </a:p>
          <a:p>
            <a:r>
              <a:rPr lang="en-US" dirty="0"/>
              <a:t>Can be used to show errors, or multiple options for how input is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84CB-7A47-49B5-9B0C-77E99395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686CB13-A9BA-40E0-9241-D6A8CA5DF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408" y="1531253"/>
            <a:ext cx="6405513" cy="4941292"/>
          </a:xfrm>
        </p:spPr>
      </p:pic>
    </p:spTree>
    <p:extLst>
      <p:ext uri="{BB962C8B-B14F-4D97-AF65-F5344CB8AC3E}">
        <p14:creationId xmlns:p14="http://schemas.microsoft.com/office/powerpoint/2010/main" val="70178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507E-B393-4E32-A551-FB388D6E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875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46ED-FFC5-419F-BC1B-C74ACDE6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E32A-D493-4FC6-BAD1-FB59BDBB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https://www.youtube.com/watch?v=pCK6prSq8aw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https://www.youtube.com/watch?v=18_kVlQMavE</a:t>
            </a:r>
            <a:endParaRPr lang="en-US" dirty="0"/>
          </a:p>
          <a:p>
            <a:r>
              <a:rPr lang="en-US" dirty="0">
                <a:hlinkClick r:id="rId4"/>
              </a:rPr>
              <a:t>https://www.lucidchart.com/documents/edit/ae7dc7de-e86e-4ef8-b8c8-f09cf3812300/0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05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6775</TotalTime>
  <Words>134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Sequence Diagrams</vt:lpstr>
      <vt:lpstr>What are Sequence Diagram’s for?</vt:lpstr>
      <vt:lpstr>Example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Joey King</dc:creator>
  <cp:lastModifiedBy>Joey King</cp:lastModifiedBy>
  <cp:revision>7</cp:revision>
  <dcterms:created xsi:type="dcterms:W3CDTF">2019-03-04T22:46:21Z</dcterms:created>
  <dcterms:modified xsi:type="dcterms:W3CDTF">2019-03-09T15:41:44Z</dcterms:modified>
</cp:coreProperties>
</file>