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networking/urls/readingWriting.html" TargetMode="External"/><Relationship Id="rId2" Type="http://schemas.openxmlformats.org/officeDocument/2006/relationships/hyperlink" Target="http://www.ntu.edu.sg/home/ehchua/programming/webprogramming/HTTP_Basic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jHQ44vBG0g" TargetMode="External"/><Relationship Id="rId5" Type="http://schemas.openxmlformats.org/officeDocument/2006/relationships/hyperlink" Target="https://www.youtube.com/watch?v=XXc0kbt208w" TargetMode="External"/><Relationship Id="rId4" Type="http://schemas.openxmlformats.org/officeDocument/2006/relationships/hyperlink" Target="https://www.youtube.com/watch?v=vaXJFXp2Tq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ictionary.com/browse/ur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tionary.com/browse/http?s=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C78E-3BBB-400B-B9DA-FEADDF84C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URL/HTTP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31245-AC71-4A23-BB36-4329333EE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connect your application to the web</a:t>
            </a:r>
          </a:p>
          <a:p>
            <a:r>
              <a:rPr lang="en-US" dirty="0"/>
              <a:t>By: Gary king</a:t>
            </a:r>
          </a:p>
        </p:txBody>
      </p:sp>
    </p:spTree>
    <p:extLst>
      <p:ext uri="{BB962C8B-B14F-4D97-AF65-F5344CB8AC3E}">
        <p14:creationId xmlns:p14="http://schemas.microsoft.com/office/powerpoint/2010/main" val="103840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257F-7B97-424F-A297-159C511C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Code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9530A4-7C02-4590-BAF0-EF9752DC2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44" y="1300899"/>
            <a:ext cx="11670003" cy="4864231"/>
          </a:xfrm>
        </p:spPr>
      </p:pic>
    </p:spTree>
    <p:extLst>
      <p:ext uri="{BB962C8B-B14F-4D97-AF65-F5344CB8AC3E}">
        <p14:creationId xmlns:p14="http://schemas.microsoft.com/office/powerpoint/2010/main" val="145858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E985-E14D-4155-BAAA-8E135D73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with no connection</a:t>
            </a:r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0FE6FC3D-8286-401A-8C3F-754E8B2D8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168" y="1470929"/>
            <a:ext cx="9897113" cy="3643111"/>
          </a:xfrm>
        </p:spPr>
      </p:pic>
    </p:spTree>
    <p:extLst>
      <p:ext uri="{BB962C8B-B14F-4D97-AF65-F5344CB8AC3E}">
        <p14:creationId xmlns:p14="http://schemas.microsoft.com/office/powerpoint/2010/main" val="143586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3750-9C81-4A67-A357-6F46231B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with connection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9045F7-FFE3-4AE8-8C5D-071845BAC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144" y="1439678"/>
            <a:ext cx="5591357" cy="4630876"/>
          </a:xfrm>
        </p:spPr>
      </p:pic>
    </p:spTree>
    <p:extLst>
      <p:ext uri="{BB962C8B-B14F-4D97-AF65-F5344CB8AC3E}">
        <p14:creationId xmlns:p14="http://schemas.microsoft.com/office/powerpoint/2010/main" val="132749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97F7-D285-4F40-8120-8218700A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7B89-336B-4534-8F4E-2B065723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u="sng" dirty="0">
                <a:hlinkClick r:id="rId2"/>
              </a:rPr>
              <a:t>http://www.ntu.edu.sg/home/ehchua/programming/webprogramming/HTTP_Basics.html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https://docs.oracle.com/javase/tutorial/networking/urls/readingWriting.html</a:t>
            </a:r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u="sng" dirty="0">
                <a:hlinkClick r:id="rId4"/>
              </a:rPr>
              <a:t>https://www.youtube.com/watch?v=vaXJFXp2TqQ</a:t>
            </a:r>
            <a:endParaRPr lang="en-US" dirty="0"/>
          </a:p>
          <a:p>
            <a:pPr lvl="1"/>
            <a:r>
              <a:rPr lang="en-US" u="sng" dirty="0">
                <a:hlinkClick r:id="rId5"/>
              </a:rPr>
              <a:t>https://www.youtube.com/watch?v=XXc0kbt208w</a:t>
            </a:r>
            <a:endParaRPr lang="en-US" dirty="0"/>
          </a:p>
          <a:p>
            <a:pPr lvl="1"/>
            <a:r>
              <a:rPr lang="en-US" u="sng" dirty="0">
                <a:hlinkClick r:id="rId6"/>
              </a:rPr>
              <a:t>https://www.youtube.com/watch?v=LjHQ44vBG0g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9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1DEA-E23A-45C6-BD19-E8E255BB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76F6-2A0C-4FB0-A9B6-67CC35AD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stands for Universal Resource Locator: A Protocol for specifying addresses on the internet.</a:t>
            </a:r>
          </a:p>
          <a:p>
            <a:r>
              <a:rPr lang="en-US" dirty="0">
                <a:hlinkClick r:id="rId2"/>
              </a:rPr>
              <a:t>https://www.dictionary.com/browse/url</a:t>
            </a:r>
            <a:endParaRPr lang="en-US" dirty="0"/>
          </a:p>
          <a:p>
            <a:r>
              <a:rPr lang="en-US" dirty="0"/>
              <a:t>It is essentially the address for any website we want to visit, or any webserver we want to retrieve information from. 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32DA217-D173-42DF-B207-D867CD939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2110" y="1739701"/>
            <a:ext cx="12192000" cy="62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3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9569-6955-43BE-ACD5-A2C7956C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6C237-B3B1-4B2F-A2B5-D5E1F2678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01" y="1786378"/>
            <a:ext cx="11525879" cy="2898743"/>
          </a:xfrm>
        </p:spPr>
      </p:pic>
    </p:spTree>
    <p:extLst>
      <p:ext uri="{BB962C8B-B14F-4D97-AF65-F5344CB8AC3E}">
        <p14:creationId xmlns:p14="http://schemas.microsoft.com/office/powerpoint/2010/main" val="359047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2EB4-1A89-4A68-A797-ABE30EAE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2500-88BC-47FB-86AF-4915E728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Hyper Text Transfer Protocol: the standard protocol for transferring hypertext documents on the World Wide Web.</a:t>
            </a:r>
          </a:p>
          <a:p>
            <a:r>
              <a:rPr lang="en-US" dirty="0">
                <a:hlinkClick r:id="rId2"/>
              </a:rPr>
              <a:t>https://www.dictionary.com/browse/http?s=t</a:t>
            </a:r>
            <a:endParaRPr lang="en-US" dirty="0"/>
          </a:p>
          <a:p>
            <a:r>
              <a:rPr lang="en-US" dirty="0"/>
              <a:t>HTTP is not as visible, it is not the address of the site.</a:t>
            </a:r>
          </a:p>
          <a:p>
            <a:r>
              <a:rPr lang="en-US" dirty="0"/>
              <a:t>HTTP is not a coding language that we use to write websites</a:t>
            </a:r>
          </a:p>
          <a:p>
            <a:r>
              <a:rPr lang="en-US" dirty="0"/>
              <a:t>HTTP is the protocol or set of rules that tells computers, webservers, etc. how to send, receive, and process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5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3C8D-76C5-4094-A9FE-56E53D30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HTTP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75332-13C1-4A71-8F6C-B508A2697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93" y="1513735"/>
            <a:ext cx="11652837" cy="3430624"/>
          </a:xfrm>
        </p:spPr>
      </p:pic>
    </p:spTree>
    <p:extLst>
      <p:ext uri="{BB962C8B-B14F-4D97-AF65-F5344CB8AC3E}">
        <p14:creationId xmlns:p14="http://schemas.microsoft.com/office/powerpoint/2010/main" val="224066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A067-E747-4872-897B-CA409FC1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97850C-1068-4306-8FCA-77D64501A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27" y="1557760"/>
            <a:ext cx="11741457" cy="2858697"/>
          </a:xfrm>
        </p:spPr>
      </p:pic>
    </p:spTree>
    <p:extLst>
      <p:ext uri="{BB962C8B-B14F-4D97-AF65-F5344CB8AC3E}">
        <p14:creationId xmlns:p14="http://schemas.microsoft.com/office/powerpoint/2010/main" val="164337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B4D4-FFDC-475D-906E-B2DDA5AB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0A636-8C3D-4E14-8A7E-F20C5E672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7" y="1802653"/>
            <a:ext cx="11648450" cy="2627945"/>
          </a:xfrm>
        </p:spPr>
      </p:pic>
    </p:spTree>
    <p:extLst>
      <p:ext uri="{BB962C8B-B14F-4D97-AF65-F5344CB8AC3E}">
        <p14:creationId xmlns:p14="http://schemas.microsoft.com/office/powerpoint/2010/main" val="263902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2498-70A3-44D2-B5F4-34ED61C3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D81A1-FA64-4FB3-AB75-03F53219B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68" y="1470948"/>
            <a:ext cx="11796762" cy="2964363"/>
          </a:xfrm>
        </p:spPr>
      </p:pic>
    </p:spTree>
    <p:extLst>
      <p:ext uri="{BB962C8B-B14F-4D97-AF65-F5344CB8AC3E}">
        <p14:creationId xmlns:p14="http://schemas.microsoft.com/office/powerpoint/2010/main" val="395954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D07B-16DB-49AE-AC1F-ED45964B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4CF3-2C2E-4C0A-8480-2FB65C252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import the java.net library</a:t>
            </a:r>
          </a:p>
          <a:p>
            <a:r>
              <a:rPr lang="en-US" dirty="0"/>
              <a:t>You will also need to import the java.io import if you want to retrieve any info from the site</a:t>
            </a:r>
          </a:p>
          <a:p>
            <a:r>
              <a:rPr lang="en-US" dirty="0"/>
              <a:t>It allows you to open a connection to a site, or database</a:t>
            </a:r>
          </a:p>
          <a:p>
            <a:r>
              <a:rPr lang="en-US" dirty="0"/>
              <a:t>If you would like to connect to a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then you will need to import </a:t>
            </a:r>
            <a:r>
              <a:rPr lang="en-US" dirty="0" err="1"/>
              <a:t>java.sql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739266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2199</TotalTime>
  <Words>328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URL/HTTP</vt:lpstr>
      <vt:lpstr>URL</vt:lpstr>
      <vt:lpstr>Example</vt:lpstr>
      <vt:lpstr>HTTP</vt:lpstr>
      <vt:lpstr>Overview of HTTP</vt:lpstr>
      <vt:lpstr>HTTP Request</vt:lpstr>
      <vt:lpstr>HTTP Response</vt:lpstr>
      <vt:lpstr>Browser</vt:lpstr>
      <vt:lpstr>How it Works with Java</vt:lpstr>
      <vt:lpstr>Example of Code</vt:lpstr>
      <vt:lpstr>Output with no connection</vt:lpstr>
      <vt:lpstr>Output with connection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URL/HTTP</dc:title>
  <dc:creator>Joey King</dc:creator>
  <cp:lastModifiedBy>Joey King</cp:lastModifiedBy>
  <cp:revision>14</cp:revision>
  <dcterms:created xsi:type="dcterms:W3CDTF">2019-02-12T00:37:27Z</dcterms:created>
  <dcterms:modified xsi:type="dcterms:W3CDTF">2019-02-13T13:16:59Z</dcterms:modified>
</cp:coreProperties>
</file>